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0"/>
  </p:notesMasterIdLst>
  <p:sldIdLst>
    <p:sldId id="289" r:id="rId2"/>
    <p:sldId id="261" r:id="rId3"/>
    <p:sldId id="291" r:id="rId4"/>
    <p:sldId id="292" r:id="rId5"/>
    <p:sldId id="304" r:id="rId6"/>
    <p:sldId id="293" r:id="rId7"/>
    <p:sldId id="305" r:id="rId8"/>
    <p:sldId id="306" r:id="rId9"/>
    <p:sldId id="294" r:id="rId10"/>
    <p:sldId id="307" r:id="rId11"/>
    <p:sldId id="295" r:id="rId12"/>
    <p:sldId id="308" r:id="rId13"/>
    <p:sldId id="296" r:id="rId14"/>
    <p:sldId id="311" r:id="rId15"/>
    <p:sldId id="310" r:id="rId16"/>
    <p:sldId id="312" r:id="rId17"/>
    <p:sldId id="297" r:id="rId18"/>
    <p:sldId id="328" r:id="rId19"/>
    <p:sldId id="335" r:id="rId20"/>
    <p:sldId id="336" r:id="rId21"/>
    <p:sldId id="334" r:id="rId22"/>
    <p:sldId id="338" r:id="rId23"/>
    <p:sldId id="313" r:id="rId24"/>
    <p:sldId id="339" r:id="rId25"/>
    <p:sldId id="298" r:id="rId26"/>
    <p:sldId id="341" r:id="rId27"/>
    <p:sldId id="342" r:id="rId28"/>
    <p:sldId id="343" r:id="rId29"/>
    <p:sldId id="299" r:id="rId30"/>
    <p:sldId id="346" r:id="rId31"/>
    <p:sldId id="345" r:id="rId32"/>
    <p:sldId id="350" r:id="rId33"/>
    <p:sldId id="368" r:id="rId34"/>
    <p:sldId id="347" r:id="rId35"/>
    <p:sldId id="369" r:id="rId36"/>
    <p:sldId id="301" r:id="rId37"/>
    <p:sldId id="373" r:id="rId38"/>
    <p:sldId id="354" r:id="rId39"/>
    <p:sldId id="371" r:id="rId40"/>
    <p:sldId id="383" r:id="rId41"/>
    <p:sldId id="380" r:id="rId42"/>
    <p:sldId id="385" r:id="rId43"/>
    <p:sldId id="370" r:id="rId44"/>
    <p:sldId id="300" r:id="rId45"/>
    <p:sldId id="386" r:id="rId46"/>
    <p:sldId id="381" r:id="rId47"/>
    <p:sldId id="302" r:id="rId48"/>
    <p:sldId id="309" r:id="rId49"/>
    <p:sldId id="256" r:id="rId50"/>
    <p:sldId id="257" r:id="rId51"/>
    <p:sldId id="262" r:id="rId52"/>
    <p:sldId id="288" r:id="rId53"/>
    <p:sldId id="263" r:id="rId54"/>
    <p:sldId id="283" r:id="rId55"/>
    <p:sldId id="284" r:id="rId56"/>
    <p:sldId id="264" r:id="rId57"/>
    <p:sldId id="285" r:id="rId58"/>
    <p:sldId id="265" r:id="rId59"/>
    <p:sldId id="290" r:id="rId60"/>
    <p:sldId id="266" r:id="rId61"/>
    <p:sldId id="287" r:id="rId62"/>
    <p:sldId id="267" r:id="rId63"/>
    <p:sldId id="279" r:id="rId64"/>
    <p:sldId id="274" r:id="rId65"/>
    <p:sldId id="268" r:id="rId66"/>
    <p:sldId id="269" r:id="rId67"/>
    <p:sldId id="275" r:id="rId68"/>
    <p:sldId id="276" r:id="rId69"/>
    <p:sldId id="277" r:id="rId70"/>
    <p:sldId id="280" r:id="rId71"/>
    <p:sldId id="272" r:id="rId72"/>
    <p:sldId id="281" r:id="rId73"/>
    <p:sldId id="282" r:id="rId74"/>
    <p:sldId id="260" r:id="rId75"/>
    <p:sldId id="270" r:id="rId76"/>
    <p:sldId id="286" r:id="rId77"/>
    <p:sldId id="271" r:id="rId78"/>
    <p:sldId id="278" r:id="rId79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2CE2CC8-FA59-4C7A-B78C-10ED521A62BA}" v="447" dt="2020-02-16T18:06:49.6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610" autoAdjust="0"/>
  </p:normalViewPr>
  <p:slideViewPr>
    <p:cSldViewPr>
      <p:cViewPr varScale="1">
        <p:scale>
          <a:sx n="103" d="100"/>
          <a:sy n="103" d="100"/>
        </p:scale>
        <p:origin x="185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88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microsoft.com/office/2016/11/relationships/changesInfo" Target="changesInfos/changesInfo1.xml"/><Relationship Id="rId61" Type="http://schemas.openxmlformats.org/officeDocument/2006/relationships/slide" Target="slides/slide60.xml"/><Relationship Id="rId8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ávid Csaba" userId="2d0e0d86-5457-4bff-8e2f-6cdfb831b444" providerId="ADAL" clId="{598A0466-62AB-4E6D-A65F-52B18EA96748}"/>
    <pc:docChg chg="undo custSel addSld delSld modSld sldOrd">
      <pc:chgData name="Dávid Csaba" userId="2d0e0d86-5457-4bff-8e2f-6cdfb831b444" providerId="ADAL" clId="{598A0466-62AB-4E6D-A65F-52B18EA96748}" dt="2020-02-15T14:11:38.105" v="845"/>
      <pc:docMkLst>
        <pc:docMk/>
      </pc:docMkLst>
      <pc:sldChg chg="ord">
        <pc:chgData name="Dávid Csaba" userId="2d0e0d86-5457-4bff-8e2f-6cdfb831b444" providerId="ADAL" clId="{598A0466-62AB-4E6D-A65F-52B18EA96748}" dt="2020-02-15T10:35:59.359" v="42"/>
        <pc:sldMkLst>
          <pc:docMk/>
          <pc:sldMk cId="0" sldId="261"/>
        </pc:sldMkLst>
      </pc:sldChg>
      <pc:sldChg chg="modSp">
        <pc:chgData name="Dávid Csaba" userId="2d0e0d86-5457-4bff-8e2f-6cdfb831b444" providerId="ADAL" clId="{598A0466-62AB-4E6D-A65F-52B18EA96748}" dt="2020-02-15T13:04:24.764" v="366"/>
        <pc:sldMkLst>
          <pc:docMk/>
          <pc:sldMk cId="0" sldId="264"/>
        </pc:sldMkLst>
        <pc:spChg chg="mod">
          <ac:chgData name="Dávid Csaba" userId="2d0e0d86-5457-4bff-8e2f-6cdfb831b444" providerId="ADAL" clId="{598A0466-62AB-4E6D-A65F-52B18EA96748}" dt="2020-02-15T13:04:24.764" v="366"/>
          <ac:spMkLst>
            <pc:docMk/>
            <pc:sldMk cId="0" sldId="264"/>
            <ac:spMk id="3" creationId="{D9916D10-A9CF-41CA-B98C-4ED449A4E552}"/>
          </ac:spMkLst>
        </pc:spChg>
      </pc:sldChg>
      <pc:sldChg chg="addSp delSp modSp add">
        <pc:chgData name="Dávid Csaba" userId="2d0e0d86-5457-4bff-8e2f-6cdfb831b444" providerId="ADAL" clId="{598A0466-62AB-4E6D-A65F-52B18EA96748}" dt="2020-02-15T10:41:53.489" v="304" actId="20577"/>
        <pc:sldMkLst>
          <pc:docMk/>
          <pc:sldMk cId="2802877007" sldId="291"/>
        </pc:sldMkLst>
        <pc:spChg chg="mod">
          <ac:chgData name="Dávid Csaba" userId="2d0e0d86-5457-4bff-8e2f-6cdfb831b444" providerId="ADAL" clId="{598A0466-62AB-4E6D-A65F-52B18EA96748}" dt="2020-02-15T10:34:52.673" v="28" actId="20577"/>
          <ac:spMkLst>
            <pc:docMk/>
            <pc:sldMk cId="2802877007" sldId="291"/>
            <ac:spMk id="2" creationId="{BC5C1380-56C4-4C6D-ADE7-26DF1E57DB3A}"/>
          </ac:spMkLst>
        </pc:spChg>
        <pc:spChg chg="del mod">
          <ac:chgData name="Dávid Csaba" userId="2d0e0d86-5457-4bff-8e2f-6cdfb831b444" providerId="ADAL" clId="{598A0466-62AB-4E6D-A65F-52B18EA96748}" dt="2020-02-15T10:37:02.277" v="45" actId="478"/>
          <ac:spMkLst>
            <pc:docMk/>
            <pc:sldMk cId="2802877007" sldId="291"/>
            <ac:spMk id="3" creationId="{82D5EDCE-E583-41D9-9F50-30678267D362}"/>
          </ac:spMkLst>
        </pc:spChg>
        <pc:spChg chg="add del mod">
          <ac:chgData name="Dávid Csaba" userId="2d0e0d86-5457-4bff-8e2f-6cdfb831b444" providerId="ADAL" clId="{598A0466-62AB-4E6D-A65F-52B18EA96748}" dt="2020-02-15T10:37:22.686" v="52"/>
          <ac:spMkLst>
            <pc:docMk/>
            <pc:sldMk cId="2802877007" sldId="291"/>
            <ac:spMk id="6" creationId="{8255F827-944B-496A-A718-A46BDB837F78}"/>
          </ac:spMkLst>
        </pc:spChg>
        <pc:spChg chg="add del mod">
          <ac:chgData name="Dávid Csaba" userId="2d0e0d86-5457-4bff-8e2f-6cdfb831b444" providerId="ADAL" clId="{598A0466-62AB-4E6D-A65F-52B18EA96748}" dt="2020-02-15T10:37:15.407" v="49"/>
          <ac:spMkLst>
            <pc:docMk/>
            <pc:sldMk cId="2802877007" sldId="291"/>
            <ac:spMk id="7" creationId="{BB120589-1B34-444B-B20A-DFEB7A3E9FC1}"/>
          </ac:spMkLst>
        </pc:spChg>
        <pc:spChg chg="add del">
          <ac:chgData name="Dávid Csaba" userId="2d0e0d86-5457-4bff-8e2f-6cdfb831b444" providerId="ADAL" clId="{598A0466-62AB-4E6D-A65F-52B18EA96748}" dt="2020-02-15T10:37:19.939" v="51"/>
          <ac:spMkLst>
            <pc:docMk/>
            <pc:sldMk cId="2802877007" sldId="291"/>
            <ac:spMk id="8" creationId="{D3311558-C028-4A06-A14C-F69CDE4D5E91}"/>
          </ac:spMkLst>
        </pc:spChg>
        <pc:spChg chg="add mod">
          <ac:chgData name="Dávid Csaba" userId="2d0e0d86-5457-4bff-8e2f-6cdfb831b444" providerId="ADAL" clId="{598A0466-62AB-4E6D-A65F-52B18EA96748}" dt="2020-02-15T10:41:53.489" v="304" actId="20577"/>
          <ac:spMkLst>
            <pc:docMk/>
            <pc:sldMk cId="2802877007" sldId="291"/>
            <ac:spMk id="9" creationId="{34A2DF35-E380-4EDD-8481-EB64621B3BA6}"/>
          </ac:spMkLst>
        </pc:spChg>
        <pc:picChg chg="add mod">
          <ac:chgData name="Dávid Csaba" userId="2d0e0d86-5457-4bff-8e2f-6cdfb831b444" providerId="ADAL" clId="{598A0466-62AB-4E6D-A65F-52B18EA96748}" dt="2020-02-15T10:35:40.405" v="40" actId="1076"/>
          <ac:picMkLst>
            <pc:docMk/>
            <pc:sldMk cId="2802877007" sldId="291"/>
            <ac:picMk id="4" creationId="{B2BEDD3F-9F90-40E5-AA81-42BAE247D96B}"/>
          </ac:picMkLst>
        </pc:picChg>
      </pc:sldChg>
      <pc:sldChg chg="addSp modSp add modAnim">
        <pc:chgData name="Dávid Csaba" userId="2d0e0d86-5457-4bff-8e2f-6cdfb831b444" providerId="ADAL" clId="{598A0466-62AB-4E6D-A65F-52B18EA96748}" dt="2020-02-15T13:13:08.263" v="412" actId="20577"/>
        <pc:sldMkLst>
          <pc:docMk/>
          <pc:sldMk cId="365300296" sldId="292"/>
        </pc:sldMkLst>
        <pc:spChg chg="mod">
          <ac:chgData name="Dávid Csaba" userId="2d0e0d86-5457-4bff-8e2f-6cdfb831b444" providerId="ADAL" clId="{598A0466-62AB-4E6D-A65F-52B18EA96748}" dt="2020-02-15T13:09:31.995" v="378" actId="14100"/>
          <ac:spMkLst>
            <pc:docMk/>
            <pc:sldMk cId="365300296" sldId="292"/>
            <ac:spMk id="2" creationId="{2EFFBA8B-7C21-444F-A6AD-C05969DDA331}"/>
          </ac:spMkLst>
        </pc:spChg>
        <pc:spChg chg="mod">
          <ac:chgData name="Dávid Csaba" userId="2d0e0d86-5457-4bff-8e2f-6cdfb831b444" providerId="ADAL" clId="{598A0466-62AB-4E6D-A65F-52B18EA96748}" dt="2020-02-15T13:13:08.263" v="412" actId="20577"/>
          <ac:spMkLst>
            <pc:docMk/>
            <pc:sldMk cId="365300296" sldId="292"/>
            <ac:spMk id="3" creationId="{018EBA96-4AAC-4936-94BF-568CA7DDFBB8}"/>
          </ac:spMkLst>
        </pc:spChg>
        <pc:spChg chg="add mod">
          <ac:chgData name="Dávid Csaba" userId="2d0e0d86-5457-4bff-8e2f-6cdfb831b444" providerId="ADAL" clId="{598A0466-62AB-4E6D-A65F-52B18EA96748}" dt="2020-02-15T13:11:07.831" v="388"/>
          <ac:spMkLst>
            <pc:docMk/>
            <pc:sldMk cId="365300296" sldId="292"/>
            <ac:spMk id="5" creationId="{DAE7193C-0DAF-42AA-AB76-982FD5EEED85}"/>
          </ac:spMkLst>
        </pc:spChg>
        <pc:picChg chg="add mod ord">
          <ac:chgData name="Dávid Csaba" userId="2d0e0d86-5457-4bff-8e2f-6cdfb831b444" providerId="ADAL" clId="{598A0466-62AB-4E6D-A65F-52B18EA96748}" dt="2020-02-15T13:09:26.242" v="377" actId="167"/>
          <ac:picMkLst>
            <pc:docMk/>
            <pc:sldMk cId="365300296" sldId="292"/>
            <ac:picMk id="4" creationId="{07E9798E-55FC-4E46-90C6-E8D4413596C9}"/>
          </ac:picMkLst>
        </pc:picChg>
      </pc:sldChg>
      <pc:sldChg chg="addSp modSp add modAnim">
        <pc:chgData name="Dávid Csaba" userId="2d0e0d86-5457-4bff-8e2f-6cdfb831b444" providerId="ADAL" clId="{598A0466-62AB-4E6D-A65F-52B18EA96748}" dt="2020-02-15T13:19:52.878" v="486"/>
        <pc:sldMkLst>
          <pc:docMk/>
          <pc:sldMk cId="2746440055" sldId="293"/>
        </pc:sldMkLst>
        <pc:spChg chg="mod ord">
          <ac:chgData name="Dávid Csaba" userId="2d0e0d86-5457-4bff-8e2f-6cdfb831b444" providerId="ADAL" clId="{598A0466-62AB-4E6D-A65F-52B18EA96748}" dt="2020-02-15T13:17:04.403" v="459" actId="166"/>
          <ac:spMkLst>
            <pc:docMk/>
            <pc:sldMk cId="2746440055" sldId="293"/>
            <ac:spMk id="2" creationId="{064BBBCB-D2CA-44C5-B646-98799C8E1C1F}"/>
          </ac:spMkLst>
        </pc:spChg>
        <pc:spChg chg="mod ord">
          <ac:chgData name="Dávid Csaba" userId="2d0e0d86-5457-4bff-8e2f-6cdfb831b444" providerId="ADAL" clId="{598A0466-62AB-4E6D-A65F-52B18EA96748}" dt="2020-02-15T13:19:02.193" v="472" actId="27636"/>
          <ac:spMkLst>
            <pc:docMk/>
            <pc:sldMk cId="2746440055" sldId="293"/>
            <ac:spMk id="3" creationId="{31F481B5-1322-4097-A117-5DD2723D8C3C}"/>
          </ac:spMkLst>
        </pc:spChg>
        <pc:spChg chg="add mod">
          <ac:chgData name="Dávid Csaba" userId="2d0e0d86-5457-4bff-8e2f-6cdfb831b444" providerId="ADAL" clId="{598A0466-62AB-4E6D-A65F-52B18EA96748}" dt="2020-02-15T13:15:15.106" v="434"/>
          <ac:spMkLst>
            <pc:docMk/>
            <pc:sldMk cId="2746440055" sldId="293"/>
            <ac:spMk id="5" creationId="{5638B2D5-BD43-43A5-A2CC-7C062D7DFB62}"/>
          </ac:spMkLst>
        </pc:spChg>
        <pc:spChg chg="add mod">
          <ac:chgData name="Dávid Csaba" userId="2d0e0d86-5457-4bff-8e2f-6cdfb831b444" providerId="ADAL" clId="{598A0466-62AB-4E6D-A65F-52B18EA96748}" dt="2020-02-15T13:16:46.825" v="457"/>
          <ac:spMkLst>
            <pc:docMk/>
            <pc:sldMk cId="2746440055" sldId="293"/>
            <ac:spMk id="7" creationId="{CA8FB218-9B40-44DE-814A-A38055DD290E}"/>
          </ac:spMkLst>
        </pc:spChg>
        <pc:picChg chg="add">
          <ac:chgData name="Dávid Csaba" userId="2d0e0d86-5457-4bff-8e2f-6cdfb831b444" providerId="ADAL" clId="{598A0466-62AB-4E6D-A65F-52B18EA96748}" dt="2020-02-15T13:13:57.096" v="421"/>
          <ac:picMkLst>
            <pc:docMk/>
            <pc:sldMk cId="2746440055" sldId="293"/>
            <ac:picMk id="4" creationId="{E3E92181-A574-4AEA-B93B-4EFCED982E13}"/>
          </ac:picMkLst>
        </pc:picChg>
        <pc:picChg chg="add mod ord">
          <ac:chgData name="Dávid Csaba" userId="2d0e0d86-5457-4bff-8e2f-6cdfb831b444" providerId="ADAL" clId="{598A0466-62AB-4E6D-A65F-52B18EA96748}" dt="2020-02-15T13:14:38.909" v="425" actId="167"/>
          <ac:picMkLst>
            <pc:docMk/>
            <pc:sldMk cId="2746440055" sldId="293"/>
            <ac:picMk id="6" creationId="{7D5EAEB1-D690-404C-95B7-258D57F17532}"/>
          </ac:picMkLst>
        </pc:picChg>
        <pc:picChg chg="add mod">
          <ac:chgData name="Dávid Csaba" userId="2d0e0d86-5457-4bff-8e2f-6cdfb831b444" providerId="ADAL" clId="{598A0466-62AB-4E6D-A65F-52B18EA96748}" dt="2020-02-15T13:17:52.915" v="462" actId="1076"/>
          <ac:picMkLst>
            <pc:docMk/>
            <pc:sldMk cId="2746440055" sldId="293"/>
            <ac:picMk id="8" creationId="{7ED0B4A5-E099-46F3-8326-E0DB452A3C6D}"/>
          </ac:picMkLst>
        </pc:picChg>
        <pc:picChg chg="add mod">
          <ac:chgData name="Dávid Csaba" userId="2d0e0d86-5457-4bff-8e2f-6cdfb831b444" providerId="ADAL" clId="{598A0466-62AB-4E6D-A65F-52B18EA96748}" dt="2020-02-15T13:19:18.468" v="477" actId="14100"/>
          <ac:picMkLst>
            <pc:docMk/>
            <pc:sldMk cId="2746440055" sldId="293"/>
            <ac:picMk id="9" creationId="{51BD02B2-BCA1-40BE-BD09-F05674A85E40}"/>
          </ac:picMkLst>
        </pc:picChg>
      </pc:sldChg>
      <pc:sldChg chg="addSp modSp add modAnim">
        <pc:chgData name="Dávid Csaba" userId="2d0e0d86-5457-4bff-8e2f-6cdfb831b444" providerId="ADAL" clId="{598A0466-62AB-4E6D-A65F-52B18EA96748}" dt="2020-02-15T13:41:39.066" v="696" actId="27636"/>
        <pc:sldMkLst>
          <pc:docMk/>
          <pc:sldMk cId="4082254191" sldId="294"/>
        </pc:sldMkLst>
        <pc:spChg chg="mod">
          <ac:chgData name="Dávid Csaba" userId="2d0e0d86-5457-4bff-8e2f-6cdfb831b444" providerId="ADAL" clId="{598A0466-62AB-4E6D-A65F-52B18EA96748}" dt="2020-02-15T10:42:58.996" v="327" actId="27636"/>
          <ac:spMkLst>
            <pc:docMk/>
            <pc:sldMk cId="4082254191" sldId="294"/>
            <ac:spMk id="2" creationId="{0F8CB0A5-72EF-4132-849F-6DEB900FCDAC}"/>
          </ac:spMkLst>
        </pc:spChg>
        <pc:spChg chg="mod ord">
          <ac:chgData name="Dávid Csaba" userId="2d0e0d86-5457-4bff-8e2f-6cdfb831b444" providerId="ADAL" clId="{598A0466-62AB-4E6D-A65F-52B18EA96748}" dt="2020-02-15T13:41:39.066" v="696" actId="27636"/>
          <ac:spMkLst>
            <pc:docMk/>
            <pc:sldMk cId="4082254191" sldId="294"/>
            <ac:spMk id="3" creationId="{EFBF6E82-B791-422B-83D1-D8184CC0645A}"/>
          </ac:spMkLst>
        </pc:spChg>
        <pc:spChg chg="add mod">
          <ac:chgData name="Dávid Csaba" userId="2d0e0d86-5457-4bff-8e2f-6cdfb831b444" providerId="ADAL" clId="{598A0466-62AB-4E6D-A65F-52B18EA96748}" dt="2020-02-15T13:39:29.463" v="680"/>
          <ac:spMkLst>
            <pc:docMk/>
            <pc:sldMk cId="4082254191" sldId="294"/>
            <ac:spMk id="6" creationId="{2191E4DB-B8AB-47B1-AFBF-2ABAF3E2B5F1}"/>
          </ac:spMkLst>
        </pc:spChg>
        <pc:spChg chg="add mod">
          <ac:chgData name="Dávid Csaba" userId="2d0e0d86-5457-4bff-8e2f-6cdfb831b444" providerId="ADAL" clId="{598A0466-62AB-4E6D-A65F-52B18EA96748}" dt="2020-02-15T13:40:33.052" v="691"/>
          <ac:spMkLst>
            <pc:docMk/>
            <pc:sldMk cId="4082254191" sldId="294"/>
            <ac:spMk id="7" creationId="{342BA933-3E1E-45A1-94E3-F69C0372B603}"/>
          </ac:spMkLst>
        </pc:spChg>
        <pc:picChg chg="add mod">
          <ac:chgData name="Dávid Csaba" userId="2d0e0d86-5457-4bff-8e2f-6cdfb831b444" providerId="ADAL" clId="{598A0466-62AB-4E6D-A65F-52B18EA96748}" dt="2020-02-15T13:38:04.840" v="664" actId="1076"/>
          <ac:picMkLst>
            <pc:docMk/>
            <pc:sldMk cId="4082254191" sldId="294"/>
            <ac:picMk id="4" creationId="{B700D9F6-BA1E-483A-94C4-D8968EFA745C}"/>
          </ac:picMkLst>
        </pc:picChg>
        <pc:picChg chg="add mod">
          <ac:chgData name="Dávid Csaba" userId="2d0e0d86-5457-4bff-8e2f-6cdfb831b444" providerId="ADAL" clId="{598A0466-62AB-4E6D-A65F-52B18EA96748}" dt="2020-02-15T13:38:16.301" v="666" actId="1076"/>
          <ac:picMkLst>
            <pc:docMk/>
            <pc:sldMk cId="4082254191" sldId="294"/>
            <ac:picMk id="5" creationId="{459398BB-DF98-424A-B3AE-F6715CC90B56}"/>
          </ac:picMkLst>
        </pc:picChg>
      </pc:sldChg>
      <pc:sldChg chg="addSp modSp add modAnim">
        <pc:chgData name="Dávid Csaba" userId="2d0e0d86-5457-4bff-8e2f-6cdfb831b444" providerId="ADAL" clId="{598A0466-62AB-4E6D-A65F-52B18EA96748}" dt="2020-02-15T13:47:33.520" v="773" actId="27636"/>
        <pc:sldMkLst>
          <pc:docMk/>
          <pc:sldMk cId="3765428908" sldId="295"/>
        </pc:sldMkLst>
        <pc:spChg chg="mod">
          <ac:chgData name="Dávid Csaba" userId="2d0e0d86-5457-4bff-8e2f-6cdfb831b444" providerId="ADAL" clId="{598A0466-62AB-4E6D-A65F-52B18EA96748}" dt="2020-02-15T10:43:09.758" v="331" actId="27636"/>
          <ac:spMkLst>
            <pc:docMk/>
            <pc:sldMk cId="3765428908" sldId="295"/>
            <ac:spMk id="2" creationId="{6F661352-C65B-41F4-BA75-36857A0E6A68}"/>
          </ac:spMkLst>
        </pc:spChg>
        <pc:spChg chg="mod">
          <ac:chgData name="Dávid Csaba" userId="2d0e0d86-5457-4bff-8e2f-6cdfb831b444" providerId="ADAL" clId="{598A0466-62AB-4E6D-A65F-52B18EA96748}" dt="2020-02-15T13:47:33.520" v="773" actId="27636"/>
          <ac:spMkLst>
            <pc:docMk/>
            <pc:sldMk cId="3765428908" sldId="295"/>
            <ac:spMk id="3" creationId="{25634F0D-E73F-4CBB-89E4-FA7FC7DED3AF}"/>
          </ac:spMkLst>
        </pc:spChg>
        <pc:spChg chg="add mod">
          <ac:chgData name="Dávid Csaba" userId="2d0e0d86-5457-4bff-8e2f-6cdfb831b444" providerId="ADAL" clId="{598A0466-62AB-4E6D-A65F-52B18EA96748}" dt="2020-02-15T13:45:50.417" v="734"/>
          <ac:spMkLst>
            <pc:docMk/>
            <pc:sldMk cId="3765428908" sldId="295"/>
            <ac:spMk id="5" creationId="{E8B01A80-5AFC-40F7-85F0-6BF5E20BA036}"/>
          </ac:spMkLst>
        </pc:spChg>
        <pc:picChg chg="add mod">
          <ac:chgData name="Dávid Csaba" userId="2d0e0d86-5457-4bff-8e2f-6cdfb831b444" providerId="ADAL" clId="{598A0466-62AB-4E6D-A65F-52B18EA96748}" dt="2020-02-15T13:45:11.352" v="721" actId="1076"/>
          <ac:picMkLst>
            <pc:docMk/>
            <pc:sldMk cId="3765428908" sldId="295"/>
            <ac:picMk id="4" creationId="{FC0E0605-467D-412C-9E1F-B8FCF6F72C77}"/>
          </ac:picMkLst>
        </pc:picChg>
      </pc:sldChg>
      <pc:sldChg chg="modSp add">
        <pc:chgData name="Dávid Csaba" userId="2d0e0d86-5457-4bff-8e2f-6cdfb831b444" providerId="ADAL" clId="{598A0466-62AB-4E6D-A65F-52B18EA96748}" dt="2020-02-15T10:43:22.889" v="335" actId="27636"/>
        <pc:sldMkLst>
          <pc:docMk/>
          <pc:sldMk cId="3533549545" sldId="296"/>
        </pc:sldMkLst>
        <pc:spChg chg="mod">
          <ac:chgData name="Dávid Csaba" userId="2d0e0d86-5457-4bff-8e2f-6cdfb831b444" providerId="ADAL" clId="{598A0466-62AB-4E6D-A65F-52B18EA96748}" dt="2020-02-15T10:43:22.889" v="335" actId="27636"/>
          <ac:spMkLst>
            <pc:docMk/>
            <pc:sldMk cId="3533549545" sldId="296"/>
            <ac:spMk id="2" creationId="{3244CB2A-0D6F-4A3E-BD61-024534BFA5B3}"/>
          </ac:spMkLst>
        </pc:spChg>
      </pc:sldChg>
      <pc:sldChg chg="modSp add">
        <pc:chgData name="Dávid Csaba" userId="2d0e0d86-5457-4bff-8e2f-6cdfb831b444" providerId="ADAL" clId="{598A0466-62AB-4E6D-A65F-52B18EA96748}" dt="2020-02-15T10:43:36.616" v="339" actId="27636"/>
        <pc:sldMkLst>
          <pc:docMk/>
          <pc:sldMk cId="3917759388" sldId="297"/>
        </pc:sldMkLst>
        <pc:spChg chg="mod">
          <ac:chgData name="Dávid Csaba" userId="2d0e0d86-5457-4bff-8e2f-6cdfb831b444" providerId="ADAL" clId="{598A0466-62AB-4E6D-A65F-52B18EA96748}" dt="2020-02-15T10:43:36.616" v="339" actId="27636"/>
          <ac:spMkLst>
            <pc:docMk/>
            <pc:sldMk cId="3917759388" sldId="297"/>
            <ac:spMk id="2" creationId="{60FC45DF-DE75-4B32-AB8D-DAC58CE5AEFE}"/>
          </ac:spMkLst>
        </pc:spChg>
      </pc:sldChg>
      <pc:sldChg chg="modSp add">
        <pc:chgData name="Dávid Csaba" userId="2d0e0d86-5457-4bff-8e2f-6cdfb831b444" providerId="ADAL" clId="{598A0466-62AB-4E6D-A65F-52B18EA96748}" dt="2020-02-15T10:43:48.149" v="343" actId="27636"/>
        <pc:sldMkLst>
          <pc:docMk/>
          <pc:sldMk cId="2186145767" sldId="298"/>
        </pc:sldMkLst>
        <pc:spChg chg="mod">
          <ac:chgData name="Dávid Csaba" userId="2d0e0d86-5457-4bff-8e2f-6cdfb831b444" providerId="ADAL" clId="{598A0466-62AB-4E6D-A65F-52B18EA96748}" dt="2020-02-15T10:43:48.149" v="343" actId="27636"/>
          <ac:spMkLst>
            <pc:docMk/>
            <pc:sldMk cId="2186145767" sldId="298"/>
            <ac:spMk id="2" creationId="{B5263166-E9F0-4F71-88F1-A6FB151C0627}"/>
          </ac:spMkLst>
        </pc:spChg>
      </pc:sldChg>
      <pc:sldChg chg="modSp add">
        <pc:chgData name="Dávid Csaba" userId="2d0e0d86-5457-4bff-8e2f-6cdfb831b444" providerId="ADAL" clId="{598A0466-62AB-4E6D-A65F-52B18EA96748}" dt="2020-02-15T10:44:04.472" v="347" actId="27636"/>
        <pc:sldMkLst>
          <pc:docMk/>
          <pc:sldMk cId="756627715" sldId="299"/>
        </pc:sldMkLst>
        <pc:spChg chg="mod">
          <ac:chgData name="Dávid Csaba" userId="2d0e0d86-5457-4bff-8e2f-6cdfb831b444" providerId="ADAL" clId="{598A0466-62AB-4E6D-A65F-52B18EA96748}" dt="2020-02-15T10:44:04.472" v="347" actId="27636"/>
          <ac:spMkLst>
            <pc:docMk/>
            <pc:sldMk cId="756627715" sldId="299"/>
            <ac:spMk id="2" creationId="{3E8B2237-8BF5-463C-9481-3B5059CE8D16}"/>
          </ac:spMkLst>
        </pc:spChg>
      </pc:sldChg>
      <pc:sldChg chg="modSp add">
        <pc:chgData name="Dávid Csaba" userId="2d0e0d86-5457-4bff-8e2f-6cdfb831b444" providerId="ADAL" clId="{598A0466-62AB-4E6D-A65F-52B18EA96748}" dt="2020-02-15T10:44:16.384" v="348"/>
        <pc:sldMkLst>
          <pc:docMk/>
          <pc:sldMk cId="22178387" sldId="300"/>
        </pc:sldMkLst>
        <pc:spChg chg="mod">
          <ac:chgData name="Dávid Csaba" userId="2d0e0d86-5457-4bff-8e2f-6cdfb831b444" providerId="ADAL" clId="{598A0466-62AB-4E6D-A65F-52B18EA96748}" dt="2020-02-15T10:44:16.384" v="348"/>
          <ac:spMkLst>
            <pc:docMk/>
            <pc:sldMk cId="22178387" sldId="300"/>
            <ac:spMk id="2" creationId="{D9023972-EE18-4A60-AACC-AF92ECCE0352}"/>
          </ac:spMkLst>
        </pc:spChg>
      </pc:sldChg>
      <pc:sldChg chg="modSp add">
        <pc:chgData name="Dávid Csaba" userId="2d0e0d86-5457-4bff-8e2f-6cdfb831b444" providerId="ADAL" clId="{598A0466-62AB-4E6D-A65F-52B18EA96748}" dt="2020-02-15T10:44:25.854" v="349"/>
        <pc:sldMkLst>
          <pc:docMk/>
          <pc:sldMk cId="2438569597" sldId="301"/>
        </pc:sldMkLst>
        <pc:spChg chg="mod">
          <ac:chgData name="Dávid Csaba" userId="2d0e0d86-5457-4bff-8e2f-6cdfb831b444" providerId="ADAL" clId="{598A0466-62AB-4E6D-A65F-52B18EA96748}" dt="2020-02-15T10:44:25.854" v="349"/>
          <ac:spMkLst>
            <pc:docMk/>
            <pc:sldMk cId="2438569597" sldId="301"/>
            <ac:spMk id="2" creationId="{5E62421E-597F-4B5A-ADC8-2FEC91707F6D}"/>
          </ac:spMkLst>
        </pc:spChg>
      </pc:sldChg>
      <pc:sldChg chg="addSp modSp add modAnim">
        <pc:chgData name="Dávid Csaba" userId="2d0e0d86-5457-4bff-8e2f-6cdfb831b444" providerId="ADAL" clId="{598A0466-62AB-4E6D-A65F-52B18EA96748}" dt="2020-02-15T14:08:13.373" v="806"/>
        <pc:sldMkLst>
          <pc:docMk/>
          <pc:sldMk cId="4085140898" sldId="302"/>
        </pc:sldMkLst>
        <pc:spChg chg="mod">
          <ac:chgData name="Dávid Csaba" userId="2d0e0d86-5457-4bff-8e2f-6cdfb831b444" providerId="ADAL" clId="{598A0466-62AB-4E6D-A65F-52B18EA96748}" dt="2020-02-15T10:44:37.116" v="353" actId="27636"/>
          <ac:spMkLst>
            <pc:docMk/>
            <pc:sldMk cId="4085140898" sldId="302"/>
            <ac:spMk id="2" creationId="{7647D016-4CEC-4CE5-8F40-E49116FAC493}"/>
          </ac:spMkLst>
        </pc:spChg>
        <pc:spChg chg="mod">
          <ac:chgData name="Dávid Csaba" userId="2d0e0d86-5457-4bff-8e2f-6cdfb831b444" providerId="ADAL" clId="{598A0466-62AB-4E6D-A65F-52B18EA96748}" dt="2020-02-15T14:04:14.319" v="780" actId="27636"/>
          <ac:spMkLst>
            <pc:docMk/>
            <pc:sldMk cId="4085140898" sldId="302"/>
            <ac:spMk id="3" creationId="{1238B7B1-8275-41C4-85EA-6356EF2003C2}"/>
          </ac:spMkLst>
        </pc:spChg>
        <pc:spChg chg="add mod">
          <ac:chgData name="Dávid Csaba" userId="2d0e0d86-5457-4bff-8e2f-6cdfb831b444" providerId="ADAL" clId="{598A0466-62AB-4E6D-A65F-52B18EA96748}" dt="2020-02-15T14:08:13.373" v="806"/>
          <ac:spMkLst>
            <pc:docMk/>
            <pc:sldMk cId="4085140898" sldId="302"/>
            <ac:spMk id="5" creationId="{85875D70-236A-45D0-BA35-D1E0AA0DBE4E}"/>
          </ac:spMkLst>
        </pc:spChg>
        <pc:picChg chg="add mod">
          <ac:chgData name="Dávid Csaba" userId="2d0e0d86-5457-4bff-8e2f-6cdfb831b444" providerId="ADAL" clId="{598A0466-62AB-4E6D-A65F-52B18EA96748}" dt="2020-02-15T14:04:22.771" v="782" actId="1076"/>
          <ac:picMkLst>
            <pc:docMk/>
            <pc:sldMk cId="4085140898" sldId="302"/>
            <ac:picMk id="4" creationId="{C578FDAA-EE0F-48E6-8073-A53A74725339}"/>
          </ac:picMkLst>
        </pc:picChg>
      </pc:sldChg>
      <pc:sldChg chg="modSp add del">
        <pc:chgData name="Dávid Csaba" userId="2d0e0d86-5457-4bff-8e2f-6cdfb831b444" providerId="ADAL" clId="{598A0466-62AB-4E6D-A65F-52B18EA96748}" dt="2020-02-15T13:11:42.946" v="392" actId="47"/>
        <pc:sldMkLst>
          <pc:docMk/>
          <pc:sldMk cId="0" sldId="303"/>
        </pc:sldMkLst>
        <pc:spChg chg="mod">
          <ac:chgData name="Dávid Csaba" userId="2d0e0d86-5457-4bff-8e2f-6cdfb831b444" providerId="ADAL" clId="{598A0466-62AB-4E6D-A65F-52B18EA96748}" dt="2020-02-15T13:06:32.354" v="368" actId="27636"/>
          <ac:spMkLst>
            <pc:docMk/>
            <pc:sldMk cId="0" sldId="303"/>
            <ac:spMk id="15363" creationId="{00000000-0000-0000-0000-000000000000}"/>
          </ac:spMkLst>
        </pc:spChg>
      </pc:sldChg>
      <pc:sldChg chg="add">
        <pc:chgData name="Dávid Csaba" userId="2d0e0d86-5457-4bff-8e2f-6cdfb831b444" providerId="ADAL" clId="{598A0466-62AB-4E6D-A65F-52B18EA96748}" dt="2020-02-15T13:06:32.069" v="367"/>
        <pc:sldMkLst>
          <pc:docMk/>
          <pc:sldMk cId="0" sldId="304"/>
        </pc:sldMkLst>
      </pc:sldChg>
      <pc:sldChg chg="addSp modSp add">
        <pc:chgData name="Dávid Csaba" userId="2d0e0d86-5457-4bff-8e2f-6cdfb831b444" providerId="ADAL" clId="{598A0466-62AB-4E6D-A65F-52B18EA96748}" dt="2020-02-15T13:23:58.514" v="510" actId="14100"/>
        <pc:sldMkLst>
          <pc:docMk/>
          <pc:sldMk cId="2836159553" sldId="305"/>
        </pc:sldMkLst>
        <pc:picChg chg="add mod">
          <ac:chgData name="Dávid Csaba" userId="2d0e0d86-5457-4bff-8e2f-6cdfb831b444" providerId="ADAL" clId="{598A0466-62AB-4E6D-A65F-52B18EA96748}" dt="2020-02-15T13:23:39.511" v="506" actId="1076"/>
          <ac:picMkLst>
            <pc:docMk/>
            <pc:sldMk cId="2836159553" sldId="305"/>
            <ac:picMk id="4" creationId="{D1B439A1-BFAC-4692-9E1D-1F2B66066E3B}"/>
          </ac:picMkLst>
        </pc:picChg>
        <pc:picChg chg="add mod">
          <ac:chgData name="Dávid Csaba" userId="2d0e0d86-5457-4bff-8e2f-6cdfb831b444" providerId="ADAL" clId="{598A0466-62AB-4E6D-A65F-52B18EA96748}" dt="2020-02-15T13:23:58.514" v="510" actId="14100"/>
          <ac:picMkLst>
            <pc:docMk/>
            <pc:sldMk cId="2836159553" sldId="305"/>
            <ac:picMk id="5" creationId="{E73CF65F-FE23-41DC-A3B9-37892C855D2A}"/>
          </ac:picMkLst>
        </pc:picChg>
        <pc:picChg chg="add mod">
          <ac:chgData name="Dávid Csaba" userId="2d0e0d86-5457-4bff-8e2f-6cdfb831b444" providerId="ADAL" clId="{598A0466-62AB-4E6D-A65F-52B18EA96748}" dt="2020-02-15T13:23:45.486" v="508" actId="1076"/>
          <ac:picMkLst>
            <pc:docMk/>
            <pc:sldMk cId="2836159553" sldId="305"/>
            <ac:picMk id="6" creationId="{829C3E61-C8D9-42C4-B175-D88D793E593F}"/>
          </ac:picMkLst>
        </pc:picChg>
      </pc:sldChg>
      <pc:sldChg chg="addSp delSp modSp add modAnim">
        <pc:chgData name="Dávid Csaba" userId="2d0e0d86-5457-4bff-8e2f-6cdfb831b444" providerId="ADAL" clId="{598A0466-62AB-4E6D-A65F-52B18EA96748}" dt="2020-02-15T13:35:21.876" v="654" actId="1036"/>
        <pc:sldMkLst>
          <pc:docMk/>
          <pc:sldMk cId="4020450057" sldId="306"/>
        </pc:sldMkLst>
        <pc:spChg chg="mod">
          <ac:chgData name="Dávid Csaba" userId="2d0e0d86-5457-4bff-8e2f-6cdfb831b444" providerId="ADAL" clId="{598A0466-62AB-4E6D-A65F-52B18EA96748}" dt="2020-02-15T13:32:15.409" v="555" actId="14100"/>
          <ac:spMkLst>
            <pc:docMk/>
            <pc:sldMk cId="4020450057" sldId="306"/>
            <ac:spMk id="2" creationId="{8E0D4830-6E9D-4AC1-9C41-6252BF649076}"/>
          </ac:spMkLst>
        </pc:spChg>
        <pc:spChg chg="del mod">
          <ac:chgData name="Dávid Csaba" userId="2d0e0d86-5457-4bff-8e2f-6cdfb831b444" providerId="ADAL" clId="{598A0466-62AB-4E6D-A65F-52B18EA96748}" dt="2020-02-15T13:31:47.600" v="550" actId="478"/>
          <ac:spMkLst>
            <pc:docMk/>
            <pc:sldMk cId="4020450057" sldId="306"/>
            <ac:spMk id="3" creationId="{AE7EE9E7-0D3D-46F6-9079-0240F91E219E}"/>
          </ac:spMkLst>
        </pc:spChg>
        <pc:spChg chg="add del mod">
          <ac:chgData name="Dávid Csaba" userId="2d0e0d86-5457-4bff-8e2f-6cdfb831b444" providerId="ADAL" clId="{598A0466-62AB-4E6D-A65F-52B18EA96748}" dt="2020-02-15T13:31:50.875" v="551" actId="478"/>
          <ac:spMkLst>
            <pc:docMk/>
            <pc:sldMk cId="4020450057" sldId="306"/>
            <ac:spMk id="6" creationId="{EC74D6A7-10E5-4F84-A4AB-59EE9FC6A250}"/>
          </ac:spMkLst>
        </pc:spChg>
        <pc:spChg chg="add mod">
          <ac:chgData name="Dávid Csaba" userId="2d0e0d86-5457-4bff-8e2f-6cdfb831b444" providerId="ADAL" clId="{598A0466-62AB-4E6D-A65F-52B18EA96748}" dt="2020-02-15T13:33:16.265" v="624" actId="1076"/>
          <ac:spMkLst>
            <pc:docMk/>
            <pc:sldMk cId="4020450057" sldId="306"/>
            <ac:spMk id="7" creationId="{C286EC3A-ED83-4D88-8ACC-5215FA5D0E42}"/>
          </ac:spMkLst>
        </pc:spChg>
        <pc:spChg chg="add del mod">
          <ac:chgData name="Dávid Csaba" userId="2d0e0d86-5457-4bff-8e2f-6cdfb831b444" providerId="ADAL" clId="{598A0466-62AB-4E6D-A65F-52B18EA96748}" dt="2020-02-15T13:33:06.172" v="602" actId="478"/>
          <ac:spMkLst>
            <pc:docMk/>
            <pc:sldMk cId="4020450057" sldId="306"/>
            <ac:spMk id="8" creationId="{FCA7F7C5-7E62-4CFD-AF25-F4289FF5DC08}"/>
          </ac:spMkLst>
        </pc:spChg>
        <pc:spChg chg="add mod">
          <ac:chgData name="Dávid Csaba" userId="2d0e0d86-5457-4bff-8e2f-6cdfb831b444" providerId="ADAL" clId="{598A0466-62AB-4E6D-A65F-52B18EA96748}" dt="2020-02-15T13:33:55.710" v="635" actId="1076"/>
          <ac:spMkLst>
            <pc:docMk/>
            <pc:sldMk cId="4020450057" sldId="306"/>
            <ac:spMk id="9" creationId="{44520DF8-BC10-494F-803C-ED8D6442E0E8}"/>
          </ac:spMkLst>
        </pc:spChg>
        <pc:spChg chg="add mod">
          <ac:chgData name="Dávid Csaba" userId="2d0e0d86-5457-4bff-8e2f-6cdfb831b444" providerId="ADAL" clId="{598A0466-62AB-4E6D-A65F-52B18EA96748}" dt="2020-02-15T13:34:11.301" v="639" actId="1076"/>
          <ac:spMkLst>
            <pc:docMk/>
            <pc:sldMk cId="4020450057" sldId="306"/>
            <ac:spMk id="10" creationId="{064AE17B-320B-40F5-B7CC-BCD5EA60060B}"/>
          </ac:spMkLst>
        </pc:spChg>
        <pc:spChg chg="add mod">
          <ac:chgData name="Dávid Csaba" userId="2d0e0d86-5457-4bff-8e2f-6cdfb831b444" providerId="ADAL" clId="{598A0466-62AB-4E6D-A65F-52B18EA96748}" dt="2020-02-15T13:35:10.365" v="649" actId="1036"/>
          <ac:spMkLst>
            <pc:docMk/>
            <pc:sldMk cId="4020450057" sldId="306"/>
            <ac:spMk id="11" creationId="{7024C92B-48B1-4629-B0FC-F7554911C7EE}"/>
          </ac:spMkLst>
        </pc:spChg>
        <pc:spChg chg="add mod">
          <ac:chgData name="Dávid Csaba" userId="2d0e0d86-5457-4bff-8e2f-6cdfb831b444" providerId="ADAL" clId="{598A0466-62AB-4E6D-A65F-52B18EA96748}" dt="2020-02-15T13:35:21.876" v="654" actId="1036"/>
          <ac:spMkLst>
            <pc:docMk/>
            <pc:sldMk cId="4020450057" sldId="306"/>
            <ac:spMk id="12" creationId="{0D389452-A4CB-4BB5-AB0B-63811799C162}"/>
          </ac:spMkLst>
        </pc:spChg>
        <pc:picChg chg="add mod">
          <ac:chgData name="Dávid Csaba" userId="2d0e0d86-5457-4bff-8e2f-6cdfb831b444" providerId="ADAL" clId="{598A0466-62AB-4E6D-A65F-52B18EA96748}" dt="2020-02-15T13:35:02.471" v="643" actId="1076"/>
          <ac:picMkLst>
            <pc:docMk/>
            <pc:sldMk cId="4020450057" sldId="306"/>
            <ac:picMk id="4" creationId="{C8551A07-D4D7-458F-9830-E5F618A1C239}"/>
          </ac:picMkLst>
        </pc:picChg>
      </pc:sldChg>
      <pc:sldChg chg="addSp delSp modSp add">
        <pc:chgData name="Dávid Csaba" userId="2d0e0d86-5457-4bff-8e2f-6cdfb831b444" providerId="ADAL" clId="{598A0466-62AB-4E6D-A65F-52B18EA96748}" dt="2020-02-15T13:43:42.663" v="711" actId="404"/>
        <pc:sldMkLst>
          <pc:docMk/>
          <pc:sldMk cId="2961714489" sldId="307"/>
        </pc:sldMkLst>
        <pc:spChg chg="del">
          <ac:chgData name="Dávid Csaba" userId="2d0e0d86-5457-4bff-8e2f-6cdfb831b444" providerId="ADAL" clId="{598A0466-62AB-4E6D-A65F-52B18EA96748}" dt="2020-02-15T13:42:24.141" v="700" actId="478"/>
          <ac:spMkLst>
            <pc:docMk/>
            <pc:sldMk cId="2961714489" sldId="307"/>
            <ac:spMk id="2" creationId="{A79C8C36-50D7-4366-94F7-884DDF9F7C65}"/>
          </ac:spMkLst>
        </pc:spChg>
        <pc:spChg chg="del">
          <ac:chgData name="Dávid Csaba" userId="2d0e0d86-5457-4bff-8e2f-6cdfb831b444" providerId="ADAL" clId="{598A0466-62AB-4E6D-A65F-52B18EA96748}" dt="2020-02-15T13:42:21.185" v="699" actId="478"/>
          <ac:spMkLst>
            <pc:docMk/>
            <pc:sldMk cId="2961714489" sldId="307"/>
            <ac:spMk id="3" creationId="{89A3107A-E16E-4045-B53A-8644F636390E}"/>
          </ac:spMkLst>
        </pc:spChg>
        <pc:spChg chg="add mod">
          <ac:chgData name="Dávid Csaba" userId="2d0e0d86-5457-4bff-8e2f-6cdfb831b444" providerId="ADAL" clId="{598A0466-62AB-4E6D-A65F-52B18EA96748}" dt="2020-02-15T13:43:42.663" v="711" actId="404"/>
          <ac:spMkLst>
            <pc:docMk/>
            <pc:sldMk cId="2961714489" sldId="307"/>
            <ac:spMk id="6" creationId="{9D3E9C38-7947-4AE2-A5A5-D72F870D588A}"/>
          </ac:spMkLst>
        </pc:spChg>
        <pc:picChg chg="add">
          <ac:chgData name="Dávid Csaba" userId="2d0e0d86-5457-4bff-8e2f-6cdfb831b444" providerId="ADAL" clId="{598A0466-62AB-4E6D-A65F-52B18EA96748}" dt="2020-02-15T13:42:07.745" v="698"/>
          <ac:picMkLst>
            <pc:docMk/>
            <pc:sldMk cId="2961714489" sldId="307"/>
            <ac:picMk id="4" creationId="{BE36998C-0444-4A42-A7E0-1C22194D25E7}"/>
          </ac:picMkLst>
        </pc:picChg>
        <pc:picChg chg="add mod">
          <ac:chgData name="Dávid Csaba" userId="2d0e0d86-5457-4bff-8e2f-6cdfb831b444" providerId="ADAL" clId="{598A0466-62AB-4E6D-A65F-52B18EA96748}" dt="2020-02-15T13:42:39.275" v="704" actId="14100"/>
          <ac:picMkLst>
            <pc:docMk/>
            <pc:sldMk cId="2961714489" sldId="307"/>
            <ac:picMk id="5" creationId="{B6DF614B-AA90-446E-B323-9DB4CAD0A1C7}"/>
          </ac:picMkLst>
        </pc:picChg>
      </pc:sldChg>
      <pc:sldChg chg="modSp">
        <pc:chgData name="Dávid Csaba" userId="2d0e0d86-5457-4bff-8e2f-6cdfb831b444" providerId="ADAL" clId="{598A0466-62AB-4E6D-A65F-52B18EA96748}" dt="2020-02-15T13:50:24.681" v="776" actId="6549"/>
        <pc:sldMkLst>
          <pc:docMk/>
          <pc:sldMk cId="0" sldId="308"/>
        </pc:sldMkLst>
        <pc:spChg chg="mod">
          <ac:chgData name="Dávid Csaba" userId="2d0e0d86-5457-4bff-8e2f-6cdfb831b444" providerId="ADAL" clId="{598A0466-62AB-4E6D-A65F-52B18EA96748}" dt="2020-02-15T13:50:24.681" v="776" actId="6549"/>
          <ac:spMkLst>
            <pc:docMk/>
            <pc:sldMk cId="0" sldId="308"/>
            <ac:spMk id="34819" creationId="{00000000-0000-0000-0000-000000000000}"/>
          </ac:spMkLst>
        </pc:spChg>
      </pc:sldChg>
      <pc:sldChg chg="addSp modSp add modAnim">
        <pc:chgData name="Dávid Csaba" userId="2d0e0d86-5457-4bff-8e2f-6cdfb831b444" providerId="ADAL" clId="{598A0466-62AB-4E6D-A65F-52B18EA96748}" dt="2020-02-15T14:11:38.105" v="845"/>
        <pc:sldMkLst>
          <pc:docMk/>
          <pc:sldMk cId="3657511146" sldId="309"/>
        </pc:sldMkLst>
        <pc:spChg chg="add mod">
          <ac:chgData name="Dávid Csaba" userId="2d0e0d86-5457-4bff-8e2f-6cdfb831b444" providerId="ADAL" clId="{598A0466-62AB-4E6D-A65F-52B18EA96748}" dt="2020-02-15T14:11:19.460" v="842"/>
          <ac:spMkLst>
            <pc:docMk/>
            <pc:sldMk cId="3657511146" sldId="309"/>
            <ac:spMk id="5" creationId="{141974DF-C41D-4C42-A1BB-A124F8EE74A5}"/>
          </ac:spMkLst>
        </pc:spChg>
        <pc:picChg chg="add mod">
          <ac:chgData name="Dávid Csaba" userId="2d0e0d86-5457-4bff-8e2f-6cdfb831b444" providerId="ADAL" clId="{598A0466-62AB-4E6D-A65F-52B18EA96748}" dt="2020-02-15T14:06:01.150" v="802" actId="14100"/>
          <ac:picMkLst>
            <pc:docMk/>
            <pc:sldMk cId="3657511146" sldId="309"/>
            <ac:picMk id="4" creationId="{F8FF6573-FB29-4ECD-89B2-844D135AD59F}"/>
          </ac:picMkLst>
        </pc:picChg>
      </pc:sldChg>
      <pc:sldChg chg="add del">
        <pc:chgData name="Dávid Csaba" userId="2d0e0d86-5457-4bff-8e2f-6cdfb831b444" providerId="ADAL" clId="{598A0466-62AB-4E6D-A65F-52B18EA96748}" dt="2020-02-15T13:13:33.573" v="413" actId="47"/>
        <pc:sldMkLst>
          <pc:docMk/>
          <pc:sldMk cId="0" sldId="378"/>
        </pc:sldMkLst>
      </pc:sldChg>
    </pc:docChg>
  </pc:docChgLst>
  <pc:docChgLst>
    <pc:chgData name="Dávid Csaba" userId="2d0e0d86-5457-4bff-8e2f-6cdfb831b444" providerId="ADAL" clId="{22CE2CC8-FA59-4C7A-B78C-10ED521A62BA}"/>
    <pc:docChg chg="undo custSel addSld delSld modSld sldOrd">
      <pc:chgData name="Dávid Csaba" userId="2d0e0d86-5457-4bff-8e2f-6cdfb831b444" providerId="ADAL" clId="{22CE2CC8-FA59-4C7A-B78C-10ED521A62BA}" dt="2020-02-16T18:06:49.649" v="479"/>
      <pc:docMkLst>
        <pc:docMk/>
      </pc:docMkLst>
      <pc:sldChg chg="modSp">
        <pc:chgData name="Dávid Csaba" userId="2d0e0d86-5457-4bff-8e2f-6cdfb831b444" providerId="ADAL" clId="{22CE2CC8-FA59-4C7A-B78C-10ED521A62BA}" dt="2020-02-16T17:39:44.238" v="242" actId="20577"/>
        <pc:sldMkLst>
          <pc:docMk/>
          <pc:sldMk cId="2802877007" sldId="291"/>
        </pc:sldMkLst>
        <pc:spChg chg="mod">
          <ac:chgData name="Dávid Csaba" userId="2d0e0d86-5457-4bff-8e2f-6cdfb831b444" providerId="ADAL" clId="{22CE2CC8-FA59-4C7A-B78C-10ED521A62BA}" dt="2020-02-16T17:39:44.238" v="242" actId="20577"/>
          <ac:spMkLst>
            <pc:docMk/>
            <pc:sldMk cId="2802877007" sldId="291"/>
            <ac:spMk id="9" creationId="{34A2DF35-E380-4EDD-8481-EB64621B3BA6}"/>
          </ac:spMkLst>
        </pc:spChg>
      </pc:sldChg>
      <pc:sldChg chg="addSp modSp modAnim">
        <pc:chgData name="Dávid Csaba" userId="2d0e0d86-5457-4bff-8e2f-6cdfb831b444" providerId="ADAL" clId="{22CE2CC8-FA59-4C7A-B78C-10ED521A62BA}" dt="2020-02-16T17:16:25.559" v="31" actId="27636"/>
        <pc:sldMkLst>
          <pc:docMk/>
          <pc:sldMk cId="3533549545" sldId="296"/>
        </pc:sldMkLst>
        <pc:spChg chg="mod">
          <ac:chgData name="Dávid Csaba" userId="2d0e0d86-5457-4bff-8e2f-6cdfb831b444" providerId="ADAL" clId="{22CE2CC8-FA59-4C7A-B78C-10ED521A62BA}" dt="2020-02-16T17:15:00.908" v="13" actId="20577"/>
          <ac:spMkLst>
            <pc:docMk/>
            <pc:sldMk cId="3533549545" sldId="296"/>
            <ac:spMk id="2" creationId="{3244CB2A-0D6F-4A3E-BD61-024534BFA5B3}"/>
          </ac:spMkLst>
        </pc:spChg>
        <pc:spChg chg="mod">
          <ac:chgData name="Dávid Csaba" userId="2d0e0d86-5457-4bff-8e2f-6cdfb831b444" providerId="ADAL" clId="{22CE2CC8-FA59-4C7A-B78C-10ED521A62BA}" dt="2020-02-16T17:16:25.559" v="31" actId="27636"/>
          <ac:spMkLst>
            <pc:docMk/>
            <pc:sldMk cId="3533549545" sldId="296"/>
            <ac:spMk id="3" creationId="{CFDFADAD-40EA-415B-8529-E60D4840A27F}"/>
          </ac:spMkLst>
        </pc:spChg>
        <pc:spChg chg="add mod">
          <ac:chgData name="Dávid Csaba" userId="2d0e0d86-5457-4bff-8e2f-6cdfb831b444" providerId="ADAL" clId="{22CE2CC8-FA59-4C7A-B78C-10ED521A62BA}" dt="2020-02-16T17:15:58.214" v="25"/>
          <ac:spMkLst>
            <pc:docMk/>
            <pc:sldMk cId="3533549545" sldId="296"/>
            <ac:spMk id="5" creationId="{040CB2BA-3DEB-4BDE-9397-AA3543164E9E}"/>
          </ac:spMkLst>
        </pc:spChg>
        <pc:picChg chg="add">
          <ac:chgData name="Dávid Csaba" userId="2d0e0d86-5457-4bff-8e2f-6cdfb831b444" providerId="ADAL" clId="{22CE2CC8-FA59-4C7A-B78C-10ED521A62BA}" dt="2020-02-16T17:15:19.058" v="15"/>
          <ac:picMkLst>
            <pc:docMk/>
            <pc:sldMk cId="3533549545" sldId="296"/>
            <ac:picMk id="4" creationId="{88DE6D4F-3CEE-4B9C-9166-0B7C895D4B3C}"/>
          </ac:picMkLst>
        </pc:picChg>
      </pc:sldChg>
      <pc:sldChg chg="addSp modSp modAnim">
        <pc:chgData name="Dávid Csaba" userId="2d0e0d86-5457-4bff-8e2f-6cdfb831b444" providerId="ADAL" clId="{22CE2CC8-FA59-4C7A-B78C-10ED521A62BA}" dt="2020-02-16T17:31:44.866" v="150"/>
        <pc:sldMkLst>
          <pc:docMk/>
          <pc:sldMk cId="3917759388" sldId="297"/>
        </pc:sldMkLst>
        <pc:spChg chg="mod">
          <ac:chgData name="Dávid Csaba" userId="2d0e0d86-5457-4bff-8e2f-6cdfb831b444" providerId="ADAL" clId="{22CE2CC8-FA59-4C7A-B78C-10ED521A62BA}" dt="2020-02-16T17:30:25.646" v="130" actId="20577"/>
          <ac:spMkLst>
            <pc:docMk/>
            <pc:sldMk cId="3917759388" sldId="297"/>
            <ac:spMk id="2" creationId="{60FC45DF-DE75-4B32-AB8D-DAC58CE5AEFE}"/>
          </ac:spMkLst>
        </pc:spChg>
        <pc:spChg chg="mod ord">
          <ac:chgData name="Dávid Csaba" userId="2d0e0d86-5457-4bff-8e2f-6cdfb831b444" providerId="ADAL" clId="{22CE2CC8-FA59-4C7A-B78C-10ED521A62BA}" dt="2020-02-16T17:30:57.407" v="135" actId="166"/>
          <ac:spMkLst>
            <pc:docMk/>
            <pc:sldMk cId="3917759388" sldId="297"/>
            <ac:spMk id="3" creationId="{50D753BA-F381-4007-8CD8-9BE918AAE108}"/>
          </ac:spMkLst>
        </pc:spChg>
        <pc:spChg chg="add mod">
          <ac:chgData name="Dávid Csaba" userId="2d0e0d86-5457-4bff-8e2f-6cdfb831b444" providerId="ADAL" clId="{22CE2CC8-FA59-4C7A-B78C-10ED521A62BA}" dt="2020-02-16T17:31:44.866" v="150"/>
          <ac:spMkLst>
            <pc:docMk/>
            <pc:sldMk cId="3917759388" sldId="297"/>
            <ac:spMk id="5" creationId="{012C49D0-8B9C-45CA-8A15-015175A18F09}"/>
          </ac:spMkLst>
        </pc:spChg>
        <pc:picChg chg="add">
          <ac:chgData name="Dávid Csaba" userId="2d0e0d86-5457-4bff-8e2f-6cdfb831b444" providerId="ADAL" clId="{22CE2CC8-FA59-4C7A-B78C-10ED521A62BA}" dt="2020-02-16T17:30:48.140" v="133"/>
          <ac:picMkLst>
            <pc:docMk/>
            <pc:sldMk cId="3917759388" sldId="297"/>
            <ac:picMk id="4" creationId="{02060045-6475-4481-AF58-951F826CD145}"/>
          </ac:picMkLst>
        </pc:picChg>
      </pc:sldChg>
      <pc:sldChg chg="addSp modSp modAnim">
        <pc:chgData name="Dávid Csaba" userId="2d0e0d86-5457-4bff-8e2f-6cdfb831b444" providerId="ADAL" clId="{22CE2CC8-FA59-4C7A-B78C-10ED521A62BA}" dt="2020-02-16T17:41:38.524" v="265" actId="27636"/>
        <pc:sldMkLst>
          <pc:docMk/>
          <pc:sldMk cId="2186145767" sldId="298"/>
        </pc:sldMkLst>
        <pc:spChg chg="mod">
          <ac:chgData name="Dávid Csaba" userId="2d0e0d86-5457-4bff-8e2f-6cdfb831b444" providerId="ADAL" clId="{22CE2CC8-FA59-4C7A-B78C-10ED521A62BA}" dt="2020-02-16T17:40:23.458" v="248" actId="14100"/>
          <ac:spMkLst>
            <pc:docMk/>
            <pc:sldMk cId="2186145767" sldId="298"/>
            <ac:spMk id="2" creationId="{B5263166-E9F0-4F71-88F1-A6FB151C0627}"/>
          </ac:spMkLst>
        </pc:spChg>
        <pc:spChg chg="mod ord">
          <ac:chgData name="Dávid Csaba" userId="2d0e0d86-5457-4bff-8e2f-6cdfb831b444" providerId="ADAL" clId="{22CE2CC8-FA59-4C7A-B78C-10ED521A62BA}" dt="2020-02-16T17:41:38.524" v="265" actId="27636"/>
          <ac:spMkLst>
            <pc:docMk/>
            <pc:sldMk cId="2186145767" sldId="298"/>
            <ac:spMk id="3" creationId="{BC6BDA64-9EFE-4DCA-BB7D-7ACE88D957C3}"/>
          </ac:spMkLst>
        </pc:spChg>
        <pc:spChg chg="add mod">
          <ac:chgData name="Dávid Csaba" userId="2d0e0d86-5457-4bff-8e2f-6cdfb831b444" providerId="ADAL" clId="{22CE2CC8-FA59-4C7A-B78C-10ED521A62BA}" dt="2020-02-16T17:41:28.547" v="263"/>
          <ac:spMkLst>
            <pc:docMk/>
            <pc:sldMk cId="2186145767" sldId="298"/>
            <ac:spMk id="5" creationId="{FC163B58-E9F0-46ED-B7F3-0CDC4F304A76}"/>
          </ac:spMkLst>
        </pc:spChg>
        <pc:picChg chg="add">
          <ac:chgData name="Dávid Csaba" userId="2d0e0d86-5457-4bff-8e2f-6cdfb831b444" providerId="ADAL" clId="{22CE2CC8-FA59-4C7A-B78C-10ED521A62BA}" dt="2020-02-16T17:40:18.813" v="247"/>
          <ac:picMkLst>
            <pc:docMk/>
            <pc:sldMk cId="2186145767" sldId="298"/>
            <ac:picMk id="4" creationId="{6AE822E6-E480-406E-AB72-97135547463D}"/>
          </ac:picMkLst>
        </pc:picChg>
      </pc:sldChg>
      <pc:sldChg chg="addSp modSp modAnim">
        <pc:chgData name="Dávid Csaba" userId="2d0e0d86-5457-4bff-8e2f-6cdfb831b444" providerId="ADAL" clId="{22CE2CC8-FA59-4C7A-B78C-10ED521A62BA}" dt="2020-02-16T17:45:16.645" v="324"/>
        <pc:sldMkLst>
          <pc:docMk/>
          <pc:sldMk cId="756627715" sldId="299"/>
        </pc:sldMkLst>
        <pc:spChg chg="mod">
          <ac:chgData name="Dávid Csaba" userId="2d0e0d86-5457-4bff-8e2f-6cdfb831b444" providerId="ADAL" clId="{22CE2CC8-FA59-4C7A-B78C-10ED521A62BA}" dt="2020-02-16T17:44:23.072" v="308" actId="14100"/>
          <ac:spMkLst>
            <pc:docMk/>
            <pc:sldMk cId="756627715" sldId="299"/>
            <ac:spMk id="2" creationId="{3E8B2237-8BF5-463C-9481-3B5059CE8D16}"/>
          </ac:spMkLst>
        </pc:spChg>
        <pc:spChg chg="mod">
          <ac:chgData name="Dávid Csaba" userId="2d0e0d86-5457-4bff-8e2f-6cdfb831b444" providerId="ADAL" clId="{22CE2CC8-FA59-4C7A-B78C-10ED521A62BA}" dt="2020-02-16T17:44:05.494" v="305" actId="27636"/>
          <ac:spMkLst>
            <pc:docMk/>
            <pc:sldMk cId="756627715" sldId="299"/>
            <ac:spMk id="3" creationId="{D5894ED6-0D40-4181-B0BE-11634BFEC724}"/>
          </ac:spMkLst>
        </pc:spChg>
        <pc:spChg chg="add mod ord">
          <ac:chgData name="Dávid Csaba" userId="2d0e0d86-5457-4bff-8e2f-6cdfb831b444" providerId="ADAL" clId="{22CE2CC8-FA59-4C7A-B78C-10ED521A62BA}" dt="2020-02-16T17:45:16.645" v="324"/>
          <ac:spMkLst>
            <pc:docMk/>
            <pc:sldMk cId="756627715" sldId="299"/>
            <ac:spMk id="5" creationId="{FC1DA230-8FCE-4AA9-AE57-A4DFB5EB1080}"/>
          </ac:spMkLst>
        </pc:spChg>
        <pc:picChg chg="add ord">
          <ac:chgData name="Dávid Csaba" userId="2d0e0d86-5457-4bff-8e2f-6cdfb831b444" providerId="ADAL" clId="{22CE2CC8-FA59-4C7A-B78C-10ED521A62BA}" dt="2020-02-16T17:44:19.231" v="307" actId="167"/>
          <ac:picMkLst>
            <pc:docMk/>
            <pc:sldMk cId="756627715" sldId="299"/>
            <ac:picMk id="4" creationId="{46074077-8F1C-4AFE-9C79-5F9A84032B3C}"/>
          </ac:picMkLst>
        </pc:picChg>
      </pc:sldChg>
      <pc:sldChg chg="addSp modSp ord modAnim">
        <pc:chgData name="Dávid Csaba" userId="2d0e0d86-5457-4bff-8e2f-6cdfb831b444" providerId="ADAL" clId="{22CE2CC8-FA59-4C7A-B78C-10ED521A62BA}" dt="2020-02-16T18:06:07.252" v="478" actId="20577"/>
        <pc:sldMkLst>
          <pc:docMk/>
          <pc:sldMk cId="22178387" sldId="300"/>
        </pc:sldMkLst>
        <pc:spChg chg="mod">
          <ac:chgData name="Dávid Csaba" userId="2d0e0d86-5457-4bff-8e2f-6cdfb831b444" providerId="ADAL" clId="{22CE2CC8-FA59-4C7A-B78C-10ED521A62BA}" dt="2020-02-16T18:06:07.252" v="478" actId="20577"/>
          <ac:spMkLst>
            <pc:docMk/>
            <pc:sldMk cId="22178387" sldId="300"/>
            <ac:spMk id="3" creationId="{931B25D3-99A1-4028-B8CF-B8E47012EE51}"/>
          </ac:spMkLst>
        </pc:spChg>
        <pc:spChg chg="add mod">
          <ac:chgData name="Dávid Csaba" userId="2d0e0d86-5457-4bff-8e2f-6cdfb831b444" providerId="ADAL" clId="{22CE2CC8-FA59-4C7A-B78C-10ED521A62BA}" dt="2020-02-16T18:05:43.280" v="469"/>
          <ac:spMkLst>
            <pc:docMk/>
            <pc:sldMk cId="22178387" sldId="300"/>
            <ac:spMk id="5" creationId="{B5CC85B7-D6E5-4921-B57F-2FAC28D9FE0C}"/>
          </ac:spMkLst>
        </pc:spChg>
        <pc:picChg chg="add ord">
          <ac:chgData name="Dávid Csaba" userId="2d0e0d86-5457-4bff-8e2f-6cdfb831b444" providerId="ADAL" clId="{22CE2CC8-FA59-4C7A-B78C-10ED521A62BA}" dt="2020-02-16T18:04:54.019" v="455" actId="167"/>
          <ac:picMkLst>
            <pc:docMk/>
            <pc:sldMk cId="22178387" sldId="300"/>
            <ac:picMk id="4" creationId="{13AB7008-E924-4823-A5C6-5D06E22298C8}"/>
          </ac:picMkLst>
        </pc:picChg>
      </pc:sldChg>
      <pc:sldChg chg="addSp modSp modAnim">
        <pc:chgData name="Dávid Csaba" userId="2d0e0d86-5457-4bff-8e2f-6cdfb831b444" providerId="ADAL" clId="{22CE2CC8-FA59-4C7A-B78C-10ED521A62BA}" dt="2020-02-16T18:00:12.514" v="445" actId="27636"/>
        <pc:sldMkLst>
          <pc:docMk/>
          <pc:sldMk cId="2438569597" sldId="301"/>
        </pc:sldMkLst>
        <pc:spChg chg="mod ord">
          <ac:chgData name="Dávid Csaba" userId="2d0e0d86-5457-4bff-8e2f-6cdfb831b444" providerId="ADAL" clId="{22CE2CC8-FA59-4C7A-B78C-10ED521A62BA}" dt="2020-02-16T18:00:12.514" v="445" actId="27636"/>
          <ac:spMkLst>
            <pc:docMk/>
            <pc:sldMk cId="2438569597" sldId="301"/>
            <ac:spMk id="3" creationId="{9060432C-30FD-4C58-897D-34428A77569B}"/>
          </ac:spMkLst>
        </pc:spChg>
        <pc:spChg chg="add mod">
          <ac:chgData name="Dávid Csaba" userId="2d0e0d86-5457-4bff-8e2f-6cdfb831b444" providerId="ADAL" clId="{22CE2CC8-FA59-4C7A-B78C-10ED521A62BA}" dt="2020-02-16T17:57:34.052" v="442"/>
          <ac:spMkLst>
            <pc:docMk/>
            <pc:sldMk cId="2438569597" sldId="301"/>
            <ac:spMk id="5" creationId="{E8570DF4-0C97-4DC5-8BEE-029ECF153532}"/>
          </ac:spMkLst>
        </pc:spChg>
        <pc:picChg chg="add">
          <ac:chgData name="Dávid Csaba" userId="2d0e0d86-5457-4bff-8e2f-6cdfb831b444" providerId="ADAL" clId="{22CE2CC8-FA59-4C7A-B78C-10ED521A62BA}" dt="2020-02-16T17:56:25.349" v="425"/>
          <ac:picMkLst>
            <pc:docMk/>
            <pc:sldMk cId="2438569597" sldId="301"/>
            <ac:picMk id="4" creationId="{EBC3038F-CB07-42FF-AF3F-A4E87169F2AB}"/>
          </ac:picMkLst>
        </pc:picChg>
      </pc:sldChg>
      <pc:sldChg chg="addSp modSp add modAnim">
        <pc:chgData name="Dávid Csaba" userId="2d0e0d86-5457-4bff-8e2f-6cdfb831b444" providerId="ADAL" clId="{22CE2CC8-FA59-4C7A-B78C-10ED521A62BA}" dt="2020-02-16T17:21:02.636" v="90" actId="27636"/>
        <pc:sldMkLst>
          <pc:docMk/>
          <pc:sldMk cId="1710243533" sldId="310"/>
        </pc:sldMkLst>
        <pc:spChg chg="mod">
          <ac:chgData name="Dávid Csaba" userId="2d0e0d86-5457-4bff-8e2f-6cdfb831b444" providerId="ADAL" clId="{22CE2CC8-FA59-4C7A-B78C-10ED521A62BA}" dt="2020-02-16T17:19:48.960" v="70" actId="14100"/>
          <ac:spMkLst>
            <pc:docMk/>
            <pc:sldMk cId="1710243533" sldId="310"/>
            <ac:spMk id="2" creationId="{3244CB2A-0D6F-4A3E-BD61-024534BFA5B3}"/>
          </ac:spMkLst>
        </pc:spChg>
        <pc:spChg chg="mod">
          <ac:chgData name="Dávid Csaba" userId="2d0e0d86-5457-4bff-8e2f-6cdfb831b444" providerId="ADAL" clId="{22CE2CC8-FA59-4C7A-B78C-10ED521A62BA}" dt="2020-02-16T17:21:02.636" v="90" actId="27636"/>
          <ac:spMkLst>
            <pc:docMk/>
            <pc:sldMk cId="1710243533" sldId="310"/>
            <ac:spMk id="3" creationId="{CFDFADAD-40EA-415B-8529-E60D4840A27F}"/>
          </ac:spMkLst>
        </pc:spChg>
        <pc:spChg chg="add mod">
          <ac:chgData name="Dávid Csaba" userId="2d0e0d86-5457-4bff-8e2f-6cdfb831b444" providerId="ADAL" clId="{22CE2CC8-FA59-4C7A-B78C-10ED521A62BA}" dt="2020-02-16T17:20:37.559" v="84"/>
          <ac:spMkLst>
            <pc:docMk/>
            <pc:sldMk cId="1710243533" sldId="310"/>
            <ac:spMk id="5" creationId="{BA6FDABF-3207-4C91-9B97-240FF662F262}"/>
          </ac:spMkLst>
        </pc:spChg>
        <pc:picChg chg="add ord">
          <ac:chgData name="Dávid Csaba" userId="2d0e0d86-5457-4bff-8e2f-6cdfb831b444" providerId="ADAL" clId="{22CE2CC8-FA59-4C7A-B78C-10ED521A62BA}" dt="2020-02-16T17:19:52.092" v="71" actId="167"/>
          <ac:picMkLst>
            <pc:docMk/>
            <pc:sldMk cId="1710243533" sldId="310"/>
            <ac:picMk id="4" creationId="{77624537-096D-4F49-8E40-C6564AB0033B}"/>
          </ac:picMkLst>
        </pc:picChg>
      </pc:sldChg>
      <pc:sldChg chg="addSp delSp modSp add">
        <pc:chgData name="Dávid Csaba" userId="2d0e0d86-5457-4bff-8e2f-6cdfb831b444" providerId="ADAL" clId="{22CE2CC8-FA59-4C7A-B78C-10ED521A62BA}" dt="2020-02-16T17:26:15.223" v="105" actId="1076"/>
        <pc:sldMkLst>
          <pc:docMk/>
          <pc:sldMk cId="1655594858" sldId="311"/>
        </pc:sldMkLst>
        <pc:spChg chg="del">
          <ac:chgData name="Dávid Csaba" userId="2d0e0d86-5457-4bff-8e2f-6cdfb831b444" providerId="ADAL" clId="{22CE2CC8-FA59-4C7A-B78C-10ED521A62BA}" dt="2020-02-16T17:26:06.122" v="104" actId="478"/>
          <ac:spMkLst>
            <pc:docMk/>
            <pc:sldMk cId="1655594858" sldId="311"/>
            <ac:spMk id="3" creationId="{C54B2547-5B94-4B98-AEE4-39C71C18D79D}"/>
          </ac:spMkLst>
        </pc:spChg>
        <pc:spChg chg="add mod">
          <ac:chgData name="Dávid Csaba" userId="2d0e0d86-5457-4bff-8e2f-6cdfb831b444" providerId="ADAL" clId="{22CE2CC8-FA59-4C7A-B78C-10ED521A62BA}" dt="2020-02-16T17:18:46.515" v="54" actId="123"/>
          <ac:spMkLst>
            <pc:docMk/>
            <pc:sldMk cId="1655594858" sldId="311"/>
            <ac:spMk id="6" creationId="{C16D519C-91C4-4AC2-8C92-EF06E3D526B0}"/>
          </ac:spMkLst>
        </pc:spChg>
        <pc:graphicFrameChg chg="add mod ord">
          <ac:chgData name="Dávid Csaba" userId="2d0e0d86-5457-4bff-8e2f-6cdfb831b444" providerId="ADAL" clId="{22CE2CC8-FA59-4C7A-B78C-10ED521A62BA}" dt="2020-02-16T17:26:15.223" v="105" actId="1076"/>
          <ac:graphicFrameMkLst>
            <pc:docMk/>
            <pc:sldMk cId="1655594858" sldId="311"/>
            <ac:graphicFrameMk id="7" creationId="{5526B6FD-C437-4A3E-93A7-FC806EF69AB7}"/>
          </ac:graphicFrameMkLst>
        </pc:graphicFrameChg>
        <pc:picChg chg="add del mod">
          <ac:chgData name="Dávid Csaba" userId="2d0e0d86-5457-4bff-8e2f-6cdfb831b444" providerId="ADAL" clId="{22CE2CC8-FA59-4C7A-B78C-10ED521A62BA}" dt="2020-02-16T17:22:46.971" v="91" actId="478"/>
          <ac:picMkLst>
            <pc:docMk/>
            <pc:sldMk cId="1655594858" sldId="311"/>
            <ac:picMk id="4" creationId="{2E6B65ED-E45D-429E-8ED3-7BA06B8D67DF}"/>
          </ac:picMkLst>
        </pc:picChg>
        <pc:picChg chg="add mod modCrop">
          <ac:chgData name="Dávid Csaba" userId="2d0e0d86-5457-4bff-8e2f-6cdfb831b444" providerId="ADAL" clId="{22CE2CC8-FA59-4C7A-B78C-10ED521A62BA}" dt="2020-02-16T17:25:44.446" v="103"/>
          <ac:picMkLst>
            <pc:docMk/>
            <pc:sldMk cId="1655594858" sldId="311"/>
            <ac:picMk id="5" creationId="{53D17586-7023-49D1-9EC3-0A5C8CCB3B8C}"/>
          </ac:picMkLst>
        </pc:picChg>
      </pc:sldChg>
      <pc:sldChg chg="addSp modSp add">
        <pc:chgData name="Dávid Csaba" userId="2d0e0d86-5457-4bff-8e2f-6cdfb831b444" providerId="ADAL" clId="{22CE2CC8-FA59-4C7A-B78C-10ED521A62BA}" dt="2020-02-16T17:28:37.595" v="116" actId="1076"/>
        <pc:sldMkLst>
          <pc:docMk/>
          <pc:sldMk cId="1146596281" sldId="312"/>
        </pc:sldMkLst>
        <pc:picChg chg="add mod">
          <ac:chgData name="Dávid Csaba" userId="2d0e0d86-5457-4bff-8e2f-6cdfb831b444" providerId="ADAL" clId="{22CE2CC8-FA59-4C7A-B78C-10ED521A62BA}" dt="2020-02-16T17:27:25.525" v="108" actId="1076"/>
          <ac:picMkLst>
            <pc:docMk/>
            <pc:sldMk cId="1146596281" sldId="312"/>
            <ac:picMk id="4" creationId="{4D048456-F1D2-4F80-902C-07ABF657FFBA}"/>
          </ac:picMkLst>
        </pc:picChg>
        <pc:picChg chg="add mod">
          <ac:chgData name="Dávid Csaba" userId="2d0e0d86-5457-4bff-8e2f-6cdfb831b444" providerId="ADAL" clId="{22CE2CC8-FA59-4C7A-B78C-10ED521A62BA}" dt="2020-02-16T17:28:37.595" v="116" actId="1076"/>
          <ac:picMkLst>
            <pc:docMk/>
            <pc:sldMk cId="1146596281" sldId="312"/>
            <ac:picMk id="5" creationId="{0057C1CF-FBE4-4E87-AE25-FAC3BF14ED4C}"/>
          </ac:picMkLst>
        </pc:picChg>
        <pc:picChg chg="add mod">
          <ac:chgData name="Dávid Csaba" userId="2d0e0d86-5457-4bff-8e2f-6cdfb831b444" providerId="ADAL" clId="{22CE2CC8-FA59-4C7A-B78C-10ED521A62BA}" dt="2020-02-16T17:28:35.287" v="115" actId="1076"/>
          <ac:picMkLst>
            <pc:docMk/>
            <pc:sldMk cId="1146596281" sldId="312"/>
            <ac:picMk id="6" creationId="{1885D83E-EA39-4F18-B807-F91B5CCB7C93}"/>
          </ac:picMkLst>
        </pc:picChg>
      </pc:sldChg>
      <pc:sldChg chg="addSp delSp modSp add modAnim">
        <pc:chgData name="Dávid Csaba" userId="2d0e0d86-5457-4bff-8e2f-6cdfb831b444" providerId="ADAL" clId="{22CE2CC8-FA59-4C7A-B78C-10ED521A62BA}" dt="2020-02-16T17:37:46.282" v="211" actId="14100"/>
        <pc:sldMkLst>
          <pc:docMk/>
          <pc:sldMk cId="475409858" sldId="313"/>
        </pc:sldMkLst>
        <pc:spChg chg="mod">
          <ac:chgData name="Dávid Csaba" userId="2d0e0d86-5457-4bff-8e2f-6cdfb831b444" providerId="ADAL" clId="{22CE2CC8-FA59-4C7A-B78C-10ED521A62BA}" dt="2020-02-16T17:35:39.848" v="185" actId="20577"/>
          <ac:spMkLst>
            <pc:docMk/>
            <pc:sldMk cId="475409858" sldId="313"/>
            <ac:spMk id="2" creationId="{D3F4A3F0-A131-4B85-91F3-CB11ABA5B439}"/>
          </ac:spMkLst>
        </pc:spChg>
        <pc:spChg chg="mod">
          <ac:chgData name="Dávid Csaba" userId="2d0e0d86-5457-4bff-8e2f-6cdfb831b444" providerId="ADAL" clId="{22CE2CC8-FA59-4C7A-B78C-10ED521A62BA}" dt="2020-02-16T17:37:46.282" v="211" actId="14100"/>
          <ac:spMkLst>
            <pc:docMk/>
            <pc:sldMk cId="475409858" sldId="313"/>
            <ac:spMk id="3" creationId="{22A08261-7584-42E1-BFCD-C4E1043322A3}"/>
          </ac:spMkLst>
        </pc:spChg>
        <pc:spChg chg="add mod ord">
          <ac:chgData name="Dávid Csaba" userId="2d0e0d86-5457-4bff-8e2f-6cdfb831b444" providerId="ADAL" clId="{22CE2CC8-FA59-4C7A-B78C-10ED521A62BA}" dt="2020-02-16T17:36:58.394" v="204"/>
          <ac:spMkLst>
            <pc:docMk/>
            <pc:sldMk cId="475409858" sldId="313"/>
            <ac:spMk id="5" creationId="{F19B0C18-1B6E-4B7F-9B41-01BEA75368A9}"/>
          </ac:spMkLst>
        </pc:spChg>
        <pc:picChg chg="add ord">
          <ac:chgData name="Dávid Csaba" userId="2d0e0d86-5457-4bff-8e2f-6cdfb831b444" providerId="ADAL" clId="{22CE2CC8-FA59-4C7A-B78C-10ED521A62BA}" dt="2020-02-16T17:36:10.709" v="191" actId="167"/>
          <ac:picMkLst>
            <pc:docMk/>
            <pc:sldMk cId="475409858" sldId="313"/>
            <ac:picMk id="4" creationId="{FEDDE040-FFB7-4C83-97D3-97103561D709}"/>
          </ac:picMkLst>
        </pc:picChg>
        <pc:picChg chg="add del mod">
          <ac:chgData name="Dávid Csaba" userId="2d0e0d86-5457-4bff-8e2f-6cdfb831b444" providerId="ADAL" clId="{22CE2CC8-FA59-4C7A-B78C-10ED521A62BA}" dt="2020-02-16T17:37:45.459" v="210"/>
          <ac:picMkLst>
            <pc:docMk/>
            <pc:sldMk cId="475409858" sldId="313"/>
            <ac:picMk id="6" creationId="{0751546B-CE0F-4AD8-A8DC-09B79C486117}"/>
          </ac:picMkLst>
        </pc:picChg>
      </pc:sldChg>
      <pc:sldChg chg="add">
        <pc:chgData name="Dávid Csaba" userId="2d0e0d86-5457-4bff-8e2f-6cdfb831b444" providerId="ADAL" clId="{22CE2CC8-FA59-4C7A-B78C-10ED521A62BA}" dt="2020-02-16T17:32:53.672" v="152"/>
        <pc:sldMkLst>
          <pc:docMk/>
          <pc:sldMk cId="0" sldId="328"/>
        </pc:sldMkLst>
      </pc:sldChg>
      <pc:sldChg chg="add">
        <pc:chgData name="Dávid Csaba" userId="2d0e0d86-5457-4bff-8e2f-6cdfb831b444" providerId="ADAL" clId="{22CE2CC8-FA59-4C7A-B78C-10ED521A62BA}" dt="2020-02-16T17:34:52.832" v="153"/>
        <pc:sldMkLst>
          <pc:docMk/>
          <pc:sldMk cId="0" sldId="334"/>
        </pc:sldMkLst>
      </pc:sldChg>
      <pc:sldChg chg="add">
        <pc:chgData name="Dávid Csaba" userId="2d0e0d86-5457-4bff-8e2f-6cdfb831b444" providerId="ADAL" clId="{22CE2CC8-FA59-4C7A-B78C-10ED521A62BA}" dt="2020-02-16T17:32:53.672" v="152"/>
        <pc:sldMkLst>
          <pc:docMk/>
          <pc:sldMk cId="0" sldId="335"/>
        </pc:sldMkLst>
      </pc:sldChg>
      <pc:sldChg chg="add">
        <pc:chgData name="Dávid Csaba" userId="2d0e0d86-5457-4bff-8e2f-6cdfb831b444" providerId="ADAL" clId="{22CE2CC8-FA59-4C7A-B78C-10ED521A62BA}" dt="2020-02-16T17:32:53.672" v="152"/>
        <pc:sldMkLst>
          <pc:docMk/>
          <pc:sldMk cId="0" sldId="336"/>
        </pc:sldMkLst>
      </pc:sldChg>
      <pc:sldChg chg="modSp add">
        <pc:chgData name="Dávid Csaba" userId="2d0e0d86-5457-4bff-8e2f-6cdfb831b444" providerId="ADAL" clId="{22CE2CC8-FA59-4C7A-B78C-10ED521A62BA}" dt="2020-02-16T17:35:07.699" v="154" actId="207"/>
        <pc:sldMkLst>
          <pc:docMk/>
          <pc:sldMk cId="0" sldId="338"/>
        </pc:sldMkLst>
        <pc:spChg chg="mod">
          <ac:chgData name="Dávid Csaba" userId="2d0e0d86-5457-4bff-8e2f-6cdfb831b444" providerId="ADAL" clId="{22CE2CC8-FA59-4C7A-B78C-10ED521A62BA}" dt="2020-02-16T17:35:07.699" v="154" actId="207"/>
          <ac:spMkLst>
            <pc:docMk/>
            <pc:sldMk cId="0" sldId="338"/>
            <ac:spMk id="5" creationId="{00000000-0000-0000-0000-000000000000}"/>
          </ac:spMkLst>
        </pc:spChg>
      </pc:sldChg>
      <pc:sldChg chg="addSp modSp add">
        <pc:chgData name="Dávid Csaba" userId="2d0e0d86-5457-4bff-8e2f-6cdfb831b444" providerId="ADAL" clId="{22CE2CC8-FA59-4C7A-B78C-10ED521A62BA}" dt="2020-02-16T17:38:24.046" v="219" actId="1076"/>
        <pc:sldMkLst>
          <pc:docMk/>
          <pc:sldMk cId="619046955" sldId="339"/>
        </pc:sldMkLst>
        <pc:spChg chg="add mod">
          <ac:chgData name="Dávid Csaba" userId="2d0e0d86-5457-4bff-8e2f-6cdfb831b444" providerId="ADAL" clId="{22CE2CC8-FA59-4C7A-B78C-10ED521A62BA}" dt="2020-02-16T17:38:24.046" v="219" actId="1076"/>
          <ac:spMkLst>
            <pc:docMk/>
            <pc:sldMk cId="619046955" sldId="339"/>
            <ac:spMk id="5" creationId="{78240A43-719D-4582-847C-7C94C1CB1256}"/>
          </ac:spMkLst>
        </pc:spChg>
        <pc:picChg chg="add">
          <ac:chgData name="Dávid Csaba" userId="2d0e0d86-5457-4bff-8e2f-6cdfb831b444" providerId="ADAL" clId="{22CE2CC8-FA59-4C7A-B78C-10ED521A62BA}" dt="2020-02-16T17:37:50.345" v="213"/>
          <ac:picMkLst>
            <pc:docMk/>
            <pc:sldMk cId="619046955" sldId="339"/>
            <ac:picMk id="4" creationId="{0A7778F9-D8D3-4AFC-BCD7-A4DEC77026E6}"/>
          </ac:picMkLst>
        </pc:picChg>
      </pc:sldChg>
      <pc:sldChg chg="add">
        <pc:chgData name="Dávid Csaba" userId="2d0e0d86-5457-4bff-8e2f-6cdfb831b444" providerId="ADAL" clId="{22CE2CC8-FA59-4C7A-B78C-10ED521A62BA}" dt="2020-02-16T17:42:10.305" v="266"/>
        <pc:sldMkLst>
          <pc:docMk/>
          <pc:sldMk cId="0" sldId="341"/>
        </pc:sldMkLst>
      </pc:sldChg>
      <pc:sldChg chg="add">
        <pc:chgData name="Dávid Csaba" userId="2d0e0d86-5457-4bff-8e2f-6cdfb831b444" providerId="ADAL" clId="{22CE2CC8-FA59-4C7A-B78C-10ED521A62BA}" dt="2020-02-16T17:42:10.305" v="266"/>
        <pc:sldMkLst>
          <pc:docMk/>
          <pc:sldMk cId="0" sldId="342"/>
        </pc:sldMkLst>
      </pc:sldChg>
      <pc:sldChg chg="modSp add">
        <pc:chgData name="Dávid Csaba" userId="2d0e0d86-5457-4bff-8e2f-6cdfb831b444" providerId="ADAL" clId="{22CE2CC8-FA59-4C7A-B78C-10ED521A62BA}" dt="2020-02-16T17:43:13.476" v="274" actId="14100"/>
        <pc:sldMkLst>
          <pc:docMk/>
          <pc:sldMk cId="0" sldId="343"/>
        </pc:sldMkLst>
        <pc:spChg chg="mod">
          <ac:chgData name="Dávid Csaba" userId="2d0e0d86-5457-4bff-8e2f-6cdfb831b444" providerId="ADAL" clId="{22CE2CC8-FA59-4C7A-B78C-10ED521A62BA}" dt="2020-02-16T17:43:13.476" v="274" actId="14100"/>
          <ac:spMkLst>
            <pc:docMk/>
            <pc:sldMk cId="0" sldId="343"/>
            <ac:spMk id="2" creationId="{00000000-0000-0000-0000-000000000000}"/>
          </ac:spMkLst>
        </pc:spChg>
      </pc:sldChg>
      <pc:sldChg chg="add del">
        <pc:chgData name="Dávid Csaba" userId="2d0e0d86-5457-4bff-8e2f-6cdfb831b444" providerId="ADAL" clId="{22CE2CC8-FA59-4C7A-B78C-10ED521A62BA}" dt="2020-02-16T17:43:32.610" v="277" actId="47"/>
        <pc:sldMkLst>
          <pc:docMk/>
          <pc:sldMk cId="4062129373" sldId="344"/>
        </pc:sldMkLst>
      </pc:sldChg>
      <pc:sldChg chg="addSp modSp add modAnim">
        <pc:chgData name="Dávid Csaba" userId="2d0e0d86-5457-4bff-8e2f-6cdfb831b444" providerId="ADAL" clId="{22CE2CC8-FA59-4C7A-B78C-10ED521A62BA}" dt="2020-02-16T17:48:16.196" v="356"/>
        <pc:sldMkLst>
          <pc:docMk/>
          <pc:sldMk cId="205892693" sldId="345"/>
        </pc:sldMkLst>
        <pc:spChg chg="mod">
          <ac:chgData name="Dávid Csaba" userId="2d0e0d86-5457-4bff-8e2f-6cdfb831b444" providerId="ADAL" clId="{22CE2CC8-FA59-4C7A-B78C-10ED521A62BA}" dt="2020-02-16T17:47:05.594" v="334" actId="20577"/>
          <ac:spMkLst>
            <pc:docMk/>
            <pc:sldMk cId="205892693" sldId="345"/>
            <ac:spMk id="2" creationId="{3E8B2237-8BF5-463C-9481-3B5059CE8D16}"/>
          </ac:spMkLst>
        </pc:spChg>
        <pc:spChg chg="mod ord">
          <ac:chgData name="Dávid Csaba" userId="2d0e0d86-5457-4bff-8e2f-6cdfb831b444" providerId="ADAL" clId="{22CE2CC8-FA59-4C7A-B78C-10ED521A62BA}" dt="2020-02-16T17:47:32.405" v="344" actId="27636"/>
          <ac:spMkLst>
            <pc:docMk/>
            <pc:sldMk cId="205892693" sldId="345"/>
            <ac:spMk id="3" creationId="{D5894ED6-0D40-4181-B0BE-11634BFEC724}"/>
          </ac:spMkLst>
        </pc:spChg>
        <pc:spChg chg="add mod">
          <ac:chgData name="Dávid Csaba" userId="2d0e0d86-5457-4bff-8e2f-6cdfb831b444" providerId="ADAL" clId="{22CE2CC8-FA59-4C7A-B78C-10ED521A62BA}" dt="2020-02-16T17:48:16.196" v="356"/>
          <ac:spMkLst>
            <pc:docMk/>
            <pc:sldMk cId="205892693" sldId="345"/>
            <ac:spMk id="5" creationId="{C038A8BB-97BE-4063-A6D8-D85530F32578}"/>
          </ac:spMkLst>
        </pc:spChg>
        <pc:picChg chg="add">
          <ac:chgData name="Dávid Csaba" userId="2d0e0d86-5457-4bff-8e2f-6cdfb831b444" providerId="ADAL" clId="{22CE2CC8-FA59-4C7A-B78C-10ED521A62BA}" dt="2020-02-16T17:47:23.690" v="339"/>
          <ac:picMkLst>
            <pc:docMk/>
            <pc:sldMk cId="205892693" sldId="345"/>
            <ac:picMk id="4" creationId="{4C5E5836-4414-4F2E-A868-1B40B9253401}"/>
          </ac:picMkLst>
        </pc:picChg>
      </pc:sldChg>
      <pc:sldChg chg="add">
        <pc:chgData name="Dávid Csaba" userId="2d0e0d86-5457-4bff-8e2f-6cdfb831b444" providerId="ADAL" clId="{22CE2CC8-FA59-4C7A-B78C-10ED521A62BA}" dt="2020-02-16T17:45:39.762" v="325"/>
        <pc:sldMkLst>
          <pc:docMk/>
          <pc:sldMk cId="0" sldId="346"/>
        </pc:sldMkLst>
      </pc:sldChg>
      <pc:sldChg chg="addSp modSp add modAnim">
        <pc:chgData name="Dávid Csaba" userId="2d0e0d86-5457-4bff-8e2f-6cdfb831b444" providerId="ADAL" clId="{22CE2CC8-FA59-4C7A-B78C-10ED521A62BA}" dt="2020-02-16T17:52:29.878" v="417" actId="14100"/>
        <pc:sldMkLst>
          <pc:docMk/>
          <pc:sldMk cId="3968172329" sldId="347"/>
        </pc:sldMkLst>
        <pc:spChg chg="mod">
          <ac:chgData name="Dávid Csaba" userId="2d0e0d86-5457-4bff-8e2f-6cdfb831b444" providerId="ADAL" clId="{22CE2CC8-FA59-4C7A-B78C-10ED521A62BA}" dt="2020-02-16T17:52:29.878" v="417" actId="14100"/>
          <ac:spMkLst>
            <pc:docMk/>
            <pc:sldMk cId="3968172329" sldId="347"/>
            <ac:spMk id="2" creationId="{3E8B2237-8BF5-463C-9481-3B5059CE8D16}"/>
          </ac:spMkLst>
        </pc:spChg>
        <pc:spChg chg="mod">
          <ac:chgData name="Dávid Csaba" userId="2d0e0d86-5457-4bff-8e2f-6cdfb831b444" providerId="ADAL" clId="{22CE2CC8-FA59-4C7A-B78C-10ED521A62BA}" dt="2020-02-16T17:51:13.119" v="400" actId="27636"/>
          <ac:spMkLst>
            <pc:docMk/>
            <pc:sldMk cId="3968172329" sldId="347"/>
            <ac:spMk id="3" creationId="{D5894ED6-0D40-4181-B0BE-11634BFEC724}"/>
          </ac:spMkLst>
        </pc:spChg>
        <pc:spChg chg="add mod ord">
          <ac:chgData name="Dávid Csaba" userId="2d0e0d86-5457-4bff-8e2f-6cdfb831b444" providerId="ADAL" clId="{22CE2CC8-FA59-4C7A-B78C-10ED521A62BA}" dt="2020-02-16T17:52:20.529" v="416"/>
          <ac:spMkLst>
            <pc:docMk/>
            <pc:sldMk cId="3968172329" sldId="347"/>
            <ac:spMk id="5" creationId="{2C30E688-FB23-4DDE-91D3-7CBA620045A1}"/>
          </ac:spMkLst>
        </pc:spChg>
        <pc:picChg chg="add mod ord">
          <ac:chgData name="Dávid Csaba" userId="2d0e0d86-5457-4bff-8e2f-6cdfb831b444" providerId="ADAL" clId="{22CE2CC8-FA59-4C7A-B78C-10ED521A62BA}" dt="2020-02-16T17:51:32.151" v="403" actId="1076"/>
          <ac:picMkLst>
            <pc:docMk/>
            <pc:sldMk cId="3968172329" sldId="347"/>
            <ac:picMk id="4" creationId="{3D6610A2-5F47-4AD3-B011-7892B8C6B4C0}"/>
          </ac:picMkLst>
        </pc:picChg>
      </pc:sldChg>
      <pc:sldChg chg="modSp add">
        <pc:chgData name="Dávid Csaba" userId="2d0e0d86-5457-4bff-8e2f-6cdfb831b444" providerId="ADAL" clId="{22CE2CC8-FA59-4C7A-B78C-10ED521A62BA}" dt="2020-02-16T17:49:31.662" v="374" actId="14100"/>
        <pc:sldMkLst>
          <pc:docMk/>
          <pc:sldMk cId="0" sldId="350"/>
        </pc:sldMkLst>
        <pc:spChg chg="mod">
          <ac:chgData name="Dávid Csaba" userId="2d0e0d86-5457-4bff-8e2f-6cdfb831b444" providerId="ADAL" clId="{22CE2CC8-FA59-4C7A-B78C-10ED521A62BA}" dt="2020-02-16T17:49:21.872" v="371" actId="403"/>
          <ac:spMkLst>
            <pc:docMk/>
            <pc:sldMk cId="0" sldId="350"/>
            <ac:spMk id="3" creationId="{00000000-0000-0000-0000-000000000000}"/>
          </ac:spMkLst>
        </pc:spChg>
        <pc:spChg chg="mod">
          <ac:chgData name="Dávid Csaba" userId="2d0e0d86-5457-4bff-8e2f-6cdfb831b444" providerId="ADAL" clId="{22CE2CC8-FA59-4C7A-B78C-10ED521A62BA}" dt="2020-02-16T17:49:31.662" v="374" actId="14100"/>
          <ac:spMkLst>
            <pc:docMk/>
            <pc:sldMk cId="0" sldId="350"/>
            <ac:spMk id="75779" creationId="{00000000-0000-0000-0000-000000000000}"/>
          </ac:spMkLst>
        </pc:spChg>
        <pc:picChg chg="mod modCrop">
          <ac:chgData name="Dávid Csaba" userId="2d0e0d86-5457-4bff-8e2f-6cdfb831b444" providerId="ADAL" clId="{22CE2CC8-FA59-4C7A-B78C-10ED521A62BA}" dt="2020-02-16T17:49:14.483" v="368" actId="1076"/>
          <ac:picMkLst>
            <pc:docMk/>
            <pc:sldMk cId="0" sldId="350"/>
            <ac:picMk id="75778" creationId="{00000000-0000-0000-0000-000000000000}"/>
          </ac:picMkLst>
        </pc:picChg>
      </pc:sldChg>
      <pc:sldChg chg="add">
        <pc:chgData name="Dávid Csaba" userId="2d0e0d86-5457-4bff-8e2f-6cdfb831b444" providerId="ADAL" clId="{22CE2CC8-FA59-4C7A-B78C-10ED521A62BA}" dt="2020-02-16T18:02:33.554" v="446"/>
        <pc:sldMkLst>
          <pc:docMk/>
          <pc:sldMk cId="0" sldId="354"/>
        </pc:sldMkLst>
      </pc:sldChg>
      <pc:sldChg chg="modSp add">
        <pc:chgData name="Dávid Csaba" userId="2d0e0d86-5457-4bff-8e2f-6cdfb831b444" providerId="ADAL" clId="{22CE2CC8-FA59-4C7A-B78C-10ED521A62BA}" dt="2020-02-16T17:49:58.534" v="396" actId="20577"/>
        <pc:sldMkLst>
          <pc:docMk/>
          <pc:sldMk cId="0" sldId="368"/>
        </pc:sldMkLst>
        <pc:spChg chg="mod">
          <ac:chgData name="Dávid Csaba" userId="2d0e0d86-5457-4bff-8e2f-6cdfb831b444" providerId="ADAL" clId="{22CE2CC8-FA59-4C7A-B78C-10ED521A62BA}" dt="2020-02-16T17:49:58.534" v="396" actId="20577"/>
          <ac:spMkLst>
            <pc:docMk/>
            <pc:sldMk cId="0" sldId="368"/>
            <ac:spMk id="3" creationId="{00000000-0000-0000-0000-000000000000}"/>
          </ac:spMkLst>
        </pc:spChg>
      </pc:sldChg>
      <pc:sldChg chg="addSp modSp add">
        <pc:chgData name="Dávid Csaba" userId="2d0e0d86-5457-4bff-8e2f-6cdfb831b444" providerId="ADAL" clId="{22CE2CC8-FA59-4C7A-B78C-10ED521A62BA}" dt="2020-02-16T17:52:53.014" v="421" actId="14100"/>
        <pc:sldMkLst>
          <pc:docMk/>
          <pc:sldMk cId="3986047713" sldId="369"/>
        </pc:sldMkLst>
        <pc:picChg chg="add mod">
          <ac:chgData name="Dávid Csaba" userId="2d0e0d86-5457-4bff-8e2f-6cdfb831b444" providerId="ADAL" clId="{22CE2CC8-FA59-4C7A-B78C-10ED521A62BA}" dt="2020-02-16T17:52:53.014" v="421" actId="14100"/>
          <ac:picMkLst>
            <pc:docMk/>
            <pc:sldMk cId="3986047713" sldId="369"/>
            <ac:picMk id="4" creationId="{4DE56930-08D5-4BC1-AB94-84B988E6683E}"/>
          </ac:picMkLst>
        </pc:picChg>
      </pc:sldChg>
      <pc:sldChg chg="add">
        <pc:chgData name="Dávid Csaba" userId="2d0e0d86-5457-4bff-8e2f-6cdfb831b444" providerId="ADAL" clId="{22CE2CC8-FA59-4C7A-B78C-10ED521A62BA}" dt="2020-02-16T18:02:33.554" v="446"/>
        <pc:sldMkLst>
          <pc:docMk/>
          <pc:sldMk cId="0" sldId="370"/>
        </pc:sldMkLst>
      </pc:sldChg>
      <pc:sldChg chg="add">
        <pc:chgData name="Dávid Csaba" userId="2d0e0d86-5457-4bff-8e2f-6cdfb831b444" providerId="ADAL" clId="{22CE2CC8-FA59-4C7A-B78C-10ED521A62BA}" dt="2020-02-16T18:02:33.554" v="446"/>
        <pc:sldMkLst>
          <pc:docMk/>
          <pc:sldMk cId="0" sldId="371"/>
        </pc:sldMkLst>
      </pc:sldChg>
      <pc:sldChg chg="add">
        <pc:chgData name="Dávid Csaba" userId="2d0e0d86-5457-4bff-8e2f-6cdfb831b444" providerId="ADAL" clId="{22CE2CC8-FA59-4C7A-B78C-10ED521A62BA}" dt="2020-02-16T18:02:33.554" v="446"/>
        <pc:sldMkLst>
          <pc:docMk/>
          <pc:sldMk cId="0" sldId="373"/>
        </pc:sldMkLst>
      </pc:sldChg>
      <pc:sldChg chg="add">
        <pc:chgData name="Dávid Csaba" userId="2d0e0d86-5457-4bff-8e2f-6cdfb831b444" providerId="ADAL" clId="{22CE2CC8-FA59-4C7A-B78C-10ED521A62BA}" dt="2020-02-16T18:02:33.554" v="446"/>
        <pc:sldMkLst>
          <pc:docMk/>
          <pc:sldMk cId="0" sldId="380"/>
        </pc:sldMkLst>
      </pc:sldChg>
      <pc:sldChg chg="add">
        <pc:chgData name="Dávid Csaba" userId="2d0e0d86-5457-4bff-8e2f-6cdfb831b444" providerId="ADAL" clId="{22CE2CC8-FA59-4C7A-B78C-10ED521A62BA}" dt="2020-02-16T18:06:49.649" v="479"/>
        <pc:sldMkLst>
          <pc:docMk/>
          <pc:sldMk cId="0" sldId="381"/>
        </pc:sldMkLst>
      </pc:sldChg>
      <pc:sldChg chg="add">
        <pc:chgData name="Dávid Csaba" userId="2d0e0d86-5457-4bff-8e2f-6cdfb831b444" providerId="ADAL" clId="{22CE2CC8-FA59-4C7A-B78C-10ED521A62BA}" dt="2020-02-16T18:02:33.554" v="446"/>
        <pc:sldMkLst>
          <pc:docMk/>
          <pc:sldMk cId="3781523793" sldId="383"/>
        </pc:sldMkLst>
      </pc:sldChg>
      <pc:sldChg chg="add">
        <pc:chgData name="Dávid Csaba" userId="2d0e0d86-5457-4bff-8e2f-6cdfb831b444" providerId="ADAL" clId="{22CE2CC8-FA59-4C7A-B78C-10ED521A62BA}" dt="2020-02-16T18:02:33.554" v="446"/>
        <pc:sldMkLst>
          <pc:docMk/>
          <pc:sldMk cId="3493287581" sldId="385"/>
        </pc:sldMkLst>
      </pc:sldChg>
      <pc:sldChg chg="add">
        <pc:chgData name="Dávid Csaba" userId="2d0e0d86-5457-4bff-8e2f-6cdfb831b444" providerId="ADAL" clId="{22CE2CC8-FA59-4C7A-B78C-10ED521A62BA}" dt="2020-02-16T18:06:49.649" v="479"/>
        <pc:sldMkLst>
          <pc:docMk/>
          <pc:sldMk cId="3414834450" sldId="386"/>
        </pc:sldMkLst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image" Target="../media/image9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30479D-6B10-4B01-AFE4-3D0C53BF4789}" type="datetimeFigureOut">
              <a:rPr lang="hu-HU" smtClean="0"/>
              <a:t>2020. 02. 21.</a:t>
            </a:fld>
            <a:endParaRPr lang="hu-HU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hu-HU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82BDB1-1A1F-4D44-97BE-210186EFAC0F}" type="slidenum">
              <a:rPr lang="hu-HU" smtClean="0"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Das </a:t>
            </a:r>
            <a:r>
              <a:rPr lang="de-DE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Kompartmentsyndrom</a:t>
            </a:r>
            <a:r>
              <a:rPr lang="de-DE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ist die zweithäufigste Komplikation bei Unterschenkelfrakturen</a:t>
            </a:r>
            <a:endParaRPr lang="hu-HU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hu-HU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de-DE" dirty="0"/>
              <a:t>Beim akuten </a:t>
            </a:r>
            <a:r>
              <a:rPr lang="de-DE" dirty="0" err="1"/>
              <a:t>Kompartmentsyndrom</a:t>
            </a:r>
            <a:r>
              <a:rPr lang="de-DE" dirty="0"/>
              <a:t> ist die </a:t>
            </a:r>
            <a:r>
              <a:rPr lang="de-DE" dirty="0" err="1"/>
              <a:t>Fasziotomie</a:t>
            </a:r>
            <a:r>
              <a:rPr lang="de-DE" dirty="0"/>
              <a:t> die Therapie der Wahl: Entlastung des betroffenen </a:t>
            </a:r>
            <a:r>
              <a:rPr lang="de-DE" dirty="0" err="1"/>
              <a:t>Kompartments</a:t>
            </a:r>
            <a:r>
              <a:rPr lang="de-DE" dirty="0"/>
              <a:t> durch notfallmäßige Spaltung der Muskellogen (im Falle des Unterschenkels: Laterale Inzision der </a:t>
            </a:r>
            <a:r>
              <a:rPr lang="de-DE" dirty="0" err="1"/>
              <a:t>Tibialis</a:t>
            </a:r>
            <a:r>
              <a:rPr lang="de-DE" dirty="0"/>
              <a:t>-</a:t>
            </a:r>
            <a:r>
              <a:rPr lang="de-DE" dirty="0" err="1"/>
              <a:t>anterior</a:t>
            </a:r>
            <a:r>
              <a:rPr lang="de-DE" dirty="0"/>
              <a:t>-Loge und der oberflächlichen </a:t>
            </a:r>
            <a:r>
              <a:rPr lang="de-DE" dirty="0" err="1"/>
              <a:t>Beugerloge</a:t>
            </a:r>
            <a:r>
              <a:rPr lang="de-DE" dirty="0"/>
              <a:t> auf der gesamten Unterschenkellänge)</a:t>
            </a:r>
            <a:endParaRPr lang="hu-HU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2BDB1-1A1F-4D44-97BE-210186EFAC0F}" type="slidenum">
              <a:rPr lang="hu-HU" smtClean="0"/>
              <a:t>60</a:t>
            </a:fld>
            <a:endParaRPr lang="hu-H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hu-HU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hu-HU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100D2-8FAE-433E-8F4D-D0C72A7E7093}" type="datetimeFigureOut">
              <a:rPr lang="hu-HU" smtClean="0"/>
              <a:pPr/>
              <a:t>2020. 02. 21.</a:t>
            </a:fld>
            <a:endParaRPr lang="hu-HU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CA8B1-3FD4-4AF8-ABDA-86BE7D1116F9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hu-HU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hu-HU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100D2-8FAE-433E-8F4D-D0C72A7E7093}" type="datetimeFigureOut">
              <a:rPr lang="hu-HU" smtClean="0"/>
              <a:pPr/>
              <a:t>2020. 02. 21.</a:t>
            </a:fld>
            <a:endParaRPr lang="hu-HU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CA8B1-3FD4-4AF8-ABDA-86BE7D1116F9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hu-HU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hu-HU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100D2-8FAE-433E-8F4D-D0C72A7E7093}" type="datetimeFigureOut">
              <a:rPr lang="hu-HU" smtClean="0"/>
              <a:pPr/>
              <a:t>2020. 02. 21.</a:t>
            </a:fld>
            <a:endParaRPr lang="hu-HU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CA8B1-3FD4-4AF8-ABDA-86BE7D1116F9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hu-HU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hu-HU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100D2-8FAE-433E-8F4D-D0C72A7E7093}" type="datetimeFigureOut">
              <a:rPr lang="hu-HU" smtClean="0"/>
              <a:pPr/>
              <a:t>2020. 02. 21.</a:t>
            </a:fld>
            <a:endParaRPr lang="hu-HU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CA8B1-3FD4-4AF8-ABDA-86BE7D1116F9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  <a:endParaRPr lang="hu-HU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100D2-8FAE-433E-8F4D-D0C72A7E7093}" type="datetimeFigureOut">
              <a:rPr lang="hu-HU" smtClean="0"/>
              <a:pPr/>
              <a:t>2020. 02. 21.</a:t>
            </a:fld>
            <a:endParaRPr lang="hu-HU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CA8B1-3FD4-4AF8-ABDA-86BE7D1116F9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hu-HU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hu-HU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hu-HU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100D2-8FAE-433E-8F4D-D0C72A7E7093}" type="datetimeFigureOut">
              <a:rPr lang="hu-HU" smtClean="0"/>
              <a:pPr/>
              <a:t>2020. 02. 21.</a:t>
            </a:fld>
            <a:endParaRPr lang="hu-HU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CA8B1-3FD4-4AF8-ABDA-86BE7D1116F9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hu-HU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hu-HU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hu-HU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100D2-8FAE-433E-8F4D-D0C72A7E7093}" type="datetimeFigureOut">
              <a:rPr lang="hu-HU" smtClean="0"/>
              <a:pPr/>
              <a:t>2020. 02. 21.</a:t>
            </a:fld>
            <a:endParaRPr lang="hu-HU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CA8B1-3FD4-4AF8-ABDA-86BE7D1116F9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hu-HU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100D2-8FAE-433E-8F4D-D0C72A7E7093}" type="datetimeFigureOut">
              <a:rPr lang="hu-HU" smtClean="0"/>
              <a:pPr/>
              <a:t>2020. 02. 21.</a:t>
            </a:fld>
            <a:endParaRPr lang="hu-HU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CA8B1-3FD4-4AF8-ABDA-86BE7D1116F9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100D2-8FAE-433E-8F4D-D0C72A7E7093}" type="datetimeFigureOut">
              <a:rPr lang="hu-HU" smtClean="0"/>
              <a:pPr/>
              <a:t>2020. 02. 21.</a:t>
            </a:fld>
            <a:endParaRPr lang="hu-HU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CA8B1-3FD4-4AF8-ABDA-86BE7D1116F9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hu-HU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hu-HU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100D2-8FAE-433E-8F4D-D0C72A7E7093}" type="datetimeFigureOut">
              <a:rPr lang="hu-HU" smtClean="0"/>
              <a:pPr/>
              <a:t>2020. 02. 21.</a:t>
            </a:fld>
            <a:endParaRPr lang="hu-HU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CA8B1-3FD4-4AF8-ABDA-86BE7D1116F9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hu-HU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100D2-8FAE-433E-8F4D-D0C72A7E7093}" type="datetimeFigureOut">
              <a:rPr lang="hu-HU" smtClean="0"/>
              <a:pPr/>
              <a:t>2020. 02. 21.</a:t>
            </a:fld>
            <a:endParaRPr lang="hu-HU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CA8B1-3FD4-4AF8-ABDA-86BE7D1116F9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hu-HU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hu-HU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D100D2-8FAE-433E-8F4D-D0C72A7E7093}" type="datetimeFigureOut">
              <a:rPr lang="hu-HU" smtClean="0"/>
              <a:pPr/>
              <a:t>2020. 02. 21.</a:t>
            </a:fld>
            <a:endParaRPr lang="hu-HU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CA8B1-3FD4-4AF8-ABDA-86BE7D1116F9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gif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95.png"/><Relationship Id="rId5" Type="http://schemas.openxmlformats.org/officeDocument/2006/relationships/oleObject" Target="../embeddings/oleObject4.bin"/><Relationship Id="rId4" Type="http://schemas.openxmlformats.org/officeDocument/2006/relationships/image" Target="../media/image9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4C17104-FC93-4563-B602-DF4BAAA031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/>
              <a:t>A végtagok tájanatómiája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82CA52BC-1A63-46D1-9B07-4E4BCA50693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/>
              <a:t>Dávid Csaba</a:t>
            </a:r>
          </a:p>
        </p:txBody>
      </p:sp>
    </p:spTree>
    <p:extLst>
      <p:ext uri="{BB962C8B-B14F-4D97-AF65-F5344CB8AC3E}">
        <p14:creationId xmlns:p14="http://schemas.microsoft.com/office/powerpoint/2010/main" val="41490903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BE36998C-0444-4A42-A7E0-1C22194D25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2500" y="6350"/>
            <a:ext cx="5467350" cy="685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Kép 2">
            <a:extLst>
              <a:ext uri="{FF2B5EF4-FFF2-40B4-BE49-F238E27FC236}">
                <a16:creationId xmlns:a16="http://schemas.microsoft.com/office/drawing/2014/main" id="{B6DF614B-AA90-446E-B323-9DB4CAD0A1C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098425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églalap 5">
            <a:extLst>
              <a:ext uri="{FF2B5EF4-FFF2-40B4-BE49-F238E27FC236}">
                <a16:creationId xmlns:a16="http://schemas.microsoft.com/office/drawing/2014/main" id="{9D3E9C38-7947-4AE2-A5A5-D72F870D588A}"/>
              </a:ext>
            </a:extLst>
          </p:cNvPr>
          <p:cNvSpPr/>
          <p:nvPr/>
        </p:nvSpPr>
        <p:spPr>
          <a:xfrm>
            <a:off x="230065" y="332656"/>
            <a:ext cx="362185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hu-HU" altLang="hu-HU" sz="2400" dirty="0" err="1"/>
              <a:t>n.</a:t>
            </a:r>
            <a:r>
              <a:rPr lang="hu-HU" altLang="hu-HU" sz="2400" dirty="0"/>
              <a:t> </a:t>
            </a:r>
            <a:r>
              <a:rPr lang="hu-HU" altLang="hu-HU" sz="2400" dirty="0" err="1"/>
              <a:t>axillaris</a:t>
            </a:r>
            <a:r>
              <a:rPr lang="hu-HU" altLang="hu-HU" sz="2400" dirty="0"/>
              <a:t>: </a:t>
            </a:r>
            <a:r>
              <a:rPr lang="hu-HU" altLang="hu-HU" sz="2400" dirty="0" err="1"/>
              <a:t>spatium</a:t>
            </a:r>
            <a:r>
              <a:rPr lang="hu-HU" altLang="hu-HU" sz="2400" dirty="0"/>
              <a:t> </a:t>
            </a:r>
            <a:r>
              <a:rPr lang="hu-HU" altLang="hu-HU" sz="2400" dirty="0" err="1"/>
              <a:t>subdeltoideum</a:t>
            </a:r>
            <a:r>
              <a:rPr lang="hu-HU" altLang="hu-HU" sz="2400" dirty="0"/>
              <a:t>: a felkarcsont törései, </a:t>
            </a:r>
            <a:r>
              <a:rPr lang="hu-HU" altLang="hu-HU" sz="2400" dirty="0" err="1"/>
              <a:t>ficama</a:t>
            </a:r>
            <a:r>
              <a:rPr lang="hu-HU" altLang="hu-HU" sz="2400" dirty="0"/>
              <a:t> esetén sérülhet az ideg: és ennek következményeként felléphet a m. </a:t>
            </a:r>
            <a:r>
              <a:rPr lang="hu-HU" altLang="hu-HU" sz="2400" dirty="0" err="1"/>
              <a:t>deltoideus</a:t>
            </a:r>
            <a:r>
              <a:rPr lang="hu-HU" altLang="hu-HU" sz="2400" dirty="0"/>
              <a:t> atrófiája. </a:t>
            </a:r>
          </a:p>
        </p:txBody>
      </p:sp>
    </p:spTree>
    <p:extLst>
      <p:ext uri="{BB962C8B-B14F-4D97-AF65-F5344CB8AC3E}">
        <p14:creationId xmlns:p14="http://schemas.microsoft.com/office/powerpoint/2010/main" val="29617144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F661352-C65B-41F4-BA75-36857A0E6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err="1"/>
              <a:t>Regio</a:t>
            </a:r>
            <a:r>
              <a:rPr lang="hu-HU" dirty="0"/>
              <a:t> </a:t>
            </a:r>
            <a:r>
              <a:rPr lang="hu-HU" dirty="0" err="1"/>
              <a:t>scapularis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5634F0D-E73F-4CBB-89E4-FA7FC7DED3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6563072" cy="5141168"/>
          </a:xfrm>
        </p:spPr>
        <p:txBody>
          <a:bodyPr>
            <a:normAutofit fontScale="70000" lnSpcReduction="20000"/>
          </a:bodyPr>
          <a:lstStyle/>
          <a:p>
            <a:r>
              <a:rPr lang="hu-HU" altLang="hu-HU" b="1" dirty="0"/>
              <a:t>Határai</a:t>
            </a:r>
            <a:r>
              <a:rPr lang="hu-HU" altLang="hu-HU" dirty="0"/>
              <a:t>:</a:t>
            </a:r>
          </a:p>
          <a:p>
            <a:pPr lvl="1"/>
            <a:r>
              <a:rPr lang="hu-HU" altLang="hu-HU" dirty="0"/>
              <a:t> </a:t>
            </a:r>
            <a:r>
              <a:rPr lang="hu-HU" altLang="hu-HU" b="1" dirty="0"/>
              <a:t>felső</a:t>
            </a:r>
            <a:r>
              <a:rPr lang="hu-HU" altLang="hu-HU" dirty="0"/>
              <a:t>: </a:t>
            </a:r>
            <a:r>
              <a:rPr lang="hu-HU" altLang="hu-HU" dirty="0" err="1"/>
              <a:t>vizszintes</a:t>
            </a:r>
            <a:r>
              <a:rPr lang="hu-HU" altLang="hu-HU" dirty="0"/>
              <a:t> vonal az </a:t>
            </a:r>
            <a:r>
              <a:rPr lang="hu-HU" altLang="hu-HU" dirty="0" err="1"/>
              <a:t>acromion</a:t>
            </a:r>
            <a:r>
              <a:rPr lang="hu-HU" altLang="hu-HU" dirty="0"/>
              <a:t> és a Th1 tövisnyúlványa között</a:t>
            </a:r>
          </a:p>
          <a:p>
            <a:pPr lvl="1"/>
            <a:r>
              <a:rPr lang="hu-HU" altLang="hu-HU" dirty="0"/>
              <a:t> </a:t>
            </a:r>
            <a:r>
              <a:rPr lang="hu-HU" altLang="hu-HU" b="1" dirty="0"/>
              <a:t>mediális</a:t>
            </a:r>
            <a:r>
              <a:rPr lang="hu-HU" altLang="hu-HU" dirty="0"/>
              <a:t>: függőleges vonal a </a:t>
            </a:r>
            <a:r>
              <a:rPr lang="hu-HU" altLang="hu-HU" dirty="0" err="1"/>
              <a:t>margo</a:t>
            </a:r>
            <a:r>
              <a:rPr lang="hu-HU" altLang="hu-HU" dirty="0"/>
              <a:t> </a:t>
            </a:r>
            <a:r>
              <a:rPr lang="hu-HU" altLang="hu-HU" dirty="0" err="1"/>
              <a:t>med</a:t>
            </a:r>
            <a:r>
              <a:rPr lang="hu-HU" altLang="hu-HU" dirty="0"/>
              <a:t>. </a:t>
            </a:r>
            <a:r>
              <a:rPr lang="hu-HU" altLang="hu-HU" dirty="0" err="1"/>
              <a:t>scap</a:t>
            </a:r>
            <a:r>
              <a:rPr lang="hu-HU" altLang="hu-HU" dirty="0"/>
              <a:t>. Mentén</a:t>
            </a:r>
          </a:p>
          <a:p>
            <a:pPr lvl="1"/>
            <a:r>
              <a:rPr lang="hu-HU" altLang="hu-HU" b="1" dirty="0"/>
              <a:t>alsó</a:t>
            </a:r>
            <a:r>
              <a:rPr lang="hu-HU" altLang="hu-HU" dirty="0"/>
              <a:t>: vízszintes vonal az </a:t>
            </a:r>
            <a:r>
              <a:rPr lang="hu-HU" altLang="hu-HU" dirty="0" err="1"/>
              <a:t>angulus</a:t>
            </a:r>
            <a:r>
              <a:rPr lang="hu-HU" altLang="hu-HU" dirty="0"/>
              <a:t> </a:t>
            </a:r>
            <a:r>
              <a:rPr lang="hu-HU" altLang="hu-HU" dirty="0" err="1"/>
              <a:t>inf</a:t>
            </a:r>
            <a:r>
              <a:rPr lang="hu-HU" altLang="hu-HU" dirty="0"/>
              <a:t>. és a </a:t>
            </a:r>
            <a:r>
              <a:rPr lang="hu-HU" altLang="hu-HU" dirty="0" err="1"/>
              <a:t>plica</a:t>
            </a:r>
            <a:r>
              <a:rPr lang="hu-HU" altLang="hu-HU" dirty="0"/>
              <a:t> </a:t>
            </a:r>
            <a:r>
              <a:rPr lang="hu-HU" altLang="hu-HU" dirty="0" err="1"/>
              <a:t>axill</a:t>
            </a:r>
            <a:r>
              <a:rPr lang="hu-HU" altLang="hu-HU" dirty="0"/>
              <a:t>. post. Között</a:t>
            </a:r>
          </a:p>
          <a:p>
            <a:pPr lvl="1"/>
            <a:r>
              <a:rPr lang="hu-HU" altLang="hu-HU" b="1" dirty="0"/>
              <a:t>laterális</a:t>
            </a:r>
            <a:r>
              <a:rPr lang="hu-HU" altLang="hu-HU" dirty="0"/>
              <a:t>: függőleges vonal az </a:t>
            </a:r>
            <a:r>
              <a:rPr lang="hu-HU" altLang="hu-HU" dirty="0" err="1"/>
              <a:t>acromionon</a:t>
            </a:r>
            <a:r>
              <a:rPr lang="hu-HU" altLang="hu-HU" dirty="0"/>
              <a:t> keresztül.</a:t>
            </a:r>
            <a:br>
              <a:rPr lang="hu-HU" altLang="hu-HU" dirty="0"/>
            </a:br>
            <a:endParaRPr lang="hu-HU" altLang="hu-HU" dirty="0"/>
          </a:p>
          <a:p>
            <a:r>
              <a:rPr lang="hu-HU" altLang="hu-HU" b="1" dirty="0" err="1"/>
              <a:t>Rétegei</a:t>
            </a:r>
            <a:r>
              <a:rPr lang="hu-HU" altLang="hu-HU" dirty="0"/>
              <a:t>: </a:t>
            </a:r>
          </a:p>
          <a:p>
            <a:pPr lvl="1"/>
            <a:r>
              <a:rPr lang="hu-HU" altLang="hu-HU" dirty="0"/>
              <a:t>bőr, C6-Th6 gerincvelői idegek </a:t>
            </a:r>
            <a:r>
              <a:rPr lang="hu-HU" altLang="hu-HU" dirty="0" err="1"/>
              <a:t>dorzális</a:t>
            </a:r>
            <a:r>
              <a:rPr lang="hu-HU" altLang="hu-HU" dirty="0"/>
              <a:t> ágai</a:t>
            </a:r>
          </a:p>
          <a:p>
            <a:pPr lvl="1"/>
            <a:r>
              <a:rPr lang="hu-HU" altLang="hu-HU" dirty="0"/>
              <a:t>a </a:t>
            </a:r>
            <a:r>
              <a:rPr lang="hu-HU" altLang="hu-HU" dirty="0" err="1"/>
              <a:t>m.trapezius</a:t>
            </a:r>
            <a:r>
              <a:rPr lang="hu-HU" altLang="hu-HU" dirty="0"/>
              <a:t> és a m. </a:t>
            </a:r>
            <a:r>
              <a:rPr lang="hu-HU" altLang="hu-HU" dirty="0" err="1"/>
              <a:t>deltoideus</a:t>
            </a:r>
            <a:r>
              <a:rPr lang="hu-HU" altLang="hu-HU" dirty="0"/>
              <a:t> </a:t>
            </a:r>
            <a:r>
              <a:rPr lang="hu-HU" altLang="hu-HU" dirty="0" err="1"/>
              <a:t>fasciái</a:t>
            </a:r>
            <a:r>
              <a:rPr lang="hu-HU" altLang="hu-HU" dirty="0"/>
              <a:t>, illetve ezek az izmok</a:t>
            </a:r>
          </a:p>
          <a:p>
            <a:pPr lvl="1"/>
            <a:r>
              <a:rPr lang="hu-HU" altLang="hu-HU" dirty="0"/>
              <a:t> a mm. </a:t>
            </a:r>
            <a:r>
              <a:rPr lang="hu-HU" altLang="hu-HU" dirty="0" err="1"/>
              <a:t>supraspin</a:t>
            </a:r>
            <a:r>
              <a:rPr lang="hu-HU" altLang="hu-HU" dirty="0"/>
              <a:t>, </a:t>
            </a:r>
            <a:r>
              <a:rPr lang="hu-HU" altLang="hu-HU" dirty="0" err="1"/>
              <a:t>infraspin</a:t>
            </a:r>
            <a:r>
              <a:rPr lang="hu-HU" altLang="hu-HU" dirty="0"/>
              <a:t>. teres min. </a:t>
            </a:r>
            <a:r>
              <a:rPr lang="hu-HU" altLang="hu-HU" dirty="0" err="1"/>
              <a:t>fasciái</a:t>
            </a:r>
            <a:r>
              <a:rPr lang="hu-HU" altLang="hu-HU" dirty="0"/>
              <a:t> és izomhasa</a:t>
            </a:r>
          </a:p>
          <a:p>
            <a:pPr lvl="1"/>
            <a:r>
              <a:rPr lang="hu-HU" altLang="hu-HU" dirty="0"/>
              <a:t>a m. </a:t>
            </a:r>
            <a:r>
              <a:rPr lang="hu-HU" altLang="hu-HU" dirty="0" err="1"/>
              <a:t>triceps</a:t>
            </a:r>
            <a:r>
              <a:rPr lang="hu-HU" altLang="hu-HU" dirty="0"/>
              <a:t> hosszú feje</a:t>
            </a:r>
          </a:p>
          <a:p>
            <a:pPr lvl="1"/>
            <a:r>
              <a:rPr lang="hu-HU" altLang="hu-HU" dirty="0"/>
              <a:t>a m. </a:t>
            </a:r>
            <a:r>
              <a:rPr lang="hu-HU" altLang="hu-HU" dirty="0" err="1"/>
              <a:t>levator</a:t>
            </a:r>
            <a:r>
              <a:rPr lang="hu-HU" altLang="hu-HU" dirty="0"/>
              <a:t> </a:t>
            </a:r>
            <a:r>
              <a:rPr lang="hu-HU" altLang="hu-HU" dirty="0" err="1"/>
              <a:t>scap</a:t>
            </a:r>
            <a:r>
              <a:rPr lang="hu-HU" altLang="hu-HU" dirty="0"/>
              <a:t>. és a mm. </a:t>
            </a:r>
            <a:r>
              <a:rPr lang="hu-HU" altLang="hu-HU" dirty="0" err="1"/>
              <a:t>rhomboidei</a:t>
            </a:r>
            <a:r>
              <a:rPr lang="hu-HU" altLang="hu-HU" dirty="0"/>
              <a:t>.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FC0E0605-467D-412C-9E1F-B8FCF6F72C7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5261" y="1809"/>
            <a:ext cx="1901052" cy="6858000"/>
          </a:xfrm>
          <a:prstGeom prst="rect">
            <a:avLst/>
          </a:prstGeom>
        </p:spPr>
      </p:pic>
      <p:sp>
        <p:nvSpPr>
          <p:cNvPr id="5" name="Szabadkézi sokszög: alakzat 4">
            <a:extLst>
              <a:ext uri="{FF2B5EF4-FFF2-40B4-BE49-F238E27FC236}">
                <a16:creationId xmlns:a16="http://schemas.microsoft.com/office/drawing/2014/main" id="{E8B01A80-5AFC-40F7-85F0-6BF5E20BA036}"/>
              </a:ext>
            </a:extLst>
          </p:cNvPr>
          <p:cNvSpPr/>
          <p:nvPr/>
        </p:nvSpPr>
        <p:spPr>
          <a:xfrm>
            <a:off x="7276844" y="843777"/>
            <a:ext cx="902341" cy="1358285"/>
          </a:xfrm>
          <a:custGeom>
            <a:avLst/>
            <a:gdLst>
              <a:gd name="connsiteX0" fmla="*/ 57150 w 762000"/>
              <a:gd name="connsiteY0" fmla="*/ 152400 h 381000"/>
              <a:gd name="connsiteX1" fmla="*/ 762000 w 762000"/>
              <a:gd name="connsiteY1" fmla="*/ 0 h 381000"/>
              <a:gd name="connsiteX2" fmla="*/ 533400 w 762000"/>
              <a:gd name="connsiteY2" fmla="*/ 381000 h 381000"/>
              <a:gd name="connsiteX3" fmla="*/ 0 w 762000"/>
              <a:gd name="connsiteY3" fmla="*/ 323850 h 381000"/>
              <a:gd name="connsiteX4" fmla="*/ 57150 w 762000"/>
              <a:gd name="connsiteY4" fmla="*/ 152400 h 381000"/>
              <a:gd name="connsiteX0" fmla="*/ 57150 w 762000"/>
              <a:gd name="connsiteY0" fmla="*/ 152400 h 381000"/>
              <a:gd name="connsiteX1" fmla="*/ 762000 w 762000"/>
              <a:gd name="connsiteY1" fmla="*/ 0 h 381000"/>
              <a:gd name="connsiteX2" fmla="*/ 695325 w 762000"/>
              <a:gd name="connsiteY2" fmla="*/ 381000 h 381000"/>
              <a:gd name="connsiteX3" fmla="*/ 0 w 762000"/>
              <a:gd name="connsiteY3" fmla="*/ 323850 h 381000"/>
              <a:gd name="connsiteX4" fmla="*/ 57150 w 762000"/>
              <a:gd name="connsiteY4" fmla="*/ 152400 h 381000"/>
              <a:gd name="connsiteX0" fmla="*/ 57150 w 866775"/>
              <a:gd name="connsiteY0" fmla="*/ 104775 h 333375"/>
              <a:gd name="connsiteX1" fmla="*/ 866775 w 866775"/>
              <a:gd name="connsiteY1" fmla="*/ 0 h 333375"/>
              <a:gd name="connsiteX2" fmla="*/ 695325 w 866775"/>
              <a:gd name="connsiteY2" fmla="*/ 333375 h 333375"/>
              <a:gd name="connsiteX3" fmla="*/ 0 w 866775"/>
              <a:gd name="connsiteY3" fmla="*/ 276225 h 333375"/>
              <a:gd name="connsiteX4" fmla="*/ 57150 w 866775"/>
              <a:gd name="connsiteY4" fmla="*/ 104775 h 333375"/>
              <a:gd name="connsiteX0" fmla="*/ 123825 w 866775"/>
              <a:gd name="connsiteY0" fmla="*/ 114300 h 333375"/>
              <a:gd name="connsiteX1" fmla="*/ 866775 w 866775"/>
              <a:gd name="connsiteY1" fmla="*/ 0 h 333375"/>
              <a:gd name="connsiteX2" fmla="*/ 695325 w 866775"/>
              <a:gd name="connsiteY2" fmla="*/ 333375 h 333375"/>
              <a:gd name="connsiteX3" fmla="*/ 0 w 866775"/>
              <a:gd name="connsiteY3" fmla="*/ 276225 h 333375"/>
              <a:gd name="connsiteX4" fmla="*/ 123825 w 866775"/>
              <a:gd name="connsiteY4" fmla="*/ 114300 h 333375"/>
              <a:gd name="connsiteX0" fmla="*/ 123825 w 866775"/>
              <a:gd name="connsiteY0" fmla="*/ 114300 h 340846"/>
              <a:gd name="connsiteX1" fmla="*/ 866775 w 866775"/>
              <a:gd name="connsiteY1" fmla="*/ 0 h 340846"/>
              <a:gd name="connsiteX2" fmla="*/ 695325 w 866775"/>
              <a:gd name="connsiteY2" fmla="*/ 333375 h 340846"/>
              <a:gd name="connsiteX3" fmla="*/ 0 w 866775"/>
              <a:gd name="connsiteY3" fmla="*/ 276225 h 340846"/>
              <a:gd name="connsiteX4" fmla="*/ 123825 w 866775"/>
              <a:gd name="connsiteY4" fmla="*/ 114300 h 340846"/>
              <a:gd name="connsiteX0" fmla="*/ 123825 w 866775"/>
              <a:gd name="connsiteY0" fmla="*/ 114300 h 358933"/>
              <a:gd name="connsiteX1" fmla="*/ 866775 w 866775"/>
              <a:gd name="connsiteY1" fmla="*/ 0 h 358933"/>
              <a:gd name="connsiteX2" fmla="*/ 695325 w 866775"/>
              <a:gd name="connsiteY2" fmla="*/ 333375 h 358933"/>
              <a:gd name="connsiteX3" fmla="*/ 0 w 866775"/>
              <a:gd name="connsiteY3" fmla="*/ 276225 h 358933"/>
              <a:gd name="connsiteX4" fmla="*/ 123825 w 866775"/>
              <a:gd name="connsiteY4" fmla="*/ 114300 h 358933"/>
              <a:gd name="connsiteX0" fmla="*/ 123825 w 866775"/>
              <a:gd name="connsiteY0" fmla="*/ 114300 h 358933"/>
              <a:gd name="connsiteX1" fmla="*/ 866775 w 866775"/>
              <a:gd name="connsiteY1" fmla="*/ 0 h 358933"/>
              <a:gd name="connsiteX2" fmla="*/ 695325 w 866775"/>
              <a:gd name="connsiteY2" fmla="*/ 333375 h 358933"/>
              <a:gd name="connsiteX3" fmla="*/ 0 w 866775"/>
              <a:gd name="connsiteY3" fmla="*/ 276225 h 358933"/>
              <a:gd name="connsiteX4" fmla="*/ 123825 w 866775"/>
              <a:gd name="connsiteY4" fmla="*/ 114300 h 358933"/>
              <a:gd name="connsiteX0" fmla="*/ 336838 w 866775"/>
              <a:gd name="connsiteY0" fmla="*/ 0 h 738201"/>
              <a:gd name="connsiteX1" fmla="*/ 866775 w 866775"/>
              <a:gd name="connsiteY1" fmla="*/ 379268 h 738201"/>
              <a:gd name="connsiteX2" fmla="*/ 695325 w 866775"/>
              <a:gd name="connsiteY2" fmla="*/ 712643 h 738201"/>
              <a:gd name="connsiteX3" fmla="*/ 0 w 866775"/>
              <a:gd name="connsiteY3" fmla="*/ 655493 h 738201"/>
              <a:gd name="connsiteX4" fmla="*/ 336838 w 866775"/>
              <a:gd name="connsiteY4" fmla="*/ 0 h 738201"/>
              <a:gd name="connsiteX0" fmla="*/ 336838 w 720061"/>
              <a:gd name="connsiteY0" fmla="*/ 0 h 738201"/>
              <a:gd name="connsiteX1" fmla="*/ 544657 w 720061"/>
              <a:gd name="connsiteY1" fmla="*/ 41563 h 738201"/>
              <a:gd name="connsiteX2" fmla="*/ 695325 w 720061"/>
              <a:gd name="connsiteY2" fmla="*/ 712643 h 738201"/>
              <a:gd name="connsiteX3" fmla="*/ 0 w 720061"/>
              <a:gd name="connsiteY3" fmla="*/ 655493 h 738201"/>
              <a:gd name="connsiteX4" fmla="*/ 336838 w 720061"/>
              <a:gd name="connsiteY4" fmla="*/ 0 h 738201"/>
              <a:gd name="connsiteX0" fmla="*/ 336838 w 544657"/>
              <a:gd name="connsiteY0" fmla="*/ 0 h 759034"/>
              <a:gd name="connsiteX1" fmla="*/ 544657 w 544657"/>
              <a:gd name="connsiteY1" fmla="*/ 41563 h 759034"/>
              <a:gd name="connsiteX2" fmla="*/ 388793 w 544657"/>
              <a:gd name="connsiteY2" fmla="*/ 743816 h 759034"/>
              <a:gd name="connsiteX3" fmla="*/ 0 w 544657"/>
              <a:gd name="connsiteY3" fmla="*/ 655493 h 759034"/>
              <a:gd name="connsiteX4" fmla="*/ 336838 w 544657"/>
              <a:gd name="connsiteY4" fmla="*/ 0 h 759034"/>
              <a:gd name="connsiteX0" fmla="*/ 310860 w 518679"/>
              <a:gd name="connsiteY0" fmla="*/ 0 h 750899"/>
              <a:gd name="connsiteX1" fmla="*/ 518679 w 518679"/>
              <a:gd name="connsiteY1" fmla="*/ 41563 h 750899"/>
              <a:gd name="connsiteX2" fmla="*/ 362815 w 518679"/>
              <a:gd name="connsiteY2" fmla="*/ 743816 h 750899"/>
              <a:gd name="connsiteX3" fmla="*/ 0 w 518679"/>
              <a:gd name="connsiteY3" fmla="*/ 598343 h 750899"/>
              <a:gd name="connsiteX4" fmla="*/ 310860 w 518679"/>
              <a:gd name="connsiteY4" fmla="*/ 0 h 750899"/>
              <a:gd name="connsiteX0" fmla="*/ 310860 w 518679"/>
              <a:gd name="connsiteY0" fmla="*/ 0 h 747949"/>
              <a:gd name="connsiteX1" fmla="*/ 518679 w 518679"/>
              <a:gd name="connsiteY1" fmla="*/ 41563 h 747949"/>
              <a:gd name="connsiteX2" fmla="*/ 362815 w 518679"/>
              <a:gd name="connsiteY2" fmla="*/ 743816 h 747949"/>
              <a:gd name="connsiteX3" fmla="*/ 0 w 518679"/>
              <a:gd name="connsiteY3" fmla="*/ 598343 h 747949"/>
              <a:gd name="connsiteX4" fmla="*/ 310860 w 518679"/>
              <a:gd name="connsiteY4" fmla="*/ 0 h 747949"/>
              <a:gd name="connsiteX0" fmla="*/ 310860 w 518679"/>
              <a:gd name="connsiteY0" fmla="*/ 0 h 747949"/>
              <a:gd name="connsiteX1" fmla="*/ 518679 w 518679"/>
              <a:gd name="connsiteY1" fmla="*/ 41563 h 747949"/>
              <a:gd name="connsiteX2" fmla="*/ 362815 w 518679"/>
              <a:gd name="connsiteY2" fmla="*/ 743816 h 747949"/>
              <a:gd name="connsiteX3" fmla="*/ 0 w 518679"/>
              <a:gd name="connsiteY3" fmla="*/ 598343 h 747949"/>
              <a:gd name="connsiteX4" fmla="*/ 310860 w 518679"/>
              <a:gd name="connsiteY4" fmla="*/ 0 h 747949"/>
              <a:gd name="connsiteX0" fmla="*/ 310860 w 518679"/>
              <a:gd name="connsiteY0" fmla="*/ 0 h 743816"/>
              <a:gd name="connsiteX1" fmla="*/ 518679 w 518679"/>
              <a:gd name="connsiteY1" fmla="*/ 41563 h 743816"/>
              <a:gd name="connsiteX2" fmla="*/ 362815 w 518679"/>
              <a:gd name="connsiteY2" fmla="*/ 743816 h 743816"/>
              <a:gd name="connsiteX3" fmla="*/ 0 w 518679"/>
              <a:gd name="connsiteY3" fmla="*/ 598343 h 743816"/>
              <a:gd name="connsiteX4" fmla="*/ 310860 w 518679"/>
              <a:gd name="connsiteY4" fmla="*/ 0 h 743816"/>
              <a:gd name="connsiteX0" fmla="*/ 310860 w 769817"/>
              <a:gd name="connsiteY0" fmla="*/ 16392 h 760208"/>
              <a:gd name="connsiteX1" fmla="*/ 769817 w 769817"/>
              <a:gd name="connsiteY1" fmla="*/ 0 h 760208"/>
              <a:gd name="connsiteX2" fmla="*/ 362815 w 769817"/>
              <a:gd name="connsiteY2" fmla="*/ 760208 h 760208"/>
              <a:gd name="connsiteX3" fmla="*/ 0 w 769817"/>
              <a:gd name="connsiteY3" fmla="*/ 614735 h 760208"/>
              <a:gd name="connsiteX4" fmla="*/ 310860 w 769817"/>
              <a:gd name="connsiteY4" fmla="*/ 16392 h 760208"/>
              <a:gd name="connsiteX0" fmla="*/ 310860 w 769817"/>
              <a:gd name="connsiteY0" fmla="*/ 16392 h 1558698"/>
              <a:gd name="connsiteX1" fmla="*/ 769817 w 769817"/>
              <a:gd name="connsiteY1" fmla="*/ 0 h 1558698"/>
              <a:gd name="connsiteX2" fmla="*/ 85920 w 769817"/>
              <a:gd name="connsiteY2" fmla="*/ 1558698 h 1558698"/>
              <a:gd name="connsiteX3" fmla="*/ 0 w 769817"/>
              <a:gd name="connsiteY3" fmla="*/ 614735 h 1558698"/>
              <a:gd name="connsiteX4" fmla="*/ 310860 w 769817"/>
              <a:gd name="connsiteY4" fmla="*/ 16392 h 1558698"/>
              <a:gd name="connsiteX0" fmla="*/ 401013 w 859970"/>
              <a:gd name="connsiteY0" fmla="*/ 16392 h 1558698"/>
              <a:gd name="connsiteX1" fmla="*/ 859970 w 859970"/>
              <a:gd name="connsiteY1" fmla="*/ 0 h 1558698"/>
              <a:gd name="connsiteX2" fmla="*/ 176073 w 859970"/>
              <a:gd name="connsiteY2" fmla="*/ 1558698 h 1558698"/>
              <a:gd name="connsiteX3" fmla="*/ 0 w 859970"/>
              <a:gd name="connsiteY3" fmla="*/ 621175 h 1558698"/>
              <a:gd name="connsiteX4" fmla="*/ 401013 w 859970"/>
              <a:gd name="connsiteY4" fmla="*/ 16392 h 1558698"/>
              <a:gd name="connsiteX0" fmla="*/ 401013 w 859970"/>
              <a:gd name="connsiteY0" fmla="*/ 16392 h 1558698"/>
              <a:gd name="connsiteX1" fmla="*/ 859970 w 859970"/>
              <a:gd name="connsiteY1" fmla="*/ 0 h 1558698"/>
              <a:gd name="connsiteX2" fmla="*/ 176073 w 859970"/>
              <a:gd name="connsiteY2" fmla="*/ 1558698 h 1558698"/>
              <a:gd name="connsiteX3" fmla="*/ 0 w 859970"/>
              <a:gd name="connsiteY3" fmla="*/ 621175 h 1558698"/>
              <a:gd name="connsiteX4" fmla="*/ 401013 w 859970"/>
              <a:gd name="connsiteY4" fmla="*/ 16392 h 1558698"/>
              <a:gd name="connsiteX0" fmla="*/ 516923 w 859970"/>
              <a:gd name="connsiteY0" fmla="*/ 0 h 1580943"/>
              <a:gd name="connsiteX1" fmla="*/ 859970 w 859970"/>
              <a:gd name="connsiteY1" fmla="*/ 22245 h 1580943"/>
              <a:gd name="connsiteX2" fmla="*/ 176073 w 859970"/>
              <a:gd name="connsiteY2" fmla="*/ 1580943 h 1580943"/>
              <a:gd name="connsiteX3" fmla="*/ 0 w 859970"/>
              <a:gd name="connsiteY3" fmla="*/ 643420 h 1580943"/>
              <a:gd name="connsiteX4" fmla="*/ 516923 w 859970"/>
              <a:gd name="connsiteY4" fmla="*/ 0 h 1580943"/>
              <a:gd name="connsiteX0" fmla="*/ 516923 w 859970"/>
              <a:gd name="connsiteY0" fmla="*/ 13469 h 1594412"/>
              <a:gd name="connsiteX1" fmla="*/ 859970 w 859970"/>
              <a:gd name="connsiteY1" fmla="*/ 35714 h 1594412"/>
              <a:gd name="connsiteX2" fmla="*/ 176073 w 859970"/>
              <a:gd name="connsiteY2" fmla="*/ 1594412 h 1594412"/>
              <a:gd name="connsiteX3" fmla="*/ 0 w 859970"/>
              <a:gd name="connsiteY3" fmla="*/ 656889 h 1594412"/>
              <a:gd name="connsiteX4" fmla="*/ 516923 w 859970"/>
              <a:gd name="connsiteY4" fmla="*/ 13469 h 1594412"/>
              <a:gd name="connsiteX0" fmla="*/ 516923 w 859970"/>
              <a:gd name="connsiteY0" fmla="*/ 8385 h 1589328"/>
              <a:gd name="connsiteX1" fmla="*/ 859970 w 859970"/>
              <a:gd name="connsiteY1" fmla="*/ 30630 h 1589328"/>
              <a:gd name="connsiteX2" fmla="*/ 176073 w 859970"/>
              <a:gd name="connsiteY2" fmla="*/ 1589328 h 1589328"/>
              <a:gd name="connsiteX3" fmla="*/ 0 w 859970"/>
              <a:gd name="connsiteY3" fmla="*/ 651805 h 1589328"/>
              <a:gd name="connsiteX4" fmla="*/ 516923 w 859970"/>
              <a:gd name="connsiteY4" fmla="*/ 8385 h 1589328"/>
              <a:gd name="connsiteX0" fmla="*/ 516923 w 859970"/>
              <a:gd name="connsiteY0" fmla="*/ 8385 h 1589328"/>
              <a:gd name="connsiteX1" fmla="*/ 859970 w 859970"/>
              <a:gd name="connsiteY1" fmla="*/ 30630 h 1589328"/>
              <a:gd name="connsiteX2" fmla="*/ 176073 w 859970"/>
              <a:gd name="connsiteY2" fmla="*/ 1589328 h 1589328"/>
              <a:gd name="connsiteX3" fmla="*/ 0 w 859970"/>
              <a:gd name="connsiteY3" fmla="*/ 651805 h 1589328"/>
              <a:gd name="connsiteX4" fmla="*/ 516923 w 859970"/>
              <a:gd name="connsiteY4" fmla="*/ 8385 h 1589328"/>
              <a:gd name="connsiteX0" fmla="*/ 516923 w 859970"/>
              <a:gd name="connsiteY0" fmla="*/ 8385 h 1589328"/>
              <a:gd name="connsiteX1" fmla="*/ 859970 w 859970"/>
              <a:gd name="connsiteY1" fmla="*/ 30630 h 1589328"/>
              <a:gd name="connsiteX2" fmla="*/ 176073 w 859970"/>
              <a:gd name="connsiteY2" fmla="*/ 1589328 h 1589328"/>
              <a:gd name="connsiteX3" fmla="*/ 0 w 859970"/>
              <a:gd name="connsiteY3" fmla="*/ 651805 h 1589328"/>
              <a:gd name="connsiteX4" fmla="*/ 516923 w 859970"/>
              <a:gd name="connsiteY4" fmla="*/ 8385 h 1589328"/>
              <a:gd name="connsiteX0" fmla="*/ 532992 w 876039"/>
              <a:gd name="connsiteY0" fmla="*/ 8385 h 1589328"/>
              <a:gd name="connsiteX1" fmla="*/ 876039 w 876039"/>
              <a:gd name="connsiteY1" fmla="*/ 30630 h 1589328"/>
              <a:gd name="connsiteX2" fmla="*/ 192142 w 876039"/>
              <a:gd name="connsiteY2" fmla="*/ 1589328 h 1589328"/>
              <a:gd name="connsiteX3" fmla="*/ 16069 w 876039"/>
              <a:gd name="connsiteY3" fmla="*/ 651805 h 1589328"/>
              <a:gd name="connsiteX4" fmla="*/ 532992 w 876039"/>
              <a:gd name="connsiteY4" fmla="*/ 8385 h 1589328"/>
              <a:gd name="connsiteX0" fmla="*/ 529945 w 872992"/>
              <a:gd name="connsiteY0" fmla="*/ 8385 h 1589328"/>
              <a:gd name="connsiteX1" fmla="*/ 872992 w 872992"/>
              <a:gd name="connsiteY1" fmla="*/ 30630 h 1589328"/>
              <a:gd name="connsiteX2" fmla="*/ 189095 w 872992"/>
              <a:gd name="connsiteY2" fmla="*/ 1589328 h 1589328"/>
              <a:gd name="connsiteX3" fmla="*/ 13022 w 872992"/>
              <a:gd name="connsiteY3" fmla="*/ 651805 h 1589328"/>
              <a:gd name="connsiteX4" fmla="*/ 529945 w 872992"/>
              <a:gd name="connsiteY4" fmla="*/ 8385 h 1589328"/>
              <a:gd name="connsiteX0" fmla="*/ 541091 w 884138"/>
              <a:gd name="connsiteY0" fmla="*/ 8385 h 1589328"/>
              <a:gd name="connsiteX1" fmla="*/ 884138 w 884138"/>
              <a:gd name="connsiteY1" fmla="*/ 30630 h 1589328"/>
              <a:gd name="connsiteX2" fmla="*/ 200241 w 884138"/>
              <a:gd name="connsiteY2" fmla="*/ 1589328 h 1589328"/>
              <a:gd name="connsiteX3" fmla="*/ 24168 w 884138"/>
              <a:gd name="connsiteY3" fmla="*/ 651805 h 1589328"/>
              <a:gd name="connsiteX4" fmla="*/ 541091 w 884138"/>
              <a:gd name="connsiteY4" fmla="*/ 8385 h 1589328"/>
              <a:gd name="connsiteX0" fmla="*/ 274267 w 998314"/>
              <a:gd name="connsiteY0" fmla="*/ 4389 h 1699632"/>
              <a:gd name="connsiteX1" fmla="*/ 998314 w 998314"/>
              <a:gd name="connsiteY1" fmla="*/ 140934 h 1699632"/>
              <a:gd name="connsiteX2" fmla="*/ 314417 w 998314"/>
              <a:gd name="connsiteY2" fmla="*/ 1699632 h 1699632"/>
              <a:gd name="connsiteX3" fmla="*/ 138344 w 998314"/>
              <a:gd name="connsiteY3" fmla="*/ 762109 h 1699632"/>
              <a:gd name="connsiteX4" fmla="*/ 274267 w 998314"/>
              <a:gd name="connsiteY4" fmla="*/ 4389 h 1699632"/>
              <a:gd name="connsiteX0" fmla="*/ 160528 w 884575"/>
              <a:gd name="connsiteY0" fmla="*/ 4389 h 1699632"/>
              <a:gd name="connsiteX1" fmla="*/ 884575 w 884575"/>
              <a:gd name="connsiteY1" fmla="*/ 140934 h 1699632"/>
              <a:gd name="connsiteX2" fmla="*/ 200678 w 884575"/>
              <a:gd name="connsiteY2" fmla="*/ 1699632 h 1699632"/>
              <a:gd name="connsiteX3" fmla="*/ 24605 w 884575"/>
              <a:gd name="connsiteY3" fmla="*/ 762109 h 1699632"/>
              <a:gd name="connsiteX4" fmla="*/ 160528 w 884575"/>
              <a:gd name="connsiteY4" fmla="*/ 4389 h 1699632"/>
              <a:gd name="connsiteX0" fmla="*/ 206360 w 930407"/>
              <a:gd name="connsiteY0" fmla="*/ 4389 h 1699632"/>
              <a:gd name="connsiteX1" fmla="*/ 930407 w 930407"/>
              <a:gd name="connsiteY1" fmla="*/ 140934 h 1699632"/>
              <a:gd name="connsiteX2" fmla="*/ 246510 w 930407"/>
              <a:gd name="connsiteY2" fmla="*/ 1699632 h 1699632"/>
              <a:gd name="connsiteX3" fmla="*/ 70437 w 930407"/>
              <a:gd name="connsiteY3" fmla="*/ 762109 h 1699632"/>
              <a:gd name="connsiteX4" fmla="*/ 206360 w 930407"/>
              <a:gd name="connsiteY4" fmla="*/ 4389 h 1699632"/>
              <a:gd name="connsiteX0" fmla="*/ 206360 w 930407"/>
              <a:gd name="connsiteY0" fmla="*/ 4389 h 1521832"/>
              <a:gd name="connsiteX1" fmla="*/ 930407 w 930407"/>
              <a:gd name="connsiteY1" fmla="*/ 140934 h 1521832"/>
              <a:gd name="connsiteX2" fmla="*/ 544960 w 930407"/>
              <a:gd name="connsiteY2" fmla="*/ 1521832 h 1521832"/>
              <a:gd name="connsiteX3" fmla="*/ 70437 w 930407"/>
              <a:gd name="connsiteY3" fmla="*/ 762109 h 1521832"/>
              <a:gd name="connsiteX4" fmla="*/ 206360 w 930407"/>
              <a:gd name="connsiteY4" fmla="*/ 4389 h 1521832"/>
              <a:gd name="connsiteX0" fmla="*/ 206360 w 930407"/>
              <a:gd name="connsiteY0" fmla="*/ 4389 h 1521832"/>
              <a:gd name="connsiteX1" fmla="*/ 930407 w 930407"/>
              <a:gd name="connsiteY1" fmla="*/ 140934 h 1521832"/>
              <a:gd name="connsiteX2" fmla="*/ 544960 w 930407"/>
              <a:gd name="connsiteY2" fmla="*/ 1521832 h 1521832"/>
              <a:gd name="connsiteX3" fmla="*/ 70437 w 930407"/>
              <a:gd name="connsiteY3" fmla="*/ 762109 h 1521832"/>
              <a:gd name="connsiteX4" fmla="*/ 206360 w 930407"/>
              <a:gd name="connsiteY4" fmla="*/ 4389 h 1521832"/>
              <a:gd name="connsiteX0" fmla="*/ 206360 w 625607"/>
              <a:gd name="connsiteY0" fmla="*/ 3090 h 1520533"/>
              <a:gd name="connsiteX1" fmla="*/ 625607 w 625607"/>
              <a:gd name="connsiteY1" fmla="*/ 241235 h 1520533"/>
              <a:gd name="connsiteX2" fmla="*/ 544960 w 625607"/>
              <a:gd name="connsiteY2" fmla="*/ 1520533 h 1520533"/>
              <a:gd name="connsiteX3" fmla="*/ 70437 w 625607"/>
              <a:gd name="connsiteY3" fmla="*/ 760810 h 1520533"/>
              <a:gd name="connsiteX4" fmla="*/ 206360 w 625607"/>
              <a:gd name="connsiteY4" fmla="*/ 3090 h 1520533"/>
              <a:gd name="connsiteX0" fmla="*/ 206360 w 625607"/>
              <a:gd name="connsiteY0" fmla="*/ 8363 h 1525806"/>
              <a:gd name="connsiteX1" fmla="*/ 625607 w 625607"/>
              <a:gd name="connsiteY1" fmla="*/ 246508 h 1525806"/>
              <a:gd name="connsiteX2" fmla="*/ 544960 w 625607"/>
              <a:gd name="connsiteY2" fmla="*/ 1525806 h 1525806"/>
              <a:gd name="connsiteX3" fmla="*/ 70437 w 625607"/>
              <a:gd name="connsiteY3" fmla="*/ 766083 h 1525806"/>
              <a:gd name="connsiteX4" fmla="*/ 206360 w 625607"/>
              <a:gd name="connsiteY4" fmla="*/ 8363 h 1525806"/>
              <a:gd name="connsiteX0" fmla="*/ 206360 w 748827"/>
              <a:gd name="connsiteY0" fmla="*/ 8363 h 1525806"/>
              <a:gd name="connsiteX1" fmla="*/ 625607 w 748827"/>
              <a:gd name="connsiteY1" fmla="*/ 246508 h 1525806"/>
              <a:gd name="connsiteX2" fmla="*/ 544960 w 748827"/>
              <a:gd name="connsiteY2" fmla="*/ 1525806 h 1525806"/>
              <a:gd name="connsiteX3" fmla="*/ 70437 w 748827"/>
              <a:gd name="connsiteY3" fmla="*/ 766083 h 1525806"/>
              <a:gd name="connsiteX4" fmla="*/ 206360 w 748827"/>
              <a:gd name="connsiteY4" fmla="*/ 8363 h 1525806"/>
              <a:gd name="connsiteX0" fmla="*/ 206360 w 753247"/>
              <a:gd name="connsiteY0" fmla="*/ 8363 h 1525806"/>
              <a:gd name="connsiteX1" fmla="*/ 625607 w 753247"/>
              <a:gd name="connsiteY1" fmla="*/ 246508 h 1525806"/>
              <a:gd name="connsiteX2" fmla="*/ 544960 w 753247"/>
              <a:gd name="connsiteY2" fmla="*/ 1525806 h 1525806"/>
              <a:gd name="connsiteX3" fmla="*/ 70437 w 753247"/>
              <a:gd name="connsiteY3" fmla="*/ 766083 h 1525806"/>
              <a:gd name="connsiteX4" fmla="*/ 206360 w 753247"/>
              <a:gd name="connsiteY4" fmla="*/ 8363 h 1525806"/>
              <a:gd name="connsiteX0" fmla="*/ 206360 w 1013428"/>
              <a:gd name="connsiteY0" fmla="*/ 120502 h 1637945"/>
              <a:gd name="connsiteX1" fmla="*/ 939115 w 1013428"/>
              <a:gd name="connsiteY1" fmla="*/ 79973 h 1637945"/>
              <a:gd name="connsiteX2" fmla="*/ 544960 w 1013428"/>
              <a:gd name="connsiteY2" fmla="*/ 1637945 h 1637945"/>
              <a:gd name="connsiteX3" fmla="*/ 70437 w 1013428"/>
              <a:gd name="connsiteY3" fmla="*/ 878222 h 1637945"/>
              <a:gd name="connsiteX4" fmla="*/ 206360 w 1013428"/>
              <a:gd name="connsiteY4" fmla="*/ 120502 h 1637945"/>
              <a:gd name="connsiteX0" fmla="*/ 206360 w 1013428"/>
              <a:gd name="connsiteY0" fmla="*/ 40529 h 1557972"/>
              <a:gd name="connsiteX1" fmla="*/ 939115 w 1013428"/>
              <a:gd name="connsiteY1" fmla="*/ 0 h 1557972"/>
              <a:gd name="connsiteX2" fmla="*/ 544960 w 1013428"/>
              <a:gd name="connsiteY2" fmla="*/ 1557972 h 1557972"/>
              <a:gd name="connsiteX3" fmla="*/ 70437 w 1013428"/>
              <a:gd name="connsiteY3" fmla="*/ 798249 h 1557972"/>
              <a:gd name="connsiteX4" fmla="*/ 206360 w 1013428"/>
              <a:gd name="connsiteY4" fmla="*/ 40529 h 1557972"/>
              <a:gd name="connsiteX0" fmla="*/ 174876 w 1051612"/>
              <a:gd name="connsiteY0" fmla="*/ 92780 h 1557972"/>
              <a:gd name="connsiteX1" fmla="*/ 977299 w 1051612"/>
              <a:gd name="connsiteY1" fmla="*/ 0 h 1557972"/>
              <a:gd name="connsiteX2" fmla="*/ 583144 w 1051612"/>
              <a:gd name="connsiteY2" fmla="*/ 1557972 h 1557972"/>
              <a:gd name="connsiteX3" fmla="*/ 108621 w 1051612"/>
              <a:gd name="connsiteY3" fmla="*/ 798249 h 1557972"/>
              <a:gd name="connsiteX4" fmla="*/ 174876 w 1051612"/>
              <a:gd name="connsiteY4" fmla="*/ 92780 h 1557972"/>
              <a:gd name="connsiteX0" fmla="*/ 174876 w 1051612"/>
              <a:gd name="connsiteY0" fmla="*/ 95852 h 1561044"/>
              <a:gd name="connsiteX1" fmla="*/ 977299 w 1051612"/>
              <a:gd name="connsiteY1" fmla="*/ 3072 h 1561044"/>
              <a:gd name="connsiteX2" fmla="*/ 583144 w 1051612"/>
              <a:gd name="connsiteY2" fmla="*/ 1561044 h 1561044"/>
              <a:gd name="connsiteX3" fmla="*/ 108621 w 1051612"/>
              <a:gd name="connsiteY3" fmla="*/ 801321 h 1561044"/>
              <a:gd name="connsiteX4" fmla="*/ 174876 w 1051612"/>
              <a:gd name="connsiteY4" fmla="*/ 95852 h 1561044"/>
              <a:gd name="connsiteX0" fmla="*/ 174876 w 1079099"/>
              <a:gd name="connsiteY0" fmla="*/ 95852 h 1343777"/>
              <a:gd name="connsiteX1" fmla="*/ 977299 w 1079099"/>
              <a:gd name="connsiteY1" fmla="*/ 3072 h 1343777"/>
              <a:gd name="connsiteX2" fmla="*/ 783441 w 1079099"/>
              <a:gd name="connsiteY2" fmla="*/ 1343777 h 1343777"/>
              <a:gd name="connsiteX3" fmla="*/ 108621 w 1079099"/>
              <a:gd name="connsiteY3" fmla="*/ 801321 h 1343777"/>
              <a:gd name="connsiteX4" fmla="*/ 174876 w 1079099"/>
              <a:gd name="connsiteY4" fmla="*/ 95852 h 1343777"/>
              <a:gd name="connsiteX0" fmla="*/ 124864 w 1029087"/>
              <a:gd name="connsiteY0" fmla="*/ 95852 h 2134952"/>
              <a:gd name="connsiteX1" fmla="*/ 927287 w 1029087"/>
              <a:gd name="connsiteY1" fmla="*/ 3072 h 2134952"/>
              <a:gd name="connsiteX2" fmla="*/ 733429 w 1029087"/>
              <a:gd name="connsiteY2" fmla="*/ 1343777 h 2134952"/>
              <a:gd name="connsiteX3" fmla="*/ 232781 w 1029087"/>
              <a:gd name="connsiteY3" fmla="*/ 2104928 h 2134952"/>
              <a:gd name="connsiteX4" fmla="*/ 124864 w 1029087"/>
              <a:gd name="connsiteY4" fmla="*/ 95852 h 2134952"/>
              <a:gd name="connsiteX0" fmla="*/ 124864 w 1029087"/>
              <a:gd name="connsiteY0" fmla="*/ 95852 h 2114525"/>
              <a:gd name="connsiteX1" fmla="*/ 927287 w 1029087"/>
              <a:gd name="connsiteY1" fmla="*/ 3072 h 2114525"/>
              <a:gd name="connsiteX2" fmla="*/ 733429 w 1029087"/>
              <a:gd name="connsiteY2" fmla="*/ 1343777 h 2114525"/>
              <a:gd name="connsiteX3" fmla="*/ 232781 w 1029087"/>
              <a:gd name="connsiteY3" fmla="*/ 2104928 h 2114525"/>
              <a:gd name="connsiteX4" fmla="*/ 124864 w 1029087"/>
              <a:gd name="connsiteY4" fmla="*/ 95852 h 2114525"/>
              <a:gd name="connsiteX0" fmla="*/ 124864 w 989448"/>
              <a:gd name="connsiteY0" fmla="*/ 95852 h 2114527"/>
              <a:gd name="connsiteX1" fmla="*/ 927287 w 989448"/>
              <a:gd name="connsiteY1" fmla="*/ 3072 h 2114527"/>
              <a:gd name="connsiteX2" fmla="*/ 733429 w 989448"/>
              <a:gd name="connsiteY2" fmla="*/ 1343777 h 2114527"/>
              <a:gd name="connsiteX3" fmla="*/ 232781 w 989448"/>
              <a:gd name="connsiteY3" fmla="*/ 2104928 h 2114527"/>
              <a:gd name="connsiteX4" fmla="*/ 124864 w 989448"/>
              <a:gd name="connsiteY4" fmla="*/ 95852 h 2114527"/>
              <a:gd name="connsiteX0" fmla="*/ 124864 w 989448"/>
              <a:gd name="connsiteY0" fmla="*/ 95852 h 2118304"/>
              <a:gd name="connsiteX1" fmla="*/ 927287 w 989448"/>
              <a:gd name="connsiteY1" fmla="*/ 3072 h 2118304"/>
              <a:gd name="connsiteX2" fmla="*/ 733429 w 989448"/>
              <a:gd name="connsiteY2" fmla="*/ 1343777 h 2118304"/>
              <a:gd name="connsiteX3" fmla="*/ 232781 w 989448"/>
              <a:gd name="connsiteY3" fmla="*/ 2104928 h 2118304"/>
              <a:gd name="connsiteX4" fmla="*/ 124864 w 989448"/>
              <a:gd name="connsiteY4" fmla="*/ 95852 h 2118304"/>
              <a:gd name="connsiteX0" fmla="*/ 124864 w 991435"/>
              <a:gd name="connsiteY0" fmla="*/ 95852 h 2118084"/>
              <a:gd name="connsiteX1" fmla="*/ 927287 w 991435"/>
              <a:gd name="connsiteY1" fmla="*/ 3072 h 2118084"/>
              <a:gd name="connsiteX2" fmla="*/ 759555 w 991435"/>
              <a:gd name="connsiteY2" fmla="*/ 1330199 h 2118084"/>
              <a:gd name="connsiteX3" fmla="*/ 232781 w 991435"/>
              <a:gd name="connsiteY3" fmla="*/ 2104928 h 2118084"/>
              <a:gd name="connsiteX4" fmla="*/ 124864 w 991435"/>
              <a:gd name="connsiteY4" fmla="*/ 95852 h 2118084"/>
              <a:gd name="connsiteX0" fmla="*/ 124864 w 1008080"/>
              <a:gd name="connsiteY0" fmla="*/ 95852 h 2118084"/>
              <a:gd name="connsiteX1" fmla="*/ 927287 w 1008080"/>
              <a:gd name="connsiteY1" fmla="*/ 3072 h 2118084"/>
              <a:gd name="connsiteX2" fmla="*/ 759555 w 1008080"/>
              <a:gd name="connsiteY2" fmla="*/ 1330199 h 2118084"/>
              <a:gd name="connsiteX3" fmla="*/ 232781 w 1008080"/>
              <a:gd name="connsiteY3" fmla="*/ 2104928 h 2118084"/>
              <a:gd name="connsiteX4" fmla="*/ 124864 w 1008080"/>
              <a:gd name="connsiteY4" fmla="*/ 95852 h 2118084"/>
              <a:gd name="connsiteX0" fmla="*/ 124864 w 927287"/>
              <a:gd name="connsiteY0" fmla="*/ 95852 h 2118084"/>
              <a:gd name="connsiteX1" fmla="*/ 927287 w 927287"/>
              <a:gd name="connsiteY1" fmla="*/ 3072 h 2118084"/>
              <a:gd name="connsiteX2" fmla="*/ 759555 w 927287"/>
              <a:gd name="connsiteY2" fmla="*/ 1330199 h 2118084"/>
              <a:gd name="connsiteX3" fmla="*/ 232781 w 927287"/>
              <a:gd name="connsiteY3" fmla="*/ 2104928 h 2118084"/>
              <a:gd name="connsiteX4" fmla="*/ 124864 w 927287"/>
              <a:gd name="connsiteY4" fmla="*/ 95852 h 2118084"/>
              <a:gd name="connsiteX0" fmla="*/ 124864 w 927287"/>
              <a:gd name="connsiteY0" fmla="*/ 189323 h 2116501"/>
              <a:gd name="connsiteX1" fmla="*/ 927287 w 927287"/>
              <a:gd name="connsiteY1" fmla="*/ 1489 h 2116501"/>
              <a:gd name="connsiteX2" fmla="*/ 759555 w 927287"/>
              <a:gd name="connsiteY2" fmla="*/ 1328616 h 2116501"/>
              <a:gd name="connsiteX3" fmla="*/ 232781 w 927287"/>
              <a:gd name="connsiteY3" fmla="*/ 2103345 h 2116501"/>
              <a:gd name="connsiteX4" fmla="*/ 124864 w 927287"/>
              <a:gd name="connsiteY4" fmla="*/ 189323 h 2116501"/>
              <a:gd name="connsiteX0" fmla="*/ 124864 w 927287"/>
              <a:gd name="connsiteY0" fmla="*/ 190789 h 2117967"/>
              <a:gd name="connsiteX1" fmla="*/ 927287 w 927287"/>
              <a:gd name="connsiteY1" fmla="*/ 2955 h 2117967"/>
              <a:gd name="connsiteX2" fmla="*/ 759555 w 927287"/>
              <a:gd name="connsiteY2" fmla="*/ 1330082 h 2117967"/>
              <a:gd name="connsiteX3" fmla="*/ 232781 w 927287"/>
              <a:gd name="connsiteY3" fmla="*/ 2104811 h 2117967"/>
              <a:gd name="connsiteX4" fmla="*/ 124864 w 927287"/>
              <a:gd name="connsiteY4" fmla="*/ 190789 h 2117967"/>
              <a:gd name="connsiteX0" fmla="*/ 82917 w 885340"/>
              <a:gd name="connsiteY0" fmla="*/ 190789 h 2117967"/>
              <a:gd name="connsiteX1" fmla="*/ 885340 w 885340"/>
              <a:gd name="connsiteY1" fmla="*/ 2955 h 2117967"/>
              <a:gd name="connsiteX2" fmla="*/ 717608 w 885340"/>
              <a:gd name="connsiteY2" fmla="*/ 1330082 h 2117967"/>
              <a:gd name="connsiteX3" fmla="*/ 190834 w 885340"/>
              <a:gd name="connsiteY3" fmla="*/ 2104811 h 2117967"/>
              <a:gd name="connsiteX4" fmla="*/ 82917 w 885340"/>
              <a:gd name="connsiteY4" fmla="*/ 190789 h 2117967"/>
              <a:gd name="connsiteX0" fmla="*/ 99918 w 902341"/>
              <a:gd name="connsiteY0" fmla="*/ 190789 h 2117967"/>
              <a:gd name="connsiteX1" fmla="*/ 902341 w 902341"/>
              <a:gd name="connsiteY1" fmla="*/ 2955 h 2117967"/>
              <a:gd name="connsiteX2" fmla="*/ 734609 w 902341"/>
              <a:gd name="connsiteY2" fmla="*/ 1330082 h 2117967"/>
              <a:gd name="connsiteX3" fmla="*/ 207835 w 902341"/>
              <a:gd name="connsiteY3" fmla="*/ 2104811 h 2117967"/>
              <a:gd name="connsiteX4" fmla="*/ 99918 w 902341"/>
              <a:gd name="connsiteY4" fmla="*/ 190789 h 2117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2341" h="2117967">
                <a:moveTo>
                  <a:pt x="99918" y="190789"/>
                </a:moveTo>
                <a:cubicBezTo>
                  <a:pt x="310062" y="58073"/>
                  <a:pt x="557323" y="-16082"/>
                  <a:pt x="902341" y="2955"/>
                </a:cubicBezTo>
                <a:cubicBezTo>
                  <a:pt x="498481" y="458642"/>
                  <a:pt x="685884" y="964667"/>
                  <a:pt x="734609" y="1330082"/>
                </a:cubicBezTo>
                <a:cubicBezTo>
                  <a:pt x="623862" y="1486984"/>
                  <a:pt x="395223" y="2224939"/>
                  <a:pt x="207835" y="2104811"/>
                </a:cubicBezTo>
                <a:cubicBezTo>
                  <a:pt x="63116" y="2029589"/>
                  <a:pt x="-115491" y="636451"/>
                  <a:pt x="99918" y="190789"/>
                </a:cubicBezTo>
                <a:close/>
              </a:path>
            </a:pathLst>
          </a:custGeom>
          <a:solidFill>
            <a:srgbClr val="7030A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65428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Kép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9113" y="1588"/>
            <a:ext cx="5834062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Szövegdoboz 4"/>
          <p:cNvSpPr txBox="1">
            <a:spLocks noChangeArrowheads="1"/>
          </p:cNvSpPr>
          <p:nvPr/>
        </p:nvSpPr>
        <p:spPr bwMode="auto">
          <a:xfrm>
            <a:off x="179388" y="333374"/>
            <a:ext cx="287972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/>
              <a:t>A tájékba felülről lép be az </a:t>
            </a:r>
            <a:r>
              <a:rPr lang="hu-HU" altLang="hu-HU" sz="1800" b="1" dirty="0"/>
              <a:t>a. és a n. </a:t>
            </a:r>
            <a:r>
              <a:rPr lang="hu-HU" altLang="hu-HU" sz="1800" b="1" dirty="0" err="1"/>
              <a:t>suprascapularis</a:t>
            </a:r>
            <a:r>
              <a:rPr lang="hu-HU" altLang="hu-HU" sz="1800" dirty="0"/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/>
              <a:t>„</a:t>
            </a:r>
            <a:r>
              <a:rPr lang="hu-HU" altLang="hu-HU" sz="1800" dirty="0" err="1"/>
              <a:t>Army</a:t>
            </a:r>
            <a:r>
              <a:rPr lang="hu-HU" altLang="hu-HU" sz="1800" dirty="0"/>
              <a:t> </a:t>
            </a:r>
            <a:r>
              <a:rPr lang="hu-HU" altLang="hu-HU" sz="1800" dirty="0" err="1"/>
              <a:t>on</a:t>
            </a:r>
            <a:r>
              <a:rPr lang="hu-HU" altLang="hu-HU" sz="1800" dirty="0"/>
              <a:t> </a:t>
            </a:r>
            <a:r>
              <a:rPr lang="hu-HU" altLang="hu-HU" sz="1800" dirty="0" err="1"/>
              <a:t>the</a:t>
            </a:r>
            <a:r>
              <a:rPr lang="hu-HU" altLang="hu-HU" sz="1800" dirty="0"/>
              <a:t> </a:t>
            </a:r>
            <a:r>
              <a:rPr lang="hu-HU" altLang="hu-HU" sz="1800" dirty="0" err="1"/>
              <a:t>bridge</a:t>
            </a:r>
            <a:r>
              <a:rPr lang="hu-HU" altLang="hu-HU" sz="1800" dirty="0"/>
              <a:t>, </a:t>
            </a:r>
            <a:r>
              <a:rPr lang="hu-HU" altLang="hu-HU" sz="1800" dirty="0" err="1"/>
              <a:t>Navy</a:t>
            </a:r>
            <a:r>
              <a:rPr lang="hu-HU" altLang="hu-HU" sz="1800" dirty="0"/>
              <a:t> </a:t>
            </a:r>
            <a:r>
              <a:rPr lang="hu-HU" altLang="hu-HU" sz="1800" dirty="0" err="1"/>
              <a:t>on</a:t>
            </a:r>
            <a:r>
              <a:rPr lang="hu-HU" altLang="hu-HU" sz="1800" dirty="0"/>
              <a:t> </a:t>
            </a:r>
            <a:r>
              <a:rPr lang="hu-HU" altLang="hu-HU" sz="1800" dirty="0" err="1"/>
              <a:t>the</a:t>
            </a:r>
            <a:r>
              <a:rPr lang="hu-HU" altLang="hu-HU" sz="1800" dirty="0"/>
              <a:t> </a:t>
            </a:r>
            <a:r>
              <a:rPr lang="hu-HU" altLang="hu-HU" sz="1800" dirty="0" err="1"/>
              <a:t>water</a:t>
            </a:r>
            <a:r>
              <a:rPr lang="hu-HU" altLang="hu-HU" sz="1800" dirty="0"/>
              <a:t>” </a:t>
            </a:r>
            <a:r>
              <a:rPr lang="hu-HU" altLang="hu-HU" sz="1800" dirty="0" err="1"/>
              <a:t>Lig</a:t>
            </a:r>
            <a:r>
              <a:rPr lang="hu-HU" altLang="hu-HU" sz="1800" dirty="0"/>
              <a:t>. </a:t>
            </a:r>
            <a:r>
              <a:rPr lang="hu-HU" altLang="hu-HU" sz="1800" dirty="0" err="1"/>
              <a:t>trans</a:t>
            </a:r>
            <a:r>
              <a:rPr lang="hu-HU" altLang="hu-HU" sz="1800" dirty="0"/>
              <a:t>. </a:t>
            </a:r>
            <a:r>
              <a:rPr lang="hu-HU" altLang="hu-HU" sz="1800" dirty="0" err="1"/>
              <a:t>scap.sup</a:t>
            </a:r>
            <a:r>
              <a:rPr lang="hu-HU" altLang="hu-HU" sz="1800" dirty="0"/>
              <a:t>.</a:t>
            </a:r>
          </a:p>
        </p:txBody>
      </p:sp>
      <p:sp>
        <p:nvSpPr>
          <p:cNvPr id="34820" name="Szövegdoboz 5"/>
          <p:cNvSpPr txBox="1">
            <a:spLocks noChangeArrowheads="1"/>
          </p:cNvSpPr>
          <p:nvPr/>
        </p:nvSpPr>
        <p:spPr bwMode="auto">
          <a:xfrm>
            <a:off x="250825" y="2708275"/>
            <a:ext cx="2376488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b="1" dirty="0" err="1"/>
              <a:t>Hiatus</a:t>
            </a:r>
            <a:r>
              <a:rPr lang="hu-HU" altLang="hu-HU" sz="1800" b="1" dirty="0"/>
              <a:t> </a:t>
            </a:r>
            <a:r>
              <a:rPr lang="hu-HU" altLang="hu-HU" sz="1800" b="1" dirty="0" err="1"/>
              <a:t>axill</a:t>
            </a:r>
            <a:r>
              <a:rPr lang="hu-HU" altLang="hu-HU" sz="1800" b="1" dirty="0"/>
              <a:t>. lat. </a:t>
            </a:r>
            <a:r>
              <a:rPr lang="hu-HU" altLang="hu-HU" sz="1800" dirty="0"/>
              <a:t>(    ) és </a:t>
            </a:r>
            <a:r>
              <a:rPr lang="hu-HU" altLang="hu-HU" sz="1800" b="1" dirty="0" err="1"/>
              <a:t>med</a:t>
            </a:r>
            <a:r>
              <a:rPr lang="hu-HU" altLang="hu-HU" sz="1800" dirty="0"/>
              <a:t>. (     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/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800" b="1" dirty="0"/>
              <a:t>A régió fontosabb képletei</a:t>
            </a:r>
            <a:r>
              <a:rPr lang="hu-HU" altLang="hu-HU" sz="1800" dirty="0"/>
              <a:t>: </a:t>
            </a:r>
            <a:br>
              <a:rPr lang="hu-HU" altLang="hu-HU" sz="1800" dirty="0"/>
            </a:br>
            <a:endParaRPr lang="hu-HU" altLang="hu-HU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b="1" dirty="0"/>
              <a:t>lat</a:t>
            </a:r>
            <a:r>
              <a:rPr lang="hu-HU" altLang="hu-HU" sz="1800" dirty="0"/>
              <a:t>.: a. </a:t>
            </a:r>
            <a:r>
              <a:rPr lang="hu-HU" altLang="hu-HU" sz="1800" dirty="0" err="1"/>
              <a:t>circumfl</a:t>
            </a:r>
            <a:r>
              <a:rPr lang="hu-HU" altLang="hu-HU" sz="1800" dirty="0"/>
              <a:t>. </a:t>
            </a:r>
            <a:r>
              <a:rPr lang="hu-HU" altLang="hu-HU" sz="1800" dirty="0" err="1"/>
              <a:t>hum</a:t>
            </a:r>
            <a:r>
              <a:rPr lang="hu-HU" altLang="hu-HU" sz="1800" dirty="0"/>
              <a:t>. post, n. </a:t>
            </a:r>
            <a:r>
              <a:rPr lang="hu-HU" altLang="hu-HU" sz="1800" dirty="0" err="1"/>
              <a:t>axill</a:t>
            </a:r>
            <a:r>
              <a:rPr lang="hu-HU" altLang="hu-HU" sz="1800" dirty="0"/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b="1" dirty="0" err="1"/>
              <a:t>med</a:t>
            </a:r>
            <a:r>
              <a:rPr lang="hu-HU" altLang="hu-HU" sz="1800" dirty="0"/>
              <a:t>: a. </a:t>
            </a:r>
            <a:r>
              <a:rPr lang="hu-HU" altLang="hu-HU" sz="1800" dirty="0" err="1"/>
              <a:t>circumfl</a:t>
            </a:r>
            <a:r>
              <a:rPr lang="hu-HU" altLang="hu-HU" sz="1800" dirty="0"/>
              <a:t>. </a:t>
            </a:r>
            <a:r>
              <a:rPr lang="hu-HU" altLang="hu-HU" sz="1800" dirty="0" err="1"/>
              <a:t>scap</a:t>
            </a:r>
            <a:r>
              <a:rPr lang="hu-HU" altLang="hu-HU" sz="1800" dirty="0"/>
              <a:t>. (az a. </a:t>
            </a:r>
            <a:r>
              <a:rPr lang="hu-HU" altLang="hu-HU" sz="1800" dirty="0" err="1"/>
              <a:t>subscap-ból</a:t>
            </a:r>
            <a:r>
              <a:rPr lang="hu-HU" altLang="hu-HU" sz="1800" dirty="0"/>
              <a:t>)</a:t>
            </a:r>
          </a:p>
        </p:txBody>
      </p:sp>
      <p:sp>
        <p:nvSpPr>
          <p:cNvPr id="7" name="Téglalap 6"/>
          <p:cNvSpPr/>
          <p:nvPr/>
        </p:nvSpPr>
        <p:spPr>
          <a:xfrm>
            <a:off x="2174875" y="2794000"/>
            <a:ext cx="215900" cy="215900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u-HU"/>
          </a:p>
        </p:txBody>
      </p:sp>
      <p:sp>
        <p:nvSpPr>
          <p:cNvPr id="8" name="Háromszög 7"/>
          <p:cNvSpPr/>
          <p:nvPr/>
        </p:nvSpPr>
        <p:spPr>
          <a:xfrm>
            <a:off x="1360076" y="3059113"/>
            <a:ext cx="288925" cy="215900"/>
          </a:xfrm>
          <a:prstGeom prst="triangle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u-HU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244CB2A-0D6F-4A3E-BD61-024534BFA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err="1"/>
              <a:t>Regio</a:t>
            </a:r>
            <a:r>
              <a:rPr lang="hu-HU" dirty="0"/>
              <a:t> </a:t>
            </a:r>
            <a:r>
              <a:rPr lang="hu-HU" dirty="0" err="1"/>
              <a:t>brachialis</a:t>
            </a:r>
            <a:r>
              <a:rPr lang="hu-HU" dirty="0"/>
              <a:t> </a:t>
            </a:r>
            <a:r>
              <a:rPr lang="hu-HU" dirty="0" err="1"/>
              <a:t>anterior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FDFADAD-40EA-415B-8529-E60D4840A2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5696" y="1600200"/>
            <a:ext cx="7056784" cy="4983162"/>
          </a:xfrm>
        </p:spPr>
        <p:txBody>
          <a:bodyPr>
            <a:normAutofit fontScale="77500" lnSpcReduction="20000"/>
          </a:bodyPr>
          <a:lstStyle/>
          <a:p>
            <a:r>
              <a:rPr lang="hu-HU" altLang="hu-HU" b="1" dirty="0"/>
              <a:t>Határai</a:t>
            </a:r>
            <a:r>
              <a:rPr lang="hu-HU" altLang="hu-HU" dirty="0"/>
              <a:t>: a m. </a:t>
            </a:r>
            <a:r>
              <a:rPr lang="hu-HU" altLang="hu-HU" dirty="0" err="1"/>
              <a:t>pect</a:t>
            </a:r>
            <a:r>
              <a:rPr lang="hu-HU" altLang="hu-HU" dirty="0"/>
              <a:t>. </a:t>
            </a:r>
            <a:r>
              <a:rPr lang="hu-HU" altLang="hu-HU" dirty="0" err="1"/>
              <a:t>maj</a:t>
            </a:r>
            <a:r>
              <a:rPr lang="hu-HU" altLang="hu-HU" dirty="0"/>
              <a:t>. alsó széle (felső), három harántujj a könyökhajlat felett (alsó), valamint a </a:t>
            </a:r>
            <a:r>
              <a:rPr lang="hu-HU" altLang="hu-HU" dirty="0" err="1"/>
              <a:t>sulcus</a:t>
            </a:r>
            <a:r>
              <a:rPr lang="hu-HU" altLang="hu-HU" dirty="0"/>
              <a:t> </a:t>
            </a:r>
            <a:r>
              <a:rPr lang="hu-HU" altLang="hu-HU" dirty="0" err="1"/>
              <a:t>bicip</a:t>
            </a:r>
            <a:r>
              <a:rPr lang="hu-HU" altLang="hu-HU" dirty="0"/>
              <a:t>. lat. (laterálisan) és </a:t>
            </a:r>
            <a:r>
              <a:rPr lang="hu-HU" altLang="hu-HU" dirty="0" err="1"/>
              <a:t>med</a:t>
            </a:r>
            <a:r>
              <a:rPr lang="hu-HU" altLang="hu-HU" dirty="0"/>
              <a:t>. (mediálisan)</a:t>
            </a:r>
          </a:p>
          <a:p>
            <a:r>
              <a:rPr lang="hu-HU" altLang="hu-HU" b="1" dirty="0"/>
              <a:t>tapintható </a:t>
            </a:r>
            <a:r>
              <a:rPr lang="hu-HU" altLang="hu-HU" dirty="0"/>
              <a:t>képletek: m. </a:t>
            </a:r>
            <a:r>
              <a:rPr lang="hu-HU" altLang="hu-HU" dirty="0" err="1"/>
              <a:t>biceps</a:t>
            </a:r>
            <a:r>
              <a:rPr lang="hu-HU" altLang="hu-HU" dirty="0"/>
              <a:t> </a:t>
            </a:r>
            <a:r>
              <a:rPr lang="hu-HU" altLang="hu-HU" dirty="0" err="1"/>
              <a:t>brach</a:t>
            </a:r>
            <a:r>
              <a:rPr lang="hu-HU" altLang="hu-HU" dirty="0"/>
              <a:t>., a </a:t>
            </a:r>
            <a:r>
              <a:rPr lang="hu-HU" altLang="hu-HU" dirty="0" err="1"/>
              <a:t>sulcus</a:t>
            </a:r>
            <a:r>
              <a:rPr lang="hu-HU" altLang="hu-HU" dirty="0"/>
              <a:t> </a:t>
            </a:r>
            <a:r>
              <a:rPr lang="hu-HU" altLang="hu-HU" dirty="0" err="1"/>
              <a:t>bicip</a:t>
            </a:r>
            <a:r>
              <a:rPr lang="hu-HU" altLang="hu-HU" dirty="0"/>
              <a:t>. </a:t>
            </a:r>
            <a:r>
              <a:rPr lang="hu-HU" altLang="hu-HU" dirty="0" err="1"/>
              <a:t>med</a:t>
            </a:r>
            <a:r>
              <a:rPr lang="hu-HU" altLang="hu-HU" dirty="0"/>
              <a:t>. ér- idegkötege (</a:t>
            </a:r>
            <a:r>
              <a:rPr lang="hu-HU" altLang="hu-HU" b="1" dirty="0"/>
              <a:t>vezetőizom</a:t>
            </a:r>
            <a:r>
              <a:rPr lang="hu-HU" altLang="hu-HU" dirty="0"/>
              <a:t>: m. </a:t>
            </a:r>
            <a:r>
              <a:rPr lang="hu-HU" altLang="hu-HU" dirty="0" err="1"/>
              <a:t>coracobrachialis</a:t>
            </a:r>
            <a:r>
              <a:rPr lang="hu-HU" altLang="hu-HU" dirty="0"/>
              <a:t>, illetve a </a:t>
            </a:r>
            <a:r>
              <a:rPr lang="hu-HU" altLang="hu-HU" dirty="0" err="1"/>
              <a:t>biceps</a:t>
            </a:r>
            <a:r>
              <a:rPr lang="hu-HU" altLang="hu-HU" dirty="0"/>
              <a:t>), a. </a:t>
            </a:r>
            <a:r>
              <a:rPr lang="hu-HU" altLang="hu-HU" dirty="0" err="1"/>
              <a:t>brachialis</a:t>
            </a:r>
            <a:r>
              <a:rPr lang="hu-HU" altLang="hu-HU" dirty="0"/>
              <a:t> (pulzus)</a:t>
            </a:r>
          </a:p>
          <a:p>
            <a:r>
              <a:rPr lang="hu-HU" altLang="hu-HU" dirty="0" err="1"/>
              <a:t>sulcus</a:t>
            </a:r>
            <a:r>
              <a:rPr lang="hu-HU" altLang="hu-HU" dirty="0"/>
              <a:t> </a:t>
            </a:r>
            <a:r>
              <a:rPr lang="hu-HU" altLang="hu-HU" dirty="0" err="1"/>
              <a:t>bicipitalis</a:t>
            </a:r>
            <a:r>
              <a:rPr lang="hu-HU" altLang="hu-HU" dirty="0"/>
              <a:t> </a:t>
            </a:r>
            <a:r>
              <a:rPr lang="hu-HU" altLang="hu-HU" dirty="0" err="1"/>
              <a:t>med</a:t>
            </a:r>
            <a:r>
              <a:rPr lang="hu-HU" altLang="hu-HU" dirty="0"/>
              <a:t>., lat., </a:t>
            </a:r>
            <a:r>
              <a:rPr lang="hu-HU" altLang="hu-HU" dirty="0" err="1"/>
              <a:t>septum</a:t>
            </a:r>
            <a:r>
              <a:rPr lang="hu-HU" altLang="hu-HU" dirty="0"/>
              <a:t> </a:t>
            </a:r>
            <a:r>
              <a:rPr lang="hu-HU" altLang="hu-HU" dirty="0" err="1"/>
              <a:t>intemusculare</a:t>
            </a:r>
            <a:r>
              <a:rPr lang="hu-HU" altLang="hu-HU" dirty="0"/>
              <a:t> </a:t>
            </a:r>
            <a:r>
              <a:rPr lang="hu-HU" altLang="hu-HU" dirty="0" err="1"/>
              <a:t>med</a:t>
            </a:r>
            <a:r>
              <a:rPr lang="hu-HU" altLang="hu-HU" dirty="0"/>
              <a:t>., lat., (</a:t>
            </a:r>
            <a:r>
              <a:rPr lang="hu-HU" altLang="hu-HU" dirty="0" err="1"/>
              <a:t>körülhatárolják</a:t>
            </a:r>
            <a:r>
              <a:rPr lang="hu-HU" altLang="hu-HU" dirty="0"/>
              <a:t> a hajlító rekeszt)</a:t>
            </a:r>
          </a:p>
          <a:p>
            <a:r>
              <a:rPr lang="hu-HU" altLang="hu-HU" b="1" dirty="0" err="1"/>
              <a:t>rétegei</a:t>
            </a:r>
            <a:r>
              <a:rPr lang="hu-HU" altLang="hu-HU" dirty="0"/>
              <a:t>: bőr, </a:t>
            </a:r>
            <a:r>
              <a:rPr lang="hu-HU" altLang="hu-HU" dirty="0" err="1"/>
              <a:t>v.cephalica-v.basilica</a:t>
            </a:r>
            <a:r>
              <a:rPr lang="hu-HU" altLang="hu-HU" dirty="0"/>
              <a:t>, </a:t>
            </a:r>
            <a:r>
              <a:rPr lang="hu-HU" altLang="hu-HU" dirty="0" err="1"/>
              <a:t>n.cut</a:t>
            </a:r>
            <a:r>
              <a:rPr lang="hu-HU" altLang="hu-HU" dirty="0"/>
              <a:t>. </a:t>
            </a:r>
            <a:r>
              <a:rPr lang="hu-HU" altLang="hu-HU" dirty="0" err="1"/>
              <a:t>brach</a:t>
            </a:r>
            <a:r>
              <a:rPr lang="hu-HU" altLang="hu-HU" dirty="0"/>
              <a:t>. </a:t>
            </a:r>
            <a:r>
              <a:rPr lang="hu-HU" altLang="hu-HU" dirty="0" err="1"/>
              <a:t>med</a:t>
            </a:r>
            <a:r>
              <a:rPr lang="hu-HU" altLang="hu-HU" dirty="0"/>
              <a:t>., </a:t>
            </a:r>
            <a:r>
              <a:rPr lang="hu-HU" altLang="hu-HU" dirty="0" err="1"/>
              <a:t>n.</a:t>
            </a:r>
            <a:r>
              <a:rPr lang="hu-HU" altLang="hu-HU" dirty="0"/>
              <a:t> </a:t>
            </a:r>
            <a:r>
              <a:rPr lang="hu-HU" altLang="hu-HU" dirty="0" err="1"/>
              <a:t>cut</a:t>
            </a:r>
            <a:r>
              <a:rPr lang="hu-HU" altLang="hu-HU" dirty="0"/>
              <a:t>. </a:t>
            </a:r>
            <a:r>
              <a:rPr lang="hu-HU" altLang="hu-HU" dirty="0" err="1"/>
              <a:t>antebrach</a:t>
            </a:r>
            <a:r>
              <a:rPr lang="hu-HU" altLang="hu-HU" dirty="0"/>
              <a:t>. </a:t>
            </a:r>
            <a:r>
              <a:rPr lang="hu-HU" altLang="hu-HU" dirty="0" err="1"/>
              <a:t>med</a:t>
            </a:r>
            <a:r>
              <a:rPr lang="hu-HU" altLang="hu-HU" dirty="0"/>
              <a:t>., </a:t>
            </a:r>
            <a:r>
              <a:rPr lang="hu-HU" altLang="hu-HU" dirty="0" err="1"/>
              <a:t>fascia</a:t>
            </a:r>
            <a:r>
              <a:rPr lang="hu-HU" altLang="hu-HU" dirty="0"/>
              <a:t> </a:t>
            </a:r>
            <a:r>
              <a:rPr lang="hu-HU" altLang="hu-HU" dirty="0" err="1"/>
              <a:t>brachii</a:t>
            </a:r>
            <a:r>
              <a:rPr lang="hu-HU" altLang="hu-HU" dirty="0"/>
              <a:t>, m. </a:t>
            </a:r>
            <a:r>
              <a:rPr lang="hu-HU" altLang="hu-HU" dirty="0" err="1"/>
              <a:t>biceps</a:t>
            </a:r>
            <a:r>
              <a:rPr lang="hu-HU" altLang="hu-HU" dirty="0"/>
              <a:t>, alatta: </a:t>
            </a:r>
            <a:r>
              <a:rPr lang="hu-HU" altLang="hu-HU" dirty="0" err="1"/>
              <a:t>n.</a:t>
            </a:r>
            <a:r>
              <a:rPr lang="hu-HU" altLang="hu-HU" dirty="0"/>
              <a:t> </a:t>
            </a:r>
            <a:r>
              <a:rPr lang="hu-HU" altLang="hu-HU" dirty="0" err="1"/>
              <a:t>musculocutaneus</a:t>
            </a:r>
            <a:r>
              <a:rPr lang="hu-HU" altLang="hu-HU" dirty="0"/>
              <a:t>, m. </a:t>
            </a:r>
            <a:r>
              <a:rPr lang="hu-HU" altLang="hu-HU" dirty="0" err="1"/>
              <a:t>brachialis</a:t>
            </a:r>
            <a:r>
              <a:rPr lang="hu-HU" altLang="hu-HU" dirty="0"/>
              <a:t>, </a:t>
            </a:r>
            <a:r>
              <a:rPr lang="hu-HU" altLang="hu-HU" dirty="0" err="1"/>
              <a:t>sulcus</a:t>
            </a:r>
            <a:r>
              <a:rPr lang="hu-HU" altLang="hu-HU" dirty="0"/>
              <a:t> </a:t>
            </a:r>
            <a:r>
              <a:rPr lang="hu-HU" altLang="hu-HU" dirty="0" err="1"/>
              <a:t>bicip</a:t>
            </a:r>
            <a:r>
              <a:rPr lang="hu-HU" altLang="hu-HU" dirty="0"/>
              <a:t>. </a:t>
            </a:r>
            <a:r>
              <a:rPr lang="hu-HU" altLang="hu-HU" dirty="0" err="1"/>
              <a:t>med</a:t>
            </a:r>
            <a:r>
              <a:rPr lang="hu-HU" altLang="hu-HU" dirty="0"/>
              <a:t>.: </a:t>
            </a:r>
            <a:r>
              <a:rPr lang="hu-HU" altLang="hu-HU" dirty="0" err="1"/>
              <a:t>n.</a:t>
            </a:r>
            <a:r>
              <a:rPr lang="hu-HU" altLang="hu-HU" dirty="0"/>
              <a:t> </a:t>
            </a:r>
            <a:r>
              <a:rPr lang="hu-HU" altLang="hu-HU" dirty="0" err="1"/>
              <a:t>medianus</a:t>
            </a:r>
            <a:r>
              <a:rPr lang="hu-HU" altLang="hu-HU" dirty="0"/>
              <a:t>, a/v. </a:t>
            </a:r>
            <a:r>
              <a:rPr lang="hu-HU" altLang="hu-HU" dirty="0" err="1"/>
              <a:t>brachialis</a:t>
            </a:r>
            <a:r>
              <a:rPr lang="hu-HU" altLang="hu-HU" dirty="0"/>
              <a:t>, </a:t>
            </a:r>
            <a:r>
              <a:rPr lang="hu-HU" altLang="hu-HU" dirty="0" err="1"/>
              <a:t>n.</a:t>
            </a:r>
            <a:r>
              <a:rPr lang="hu-HU" altLang="hu-HU" dirty="0"/>
              <a:t> </a:t>
            </a:r>
            <a:r>
              <a:rPr lang="hu-HU" altLang="hu-HU" dirty="0" err="1"/>
              <a:t>ulnaris</a:t>
            </a:r>
            <a:r>
              <a:rPr lang="hu-HU" altLang="hu-HU" dirty="0"/>
              <a:t>/a. coll. </a:t>
            </a:r>
            <a:r>
              <a:rPr lang="hu-HU" altLang="hu-HU" dirty="0" err="1"/>
              <a:t>uln</a:t>
            </a:r>
            <a:r>
              <a:rPr lang="hu-HU" altLang="hu-HU" dirty="0"/>
              <a:t>. </a:t>
            </a:r>
            <a:r>
              <a:rPr lang="hu-HU" altLang="hu-HU" dirty="0" err="1"/>
              <a:t>sup</a:t>
            </a:r>
            <a:r>
              <a:rPr lang="hu-HU" altLang="hu-HU" dirty="0"/>
              <a:t>.</a:t>
            </a:r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88DE6D4F-3CEE-4B9C-9166-0B7C895D4B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9702" y="137319"/>
            <a:ext cx="1839216" cy="6583362"/>
          </a:xfrm>
          <a:prstGeom prst="rect">
            <a:avLst/>
          </a:prstGeom>
        </p:spPr>
      </p:pic>
      <p:sp>
        <p:nvSpPr>
          <p:cNvPr id="5" name="Szabadkézi sokszög: alakzat 4">
            <a:extLst>
              <a:ext uri="{FF2B5EF4-FFF2-40B4-BE49-F238E27FC236}">
                <a16:creationId xmlns:a16="http://schemas.microsoft.com/office/drawing/2014/main" id="{040CB2BA-3DEB-4BDE-9397-AA3543164E9E}"/>
              </a:ext>
            </a:extLst>
          </p:cNvPr>
          <p:cNvSpPr/>
          <p:nvPr/>
        </p:nvSpPr>
        <p:spPr>
          <a:xfrm>
            <a:off x="554858" y="1669482"/>
            <a:ext cx="683901" cy="1388433"/>
          </a:xfrm>
          <a:custGeom>
            <a:avLst/>
            <a:gdLst>
              <a:gd name="connsiteX0" fmla="*/ 57150 w 762000"/>
              <a:gd name="connsiteY0" fmla="*/ 152400 h 381000"/>
              <a:gd name="connsiteX1" fmla="*/ 762000 w 762000"/>
              <a:gd name="connsiteY1" fmla="*/ 0 h 381000"/>
              <a:gd name="connsiteX2" fmla="*/ 533400 w 762000"/>
              <a:gd name="connsiteY2" fmla="*/ 381000 h 381000"/>
              <a:gd name="connsiteX3" fmla="*/ 0 w 762000"/>
              <a:gd name="connsiteY3" fmla="*/ 323850 h 381000"/>
              <a:gd name="connsiteX4" fmla="*/ 57150 w 762000"/>
              <a:gd name="connsiteY4" fmla="*/ 152400 h 381000"/>
              <a:gd name="connsiteX0" fmla="*/ 57150 w 762000"/>
              <a:gd name="connsiteY0" fmla="*/ 152400 h 381000"/>
              <a:gd name="connsiteX1" fmla="*/ 762000 w 762000"/>
              <a:gd name="connsiteY1" fmla="*/ 0 h 381000"/>
              <a:gd name="connsiteX2" fmla="*/ 695325 w 762000"/>
              <a:gd name="connsiteY2" fmla="*/ 381000 h 381000"/>
              <a:gd name="connsiteX3" fmla="*/ 0 w 762000"/>
              <a:gd name="connsiteY3" fmla="*/ 323850 h 381000"/>
              <a:gd name="connsiteX4" fmla="*/ 57150 w 762000"/>
              <a:gd name="connsiteY4" fmla="*/ 152400 h 381000"/>
              <a:gd name="connsiteX0" fmla="*/ 57150 w 866775"/>
              <a:gd name="connsiteY0" fmla="*/ 104775 h 333375"/>
              <a:gd name="connsiteX1" fmla="*/ 866775 w 866775"/>
              <a:gd name="connsiteY1" fmla="*/ 0 h 333375"/>
              <a:gd name="connsiteX2" fmla="*/ 695325 w 866775"/>
              <a:gd name="connsiteY2" fmla="*/ 333375 h 333375"/>
              <a:gd name="connsiteX3" fmla="*/ 0 w 866775"/>
              <a:gd name="connsiteY3" fmla="*/ 276225 h 333375"/>
              <a:gd name="connsiteX4" fmla="*/ 57150 w 866775"/>
              <a:gd name="connsiteY4" fmla="*/ 104775 h 333375"/>
              <a:gd name="connsiteX0" fmla="*/ 123825 w 866775"/>
              <a:gd name="connsiteY0" fmla="*/ 114300 h 333375"/>
              <a:gd name="connsiteX1" fmla="*/ 866775 w 866775"/>
              <a:gd name="connsiteY1" fmla="*/ 0 h 333375"/>
              <a:gd name="connsiteX2" fmla="*/ 695325 w 866775"/>
              <a:gd name="connsiteY2" fmla="*/ 333375 h 333375"/>
              <a:gd name="connsiteX3" fmla="*/ 0 w 866775"/>
              <a:gd name="connsiteY3" fmla="*/ 276225 h 333375"/>
              <a:gd name="connsiteX4" fmla="*/ 123825 w 866775"/>
              <a:gd name="connsiteY4" fmla="*/ 114300 h 333375"/>
              <a:gd name="connsiteX0" fmla="*/ 123825 w 866775"/>
              <a:gd name="connsiteY0" fmla="*/ 114300 h 340846"/>
              <a:gd name="connsiteX1" fmla="*/ 866775 w 866775"/>
              <a:gd name="connsiteY1" fmla="*/ 0 h 340846"/>
              <a:gd name="connsiteX2" fmla="*/ 695325 w 866775"/>
              <a:gd name="connsiteY2" fmla="*/ 333375 h 340846"/>
              <a:gd name="connsiteX3" fmla="*/ 0 w 866775"/>
              <a:gd name="connsiteY3" fmla="*/ 276225 h 340846"/>
              <a:gd name="connsiteX4" fmla="*/ 123825 w 866775"/>
              <a:gd name="connsiteY4" fmla="*/ 114300 h 340846"/>
              <a:gd name="connsiteX0" fmla="*/ 123825 w 866775"/>
              <a:gd name="connsiteY0" fmla="*/ 114300 h 358933"/>
              <a:gd name="connsiteX1" fmla="*/ 866775 w 866775"/>
              <a:gd name="connsiteY1" fmla="*/ 0 h 358933"/>
              <a:gd name="connsiteX2" fmla="*/ 695325 w 866775"/>
              <a:gd name="connsiteY2" fmla="*/ 333375 h 358933"/>
              <a:gd name="connsiteX3" fmla="*/ 0 w 866775"/>
              <a:gd name="connsiteY3" fmla="*/ 276225 h 358933"/>
              <a:gd name="connsiteX4" fmla="*/ 123825 w 866775"/>
              <a:gd name="connsiteY4" fmla="*/ 114300 h 358933"/>
              <a:gd name="connsiteX0" fmla="*/ 123825 w 866775"/>
              <a:gd name="connsiteY0" fmla="*/ 114300 h 358933"/>
              <a:gd name="connsiteX1" fmla="*/ 866775 w 866775"/>
              <a:gd name="connsiteY1" fmla="*/ 0 h 358933"/>
              <a:gd name="connsiteX2" fmla="*/ 695325 w 866775"/>
              <a:gd name="connsiteY2" fmla="*/ 333375 h 358933"/>
              <a:gd name="connsiteX3" fmla="*/ 0 w 866775"/>
              <a:gd name="connsiteY3" fmla="*/ 276225 h 358933"/>
              <a:gd name="connsiteX4" fmla="*/ 123825 w 866775"/>
              <a:gd name="connsiteY4" fmla="*/ 114300 h 358933"/>
              <a:gd name="connsiteX0" fmla="*/ 336838 w 866775"/>
              <a:gd name="connsiteY0" fmla="*/ 0 h 738201"/>
              <a:gd name="connsiteX1" fmla="*/ 866775 w 866775"/>
              <a:gd name="connsiteY1" fmla="*/ 379268 h 738201"/>
              <a:gd name="connsiteX2" fmla="*/ 695325 w 866775"/>
              <a:gd name="connsiteY2" fmla="*/ 712643 h 738201"/>
              <a:gd name="connsiteX3" fmla="*/ 0 w 866775"/>
              <a:gd name="connsiteY3" fmla="*/ 655493 h 738201"/>
              <a:gd name="connsiteX4" fmla="*/ 336838 w 866775"/>
              <a:gd name="connsiteY4" fmla="*/ 0 h 738201"/>
              <a:gd name="connsiteX0" fmla="*/ 336838 w 720061"/>
              <a:gd name="connsiteY0" fmla="*/ 0 h 738201"/>
              <a:gd name="connsiteX1" fmla="*/ 544657 w 720061"/>
              <a:gd name="connsiteY1" fmla="*/ 41563 h 738201"/>
              <a:gd name="connsiteX2" fmla="*/ 695325 w 720061"/>
              <a:gd name="connsiteY2" fmla="*/ 712643 h 738201"/>
              <a:gd name="connsiteX3" fmla="*/ 0 w 720061"/>
              <a:gd name="connsiteY3" fmla="*/ 655493 h 738201"/>
              <a:gd name="connsiteX4" fmla="*/ 336838 w 720061"/>
              <a:gd name="connsiteY4" fmla="*/ 0 h 738201"/>
              <a:gd name="connsiteX0" fmla="*/ 336838 w 544657"/>
              <a:gd name="connsiteY0" fmla="*/ 0 h 759034"/>
              <a:gd name="connsiteX1" fmla="*/ 544657 w 544657"/>
              <a:gd name="connsiteY1" fmla="*/ 41563 h 759034"/>
              <a:gd name="connsiteX2" fmla="*/ 388793 w 544657"/>
              <a:gd name="connsiteY2" fmla="*/ 743816 h 759034"/>
              <a:gd name="connsiteX3" fmla="*/ 0 w 544657"/>
              <a:gd name="connsiteY3" fmla="*/ 655493 h 759034"/>
              <a:gd name="connsiteX4" fmla="*/ 336838 w 544657"/>
              <a:gd name="connsiteY4" fmla="*/ 0 h 759034"/>
              <a:gd name="connsiteX0" fmla="*/ 310860 w 518679"/>
              <a:gd name="connsiteY0" fmla="*/ 0 h 750899"/>
              <a:gd name="connsiteX1" fmla="*/ 518679 w 518679"/>
              <a:gd name="connsiteY1" fmla="*/ 41563 h 750899"/>
              <a:gd name="connsiteX2" fmla="*/ 362815 w 518679"/>
              <a:gd name="connsiteY2" fmla="*/ 743816 h 750899"/>
              <a:gd name="connsiteX3" fmla="*/ 0 w 518679"/>
              <a:gd name="connsiteY3" fmla="*/ 598343 h 750899"/>
              <a:gd name="connsiteX4" fmla="*/ 310860 w 518679"/>
              <a:gd name="connsiteY4" fmla="*/ 0 h 750899"/>
              <a:gd name="connsiteX0" fmla="*/ 310860 w 518679"/>
              <a:gd name="connsiteY0" fmla="*/ 0 h 747949"/>
              <a:gd name="connsiteX1" fmla="*/ 518679 w 518679"/>
              <a:gd name="connsiteY1" fmla="*/ 41563 h 747949"/>
              <a:gd name="connsiteX2" fmla="*/ 362815 w 518679"/>
              <a:gd name="connsiteY2" fmla="*/ 743816 h 747949"/>
              <a:gd name="connsiteX3" fmla="*/ 0 w 518679"/>
              <a:gd name="connsiteY3" fmla="*/ 598343 h 747949"/>
              <a:gd name="connsiteX4" fmla="*/ 310860 w 518679"/>
              <a:gd name="connsiteY4" fmla="*/ 0 h 747949"/>
              <a:gd name="connsiteX0" fmla="*/ 310860 w 518679"/>
              <a:gd name="connsiteY0" fmla="*/ 0 h 747949"/>
              <a:gd name="connsiteX1" fmla="*/ 518679 w 518679"/>
              <a:gd name="connsiteY1" fmla="*/ 41563 h 747949"/>
              <a:gd name="connsiteX2" fmla="*/ 362815 w 518679"/>
              <a:gd name="connsiteY2" fmla="*/ 743816 h 747949"/>
              <a:gd name="connsiteX3" fmla="*/ 0 w 518679"/>
              <a:gd name="connsiteY3" fmla="*/ 598343 h 747949"/>
              <a:gd name="connsiteX4" fmla="*/ 310860 w 518679"/>
              <a:gd name="connsiteY4" fmla="*/ 0 h 747949"/>
              <a:gd name="connsiteX0" fmla="*/ 310860 w 518679"/>
              <a:gd name="connsiteY0" fmla="*/ 0 h 743816"/>
              <a:gd name="connsiteX1" fmla="*/ 518679 w 518679"/>
              <a:gd name="connsiteY1" fmla="*/ 41563 h 743816"/>
              <a:gd name="connsiteX2" fmla="*/ 362815 w 518679"/>
              <a:gd name="connsiteY2" fmla="*/ 743816 h 743816"/>
              <a:gd name="connsiteX3" fmla="*/ 0 w 518679"/>
              <a:gd name="connsiteY3" fmla="*/ 598343 h 743816"/>
              <a:gd name="connsiteX4" fmla="*/ 310860 w 518679"/>
              <a:gd name="connsiteY4" fmla="*/ 0 h 743816"/>
              <a:gd name="connsiteX0" fmla="*/ 310860 w 769817"/>
              <a:gd name="connsiteY0" fmla="*/ 16392 h 760208"/>
              <a:gd name="connsiteX1" fmla="*/ 769817 w 769817"/>
              <a:gd name="connsiteY1" fmla="*/ 0 h 760208"/>
              <a:gd name="connsiteX2" fmla="*/ 362815 w 769817"/>
              <a:gd name="connsiteY2" fmla="*/ 760208 h 760208"/>
              <a:gd name="connsiteX3" fmla="*/ 0 w 769817"/>
              <a:gd name="connsiteY3" fmla="*/ 614735 h 760208"/>
              <a:gd name="connsiteX4" fmla="*/ 310860 w 769817"/>
              <a:gd name="connsiteY4" fmla="*/ 16392 h 760208"/>
              <a:gd name="connsiteX0" fmla="*/ 310860 w 769817"/>
              <a:gd name="connsiteY0" fmla="*/ 16392 h 1558698"/>
              <a:gd name="connsiteX1" fmla="*/ 769817 w 769817"/>
              <a:gd name="connsiteY1" fmla="*/ 0 h 1558698"/>
              <a:gd name="connsiteX2" fmla="*/ 85920 w 769817"/>
              <a:gd name="connsiteY2" fmla="*/ 1558698 h 1558698"/>
              <a:gd name="connsiteX3" fmla="*/ 0 w 769817"/>
              <a:gd name="connsiteY3" fmla="*/ 614735 h 1558698"/>
              <a:gd name="connsiteX4" fmla="*/ 310860 w 769817"/>
              <a:gd name="connsiteY4" fmla="*/ 16392 h 1558698"/>
              <a:gd name="connsiteX0" fmla="*/ 401013 w 859970"/>
              <a:gd name="connsiteY0" fmla="*/ 16392 h 1558698"/>
              <a:gd name="connsiteX1" fmla="*/ 859970 w 859970"/>
              <a:gd name="connsiteY1" fmla="*/ 0 h 1558698"/>
              <a:gd name="connsiteX2" fmla="*/ 176073 w 859970"/>
              <a:gd name="connsiteY2" fmla="*/ 1558698 h 1558698"/>
              <a:gd name="connsiteX3" fmla="*/ 0 w 859970"/>
              <a:gd name="connsiteY3" fmla="*/ 621175 h 1558698"/>
              <a:gd name="connsiteX4" fmla="*/ 401013 w 859970"/>
              <a:gd name="connsiteY4" fmla="*/ 16392 h 1558698"/>
              <a:gd name="connsiteX0" fmla="*/ 401013 w 859970"/>
              <a:gd name="connsiteY0" fmla="*/ 16392 h 1558698"/>
              <a:gd name="connsiteX1" fmla="*/ 859970 w 859970"/>
              <a:gd name="connsiteY1" fmla="*/ 0 h 1558698"/>
              <a:gd name="connsiteX2" fmla="*/ 176073 w 859970"/>
              <a:gd name="connsiteY2" fmla="*/ 1558698 h 1558698"/>
              <a:gd name="connsiteX3" fmla="*/ 0 w 859970"/>
              <a:gd name="connsiteY3" fmla="*/ 621175 h 1558698"/>
              <a:gd name="connsiteX4" fmla="*/ 401013 w 859970"/>
              <a:gd name="connsiteY4" fmla="*/ 16392 h 1558698"/>
              <a:gd name="connsiteX0" fmla="*/ 516923 w 859970"/>
              <a:gd name="connsiteY0" fmla="*/ 0 h 1580943"/>
              <a:gd name="connsiteX1" fmla="*/ 859970 w 859970"/>
              <a:gd name="connsiteY1" fmla="*/ 22245 h 1580943"/>
              <a:gd name="connsiteX2" fmla="*/ 176073 w 859970"/>
              <a:gd name="connsiteY2" fmla="*/ 1580943 h 1580943"/>
              <a:gd name="connsiteX3" fmla="*/ 0 w 859970"/>
              <a:gd name="connsiteY3" fmla="*/ 643420 h 1580943"/>
              <a:gd name="connsiteX4" fmla="*/ 516923 w 859970"/>
              <a:gd name="connsiteY4" fmla="*/ 0 h 1580943"/>
              <a:gd name="connsiteX0" fmla="*/ 516923 w 859970"/>
              <a:gd name="connsiteY0" fmla="*/ 13469 h 1594412"/>
              <a:gd name="connsiteX1" fmla="*/ 859970 w 859970"/>
              <a:gd name="connsiteY1" fmla="*/ 35714 h 1594412"/>
              <a:gd name="connsiteX2" fmla="*/ 176073 w 859970"/>
              <a:gd name="connsiteY2" fmla="*/ 1594412 h 1594412"/>
              <a:gd name="connsiteX3" fmla="*/ 0 w 859970"/>
              <a:gd name="connsiteY3" fmla="*/ 656889 h 1594412"/>
              <a:gd name="connsiteX4" fmla="*/ 516923 w 859970"/>
              <a:gd name="connsiteY4" fmla="*/ 13469 h 1594412"/>
              <a:gd name="connsiteX0" fmla="*/ 516923 w 859970"/>
              <a:gd name="connsiteY0" fmla="*/ 8385 h 1589328"/>
              <a:gd name="connsiteX1" fmla="*/ 859970 w 859970"/>
              <a:gd name="connsiteY1" fmla="*/ 30630 h 1589328"/>
              <a:gd name="connsiteX2" fmla="*/ 176073 w 859970"/>
              <a:gd name="connsiteY2" fmla="*/ 1589328 h 1589328"/>
              <a:gd name="connsiteX3" fmla="*/ 0 w 859970"/>
              <a:gd name="connsiteY3" fmla="*/ 651805 h 1589328"/>
              <a:gd name="connsiteX4" fmla="*/ 516923 w 859970"/>
              <a:gd name="connsiteY4" fmla="*/ 8385 h 1589328"/>
              <a:gd name="connsiteX0" fmla="*/ 516923 w 859970"/>
              <a:gd name="connsiteY0" fmla="*/ 8385 h 1589328"/>
              <a:gd name="connsiteX1" fmla="*/ 859970 w 859970"/>
              <a:gd name="connsiteY1" fmla="*/ 30630 h 1589328"/>
              <a:gd name="connsiteX2" fmla="*/ 176073 w 859970"/>
              <a:gd name="connsiteY2" fmla="*/ 1589328 h 1589328"/>
              <a:gd name="connsiteX3" fmla="*/ 0 w 859970"/>
              <a:gd name="connsiteY3" fmla="*/ 651805 h 1589328"/>
              <a:gd name="connsiteX4" fmla="*/ 516923 w 859970"/>
              <a:gd name="connsiteY4" fmla="*/ 8385 h 1589328"/>
              <a:gd name="connsiteX0" fmla="*/ 516923 w 859970"/>
              <a:gd name="connsiteY0" fmla="*/ 8385 h 1589328"/>
              <a:gd name="connsiteX1" fmla="*/ 859970 w 859970"/>
              <a:gd name="connsiteY1" fmla="*/ 30630 h 1589328"/>
              <a:gd name="connsiteX2" fmla="*/ 176073 w 859970"/>
              <a:gd name="connsiteY2" fmla="*/ 1589328 h 1589328"/>
              <a:gd name="connsiteX3" fmla="*/ 0 w 859970"/>
              <a:gd name="connsiteY3" fmla="*/ 651805 h 1589328"/>
              <a:gd name="connsiteX4" fmla="*/ 516923 w 859970"/>
              <a:gd name="connsiteY4" fmla="*/ 8385 h 1589328"/>
              <a:gd name="connsiteX0" fmla="*/ 532992 w 876039"/>
              <a:gd name="connsiteY0" fmla="*/ 8385 h 1589328"/>
              <a:gd name="connsiteX1" fmla="*/ 876039 w 876039"/>
              <a:gd name="connsiteY1" fmla="*/ 30630 h 1589328"/>
              <a:gd name="connsiteX2" fmla="*/ 192142 w 876039"/>
              <a:gd name="connsiteY2" fmla="*/ 1589328 h 1589328"/>
              <a:gd name="connsiteX3" fmla="*/ 16069 w 876039"/>
              <a:gd name="connsiteY3" fmla="*/ 651805 h 1589328"/>
              <a:gd name="connsiteX4" fmla="*/ 532992 w 876039"/>
              <a:gd name="connsiteY4" fmla="*/ 8385 h 1589328"/>
              <a:gd name="connsiteX0" fmla="*/ 529945 w 872992"/>
              <a:gd name="connsiteY0" fmla="*/ 8385 h 1589328"/>
              <a:gd name="connsiteX1" fmla="*/ 872992 w 872992"/>
              <a:gd name="connsiteY1" fmla="*/ 30630 h 1589328"/>
              <a:gd name="connsiteX2" fmla="*/ 189095 w 872992"/>
              <a:gd name="connsiteY2" fmla="*/ 1589328 h 1589328"/>
              <a:gd name="connsiteX3" fmla="*/ 13022 w 872992"/>
              <a:gd name="connsiteY3" fmla="*/ 651805 h 1589328"/>
              <a:gd name="connsiteX4" fmla="*/ 529945 w 872992"/>
              <a:gd name="connsiteY4" fmla="*/ 8385 h 1589328"/>
              <a:gd name="connsiteX0" fmla="*/ 541091 w 884138"/>
              <a:gd name="connsiteY0" fmla="*/ 8385 h 1589328"/>
              <a:gd name="connsiteX1" fmla="*/ 884138 w 884138"/>
              <a:gd name="connsiteY1" fmla="*/ 30630 h 1589328"/>
              <a:gd name="connsiteX2" fmla="*/ 200241 w 884138"/>
              <a:gd name="connsiteY2" fmla="*/ 1589328 h 1589328"/>
              <a:gd name="connsiteX3" fmla="*/ 24168 w 884138"/>
              <a:gd name="connsiteY3" fmla="*/ 651805 h 1589328"/>
              <a:gd name="connsiteX4" fmla="*/ 541091 w 884138"/>
              <a:gd name="connsiteY4" fmla="*/ 8385 h 1589328"/>
              <a:gd name="connsiteX0" fmla="*/ 481990 w 825037"/>
              <a:gd name="connsiteY0" fmla="*/ 8385 h 1589328"/>
              <a:gd name="connsiteX1" fmla="*/ 825037 w 825037"/>
              <a:gd name="connsiteY1" fmla="*/ 30630 h 1589328"/>
              <a:gd name="connsiteX2" fmla="*/ 141140 w 825037"/>
              <a:gd name="connsiteY2" fmla="*/ 1589328 h 1589328"/>
              <a:gd name="connsiteX3" fmla="*/ 31742 w 825037"/>
              <a:gd name="connsiteY3" fmla="*/ 1289980 h 1589328"/>
              <a:gd name="connsiteX4" fmla="*/ 481990 w 825037"/>
              <a:gd name="connsiteY4" fmla="*/ 8385 h 1589328"/>
              <a:gd name="connsiteX0" fmla="*/ 459770 w 802817"/>
              <a:gd name="connsiteY0" fmla="*/ 8385 h 1438441"/>
              <a:gd name="connsiteX1" fmla="*/ 802817 w 802817"/>
              <a:gd name="connsiteY1" fmla="*/ 30630 h 1438441"/>
              <a:gd name="connsiteX2" fmla="*/ 604695 w 802817"/>
              <a:gd name="connsiteY2" fmla="*/ 1408353 h 1438441"/>
              <a:gd name="connsiteX3" fmla="*/ 9522 w 802817"/>
              <a:gd name="connsiteY3" fmla="*/ 1289980 h 1438441"/>
              <a:gd name="connsiteX4" fmla="*/ 459770 w 802817"/>
              <a:gd name="connsiteY4" fmla="*/ 8385 h 1438441"/>
              <a:gd name="connsiteX0" fmla="*/ 460760 w 803807"/>
              <a:gd name="connsiteY0" fmla="*/ 8385 h 1478091"/>
              <a:gd name="connsiteX1" fmla="*/ 803807 w 803807"/>
              <a:gd name="connsiteY1" fmla="*/ 30630 h 1478091"/>
              <a:gd name="connsiteX2" fmla="*/ 605685 w 803807"/>
              <a:gd name="connsiteY2" fmla="*/ 1408353 h 1478091"/>
              <a:gd name="connsiteX3" fmla="*/ 10512 w 803807"/>
              <a:gd name="connsiteY3" fmla="*/ 1289980 h 1478091"/>
              <a:gd name="connsiteX4" fmla="*/ 460760 w 803807"/>
              <a:gd name="connsiteY4" fmla="*/ 8385 h 1478091"/>
              <a:gd name="connsiteX0" fmla="*/ 450248 w 793295"/>
              <a:gd name="connsiteY0" fmla="*/ 8385 h 1408353"/>
              <a:gd name="connsiteX1" fmla="*/ 793295 w 793295"/>
              <a:gd name="connsiteY1" fmla="*/ 30630 h 1408353"/>
              <a:gd name="connsiteX2" fmla="*/ 595173 w 793295"/>
              <a:gd name="connsiteY2" fmla="*/ 1408353 h 1408353"/>
              <a:gd name="connsiteX3" fmla="*/ 0 w 793295"/>
              <a:gd name="connsiteY3" fmla="*/ 1289980 h 1408353"/>
              <a:gd name="connsiteX4" fmla="*/ 450248 w 793295"/>
              <a:gd name="connsiteY4" fmla="*/ 8385 h 1408353"/>
              <a:gd name="connsiteX0" fmla="*/ 293066 w 893288"/>
              <a:gd name="connsiteY0" fmla="*/ 9914 h 1390832"/>
              <a:gd name="connsiteX1" fmla="*/ 893288 w 893288"/>
              <a:gd name="connsiteY1" fmla="*/ 13109 h 1390832"/>
              <a:gd name="connsiteX2" fmla="*/ 695166 w 893288"/>
              <a:gd name="connsiteY2" fmla="*/ 1390832 h 1390832"/>
              <a:gd name="connsiteX3" fmla="*/ 99993 w 893288"/>
              <a:gd name="connsiteY3" fmla="*/ 1272459 h 1390832"/>
              <a:gd name="connsiteX4" fmla="*/ 293066 w 893288"/>
              <a:gd name="connsiteY4" fmla="*/ 9914 h 1390832"/>
              <a:gd name="connsiteX0" fmla="*/ 224186 w 824408"/>
              <a:gd name="connsiteY0" fmla="*/ 9914 h 1390832"/>
              <a:gd name="connsiteX1" fmla="*/ 824408 w 824408"/>
              <a:gd name="connsiteY1" fmla="*/ 13109 h 1390832"/>
              <a:gd name="connsiteX2" fmla="*/ 626286 w 824408"/>
              <a:gd name="connsiteY2" fmla="*/ 1390832 h 1390832"/>
              <a:gd name="connsiteX3" fmla="*/ 31113 w 824408"/>
              <a:gd name="connsiteY3" fmla="*/ 1272459 h 1390832"/>
              <a:gd name="connsiteX4" fmla="*/ 224186 w 824408"/>
              <a:gd name="connsiteY4" fmla="*/ 9914 h 1390832"/>
              <a:gd name="connsiteX0" fmla="*/ 224186 w 659937"/>
              <a:gd name="connsiteY0" fmla="*/ 4571 h 1385489"/>
              <a:gd name="connsiteX1" fmla="*/ 576758 w 659937"/>
              <a:gd name="connsiteY1" fmla="*/ 131591 h 1385489"/>
              <a:gd name="connsiteX2" fmla="*/ 626286 w 659937"/>
              <a:gd name="connsiteY2" fmla="*/ 1385489 h 1385489"/>
              <a:gd name="connsiteX3" fmla="*/ 31113 w 659937"/>
              <a:gd name="connsiteY3" fmla="*/ 1267116 h 1385489"/>
              <a:gd name="connsiteX4" fmla="*/ 224186 w 659937"/>
              <a:gd name="connsiteY4" fmla="*/ 4571 h 1385489"/>
              <a:gd name="connsiteX0" fmla="*/ 224186 w 659937"/>
              <a:gd name="connsiteY0" fmla="*/ 7515 h 1388433"/>
              <a:gd name="connsiteX1" fmla="*/ 576758 w 659937"/>
              <a:gd name="connsiteY1" fmla="*/ 134535 h 1388433"/>
              <a:gd name="connsiteX2" fmla="*/ 626286 w 659937"/>
              <a:gd name="connsiteY2" fmla="*/ 1388433 h 1388433"/>
              <a:gd name="connsiteX3" fmla="*/ 31113 w 659937"/>
              <a:gd name="connsiteY3" fmla="*/ 1270060 h 1388433"/>
              <a:gd name="connsiteX4" fmla="*/ 224186 w 659937"/>
              <a:gd name="connsiteY4" fmla="*/ 7515 h 1388433"/>
              <a:gd name="connsiteX0" fmla="*/ 224186 w 683901"/>
              <a:gd name="connsiteY0" fmla="*/ 7515 h 1388433"/>
              <a:gd name="connsiteX1" fmla="*/ 576758 w 683901"/>
              <a:gd name="connsiteY1" fmla="*/ 134535 h 1388433"/>
              <a:gd name="connsiteX2" fmla="*/ 626286 w 683901"/>
              <a:gd name="connsiteY2" fmla="*/ 1388433 h 1388433"/>
              <a:gd name="connsiteX3" fmla="*/ 31113 w 683901"/>
              <a:gd name="connsiteY3" fmla="*/ 1270060 h 1388433"/>
              <a:gd name="connsiteX4" fmla="*/ 224186 w 683901"/>
              <a:gd name="connsiteY4" fmla="*/ 7515 h 1388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3901" h="1388433">
                <a:moveTo>
                  <a:pt x="224186" y="7515"/>
                </a:moveTo>
                <a:cubicBezTo>
                  <a:pt x="338535" y="-30146"/>
                  <a:pt x="426322" y="83385"/>
                  <a:pt x="576758" y="134535"/>
                </a:cubicBezTo>
                <a:cubicBezTo>
                  <a:pt x="662483" y="302810"/>
                  <a:pt x="741391" y="797252"/>
                  <a:pt x="626286" y="1388433"/>
                </a:cubicBezTo>
                <a:cubicBezTo>
                  <a:pt x="492407" y="1371834"/>
                  <a:pt x="175956" y="1409922"/>
                  <a:pt x="31113" y="1270060"/>
                </a:cubicBezTo>
                <a:cubicBezTo>
                  <a:pt x="106830" y="1100664"/>
                  <a:pt x="-185442" y="631027"/>
                  <a:pt x="224186" y="7515"/>
                </a:cubicBezTo>
                <a:close/>
              </a:path>
            </a:pathLst>
          </a:custGeom>
          <a:solidFill>
            <a:srgbClr val="7030A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33549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um 1">
            <a:extLst>
              <a:ext uri="{FF2B5EF4-FFF2-40B4-BE49-F238E27FC236}">
                <a16:creationId xmlns:a16="http://schemas.microsoft.com/office/drawing/2014/main" id="{5526B6FD-C437-4A3E-93A7-FC806EF69AB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0293988"/>
              </p:ext>
            </p:extLst>
          </p:nvPr>
        </p:nvGraphicFramePr>
        <p:xfrm>
          <a:off x="-1050581" y="2470150"/>
          <a:ext cx="6483350" cy="438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Image" r:id="rId3" imgW="3561595" imgH="2409449" progId="Photoshop.Image.7">
                  <p:embed/>
                </p:oleObj>
              </mc:Choice>
              <mc:Fallback>
                <p:oleObj name="Image" r:id="rId3" imgW="3561595" imgH="2409449" progId="Photoshop.Image.7">
                  <p:embed/>
                  <p:pic>
                    <p:nvPicPr>
                      <p:cNvPr id="7" name="Objektum 1">
                        <a:extLst>
                          <a:ext uri="{FF2B5EF4-FFF2-40B4-BE49-F238E27FC236}">
                            <a16:creationId xmlns:a16="http://schemas.microsoft.com/office/drawing/2014/main" id="{5526B6FD-C437-4A3E-93A7-FC806EF69AB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050581" y="2470150"/>
                        <a:ext cx="6483350" cy="4387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ím 1">
            <a:extLst>
              <a:ext uri="{FF2B5EF4-FFF2-40B4-BE49-F238E27FC236}">
                <a16:creationId xmlns:a16="http://schemas.microsoft.com/office/drawing/2014/main" id="{6E4201BB-B0F2-452A-826E-02C6E215F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3">
            <a:extLst>
              <a:ext uri="{FF2B5EF4-FFF2-40B4-BE49-F238E27FC236}">
                <a16:creationId xmlns:a16="http://schemas.microsoft.com/office/drawing/2014/main" id="{53D17586-7023-49D1-9EC3-0A5C8CCB3B8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00278" y="156339"/>
            <a:ext cx="3960440" cy="4709120"/>
          </a:xfrm>
          <a:prstGeom prst="rect">
            <a:avLst/>
          </a:prstGeom>
        </p:spPr>
      </p:pic>
      <p:sp>
        <p:nvSpPr>
          <p:cNvPr id="6" name="Téglalap 5">
            <a:extLst>
              <a:ext uri="{FF2B5EF4-FFF2-40B4-BE49-F238E27FC236}">
                <a16:creationId xmlns:a16="http://schemas.microsoft.com/office/drawing/2014/main" id="{C16D519C-91C4-4AC2-8C92-EF06E3D526B0}"/>
              </a:ext>
            </a:extLst>
          </p:cNvPr>
          <p:cNvSpPr/>
          <p:nvPr/>
        </p:nvSpPr>
        <p:spPr>
          <a:xfrm>
            <a:off x="5665259" y="4865459"/>
            <a:ext cx="347874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buFontTx/>
              <a:buNone/>
            </a:pPr>
            <a:r>
              <a:rPr lang="hu-HU" altLang="hu-HU" dirty="0"/>
              <a:t>A </a:t>
            </a:r>
            <a:r>
              <a:rPr lang="hu-HU" altLang="hu-HU" dirty="0" err="1"/>
              <a:t>n.</a:t>
            </a:r>
            <a:r>
              <a:rPr lang="hu-HU" altLang="hu-HU" dirty="0"/>
              <a:t> </a:t>
            </a:r>
            <a:r>
              <a:rPr lang="hu-HU" altLang="hu-HU" dirty="0" err="1"/>
              <a:t>ulnaris</a:t>
            </a:r>
            <a:r>
              <a:rPr lang="hu-HU" altLang="hu-HU" dirty="0"/>
              <a:t>: keresztülfúrja a </a:t>
            </a:r>
            <a:r>
              <a:rPr lang="hu-HU" altLang="hu-HU" dirty="0" err="1"/>
              <a:t>septum</a:t>
            </a:r>
            <a:r>
              <a:rPr lang="hu-HU" altLang="hu-HU" dirty="0"/>
              <a:t> </a:t>
            </a:r>
            <a:r>
              <a:rPr lang="hu-HU" altLang="hu-HU" dirty="0" err="1"/>
              <a:t>intermusculare</a:t>
            </a:r>
            <a:r>
              <a:rPr lang="hu-HU" altLang="hu-HU" dirty="0"/>
              <a:t> </a:t>
            </a:r>
            <a:r>
              <a:rPr lang="hu-HU" altLang="hu-HU" dirty="0" err="1"/>
              <a:t>med</a:t>
            </a:r>
            <a:r>
              <a:rPr lang="hu-HU" altLang="hu-HU" dirty="0"/>
              <a:t>.-ét és így a felkar alsó harmadában a feszítő rekeszbe kerül, a </a:t>
            </a:r>
            <a:r>
              <a:rPr lang="hu-HU" altLang="hu-HU" dirty="0" err="1"/>
              <a:t>dorzális</a:t>
            </a:r>
            <a:r>
              <a:rPr lang="hu-HU" altLang="hu-HU" dirty="0"/>
              <a:t> oldalra.</a:t>
            </a:r>
          </a:p>
        </p:txBody>
      </p:sp>
    </p:spTree>
    <p:extLst>
      <p:ext uri="{BB962C8B-B14F-4D97-AF65-F5344CB8AC3E}">
        <p14:creationId xmlns:p14="http://schemas.microsoft.com/office/powerpoint/2010/main" val="16555948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77624537-096D-4F49-8E40-C6564AB0033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5261" y="1809"/>
            <a:ext cx="1901052" cy="685800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3244CB2A-0D6F-4A3E-BD61-024534BFA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931224" cy="1143000"/>
          </a:xfrm>
        </p:spPr>
        <p:txBody>
          <a:bodyPr>
            <a:normAutofit/>
          </a:bodyPr>
          <a:lstStyle/>
          <a:p>
            <a:r>
              <a:rPr lang="hu-HU" dirty="0" err="1"/>
              <a:t>Regio</a:t>
            </a:r>
            <a:r>
              <a:rPr lang="hu-HU" dirty="0"/>
              <a:t> </a:t>
            </a:r>
            <a:r>
              <a:rPr lang="hu-HU" dirty="0" err="1"/>
              <a:t>brachialis</a:t>
            </a:r>
            <a:r>
              <a:rPr lang="hu-HU" dirty="0"/>
              <a:t> </a:t>
            </a:r>
            <a:r>
              <a:rPr lang="hu-HU" dirty="0" err="1"/>
              <a:t>posterior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FDFADAD-40EA-415B-8529-E60D4840A2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417638"/>
            <a:ext cx="6840760" cy="5165724"/>
          </a:xfrm>
        </p:spPr>
        <p:txBody>
          <a:bodyPr>
            <a:normAutofit fontScale="77500" lnSpcReduction="20000"/>
          </a:bodyPr>
          <a:lstStyle/>
          <a:p>
            <a:r>
              <a:rPr lang="hu-HU" altLang="hu-HU" b="1" dirty="0"/>
              <a:t>Határai</a:t>
            </a:r>
            <a:r>
              <a:rPr lang="hu-HU" altLang="hu-HU" dirty="0"/>
              <a:t>: </a:t>
            </a:r>
            <a:r>
              <a:rPr lang="hu-HU" altLang="hu-HU" dirty="0" err="1"/>
              <a:t>plica</a:t>
            </a:r>
            <a:r>
              <a:rPr lang="hu-HU" altLang="hu-HU" dirty="0"/>
              <a:t> </a:t>
            </a:r>
            <a:r>
              <a:rPr lang="hu-HU" altLang="hu-HU" dirty="0" err="1"/>
              <a:t>axill</a:t>
            </a:r>
            <a:r>
              <a:rPr lang="hu-HU" altLang="hu-HU" dirty="0"/>
              <a:t>. post. (felső), három harántujj az </a:t>
            </a:r>
            <a:r>
              <a:rPr lang="hu-HU" altLang="hu-HU" dirty="0" err="1"/>
              <a:t>olecranon</a:t>
            </a:r>
            <a:r>
              <a:rPr lang="hu-HU" altLang="hu-HU" dirty="0"/>
              <a:t> fölött (alsó), </a:t>
            </a:r>
            <a:r>
              <a:rPr lang="hu-HU" altLang="hu-HU" dirty="0" err="1"/>
              <a:t>sulcus</a:t>
            </a:r>
            <a:r>
              <a:rPr lang="hu-HU" altLang="hu-HU" dirty="0"/>
              <a:t> </a:t>
            </a:r>
            <a:r>
              <a:rPr lang="hu-HU" altLang="hu-HU" dirty="0" err="1"/>
              <a:t>bicip</a:t>
            </a:r>
            <a:r>
              <a:rPr lang="hu-HU" altLang="hu-HU" dirty="0"/>
              <a:t>. lat. (</a:t>
            </a:r>
            <a:r>
              <a:rPr lang="hu-HU" altLang="hu-HU" dirty="0" err="1"/>
              <a:t>lateralis</a:t>
            </a:r>
            <a:r>
              <a:rPr lang="hu-HU" altLang="hu-HU" dirty="0"/>
              <a:t>) és </a:t>
            </a:r>
            <a:r>
              <a:rPr lang="hu-HU" altLang="hu-HU" dirty="0" err="1"/>
              <a:t>med</a:t>
            </a:r>
            <a:r>
              <a:rPr lang="hu-HU" altLang="hu-HU" dirty="0"/>
              <a:t>. (</a:t>
            </a:r>
            <a:r>
              <a:rPr lang="hu-HU" altLang="hu-HU" dirty="0" err="1"/>
              <a:t>medialis</a:t>
            </a:r>
            <a:r>
              <a:rPr lang="hu-HU" altLang="hu-HU" dirty="0"/>
              <a:t>) </a:t>
            </a:r>
          </a:p>
          <a:p>
            <a:r>
              <a:rPr lang="hu-HU" altLang="hu-HU" b="1" dirty="0"/>
              <a:t>tapintható</a:t>
            </a:r>
            <a:r>
              <a:rPr lang="hu-HU" altLang="hu-HU" dirty="0"/>
              <a:t> képletek: m. </a:t>
            </a:r>
            <a:r>
              <a:rPr lang="hu-HU" altLang="hu-HU" dirty="0" err="1"/>
              <a:t>triceps</a:t>
            </a:r>
            <a:r>
              <a:rPr lang="hu-HU" altLang="hu-HU" dirty="0"/>
              <a:t> </a:t>
            </a:r>
            <a:r>
              <a:rPr lang="hu-HU" altLang="hu-HU" dirty="0" err="1"/>
              <a:t>brach</a:t>
            </a:r>
            <a:r>
              <a:rPr lang="hu-HU" altLang="hu-HU" dirty="0"/>
              <a:t>., </a:t>
            </a:r>
            <a:r>
              <a:rPr lang="hu-HU" altLang="hu-HU" dirty="0" err="1"/>
              <a:t>olecranon</a:t>
            </a:r>
            <a:endParaRPr lang="hu-HU" altLang="hu-HU" dirty="0"/>
          </a:p>
          <a:p>
            <a:r>
              <a:rPr lang="hu-HU" altLang="hu-HU" b="1" dirty="0" err="1"/>
              <a:t>rétegei</a:t>
            </a:r>
            <a:r>
              <a:rPr lang="hu-HU" altLang="hu-HU" dirty="0"/>
              <a:t>: bőr, </a:t>
            </a:r>
            <a:r>
              <a:rPr lang="hu-HU" altLang="hu-HU" dirty="0" err="1"/>
              <a:t>n.cut</a:t>
            </a:r>
            <a:r>
              <a:rPr lang="hu-HU" altLang="hu-HU" dirty="0"/>
              <a:t>. </a:t>
            </a:r>
            <a:r>
              <a:rPr lang="hu-HU" altLang="hu-HU" dirty="0" err="1"/>
              <a:t>brach</a:t>
            </a:r>
            <a:r>
              <a:rPr lang="hu-HU" altLang="hu-HU" dirty="0"/>
              <a:t>. post., </a:t>
            </a:r>
            <a:r>
              <a:rPr lang="hu-HU" altLang="hu-HU" dirty="0" err="1"/>
              <a:t>n.</a:t>
            </a:r>
            <a:r>
              <a:rPr lang="hu-HU" altLang="hu-HU" dirty="0"/>
              <a:t> </a:t>
            </a:r>
            <a:r>
              <a:rPr lang="hu-HU" altLang="hu-HU" dirty="0" err="1"/>
              <a:t>cut</a:t>
            </a:r>
            <a:r>
              <a:rPr lang="hu-HU" altLang="hu-HU" dirty="0"/>
              <a:t>. </a:t>
            </a:r>
            <a:r>
              <a:rPr lang="hu-HU" altLang="hu-HU" dirty="0" err="1"/>
              <a:t>antebrach</a:t>
            </a:r>
            <a:r>
              <a:rPr lang="hu-HU" altLang="hu-HU" dirty="0"/>
              <a:t>. post., m. </a:t>
            </a:r>
            <a:r>
              <a:rPr lang="hu-HU" altLang="hu-HU" dirty="0" err="1"/>
              <a:t>triceps</a:t>
            </a:r>
            <a:r>
              <a:rPr lang="hu-HU" altLang="hu-HU" dirty="0"/>
              <a:t>, melynek a </a:t>
            </a:r>
            <a:r>
              <a:rPr lang="hu-HU" altLang="hu-HU" dirty="0" err="1"/>
              <a:t>caput</a:t>
            </a:r>
            <a:r>
              <a:rPr lang="hu-HU" altLang="hu-HU" dirty="0"/>
              <a:t> </a:t>
            </a:r>
            <a:r>
              <a:rPr lang="hu-HU" altLang="hu-HU" dirty="0" err="1"/>
              <a:t>med</a:t>
            </a:r>
            <a:r>
              <a:rPr lang="hu-HU" altLang="hu-HU" dirty="0"/>
              <a:t>. és lat. között fut a </a:t>
            </a:r>
            <a:r>
              <a:rPr lang="hu-HU" altLang="hu-HU" dirty="0" err="1"/>
              <a:t>n.</a:t>
            </a:r>
            <a:r>
              <a:rPr lang="hu-HU" altLang="hu-HU" dirty="0"/>
              <a:t> </a:t>
            </a:r>
            <a:r>
              <a:rPr lang="hu-HU" altLang="hu-HU" dirty="0" err="1"/>
              <a:t>radialis</a:t>
            </a:r>
            <a:r>
              <a:rPr lang="hu-HU" altLang="hu-HU" dirty="0"/>
              <a:t> az a. prof. </a:t>
            </a:r>
            <a:r>
              <a:rPr lang="hu-HU" altLang="hu-HU" dirty="0" err="1"/>
              <a:t>brachii-val</a:t>
            </a:r>
            <a:endParaRPr lang="hu-HU" altLang="hu-HU" dirty="0"/>
          </a:p>
          <a:p>
            <a:r>
              <a:rPr lang="hu-HU" altLang="hu-HU" dirty="0"/>
              <a:t>a. prof. </a:t>
            </a:r>
            <a:r>
              <a:rPr lang="hu-HU" altLang="hu-HU" dirty="0" err="1"/>
              <a:t>brachii</a:t>
            </a:r>
            <a:r>
              <a:rPr lang="hu-HU" altLang="hu-HU" dirty="0"/>
              <a:t> végágai: a. coll. </a:t>
            </a:r>
            <a:r>
              <a:rPr lang="hu-HU" altLang="hu-HU" dirty="0" err="1"/>
              <a:t>media</a:t>
            </a:r>
            <a:r>
              <a:rPr lang="hu-HU" altLang="hu-HU" dirty="0"/>
              <a:t> (a </a:t>
            </a:r>
            <a:r>
              <a:rPr lang="hu-HU" altLang="hu-HU" dirty="0" err="1"/>
              <a:t>dorsalis</a:t>
            </a:r>
            <a:r>
              <a:rPr lang="hu-HU" altLang="hu-HU" dirty="0"/>
              <a:t> oldalon marad és az a. </a:t>
            </a:r>
            <a:r>
              <a:rPr lang="hu-HU" altLang="hu-HU" dirty="0" err="1"/>
              <a:t>interossea</a:t>
            </a:r>
            <a:r>
              <a:rPr lang="hu-HU" altLang="hu-HU" dirty="0"/>
              <a:t> </a:t>
            </a:r>
            <a:r>
              <a:rPr lang="hu-HU" altLang="hu-HU" dirty="0" err="1"/>
              <a:t>recurrens</a:t>
            </a:r>
            <a:r>
              <a:rPr lang="hu-HU" altLang="hu-HU" dirty="0"/>
              <a:t>-szel </a:t>
            </a:r>
            <a:r>
              <a:rPr lang="hu-HU" altLang="hu-HU" dirty="0" err="1"/>
              <a:t>anasztomozál</a:t>
            </a:r>
            <a:r>
              <a:rPr lang="hu-HU" altLang="hu-HU" dirty="0"/>
              <a:t>) valamint az a. coll. </a:t>
            </a:r>
            <a:r>
              <a:rPr lang="hu-HU" altLang="hu-HU" dirty="0" err="1"/>
              <a:t>lateralis</a:t>
            </a:r>
            <a:r>
              <a:rPr lang="hu-HU" altLang="hu-HU" dirty="0"/>
              <a:t> (átfúrja a </a:t>
            </a:r>
            <a:r>
              <a:rPr lang="hu-HU" altLang="hu-HU" dirty="0" err="1"/>
              <a:t>sept</a:t>
            </a:r>
            <a:r>
              <a:rPr lang="hu-HU" altLang="hu-HU" dirty="0"/>
              <a:t>. </a:t>
            </a:r>
            <a:r>
              <a:rPr lang="hu-HU" altLang="hu-HU" dirty="0" err="1"/>
              <a:t>intermusc</a:t>
            </a:r>
            <a:r>
              <a:rPr lang="hu-HU" altLang="hu-HU" dirty="0"/>
              <a:t>. lat. és az a. coll </a:t>
            </a:r>
            <a:r>
              <a:rPr lang="hu-HU" altLang="hu-HU" dirty="0" err="1"/>
              <a:t>rad</a:t>
            </a:r>
            <a:r>
              <a:rPr lang="hu-HU" altLang="hu-HU" dirty="0"/>
              <a:t>.-</a:t>
            </a:r>
            <a:r>
              <a:rPr lang="hu-HU" altLang="hu-HU" dirty="0" err="1"/>
              <a:t>szal</a:t>
            </a:r>
            <a:r>
              <a:rPr lang="hu-HU" altLang="hu-HU" dirty="0"/>
              <a:t> </a:t>
            </a:r>
            <a:r>
              <a:rPr lang="hu-HU" altLang="hu-HU" dirty="0" err="1"/>
              <a:t>anasztomozál</a:t>
            </a:r>
            <a:r>
              <a:rPr lang="hu-HU" altLang="hu-HU" dirty="0"/>
              <a:t>) </a:t>
            </a:r>
          </a:p>
          <a:p>
            <a:r>
              <a:rPr lang="hu-HU" altLang="hu-HU" dirty="0"/>
              <a:t>egészen </a:t>
            </a:r>
            <a:r>
              <a:rPr lang="hu-HU" altLang="hu-HU" dirty="0" err="1"/>
              <a:t>disztálisan</a:t>
            </a:r>
            <a:r>
              <a:rPr lang="hu-HU" altLang="hu-HU" dirty="0"/>
              <a:t> a régióban: </a:t>
            </a:r>
            <a:r>
              <a:rPr lang="hu-HU" altLang="hu-HU" dirty="0" err="1"/>
              <a:t>n.</a:t>
            </a:r>
            <a:r>
              <a:rPr lang="hu-HU" altLang="hu-HU" dirty="0"/>
              <a:t> </a:t>
            </a:r>
            <a:r>
              <a:rPr lang="hu-HU" altLang="hu-HU" dirty="0" err="1"/>
              <a:t>ulnaris</a:t>
            </a:r>
            <a:r>
              <a:rPr lang="hu-HU" altLang="hu-HU" dirty="0"/>
              <a:t> (a </a:t>
            </a:r>
            <a:r>
              <a:rPr lang="hu-HU" altLang="hu-HU" dirty="0" err="1"/>
              <a:t>medialis</a:t>
            </a:r>
            <a:r>
              <a:rPr lang="hu-HU" altLang="hu-HU" dirty="0"/>
              <a:t> oldalon)</a:t>
            </a:r>
          </a:p>
          <a:p>
            <a:endParaRPr lang="hu-HU" dirty="0"/>
          </a:p>
        </p:txBody>
      </p:sp>
      <p:sp>
        <p:nvSpPr>
          <p:cNvPr id="5" name="Szabadkézi sokszög: alakzat 4">
            <a:extLst>
              <a:ext uri="{FF2B5EF4-FFF2-40B4-BE49-F238E27FC236}">
                <a16:creationId xmlns:a16="http://schemas.microsoft.com/office/drawing/2014/main" id="{BA6FDABF-3207-4C91-9B97-240FF662F262}"/>
              </a:ext>
            </a:extLst>
          </p:cNvPr>
          <p:cNvSpPr/>
          <p:nvPr/>
        </p:nvSpPr>
        <p:spPr>
          <a:xfrm>
            <a:off x="7777998" y="1704313"/>
            <a:ext cx="702404" cy="1445943"/>
          </a:xfrm>
          <a:custGeom>
            <a:avLst/>
            <a:gdLst>
              <a:gd name="connsiteX0" fmla="*/ 57150 w 762000"/>
              <a:gd name="connsiteY0" fmla="*/ 152400 h 381000"/>
              <a:gd name="connsiteX1" fmla="*/ 762000 w 762000"/>
              <a:gd name="connsiteY1" fmla="*/ 0 h 381000"/>
              <a:gd name="connsiteX2" fmla="*/ 533400 w 762000"/>
              <a:gd name="connsiteY2" fmla="*/ 381000 h 381000"/>
              <a:gd name="connsiteX3" fmla="*/ 0 w 762000"/>
              <a:gd name="connsiteY3" fmla="*/ 323850 h 381000"/>
              <a:gd name="connsiteX4" fmla="*/ 57150 w 762000"/>
              <a:gd name="connsiteY4" fmla="*/ 152400 h 381000"/>
              <a:gd name="connsiteX0" fmla="*/ 57150 w 762000"/>
              <a:gd name="connsiteY0" fmla="*/ 152400 h 381000"/>
              <a:gd name="connsiteX1" fmla="*/ 762000 w 762000"/>
              <a:gd name="connsiteY1" fmla="*/ 0 h 381000"/>
              <a:gd name="connsiteX2" fmla="*/ 695325 w 762000"/>
              <a:gd name="connsiteY2" fmla="*/ 381000 h 381000"/>
              <a:gd name="connsiteX3" fmla="*/ 0 w 762000"/>
              <a:gd name="connsiteY3" fmla="*/ 323850 h 381000"/>
              <a:gd name="connsiteX4" fmla="*/ 57150 w 762000"/>
              <a:gd name="connsiteY4" fmla="*/ 152400 h 381000"/>
              <a:gd name="connsiteX0" fmla="*/ 57150 w 866775"/>
              <a:gd name="connsiteY0" fmla="*/ 104775 h 333375"/>
              <a:gd name="connsiteX1" fmla="*/ 866775 w 866775"/>
              <a:gd name="connsiteY1" fmla="*/ 0 h 333375"/>
              <a:gd name="connsiteX2" fmla="*/ 695325 w 866775"/>
              <a:gd name="connsiteY2" fmla="*/ 333375 h 333375"/>
              <a:gd name="connsiteX3" fmla="*/ 0 w 866775"/>
              <a:gd name="connsiteY3" fmla="*/ 276225 h 333375"/>
              <a:gd name="connsiteX4" fmla="*/ 57150 w 866775"/>
              <a:gd name="connsiteY4" fmla="*/ 104775 h 333375"/>
              <a:gd name="connsiteX0" fmla="*/ 123825 w 866775"/>
              <a:gd name="connsiteY0" fmla="*/ 114300 h 333375"/>
              <a:gd name="connsiteX1" fmla="*/ 866775 w 866775"/>
              <a:gd name="connsiteY1" fmla="*/ 0 h 333375"/>
              <a:gd name="connsiteX2" fmla="*/ 695325 w 866775"/>
              <a:gd name="connsiteY2" fmla="*/ 333375 h 333375"/>
              <a:gd name="connsiteX3" fmla="*/ 0 w 866775"/>
              <a:gd name="connsiteY3" fmla="*/ 276225 h 333375"/>
              <a:gd name="connsiteX4" fmla="*/ 123825 w 866775"/>
              <a:gd name="connsiteY4" fmla="*/ 114300 h 333375"/>
              <a:gd name="connsiteX0" fmla="*/ 123825 w 866775"/>
              <a:gd name="connsiteY0" fmla="*/ 114300 h 340846"/>
              <a:gd name="connsiteX1" fmla="*/ 866775 w 866775"/>
              <a:gd name="connsiteY1" fmla="*/ 0 h 340846"/>
              <a:gd name="connsiteX2" fmla="*/ 695325 w 866775"/>
              <a:gd name="connsiteY2" fmla="*/ 333375 h 340846"/>
              <a:gd name="connsiteX3" fmla="*/ 0 w 866775"/>
              <a:gd name="connsiteY3" fmla="*/ 276225 h 340846"/>
              <a:gd name="connsiteX4" fmla="*/ 123825 w 866775"/>
              <a:gd name="connsiteY4" fmla="*/ 114300 h 340846"/>
              <a:gd name="connsiteX0" fmla="*/ 123825 w 866775"/>
              <a:gd name="connsiteY0" fmla="*/ 114300 h 358933"/>
              <a:gd name="connsiteX1" fmla="*/ 866775 w 866775"/>
              <a:gd name="connsiteY1" fmla="*/ 0 h 358933"/>
              <a:gd name="connsiteX2" fmla="*/ 695325 w 866775"/>
              <a:gd name="connsiteY2" fmla="*/ 333375 h 358933"/>
              <a:gd name="connsiteX3" fmla="*/ 0 w 866775"/>
              <a:gd name="connsiteY3" fmla="*/ 276225 h 358933"/>
              <a:gd name="connsiteX4" fmla="*/ 123825 w 866775"/>
              <a:gd name="connsiteY4" fmla="*/ 114300 h 358933"/>
              <a:gd name="connsiteX0" fmla="*/ 123825 w 866775"/>
              <a:gd name="connsiteY0" fmla="*/ 114300 h 358933"/>
              <a:gd name="connsiteX1" fmla="*/ 866775 w 866775"/>
              <a:gd name="connsiteY1" fmla="*/ 0 h 358933"/>
              <a:gd name="connsiteX2" fmla="*/ 695325 w 866775"/>
              <a:gd name="connsiteY2" fmla="*/ 333375 h 358933"/>
              <a:gd name="connsiteX3" fmla="*/ 0 w 866775"/>
              <a:gd name="connsiteY3" fmla="*/ 276225 h 358933"/>
              <a:gd name="connsiteX4" fmla="*/ 123825 w 866775"/>
              <a:gd name="connsiteY4" fmla="*/ 114300 h 358933"/>
              <a:gd name="connsiteX0" fmla="*/ 336838 w 866775"/>
              <a:gd name="connsiteY0" fmla="*/ 0 h 738201"/>
              <a:gd name="connsiteX1" fmla="*/ 866775 w 866775"/>
              <a:gd name="connsiteY1" fmla="*/ 379268 h 738201"/>
              <a:gd name="connsiteX2" fmla="*/ 695325 w 866775"/>
              <a:gd name="connsiteY2" fmla="*/ 712643 h 738201"/>
              <a:gd name="connsiteX3" fmla="*/ 0 w 866775"/>
              <a:gd name="connsiteY3" fmla="*/ 655493 h 738201"/>
              <a:gd name="connsiteX4" fmla="*/ 336838 w 866775"/>
              <a:gd name="connsiteY4" fmla="*/ 0 h 738201"/>
              <a:gd name="connsiteX0" fmla="*/ 336838 w 720061"/>
              <a:gd name="connsiteY0" fmla="*/ 0 h 738201"/>
              <a:gd name="connsiteX1" fmla="*/ 544657 w 720061"/>
              <a:gd name="connsiteY1" fmla="*/ 41563 h 738201"/>
              <a:gd name="connsiteX2" fmla="*/ 695325 w 720061"/>
              <a:gd name="connsiteY2" fmla="*/ 712643 h 738201"/>
              <a:gd name="connsiteX3" fmla="*/ 0 w 720061"/>
              <a:gd name="connsiteY3" fmla="*/ 655493 h 738201"/>
              <a:gd name="connsiteX4" fmla="*/ 336838 w 720061"/>
              <a:gd name="connsiteY4" fmla="*/ 0 h 738201"/>
              <a:gd name="connsiteX0" fmla="*/ 336838 w 544657"/>
              <a:gd name="connsiteY0" fmla="*/ 0 h 759034"/>
              <a:gd name="connsiteX1" fmla="*/ 544657 w 544657"/>
              <a:gd name="connsiteY1" fmla="*/ 41563 h 759034"/>
              <a:gd name="connsiteX2" fmla="*/ 388793 w 544657"/>
              <a:gd name="connsiteY2" fmla="*/ 743816 h 759034"/>
              <a:gd name="connsiteX3" fmla="*/ 0 w 544657"/>
              <a:gd name="connsiteY3" fmla="*/ 655493 h 759034"/>
              <a:gd name="connsiteX4" fmla="*/ 336838 w 544657"/>
              <a:gd name="connsiteY4" fmla="*/ 0 h 759034"/>
              <a:gd name="connsiteX0" fmla="*/ 310860 w 518679"/>
              <a:gd name="connsiteY0" fmla="*/ 0 h 750899"/>
              <a:gd name="connsiteX1" fmla="*/ 518679 w 518679"/>
              <a:gd name="connsiteY1" fmla="*/ 41563 h 750899"/>
              <a:gd name="connsiteX2" fmla="*/ 362815 w 518679"/>
              <a:gd name="connsiteY2" fmla="*/ 743816 h 750899"/>
              <a:gd name="connsiteX3" fmla="*/ 0 w 518679"/>
              <a:gd name="connsiteY3" fmla="*/ 598343 h 750899"/>
              <a:gd name="connsiteX4" fmla="*/ 310860 w 518679"/>
              <a:gd name="connsiteY4" fmla="*/ 0 h 750899"/>
              <a:gd name="connsiteX0" fmla="*/ 310860 w 518679"/>
              <a:gd name="connsiteY0" fmla="*/ 0 h 747949"/>
              <a:gd name="connsiteX1" fmla="*/ 518679 w 518679"/>
              <a:gd name="connsiteY1" fmla="*/ 41563 h 747949"/>
              <a:gd name="connsiteX2" fmla="*/ 362815 w 518679"/>
              <a:gd name="connsiteY2" fmla="*/ 743816 h 747949"/>
              <a:gd name="connsiteX3" fmla="*/ 0 w 518679"/>
              <a:gd name="connsiteY3" fmla="*/ 598343 h 747949"/>
              <a:gd name="connsiteX4" fmla="*/ 310860 w 518679"/>
              <a:gd name="connsiteY4" fmla="*/ 0 h 747949"/>
              <a:gd name="connsiteX0" fmla="*/ 310860 w 518679"/>
              <a:gd name="connsiteY0" fmla="*/ 0 h 747949"/>
              <a:gd name="connsiteX1" fmla="*/ 518679 w 518679"/>
              <a:gd name="connsiteY1" fmla="*/ 41563 h 747949"/>
              <a:gd name="connsiteX2" fmla="*/ 362815 w 518679"/>
              <a:gd name="connsiteY2" fmla="*/ 743816 h 747949"/>
              <a:gd name="connsiteX3" fmla="*/ 0 w 518679"/>
              <a:gd name="connsiteY3" fmla="*/ 598343 h 747949"/>
              <a:gd name="connsiteX4" fmla="*/ 310860 w 518679"/>
              <a:gd name="connsiteY4" fmla="*/ 0 h 747949"/>
              <a:gd name="connsiteX0" fmla="*/ 310860 w 518679"/>
              <a:gd name="connsiteY0" fmla="*/ 0 h 743816"/>
              <a:gd name="connsiteX1" fmla="*/ 518679 w 518679"/>
              <a:gd name="connsiteY1" fmla="*/ 41563 h 743816"/>
              <a:gd name="connsiteX2" fmla="*/ 362815 w 518679"/>
              <a:gd name="connsiteY2" fmla="*/ 743816 h 743816"/>
              <a:gd name="connsiteX3" fmla="*/ 0 w 518679"/>
              <a:gd name="connsiteY3" fmla="*/ 598343 h 743816"/>
              <a:gd name="connsiteX4" fmla="*/ 310860 w 518679"/>
              <a:gd name="connsiteY4" fmla="*/ 0 h 743816"/>
              <a:gd name="connsiteX0" fmla="*/ 310860 w 769817"/>
              <a:gd name="connsiteY0" fmla="*/ 16392 h 760208"/>
              <a:gd name="connsiteX1" fmla="*/ 769817 w 769817"/>
              <a:gd name="connsiteY1" fmla="*/ 0 h 760208"/>
              <a:gd name="connsiteX2" fmla="*/ 362815 w 769817"/>
              <a:gd name="connsiteY2" fmla="*/ 760208 h 760208"/>
              <a:gd name="connsiteX3" fmla="*/ 0 w 769817"/>
              <a:gd name="connsiteY3" fmla="*/ 614735 h 760208"/>
              <a:gd name="connsiteX4" fmla="*/ 310860 w 769817"/>
              <a:gd name="connsiteY4" fmla="*/ 16392 h 760208"/>
              <a:gd name="connsiteX0" fmla="*/ 310860 w 769817"/>
              <a:gd name="connsiteY0" fmla="*/ 16392 h 1558698"/>
              <a:gd name="connsiteX1" fmla="*/ 769817 w 769817"/>
              <a:gd name="connsiteY1" fmla="*/ 0 h 1558698"/>
              <a:gd name="connsiteX2" fmla="*/ 85920 w 769817"/>
              <a:gd name="connsiteY2" fmla="*/ 1558698 h 1558698"/>
              <a:gd name="connsiteX3" fmla="*/ 0 w 769817"/>
              <a:gd name="connsiteY3" fmla="*/ 614735 h 1558698"/>
              <a:gd name="connsiteX4" fmla="*/ 310860 w 769817"/>
              <a:gd name="connsiteY4" fmla="*/ 16392 h 1558698"/>
              <a:gd name="connsiteX0" fmla="*/ 401013 w 859970"/>
              <a:gd name="connsiteY0" fmla="*/ 16392 h 1558698"/>
              <a:gd name="connsiteX1" fmla="*/ 859970 w 859970"/>
              <a:gd name="connsiteY1" fmla="*/ 0 h 1558698"/>
              <a:gd name="connsiteX2" fmla="*/ 176073 w 859970"/>
              <a:gd name="connsiteY2" fmla="*/ 1558698 h 1558698"/>
              <a:gd name="connsiteX3" fmla="*/ 0 w 859970"/>
              <a:gd name="connsiteY3" fmla="*/ 621175 h 1558698"/>
              <a:gd name="connsiteX4" fmla="*/ 401013 w 859970"/>
              <a:gd name="connsiteY4" fmla="*/ 16392 h 1558698"/>
              <a:gd name="connsiteX0" fmla="*/ 401013 w 859970"/>
              <a:gd name="connsiteY0" fmla="*/ 16392 h 1558698"/>
              <a:gd name="connsiteX1" fmla="*/ 859970 w 859970"/>
              <a:gd name="connsiteY1" fmla="*/ 0 h 1558698"/>
              <a:gd name="connsiteX2" fmla="*/ 176073 w 859970"/>
              <a:gd name="connsiteY2" fmla="*/ 1558698 h 1558698"/>
              <a:gd name="connsiteX3" fmla="*/ 0 w 859970"/>
              <a:gd name="connsiteY3" fmla="*/ 621175 h 1558698"/>
              <a:gd name="connsiteX4" fmla="*/ 401013 w 859970"/>
              <a:gd name="connsiteY4" fmla="*/ 16392 h 1558698"/>
              <a:gd name="connsiteX0" fmla="*/ 516923 w 859970"/>
              <a:gd name="connsiteY0" fmla="*/ 0 h 1580943"/>
              <a:gd name="connsiteX1" fmla="*/ 859970 w 859970"/>
              <a:gd name="connsiteY1" fmla="*/ 22245 h 1580943"/>
              <a:gd name="connsiteX2" fmla="*/ 176073 w 859970"/>
              <a:gd name="connsiteY2" fmla="*/ 1580943 h 1580943"/>
              <a:gd name="connsiteX3" fmla="*/ 0 w 859970"/>
              <a:gd name="connsiteY3" fmla="*/ 643420 h 1580943"/>
              <a:gd name="connsiteX4" fmla="*/ 516923 w 859970"/>
              <a:gd name="connsiteY4" fmla="*/ 0 h 1580943"/>
              <a:gd name="connsiteX0" fmla="*/ 516923 w 859970"/>
              <a:gd name="connsiteY0" fmla="*/ 13469 h 1594412"/>
              <a:gd name="connsiteX1" fmla="*/ 859970 w 859970"/>
              <a:gd name="connsiteY1" fmla="*/ 35714 h 1594412"/>
              <a:gd name="connsiteX2" fmla="*/ 176073 w 859970"/>
              <a:gd name="connsiteY2" fmla="*/ 1594412 h 1594412"/>
              <a:gd name="connsiteX3" fmla="*/ 0 w 859970"/>
              <a:gd name="connsiteY3" fmla="*/ 656889 h 1594412"/>
              <a:gd name="connsiteX4" fmla="*/ 516923 w 859970"/>
              <a:gd name="connsiteY4" fmla="*/ 13469 h 1594412"/>
              <a:gd name="connsiteX0" fmla="*/ 516923 w 859970"/>
              <a:gd name="connsiteY0" fmla="*/ 8385 h 1589328"/>
              <a:gd name="connsiteX1" fmla="*/ 859970 w 859970"/>
              <a:gd name="connsiteY1" fmla="*/ 30630 h 1589328"/>
              <a:gd name="connsiteX2" fmla="*/ 176073 w 859970"/>
              <a:gd name="connsiteY2" fmla="*/ 1589328 h 1589328"/>
              <a:gd name="connsiteX3" fmla="*/ 0 w 859970"/>
              <a:gd name="connsiteY3" fmla="*/ 651805 h 1589328"/>
              <a:gd name="connsiteX4" fmla="*/ 516923 w 859970"/>
              <a:gd name="connsiteY4" fmla="*/ 8385 h 1589328"/>
              <a:gd name="connsiteX0" fmla="*/ 516923 w 859970"/>
              <a:gd name="connsiteY0" fmla="*/ 8385 h 1589328"/>
              <a:gd name="connsiteX1" fmla="*/ 859970 w 859970"/>
              <a:gd name="connsiteY1" fmla="*/ 30630 h 1589328"/>
              <a:gd name="connsiteX2" fmla="*/ 176073 w 859970"/>
              <a:gd name="connsiteY2" fmla="*/ 1589328 h 1589328"/>
              <a:gd name="connsiteX3" fmla="*/ 0 w 859970"/>
              <a:gd name="connsiteY3" fmla="*/ 651805 h 1589328"/>
              <a:gd name="connsiteX4" fmla="*/ 516923 w 859970"/>
              <a:gd name="connsiteY4" fmla="*/ 8385 h 1589328"/>
              <a:gd name="connsiteX0" fmla="*/ 516923 w 859970"/>
              <a:gd name="connsiteY0" fmla="*/ 8385 h 1589328"/>
              <a:gd name="connsiteX1" fmla="*/ 859970 w 859970"/>
              <a:gd name="connsiteY1" fmla="*/ 30630 h 1589328"/>
              <a:gd name="connsiteX2" fmla="*/ 176073 w 859970"/>
              <a:gd name="connsiteY2" fmla="*/ 1589328 h 1589328"/>
              <a:gd name="connsiteX3" fmla="*/ 0 w 859970"/>
              <a:gd name="connsiteY3" fmla="*/ 651805 h 1589328"/>
              <a:gd name="connsiteX4" fmla="*/ 516923 w 859970"/>
              <a:gd name="connsiteY4" fmla="*/ 8385 h 1589328"/>
              <a:gd name="connsiteX0" fmla="*/ 532992 w 876039"/>
              <a:gd name="connsiteY0" fmla="*/ 8385 h 1589328"/>
              <a:gd name="connsiteX1" fmla="*/ 876039 w 876039"/>
              <a:gd name="connsiteY1" fmla="*/ 30630 h 1589328"/>
              <a:gd name="connsiteX2" fmla="*/ 192142 w 876039"/>
              <a:gd name="connsiteY2" fmla="*/ 1589328 h 1589328"/>
              <a:gd name="connsiteX3" fmla="*/ 16069 w 876039"/>
              <a:gd name="connsiteY3" fmla="*/ 651805 h 1589328"/>
              <a:gd name="connsiteX4" fmla="*/ 532992 w 876039"/>
              <a:gd name="connsiteY4" fmla="*/ 8385 h 1589328"/>
              <a:gd name="connsiteX0" fmla="*/ 529945 w 872992"/>
              <a:gd name="connsiteY0" fmla="*/ 8385 h 1589328"/>
              <a:gd name="connsiteX1" fmla="*/ 872992 w 872992"/>
              <a:gd name="connsiteY1" fmla="*/ 30630 h 1589328"/>
              <a:gd name="connsiteX2" fmla="*/ 189095 w 872992"/>
              <a:gd name="connsiteY2" fmla="*/ 1589328 h 1589328"/>
              <a:gd name="connsiteX3" fmla="*/ 13022 w 872992"/>
              <a:gd name="connsiteY3" fmla="*/ 651805 h 1589328"/>
              <a:gd name="connsiteX4" fmla="*/ 529945 w 872992"/>
              <a:gd name="connsiteY4" fmla="*/ 8385 h 1589328"/>
              <a:gd name="connsiteX0" fmla="*/ 541091 w 884138"/>
              <a:gd name="connsiteY0" fmla="*/ 8385 h 1589328"/>
              <a:gd name="connsiteX1" fmla="*/ 884138 w 884138"/>
              <a:gd name="connsiteY1" fmla="*/ 30630 h 1589328"/>
              <a:gd name="connsiteX2" fmla="*/ 200241 w 884138"/>
              <a:gd name="connsiteY2" fmla="*/ 1589328 h 1589328"/>
              <a:gd name="connsiteX3" fmla="*/ 24168 w 884138"/>
              <a:gd name="connsiteY3" fmla="*/ 651805 h 1589328"/>
              <a:gd name="connsiteX4" fmla="*/ 541091 w 884138"/>
              <a:gd name="connsiteY4" fmla="*/ 8385 h 1589328"/>
              <a:gd name="connsiteX0" fmla="*/ 274267 w 998314"/>
              <a:gd name="connsiteY0" fmla="*/ 4389 h 1699632"/>
              <a:gd name="connsiteX1" fmla="*/ 998314 w 998314"/>
              <a:gd name="connsiteY1" fmla="*/ 140934 h 1699632"/>
              <a:gd name="connsiteX2" fmla="*/ 314417 w 998314"/>
              <a:gd name="connsiteY2" fmla="*/ 1699632 h 1699632"/>
              <a:gd name="connsiteX3" fmla="*/ 138344 w 998314"/>
              <a:gd name="connsiteY3" fmla="*/ 762109 h 1699632"/>
              <a:gd name="connsiteX4" fmla="*/ 274267 w 998314"/>
              <a:gd name="connsiteY4" fmla="*/ 4389 h 1699632"/>
              <a:gd name="connsiteX0" fmla="*/ 160528 w 884575"/>
              <a:gd name="connsiteY0" fmla="*/ 4389 h 1699632"/>
              <a:gd name="connsiteX1" fmla="*/ 884575 w 884575"/>
              <a:gd name="connsiteY1" fmla="*/ 140934 h 1699632"/>
              <a:gd name="connsiteX2" fmla="*/ 200678 w 884575"/>
              <a:gd name="connsiteY2" fmla="*/ 1699632 h 1699632"/>
              <a:gd name="connsiteX3" fmla="*/ 24605 w 884575"/>
              <a:gd name="connsiteY3" fmla="*/ 762109 h 1699632"/>
              <a:gd name="connsiteX4" fmla="*/ 160528 w 884575"/>
              <a:gd name="connsiteY4" fmla="*/ 4389 h 1699632"/>
              <a:gd name="connsiteX0" fmla="*/ 206360 w 930407"/>
              <a:gd name="connsiteY0" fmla="*/ 4389 h 1699632"/>
              <a:gd name="connsiteX1" fmla="*/ 930407 w 930407"/>
              <a:gd name="connsiteY1" fmla="*/ 140934 h 1699632"/>
              <a:gd name="connsiteX2" fmla="*/ 246510 w 930407"/>
              <a:gd name="connsiteY2" fmla="*/ 1699632 h 1699632"/>
              <a:gd name="connsiteX3" fmla="*/ 70437 w 930407"/>
              <a:gd name="connsiteY3" fmla="*/ 762109 h 1699632"/>
              <a:gd name="connsiteX4" fmla="*/ 206360 w 930407"/>
              <a:gd name="connsiteY4" fmla="*/ 4389 h 1699632"/>
              <a:gd name="connsiteX0" fmla="*/ 206360 w 930407"/>
              <a:gd name="connsiteY0" fmla="*/ 4389 h 1521832"/>
              <a:gd name="connsiteX1" fmla="*/ 930407 w 930407"/>
              <a:gd name="connsiteY1" fmla="*/ 140934 h 1521832"/>
              <a:gd name="connsiteX2" fmla="*/ 544960 w 930407"/>
              <a:gd name="connsiteY2" fmla="*/ 1521832 h 1521832"/>
              <a:gd name="connsiteX3" fmla="*/ 70437 w 930407"/>
              <a:gd name="connsiteY3" fmla="*/ 762109 h 1521832"/>
              <a:gd name="connsiteX4" fmla="*/ 206360 w 930407"/>
              <a:gd name="connsiteY4" fmla="*/ 4389 h 1521832"/>
              <a:gd name="connsiteX0" fmla="*/ 206360 w 930407"/>
              <a:gd name="connsiteY0" fmla="*/ 4389 h 1521832"/>
              <a:gd name="connsiteX1" fmla="*/ 930407 w 930407"/>
              <a:gd name="connsiteY1" fmla="*/ 140934 h 1521832"/>
              <a:gd name="connsiteX2" fmla="*/ 544960 w 930407"/>
              <a:gd name="connsiteY2" fmla="*/ 1521832 h 1521832"/>
              <a:gd name="connsiteX3" fmla="*/ 70437 w 930407"/>
              <a:gd name="connsiteY3" fmla="*/ 762109 h 1521832"/>
              <a:gd name="connsiteX4" fmla="*/ 206360 w 930407"/>
              <a:gd name="connsiteY4" fmla="*/ 4389 h 1521832"/>
              <a:gd name="connsiteX0" fmla="*/ 206360 w 625607"/>
              <a:gd name="connsiteY0" fmla="*/ 3090 h 1520533"/>
              <a:gd name="connsiteX1" fmla="*/ 625607 w 625607"/>
              <a:gd name="connsiteY1" fmla="*/ 241235 h 1520533"/>
              <a:gd name="connsiteX2" fmla="*/ 544960 w 625607"/>
              <a:gd name="connsiteY2" fmla="*/ 1520533 h 1520533"/>
              <a:gd name="connsiteX3" fmla="*/ 70437 w 625607"/>
              <a:gd name="connsiteY3" fmla="*/ 760810 h 1520533"/>
              <a:gd name="connsiteX4" fmla="*/ 206360 w 625607"/>
              <a:gd name="connsiteY4" fmla="*/ 3090 h 1520533"/>
              <a:gd name="connsiteX0" fmla="*/ 206360 w 625607"/>
              <a:gd name="connsiteY0" fmla="*/ 8363 h 1525806"/>
              <a:gd name="connsiteX1" fmla="*/ 625607 w 625607"/>
              <a:gd name="connsiteY1" fmla="*/ 246508 h 1525806"/>
              <a:gd name="connsiteX2" fmla="*/ 544960 w 625607"/>
              <a:gd name="connsiteY2" fmla="*/ 1525806 h 1525806"/>
              <a:gd name="connsiteX3" fmla="*/ 70437 w 625607"/>
              <a:gd name="connsiteY3" fmla="*/ 766083 h 1525806"/>
              <a:gd name="connsiteX4" fmla="*/ 206360 w 625607"/>
              <a:gd name="connsiteY4" fmla="*/ 8363 h 1525806"/>
              <a:gd name="connsiteX0" fmla="*/ 206360 w 748827"/>
              <a:gd name="connsiteY0" fmla="*/ 8363 h 1525806"/>
              <a:gd name="connsiteX1" fmla="*/ 625607 w 748827"/>
              <a:gd name="connsiteY1" fmla="*/ 246508 h 1525806"/>
              <a:gd name="connsiteX2" fmla="*/ 544960 w 748827"/>
              <a:gd name="connsiteY2" fmla="*/ 1525806 h 1525806"/>
              <a:gd name="connsiteX3" fmla="*/ 70437 w 748827"/>
              <a:gd name="connsiteY3" fmla="*/ 766083 h 1525806"/>
              <a:gd name="connsiteX4" fmla="*/ 206360 w 748827"/>
              <a:gd name="connsiteY4" fmla="*/ 8363 h 1525806"/>
              <a:gd name="connsiteX0" fmla="*/ 206360 w 753247"/>
              <a:gd name="connsiteY0" fmla="*/ 8363 h 1525806"/>
              <a:gd name="connsiteX1" fmla="*/ 625607 w 753247"/>
              <a:gd name="connsiteY1" fmla="*/ 246508 h 1525806"/>
              <a:gd name="connsiteX2" fmla="*/ 544960 w 753247"/>
              <a:gd name="connsiteY2" fmla="*/ 1525806 h 1525806"/>
              <a:gd name="connsiteX3" fmla="*/ 70437 w 753247"/>
              <a:gd name="connsiteY3" fmla="*/ 766083 h 1525806"/>
              <a:gd name="connsiteX4" fmla="*/ 206360 w 753247"/>
              <a:gd name="connsiteY4" fmla="*/ 8363 h 1525806"/>
              <a:gd name="connsiteX0" fmla="*/ 206360 w 1013428"/>
              <a:gd name="connsiteY0" fmla="*/ 120502 h 1637945"/>
              <a:gd name="connsiteX1" fmla="*/ 939115 w 1013428"/>
              <a:gd name="connsiteY1" fmla="*/ 79973 h 1637945"/>
              <a:gd name="connsiteX2" fmla="*/ 544960 w 1013428"/>
              <a:gd name="connsiteY2" fmla="*/ 1637945 h 1637945"/>
              <a:gd name="connsiteX3" fmla="*/ 70437 w 1013428"/>
              <a:gd name="connsiteY3" fmla="*/ 878222 h 1637945"/>
              <a:gd name="connsiteX4" fmla="*/ 206360 w 1013428"/>
              <a:gd name="connsiteY4" fmla="*/ 120502 h 1637945"/>
              <a:gd name="connsiteX0" fmla="*/ 206360 w 1013428"/>
              <a:gd name="connsiteY0" fmla="*/ 40529 h 1557972"/>
              <a:gd name="connsiteX1" fmla="*/ 939115 w 1013428"/>
              <a:gd name="connsiteY1" fmla="*/ 0 h 1557972"/>
              <a:gd name="connsiteX2" fmla="*/ 544960 w 1013428"/>
              <a:gd name="connsiteY2" fmla="*/ 1557972 h 1557972"/>
              <a:gd name="connsiteX3" fmla="*/ 70437 w 1013428"/>
              <a:gd name="connsiteY3" fmla="*/ 798249 h 1557972"/>
              <a:gd name="connsiteX4" fmla="*/ 206360 w 1013428"/>
              <a:gd name="connsiteY4" fmla="*/ 40529 h 1557972"/>
              <a:gd name="connsiteX0" fmla="*/ 174876 w 1051612"/>
              <a:gd name="connsiteY0" fmla="*/ 92780 h 1557972"/>
              <a:gd name="connsiteX1" fmla="*/ 977299 w 1051612"/>
              <a:gd name="connsiteY1" fmla="*/ 0 h 1557972"/>
              <a:gd name="connsiteX2" fmla="*/ 583144 w 1051612"/>
              <a:gd name="connsiteY2" fmla="*/ 1557972 h 1557972"/>
              <a:gd name="connsiteX3" fmla="*/ 108621 w 1051612"/>
              <a:gd name="connsiteY3" fmla="*/ 798249 h 1557972"/>
              <a:gd name="connsiteX4" fmla="*/ 174876 w 1051612"/>
              <a:gd name="connsiteY4" fmla="*/ 92780 h 1557972"/>
              <a:gd name="connsiteX0" fmla="*/ 174876 w 1051612"/>
              <a:gd name="connsiteY0" fmla="*/ 95852 h 1561044"/>
              <a:gd name="connsiteX1" fmla="*/ 977299 w 1051612"/>
              <a:gd name="connsiteY1" fmla="*/ 3072 h 1561044"/>
              <a:gd name="connsiteX2" fmla="*/ 583144 w 1051612"/>
              <a:gd name="connsiteY2" fmla="*/ 1561044 h 1561044"/>
              <a:gd name="connsiteX3" fmla="*/ 108621 w 1051612"/>
              <a:gd name="connsiteY3" fmla="*/ 801321 h 1561044"/>
              <a:gd name="connsiteX4" fmla="*/ 174876 w 1051612"/>
              <a:gd name="connsiteY4" fmla="*/ 95852 h 1561044"/>
              <a:gd name="connsiteX0" fmla="*/ 174876 w 1079099"/>
              <a:gd name="connsiteY0" fmla="*/ 95852 h 1343777"/>
              <a:gd name="connsiteX1" fmla="*/ 977299 w 1079099"/>
              <a:gd name="connsiteY1" fmla="*/ 3072 h 1343777"/>
              <a:gd name="connsiteX2" fmla="*/ 783441 w 1079099"/>
              <a:gd name="connsiteY2" fmla="*/ 1343777 h 1343777"/>
              <a:gd name="connsiteX3" fmla="*/ 108621 w 1079099"/>
              <a:gd name="connsiteY3" fmla="*/ 801321 h 1343777"/>
              <a:gd name="connsiteX4" fmla="*/ 174876 w 1079099"/>
              <a:gd name="connsiteY4" fmla="*/ 95852 h 1343777"/>
              <a:gd name="connsiteX0" fmla="*/ 124864 w 1029087"/>
              <a:gd name="connsiteY0" fmla="*/ 95852 h 2134952"/>
              <a:gd name="connsiteX1" fmla="*/ 927287 w 1029087"/>
              <a:gd name="connsiteY1" fmla="*/ 3072 h 2134952"/>
              <a:gd name="connsiteX2" fmla="*/ 733429 w 1029087"/>
              <a:gd name="connsiteY2" fmla="*/ 1343777 h 2134952"/>
              <a:gd name="connsiteX3" fmla="*/ 232781 w 1029087"/>
              <a:gd name="connsiteY3" fmla="*/ 2104928 h 2134952"/>
              <a:gd name="connsiteX4" fmla="*/ 124864 w 1029087"/>
              <a:gd name="connsiteY4" fmla="*/ 95852 h 2134952"/>
              <a:gd name="connsiteX0" fmla="*/ 124864 w 1029087"/>
              <a:gd name="connsiteY0" fmla="*/ 95852 h 2114525"/>
              <a:gd name="connsiteX1" fmla="*/ 927287 w 1029087"/>
              <a:gd name="connsiteY1" fmla="*/ 3072 h 2114525"/>
              <a:gd name="connsiteX2" fmla="*/ 733429 w 1029087"/>
              <a:gd name="connsiteY2" fmla="*/ 1343777 h 2114525"/>
              <a:gd name="connsiteX3" fmla="*/ 232781 w 1029087"/>
              <a:gd name="connsiteY3" fmla="*/ 2104928 h 2114525"/>
              <a:gd name="connsiteX4" fmla="*/ 124864 w 1029087"/>
              <a:gd name="connsiteY4" fmla="*/ 95852 h 2114525"/>
              <a:gd name="connsiteX0" fmla="*/ 124864 w 989448"/>
              <a:gd name="connsiteY0" fmla="*/ 95852 h 2114527"/>
              <a:gd name="connsiteX1" fmla="*/ 927287 w 989448"/>
              <a:gd name="connsiteY1" fmla="*/ 3072 h 2114527"/>
              <a:gd name="connsiteX2" fmla="*/ 733429 w 989448"/>
              <a:gd name="connsiteY2" fmla="*/ 1343777 h 2114527"/>
              <a:gd name="connsiteX3" fmla="*/ 232781 w 989448"/>
              <a:gd name="connsiteY3" fmla="*/ 2104928 h 2114527"/>
              <a:gd name="connsiteX4" fmla="*/ 124864 w 989448"/>
              <a:gd name="connsiteY4" fmla="*/ 95852 h 2114527"/>
              <a:gd name="connsiteX0" fmla="*/ 124864 w 989448"/>
              <a:gd name="connsiteY0" fmla="*/ 95852 h 2118304"/>
              <a:gd name="connsiteX1" fmla="*/ 927287 w 989448"/>
              <a:gd name="connsiteY1" fmla="*/ 3072 h 2118304"/>
              <a:gd name="connsiteX2" fmla="*/ 733429 w 989448"/>
              <a:gd name="connsiteY2" fmla="*/ 1343777 h 2118304"/>
              <a:gd name="connsiteX3" fmla="*/ 232781 w 989448"/>
              <a:gd name="connsiteY3" fmla="*/ 2104928 h 2118304"/>
              <a:gd name="connsiteX4" fmla="*/ 124864 w 989448"/>
              <a:gd name="connsiteY4" fmla="*/ 95852 h 2118304"/>
              <a:gd name="connsiteX0" fmla="*/ 124864 w 991435"/>
              <a:gd name="connsiteY0" fmla="*/ 95852 h 2118084"/>
              <a:gd name="connsiteX1" fmla="*/ 927287 w 991435"/>
              <a:gd name="connsiteY1" fmla="*/ 3072 h 2118084"/>
              <a:gd name="connsiteX2" fmla="*/ 759555 w 991435"/>
              <a:gd name="connsiteY2" fmla="*/ 1330199 h 2118084"/>
              <a:gd name="connsiteX3" fmla="*/ 232781 w 991435"/>
              <a:gd name="connsiteY3" fmla="*/ 2104928 h 2118084"/>
              <a:gd name="connsiteX4" fmla="*/ 124864 w 991435"/>
              <a:gd name="connsiteY4" fmla="*/ 95852 h 2118084"/>
              <a:gd name="connsiteX0" fmla="*/ 124864 w 1008080"/>
              <a:gd name="connsiteY0" fmla="*/ 95852 h 2118084"/>
              <a:gd name="connsiteX1" fmla="*/ 927287 w 1008080"/>
              <a:gd name="connsiteY1" fmla="*/ 3072 h 2118084"/>
              <a:gd name="connsiteX2" fmla="*/ 759555 w 1008080"/>
              <a:gd name="connsiteY2" fmla="*/ 1330199 h 2118084"/>
              <a:gd name="connsiteX3" fmla="*/ 232781 w 1008080"/>
              <a:gd name="connsiteY3" fmla="*/ 2104928 h 2118084"/>
              <a:gd name="connsiteX4" fmla="*/ 124864 w 1008080"/>
              <a:gd name="connsiteY4" fmla="*/ 95852 h 2118084"/>
              <a:gd name="connsiteX0" fmla="*/ 124864 w 927287"/>
              <a:gd name="connsiteY0" fmla="*/ 95852 h 2118084"/>
              <a:gd name="connsiteX1" fmla="*/ 927287 w 927287"/>
              <a:gd name="connsiteY1" fmla="*/ 3072 h 2118084"/>
              <a:gd name="connsiteX2" fmla="*/ 759555 w 927287"/>
              <a:gd name="connsiteY2" fmla="*/ 1330199 h 2118084"/>
              <a:gd name="connsiteX3" fmla="*/ 232781 w 927287"/>
              <a:gd name="connsiteY3" fmla="*/ 2104928 h 2118084"/>
              <a:gd name="connsiteX4" fmla="*/ 124864 w 927287"/>
              <a:gd name="connsiteY4" fmla="*/ 95852 h 2118084"/>
              <a:gd name="connsiteX0" fmla="*/ 124864 w 927287"/>
              <a:gd name="connsiteY0" fmla="*/ 189323 h 2116501"/>
              <a:gd name="connsiteX1" fmla="*/ 927287 w 927287"/>
              <a:gd name="connsiteY1" fmla="*/ 1489 h 2116501"/>
              <a:gd name="connsiteX2" fmla="*/ 759555 w 927287"/>
              <a:gd name="connsiteY2" fmla="*/ 1328616 h 2116501"/>
              <a:gd name="connsiteX3" fmla="*/ 232781 w 927287"/>
              <a:gd name="connsiteY3" fmla="*/ 2103345 h 2116501"/>
              <a:gd name="connsiteX4" fmla="*/ 124864 w 927287"/>
              <a:gd name="connsiteY4" fmla="*/ 189323 h 2116501"/>
              <a:gd name="connsiteX0" fmla="*/ 124864 w 927287"/>
              <a:gd name="connsiteY0" fmla="*/ 190789 h 2117967"/>
              <a:gd name="connsiteX1" fmla="*/ 927287 w 927287"/>
              <a:gd name="connsiteY1" fmla="*/ 2955 h 2117967"/>
              <a:gd name="connsiteX2" fmla="*/ 759555 w 927287"/>
              <a:gd name="connsiteY2" fmla="*/ 1330082 h 2117967"/>
              <a:gd name="connsiteX3" fmla="*/ 232781 w 927287"/>
              <a:gd name="connsiteY3" fmla="*/ 2104811 h 2117967"/>
              <a:gd name="connsiteX4" fmla="*/ 124864 w 927287"/>
              <a:gd name="connsiteY4" fmla="*/ 190789 h 2117967"/>
              <a:gd name="connsiteX0" fmla="*/ 82917 w 885340"/>
              <a:gd name="connsiteY0" fmla="*/ 190789 h 2117967"/>
              <a:gd name="connsiteX1" fmla="*/ 885340 w 885340"/>
              <a:gd name="connsiteY1" fmla="*/ 2955 h 2117967"/>
              <a:gd name="connsiteX2" fmla="*/ 717608 w 885340"/>
              <a:gd name="connsiteY2" fmla="*/ 1330082 h 2117967"/>
              <a:gd name="connsiteX3" fmla="*/ 190834 w 885340"/>
              <a:gd name="connsiteY3" fmla="*/ 2104811 h 2117967"/>
              <a:gd name="connsiteX4" fmla="*/ 82917 w 885340"/>
              <a:gd name="connsiteY4" fmla="*/ 190789 h 2117967"/>
              <a:gd name="connsiteX0" fmla="*/ 99918 w 902341"/>
              <a:gd name="connsiteY0" fmla="*/ 190789 h 2117967"/>
              <a:gd name="connsiteX1" fmla="*/ 902341 w 902341"/>
              <a:gd name="connsiteY1" fmla="*/ 2955 h 2117967"/>
              <a:gd name="connsiteX2" fmla="*/ 734609 w 902341"/>
              <a:gd name="connsiteY2" fmla="*/ 1330082 h 2117967"/>
              <a:gd name="connsiteX3" fmla="*/ 207835 w 902341"/>
              <a:gd name="connsiteY3" fmla="*/ 2104811 h 2117967"/>
              <a:gd name="connsiteX4" fmla="*/ 99918 w 902341"/>
              <a:gd name="connsiteY4" fmla="*/ 190789 h 2117967"/>
              <a:gd name="connsiteX0" fmla="*/ 166619 w 969042"/>
              <a:gd name="connsiteY0" fmla="*/ 190789 h 2151935"/>
              <a:gd name="connsiteX1" fmla="*/ 969042 w 969042"/>
              <a:gd name="connsiteY1" fmla="*/ 2955 h 2151935"/>
              <a:gd name="connsiteX2" fmla="*/ 801310 w 969042"/>
              <a:gd name="connsiteY2" fmla="*/ 1330082 h 2151935"/>
              <a:gd name="connsiteX3" fmla="*/ 104930 w 969042"/>
              <a:gd name="connsiteY3" fmla="*/ 2139306 h 2151935"/>
              <a:gd name="connsiteX4" fmla="*/ 166619 w 969042"/>
              <a:gd name="connsiteY4" fmla="*/ 190789 h 2151935"/>
              <a:gd name="connsiteX0" fmla="*/ 166619 w 969042"/>
              <a:gd name="connsiteY0" fmla="*/ 190789 h 2309251"/>
              <a:gd name="connsiteX1" fmla="*/ 969042 w 969042"/>
              <a:gd name="connsiteY1" fmla="*/ 2955 h 2309251"/>
              <a:gd name="connsiteX2" fmla="*/ 690697 w 969042"/>
              <a:gd name="connsiteY2" fmla="*/ 2238467 h 2309251"/>
              <a:gd name="connsiteX3" fmla="*/ 104930 w 969042"/>
              <a:gd name="connsiteY3" fmla="*/ 2139306 h 2309251"/>
              <a:gd name="connsiteX4" fmla="*/ 166619 w 969042"/>
              <a:gd name="connsiteY4" fmla="*/ 190789 h 2309251"/>
              <a:gd name="connsiteX0" fmla="*/ 166619 w 762565"/>
              <a:gd name="connsiteY0" fmla="*/ 12580 h 2131042"/>
              <a:gd name="connsiteX1" fmla="*/ 762565 w 762565"/>
              <a:gd name="connsiteY1" fmla="*/ 859614 h 2131042"/>
              <a:gd name="connsiteX2" fmla="*/ 690697 w 762565"/>
              <a:gd name="connsiteY2" fmla="*/ 2060258 h 2131042"/>
              <a:gd name="connsiteX3" fmla="*/ 104930 w 762565"/>
              <a:gd name="connsiteY3" fmla="*/ 1961097 h 2131042"/>
              <a:gd name="connsiteX4" fmla="*/ 166619 w 762565"/>
              <a:gd name="connsiteY4" fmla="*/ 12580 h 2131042"/>
              <a:gd name="connsiteX0" fmla="*/ 239904 w 725237"/>
              <a:gd name="connsiteY0" fmla="*/ 10509 h 2335944"/>
              <a:gd name="connsiteX1" fmla="*/ 725237 w 725237"/>
              <a:gd name="connsiteY1" fmla="*/ 1064516 h 2335944"/>
              <a:gd name="connsiteX2" fmla="*/ 653369 w 725237"/>
              <a:gd name="connsiteY2" fmla="*/ 2265160 h 2335944"/>
              <a:gd name="connsiteX3" fmla="*/ 67602 w 725237"/>
              <a:gd name="connsiteY3" fmla="*/ 2165999 h 2335944"/>
              <a:gd name="connsiteX4" fmla="*/ 239904 w 725237"/>
              <a:gd name="connsiteY4" fmla="*/ 10509 h 2335944"/>
              <a:gd name="connsiteX0" fmla="*/ 239904 w 725237"/>
              <a:gd name="connsiteY0" fmla="*/ -1 h 2325434"/>
              <a:gd name="connsiteX1" fmla="*/ 725237 w 725237"/>
              <a:gd name="connsiteY1" fmla="*/ 1054006 h 2325434"/>
              <a:gd name="connsiteX2" fmla="*/ 653369 w 725237"/>
              <a:gd name="connsiteY2" fmla="*/ 2254650 h 2325434"/>
              <a:gd name="connsiteX3" fmla="*/ 67602 w 725237"/>
              <a:gd name="connsiteY3" fmla="*/ 2155489 h 2325434"/>
              <a:gd name="connsiteX4" fmla="*/ 239904 w 725237"/>
              <a:gd name="connsiteY4" fmla="*/ -1 h 2325434"/>
              <a:gd name="connsiteX0" fmla="*/ 239904 w 725237"/>
              <a:gd name="connsiteY0" fmla="*/ 1 h 2325436"/>
              <a:gd name="connsiteX1" fmla="*/ 725237 w 725237"/>
              <a:gd name="connsiteY1" fmla="*/ 1054008 h 2325436"/>
              <a:gd name="connsiteX2" fmla="*/ 653369 w 725237"/>
              <a:gd name="connsiteY2" fmla="*/ 2254652 h 2325436"/>
              <a:gd name="connsiteX3" fmla="*/ 67602 w 725237"/>
              <a:gd name="connsiteY3" fmla="*/ 2155491 h 2325436"/>
              <a:gd name="connsiteX4" fmla="*/ 239904 w 725237"/>
              <a:gd name="connsiteY4" fmla="*/ 1 h 2325436"/>
              <a:gd name="connsiteX0" fmla="*/ 239904 w 725237"/>
              <a:gd name="connsiteY0" fmla="*/ -1 h 2325434"/>
              <a:gd name="connsiteX1" fmla="*/ 725237 w 725237"/>
              <a:gd name="connsiteY1" fmla="*/ 1054006 h 2325434"/>
              <a:gd name="connsiteX2" fmla="*/ 653369 w 725237"/>
              <a:gd name="connsiteY2" fmla="*/ 2254650 h 2325434"/>
              <a:gd name="connsiteX3" fmla="*/ 67602 w 725237"/>
              <a:gd name="connsiteY3" fmla="*/ 2155489 h 2325434"/>
              <a:gd name="connsiteX4" fmla="*/ 239904 w 725237"/>
              <a:gd name="connsiteY4" fmla="*/ -1 h 2325434"/>
              <a:gd name="connsiteX0" fmla="*/ 239904 w 725255"/>
              <a:gd name="connsiteY0" fmla="*/ 1 h 2325436"/>
              <a:gd name="connsiteX1" fmla="*/ 725237 w 725255"/>
              <a:gd name="connsiteY1" fmla="*/ 1054008 h 2325436"/>
              <a:gd name="connsiteX2" fmla="*/ 653369 w 725255"/>
              <a:gd name="connsiteY2" fmla="*/ 2254652 h 2325436"/>
              <a:gd name="connsiteX3" fmla="*/ 67602 w 725255"/>
              <a:gd name="connsiteY3" fmla="*/ 2155491 h 2325436"/>
              <a:gd name="connsiteX4" fmla="*/ 239904 w 725255"/>
              <a:gd name="connsiteY4" fmla="*/ 1 h 2325436"/>
              <a:gd name="connsiteX0" fmla="*/ 239904 w 725316"/>
              <a:gd name="connsiteY0" fmla="*/ -1 h 2325434"/>
              <a:gd name="connsiteX1" fmla="*/ 725237 w 725316"/>
              <a:gd name="connsiteY1" fmla="*/ 1054006 h 2325434"/>
              <a:gd name="connsiteX2" fmla="*/ 653369 w 725316"/>
              <a:gd name="connsiteY2" fmla="*/ 2254650 h 2325434"/>
              <a:gd name="connsiteX3" fmla="*/ 67602 w 725316"/>
              <a:gd name="connsiteY3" fmla="*/ 2155489 h 2325434"/>
              <a:gd name="connsiteX4" fmla="*/ 239904 w 725316"/>
              <a:gd name="connsiteY4" fmla="*/ -1 h 2325434"/>
              <a:gd name="connsiteX0" fmla="*/ 239904 w 725316"/>
              <a:gd name="connsiteY0" fmla="*/ 1 h 2254651"/>
              <a:gd name="connsiteX1" fmla="*/ 725237 w 725316"/>
              <a:gd name="connsiteY1" fmla="*/ 1054008 h 2254651"/>
              <a:gd name="connsiteX2" fmla="*/ 653369 w 725316"/>
              <a:gd name="connsiteY2" fmla="*/ 2254652 h 2254651"/>
              <a:gd name="connsiteX3" fmla="*/ 67602 w 725316"/>
              <a:gd name="connsiteY3" fmla="*/ 2155491 h 2254651"/>
              <a:gd name="connsiteX4" fmla="*/ 239904 w 725316"/>
              <a:gd name="connsiteY4" fmla="*/ 1 h 2254651"/>
              <a:gd name="connsiteX0" fmla="*/ 239904 w 725316"/>
              <a:gd name="connsiteY0" fmla="*/ -1 h 2254651"/>
              <a:gd name="connsiteX1" fmla="*/ 725237 w 725316"/>
              <a:gd name="connsiteY1" fmla="*/ 1054006 h 2254651"/>
              <a:gd name="connsiteX2" fmla="*/ 653369 w 725316"/>
              <a:gd name="connsiteY2" fmla="*/ 2254650 h 2254651"/>
              <a:gd name="connsiteX3" fmla="*/ 67602 w 725316"/>
              <a:gd name="connsiteY3" fmla="*/ 2155489 h 2254651"/>
              <a:gd name="connsiteX4" fmla="*/ 239904 w 725316"/>
              <a:gd name="connsiteY4" fmla="*/ -1 h 2254651"/>
              <a:gd name="connsiteX0" fmla="*/ 216992 w 702404"/>
              <a:gd name="connsiteY0" fmla="*/ 1 h 2254651"/>
              <a:gd name="connsiteX1" fmla="*/ 702325 w 702404"/>
              <a:gd name="connsiteY1" fmla="*/ 1054008 h 2254651"/>
              <a:gd name="connsiteX2" fmla="*/ 630457 w 702404"/>
              <a:gd name="connsiteY2" fmla="*/ 2254652 h 2254651"/>
              <a:gd name="connsiteX3" fmla="*/ 44690 w 702404"/>
              <a:gd name="connsiteY3" fmla="*/ 2155491 h 2254651"/>
              <a:gd name="connsiteX4" fmla="*/ 216992 w 702404"/>
              <a:gd name="connsiteY4" fmla="*/ 1 h 2254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2404" h="2254651">
                <a:moveTo>
                  <a:pt x="216992" y="1"/>
                </a:moveTo>
                <a:cubicBezTo>
                  <a:pt x="478756" y="465209"/>
                  <a:pt x="652275" y="770504"/>
                  <a:pt x="702325" y="1054008"/>
                </a:cubicBezTo>
                <a:cubicBezTo>
                  <a:pt x="704046" y="1509696"/>
                  <a:pt x="677597" y="1889237"/>
                  <a:pt x="630457" y="2254652"/>
                </a:cubicBezTo>
                <a:cubicBezTo>
                  <a:pt x="445968" y="2135589"/>
                  <a:pt x="202581" y="2137637"/>
                  <a:pt x="44690" y="2155491"/>
                </a:cubicBezTo>
                <a:cubicBezTo>
                  <a:pt x="-48410" y="1171884"/>
                  <a:pt x="1583" y="445663"/>
                  <a:pt x="216992" y="1"/>
                </a:cubicBezTo>
                <a:close/>
              </a:path>
            </a:pathLst>
          </a:custGeom>
          <a:solidFill>
            <a:srgbClr val="7030A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10243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E857CFB-38F6-42EA-9043-A4B869E97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1E64004-A29F-4153-B9DD-B0758560F7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4D048456-F1D2-4F80-902C-07ABF657FFB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3767"/>
            <a:ext cx="4968875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Kép 1">
            <a:extLst>
              <a:ext uri="{FF2B5EF4-FFF2-40B4-BE49-F238E27FC236}">
                <a16:creationId xmlns:a16="http://schemas.microsoft.com/office/drawing/2014/main" id="{0057C1CF-FBE4-4E87-AE25-FAC3BF14ED4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39779" y="9491"/>
            <a:ext cx="2933502" cy="3604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Kép 2">
            <a:extLst>
              <a:ext uri="{FF2B5EF4-FFF2-40B4-BE49-F238E27FC236}">
                <a16:creationId xmlns:a16="http://schemas.microsoft.com/office/drawing/2014/main" id="{1885D83E-EA39-4F18-B807-F91B5CCB7C9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7722" y="3667091"/>
            <a:ext cx="2605559" cy="3181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65962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0FC45DF-DE75-4B32-AB8D-DAC58CE5A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err="1"/>
              <a:t>Regio</a:t>
            </a:r>
            <a:r>
              <a:rPr lang="hu-HU" dirty="0"/>
              <a:t> </a:t>
            </a:r>
            <a:r>
              <a:rPr lang="hu-HU" dirty="0" err="1"/>
              <a:t>cubitalis</a:t>
            </a:r>
            <a:r>
              <a:rPr lang="hu-HU" dirty="0"/>
              <a:t> </a:t>
            </a:r>
            <a:r>
              <a:rPr lang="hu-HU" dirty="0" err="1"/>
              <a:t>anterior</a:t>
            </a:r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02060045-6475-4481-AF58-951F826CD14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9702" y="137319"/>
            <a:ext cx="1839216" cy="6583362"/>
          </a:xfrm>
          <a:prstGeom prst="rect">
            <a:avLst/>
          </a:prstGeom>
        </p:spPr>
      </p:pic>
      <p:sp>
        <p:nvSpPr>
          <p:cNvPr id="5" name="Szabadkézi sokszög: alakzat 4">
            <a:extLst>
              <a:ext uri="{FF2B5EF4-FFF2-40B4-BE49-F238E27FC236}">
                <a16:creationId xmlns:a16="http://schemas.microsoft.com/office/drawing/2014/main" id="{012C49D0-8B9C-45CA-8A15-015175A18F09}"/>
              </a:ext>
            </a:extLst>
          </p:cNvPr>
          <p:cNvSpPr/>
          <p:nvPr/>
        </p:nvSpPr>
        <p:spPr>
          <a:xfrm>
            <a:off x="574657" y="2942425"/>
            <a:ext cx="680780" cy="608788"/>
          </a:xfrm>
          <a:custGeom>
            <a:avLst/>
            <a:gdLst>
              <a:gd name="connsiteX0" fmla="*/ 57150 w 762000"/>
              <a:gd name="connsiteY0" fmla="*/ 152400 h 381000"/>
              <a:gd name="connsiteX1" fmla="*/ 762000 w 762000"/>
              <a:gd name="connsiteY1" fmla="*/ 0 h 381000"/>
              <a:gd name="connsiteX2" fmla="*/ 533400 w 762000"/>
              <a:gd name="connsiteY2" fmla="*/ 381000 h 381000"/>
              <a:gd name="connsiteX3" fmla="*/ 0 w 762000"/>
              <a:gd name="connsiteY3" fmla="*/ 323850 h 381000"/>
              <a:gd name="connsiteX4" fmla="*/ 57150 w 762000"/>
              <a:gd name="connsiteY4" fmla="*/ 152400 h 381000"/>
              <a:gd name="connsiteX0" fmla="*/ 57150 w 762000"/>
              <a:gd name="connsiteY0" fmla="*/ 152400 h 381000"/>
              <a:gd name="connsiteX1" fmla="*/ 762000 w 762000"/>
              <a:gd name="connsiteY1" fmla="*/ 0 h 381000"/>
              <a:gd name="connsiteX2" fmla="*/ 695325 w 762000"/>
              <a:gd name="connsiteY2" fmla="*/ 381000 h 381000"/>
              <a:gd name="connsiteX3" fmla="*/ 0 w 762000"/>
              <a:gd name="connsiteY3" fmla="*/ 323850 h 381000"/>
              <a:gd name="connsiteX4" fmla="*/ 57150 w 762000"/>
              <a:gd name="connsiteY4" fmla="*/ 152400 h 381000"/>
              <a:gd name="connsiteX0" fmla="*/ 57150 w 866775"/>
              <a:gd name="connsiteY0" fmla="*/ 104775 h 333375"/>
              <a:gd name="connsiteX1" fmla="*/ 866775 w 866775"/>
              <a:gd name="connsiteY1" fmla="*/ 0 h 333375"/>
              <a:gd name="connsiteX2" fmla="*/ 695325 w 866775"/>
              <a:gd name="connsiteY2" fmla="*/ 333375 h 333375"/>
              <a:gd name="connsiteX3" fmla="*/ 0 w 866775"/>
              <a:gd name="connsiteY3" fmla="*/ 276225 h 333375"/>
              <a:gd name="connsiteX4" fmla="*/ 57150 w 866775"/>
              <a:gd name="connsiteY4" fmla="*/ 104775 h 333375"/>
              <a:gd name="connsiteX0" fmla="*/ 123825 w 866775"/>
              <a:gd name="connsiteY0" fmla="*/ 114300 h 333375"/>
              <a:gd name="connsiteX1" fmla="*/ 866775 w 866775"/>
              <a:gd name="connsiteY1" fmla="*/ 0 h 333375"/>
              <a:gd name="connsiteX2" fmla="*/ 695325 w 866775"/>
              <a:gd name="connsiteY2" fmla="*/ 333375 h 333375"/>
              <a:gd name="connsiteX3" fmla="*/ 0 w 866775"/>
              <a:gd name="connsiteY3" fmla="*/ 276225 h 333375"/>
              <a:gd name="connsiteX4" fmla="*/ 123825 w 866775"/>
              <a:gd name="connsiteY4" fmla="*/ 114300 h 333375"/>
              <a:gd name="connsiteX0" fmla="*/ 123825 w 866775"/>
              <a:gd name="connsiteY0" fmla="*/ 114300 h 340846"/>
              <a:gd name="connsiteX1" fmla="*/ 866775 w 866775"/>
              <a:gd name="connsiteY1" fmla="*/ 0 h 340846"/>
              <a:gd name="connsiteX2" fmla="*/ 695325 w 866775"/>
              <a:gd name="connsiteY2" fmla="*/ 333375 h 340846"/>
              <a:gd name="connsiteX3" fmla="*/ 0 w 866775"/>
              <a:gd name="connsiteY3" fmla="*/ 276225 h 340846"/>
              <a:gd name="connsiteX4" fmla="*/ 123825 w 866775"/>
              <a:gd name="connsiteY4" fmla="*/ 114300 h 340846"/>
              <a:gd name="connsiteX0" fmla="*/ 123825 w 866775"/>
              <a:gd name="connsiteY0" fmla="*/ 114300 h 358933"/>
              <a:gd name="connsiteX1" fmla="*/ 866775 w 866775"/>
              <a:gd name="connsiteY1" fmla="*/ 0 h 358933"/>
              <a:gd name="connsiteX2" fmla="*/ 695325 w 866775"/>
              <a:gd name="connsiteY2" fmla="*/ 333375 h 358933"/>
              <a:gd name="connsiteX3" fmla="*/ 0 w 866775"/>
              <a:gd name="connsiteY3" fmla="*/ 276225 h 358933"/>
              <a:gd name="connsiteX4" fmla="*/ 123825 w 866775"/>
              <a:gd name="connsiteY4" fmla="*/ 114300 h 358933"/>
              <a:gd name="connsiteX0" fmla="*/ 123825 w 866775"/>
              <a:gd name="connsiteY0" fmla="*/ 114300 h 358933"/>
              <a:gd name="connsiteX1" fmla="*/ 866775 w 866775"/>
              <a:gd name="connsiteY1" fmla="*/ 0 h 358933"/>
              <a:gd name="connsiteX2" fmla="*/ 695325 w 866775"/>
              <a:gd name="connsiteY2" fmla="*/ 333375 h 358933"/>
              <a:gd name="connsiteX3" fmla="*/ 0 w 866775"/>
              <a:gd name="connsiteY3" fmla="*/ 276225 h 358933"/>
              <a:gd name="connsiteX4" fmla="*/ 123825 w 866775"/>
              <a:gd name="connsiteY4" fmla="*/ 114300 h 358933"/>
              <a:gd name="connsiteX0" fmla="*/ 336838 w 866775"/>
              <a:gd name="connsiteY0" fmla="*/ 0 h 738201"/>
              <a:gd name="connsiteX1" fmla="*/ 866775 w 866775"/>
              <a:gd name="connsiteY1" fmla="*/ 379268 h 738201"/>
              <a:gd name="connsiteX2" fmla="*/ 695325 w 866775"/>
              <a:gd name="connsiteY2" fmla="*/ 712643 h 738201"/>
              <a:gd name="connsiteX3" fmla="*/ 0 w 866775"/>
              <a:gd name="connsiteY3" fmla="*/ 655493 h 738201"/>
              <a:gd name="connsiteX4" fmla="*/ 336838 w 866775"/>
              <a:gd name="connsiteY4" fmla="*/ 0 h 738201"/>
              <a:gd name="connsiteX0" fmla="*/ 336838 w 720061"/>
              <a:gd name="connsiteY0" fmla="*/ 0 h 738201"/>
              <a:gd name="connsiteX1" fmla="*/ 544657 w 720061"/>
              <a:gd name="connsiteY1" fmla="*/ 41563 h 738201"/>
              <a:gd name="connsiteX2" fmla="*/ 695325 w 720061"/>
              <a:gd name="connsiteY2" fmla="*/ 712643 h 738201"/>
              <a:gd name="connsiteX3" fmla="*/ 0 w 720061"/>
              <a:gd name="connsiteY3" fmla="*/ 655493 h 738201"/>
              <a:gd name="connsiteX4" fmla="*/ 336838 w 720061"/>
              <a:gd name="connsiteY4" fmla="*/ 0 h 738201"/>
              <a:gd name="connsiteX0" fmla="*/ 336838 w 544657"/>
              <a:gd name="connsiteY0" fmla="*/ 0 h 759034"/>
              <a:gd name="connsiteX1" fmla="*/ 544657 w 544657"/>
              <a:gd name="connsiteY1" fmla="*/ 41563 h 759034"/>
              <a:gd name="connsiteX2" fmla="*/ 388793 w 544657"/>
              <a:gd name="connsiteY2" fmla="*/ 743816 h 759034"/>
              <a:gd name="connsiteX3" fmla="*/ 0 w 544657"/>
              <a:gd name="connsiteY3" fmla="*/ 655493 h 759034"/>
              <a:gd name="connsiteX4" fmla="*/ 336838 w 544657"/>
              <a:gd name="connsiteY4" fmla="*/ 0 h 759034"/>
              <a:gd name="connsiteX0" fmla="*/ 310860 w 518679"/>
              <a:gd name="connsiteY0" fmla="*/ 0 h 750899"/>
              <a:gd name="connsiteX1" fmla="*/ 518679 w 518679"/>
              <a:gd name="connsiteY1" fmla="*/ 41563 h 750899"/>
              <a:gd name="connsiteX2" fmla="*/ 362815 w 518679"/>
              <a:gd name="connsiteY2" fmla="*/ 743816 h 750899"/>
              <a:gd name="connsiteX3" fmla="*/ 0 w 518679"/>
              <a:gd name="connsiteY3" fmla="*/ 598343 h 750899"/>
              <a:gd name="connsiteX4" fmla="*/ 310860 w 518679"/>
              <a:gd name="connsiteY4" fmla="*/ 0 h 750899"/>
              <a:gd name="connsiteX0" fmla="*/ 310860 w 518679"/>
              <a:gd name="connsiteY0" fmla="*/ 0 h 747949"/>
              <a:gd name="connsiteX1" fmla="*/ 518679 w 518679"/>
              <a:gd name="connsiteY1" fmla="*/ 41563 h 747949"/>
              <a:gd name="connsiteX2" fmla="*/ 362815 w 518679"/>
              <a:gd name="connsiteY2" fmla="*/ 743816 h 747949"/>
              <a:gd name="connsiteX3" fmla="*/ 0 w 518679"/>
              <a:gd name="connsiteY3" fmla="*/ 598343 h 747949"/>
              <a:gd name="connsiteX4" fmla="*/ 310860 w 518679"/>
              <a:gd name="connsiteY4" fmla="*/ 0 h 747949"/>
              <a:gd name="connsiteX0" fmla="*/ 310860 w 518679"/>
              <a:gd name="connsiteY0" fmla="*/ 0 h 747949"/>
              <a:gd name="connsiteX1" fmla="*/ 518679 w 518679"/>
              <a:gd name="connsiteY1" fmla="*/ 41563 h 747949"/>
              <a:gd name="connsiteX2" fmla="*/ 362815 w 518679"/>
              <a:gd name="connsiteY2" fmla="*/ 743816 h 747949"/>
              <a:gd name="connsiteX3" fmla="*/ 0 w 518679"/>
              <a:gd name="connsiteY3" fmla="*/ 598343 h 747949"/>
              <a:gd name="connsiteX4" fmla="*/ 310860 w 518679"/>
              <a:gd name="connsiteY4" fmla="*/ 0 h 747949"/>
              <a:gd name="connsiteX0" fmla="*/ 310860 w 518679"/>
              <a:gd name="connsiteY0" fmla="*/ 0 h 743816"/>
              <a:gd name="connsiteX1" fmla="*/ 518679 w 518679"/>
              <a:gd name="connsiteY1" fmla="*/ 41563 h 743816"/>
              <a:gd name="connsiteX2" fmla="*/ 362815 w 518679"/>
              <a:gd name="connsiteY2" fmla="*/ 743816 h 743816"/>
              <a:gd name="connsiteX3" fmla="*/ 0 w 518679"/>
              <a:gd name="connsiteY3" fmla="*/ 598343 h 743816"/>
              <a:gd name="connsiteX4" fmla="*/ 310860 w 518679"/>
              <a:gd name="connsiteY4" fmla="*/ 0 h 743816"/>
              <a:gd name="connsiteX0" fmla="*/ 310860 w 769817"/>
              <a:gd name="connsiteY0" fmla="*/ 16392 h 760208"/>
              <a:gd name="connsiteX1" fmla="*/ 769817 w 769817"/>
              <a:gd name="connsiteY1" fmla="*/ 0 h 760208"/>
              <a:gd name="connsiteX2" fmla="*/ 362815 w 769817"/>
              <a:gd name="connsiteY2" fmla="*/ 760208 h 760208"/>
              <a:gd name="connsiteX3" fmla="*/ 0 w 769817"/>
              <a:gd name="connsiteY3" fmla="*/ 614735 h 760208"/>
              <a:gd name="connsiteX4" fmla="*/ 310860 w 769817"/>
              <a:gd name="connsiteY4" fmla="*/ 16392 h 760208"/>
              <a:gd name="connsiteX0" fmla="*/ 310860 w 769817"/>
              <a:gd name="connsiteY0" fmla="*/ 16392 h 1558698"/>
              <a:gd name="connsiteX1" fmla="*/ 769817 w 769817"/>
              <a:gd name="connsiteY1" fmla="*/ 0 h 1558698"/>
              <a:gd name="connsiteX2" fmla="*/ 85920 w 769817"/>
              <a:gd name="connsiteY2" fmla="*/ 1558698 h 1558698"/>
              <a:gd name="connsiteX3" fmla="*/ 0 w 769817"/>
              <a:gd name="connsiteY3" fmla="*/ 614735 h 1558698"/>
              <a:gd name="connsiteX4" fmla="*/ 310860 w 769817"/>
              <a:gd name="connsiteY4" fmla="*/ 16392 h 1558698"/>
              <a:gd name="connsiteX0" fmla="*/ 401013 w 859970"/>
              <a:gd name="connsiteY0" fmla="*/ 16392 h 1558698"/>
              <a:gd name="connsiteX1" fmla="*/ 859970 w 859970"/>
              <a:gd name="connsiteY1" fmla="*/ 0 h 1558698"/>
              <a:gd name="connsiteX2" fmla="*/ 176073 w 859970"/>
              <a:gd name="connsiteY2" fmla="*/ 1558698 h 1558698"/>
              <a:gd name="connsiteX3" fmla="*/ 0 w 859970"/>
              <a:gd name="connsiteY3" fmla="*/ 621175 h 1558698"/>
              <a:gd name="connsiteX4" fmla="*/ 401013 w 859970"/>
              <a:gd name="connsiteY4" fmla="*/ 16392 h 1558698"/>
              <a:gd name="connsiteX0" fmla="*/ 401013 w 859970"/>
              <a:gd name="connsiteY0" fmla="*/ 16392 h 1558698"/>
              <a:gd name="connsiteX1" fmla="*/ 859970 w 859970"/>
              <a:gd name="connsiteY1" fmla="*/ 0 h 1558698"/>
              <a:gd name="connsiteX2" fmla="*/ 176073 w 859970"/>
              <a:gd name="connsiteY2" fmla="*/ 1558698 h 1558698"/>
              <a:gd name="connsiteX3" fmla="*/ 0 w 859970"/>
              <a:gd name="connsiteY3" fmla="*/ 621175 h 1558698"/>
              <a:gd name="connsiteX4" fmla="*/ 401013 w 859970"/>
              <a:gd name="connsiteY4" fmla="*/ 16392 h 1558698"/>
              <a:gd name="connsiteX0" fmla="*/ 516923 w 859970"/>
              <a:gd name="connsiteY0" fmla="*/ 0 h 1580943"/>
              <a:gd name="connsiteX1" fmla="*/ 859970 w 859970"/>
              <a:gd name="connsiteY1" fmla="*/ 22245 h 1580943"/>
              <a:gd name="connsiteX2" fmla="*/ 176073 w 859970"/>
              <a:gd name="connsiteY2" fmla="*/ 1580943 h 1580943"/>
              <a:gd name="connsiteX3" fmla="*/ 0 w 859970"/>
              <a:gd name="connsiteY3" fmla="*/ 643420 h 1580943"/>
              <a:gd name="connsiteX4" fmla="*/ 516923 w 859970"/>
              <a:gd name="connsiteY4" fmla="*/ 0 h 1580943"/>
              <a:gd name="connsiteX0" fmla="*/ 516923 w 859970"/>
              <a:gd name="connsiteY0" fmla="*/ 13469 h 1594412"/>
              <a:gd name="connsiteX1" fmla="*/ 859970 w 859970"/>
              <a:gd name="connsiteY1" fmla="*/ 35714 h 1594412"/>
              <a:gd name="connsiteX2" fmla="*/ 176073 w 859970"/>
              <a:gd name="connsiteY2" fmla="*/ 1594412 h 1594412"/>
              <a:gd name="connsiteX3" fmla="*/ 0 w 859970"/>
              <a:gd name="connsiteY3" fmla="*/ 656889 h 1594412"/>
              <a:gd name="connsiteX4" fmla="*/ 516923 w 859970"/>
              <a:gd name="connsiteY4" fmla="*/ 13469 h 1594412"/>
              <a:gd name="connsiteX0" fmla="*/ 516923 w 859970"/>
              <a:gd name="connsiteY0" fmla="*/ 8385 h 1589328"/>
              <a:gd name="connsiteX1" fmla="*/ 859970 w 859970"/>
              <a:gd name="connsiteY1" fmla="*/ 30630 h 1589328"/>
              <a:gd name="connsiteX2" fmla="*/ 176073 w 859970"/>
              <a:gd name="connsiteY2" fmla="*/ 1589328 h 1589328"/>
              <a:gd name="connsiteX3" fmla="*/ 0 w 859970"/>
              <a:gd name="connsiteY3" fmla="*/ 651805 h 1589328"/>
              <a:gd name="connsiteX4" fmla="*/ 516923 w 859970"/>
              <a:gd name="connsiteY4" fmla="*/ 8385 h 1589328"/>
              <a:gd name="connsiteX0" fmla="*/ 516923 w 859970"/>
              <a:gd name="connsiteY0" fmla="*/ 8385 h 1589328"/>
              <a:gd name="connsiteX1" fmla="*/ 859970 w 859970"/>
              <a:gd name="connsiteY1" fmla="*/ 30630 h 1589328"/>
              <a:gd name="connsiteX2" fmla="*/ 176073 w 859970"/>
              <a:gd name="connsiteY2" fmla="*/ 1589328 h 1589328"/>
              <a:gd name="connsiteX3" fmla="*/ 0 w 859970"/>
              <a:gd name="connsiteY3" fmla="*/ 651805 h 1589328"/>
              <a:gd name="connsiteX4" fmla="*/ 516923 w 859970"/>
              <a:gd name="connsiteY4" fmla="*/ 8385 h 1589328"/>
              <a:gd name="connsiteX0" fmla="*/ 516923 w 859970"/>
              <a:gd name="connsiteY0" fmla="*/ 8385 h 1589328"/>
              <a:gd name="connsiteX1" fmla="*/ 859970 w 859970"/>
              <a:gd name="connsiteY1" fmla="*/ 30630 h 1589328"/>
              <a:gd name="connsiteX2" fmla="*/ 176073 w 859970"/>
              <a:gd name="connsiteY2" fmla="*/ 1589328 h 1589328"/>
              <a:gd name="connsiteX3" fmla="*/ 0 w 859970"/>
              <a:gd name="connsiteY3" fmla="*/ 651805 h 1589328"/>
              <a:gd name="connsiteX4" fmla="*/ 516923 w 859970"/>
              <a:gd name="connsiteY4" fmla="*/ 8385 h 1589328"/>
              <a:gd name="connsiteX0" fmla="*/ 532992 w 876039"/>
              <a:gd name="connsiteY0" fmla="*/ 8385 h 1589328"/>
              <a:gd name="connsiteX1" fmla="*/ 876039 w 876039"/>
              <a:gd name="connsiteY1" fmla="*/ 30630 h 1589328"/>
              <a:gd name="connsiteX2" fmla="*/ 192142 w 876039"/>
              <a:gd name="connsiteY2" fmla="*/ 1589328 h 1589328"/>
              <a:gd name="connsiteX3" fmla="*/ 16069 w 876039"/>
              <a:gd name="connsiteY3" fmla="*/ 651805 h 1589328"/>
              <a:gd name="connsiteX4" fmla="*/ 532992 w 876039"/>
              <a:gd name="connsiteY4" fmla="*/ 8385 h 1589328"/>
              <a:gd name="connsiteX0" fmla="*/ 529945 w 872992"/>
              <a:gd name="connsiteY0" fmla="*/ 8385 h 1589328"/>
              <a:gd name="connsiteX1" fmla="*/ 872992 w 872992"/>
              <a:gd name="connsiteY1" fmla="*/ 30630 h 1589328"/>
              <a:gd name="connsiteX2" fmla="*/ 189095 w 872992"/>
              <a:gd name="connsiteY2" fmla="*/ 1589328 h 1589328"/>
              <a:gd name="connsiteX3" fmla="*/ 13022 w 872992"/>
              <a:gd name="connsiteY3" fmla="*/ 651805 h 1589328"/>
              <a:gd name="connsiteX4" fmla="*/ 529945 w 872992"/>
              <a:gd name="connsiteY4" fmla="*/ 8385 h 1589328"/>
              <a:gd name="connsiteX0" fmla="*/ 541091 w 884138"/>
              <a:gd name="connsiteY0" fmla="*/ 8385 h 1589328"/>
              <a:gd name="connsiteX1" fmla="*/ 884138 w 884138"/>
              <a:gd name="connsiteY1" fmla="*/ 30630 h 1589328"/>
              <a:gd name="connsiteX2" fmla="*/ 200241 w 884138"/>
              <a:gd name="connsiteY2" fmla="*/ 1589328 h 1589328"/>
              <a:gd name="connsiteX3" fmla="*/ 24168 w 884138"/>
              <a:gd name="connsiteY3" fmla="*/ 651805 h 1589328"/>
              <a:gd name="connsiteX4" fmla="*/ 541091 w 884138"/>
              <a:gd name="connsiteY4" fmla="*/ 8385 h 1589328"/>
              <a:gd name="connsiteX0" fmla="*/ 481990 w 825037"/>
              <a:gd name="connsiteY0" fmla="*/ 8385 h 1589328"/>
              <a:gd name="connsiteX1" fmla="*/ 825037 w 825037"/>
              <a:gd name="connsiteY1" fmla="*/ 30630 h 1589328"/>
              <a:gd name="connsiteX2" fmla="*/ 141140 w 825037"/>
              <a:gd name="connsiteY2" fmla="*/ 1589328 h 1589328"/>
              <a:gd name="connsiteX3" fmla="*/ 31742 w 825037"/>
              <a:gd name="connsiteY3" fmla="*/ 1289980 h 1589328"/>
              <a:gd name="connsiteX4" fmla="*/ 481990 w 825037"/>
              <a:gd name="connsiteY4" fmla="*/ 8385 h 1589328"/>
              <a:gd name="connsiteX0" fmla="*/ 459770 w 802817"/>
              <a:gd name="connsiteY0" fmla="*/ 8385 h 1438441"/>
              <a:gd name="connsiteX1" fmla="*/ 802817 w 802817"/>
              <a:gd name="connsiteY1" fmla="*/ 30630 h 1438441"/>
              <a:gd name="connsiteX2" fmla="*/ 604695 w 802817"/>
              <a:gd name="connsiteY2" fmla="*/ 1408353 h 1438441"/>
              <a:gd name="connsiteX3" fmla="*/ 9522 w 802817"/>
              <a:gd name="connsiteY3" fmla="*/ 1289980 h 1438441"/>
              <a:gd name="connsiteX4" fmla="*/ 459770 w 802817"/>
              <a:gd name="connsiteY4" fmla="*/ 8385 h 1438441"/>
              <a:gd name="connsiteX0" fmla="*/ 460760 w 803807"/>
              <a:gd name="connsiteY0" fmla="*/ 8385 h 1478091"/>
              <a:gd name="connsiteX1" fmla="*/ 803807 w 803807"/>
              <a:gd name="connsiteY1" fmla="*/ 30630 h 1478091"/>
              <a:gd name="connsiteX2" fmla="*/ 605685 w 803807"/>
              <a:gd name="connsiteY2" fmla="*/ 1408353 h 1478091"/>
              <a:gd name="connsiteX3" fmla="*/ 10512 w 803807"/>
              <a:gd name="connsiteY3" fmla="*/ 1289980 h 1478091"/>
              <a:gd name="connsiteX4" fmla="*/ 460760 w 803807"/>
              <a:gd name="connsiteY4" fmla="*/ 8385 h 1478091"/>
              <a:gd name="connsiteX0" fmla="*/ 450248 w 793295"/>
              <a:gd name="connsiteY0" fmla="*/ 8385 h 1408353"/>
              <a:gd name="connsiteX1" fmla="*/ 793295 w 793295"/>
              <a:gd name="connsiteY1" fmla="*/ 30630 h 1408353"/>
              <a:gd name="connsiteX2" fmla="*/ 595173 w 793295"/>
              <a:gd name="connsiteY2" fmla="*/ 1408353 h 1408353"/>
              <a:gd name="connsiteX3" fmla="*/ 0 w 793295"/>
              <a:gd name="connsiteY3" fmla="*/ 1289980 h 1408353"/>
              <a:gd name="connsiteX4" fmla="*/ 450248 w 793295"/>
              <a:gd name="connsiteY4" fmla="*/ 8385 h 1408353"/>
              <a:gd name="connsiteX0" fmla="*/ 293066 w 893288"/>
              <a:gd name="connsiteY0" fmla="*/ 9914 h 1390832"/>
              <a:gd name="connsiteX1" fmla="*/ 893288 w 893288"/>
              <a:gd name="connsiteY1" fmla="*/ 13109 h 1390832"/>
              <a:gd name="connsiteX2" fmla="*/ 695166 w 893288"/>
              <a:gd name="connsiteY2" fmla="*/ 1390832 h 1390832"/>
              <a:gd name="connsiteX3" fmla="*/ 99993 w 893288"/>
              <a:gd name="connsiteY3" fmla="*/ 1272459 h 1390832"/>
              <a:gd name="connsiteX4" fmla="*/ 293066 w 893288"/>
              <a:gd name="connsiteY4" fmla="*/ 9914 h 1390832"/>
              <a:gd name="connsiteX0" fmla="*/ 224186 w 824408"/>
              <a:gd name="connsiteY0" fmla="*/ 9914 h 1390832"/>
              <a:gd name="connsiteX1" fmla="*/ 824408 w 824408"/>
              <a:gd name="connsiteY1" fmla="*/ 13109 h 1390832"/>
              <a:gd name="connsiteX2" fmla="*/ 626286 w 824408"/>
              <a:gd name="connsiteY2" fmla="*/ 1390832 h 1390832"/>
              <a:gd name="connsiteX3" fmla="*/ 31113 w 824408"/>
              <a:gd name="connsiteY3" fmla="*/ 1272459 h 1390832"/>
              <a:gd name="connsiteX4" fmla="*/ 224186 w 824408"/>
              <a:gd name="connsiteY4" fmla="*/ 9914 h 1390832"/>
              <a:gd name="connsiteX0" fmla="*/ 224186 w 659937"/>
              <a:gd name="connsiteY0" fmla="*/ 4571 h 1385489"/>
              <a:gd name="connsiteX1" fmla="*/ 576758 w 659937"/>
              <a:gd name="connsiteY1" fmla="*/ 131591 h 1385489"/>
              <a:gd name="connsiteX2" fmla="*/ 626286 w 659937"/>
              <a:gd name="connsiteY2" fmla="*/ 1385489 h 1385489"/>
              <a:gd name="connsiteX3" fmla="*/ 31113 w 659937"/>
              <a:gd name="connsiteY3" fmla="*/ 1267116 h 1385489"/>
              <a:gd name="connsiteX4" fmla="*/ 224186 w 659937"/>
              <a:gd name="connsiteY4" fmla="*/ 4571 h 1385489"/>
              <a:gd name="connsiteX0" fmla="*/ 224186 w 659937"/>
              <a:gd name="connsiteY0" fmla="*/ 7515 h 1388433"/>
              <a:gd name="connsiteX1" fmla="*/ 576758 w 659937"/>
              <a:gd name="connsiteY1" fmla="*/ 134535 h 1388433"/>
              <a:gd name="connsiteX2" fmla="*/ 626286 w 659937"/>
              <a:gd name="connsiteY2" fmla="*/ 1388433 h 1388433"/>
              <a:gd name="connsiteX3" fmla="*/ 31113 w 659937"/>
              <a:gd name="connsiteY3" fmla="*/ 1270060 h 1388433"/>
              <a:gd name="connsiteX4" fmla="*/ 224186 w 659937"/>
              <a:gd name="connsiteY4" fmla="*/ 7515 h 1388433"/>
              <a:gd name="connsiteX0" fmla="*/ 224186 w 683901"/>
              <a:gd name="connsiteY0" fmla="*/ 7515 h 1388433"/>
              <a:gd name="connsiteX1" fmla="*/ 576758 w 683901"/>
              <a:gd name="connsiteY1" fmla="*/ 134535 h 1388433"/>
              <a:gd name="connsiteX2" fmla="*/ 626286 w 683901"/>
              <a:gd name="connsiteY2" fmla="*/ 1388433 h 1388433"/>
              <a:gd name="connsiteX3" fmla="*/ 31113 w 683901"/>
              <a:gd name="connsiteY3" fmla="*/ 1270060 h 1388433"/>
              <a:gd name="connsiteX4" fmla="*/ 224186 w 683901"/>
              <a:gd name="connsiteY4" fmla="*/ 7515 h 1388433"/>
              <a:gd name="connsiteX0" fmla="*/ 224186 w 785965"/>
              <a:gd name="connsiteY0" fmla="*/ 7515 h 1350032"/>
              <a:gd name="connsiteX1" fmla="*/ 576758 w 785965"/>
              <a:gd name="connsiteY1" fmla="*/ 134535 h 1350032"/>
              <a:gd name="connsiteX2" fmla="*/ 751647 w 785965"/>
              <a:gd name="connsiteY2" fmla="*/ 1336814 h 1350032"/>
              <a:gd name="connsiteX3" fmla="*/ 31113 w 785965"/>
              <a:gd name="connsiteY3" fmla="*/ 1270060 h 1350032"/>
              <a:gd name="connsiteX4" fmla="*/ 224186 w 785965"/>
              <a:gd name="connsiteY4" fmla="*/ 7515 h 1350032"/>
              <a:gd name="connsiteX0" fmla="*/ 205024 w 766803"/>
              <a:gd name="connsiteY0" fmla="*/ 7515 h 1336814"/>
              <a:gd name="connsiteX1" fmla="*/ 557596 w 766803"/>
              <a:gd name="connsiteY1" fmla="*/ 134535 h 1336814"/>
              <a:gd name="connsiteX2" fmla="*/ 732485 w 766803"/>
              <a:gd name="connsiteY2" fmla="*/ 1336814 h 1336814"/>
              <a:gd name="connsiteX3" fmla="*/ 63570 w 766803"/>
              <a:gd name="connsiteY3" fmla="*/ 1196318 h 1336814"/>
              <a:gd name="connsiteX4" fmla="*/ 205024 w 766803"/>
              <a:gd name="connsiteY4" fmla="*/ 7515 h 1336814"/>
              <a:gd name="connsiteX0" fmla="*/ 205024 w 766803"/>
              <a:gd name="connsiteY0" fmla="*/ 7515 h 1346348"/>
              <a:gd name="connsiteX1" fmla="*/ 557596 w 766803"/>
              <a:gd name="connsiteY1" fmla="*/ 134535 h 1346348"/>
              <a:gd name="connsiteX2" fmla="*/ 732485 w 766803"/>
              <a:gd name="connsiteY2" fmla="*/ 1336814 h 1346348"/>
              <a:gd name="connsiteX3" fmla="*/ 63570 w 766803"/>
              <a:gd name="connsiteY3" fmla="*/ 1196318 h 1346348"/>
              <a:gd name="connsiteX4" fmla="*/ 205024 w 766803"/>
              <a:gd name="connsiteY4" fmla="*/ 7515 h 1346348"/>
              <a:gd name="connsiteX0" fmla="*/ 205024 w 786028"/>
              <a:gd name="connsiteY0" fmla="*/ 1256 h 1340089"/>
              <a:gd name="connsiteX1" fmla="*/ 668209 w 786028"/>
              <a:gd name="connsiteY1" fmla="*/ 836199 h 1340089"/>
              <a:gd name="connsiteX2" fmla="*/ 732485 w 786028"/>
              <a:gd name="connsiteY2" fmla="*/ 1330555 h 1340089"/>
              <a:gd name="connsiteX3" fmla="*/ 63570 w 786028"/>
              <a:gd name="connsiteY3" fmla="*/ 1190059 h 1340089"/>
              <a:gd name="connsiteX4" fmla="*/ 205024 w 786028"/>
              <a:gd name="connsiteY4" fmla="*/ 1256 h 1340089"/>
              <a:gd name="connsiteX0" fmla="*/ 205024 w 768799"/>
              <a:gd name="connsiteY0" fmla="*/ 1256 h 1340089"/>
              <a:gd name="connsiteX1" fmla="*/ 668209 w 768799"/>
              <a:gd name="connsiteY1" fmla="*/ 836199 h 1340089"/>
              <a:gd name="connsiteX2" fmla="*/ 732485 w 768799"/>
              <a:gd name="connsiteY2" fmla="*/ 1330555 h 1340089"/>
              <a:gd name="connsiteX3" fmla="*/ 63570 w 768799"/>
              <a:gd name="connsiteY3" fmla="*/ 1190059 h 1340089"/>
              <a:gd name="connsiteX4" fmla="*/ 205024 w 768799"/>
              <a:gd name="connsiteY4" fmla="*/ 1256 h 1340089"/>
              <a:gd name="connsiteX0" fmla="*/ 161887 w 887894"/>
              <a:gd name="connsiteY0" fmla="*/ 11580 h 590871"/>
              <a:gd name="connsiteX1" fmla="*/ 787304 w 887894"/>
              <a:gd name="connsiteY1" fmla="*/ 86981 h 590871"/>
              <a:gd name="connsiteX2" fmla="*/ 851580 w 887894"/>
              <a:gd name="connsiteY2" fmla="*/ 581337 h 590871"/>
              <a:gd name="connsiteX3" fmla="*/ 182665 w 887894"/>
              <a:gd name="connsiteY3" fmla="*/ 440841 h 590871"/>
              <a:gd name="connsiteX4" fmla="*/ 161887 w 887894"/>
              <a:gd name="connsiteY4" fmla="*/ 11580 h 590871"/>
              <a:gd name="connsiteX0" fmla="*/ 165036 w 876295"/>
              <a:gd name="connsiteY0" fmla="*/ 8861 h 617649"/>
              <a:gd name="connsiteX1" fmla="*/ 775705 w 876295"/>
              <a:gd name="connsiteY1" fmla="*/ 113759 h 617649"/>
              <a:gd name="connsiteX2" fmla="*/ 839981 w 876295"/>
              <a:gd name="connsiteY2" fmla="*/ 608115 h 617649"/>
              <a:gd name="connsiteX3" fmla="*/ 171066 w 876295"/>
              <a:gd name="connsiteY3" fmla="*/ 467619 h 617649"/>
              <a:gd name="connsiteX4" fmla="*/ 165036 w 876295"/>
              <a:gd name="connsiteY4" fmla="*/ 8861 h 617649"/>
              <a:gd name="connsiteX0" fmla="*/ 165036 w 876295"/>
              <a:gd name="connsiteY0" fmla="*/ 0 h 608788"/>
              <a:gd name="connsiteX1" fmla="*/ 775705 w 876295"/>
              <a:gd name="connsiteY1" fmla="*/ 104898 h 608788"/>
              <a:gd name="connsiteX2" fmla="*/ 839981 w 876295"/>
              <a:gd name="connsiteY2" fmla="*/ 599254 h 608788"/>
              <a:gd name="connsiteX3" fmla="*/ 171066 w 876295"/>
              <a:gd name="connsiteY3" fmla="*/ 458758 h 608788"/>
              <a:gd name="connsiteX4" fmla="*/ 165036 w 876295"/>
              <a:gd name="connsiteY4" fmla="*/ 0 h 608788"/>
              <a:gd name="connsiteX0" fmla="*/ 165036 w 872760"/>
              <a:gd name="connsiteY0" fmla="*/ 0 h 608788"/>
              <a:gd name="connsiteX1" fmla="*/ 746208 w 872760"/>
              <a:gd name="connsiteY1" fmla="*/ 119646 h 608788"/>
              <a:gd name="connsiteX2" fmla="*/ 839981 w 872760"/>
              <a:gd name="connsiteY2" fmla="*/ 599254 h 608788"/>
              <a:gd name="connsiteX3" fmla="*/ 171066 w 872760"/>
              <a:gd name="connsiteY3" fmla="*/ 458758 h 608788"/>
              <a:gd name="connsiteX4" fmla="*/ 165036 w 872760"/>
              <a:gd name="connsiteY4" fmla="*/ 0 h 608788"/>
              <a:gd name="connsiteX0" fmla="*/ 165036 w 875341"/>
              <a:gd name="connsiteY0" fmla="*/ 0 h 608788"/>
              <a:gd name="connsiteX1" fmla="*/ 768331 w 875341"/>
              <a:gd name="connsiteY1" fmla="*/ 104897 h 608788"/>
              <a:gd name="connsiteX2" fmla="*/ 839981 w 875341"/>
              <a:gd name="connsiteY2" fmla="*/ 599254 h 608788"/>
              <a:gd name="connsiteX3" fmla="*/ 171066 w 875341"/>
              <a:gd name="connsiteY3" fmla="*/ 458758 h 608788"/>
              <a:gd name="connsiteX4" fmla="*/ 165036 w 875341"/>
              <a:gd name="connsiteY4" fmla="*/ 0 h 608788"/>
              <a:gd name="connsiteX0" fmla="*/ 165036 w 875341"/>
              <a:gd name="connsiteY0" fmla="*/ 0 h 608788"/>
              <a:gd name="connsiteX1" fmla="*/ 768331 w 875341"/>
              <a:gd name="connsiteY1" fmla="*/ 104897 h 608788"/>
              <a:gd name="connsiteX2" fmla="*/ 839981 w 875341"/>
              <a:gd name="connsiteY2" fmla="*/ 599254 h 608788"/>
              <a:gd name="connsiteX3" fmla="*/ 171066 w 875341"/>
              <a:gd name="connsiteY3" fmla="*/ 458758 h 608788"/>
              <a:gd name="connsiteX4" fmla="*/ 165036 w 875341"/>
              <a:gd name="connsiteY4" fmla="*/ 0 h 608788"/>
              <a:gd name="connsiteX0" fmla="*/ 165036 w 843974"/>
              <a:gd name="connsiteY0" fmla="*/ 0 h 608788"/>
              <a:gd name="connsiteX1" fmla="*/ 768331 w 843974"/>
              <a:gd name="connsiteY1" fmla="*/ 104897 h 608788"/>
              <a:gd name="connsiteX2" fmla="*/ 839981 w 843974"/>
              <a:gd name="connsiteY2" fmla="*/ 599254 h 608788"/>
              <a:gd name="connsiteX3" fmla="*/ 171066 w 843974"/>
              <a:gd name="connsiteY3" fmla="*/ 458758 h 608788"/>
              <a:gd name="connsiteX4" fmla="*/ 165036 w 843974"/>
              <a:gd name="connsiteY4" fmla="*/ 0 h 608788"/>
              <a:gd name="connsiteX0" fmla="*/ 165036 w 845816"/>
              <a:gd name="connsiteY0" fmla="*/ 0 h 608788"/>
              <a:gd name="connsiteX1" fmla="*/ 768331 w 845816"/>
              <a:gd name="connsiteY1" fmla="*/ 104897 h 608788"/>
              <a:gd name="connsiteX2" fmla="*/ 839981 w 845816"/>
              <a:gd name="connsiteY2" fmla="*/ 599254 h 608788"/>
              <a:gd name="connsiteX3" fmla="*/ 171066 w 845816"/>
              <a:gd name="connsiteY3" fmla="*/ 458758 h 608788"/>
              <a:gd name="connsiteX4" fmla="*/ 165036 w 845816"/>
              <a:gd name="connsiteY4" fmla="*/ 0 h 608788"/>
              <a:gd name="connsiteX0" fmla="*/ 0 w 680780"/>
              <a:gd name="connsiteY0" fmla="*/ 0 h 608788"/>
              <a:gd name="connsiteX1" fmla="*/ 603295 w 680780"/>
              <a:gd name="connsiteY1" fmla="*/ 104897 h 608788"/>
              <a:gd name="connsiteX2" fmla="*/ 674945 w 680780"/>
              <a:gd name="connsiteY2" fmla="*/ 599254 h 608788"/>
              <a:gd name="connsiteX3" fmla="*/ 6030 w 680780"/>
              <a:gd name="connsiteY3" fmla="*/ 458758 h 608788"/>
              <a:gd name="connsiteX4" fmla="*/ 0 w 680780"/>
              <a:gd name="connsiteY4" fmla="*/ 0 h 608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0780" h="608788">
                <a:moveTo>
                  <a:pt x="0" y="0"/>
                </a:moveTo>
                <a:cubicBezTo>
                  <a:pt x="165968" y="154068"/>
                  <a:pt x="497104" y="105367"/>
                  <a:pt x="603295" y="104897"/>
                </a:cubicBezTo>
                <a:cubicBezTo>
                  <a:pt x="630027" y="236302"/>
                  <a:pt x="701559" y="376782"/>
                  <a:pt x="674945" y="599254"/>
                </a:cubicBezTo>
                <a:cubicBezTo>
                  <a:pt x="555815" y="626900"/>
                  <a:pt x="150873" y="598620"/>
                  <a:pt x="6030" y="458758"/>
                </a:cubicBezTo>
                <a:cubicBezTo>
                  <a:pt x="81747" y="289362"/>
                  <a:pt x="3327" y="85196"/>
                  <a:pt x="0" y="0"/>
                </a:cubicBezTo>
                <a:close/>
              </a:path>
            </a:pathLst>
          </a:custGeom>
          <a:solidFill>
            <a:srgbClr val="7030A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0D753BA-F381-4007-8CD8-9BE918AAE1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3961" y="1440259"/>
            <a:ext cx="7355160" cy="5257800"/>
          </a:xfrm>
        </p:spPr>
        <p:txBody>
          <a:bodyPr>
            <a:normAutofit fontScale="70000" lnSpcReduction="20000"/>
          </a:bodyPr>
          <a:lstStyle/>
          <a:p>
            <a:r>
              <a:rPr lang="hu-HU" altLang="hu-HU" b="1" dirty="0"/>
              <a:t>határai</a:t>
            </a:r>
            <a:r>
              <a:rPr lang="hu-HU" altLang="hu-HU" dirty="0"/>
              <a:t>: 3-3 harántujjnyira a könyökhajlat felett (felső), ill. alatt (alsó), az </a:t>
            </a:r>
            <a:r>
              <a:rPr lang="hu-HU" altLang="hu-HU" dirty="0" err="1"/>
              <a:t>epicondylusokban</a:t>
            </a:r>
            <a:r>
              <a:rPr lang="hu-HU" altLang="hu-HU" dirty="0"/>
              <a:t> húzott függőleges vonal (</a:t>
            </a:r>
            <a:r>
              <a:rPr lang="hu-HU" altLang="hu-HU" dirty="0" err="1"/>
              <a:t>med</a:t>
            </a:r>
            <a:r>
              <a:rPr lang="hu-HU" altLang="hu-HU" dirty="0"/>
              <a:t>., lat.)</a:t>
            </a:r>
          </a:p>
          <a:p>
            <a:r>
              <a:rPr lang="hu-HU" altLang="hu-HU" b="1" dirty="0"/>
              <a:t>tapintható</a:t>
            </a:r>
            <a:r>
              <a:rPr lang="hu-HU" altLang="hu-HU" dirty="0"/>
              <a:t> képletek: </a:t>
            </a:r>
            <a:r>
              <a:rPr lang="hu-HU" altLang="hu-HU" dirty="0" err="1"/>
              <a:t>epicondyli</a:t>
            </a:r>
            <a:r>
              <a:rPr lang="hu-HU" altLang="hu-HU" dirty="0"/>
              <a:t>, </a:t>
            </a:r>
            <a:r>
              <a:rPr lang="hu-HU" altLang="hu-HU" dirty="0" err="1"/>
              <a:t>radius</a:t>
            </a:r>
            <a:r>
              <a:rPr lang="hu-HU" altLang="hu-HU" dirty="0"/>
              <a:t> feje, a m. </a:t>
            </a:r>
            <a:r>
              <a:rPr lang="hu-HU" altLang="hu-HU" dirty="0" err="1"/>
              <a:t>biceps</a:t>
            </a:r>
            <a:r>
              <a:rPr lang="hu-HU" altLang="hu-HU" dirty="0"/>
              <a:t> </a:t>
            </a:r>
            <a:r>
              <a:rPr lang="hu-HU" altLang="hu-HU" dirty="0" err="1"/>
              <a:t>brach</a:t>
            </a:r>
            <a:r>
              <a:rPr lang="hu-HU" altLang="hu-HU" dirty="0"/>
              <a:t>. </a:t>
            </a:r>
            <a:r>
              <a:rPr lang="hu-HU" altLang="hu-HU" dirty="0" err="1"/>
              <a:t>ina</a:t>
            </a:r>
            <a:r>
              <a:rPr lang="hu-HU" altLang="hu-HU" dirty="0"/>
              <a:t>, a. </a:t>
            </a:r>
            <a:r>
              <a:rPr lang="hu-HU" altLang="hu-HU" dirty="0" err="1"/>
              <a:t>brachialis</a:t>
            </a:r>
            <a:r>
              <a:rPr lang="hu-HU" altLang="hu-HU" dirty="0"/>
              <a:t> középen (pulzus)</a:t>
            </a:r>
          </a:p>
          <a:p>
            <a:r>
              <a:rPr lang="hu-HU" altLang="hu-HU" dirty="0"/>
              <a:t>rétegek: bőr, </a:t>
            </a:r>
            <a:r>
              <a:rPr lang="hu-HU" altLang="hu-HU" dirty="0" err="1"/>
              <a:t>v.cephalica-v.basilica</a:t>
            </a:r>
            <a:r>
              <a:rPr lang="hu-HU" altLang="hu-HU" dirty="0"/>
              <a:t>, és az ő összeköttetéseik, </a:t>
            </a:r>
            <a:r>
              <a:rPr lang="hu-HU" altLang="hu-HU" dirty="0" err="1"/>
              <a:t>n.cut</a:t>
            </a:r>
            <a:r>
              <a:rPr lang="hu-HU" altLang="hu-HU" dirty="0"/>
              <a:t>. </a:t>
            </a:r>
            <a:r>
              <a:rPr lang="hu-HU" altLang="hu-HU" dirty="0" err="1"/>
              <a:t>brach</a:t>
            </a:r>
            <a:r>
              <a:rPr lang="hu-HU" altLang="hu-HU" dirty="0"/>
              <a:t>. </a:t>
            </a:r>
            <a:r>
              <a:rPr lang="hu-HU" altLang="hu-HU" dirty="0" err="1"/>
              <a:t>med</a:t>
            </a:r>
            <a:r>
              <a:rPr lang="hu-HU" altLang="hu-HU" dirty="0"/>
              <a:t>., </a:t>
            </a:r>
            <a:r>
              <a:rPr lang="hu-HU" altLang="hu-HU" dirty="0" err="1"/>
              <a:t>n.</a:t>
            </a:r>
            <a:r>
              <a:rPr lang="hu-HU" altLang="hu-HU" dirty="0"/>
              <a:t> </a:t>
            </a:r>
            <a:r>
              <a:rPr lang="hu-HU" altLang="hu-HU" dirty="0" err="1"/>
              <a:t>cut</a:t>
            </a:r>
            <a:r>
              <a:rPr lang="hu-HU" altLang="hu-HU" dirty="0"/>
              <a:t>. </a:t>
            </a:r>
            <a:r>
              <a:rPr lang="hu-HU" altLang="hu-HU" dirty="0" err="1"/>
              <a:t>antebrach</a:t>
            </a:r>
            <a:r>
              <a:rPr lang="hu-HU" altLang="hu-HU" dirty="0"/>
              <a:t>. </a:t>
            </a:r>
            <a:r>
              <a:rPr lang="hu-HU" altLang="hu-HU" dirty="0" err="1"/>
              <a:t>med</a:t>
            </a:r>
            <a:r>
              <a:rPr lang="hu-HU" altLang="hu-HU" dirty="0"/>
              <a:t>., </a:t>
            </a:r>
            <a:r>
              <a:rPr lang="hu-HU" altLang="hu-HU" dirty="0" err="1"/>
              <a:t>fascia</a:t>
            </a:r>
            <a:r>
              <a:rPr lang="hu-HU" altLang="hu-HU" dirty="0"/>
              <a:t> </a:t>
            </a:r>
            <a:r>
              <a:rPr lang="hu-HU" altLang="hu-HU" dirty="0" err="1"/>
              <a:t>cubiti</a:t>
            </a:r>
            <a:r>
              <a:rPr lang="hu-HU" altLang="hu-HU" dirty="0"/>
              <a:t> az </a:t>
            </a:r>
            <a:r>
              <a:rPr lang="hu-HU" altLang="hu-HU" dirty="0" err="1"/>
              <a:t>aponeurosis</a:t>
            </a:r>
            <a:r>
              <a:rPr lang="hu-HU" altLang="hu-HU" dirty="0"/>
              <a:t> </a:t>
            </a:r>
            <a:r>
              <a:rPr lang="hu-HU" altLang="hu-HU" dirty="0" err="1"/>
              <a:t>bicipitalissal</a:t>
            </a:r>
            <a:r>
              <a:rPr lang="hu-HU" altLang="hu-HU" dirty="0"/>
              <a:t>, az alkari hajlító és feszítőizmok hasai, </a:t>
            </a:r>
            <a:r>
              <a:rPr lang="hu-HU" altLang="hu-HU" b="1" dirty="0"/>
              <a:t>fossa </a:t>
            </a:r>
            <a:r>
              <a:rPr lang="hu-HU" altLang="hu-HU" b="1" dirty="0" err="1"/>
              <a:t>cubiti</a:t>
            </a:r>
            <a:r>
              <a:rPr lang="hu-HU" altLang="hu-HU" dirty="0"/>
              <a:t>: m. </a:t>
            </a:r>
            <a:r>
              <a:rPr lang="hu-HU" altLang="hu-HU" dirty="0" err="1"/>
              <a:t>pronator</a:t>
            </a:r>
            <a:r>
              <a:rPr lang="hu-HU" altLang="hu-HU" dirty="0"/>
              <a:t> </a:t>
            </a:r>
            <a:r>
              <a:rPr lang="hu-HU" altLang="hu-HU" dirty="0" err="1"/>
              <a:t>ter</a:t>
            </a:r>
            <a:r>
              <a:rPr lang="hu-HU" altLang="hu-HU" dirty="0"/>
              <a:t>. (</a:t>
            </a:r>
            <a:r>
              <a:rPr lang="hu-HU" altLang="hu-HU" dirty="0" err="1"/>
              <a:t>med</a:t>
            </a:r>
            <a:r>
              <a:rPr lang="hu-HU" altLang="hu-HU" dirty="0"/>
              <a:t>.), m. </a:t>
            </a:r>
            <a:r>
              <a:rPr lang="hu-HU" altLang="hu-HU" dirty="0" err="1"/>
              <a:t>brachiorad</a:t>
            </a:r>
            <a:r>
              <a:rPr lang="hu-HU" altLang="hu-HU" dirty="0"/>
              <a:t>. (lat.), m. </a:t>
            </a:r>
            <a:r>
              <a:rPr lang="hu-HU" altLang="hu-HU" dirty="0" err="1"/>
              <a:t>biceps</a:t>
            </a:r>
            <a:r>
              <a:rPr lang="hu-HU" altLang="hu-HU" dirty="0"/>
              <a:t> </a:t>
            </a:r>
            <a:r>
              <a:rPr lang="hu-HU" altLang="hu-HU" dirty="0" err="1"/>
              <a:t>brachii</a:t>
            </a:r>
            <a:r>
              <a:rPr lang="hu-HU" altLang="hu-HU" dirty="0"/>
              <a:t> (fent), m. </a:t>
            </a:r>
            <a:r>
              <a:rPr lang="hu-HU" altLang="hu-HU" dirty="0" err="1"/>
              <a:t>brachialis</a:t>
            </a:r>
            <a:r>
              <a:rPr lang="hu-HU" altLang="hu-HU" dirty="0"/>
              <a:t> (aljzata).</a:t>
            </a:r>
          </a:p>
          <a:p>
            <a:r>
              <a:rPr lang="hu-HU" altLang="hu-HU" b="1" dirty="0"/>
              <a:t>fossa </a:t>
            </a:r>
            <a:r>
              <a:rPr lang="hu-HU" altLang="hu-HU" b="1" dirty="0" err="1"/>
              <a:t>cubiti</a:t>
            </a:r>
            <a:r>
              <a:rPr lang="hu-HU" altLang="hu-HU" dirty="0"/>
              <a:t>: </a:t>
            </a:r>
            <a:r>
              <a:rPr lang="hu-HU" altLang="hu-HU" dirty="0" err="1"/>
              <a:t>n.</a:t>
            </a:r>
            <a:r>
              <a:rPr lang="hu-HU" altLang="hu-HU" dirty="0"/>
              <a:t> </a:t>
            </a:r>
            <a:r>
              <a:rPr lang="hu-HU" altLang="hu-HU" dirty="0" err="1"/>
              <a:t>medianus</a:t>
            </a:r>
            <a:r>
              <a:rPr lang="hu-HU" altLang="hu-HU" dirty="0"/>
              <a:t> (</a:t>
            </a:r>
            <a:r>
              <a:rPr lang="hu-HU" altLang="hu-HU" dirty="0" err="1"/>
              <a:t>med</a:t>
            </a:r>
            <a:r>
              <a:rPr lang="hu-HU" altLang="hu-HU" dirty="0"/>
              <a:t>.), a. </a:t>
            </a:r>
            <a:r>
              <a:rPr lang="hu-HU" altLang="hu-HU" dirty="0" err="1"/>
              <a:t>brach</a:t>
            </a:r>
            <a:r>
              <a:rPr lang="hu-HU" altLang="hu-HU" dirty="0"/>
              <a:t>. (középen), a </a:t>
            </a:r>
            <a:r>
              <a:rPr lang="hu-HU" altLang="hu-HU" dirty="0" err="1"/>
              <a:t>biceps</a:t>
            </a:r>
            <a:r>
              <a:rPr lang="hu-HU" altLang="hu-HU" dirty="0"/>
              <a:t> ínja (lat.); az a. </a:t>
            </a:r>
            <a:r>
              <a:rPr lang="hu-HU" altLang="hu-HU" dirty="0" err="1"/>
              <a:t>brachialis</a:t>
            </a:r>
            <a:r>
              <a:rPr lang="hu-HU" altLang="hu-HU" dirty="0"/>
              <a:t> még a </a:t>
            </a:r>
            <a:r>
              <a:rPr lang="hu-HU" altLang="hu-HU" dirty="0" err="1"/>
              <a:t>fossában</a:t>
            </a:r>
            <a:r>
              <a:rPr lang="hu-HU" altLang="hu-HU" dirty="0"/>
              <a:t> osztódik végágaira a. </a:t>
            </a:r>
            <a:r>
              <a:rPr lang="hu-HU" altLang="hu-HU" dirty="0" err="1"/>
              <a:t>uln</a:t>
            </a:r>
            <a:r>
              <a:rPr lang="hu-HU" altLang="hu-HU" dirty="0"/>
              <a:t>. és az a. </a:t>
            </a:r>
            <a:r>
              <a:rPr lang="hu-HU" altLang="hu-HU" dirty="0" err="1"/>
              <a:t>rad</a:t>
            </a:r>
            <a:r>
              <a:rPr lang="hu-HU" altLang="hu-HU" dirty="0"/>
              <a:t>.-</a:t>
            </a:r>
            <a:r>
              <a:rPr lang="hu-HU" altLang="hu-HU" dirty="0" err="1"/>
              <a:t>ra</a:t>
            </a:r>
            <a:r>
              <a:rPr lang="hu-HU" altLang="hu-HU" dirty="0"/>
              <a:t>.</a:t>
            </a:r>
          </a:p>
          <a:p>
            <a:r>
              <a:rPr lang="hu-HU" altLang="hu-HU" dirty="0" err="1"/>
              <a:t>Aponeurosis</a:t>
            </a:r>
            <a:r>
              <a:rPr lang="hu-HU" altLang="hu-HU" dirty="0"/>
              <a:t> </a:t>
            </a:r>
            <a:r>
              <a:rPr lang="hu-HU" altLang="hu-HU" dirty="0" err="1"/>
              <a:t>bicipitalis</a:t>
            </a:r>
            <a:r>
              <a:rPr lang="hu-HU" altLang="hu-HU" dirty="0"/>
              <a:t>: védi az ér- és idegköteget a </a:t>
            </a:r>
            <a:r>
              <a:rPr lang="hu-HU" altLang="hu-HU" dirty="0" err="1"/>
              <a:t>becsípődéstől</a:t>
            </a:r>
            <a:r>
              <a:rPr lang="hu-HU" altLang="hu-HU" dirty="0"/>
              <a:t> hajlításnál!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917759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Kép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5375" y="14288"/>
            <a:ext cx="5438775" cy="681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Szövegdoboz 4"/>
          <p:cNvSpPr txBox="1">
            <a:spLocks noChangeArrowheads="1"/>
          </p:cNvSpPr>
          <p:nvPr/>
        </p:nvSpPr>
        <p:spPr bwMode="auto">
          <a:xfrm>
            <a:off x="250825" y="260350"/>
            <a:ext cx="28813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 dirty="0"/>
              <a:t>A n. medianus </a:t>
            </a:r>
            <a:r>
              <a:rPr lang="hu-HU" altLang="hu-HU" sz="1800" b="1" dirty="0"/>
              <a:t>felülről keresztezi</a:t>
            </a:r>
            <a:r>
              <a:rPr lang="hu-HU" altLang="hu-HU" sz="1800" dirty="0"/>
              <a:t> az a. </a:t>
            </a:r>
            <a:r>
              <a:rPr lang="hu-HU" altLang="hu-HU" sz="1800" dirty="0" err="1"/>
              <a:t>ulnarist</a:t>
            </a:r>
            <a:r>
              <a:rPr lang="hu-HU" altLang="hu-HU" sz="1800" dirty="0"/>
              <a:t>.</a:t>
            </a:r>
          </a:p>
        </p:txBody>
      </p:sp>
      <p:sp>
        <p:nvSpPr>
          <p:cNvPr id="54276" name="Szövegdoboz 5"/>
          <p:cNvSpPr txBox="1">
            <a:spLocks noChangeArrowheads="1"/>
          </p:cNvSpPr>
          <p:nvPr/>
        </p:nvSpPr>
        <p:spPr bwMode="auto">
          <a:xfrm>
            <a:off x="323850" y="1196975"/>
            <a:ext cx="287972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 b="1" dirty="0"/>
              <a:t>A n. medianus </a:t>
            </a:r>
            <a:r>
              <a:rPr lang="hu-HU" altLang="hu-HU" sz="1800" dirty="0"/>
              <a:t>a m. </a:t>
            </a:r>
            <a:r>
              <a:rPr lang="hu-HU" altLang="hu-HU" sz="1800" dirty="0" err="1"/>
              <a:t>pronator</a:t>
            </a:r>
            <a:r>
              <a:rPr lang="hu-HU" altLang="hu-HU" sz="1800" dirty="0"/>
              <a:t> </a:t>
            </a:r>
            <a:r>
              <a:rPr lang="hu-HU" altLang="hu-HU" sz="1800" dirty="0" err="1"/>
              <a:t>ter</a:t>
            </a:r>
            <a:r>
              <a:rPr lang="hu-HU" altLang="hu-HU" sz="1800" dirty="0"/>
              <a:t>. fejei közé lép; </a:t>
            </a:r>
          </a:p>
          <a:p>
            <a:pPr>
              <a:spcBef>
                <a:spcPct val="0"/>
              </a:spcBef>
              <a:buFontTx/>
              <a:buNone/>
            </a:pPr>
            <a:endParaRPr lang="hu-HU" altLang="hu-HU" sz="1800" dirty="0"/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 b="1" dirty="0"/>
              <a:t>az a. ulnaris </a:t>
            </a:r>
            <a:r>
              <a:rPr lang="hu-HU" altLang="hu-HU" sz="1800" dirty="0"/>
              <a:t>pedig a m. </a:t>
            </a:r>
            <a:r>
              <a:rPr lang="hu-HU" altLang="hu-HU" sz="1800" dirty="0" err="1"/>
              <a:t>pronator</a:t>
            </a:r>
            <a:r>
              <a:rPr lang="hu-HU" altLang="hu-HU" sz="1800" dirty="0"/>
              <a:t> </a:t>
            </a:r>
            <a:r>
              <a:rPr lang="hu-HU" altLang="hu-HU" sz="1800" dirty="0" err="1"/>
              <a:t>ter</a:t>
            </a:r>
            <a:r>
              <a:rPr lang="hu-HU" altLang="hu-HU" sz="1800" dirty="0"/>
              <a:t>. und m. flexor </a:t>
            </a:r>
            <a:r>
              <a:rPr lang="hu-HU" altLang="hu-HU" sz="1800" dirty="0" err="1"/>
              <a:t>digit</a:t>
            </a:r>
            <a:r>
              <a:rPr lang="hu-HU" altLang="hu-HU" sz="1800" dirty="0"/>
              <a:t>. </a:t>
            </a:r>
            <a:r>
              <a:rPr lang="hu-HU" altLang="hu-HU" sz="1800" dirty="0" err="1"/>
              <a:t>supf</a:t>
            </a:r>
            <a:r>
              <a:rPr lang="hu-HU" altLang="hu-HU" sz="1800" dirty="0"/>
              <a:t>. alatt halad.</a:t>
            </a:r>
          </a:p>
        </p:txBody>
      </p:sp>
      <p:sp>
        <p:nvSpPr>
          <p:cNvPr id="54277" name="Szövegdoboz 6"/>
          <p:cNvSpPr txBox="1">
            <a:spLocks noChangeArrowheads="1"/>
          </p:cNvSpPr>
          <p:nvPr/>
        </p:nvSpPr>
        <p:spPr bwMode="auto">
          <a:xfrm>
            <a:off x="287338" y="3644900"/>
            <a:ext cx="2952750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 b="1" dirty="0"/>
              <a:t>A n. musculocutaneus</a:t>
            </a:r>
            <a:r>
              <a:rPr lang="hu-HU" altLang="hu-HU" sz="1800" dirty="0"/>
              <a:t>: a m. </a:t>
            </a:r>
            <a:r>
              <a:rPr lang="hu-HU" altLang="hu-HU" sz="1800" dirty="0" err="1"/>
              <a:t>biceps</a:t>
            </a:r>
            <a:r>
              <a:rPr lang="hu-HU" altLang="hu-HU" sz="1800" dirty="0"/>
              <a:t> és a m. </a:t>
            </a:r>
            <a:r>
              <a:rPr lang="hu-HU" altLang="hu-HU" sz="1800" dirty="0" err="1"/>
              <a:t>brachialis</a:t>
            </a:r>
            <a:r>
              <a:rPr lang="hu-HU" altLang="hu-HU" sz="1800" dirty="0"/>
              <a:t> közül lép elő;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 b="1" dirty="0"/>
              <a:t>a n. radialis </a:t>
            </a:r>
            <a:r>
              <a:rPr lang="hu-HU" altLang="hu-HU" sz="1800" dirty="0"/>
              <a:t>(az a. coll. </a:t>
            </a:r>
            <a:r>
              <a:rPr lang="hu-HU" altLang="hu-HU" sz="1800" dirty="0" err="1"/>
              <a:t>rad</a:t>
            </a:r>
            <a:r>
              <a:rPr lang="hu-HU" altLang="hu-HU" sz="1800" dirty="0"/>
              <a:t>.-</a:t>
            </a:r>
            <a:r>
              <a:rPr lang="hu-HU" altLang="hu-HU" sz="1800" dirty="0" err="1"/>
              <a:t>szal</a:t>
            </a:r>
            <a:r>
              <a:rPr lang="hu-HU" altLang="hu-HU" sz="1800" dirty="0"/>
              <a:t>) a m. </a:t>
            </a:r>
            <a:r>
              <a:rPr lang="hu-HU" altLang="hu-HU" sz="1800" dirty="0" err="1"/>
              <a:t>brachiorad</a:t>
            </a:r>
            <a:r>
              <a:rPr lang="hu-HU" altLang="hu-HU" sz="1800" dirty="0"/>
              <a:t>. és a m. </a:t>
            </a:r>
            <a:r>
              <a:rPr lang="hu-HU" altLang="hu-HU" sz="1800" dirty="0" err="1"/>
              <a:t>brachialis</a:t>
            </a:r>
            <a:r>
              <a:rPr lang="hu-HU" altLang="hu-HU" sz="1800" dirty="0"/>
              <a:t> közül lép elő.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 b="1" dirty="0"/>
              <a:t>a. radialis</a:t>
            </a:r>
            <a:r>
              <a:rPr lang="hu-HU" altLang="hu-HU" sz="1800" dirty="0"/>
              <a:t>: a </a:t>
            </a:r>
            <a:r>
              <a:rPr lang="hu-HU" altLang="hu-HU" sz="1800" dirty="0" err="1"/>
              <a:t>biceps</a:t>
            </a:r>
            <a:r>
              <a:rPr lang="hu-HU" altLang="hu-HU" sz="1800" dirty="0"/>
              <a:t> </a:t>
            </a:r>
            <a:r>
              <a:rPr lang="hu-HU" altLang="hu-HU" sz="1800" dirty="0" err="1"/>
              <a:t>ina</a:t>
            </a:r>
            <a:r>
              <a:rPr lang="hu-HU" altLang="hu-HU" sz="1800" dirty="0"/>
              <a:t> felett helyezkedik el!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115888"/>
            <a:ext cx="4178300" cy="646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Szövegdoboz 2"/>
          <p:cNvSpPr txBox="1">
            <a:spLocks noChangeArrowheads="1"/>
          </p:cNvSpPr>
          <p:nvPr/>
        </p:nvSpPr>
        <p:spPr bwMode="auto">
          <a:xfrm>
            <a:off x="539750" y="404813"/>
            <a:ext cx="338455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 dirty="0"/>
              <a:t>A n</a:t>
            </a:r>
            <a:r>
              <a:rPr lang="de-DE" altLang="hu-HU" sz="1800" dirty="0"/>
              <a:t>. radialis </a:t>
            </a:r>
            <a:r>
              <a:rPr lang="hu-HU" altLang="hu-HU" sz="1800" dirty="0"/>
              <a:t>lefutása a felkarról az alkarra.</a:t>
            </a:r>
            <a:endParaRPr lang="de-DE" altLang="hu-HU" sz="1800" dirty="0"/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 dirty="0"/>
              <a:t>Az alkaron, a </a:t>
            </a:r>
            <a:r>
              <a:rPr lang="hu-HU" altLang="hu-HU" sz="1800" dirty="0" err="1"/>
              <a:t>supinatorcsatornából</a:t>
            </a:r>
            <a:r>
              <a:rPr lang="hu-HU" altLang="hu-HU" sz="1800" dirty="0"/>
              <a:t> </a:t>
            </a:r>
            <a:r>
              <a:rPr lang="hu-HU" altLang="hu-HU" sz="1800" b="1" dirty="0"/>
              <a:t>megint</a:t>
            </a:r>
            <a:r>
              <a:rPr lang="hu-HU" altLang="hu-HU" sz="1800" dirty="0"/>
              <a:t> a dorzális </a:t>
            </a:r>
            <a:r>
              <a:rPr lang="hu-HU" altLang="hu-HU" sz="1800" dirty="0" err="1"/>
              <a:t>oldara</a:t>
            </a:r>
            <a:r>
              <a:rPr lang="hu-HU" altLang="hu-HU" sz="1800" dirty="0"/>
              <a:t> kerül</a:t>
            </a:r>
            <a:r>
              <a:rPr lang="de-DE" altLang="hu-HU" sz="1800" dirty="0"/>
              <a:t>, </a:t>
            </a:r>
            <a:r>
              <a:rPr lang="hu-HU" altLang="hu-HU" sz="1800" dirty="0"/>
              <a:t>az a</a:t>
            </a:r>
            <a:r>
              <a:rPr lang="de-DE" altLang="hu-HU" sz="1800" dirty="0"/>
              <a:t>/</a:t>
            </a:r>
            <a:r>
              <a:rPr lang="hu-HU" altLang="hu-HU" sz="1800" dirty="0"/>
              <a:t>v</a:t>
            </a:r>
            <a:r>
              <a:rPr lang="de-DE" altLang="hu-HU" sz="1800" dirty="0"/>
              <a:t>. interossea </a:t>
            </a:r>
            <a:r>
              <a:rPr lang="de-DE" altLang="hu-HU" sz="1800" dirty="0" err="1"/>
              <a:t>post</a:t>
            </a:r>
            <a:r>
              <a:rPr lang="de-DE" altLang="hu-HU" sz="1800" dirty="0"/>
              <a:t>.</a:t>
            </a:r>
            <a:r>
              <a:rPr lang="hu-HU" altLang="hu-HU" sz="1800" dirty="0"/>
              <a:t> kíséretében.</a:t>
            </a:r>
            <a:endParaRPr lang="de-DE" altLang="hu-HU" sz="18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3140968"/>
            <a:ext cx="9144000" cy="2520280"/>
          </a:xfrm>
          <a:prstGeom prst="rect">
            <a:avLst/>
          </a:prstGeom>
          <a:solidFill>
            <a:srgbClr val="7030A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Tájanatómiai leírás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1520" y="1600200"/>
            <a:ext cx="8219256" cy="4853136"/>
          </a:xfrm>
        </p:spPr>
        <p:txBody>
          <a:bodyPr>
            <a:normAutofit fontScale="85000" lnSpcReduction="20000"/>
          </a:bodyPr>
          <a:lstStyle/>
          <a:p>
            <a:r>
              <a:rPr lang="hu-HU" dirty="0"/>
              <a:t>Az egyes régiók leírása során a következő sorrendet célszerű követni (a vizsgán is!):</a:t>
            </a:r>
            <a:br>
              <a:rPr lang="hu-HU" dirty="0"/>
            </a:br>
            <a:endParaRPr lang="hu-HU" dirty="0"/>
          </a:p>
          <a:p>
            <a:r>
              <a:rPr lang="hu-HU" dirty="0"/>
              <a:t>1. A régió határai</a:t>
            </a:r>
            <a:br>
              <a:rPr lang="hu-HU" dirty="0"/>
            </a:br>
            <a:endParaRPr lang="hu-HU" dirty="0"/>
          </a:p>
          <a:p>
            <a:r>
              <a:rPr lang="hu-HU" dirty="0"/>
              <a:t>2. Bőrbeidegzés</a:t>
            </a:r>
          </a:p>
          <a:p>
            <a:r>
              <a:rPr lang="hu-HU" dirty="0"/>
              <a:t>3. Fascia (ha van) és epifascialis képletek </a:t>
            </a:r>
          </a:p>
          <a:p>
            <a:r>
              <a:rPr lang="hu-HU" dirty="0"/>
              <a:t>4. Izmok csoportonként és rétegek szerint</a:t>
            </a:r>
          </a:p>
          <a:p>
            <a:r>
              <a:rPr lang="hu-HU" dirty="0"/>
              <a:t>5. Mély erek, idegek, képletek</a:t>
            </a:r>
          </a:p>
          <a:p>
            <a:r>
              <a:rPr lang="hu-HU" dirty="0"/>
              <a:t>6. Nyirokelvezetés</a:t>
            </a:r>
            <a:br>
              <a:rPr lang="hu-HU" dirty="0"/>
            </a:br>
            <a:endParaRPr lang="hu-HU" dirty="0"/>
          </a:p>
          <a:p>
            <a:r>
              <a:rPr lang="hu-HU" dirty="0"/>
              <a:t>7. Klinikai vonatkozások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6516216" y="3651394"/>
            <a:ext cx="26277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rgbClr val="C00000"/>
                </a:solidFill>
              </a:rPr>
              <a:t>Manapság eleve így tanítjuk, ezeket ismertnek tételezem fel és csak a kiemelkedően fontosakat említem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90975" cy="472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Szövegdoboz 2"/>
          <p:cNvSpPr txBox="1">
            <a:spLocks noChangeArrowheads="1"/>
          </p:cNvSpPr>
          <p:nvPr/>
        </p:nvSpPr>
        <p:spPr bwMode="auto">
          <a:xfrm>
            <a:off x="4572000" y="115888"/>
            <a:ext cx="432117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 dirty="0"/>
              <a:t>A </a:t>
            </a:r>
            <a:r>
              <a:rPr lang="hu-HU" altLang="hu-HU" sz="1800" b="1" dirty="0" err="1"/>
              <a:t>Frohse</a:t>
            </a:r>
            <a:r>
              <a:rPr lang="hu-HU" altLang="hu-HU" sz="1800" b="1" dirty="0"/>
              <a:t>-árkád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 dirty="0"/>
              <a:t>a </a:t>
            </a:r>
            <a:r>
              <a:rPr lang="hu-HU" altLang="hu-HU" sz="1800" dirty="0" err="1"/>
              <a:t>supinatorcsatorna</a:t>
            </a:r>
            <a:r>
              <a:rPr lang="hu-HU" altLang="hu-HU" sz="1800" dirty="0"/>
              <a:t> inas ívvel körbevett bejárati nyílása, (m. </a:t>
            </a:r>
            <a:r>
              <a:rPr lang="hu-HU" altLang="hu-HU" sz="1800" dirty="0" err="1"/>
              <a:t>supinator</a:t>
            </a:r>
            <a:r>
              <a:rPr lang="hu-HU" altLang="hu-HU" sz="1800" dirty="0"/>
              <a:t> fejei által határolt).</a:t>
            </a:r>
          </a:p>
          <a:p>
            <a:pPr>
              <a:spcBef>
                <a:spcPct val="0"/>
              </a:spcBef>
              <a:buFontTx/>
              <a:buNone/>
            </a:pPr>
            <a:endParaRPr lang="hu-HU" altLang="hu-HU" sz="1800" dirty="0"/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 dirty="0"/>
              <a:t>Itt a n. radialis r. prof. nyomás alá kerülhet (</a:t>
            </a:r>
            <a:r>
              <a:rPr lang="hu-HU" altLang="hu-HU" sz="1800" dirty="0" err="1"/>
              <a:t>nerve</a:t>
            </a:r>
            <a:r>
              <a:rPr lang="hu-HU" altLang="hu-HU" sz="1800" dirty="0"/>
              <a:t> </a:t>
            </a:r>
            <a:r>
              <a:rPr lang="hu-HU" altLang="hu-HU" sz="1800" dirty="0" err="1"/>
              <a:t>entrapment</a:t>
            </a:r>
            <a:r>
              <a:rPr lang="hu-HU" altLang="hu-HU" sz="1800" dirty="0"/>
              <a:t> </a:t>
            </a:r>
            <a:r>
              <a:rPr lang="hu-HU" altLang="hu-HU" sz="1800" dirty="0" err="1"/>
              <a:t>syndromes</a:t>
            </a:r>
            <a:r>
              <a:rPr lang="hu-HU" altLang="hu-HU" sz="1800" dirty="0"/>
              <a:t>). következmény: nincs érzészavar!</a:t>
            </a:r>
          </a:p>
        </p:txBody>
      </p:sp>
      <p:pic>
        <p:nvPicPr>
          <p:cNvPr id="56324" name="Kép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652963"/>
            <a:ext cx="2571750" cy="220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Kép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263" y="2381250"/>
            <a:ext cx="3995737" cy="448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5738" y="115888"/>
            <a:ext cx="4960937" cy="453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Szövegdoboz 2"/>
          <p:cNvSpPr txBox="1">
            <a:spLocks noChangeArrowheads="1"/>
          </p:cNvSpPr>
          <p:nvPr/>
        </p:nvSpPr>
        <p:spPr bwMode="auto">
          <a:xfrm>
            <a:off x="323850" y="333375"/>
            <a:ext cx="3095625" cy="535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 b="1" dirty="0"/>
              <a:t>Vérvétel </a:t>
            </a:r>
            <a:r>
              <a:rPr lang="hu-HU" altLang="hu-HU" sz="1800" dirty="0"/>
              <a:t> a könyökhajlati bőrvénákból</a:t>
            </a:r>
          </a:p>
          <a:p>
            <a:pPr>
              <a:spcBef>
                <a:spcPct val="0"/>
              </a:spcBef>
              <a:buFontTx/>
              <a:buNone/>
            </a:pPr>
            <a:endParaRPr lang="hu-HU" altLang="hu-HU" sz="1800" dirty="0"/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 dirty="0"/>
              <a:t>Számos variáció!!</a:t>
            </a:r>
          </a:p>
          <a:p>
            <a:pPr>
              <a:spcBef>
                <a:spcPct val="0"/>
              </a:spcBef>
              <a:buFontTx/>
              <a:buNone/>
            </a:pPr>
            <a:endParaRPr lang="hu-HU" altLang="hu-HU" sz="1800" dirty="0"/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 b="1" dirty="0">
                <a:solidFill>
                  <a:srgbClr val="C00000"/>
                </a:solidFill>
              </a:rPr>
              <a:t>M</a:t>
            </a:r>
            <a:r>
              <a:rPr lang="hu-HU" altLang="hu-HU" sz="1800" dirty="0"/>
              <a:t>-alakú </a:t>
            </a:r>
            <a:r>
              <a:rPr lang="hu-HU" altLang="hu-HU" sz="1800" dirty="0" err="1"/>
              <a:t>anasztomózisok</a:t>
            </a:r>
            <a:r>
              <a:rPr lang="hu-HU" altLang="hu-HU" sz="1800" dirty="0"/>
              <a:t> (A ábra)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 dirty="0"/>
              <a:t>(v. </a:t>
            </a:r>
            <a:r>
              <a:rPr lang="hu-HU" altLang="hu-HU" sz="1800" dirty="0" err="1"/>
              <a:t>mediana</a:t>
            </a:r>
            <a:r>
              <a:rPr lang="hu-HU" altLang="hu-HU" sz="1800" dirty="0"/>
              <a:t> </a:t>
            </a:r>
            <a:r>
              <a:rPr lang="hu-HU" altLang="hu-HU" sz="1800" dirty="0" err="1"/>
              <a:t>antebrachii</a:t>
            </a:r>
            <a:r>
              <a:rPr lang="hu-HU" altLang="hu-HU" sz="1800" dirty="0"/>
              <a:t>)</a:t>
            </a:r>
          </a:p>
          <a:p>
            <a:pPr>
              <a:spcBef>
                <a:spcPct val="0"/>
              </a:spcBef>
              <a:buFontTx/>
              <a:buNone/>
            </a:pPr>
            <a:endParaRPr lang="hu-HU" altLang="hu-HU" sz="1800" dirty="0"/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 b="1" dirty="0">
                <a:solidFill>
                  <a:srgbClr val="C00000"/>
                </a:solidFill>
              </a:rPr>
              <a:t>N</a:t>
            </a:r>
            <a:r>
              <a:rPr lang="hu-HU" altLang="hu-HU" sz="1800" dirty="0"/>
              <a:t>-alakú </a:t>
            </a:r>
            <a:r>
              <a:rPr lang="hu-HU" altLang="hu-HU" sz="1800" dirty="0" err="1"/>
              <a:t>anasztomózisok</a:t>
            </a:r>
            <a:r>
              <a:rPr lang="hu-HU" altLang="hu-HU" sz="1800" dirty="0"/>
              <a:t> (B,C ábrák)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 dirty="0"/>
              <a:t>(</a:t>
            </a:r>
            <a:r>
              <a:rPr lang="hu-HU" altLang="hu-HU" sz="1800" b="1" dirty="0"/>
              <a:t>v. </a:t>
            </a:r>
            <a:r>
              <a:rPr lang="hu-HU" altLang="hu-HU" sz="1800" b="1" dirty="0" err="1"/>
              <a:t>intermedia</a:t>
            </a:r>
            <a:r>
              <a:rPr lang="hu-HU" altLang="hu-HU" sz="1800" b="1" dirty="0"/>
              <a:t>/</a:t>
            </a:r>
            <a:r>
              <a:rPr lang="hu-HU" altLang="hu-HU" sz="1800" b="1" dirty="0" err="1"/>
              <a:t>mediana</a:t>
            </a:r>
            <a:r>
              <a:rPr lang="hu-HU" altLang="hu-HU" sz="1800" b="1" dirty="0"/>
              <a:t> cubiti</a:t>
            </a:r>
            <a:r>
              <a:rPr lang="hu-HU" altLang="hu-HU" sz="1800" dirty="0"/>
              <a:t>: a </a:t>
            </a:r>
            <a:r>
              <a:rPr lang="hu-HU" altLang="hu-HU" sz="1800" dirty="0" err="1"/>
              <a:t>biceps</a:t>
            </a:r>
            <a:r>
              <a:rPr lang="hu-HU" altLang="hu-HU" sz="1800" dirty="0"/>
              <a:t> </a:t>
            </a:r>
            <a:r>
              <a:rPr lang="hu-HU" altLang="hu-HU" sz="1800" dirty="0" err="1"/>
              <a:t>aponeurózison</a:t>
            </a:r>
            <a:r>
              <a:rPr lang="hu-HU" altLang="hu-HU" sz="1800" dirty="0"/>
              <a:t> fekszik)</a:t>
            </a:r>
          </a:p>
          <a:p>
            <a:pPr>
              <a:spcBef>
                <a:spcPct val="0"/>
              </a:spcBef>
              <a:buFontTx/>
              <a:buNone/>
            </a:pPr>
            <a:endParaRPr lang="hu-HU" altLang="hu-HU" sz="1800" dirty="0"/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 dirty="0"/>
              <a:t>mindig van: </a:t>
            </a:r>
            <a:r>
              <a:rPr lang="hu-HU" altLang="hu-HU" sz="1800" b="1" dirty="0"/>
              <a:t>v. </a:t>
            </a:r>
            <a:r>
              <a:rPr lang="hu-HU" altLang="hu-HU" sz="1800" b="1" dirty="0" err="1"/>
              <a:t>perforans</a:t>
            </a:r>
            <a:r>
              <a:rPr lang="hu-HU" altLang="hu-HU" sz="1800" b="1" dirty="0"/>
              <a:t> cubiti</a:t>
            </a:r>
            <a:r>
              <a:rPr lang="hu-HU" altLang="hu-HU" sz="1800" dirty="0"/>
              <a:t> (a mélyvénákhoz húzódik)</a:t>
            </a:r>
          </a:p>
          <a:p>
            <a:pPr>
              <a:spcBef>
                <a:spcPct val="0"/>
              </a:spcBef>
              <a:buFontTx/>
              <a:buNone/>
            </a:pPr>
            <a:endParaRPr lang="hu-HU" altLang="hu-HU" sz="18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3600" b="1" dirty="0"/>
              <a:t>könyökhajlati </a:t>
            </a:r>
            <a:r>
              <a:rPr lang="hu-HU" altLang="hu-HU" sz="3600" b="1" dirty="0" err="1"/>
              <a:t>kollaterális</a:t>
            </a:r>
            <a:r>
              <a:rPr lang="hu-HU" altLang="hu-HU" sz="3600" b="1" dirty="0"/>
              <a:t> keringés</a:t>
            </a:r>
          </a:p>
        </p:txBody>
      </p:sp>
      <p:pic>
        <p:nvPicPr>
          <p:cNvPr id="60419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0825" y="1212850"/>
            <a:ext cx="8569325" cy="5345113"/>
          </a:xfrm>
        </p:spPr>
      </p:pic>
      <p:sp>
        <p:nvSpPr>
          <p:cNvPr id="5" name="Szövegdoboz 4"/>
          <p:cNvSpPr txBox="1"/>
          <p:nvPr/>
        </p:nvSpPr>
        <p:spPr>
          <a:xfrm>
            <a:off x="420688" y="3429000"/>
            <a:ext cx="2459037" cy="83099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hu-HU" sz="1600" dirty="0"/>
              <a:t>Az a. </a:t>
            </a:r>
            <a:r>
              <a:rPr lang="hu-HU" sz="1600" dirty="0" err="1"/>
              <a:t>brachialis</a:t>
            </a:r>
            <a:r>
              <a:rPr lang="hu-HU" sz="1600" dirty="0"/>
              <a:t> az a. prof. brachii leválásától </a:t>
            </a:r>
            <a:r>
              <a:rPr lang="hu-HU" sz="1600" dirty="0" err="1"/>
              <a:t>disztálisan</a:t>
            </a:r>
            <a:r>
              <a:rPr lang="hu-HU" sz="1600" dirty="0"/>
              <a:t> leköthető.</a:t>
            </a:r>
          </a:p>
        </p:txBody>
      </p:sp>
      <p:sp>
        <p:nvSpPr>
          <p:cNvPr id="60421" name="Szövegdoboz 5"/>
          <p:cNvSpPr txBox="1">
            <a:spLocks noChangeArrowheads="1"/>
          </p:cNvSpPr>
          <p:nvPr/>
        </p:nvSpPr>
        <p:spPr bwMode="auto">
          <a:xfrm>
            <a:off x="323850" y="328613"/>
            <a:ext cx="36718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 dirty="0">
                <a:latin typeface="French Script MT" panose="03020402040607040605" pitchFamily="66" charset="0"/>
              </a:rPr>
              <a:t>A  jól kifejlett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FEDDE040-FFB7-4C83-97D3-97103561D70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5261" y="1809"/>
            <a:ext cx="1901052" cy="6858000"/>
          </a:xfrm>
          <a:prstGeom prst="rect">
            <a:avLst/>
          </a:prstGeom>
        </p:spPr>
      </p:pic>
      <p:sp>
        <p:nvSpPr>
          <p:cNvPr id="5" name="Szabadkézi sokszög: alakzat 4">
            <a:extLst>
              <a:ext uri="{FF2B5EF4-FFF2-40B4-BE49-F238E27FC236}">
                <a16:creationId xmlns:a16="http://schemas.microsoft.com/office/drawing/2014/main" id="{F19B0C18-1B6E-4B7F-9B41-01BEA75368A9}"/>
              </a:ext>
            </a:extLst>
          </p:cNvPr>
          <p:cNvSpPr/>
          <p:nvPr/>
        </p:nvSpPr>
        <p:spPr>
          <a:xfrm>
            <a:off x="7779436" y="3093312"/>
            <a:ext cx="696465" cy="570197"/>
          </a:xfrm>
          <a:custGeom>
            <a:avLst/>
            <a:gdLst>
              <a:gd name="connsiteX0" fmla="*/ 57150 w 762000"/>
              <a:gd name="connsiteY0" fmla="*/ 152400 h 381000"/>
              <a:gd name="connsiteX1" fmla="*/ 762000 w 762000"/>
              <a:gd name="connsiteY1" fmla="*/ 0 h 381000"/>
              <a:gd name="connsiteX2" fmla="*/ 533400 w 762000"/>
              <a:gd name="connsiteY2" fmla="*/ 381000 h 381000"/>
              <a:gd name="connsiteX3" fmla="*/ 0 w 762000"/>
              <a:gd name="connsiteY3" fmla="*/ 323850 h 381000"/>
              <a:gd name="connsiteX4" fmla="*/ 57150 w 762000"/>
              <a:gd name="connsiteY4" fmla="*/ 152400 h 381000"/>
              <a:gd name="connsiteX0" fmla="*/ 57150 w 762000"/>
              <a:gd name="connsiteY0" fmla="*/ 152400 h 381000"/>
              <a:gd name="connsiteX1" fmla="*/ 762000 w 762000"/>
              <a:gd name="connsiteY1" fmla="*/ 0 h 381000"/>
              <a:gd name="connsiteX2" fmla="*/ 695325 w 762000"/>
              <a:gd name="connsiteY2" fmla="*/ 381000 h 381000"/>
              <a:gd name="connsiteX3" fmla="*/ 0 w 762000"/>
              <a:gd name="connsiteY3" fmla="*/ 323850 h 381000"/>
              <a:gd name="connsiteX4" fmla="*/ 57150 w 762000"/>
              <a:gd name="connsiteY4" fmla="*/ 152400 h 381000"/>
              <a:gd name="connsiteX0" fmla="*/ 57150 w 866775"/>
              <a:gd name="connsiteY0" fmla="*/ 104775 h 333375"/>
              <a:gd name="connsiteX1" fmla="*/ 866775 w 866775"/>
              <a:gd name="connsiteY1" fmla="*/ 0 h 333375"/>
              <a:gd name="connsiteX2" fmla="*/ 695325 w 866775"/>
              <a:gd name="connsiteY2" fmla="*/ 333375 h 333375"/>
              <a:gd name="connsiteX3" fmla="*/ 0 w 866775"/>
              <a:gd name="connsiteY3" fmla="*/ 276225 h 333375"/>
              <a:gd name="connsiteX4" fmla="*/ 57150 w 866775"/>
              <a:gd name="connsiteY4" fmla="*/ 104775 h 333375"/>
              <a:gd name="connsiteX0" fmla="*/ 123825 w 866775"/>
              <a:gd name="connsiteY0" fmla="*/ 114300 h 333375"/>
              <a:gd name="connsiteX1" fmla="*/ 866775 w 866775"/>
              <a:gd name="connsiteY1" fmla="*/ 0 h 333375"/>
              <a:gd name="connsiteX2" fmla="*/ 695325 w 866775"/>
              <a:gd name="connsiteY2" fmla="*/ 333375 h 333375"/>
              <a:gd name="connsiteX3" fmla="*/ 0 w 866775"/>
              <a:gd name="connsiteY3" fmla="*/ 276225 h 333375"/>
              <a:gd name="connsiteX4" fmla="*/ 123825 w 866775"/>
              <a:gd name="connsiteY4" fmla="*/ 114300 h 333375"/>
              <a:gd name="connsiteX0" fmla="*/ 123825 w 866775"/>
              <a:gd name="connsiteY0" fmla="*/ 114300 h 340846"/>
              <a:gd name="connsiteX1" fmla="*/ 866775 w 866775"/>
              <a:gd name="connsiteY1" fmla="*/ 0 h 340846"/>
              <a:gd name="connsiteX2" fmla="*/ 695325 w 866775"/>
              <a:gd name="connsiteY2" fmla="*/ 333375 h 340846"/>
              <a:gd name="connsiteX3" fmla="*/ 0 w 866775"/>
              <a:gd name="connsiteY3" fmla="*/ 276225 h 340846"/>
              <a:gd name="connsiteX4" fmla="*/ 123825 w 866775"/>
              <a:gd name="connsiteY4" fmla="*/ 114300 h 340846"/>
              <a:gd name="connsiteX0" fmla="*/ 123825 w 866775"/>
              <a:gd name="connsiteY0" fmla="*/ 114300 h 358933"/>
              <a:gd name="connsiteX1" fmla="*/ 866775 w 866775"/>
              <a:gd name="connsiteY1" fmla="*/ 0 h 358933"/>
              <a:gd name="connsiteX2" fmla="*/ 695325 w 866775"/>
              <a:gd name="connsiteY2" fmla="*/ 333375 h 358933"/>
              <a:gd name="connsiteX3" fmla="*/ 0 w 866775"/>
              <a:gd name="connsiteY3" fmla="*/ 276225 h 358933"/>
              <a:gd name="connsiteX4" fmla="*/ 123825 w 866775"/>
              <a:gd name="connsiteY4" fmla="*/ 114300 h 358933"/>
              <a:gd name="connsiteX0" fmla="*/ 123825 w 866775"/>
              <a:gd name="connsiteY0" fmla="*/ 114300 h 358933"/>
              <a:gd name="connsiteX1" fmla="*/ 866775 w 866775"/>
              <a:gd name="connsiteY1" fmla="*/ 0 h 358933"/>
              <a:gd name="connsiteX2" fmla="*/ 695325 w 866775"/>
              <a:gd name="connsiteY2" fmla="*/ 333375 h 358933"/>
              <a:gd name="connsiteX3" fmla="*/ 0 w 866775"/>
              <a:gd name="connsiteY3" fmla="*/ 276225 h 358933"/>
              <a:gd name="connsiteX4" fmla="*/ 123825 w 866775"/>
              <a:gd name="connsiteY4" fmla="*/ 114300 h 358933"/>
              <a:gd name="connsiteX0" fmla="*/ 336838 w 866775"/>
              <a:gd name="connsiteY0" fmla="*/ 0 h 738201"/>
              <a:gd name="connsiteX1" fmla="*/ 866775 w 866775"/>
              <a:gd name="connsiteY1" fmla="*/ 379268 h 738201"/>
              <a:gd name="connsiteX2" fmla="*/ 695325 w 866775"/>
              <a:gd name="connsiteY2" fmla="*/ 712643 h 738201"/>
              <a:gd name="connsiteX3" fmla="*/ 0 w 866775"/>
              <a:gd name="connsiteY3" fmla="*/ 655493 h 738201"/>
              <a:gd name="connsiteX4" fmla="*/ 336838 w 866775"/>
              <a:gd name="connsiteY4" fmla="*/ 0 h 738201"/>
              <a:gd name="connsiteX0" fmla="*/ 336838 w 720061"/>
              <a:gd name="connsiteY0" fmla="*/ 0 h 738201"/>
              <a:gd name="connsiteX1" fmla="*/ 544657 w 720061"/>
              <a:gd name="connsiteY1" fmla="*/ 41563 h 738201"/>
              <a:gd name="connsiteX2" fmla="*/ 695325 w 720061"/>
              <a:gd name="connsiteY2" fmla="*/ 712643 h 738201"/>
              <a:gd name="connsiteX3" fmla="*/ 0 w 720061"/>
              <a:gd name="connsiteY3" fmla="*/ 655493 h 738201"/>
              <a:gd name="connsiteX4" fmla="*/ 336838 w 720061"/>
              <a:gd name="connsiteY4" fmla="*/ 0 h 738201"/>
              <a:gd name="connsiteX0" fmla="*/ 336838 w 544657"/>
              <a:gd name="connsiteY0" fmla="*/ 0 h 759034"/>
              <a:gd name="connsiteX1" fmla="*/ 544657 w 544657"/>
              <a:gd name="connsiteY1" fmla="*/ 41563 h 759034"/>
              <a:gd name="connsiteX2" fmla="*/ 388793 w 544657"/>
              <a:gd name="connsiteY2" fmla="*/ 743816 h 759034"/>
              <a:gd name="connsiteX3" fmla="*/ 0 w 544657"/>
              <a:gd name="connsiteY3" fmla="*/ 655493 h 759034"/>
              <a:gd name="connsiteX4" fmla="*/ 336838 w 544657"/>
              <a:gd name="connsiteY4" fmla="*/ 0 h 759034"/>
              <a:gd name="connsiteX0" fmla="*/ 310860 w 518679"/>
              <a:gd name="connsiteY0" fmla="*/ 0 h 750899"/>
              <a:gd name="connsiteX1" fmla="*/ 518679 w 518679"/>
              <a:gd name="connsiteY1" fmla="*/ 41563 h 750899"/>
              <a:gd name="connsiteX2" fmla="*/ 362815 w 518679"/>
              <a:gd name="connsiteY2" fmla="*/ 743816 h 750899"/>
              <a:gd name="connsiteX3" fmla="*/ 0 w 518679"/>
              <a:gd name="connsiteY3" fmla="*/ 598343 h 750899"/>
              <a:gd name="connsiteX4" fmla="*/ 310860 w 518679"/>
              <a:gd name="connsiteY4" fmla="*/ 0 h 750899"/>
              <a:gd name="connsiteX0" fmla="*/ 310860 w 518679"/>
              <a:gd name="connsiteY0" fmla="*/ 0 h 747949"/>
              <a:gd name="connsiteX1" fmla="*/ 518679 w 518679"/>
              <a:gd name="connsiteY1" fmla="*/ 41563 h 747949"/>
              <a:gd name="connsiteX2" fmla="*/ 362815 w 518679"/>
              <a:gd name="connsiteY2" fmla="*/ 743816 h 747949"/>
              <a:gd name="connsiteX3" fmla="*/ 0 w 518679"/>
              <a:gd name="connsiteY3" fmla="*/ 598343 h 747949"/>
              <a:gd name="connsiteX4" fmla="*/ 310860 w 518679"/>
              <a:gd name="connsiteY4" fmla="*/ 0 h 747949"/>
              <a:gd name="connsiteX0" fmla="*/ 310860 w 518679"/>
              <a:gd name="connsiteY0" fmla="*/ 0 h 747949"/>
              <a:gd name="connsiteX1" fmla="*/ 518679 w 518679"/>
              <a:gd name="connsiteY1" fmla="*/ 41563 h 747949"/>
              <a:gd name="connsiteX2" fmla="*/ 362815 w 518679"/>
              <a:gd name="connsiteY2" fmla="*/ 743816 h 747949"/>
              <a:gd name="connsiteX3" fmla="*/ 0 w 518679"/>
              <a:gd name="connsiteY3" fmla="*/ 598343 h 747949"/>
              <a:gd name="connsiteX4" fmla="*/ 310860 w 518679"/>
              <a:gd name="connsiteY4" fmla="*/ 0 h 747949"/>
              <a:gd name="connsiteX0" fmla="*/ 310860 w 518679"/>
              <a:gd name="connsiteY0" fmla="*/ 0 h 743816"/>
              <a:gd name="connsiteX1" fmla="*/ 518679 w 518679"/>
              <a:gd name="connsiteY1" fmla="*/ 41563 h 743816"/>
              <a:gd name="connsiteX2" fmla="*/ 362815 w 518679"/>
              <a:gd name="connsiteY2" fmla="*/ 743816 h 743816"/>
              <a:gd name="connsiteX3" fmla="*/ 0 w 518679"/>
              <a:gd name="connsiteY3" fmla="*/ 598343 h 743816"/>
              <a:gd name="connsiteX4" fmla="*/ 310860 w 518679"/>
              <a:gd name="connsiteY4" fmla="*/ 0 h 743816"/>
              <a:gd name="connsiteX0" fmla="*/ 310860 w 769817"/>
              <a:gd name="connsiteY0" fmla="*/ 16392 h 760208"/>
              <a:gd name="connsiteX1" fmla="*/ 769817 w 769817"/>
              <a:gd name="connsiteY1" fmla="*/ 0 h 760208"/>
              <a:gd name="connsiteX2" fmla="*/ 362815 w 769817"/>
              <a:gd name="connsiteY2" fmla="*/ 760208 h 760208"/>
              <a:gd name="connsiteX3" fmla="*/ 0 w 769817"/>
              <a:gd name="connsiteY3" fmla="*/ 614735 h 760208"/>
              <a:gd name="connsiteX4" fmla="*/ 310860 w 769817"/>
              <a:gd name="connsiteY4" fmla="*/ 16392 h 760208"/>
              <a:gd name="connsiteX0" fmla="*/ 310860 w 769817"/>
              <a:gd name="connsiteY0" fmla="*/ 16392 h 1558698"/>
              <a:gd name="connsiteX1" fmla="*/ 769817 w 769817"/>
              <a:gd name="connsiteY1" fmla="*/ 0 h 1558698"/>
              <a:gd name="connsiteX2" fmla="*/ 85920 w 769817"/>
              <a:gd name="connsiteY2" fmla="*/ 1558698 h 1558698"/>
              <a:gd name="connsiteX3" fmla="*/ 0 w 769817"/>
              <a:gd name="connsiteY3" fmla="*/ 614735 h 1558698"/>
              <a:gd name="connsiteX4" fmla="*/ 310860 w 769817"/>
              <a:gd name="connsiteY4" fmla="*/ 16392 h 1558698"/>
              <a:gd name="connsiteX0" fmla="*/ 401013 w 859970"/>
              <a:gd name="connsiteY0" fmla="*/ 16392 h 1558698"/>
              <a:gd name="connsiteX1" fmla="*/ 859970 w 859970"/>
              <a:gd name="connsiteY1" fmla="*/ 0 h 1558698"/>
              <a:gd name="connsiteX2" fmla="*/ 176073 w 859970"/>
              <a:gd name="connsiteY2" fmla="*/ 1558698 h 1558698"/>
              <a:gd name="connsiteX3" fmla="*/ 0 w 859970"/>
              <a:gd name="connsiteY3" fmla="*/ 621175 h 1558698"/>
              <a:gd name="connsiteX4" fmla="*/ 401013 w 859970"/>
              <a:gd name="connsiteY4" fmla="*/ 16392 h 1558698"/>
              <a:gd name="connsiteX0" fmla="*/ 401013 w 859970"/>
              <a:gd name="connsiteY0" fmla="*/ 16392 h 1558698"/>
              <a:gd name="connsiteX1" fmla="*/ 859970 w 859970"/>
              <a:gd name="connsiteY1" fmla="*/ 0 h 1558698"/>
              <a:gd name="connsiteX2" fmla="*/ 176073 w 859970"/>
              <a:gd name="connsiteY2" fmla="*/ 1558698 h 1558698"/>
              <a:gd name="connsiteX3" fmla="*/ 0 w 859970"/>
              <a:gd name="connsiteY3" fmla="*/ 621175 h 1558698"/>
              <a:gd name="connsiteX4" fmla="*/ 401013 w 859970"/>
              <a:gd name="connsiteY4" fmla="*/ 16392 h 1558698"/>
              <a:gd name="connsiteX0" fmla="*/ 516923 w 859970"/>
              <a:gd name="connsiteY0" fmla="*/ 0 h 1580943"/>
              <a:gd name="connsiteX1" fmla="*/ 859970 w 859970"/>
              <a:gd name="connsiteY1" fmla="*/ 22245 h 1580943"/>
              <a:gd name="connsiteX2" fmla="*/ 176073 w 859970"/>
              <a:gd name="connsiteY2" fmla="*/ 1580943 h 1580943"/>
              <a:gd name="connsiteX3" fmla="*/ 0 w 859970"/>
              <a:gd name="connsiteY3" fmla="*/ 643420 h 1580943"/>
              <a:gd name="connsiteX4" fmla="*/ 516923 w 859970"/>
              <a:gd name="connsiteY4" fmla="*/ 0 h 1580943"/>
              <a:gd name="connsiteX0" fmla="*/ 516923 w 859970"/>
              <a:gd name="connsiteY0" fmla="*/ 13469 h 1594412"/>
              <a:gd name="connsiteX1" fmla="*/ 859970 w 859970"/>
              <a:gd name="connsiteY1" fmla="*/ 35714 h 1594412"/>
              <a:gd name="connsiteX2" fmla="*/ 176073 w 859970"/>
              <a:gd name="connsiteY2" fmla="*/ 1594412 h 1594412"/>
              <a:gd name="connsiteX3" fmla="*/ 0 w 859970"/>
              <a:gd name="connsiteY3" fmla="*/ 656889 h 1594412"/>
              <a:gd name="connsiteX4" fmla="*/ 516923 w 859970"/>
              <a:gd name="connsiteY4" fmla="*/ 13469 h 1594412"/>
              <a:gd name="connsiteX0" fmla="*/ 516923 w 859970"/>
              <a:gd name="connsiteY0" fmla="*/ 8385 h 1589328"/>
              <a:gd name="connsiteX1" fmla="*/ 859970 w 859970"/>
              <a:gd name="connsiteY1" fmla="*/ 30630 h 1589328"/>
              <a:gd name="connsiteX2" fmla="*/ 176073 w 859970"/>
              <a:gd name="connsiteY2" fmla="*/ 1589328 h 1589328"/>
              <a:gd name="connsiteX3" fmla="*/ 0 w 859970"/>
              <a:gd name="connsiteY3" fmla="*/ 651805 h 1589328"/>
              <a:gd name="connsiteX4" fmla="*/ 516923 w 859970"/>
              <a:gd name="connsiteY4" fmla="*/ 8385 h 1589328"/>
              <a:gd name="connsiteX0" fmla="*/ 516923 w 859970"/>
              <a:gd name="connsiteY0" fmla="*/ 8385 h 1589328"/>
              <a:gd name="connsiteX1" fmla="*/ 859970 w 859970"/>
              <a:gd name="connsiteY1" fmla="*/ 30630 h 1589328"/>
              <a:gd name="connsiteX2" fmla="*/ 176073 w 859970"/>
              <a:gd name="connsiteY2" fmla="*/ 1589328 h 1589328"/>
              <a:gd name="connsiteX3" fmla="*/ 0 w 859970"/>
              <a:gd name="connsiteY3" fmla="*/ 651805 h 1589328"/>
              <a:gd name="connsiteX4" fmla="*/ 516923 w 859970"/>
              <a:gd name="connsiteY4" fmla="*/ 8385 h 1589328"/>
              <a:gd name="connsiteX0" fmla="*/ 516923 w 859970"/>
              <a:gd name="connsiteY0" fmla="*/ 8385 h 1589328"/>
              <a:gd name="connsiteX1" fmla="*/ 859970 w 859970"/>
              <a:gd name="connsiteY1" fmla="*/ 30630 h 1589328"/>
              <a:gd name="connsiteX2" fmla="*/ 176073 w 859970"/>
              <a:gd name="connsiteY2" fmla="*/ 1589328 h 1589328"/>
              <a:gd name="connsiteX3" fmla="*/ 0 w 859970"/>
              <a:gd name="connsiteY3" fmla="*/ 651805 h 1589328"/>
              <a:gd name="connsiteX4" fmla="*/ 516923 w 859970"/>
              <a:gd name="connsiteY4" fmla="*/ 8385 h 1589328"/>
              <a:gd name="connsiteX0" fmla="*/ 532992 w 876039"/>
              <a:gd name="connsiteY0" fmla="*/ 8385 h 1589328"/>
              <a:gd name="connsiteX1" fmla="*/ 876039 w 876039"/>
              <a:gd name="connsiteY1" fmla="*/ 30630 h 1589328"/>
              <a:gd name="connsiteX2" fmla="*/ 192142 w 876039"/>
              <a:gd name="connsiteY2" fmla="*/ 1589328 h 1589328"/>
              <a:gd name="connsiteX3" fmla="*/ 16069 w 876039"/>
              <a:gd name="connsiteY3" fmla="*/ 651805 h 1589328"/>
              <a:gd name="connsiteX4" fmla="*/ 532992 w 876039"/>
              <a:gd name="connsiteY4" fmla="*/ 8385 h 1589328"/>
              <a:gd name="connsiteX0" fmla="*/ 529945 w 872992"/>
              <a:gd name="connsiteY0" fmla="*/ 8385 h 1589328"/>
              <a:gd name="connsiteX1" fmla="*/ 872992 w 872992"/>
              <a:gd name="connsiteY1" fmla="*/ 30630 h 1589328"/>
              <a:gd name="connsiteX2" fmla="*/ 189095 w 872992"/>
              <a:gd name="connsiteY2" fmla="*/ 1589328 h 1589328"/>
              <a:gd name="connsiteX3" fmla="*/ 13022 w 872992"/>
              <a:gd name="connsiteY3" fmla="*/ 651805 h 1589328"/>
              <a:gd name="connsiteX4" fmla="*/ 529945 w 872992"/>
              <a:gd name="connsiteY4" fmla="*/ 8385 h 1589328"/>
              <a:gd name="connsiteX0" fmla="*/ 541091 w 884138"/>
              <a:gd name="connsiteY0" fmla="*/ 8385 h 1589328"/>
              <a:gd name="connsiteX1" fmla="*/ 884138 w 884138"/>
              <a:gd name="connsiteY1" fmla="*/ 30630 h 1589328"/>
              <a:gd name="connsiteX2" fmla="*/ 200241 w 884138"/>
              <a:gd name="connsiteY2" fmla="*/ 1589328 h 1589328"/>
              <a:gd name="connsiteX3" fmla="*/ 24168 w 884138"/>
              <a:gd name="connsiteY3" fmla="*/ 651805 h 1589328"/>
              <a:gd name="connsiteX4" fmla="*/ 541091 w 884138"/>
              <a:gd name="connsiteY4" fmla="*/ 8385 h 1589328"/>
              <a:gd name="connsiteX0" fmla="*/ 274267 w 998314"/>
              <a:gd name="connsiteY0" fmla="*/ 4389 h 1699632"/>
              <a:gd name="connsiteX1" fmla="*/ 998314 w 998314"/>
              <a:gd name="connsiteY1" fmla="*/ 140934 h 1699632"/>
              <a:gd name="connsiteX2" fmla="*/ 314417 w 998314"/>
              <a:gd name="connsiteY2" fmla="*/ 1699632 h 1699632"/>
              <a:gd name="connsiteX3" fmla="*/ 138344 w 998314"/>
              <a:gd name="connsiteY3" fmla="*/ 762109 h 1699632"/>
              <a:gd name="connsiteX4" fmla="*/ 274267 w 998314"/>
              <a:gd name="connsiteY4" fmla="*/ 4389 h 1699632"/>
              <a:gd name="connsiteX0" fmla="*/ 160528 w 884575"/>
              <a:gd name="connsiteY0" fmla="*/ 4389 h 1699632"/>
              <a:gd name="connsiteX1" fmla="*/ 884575 w 884575"/>
              <a:gd name="connsiteY1" fmla="*/ 140934 h 1699632"/>
              <a:gd name="connsiteX2" fmla="*/ 200678 w 884575"/>
              <a:gd name="connsiteY2" fmla="*/ 1699632 h 1699632"/>
              <a:gd name="connsiteX3" fmla="*/ 24605 w 884575"/>
              <a:gd name="connsiteY3" fmla="*/ 762109 h 1699632"/>
              <a:gd name="connsiteX4" fmla="*/ 160528 w 884575"/>
              <a:gd name="connsiteY4" fmla="*/ 4389 h 1699632"/>
              <a:gd name="connsiteX0" fmla="*/ 206360 w 930407"/>
              <a:gd name="connsiteY0" fmla="*/ 4389 h 1699632"/>
              <a:gd name="connsiteX1" fmla="*/ 930407 w 930407"/>
              <a:gd name="connsiteY1" fmla="*/ 140934 h 1699632"/>
              <a:gd name="connsiteX2" fmla="*/ 246510 w 930407"/>
              <a:gd name="connsiteY2" fmla="*/ 1699632 h 1699632"/>
              <a:gd name="connsiteX3" fmla="*/ 70437 w 930407"/>
              <a:gd name="connsiteY3" fmla="*/ 762109 h 1699632"/>
              <a:gd name="connsiteX4" fmla="*/ 206360 w 930407"/>
              <a:gd name="connsiteY4" fmla="*/ 4389 h 1699632"/>
              <a:gd name="connsiteX0" fmla="*/ 206360 w 930407"/>
              <a:gd name="connsiteY0" fmla="*/ 4389 h 1521832"/>
              <a:gd name="connsiteX1" fmla="*/ 930407 w 930407"/>
              <a:gd name="connsiteY1" fmla="*/ 140934 h 1521832"/>
              <a:gd name="connsiteX2" fmla="*/ 544960 w 930407"/>
              <a:gd name="connsiteY2" fmla="*/ 1521832 h 1521832"/>
              <a:gd name="connsiteX3" fmla="*/ 70437 w 930407"/>
              <a:gd name="connsiteY3" fmla="*/ 762109 h 1521832"/>
              <a:gd name="connsiteX4" fmla="*/ 206360 w 930407"/>
              <a:gd name="connsiteY4" fmla="*/ 4389 h 1521832"/>
              <a:gd name="connsiteX0" fmla="*/ 206360 w 930407"/>
              <a:gd name="connsiteY0" fmla="*/ 4389 h 1521832"/>
              <a:gd name="connsiteX1" fmla="*/ 930407 w 930407"/>
              <a:gd name="connsiteY1" fmla="*/ 140934 h 1521832"/>
              <a:gd name="connsiteX2" fmla="*/ 544960 w 930407"/>
              <a:gd name="connsiteY2" fmla="*/ 1521832 h 1521832"/>
              <a:gd name="connsiteX3" fmla="*/ 70437 w 930407"/>
              <a:gd name="connsiteY3" fmla="*/ 762109 h 1521832"/>
              <a:gd name="connsiteX4" fmla="*/ 206360 w 930407"/>
              <a:gd name="connsiteY4" fmla="*/ 4389 h 1521832"/>
              <a:gd name="connsiteX0" fmla="*/ 206360 w 625607"/>
              <a:gd name="connsiteY0" fmla="*/ 3090 h 1520533"/>
              <a:gd name="connsiteX1" fmla="*/ 625607 w 625607"/>
              <a:gd name="connsiteY1" fmla="*/ 241235 h 1520533"/>
              <a:gd name="connsiteX2" fmla="*/ 544960 w 625607"/>
              <a:gd name="connsiteY2" fmla="*/ 1520533 h 1520533"/>
              <a:gd name="connsiteX3" fmla="*/ 70437 w 625607"/>
              <a:gd name="connsiteY3" fmla="*/ 760810 h 1520533"/>
              <a:gd name="connsiteX4" fmla="*/ 206360 w 625607"/>
              <a:gd name="connsiteY4" fmla="*/ 3090 h 1520533"/>
              <a:gd name="connsiteX0" fmla="*/ 206360 w 625607"/>
              <a:gd name="connsiteY0" fmla="*/ 8363 h 1525806"/>
              <a:gd name="connsiteX1" fmla="*/ 625607 w 625607"/>
              <a:gd name="connsiteY1" fmla="*/ 246508 h 1525806"/>
              <a:gd name="connsiteX2" fmla="*/ 544960 w 625607"/>
              <a:gd name="connsiteY2" fmla="*/ 1525806 h 1525806"/>
              <a:gd name="connsiteX3" fmla="*/ 70437 w 625607"/>
              <a:gd name="connsiteY3" fmla="*/ 766083 h 1525806"/>
              <a:gd name="connsiteX4" fmla="*/ 206360 w 625607"/>
              <a:gd name="connsiteY4" fmla="*/ 8363 h 1525806"/>
              <a:gd name="connsiteX0" fmla="*/ 206360 w 748827"/>
              <a:gd name="connsiteY0" fmla="*/ 8363 h 1525806"/>
              <a:gd name="connsiteX1" fmla="*/ 625607 w 748827"/>
              <a:gd name="connsiteY1" fmla="*/ 246508 h 1525806"/>
              <a:gd name="connsiteX2" fmla="*/ 544960 w 748827"/>
              <a:gd name="connsiteY2" fmla="*/ 1525806 h 1525806"/>
              <a:gd name="connsiteX3" fmla="*/ 70437 w 748827"/>
              <a:gd name="connsiteY3" fmla="*/ 766083 h 1525806"/>
              <a:gd name="connsiteX4" fmla="*/ 206360 w 748827"/>
              <a:gd name="connsiteY4" fmla="*/ 8363 h 1525806"/>
              <a:gd name="connsiteX0" fmla="*/ 206360 w 753247"/>
              <a:gd name="connsiteY0" fmla="*/ 8363 h 1525806"/>
              <a:gd name="connsiteX1" fmla="*/ 625607 w 753247"/>
              <a:gd name="connsiteY1" fmla="*/ 246508 h 1525806"/>
              <a:gd name="connsiteX2" fmla="*/ 544960 w 753247"/>
              <a:gd name="connsiteY2" fmla="*/ 1525806 h 1525806"/>
              <a:gd name="connsiteX3" fmla="*/ 70437 w 753247"/>
              <a:gd name="connsiteY3" fmla="*/ 766083 h 1525806"/>
              <a:gd name="connsiteX4" fmla="*/ 206360 w 753247"/>
              <a:gd name="connsiteY4" fmla="*/ 8363 h 1525806"/>
              <a:gd name="connsiteX0" fmla="*/ 206360 w 1013428"/>
              <a:gd name="connsiteY0" fmla="*/ 120502 h 1637945"/>
              <a:gd name="connsiteX1" fmla="*/ 939115 w 1013428"/>
              <a:gd name="connsiteY1" fmla="*/ 79973 h 1637945"/>
              <a:gd name="connsiteX2" fmla="*/ 544960 w 1013428"/>
              <a:gd name="connsiteY2" fmla="*/ 1637945 h 1637945"/>
              <a:gd name="connsiteX3" fmla="*/ 70437 w 1013428"/>
              <a:gd name="connsiteY3" fmla="*/ 878222 h 1637945"/>
              <a:gd name="connsiteX4" fmla="*/ 206360 w 1013428"/>
              <a:gd name="connsiteY4" fmla="*/ 120502 h 1637945"/>
              <a:gd name="connsiteX0" fmla="*/ 206360 w 1013428"/>
              <a:gd name="connsiteY0" fmla="*/ 40529 h 1557972"/>
              <a:gd name="connsiteX1" fmla="*/ 939115 w 1013428"/>
              <a:gd name="connsiteY1" fmla="*/ 0 h 1557972"/>
              <a:gd name="connsiteX2" fmla="*/ 544960 w 1013428"/>
              <a:gd name="connsiteY2" fmla="*/ 1557972 h 1557972"/>
              <a:gd name="connsiteX3" fmla="*/ 70437 w 1013428"/>
              <a:gd name="connsiteY3" fmla="*/ 798249 h 1557972"/>
              <a:gd name="connsiteX4" fmla="*/ 206360 w 1013428"/>
              <a:gd name="connsiteY4" fmla="*/ 40529 h 1557972"/>
              <a:gd name="connsiteX0" fmla="*/ 174876 w 1051612"/>
              <a:gd name="connsiteY0" fmla="*/ 92780 h 1557972"/>
              <a:gd name="connsiteX1" fmla="*/ 977299 w 1051612"/>
              <a:gd name="connsiteY1" fmla="*/ 0 h 1557972"/>
              <a:gd name="connsiteX2" fmla="*/ 583144 w 1051612"/>
              <a:gd name="connsiteY2" fmla="*/ 1557972 h 1557972"/>
              <a:gd name="connsiteX3" fmla="*/ 108621 w 1051612"/>
              <a:gd name="connsiteY3" fmla="*/ 798249 h 1557972"/>
              <a:gd name="connsiteX4" fmla="*/ 174876 w 1051612"/>
              <a:gd name="connsiteY4" fmla="*/ 92780 h 1557972"/>
              <a:gd name="connsiteX0" fmla="*/ 174876 w 1051612"/>
              <a:gd name="connsiteY0" fmla="*/ 95852 h 1561044"/>
              <a:gd name="connsiteX1" fmla="*/ 977299 w 1051612"/>
              <a:gd name="connsiteY1" fmla="*/ 3072 h 1561044"/>
              <a:gd name="connsiteX2" fmla="*/ 583144 w 1051612"/>
              <a:gd name="connsiteY2" fmla="*/ 1561044 h 1561044"/>
              <a:gd name="connsiteX3" fmla="*/ 108621 w 1051612"/>
              <a:gd name="connsiteY3" fmla="*/ 801321 h 1561044"/>
              <a:gd name="connsiteX4" fmla="*/ 174876 w 1051612"/>
              <a:gd name="connsiteY4" fmla="*/ 95852 h 1561044"/>
              <a:gd name="connsiteX0" fmla="*/ 174876 w 1079099"/>
              <a:gd name="connsiteY0" fmla="*/ 95852 h 1343777"/>
              <a:gd name="connsiteX1" fmla="*/ 977299 w 1079099"/>
              <a:gd name="connsiteY1" fmla="*/ 3072 h 1343777"/>
              <a:gd name="connsiteX2" fmla="*/ 783441 w 1079099"/>
              <a:gd name="connsiteY2" fmla="*/ 1343777 h 1343777"/>
              <a:gd name="connsiteX3" fmla="*/ 108621 w 1079099"/>
              <a:gd name="connsiteY3" fmla="*/ 801321 h 1343777"/>
              <a:gd name="connsiteX4" fmla="*/ 174876 w 1079099"/>
              <a:gd name="connsiteY4" fmla="*/ 95852 h 1343777"/>
              <a:gd name="connsiteX0" fmla="*/ 124864 w 1029087"/>
              <a:gd name="connsiteY0" fmla="*/ 95852 h 2134952"/>
              <a:gd name="connsiteX1" fmla="*/ 927287 w 1029087"/>
              <a:gd name="connsiteY1" fmla="*/ 3072 h 2134952"/>
              <a:gd name="connsiteX2" fmla="*/ 733429 w 1029087"/>
              <a:gd name="connsiteY2" fmla="*/ 1343777 h 2134952"/>
              <a:gd name="connsiteX3" fmla="*/ 232781 w 1029087"/>
              <a:gd name="connsiteY3" fmla="*/ 2104928 h 2134952"/>
              <a:gd name="connsiteX4" fmla="*/ 124864 w 1029087"/>
              <a:gd name="connsiteY4" fmla="*/ 95852 h 2134952"/>
              <a:gd name="connsiteX0" fmla="*/ 124864 w 1029087"/>
              <a:gd name="connsiteY0" fmla="*/ 95852 h 2114525"/>
              <a:gd name="connsiteX1" fmla="*/ 927287 w 1029087"/>
              <a:gd name="connsiteY1" fmla="*/ 3072 h 2114525"/>
              <a:gd name="connsiteX2" fmla="*/ 733429 w 1029087"/>
              <a:gd name="connsiteY2" fmla="*/ 1343777 h 2114525"/>
              <a:gd name="connsiteX3" fmla="*/ 232781 w 1029087"/>
              <a:gd name="connsiteY3" fmla="*/ 2104928 h 2114525"/>
              <a:gd name="connsiteX4" fmla="*/ 124864 w 1029087"/>
              <a:gd name="connsiteY4" fmla="*/ 95852 h 2114525"/>
              <a:gd name="connsiteX0" fmla="*/ 124864 w 989448"/>
              <a:gd name="connsiteY0" fmla="*/ 95852 h 2114527"/>
              <a:gd name="connsiteX1" fmla="*/ 927287 w 989448"/>
              <a:gd name="connsiteY1" fmla="*/ 3072 h 2114527"/>
              <a:gd name="connsiteX2" fmla="*/ 733429 w 989448"/>
              <a:gd name="connsiteY2" fmla="*/ 1343777 h 2114527"/>
              <a:gd name="connsiteX3" fmla="*/ 232781 w 989448"/>
              <a:gd name="connsiteY3" fmla="*/ 2104928 h 2114527"/>
              <a:gd name="connsiteX4" fmla="*/ 124864 w 989448"/>
              <a:gd name="connsiteY4" fmla="*/ 95852 h 2114527"/>
              <a:gd name="connsiteX0" fmla="*/ 124864 w 989448"/>
              <a:gd name="connsiteY0" fmla="*/ 95852 h 2118304"/>
              <a:gd name="connsiteX1" fmla="*/ 927287 w 989448"/>
              <a:gd name="connsiteY1" fmla="*/ 3072 h 2118304"/>
              <a:gd name="connsiteX2" fmla="*/ 733429 w 989448"/>
              <a:gd name="connsiteY2" fmla="*/ 1343777 h 2118304"/>
              <a:gd name="connsiteX3" fmla="*/ 232781 w 989448"/>
              <a:gd name="connsiteY3" fmla="*/ 2104928 h 2118304"/>
              <a:gd name="connsiteX4" fmla="*/ 124864 w 989448"/>
              <a:gd name="connsiteY4" fmla="*/ 95852 h 2118304"/>
              <a:gd name="connsiteX0" fmla="*/ 124864 w 991435"/>
              <a:gd name="connsiteY0" fmla="*/ 95852 h 2118084"/>
              <a:gd name="connsiteX1" fmla="*/ 927287 w 991435"/>
              <a:gd name="connsiteY1" fmla="*/ 3072 h 2118084"/>
              <a:gd name="connsiteX2" fmla="*/ 759555 w 991435"/>
              <a:gd name="connsiteY2" fmla="*/ 1330199 h 2118084"/>
              <a:gd name="connsiteX3" fmla="*/ 232781 w 991435"/>
              <a:gd name="connsiteY3" fmla="*/ 2104928 h 2118084"/>
              <a:gd name="connsiteX4" fmla="*/ 124864 w 991435"/>
              <a:gd name="connsiteY4" fmla="*/ 95852 h 2118084"/>
              <a:gd name="connsiteX0" fmla="*/ 124864 w 1008080"/>
              <a:gd name="connsiteY0" fmla="*/ 95852 h 2118084"/>
              <a:gd name="connsiteX1" fmla="*/ 927287 w 1008080"/>
              <a:gd name="connsiteY1" fmla="*/ 3072 h 2118084"/>
              <a:gd name="connsiteX2" fmla="*/ 759555 w 1008080"/>
              <a:gd name="connsiteY2" fmla="*/ 1330199 h 2118084"/>
              <a:gd name="connsiteX3" fmla="*/ 232781 w 1008080"/>
              <a:gd name="connsiteY3" fmla="*/ 2104928 h 2118084"/>
              <a:gd name="connsiteX4" fmla="*/ 124864 w 1008080"/>
              <a:gd name="connsiteY4" fmla="*/ 95852 h 2118084"/>
              <a:gd name="connsiteX0" fmla="*/ 124864 w 927287"/>
              <a:gd name="connsiteY0" fmla="*/ 95852 h 2118084"/>
              <a:gd name="connsiteX1" fmla="*/ 927287 w 927287"/>
              <a:gd name="connsiteY1" fmla="*/ 3072 h 2118084"/>
              <a:gd name="connsiteX2" fmla="*/ 759555 w 927287"/>
              <a:gd name="connsiteY2" fmla="*/ 1330199 h 2118084"/>
              <a:gd name="connsiteX3" fmla="*/ 232781 w 927287"/>
              <a:gd name="connsiteY3" fmla="*/ 2104928 h 2118084"/>
              <a:gd name="connsiteX4" fmla="*/ 124864 w 927287"/>
              <a:gd name="connsiteY4" fmla="*/ 95852 h 2118084"/>
              <a:gd name="connsiteX0" fmla="*/ 124864 w 927287"/>
              <a:gd name="connsiteY0" fmla="*/ 189323 h 2116501"/>
              <a:gd name="connsiteX1" fmla="*/ 927287 w 927287"/>
              <a:gd name="connsiteY1" fmla="*/ 1489 h 2116501"/>
              <a:gd name="connsiteX2" fmla="*/ 759555 w 927287"/>
              <a:gd name="connsiteY2" fmla="*/ 1328616 h 2116501"/>
              <a:gd name="connsiteX3" fmla="*/ 232781 w 927287"/>
              <a:gd name="connsiteY3" fmla="*/ 2103345 h 2116501"/>
              <a:gd name="connsiteX4" fmla="*/ 124864 w 927287"/>
              <a:gd name="connsiteY4" fmla="*/ 189323 h 2116501"/>
              <a:gd name="connsiteX0" fmla="*/ 124864 w 927287"/>
              <a:gd name="connsiteY0" fmla="*/ 190789 h 2117967"/>
              <a:gd name="connsiteX1" fmla="*/ 927287 w 927287"/>
              <a:gd name="connsiteY1" fmla="*/ 2955 h 2117967"/>
              <a:gd name="connsiteX2" fmla="*/ 759555 w 927287"/>
              <a:gd name="connsiteY2" fmla="*/ 1330082 h 2117967"/>
              <a:gd name="connsiteX3" fmla="*/ 232781 w 927287"/>
              <a:gd name="connsiteY3" fmla="*/ 2104811 h 2117967"/>
              <a:gd name="connsiteX4" fmla="*/ 124864 w 927287"/>
              <a:gd name="connsiteY4" fmla="*/ 190789 h 2117967"/>
              <a:gd name="connsiteX0" fmla="*/ 82917 w 885340"/>
              <a:gd name="connsiteY0" fmla="*/ 190789 h 2117967"/>
              <a:gd name="connsiteX1" fmla="*/ 885340 w 885340"/>
              <a:gd name="connsiteY1" fmla="*/ 2955 h 2117967"/>
              <a:gd name="connsiteX2" fmla="*/ 717608 w 885340"/>
              <a:gd name="connsiteY2" fmla="*/ 1330082 h 2117967"/>
              <a:gd name="connsiteX3" fmla="*/ 190834 w 885340"/>
              <a:gd name="connsiteY3" fmla="*/ 2104811 h 2117967"/>
              <a:gd name="connsiteX4" fmla="*/ 82917 w 885340"/>
              <a:gd name="connsiteY4" fmla="*/ 190789 h 2117967"/>
              <a:gd name="connsiteX0" fmla="*/ 99918 w 902341"/>
              <a:gd name="connsiteY0" fmla="*/ 190789 h 2117967"/>
              <a:gd name="connsiteX1" fmla="*/ 902341 w 902341"/>
              <a:gd name="connsiteY1" fmla="*/ 2955 h 2117967"/>
              <a:gd name="connsiteX2" fmla="*/ 734609 w 902341"/>
              <a:gd name="connsiteY2" fmla="*/ 1330082 h 2117967"/>
              <a:gd name="connsiteX3" fmla="*/ 207835 w 902341"/>
              <a:gd name="connsiteY3" fmla="*/ 2104811 h 2117967"/>
              <a:gd name="connsiteX4" fmla="*/ 99918 w 902341"/>
              <a:gd name="connsiteY4" fmla="*/ 190789 h 2117967"/>
              <a:gd name="connsiteX0" fmla="*/ 166619 w 969042"/>
              <a:gd name="connsiteY0" fmla="*/ 190789 h 2151935"/>
              <a:gd name="connsiteX1" fmla="*/ 969042 w 969042"/>
              <a:gd name="connsiteY1" fmla="*/ 2955 h 2151935"/>
              <a:gd name="connsiteX2" fmla="*/ 801310 w 969042"/>
              <a:gd name="connsiteY2" fmla="*/ 1330082 h 2151935"/>
              <a:gd name="connsiteX3" fmla="*/ 104930 w 969042"/>
              <a:gd name="connsiteY3" fmla="*/ 2139306 h 2151935"/>
              <a:gd name="connsiteX4" fmla="*/ 166619 w 969042"/>
              <a:gd name="connsiteY4" fmla="*/ 190789 h 2151935"/>
              <a:gd name="connsiteX0" fmla="*/ 166619 w 969042"/>
              <a:gd name="connsiteY0" fmla="*/ 190789 h 2309251"/>
              <a:gd name="connsiteX1" fmla="*/ 969042 w 969042"/>
              <a:gd name="connsiteY1" fmla="*/ 2955 h 2309251"/>
              <a:gd name="connsiteX2" fmla="*/ 690697 w 969042"/>
              <a:gd name="connsiteY2" fmla="*/ 2238467 h 2309251"/>
              <a:gd name="connsiteX3" fmla="*/ 104930 w 969042"/>
              <a:gd name="connsiteY3" fmla="*/ 2139306 h 2309251"/>
              <a:gd name="connsiteX4" fmla="*/ 166619 w 969042"/>
              <a:gd name="connsiteY4" fmla="*/ 190789 h 2309251"/>
              <a:gd name="connsiteX0" fmla="*/ 166619 w 762565"/>
              <a:gd name="connsiteY0" fmla="*/ 12580 h 2131042"/>
              <a:gd name="connsiteX1" fmla="*/ 762565 w 762565"/>
              <a:gd name="connsiteY1" fmla="*/ 859614 h 2131042"/>
              <a:gd name="connsiteX2" fmla="*/ 690697 w 762565"/>
              <a:gd name="connsiteY2" fmla="*/ 2060258 h 2131042"/>
              <a:gd name="connsiteX3" fmla="*/ 104930 w 762565"/>
              <a:gd name="connsiteY3" fmla="*/ 1961097 h 2131042"/>
              <a:gd name="connsiteX4" fmla="*/ 166619 w 762565"/>
              <a:gd name="connsiteY4" fmla="*/ 12580 h 2131042"/>
              <a:gd name="connsiteX0" fmla="*/ 239904 w 725237"/>
              <a:gd name="connsiteY0" fmla="*/ 10509 h 2335944"/>
              <a:gd name="connsiteX1" fmla="*/ 725237 w 725237"/>
              <a:gd name="connsiteY1" fmla="*/ 1064516 h 2335944"/>
              <a:gd name="connsiteX2" fmla="*/ 653369 w 725237"/>
              <a:gd name="connsiteY2" fmla="*/ 2265160 h 2335944"/>
              <a:gd name="connsiteX3" fmla="*/ 67602 w 725237"/>
              <a:gd name="connsiteY3" fmla="*/ 2165999 h 2335944"/>
              <a:gd name="connsiteX4" fmla="*/ 239904 w 725237"/>
              <a:gd name="connsiteY4" fmla="*/ 10509 h 2335944"/>
              <a:gd name="connsiteX0" fmla="*/ 239904 w 725237"/>
              <a:gd name="connsiteY0" fmla="*/ -1 h 2325434"/>
              <a:gd name="connsiteX1" fmla="*/ 725237 w 725237"/>
              <a:gd name="connsiteY1" fmla="*/ 1054006 h 2325434"/>
              <a:gd name="connsiteX2" fmla="*/ 653369 w 725237"/>
              <a:gd name="connsiteY2" fmla="*/ 2254650 h 2325434"/>
              <a:gd name="connsiteX3" fmla="*/ 67602 w 725237"/>
              <a:gd name="connsiteY3" fmla="*/ 2155489 h 2325434"/>
              <a:gd name="connsiteX4" fmla="*/ 239904 w 725237"/>
              <a:gd name="connsiteY4" fmla="*/ -1 h 2325434"/>
              <a:gd name="connsiteX0" fmla="*/ 239904 w 725237"/>
              <a:gd name="connsiteY0" fmla="*/ 1 h 2325436"/>
              <a:gd name="connsiteX1" fmla="*/ 725237 w 725237"/>
              <a:gd name="connsiteY1" fmla="*/ 1054008 h 2325436"/>
              <a:gd name="connsiteX2" fmla="*/ 653369 w 725237"/>
              <a:gd name="connsiteY2" fmla="*/ 2254652 h 2325436"/>
              <a:gd name="connsiteX3" fmla="*/ 67602 w 725237"/>
              <a:gd name="connsiteY3" fmla="*/ 2155491 h 2325436"/>
              <a:gd name="connsiteX4" fmla="*/ 239904 w 725237"/>
              <a:gd name="connsiteY4" fmla="*/ 1 h 2325436"/>
              <a:gd name="connsiteX0" fmla="*/ 239904 w 725237"/>
              <a:gd name="connsiteY0" fmla="*/ -1 h 2325434"/>
              <a:gd name="connsiteX1" fmla="*/ 725237 w 725237"/>
              <a:gd name="connsiteY1" fmla="*/ 1054006 h 2325434"/>
              <a:gd name="connsiteX2" fmla="*/ 653369 w 725237"/>
              <a:gd name="connsiteY2" fmla="*/ 2254650 h 2325434"/>
              <a:gd name="connsiteX3" fmla="*/ 67602 w 725237"/>
              <a:gd name="connsiteY3" fmla="*/ 2155489 h 2325434"/>
              <a:gd name="connsiteX4" fmla="*/ 239904 w 725237"/>
              <a:gd name="connsiteY4" fmla="*/ -1 h 2325434"/>
              <a:gd name="connsiteX0" fmla="*/ 239904 w 725255"/>
              <a:gd name="connsiteY0" fmla="*/ 1 h 2325436"/>
              <a:gd name="connsiteX1" fmla="*/ 725237 w 725255"/>
              <a:gd name="connsiteY1" fmla="*/ 1054008 h 2325436"/>
              <a:gd name="connsiteX2" fmla="*/ 653369 w 725255"/>
              <a:gd name="connsiteY2" fmla="*/ 2254652 h 2325436"/>
              <a:gd name="connsiteX3" fmla="*/ 67602 w 725255"/>
              <a:gd name="connsiteY3" fmla="*/ 2155491 h 2325436"/>
              <a:gd name="connsiteX4" fmla="*/ 239904 w 725255"/>
              <a:gd name="connsiteY4" fmla="*/ 1 h 2325436"/>
              <a:gd name="connsiteX0" fmla="*/ 239904 w 725316"/>
              <a:gd name="connsiteY0" fmla="*/ -1 h 2325434"/>
              <a:gd name="connsiteX1" fmla="*/ 725237 w 725316"/>
              <a:gd name="connsiteY1" fmla="*/ 1054006 h 2325434"/>
              <a:gd name="connsiteX2" fmla="*/ 653369 w 725316"/>
              <a:gd name="connsiteY2" fmla="*/ 2254650 h 2325434"/>
              <a:gd name="connsiteX3" fmla="*/ 67602 w 725316"/>
              <a:gd name="connsiteY3" fmla="*/ 2155489 h 2325434"/>
              <a:gd name="connsiteX4" fmla="*/ 239904 w 725316"/>
              <a:gd name="connsiteY4" fmla="*/ -1 h 2325434"/>
              <a:gd name="connsiteX0" fmla="*/ 239904 w 725316"/>
              <a:gd name="connsiteY0" fmla="*/ 1 h 2254651"/>
              <a:gd name="connsiteX1" fmla="*/ 725237 w 725316"/>
              <a:gd name="connsiteY1" fmla="*/ 1054008 h 2254651"/>
              <a:gd name="connsiteX2" fmla="*/ 653369 w 725316"/>
              <a:gd name="connsiteY2" fmla="*/ 2254652 h 2254651"/>
              <a:gd name="connsiteX3" fmla="*/ 67602 w 725316"/>
              <a:gd name="connsiteY3" fmla="*/ 2155491 h 2254651"/>
              <a:gd name="connsiteX4" fmla="*/ 239904 w 725316"/>
              <a:gd name="connsiteY4" fmla="*/ 1 h 2254651"/>
              <a:gd name="connsiteX0" fmla="*/ 239904 w 725316"/>
              <a:gd name="connsiteY0" fmla="*/ -1 h 2254651"/>
              <a:gd name="connsiteX1" fmla="*/ 725237 w 725316"/>
              <a:gd name="connsiteY1" fmla="*/ 1054006 h 2254651"/>
              <a:gd name="connsiteX2" fmla="*/ 653369 w 725316"/>
              <a:gd name="connsiteY2" fmla="*/ 2254650 h 2254651"/>
              <a:gd name="connsiteX3" fmla="*/ 67602 w 725316"/>
              <a:gd name="connsiteY3" fmla="*/ 2155489 h 2254651"/>
              <a:gd name="connsiteX4" fmla="*/ 239904 w 725316"/>
              <a:gd name="connsiteY4" fmla="*/ -1 h 2254651"/>
              <a:gd name="connsiteX0" fmla="*/ 216992 w 702404"/>
              <a:gd name="connsiteY0" fmla="*/ 1 h 2254651"/>
              <a:gd name="connsiteX1" fmla="*/ 702325 w 702404"/>
              <a:gd name="connsiteY1" fmla="*/ 1054008 h 2254651"/>
              <a:gd name="connsiteX2" fmla="*/ 630457 w 702404"/>
              <a:gd name="connsiteY2" fmla="*/ 2254652 h 2254651"/>
              <a:gd name="connsiteX3" fmla="*/ 44690 w 702404"/>
              <a:gd name="connsiteY3" fmla="*/ 2155491 h 2254651"/>
              <a:gd name="connsiteX4" fmla="*/ 216992 w 702404"/>
              <a:gd name="connsiteY4" fmla="*/ 1 h 2254651"/>
              <a:gd name="connsiteX0" fmla="*/ 296230 w 781642"/>
              <a:gd name="connsiteY0" fmla="*/ -1 h 2254651"/>
              <a:gd name="connsiteX1" fmla="*/ 781563 w 781642"/>
              <a:gd name="connsiteY1" fmla="*/ 1054006 h 2254651"/>
              <a:gd name="connsiteX2" fmla="*/ 709695 w 781642"/>
              <a:gd name="connsiteY2" fmla="*/ 2254650 h 2254651"/>
              <a:gd name="connsiteX3" fmla="*/ 28678 w 781642"/>
              <a:gd name="connsiteY3" fmla="*/ 2244602 h 2254651"/>
              <a:gd name="connsiteX4" fmla="*/ 296230 w 781642"/>
              <a:gd name="connsiteY4" fmla="*/ -1 h 2254651"/>
              <a:gd name="connsiteX0" fmla="*/ 296230 w 781785"/>
              <a:gd name="connsiteY0" fmla="*/ 1 h 2274454"/>
              <a:gd name="connsiteX1" fmla="*/ 781563 w 781785"/>
              <a:gd name="connsiteY1" fmla="*/ 1054008 h 2274454"/>
              <a:gd name="connsiteX2" fmla="*/ 728745 w 781785"/>
              <a:gd name="connsiteY2" fmla="*/ 2274454 h 2274454"/>
              <a:gd name="connsiteX3" fmla="*/ 28678 w 781785"/>
              <a:gd name="connsiteY3" fmla="*/ 2244604 h 2274454"/>
              <a:gd name="connsiteX4" fmla="*/ 296230 w 781785"/>
              <a:gd name="connsiteY4" fmla="*/ 1 h 2274454"/>
              <a:gd name="connsiteX0" fmla="*/ 296230 w 739739"/>
              <a:gd name="connsiteY0" fmla="*/ -1 h 2274452"/>
              <a:gd name="connsiteX1" fmla="*/ 654563 w 739739"/>
              <a:gd name="connsiteY1" fmla="*/ 1459969 h 2274452"/>
              <a:gd name="connsiteX2" fmla="*/ 728745 w 739739"/>
              <a:gd name="connsiteY2" fmla="*/ 2274452 h 2274452"/>
              <a:gd name="connsiteX3" fmla="*/ 28678 w 739739"/>
              <a:gd name="connsiteY3" fmla="*/ 2244602 h 2274452"/>
              <a:gd name="connsiteX4" fmla="*/ 296230 w 739739"/>
              <a:gd name="connsiteY4" fmla="*/ -1 h 2274452"/>
              <a:gd name="connsiteX0" fmla="*/ 154527 w 788536"/>
              <a:gd name="connsiteY0" fmla="*/ 25582 h 884118"/>
              <a:gd name="connsiteX1" fmla="*/ 703360 w 788536"/>
              <a:gd name="connsiteY1" fmla="*/ 69635 h 884118"/>
              <a:gd name="connsiteX2" fmla="*/ 777542 w 788536"/>
              <a:gd name="connsiteY2" fmla="*/ 884118 h 884118"/>
              <a:gd name="connsiteX3" fmla="*/ 77475 w 788536"/>
              <a:gd name="connsiteY3" fmla="*/ 854268 h 884118"/>
              <a:gd name="connsiteX4" fmla="*/ 154527 w 788536"/>
              <a:gd name="connsiteY4" fmla="*/ 25582 h 884118"/>
              <a:gd name="connsiteX0" fmla="*/ 154527 w 788536"/>
              <a:gd name="connsiteY0" fmla="*/ 108264 h 966800"/>
              <a:gd name="connsiteX1" fmla="*/ 703360 w 788536"/>
              <a:gd name="connsiteY1" fmla="*/ 152317 h 966800"/>
              <a:gd name="connsiteX2" fmla="*/ 777542 w 788536"/>
              <a:gd name="connsiteY2" fmla="*/ 966800 h 966800"/>
              <a:gd name="connsiteX3" fmla="*/ 77475 w 788536"/>
              <a:gd name="connsiteY3" fmla="*/ 936950 h 966800"/>
              <a:gd name="connsiteX4" fmla="*/ 154527 w 788536"/>
              <a:gd name="connsiteY4" fmla="*/ 108264 h 966800"/>
              <a:gd name="connsiteX0" fmla="*/ 154527 w 788536"/>
              <a:gd name="connsiteY0" fmla="*/ 30569 h 889105"/>
              <a:gd name="connsiteX1" fmla="*/ 703360 w 788536"/>
              <a:gd name="connsiteY1" fmla="*/ 74622 h 889105"/>
              <a:gd name="connsiteX2" fmla="*/ 777542 w 788536"/>
              <a:gd name="connsiteY2" fmla="*/ 889105 h 889105"/>
              <a:gd name="connsiteX3" fmla="*/ 77475 w 788536"/>
              <a:gd name="connsiteY3" fmla="*/ 859255 h 889105"/>
              <a:gd name="connsiteX4" fmla="*/ 154527 w 788536"/>
              <a:gd name="connsiteY4" fmla="*/ 30569 h 889105"/>
              <a:gd name="connsiteX0" fmla="*/ 154527 w 779350"/>
              <a:gd name="connsiteY0" fmla="*/ 30569 h 889105"/>
              <a:gd name="connsiteX1" fmla="*/ 703360 w 779350"/>
              <a:gd name="connsiteY1" fmla="*/ 74622 h 889105"/>
              <a:gd name="connsiteX2" fmla="*/ 777542 w 779350"/>
              <a:gd name="connsiteY2" fmla="*/ 889105 h 889105"/>
              <a:gd name="connsiteX3" fmla="*/ 77475 w 779350"/>
              <a:gd name="connsiteY3" fmla="*/ 859255 h 889105"/>
              <a:gd name="connsiteX4" fmla="*/ 154527 w 779350"/>
              <a:gd name="connsiteY4" fmla="*/ 30569 h 889105"/>
              <a:gd name="connsiteX0" fmla="*/ 154527 w 779350"/>
              <a:gd name="connsiteY0" fmla="*/ 30569 h 889105"/>
              <a:gd name="connsiteX1" fmla="*/ 703360 w 779350"/>
              <a:gd name="connsiteY1" fmla="*/ 74622 h 889105"/>
              <a:gd name="connsiteX2" fmla="*/ 777542 w 779350"/>
              <a:gd name="connsiteY2" fmla="*/ 889105 h 889105"/>
              <a:gd name="connsiteX3" fmla="*/ 77475 w 779350"/>
              <a:gd name="connsiteY3" fmla="*/ 859255 h 889105"/>
              <a:gd name="connsiteX4" fmla="*/ 154527 w 779350"/>
              <a:gd name="connsiteY4" fmla="*/ 30569 h 889105"/>
              <a:gd name="connsiteX0" fmla="*/ 144704 w 769527"/>
              <a:gd name="connsiteY0" fmla="*/ 30569 h 889105"/>
              <a:gd name="connsiteX1" fmla="*/ 693537 w 769527"/>
              <a:gd name="connsiteY1" fmla="*/ 74622 h 889105"/>
              <a:gd name="connsiteX2" fmla="*/ 767719 w 769527"/>
              <a:gd name="connsiteY2" fmla="*/ 889105 h 889105"/>
              <a:gd name="connsiteX3" fmla="*/ 86702 w 769527"/>
              <a:gd name="connsiteY3" fmla="*/ 859255 h 889105"/>
              <a:gd name="connsiteX4" fmla="*/ 144704 w 769527"/>
              <a:gd name="connsiteY4" fmla="*/ 30569 h 889105"/>
              <a:gd name="connsiteX0" fmla="*/ 144704 w 769527"/>
              <a:gd name="connsiteY0" fmla="*/ 30569 h 889105"/>
              <a:gd name="connsiteX1" fmla="*/ 693537 w 769527"/>
              <a:gd name="connsiteY1" fmla="*/ 74622 h 889105"/>
              <a:gd name="connsiteX2" fmla="*/ 767719 w 769527"/>
              <a:gd name="connsiteY2" fmla="*/ 889105 h 889105"/>
              <a:gd name="connsiteX3" fmla="*/ 86702 w 769527"/>
              <a:gd name="connsiteY3" fmla="*/ 859255 h 889105"/>
              <a:gd name="connsiteX4" fmla="*/ 144704 w 769527"/>
              <a:gd name="connsiteY4" fmla="*/ 30569 h 889105"/>
              <a:gd name="connsiteX0" fmla="*/ 122609 w 747432"/>
              <a:gd name="connsiteY0" fmla="*/ 30569 h 889105"/>
              <a:gd name="connsiteX1" fmla="*/ 671442 w 747432"/>
              <a:gd name="connsiteY1" fmla="*/ 74622 h 889105"/>
              <a:gd name="connsiteX2" fmla="*/ 745624 w 747432"/>
              <a:gd name="connsiteY2" fmla="*/ 889105 h 889105"/>
              <a:gd name="connsiteX3" fmla="*/ 64607 w 747432"/>
              <a:gd name="connsiteY3" fmla="*/ 859255 h 889105"/>
              <a:gd name="connsiteX4" fmla="*/ 122609 w 747432"/>
              <a:gd name="connsiteY4" fmla="*/ 30569 h 889105"/>
              <a:gd name="connsiteX0" fmla="*/ 71642 w 696465"/>
              <a:gd name="connsiteY0" fmla="*/ 30569 h 889105"/>
              <a:gd name="connsiteX1" fmla="*/ 620475 w 696465"/>
              <a:gd name="connsiteY1" fmla="*/ 74622 h 889105"/>
              <a:gd name="connsiteX2" fmla="*/ 694657 w 696465"/>
              <a:gd name="connsiteY2" fmla="*/ 889105 h 889105"/>
              <a:gd name="connsiteX3" fmla="*/ 13640 w 696465"/>
              <a:gd name="connsiteY3" fmla="*/ 859255 h 889105"/>
              <a:gd name="connsiteX4" fmla="*/ 71642 w 696465"/>
              <a:gd name="connsiteY4" fmla="*/ 30569 h 889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6465" h="889105">
                <a:moveTo>
                  <a:pt x="71642" y="30569"/>
                </a:moveTo>
                <a:cubicBezTo>
                  <a:pt x="181006" y="-19103"/>
                  <a:pt x="373575" y="-10851"/>
                  <a:pt x="620475" y="74622"/>
                </a:cubicBezTo>
                <a:cubicBezTo>
                  <a:pt x="622196" y="530310"/>
                  <a:pt x="710047" y="593001"/>
                  <a:pt x="694657" y="889105"/>
                </a:cubicBezTo>
                <a:cubicBezTo>
                  <a:pt x="465718" y="770042"/>
                  <a:pt x="177881" y="791894"/>
                  <a:pt x="13640" y="859255"/>
                </a:cubicBezTo>
                <a:cubicBezTo>
                  <a:pt x="-15960" y="628163"/>
                  <a:pt x="2283" y="288101"/>
                  <a:pt x="71642" y="30569"/>
                </a:cubicBezTo>
                <a:close/>
              </a:path>
            </a:pathLst>
          </a:custGeom>
          <a:solidFill>
            <a:srgbClr val="7030A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D3F4A3F0-A131-4B85-91F3-CB11ABA5B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Regio</a:t>
            </a:r>
            <a:r>
              <a:rPr lang="hu-HU" dirty="0"/>
              <a:t> </a:t>
            </a:r>
            <a:r>
              <a:rPr lang="hu-HU" dirty="0" err="1"/>
              <a:t>cubitalis</a:t>
            </a:r>
            <a:r>
              <a:rPr lang="hu-HU" dirty="0"/>
              <a:t> </a:t>
            </a:r>
            <a:r>
              <a:rPr lang="hu-HU" dirty="0" err="1"/>
              <a:t>posterior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2A08261-7584-42E1-BFCD-C4E1043322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6635080" cy="4525963"/>
          </a:xfrm>
        </p:spPr>
        <p:txBody>
          <a:bodyPr>
            <a:normAutofit fontScale="92500" lnSpcReduction="20000"/>
          </a:bodyPr>
          <a:lstStyle/>
          <a:p>
            <a:r>
              <a:rPr lang="hu-HU" altLang="hu-HU" b="1" dirty="0"/>
              <a:t>határai</a:t>
            </a:r>
            <a:r>
              <a:rPr lang="hu-HU" altLang="hu-HU" dirty="0"/>
              <a:t>: 3-3 harántujjnyira az </a:t>
            </a:r>
            <a:r>
              <a:rPr lang="hu-HU" altLang="hu-HU" dirty="0" err="1"/>
              <a:t>olecranon</a:t>
            </a:r>
            <a:r>
              <a:rPr lang="hu-HU" altLang="hu-HU" dirty="0"/>
              <a:t> felett (felső) és alatt (alsó), az </a:t>
            </a:r>
            <a:r>
              <a:rPr lang="hu-HU" altLang="hu-HU" dirty="0" err="1"/>
              <a:t>epicondylusokon</a:t>
            </a:r>
            <a:r>
              <a:rPr lang="hu-HU" altLang="hu-HU" dirty="0"/>
              <a:t> húzott vonal (</a:t>
            </a:r>
            <a:r>
              <a:rPr lang="hu-HU" altLang="hu-HU" dirty="0" err="1"/>
              <a:t>med</a:t>
            </a:r>
            <a:r>
              <a:rPr lang="hu-HU" altLang="hu-HU" dirty="0"/>
              <a:t>., lat.)</a:t>
            </a:r>
          </a:p>
          <a:p>
            <a:r>
              <a:rPr lang="hu-HU" altLang="hu-HU" b="1" dirty="0"/>
              <a:t>tapintható</a:t>
            </a:r>
            <a:r>
              <a:rPr lang="hu-HU" altLang="hu-HU" dirty="0"/>
              <a:t> képletek: </a:t>
            </a:r>
            <a:r>
              <a:rPr lang="hu-HU" altLang="hu-HU" dirty="0" err="1"/>
              <a:t>epicondyli</a:t>
            </a:r>
            <a:r>
              <a:rPr lang="hu-HU" altLang="hu-HU" dirty="0"/>
              <a:t>, </a:t>
            </a:r>
            <a:r>
              <a:rPr lang="hu-HU" altLang="hu-HU" dirty="0" err="1"/>
              <a:t>olecranon</a:t>
            </a:r>
            <a:r>
              <a:rPr lang="hu-HU" altLang="hu-HU" dirty="0"/>
              <a:t>, az </a:t>
            </a:r>
            <a:r>
              <a:rPr lang="hu-HU" altLang="hu-HU" dirty="0" err="1"/>
              <a:t>ulna</a:t>
            </a:r>
            <a:r>
              <a:rPr lang="hu-HU" altLang="hu-HU" dirty="0"/>
              <a:t> hátsó széle, </a:t>
            </a:r>
            <a:r>
              <a:rPr lang="hu-HU" altLang="hu-HU" dirty="0" err="1"/>
              <a:t>n.</a:t>
            </a:r>
            <a:r>
              <a:rPr lang="hu-HU" altLang="hu-HU" dirty="0"/>
              <a:t> </a:t>
            </a:r>
            <a:r>
              <a:rPr lang="hu-HU" altLang="hu-HU" dirty="0" err="1"/>
              <a:t>ulnaris</a:t>
            </a:r>
            <a:r>
              <a:rPr lang="hu-HU" altLang="hu-HU" dirty="0"/>
              <a:t> (mint egy köteg!), m. </a:t>
            </a:r>
            <a:r>
              <a:rPr lang="hu-HU" altLang="hu-HU" dirty="0" err="1"/>
              <a:t>triceps</a:t>
            </a:r>
            <a:endParaRPr lang="hu-HU" altLang="hu-HU" dirty="0"/>
          </a:p>
          <a:p>
            <a:r>
              <a:rPr lang="hu-HU" altLang="hu-HU" b="1" dirty="0"/>
              <a:t>rétegek</a:t>
            </a:r>
            <a:r>
              <a:rPr lang="hu-HU" altLang="hu-HU" dirty="0"/>
              <a:t>: bőr, </a:t>
            </a:r>
            <a:r>
              <a:rPr lang="hu-HU" altLang="hu-HU" dirty="0" err="1"/>
              <a:t>bursa</a:t>
            </a:r>
            <a:r>
              <a:rPr lang="hu-HU" altLang="hu-HU" dirty="0"/>
              <a:t> </a:t>
            </a:r>
            <a:r>
              <a:rPr lang="hu-HU" altLang="hu-HU" dirty="0" err="1"/>
              <a:t>subcutanea</a:t>
            </a:r>
            <a:r>
              <a:rPr lang="hu-HU" altLang="hu-HU" dirty="0"/>
              <a:t> </a:t>
            </a:r>
            <a:r>
              <a:rPr lang="hu-HU" altLang="hu-HU" dirty="0" err="1"/>
              <a:t>olecrani</a:t>
            </a:r>
            <a:r>
              <a:rPr lang="hu-HU" altLang="hu-HU" dirty="0"/>
              <a:t>, </a:t>
            </a:r>
            <a:r>
              <a:rPr lang="hu-HU" altLang="hu-HU" dirty="0" err="1"/>
              <a:t>n.</a:t>
            </a:r>
            <a:r>
              <a:rPr lang="hu-HU" altLang="hu-HU" dirty="0"/>
              <a:t> </a:t>
            </a:r>
            <a:r>
              <a:rPr lang="hu-HU" altLang="hu-HU" dirty="0" err="1"/>
              <a:t>cut</a:t>
            </a:r>
            <a:r>
              <a:rPr lang="hu-HU" altLang="hu-HU" dirty="0"/>
              <a:t>. </a:t>
            </a:r>
            <a:r>
              <a:rPr lang="hu-HU" altLang="hu-HU" dirty="0" err="1"/>
              <a:t>antebrachii</a:t>
            </a:r>
            <a:r>
              <a:rPr lang="hu-HU" altLang="hu-HU" dirty="0"/>
              <a:t> post., m. </a:t>
            </a:r>
            <a:r>
              <a:rPr lang="hu-HU" altLang="hu-HU" dirty="0" err="1"/>
              <a:t>triceps</a:t>
            </a:r>
            <a:r>
              <a:rPr lang="hu-HU" altLang="hu-HU" dirty="0"/>
              <a:t>, </a:t>
            </a:r>
            <a:r>
              <a:rPr lang="hu-HU" altLang="hu-HU" dirty="0" err="1"/>
              <a:t>sulcus</a:t>
            </a:r>
            <a:r>
              <a:rPr lang="hu-HU" altLang="hu-HU" dirty="0"/>
              <a:t> </a:t>
            </a:r>
            <a:r>
              <a:rPr lang="hu-HU" altLang="hu-HU" dirty="0" err="1"/>
              <a:t>n.</a:t>
            </a:r>
            <a:r>
              <a:rPr lang="hu-HU" altLang="hu-HU" dirty="0"/>
              <a:t> </a:t>
            </a:r>
            <a:r>
              <a:rPr lang="hu-HU" altLang="hu-HU" dirty="0" err="1"/>
              <a:t>ulnaris</a:t>
            </a:r>
            <a:r>
              <a:rPr lang="hu-HU" altLang="hu-HU" dirty="0"/>
              <a:t>, m. </a:t>
            </a:r>
            <a:r>
              <a:rPr lang="hu-HU" altLang="hu-HU" dirty="0" err="1"/>
              <a:t>anconeus</a:t>
            </a:r>
            <a:r>
              <a:rPr lang="hu-HU" altLang="hu-HU" dirty="0"/>
              <a:t>, alkari </a:t>
            </a:r>
            <a:r>
              <a:rPr lang="hu-HU" altLang="hu-HU" dirty="0" err="1"/>
              <a:t>flexorok</a:t>
            </a:r>
            <a:r>
              <a:rPr lang="hu-HU" altLang="hu-HU" dirty="0"/>
              <a:t> és </a:t>
            </a:r>
            <a:r>
              <a:rPr lang="hu-HU" altLang="hu-HU" dirty="0" err="1"/>
              <a:t>extensorok</a:t>
            </a:r>
            <a:endParaRPr lang="hu-HU" alt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75409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FBCF58C-2EEB-41DF-8B57-F89892A0C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3C72A33-95BB-4C6B-864C-18878EF237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4" name="Kép 1">
            <a:extLst>
              <a:ext uri="{FF2B5EF4-FFF2-40B4-BE49-F238E27FC236}">
                <a16:creationId xmlns:a16="http://schemas.microsoft.com/office/drawing/2014/main" id="{0A7778F9-D8D3-4AFC-BCD7-A4DEC77026E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2500" y="44450"/>
            <a:ext cx="5543550" cy="604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2">
            <a:extLst>
              <a:ext uri="{FF2B5EF4-FFF2-40B4-BE49-F238E27FC236}">
                <a16:creationId xmlns:a16="http://schemas.microsoft.com/office/drawing/2014/main" id="{78240A43-719D-4582-847C-7C94C1CB12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5186958"/>
            <a:ext cx="374441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hu-HU" altLang="hu-HU" sz="1800" b="1" dirty="0"/>
              <a:t>A n. ulnaris </a:t>
            </a:r>
            <a:r>
              <a:rPr lang="hu-HU" altLang="hu-HU" sz="1800" dirty="0"/>
              <a:t>a </a:t>
            </a:r>
            <a:r>
              <a:rPr lang="hu-HU" altLang="hu-HU" sz="1800" dirty="0" err="1"/>
              <a:t>sulcus</a:t>
            </a:r>
            <a:r>
              <a:rPr lang="hu-HU" altLang="hu-HU" sz="1800" dirty="0"/>
              <a:t> n. </a:t>
            </a:r>
            <a:r>
              <a:rPr lang="hu-HU" altLang="hu-HU" sz="1800" dirty="0" err="1"/>
              <a:t>ulnarisban</a:t>
            </a:r>
            <a:r>
              <a:rPr lang="hu-HU" altLang="hu-HU" sz="1800" dirty="0"/>
              <a:t> húzódik lefelé, majd eltűnik a m. </a:t>
            </a:r>
            <a:r>
              <a:rPr lang="hu-HU" altLang="hu-HU" sz="1800" dirty="0" err="1"/>
              <a:t>flex</a:t>
            </a:r>
            <a:r>
              <a:rPr lang="hu-HU" altLang="hu-HU" sz="1800" dirty="0"/>
              <a:t>. carpi </a:t>
            </a:r>
            <a:r>
              <a:rPr lang="hu-HU" altLang="hu-HU" sz="1800" dirty="0" err="1"/>
              <a:t>uln</a:t>
            </a:r>
            <a:r>
              <a:rPr lang="hu-HU" altLang="hu-HU" sz="1800" dirty="0"/>
              <a:t>. fejei között.</a:t>
            </a:r>
          </a:p>
        </p:txBody>
      </p:sp>
    </p:spTree>
    <p:extLst>
      <p:ext uri="{BB962C8B-B14F-4D97-AF65-F5344CB8AC3E}">
        <p14:creationId xmlns:p14="http://schemas.microsoft.com/office/powerpoint/2010/main" val="6190469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5263166-E9F0-4F71-88F1-A6FB151C0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5436" y="274638"/>
            <a:ext cx="7431363" cy="1143000"/>
          </a:xfrm>
        </p:spPr>
        <p:txBody>
          <a:bodyPr>
            <a:normAutofit/>
          </a:bodyPr>
          <a:lstStyle/>
          <a:p>
            <a:r>
              <a:rPr lang="hu-HU" dirty="0" err="1"/>
              <a:t>Regio</a:t>
            </a:r>
            <a:r>
              <a:rPr lang="hu-HU" dirty="0"/>
              <a:t> </a:t>
            </a:r>
            <a:r>
              <a:rPr lang="hu-HU" dirty="0" err="1"/>
              <a:t>antebrachialis</a:t>
            </a:r>
            <a:r>
              <a:rPr lang="hu-HU" dirty="0"/>
              <a:t> </a:t>
            </a:r>
            <a:r>
              <a:rPr lang="hu-HU" dirty="0" err="1"/>
              <a:t>anterior</a:t>
            </a:r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6AE822E6-E480-406E-AB72-97135547463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9702" y="137319"/>
            <a:ext cx="1839216" cy="6583362"/>
          </a:xfrm>
          <a:prstGeom prst="rect">
            <a:avLst/>
          </a:prstGeom>
        </p:spPr>
      </p:pic>
      <p:sp>
        <p:nvSpPr>
          <p:cNvPr id="5" name="Szabadkézi sokszög: alakzat 4">
            <a:extLst>
              <a:ext uri="{FF2B5EF4-FFF2-40B4-BE49-F238E27FC236}">
                <a16:creationId xmlns:a16="http://schemas.microsoft.com/office/drawing/2014/main" id="{FC163B58-E9F0-46ED-B7F3-0CDC4F304A76}"/>
              </a:ext>
            </a:extLst>
          </p:cNvPr>
          <p:cNvSpPr/>
          <p:nvPr/>
        </p:nvSpPr>
        <p:spPr>
          <a:xfrm>
            <a:off x="546606" y="3380858"/>
            <a:ext cx="730241" cy="1584811"/>
          </a:xfrm>
          <a:custGeom>
            <a:avLst/>
            <a:gdLst>
              <a:gd name="connsiteX0" fmla="*/ 57150 w 762000"/>
              <a:gd name="connsiteY0" fmla="*/ 152400 h 381000"/>
              <a:gd name="connsiteX1" fmla="*/ 762000 w 762000"/>
              <a:gd name="connsiteY1" fmla="*/ 0 h 381000"/>
              <a:gd name="connsiteX2" fmla="*/ 533400 w 762000"/>
              <a:gd name="connsiteY2" fmla="*/ 381000 h 381000"/>
              <a:gd name="connsiteX3" fmla="*/ 0 w 762000"/>
              <a:gd name="connsiteY3" fmla="*/ 323850 h 381000"/>
              <a:gd name="connsiteX4" fmla="*/ 57150 w 762000"/>
              <a:gd name="connsiteY4" fmla="*/ 152400 h 381000"/>
              <a:gd name="connsiteX0" fmla="*/ 57150 w 762000"/>
              <a:gd name="connsiteY0" fmla="*/ 152400 h 381000"/>
              <a:gd name="connsiteX1" fmla="*/ 762000 w 762000"/>
              <a:gd name="connsiteY1" fmla="*/ 0 h 381000"/>
              <a:gd name="connsiteX2" fmla="*/ 695325 w 762000"/>
              <a:gd name="connsiteY2" fmla="*/ 381000 h 381000"/>
              <a:gd name="connsiteX3" fmla="*/ 0 w 762000"/>
              <a:gd name="connsiteY3" fmla="*/ 323850 h 381000"/>
              <a:gd name="connsiteX4" fmla="*/ 57150 w 762000"/>
              <a:gd name="connsiteY4" fmla="*/ 152400 h 381000"/>
              <a:gd name="connsiteX0" fmla="*/ 57150 w 866775"/>
              <a:gd name="connsiteY0" fmla="*/ 104775 h 333375"/>
              <a:gd name="connsiteX1" fmla="*/ 866775 w 866775"/>
              <a:gd name="connsiteY1" fmla="*/ 0 h 333375"/>
              <a:gd name="connsiteX2" fmla="*/ 695325 w 866775"/>
              <a:gd name="connsiteY2" fmla="*/ 333375 h 333375"/>
              <a:gd name="connsiteX3" fmla="*/ 0 w 866775"/>
              <a:gd name="connsiteY3" fmla="*/ 276225 h 333375"/>
              <a:gd name="connsiteX4" fmla="*/ 57150 w 866775"/>
              <a:gd name="connsiteY4" fmla="*/ 104775 h 333375"/>
              <a:gd name="connsiteX0" fmla="*/ 123825 w 866775"/>
              <a:gd name="connsiteY0" fmla="*/ 114300 h 333375"/>
              <a:gd name="connsiteX1" fmla="*/ 866775 w 866775"/>
              <a:gd name="connsiteY1" fmla="*/ 0 h 333375"/>
              <a:gd name="connsiteX2" fmla="*/ 695325 w 866775"/>
              <a:gd name="connsiteY2" fmla="*/ 333375 h 333375"/>
              <a:gd name="connsiteX3" fmla="*/ 0 w 866775"/>
              <a:gd name="connsiteY3" fmla="*/ 276225 h 333375"/>
              <a:gd name="connsiteX4" fmla="*/ 123825 w 866775"/>
              <a:gd name="connsiteY4" fmla="*/ 114300 h 333375"/>
              <a:gd name="connsiteX0" fmla="*/ 123825 w 866775"/>
              <a:gd name="connsiteY0" fmla="*/ 114300 h 340846"/>
              <a:gd name="connsiteX1" fmla="*/ 866775 w 866775"/>
              <a:gd name="connsiteY1" fmla="*/ 0 h 340846"/>
              <a:gd name="connsiteX2" fmla="*/ 695325 w 866775"/>
              <a:gd name="connsiteY2" fmla="*/ 333375 h 340846"/>
              <a:gd name="connsiteX3" fmla="*/ 0 w 866775"/>
              <a:gd name="connsiteY3" fmla="*/ 276225 h 340846"/>
              <a:gd name="connsiteX4" fmla="*/ 123825 w 866775"/>
              <a:gd name="connsiteY4" fmla="*/ 114300 h 340846"/>
              <a:gd name="connsiteX0" fmla="*/ 123825 w 866775"/>
              <a:gd name="connsiteY0" fmla="*/ 114300 h 358933"/>
              <a:gd name="connsiteX1" fmla="*/ 866775 w 866775"/>
              <a:gd name="connsiteY1" fmla="*/ 0 h 358933"/>
              <a:gd name="connsiteX2" fmla="*/ 695325 w 866775"/>
              <a:gd name="connsiteY2" fmla="*/ 333375 h 358933"/>
              <a:gd name="connsiteX3" fmla="*/ 0 w 866775"/>
              <a:gd name="connsiteY3" fmla="*/ 276225 h 358933"/>
              <a:gd name="connsiteX4" fmla="*/ 123825 w 866775"/>
              <a:gd name="connsiteY4" fmla="*/ 114300 h 358933"/>
              <a:gd name="connsiteX0" fmla="*/ 123825 w 866775"/>
              <a:gd name="connsiteY0" fmla="*/ 114300 h 358933"/>
              <a:gd name="connsiteX1" fmla="*/ 866775 w 866775"/>
              <a:gd name="connsiteY1" fmla="*/ 0 h 358933"/>
              <a:gd name="connsiteX2" fmla="*/ 695325 w 866775"/>
              <a:gd name="connsiteY2" fmla="*/ 333375 h 358933"/>
              <a:gd name="connsiteX3" fmla="*/ 0 w 866775"/>
              <a:gd name="connsiteY3" fmla="*/ 276225 h 358933"/>
              <a:gd name="connsiteX4" fmla="*/ 123825 w 866775"/>
              <a:gd name="connsiteY4" fmla="*/ 114300 h 358933"/>
              <a:gd name="connsiteX0" fmla="*/ 336838 w 866775"/>
              <a:gd name="connsiteY0" fmla="*/ 0 h 738201"/>
              <a:gd name="connsiteX1" fmla="*/ 866775 w 866775"/>
              <a:gd name="connsiteY1" fmla="*/ 379268 h 738201"/>
              <a:gd name="connsiteX2" fmla="*/ 695325 w 866775"/>
              <a:gd name="connsiteY2" fmla="*/ 712643 h 738201"/>
              <a:gd name="connsiteX3" fmla="*/ 0 w 866775"/>
              <a:gd name="connsiteY3" fmla="*/ 655493 h 738201"/>
              <a:gd name="connsiteX4" fmla="*/ 336838 w 866775"/>
              <a:gd name="connsiteY4" fmla="*/ 0 h 738201"/>
              <a:gd name="connsiteX0" fmla="*/ 336838 w 720061"/>
              <a:gd name="connsiteY0" fmla="*/ 0 h 738201"/>
              <a:gd name="connsiteX1" fmla="*/ 544657 w 720061"/>
              <a:gd name="connsiteY1" fmla="*/ 41563 h 738201"/>
              <a:gd name="connsiteX2" fmla="*/ 695325 w 720061"/>
              <a:gd name="connsiteY2" fmla="*/ 712643 h 738201"/>
              <a:gd name="connsiteX3" fmla="*/ 0 w 720061"/>
              <a:gd name="connsiteY3" fmla="*/ 655493 h 738201"/>
              <a:gd name="connsiteX4" fmla="*/ 336838 w 720061"/>
              <a:gd name="connsiteY4" fmla="*/ 0 h 738201"/>
              <a:gd name="connsiteX0" fmla="*/ 336838 w 544657"/>
              <a:gd name="connsiteY0" fmla="*/ 0 h 759034"/>
              <a:gd name="connsiteX1" fmla="*/ 544657 w 544657"/>
              <a:gd name="connsiteY1" fmla="*/ 41563 h 759034"/>
              <a:gd name="connsiteX2" fmla="*/ 388793 w 544657"/>
              <a:gd name="connsiteY2" fmla="*/ 743816 h 759034"/>
              <a:gd name="connsiteX3" fmla="*/ 0 w 544657"/>
              <a:gd name="connsiteY3" fmla="*/ 655493 h 759034"/>
              <a:gd name="connsiteX4" fmla="*/ 336838 w 544657"/>
              <a:gd name="connsiteY4" fmla="*/ 0 h 759034"/>
              <a:gd name="connsiteX0" fmla="*/ 310860 w 518679"/>
              <a:gd name="connsiteY0" fmla="*/ 0 h 750899"/>
              <a:gd name="connsiteX1" fmla="*/ 518679 w 518679"/>
              <a:gd name="connsiteY1" fmla="*/ 41563 h 750899"/>
              <a:gd name="connsiteX2" fmla="*/ 362815 w 518679"/>
              <a:gd name="connsiteY2" fmla="*/ 743816 h 750899"/>
              <a:gd name="connsiteX3" fmla="*/ 0 w 518679"/>
              <a:gd name="connsiteY3" fmla="*/ 598343 h 750899"/>
              <a:gd name="connsiteX4" fmla="*/ 310860 w 518679"/>
              <a:gd name="connsiteY4" fmla="*/ 0 h 750899"/>
              <a:gd name="connsiteX0" fmla="*/ 310860 w 518679"/>
              <a:gd name="connsiteY0" fmla="*/ 0 h 747949"/>
              <a:gd name="connsiteX1" fmla="*/ 518679 w 518679"/>
              <a:gd name="connsiteY1" fmla="*/ 41563 h 747949"/>
              <a:gd name="connsiteX2" fmla="*/ 362815 w 518679"/>
              <a:gd name="connsiteY2" fmla="*/ 743816 h 747949"/>
              <a:gd name="connsiteX3" fmla="*/ 0 w 518679"/>
              <a:gd name="connsiteY3" fmla="*/ 598343 h 747949"/>
              <a:gd name="connsiteX4" fmla="*/ 310860 w 518679"/>
              <a:gd name="connsiteY4" fmla="*/ 0 h 747949"/>
              <a:gd name="connsiteX0" fmla="*/ 310860 w 518679"/>
              <a:gd name="connsiteY0" fmla="*/ 0 h 747949"/>
              <a:gd name="connsiteX1" fmla="*/ 518679 w 518679"/>
              <a:gd name="connsiteY1" fmla="*/ 41563 h 747949"/>
              <a:gd name="connsiteX2" fmla="*/ 362815 w 518679"/>
              <a:gd name="connsiteY2" fmla="*/ 743816 h 747949"/>
              <a:gd name="connsiteX3" fmla="*/ 0 w 518679"/>
              <a:gd name="connsiteY3" fmla="*/ 598343 h 747949"/>
              <a:gd name="connsiteX4" fmla="*/ 310860 w 518679"/>
              <a:gd name="connsiteY4" fmla="*/ 0 h 747949"/>
              <a:gd name="connsiteX0" fmla="*/ 310860 w 518679"/>
              <a:gd name="connsiteY0" fmla="*/ 0 h 743816"/>
              <a:gd name="connsiteX1" fmla="*/ 518679 w 518679"/>
              <a:gd name="connsiteY1" fmla="*/ 41563 h 743816"/>
              <a:gd name="connsiteX2" fmla="*/ 362815 w 518679"/>
              <a:gd name="connsiteY2" fmla="*/ 743816 h 743816"/>
              <a:gd name="connsiteX3" fmla="*/ 0 w 518679"/>
              <a:gd name="connsiteY3" fmla="*/ 598343 h 743816"/>
              <a:gd name="connsiteX4" fmla="*/ 310860 w 518679"/>
              <a:gd name="connsiteY4" fmla="*/ 0 h 743816"/>
              <a:gd name="connsiteX0" fmla="*/ 310860 w 769817"/>
              <a:gd name="connsiteY0" fmla="*/ 16392 h 760208"/>
              <a:gd name="connsiteX1" fmla="*/ 769817 w 769817"/>
              <a:gd name="connsiteY1" fmla="*/ 0 h 760208"/>
              <a:gd name="connsiteX2" fmla="*/ 362815 w 769817"/>
              <a:gd name="connsiteY2" fmla="*/ 760208 h 760208"/>
              <a:gd name="connsiteX3" fmla="*/ 0 w 769817"/>
              <a:gd name="connsiteY3" fmla="*/ 614735 h 760208"/>
              <a:gd name="connsiteX4" fmla="*/ 310860 w 769817"/>
              <a:gd name="connsiteY4" fmla="*/ 16392 h 760208"/>
              <a:gd name="connsiteX0" fmla="*/ 310860 w 769817"/>
              <a:gd name="connsiteY0" fmla="*/ 16392 h 1558698"/>
              <a:gd name="connsiteX1" fmla="*/ 769817 w 769817"/>
              <a:gd name="connsiteY1" fmla="*/ 0 h 1558698"/>
              <a:gd name="connsiteX2" fmla="*/ 85920 w 769817"/>
              <a:gd name="connsiteY2" fmla="*/ 1558698 h 1558698"/>
              <a:gd name="connsiteX3" fmla="*/ 0 w 769817"/>
              <a:gd name="connsiteY3" fmla="*/ 614735 h 1558698"/>
              <a:gd name="connsiteX4" fmla="*/ 310860 w 769817"/>
              <a:gd name="connsiteY4" fmla="*/ 16392 h 1558698"/>
              <a:gd name="connsiteX0" fmla="*/ 401013 w 859970"/>
              <a:gd name="connsiteY0" fmla="*/ 16392 h 1558698"/>
              <a:gd name="connsiteX1" fmla="*/ 859970 w 859970"/>
              <a:gd name="connsiteY1" fmla="*/ 0 h 1558698"/>
              <a:gd name="connsiteX2" fmla="*/ 176073 w 859970"/>
              <a:gd name="connsiteY2" fmla="*/ 1558698 h 1558698"/>
              <a:gd name="connsiteX3" fmla="*/ 0 w 859970"/>
              <a:gd name="connsiteY3" fmla="*/ 621175 h 1558698"/>
              <a:gd name="connsiteX4" fmla="*/ 401013 w 859970"/>
              <a:gd name="connsiteY4" fmla="*/ 16392 h 1558698"/>
              <a:gd name="connsiteX0" fmla="*/ 401013 w 859970"/>
              <a:gd name="connsiteY0" fmla="*/ 16392 h 1558698"/>
              <a:gd name="connsiteX1" fmla="*/ 859970 w 859970"/>
              <a:gd name="connsiteY1" fmla="*/ 0 h 1558698"/>
              <a:gd name="connsiteX2" fmla="*/ 176073 w 859970"/>
              <a:gd name="connsiteY2" fmla="*/ 1558698 h 1558698"/>
              <a:gd name="connsiteX3" fmla="*/ 0 w 859970"/>
              <a:gd name="connsiteY3" fmla="*/ 621175 h 1558698"/>
              <a:gd name="connsiteX4" fmla="*/ 401013 w 859970"/>
              <a:gd name="connsiteY4" fmla="*/ 16392 h 1558698"/>
              <a:gd name="connsiteX0" fmla="*/ 516923 w 859970"/>
              <a:gd name="connsiteY0" fmla="*/ 0 h 1580943"/>
              <a:gd name="connsiteX1" fmla="*/ 859970 w 859970"/>
              <a:gd name="connsiteY1" fmla="*/ 22245 h 1580943"/>
              <a:gd name="connsiteX2" fmla="*/ 176073 w 859970"/>
              <a:gd name="connsiteY2" fmla="*/ 1580943 h 1580943"/>
              <a:gd name="connsiteX3" fmla="*/ 0 w 859970"/>
              <a:gd name="connsiteY3" fmla="*/ 643420 h 1580943"/>
              <a:gd name="connsiteX4" fmla="*/ 516923 w 859970"/>
              <a:gd name="connsiteY4" fmla="*/ 0 h 1580943"/>
              <a:gd name="connsiteX0" fmla="*/ 516923 w 859970"/>
              <a:gd name="connsiteY0" fmla="*/ 13469 h 1594412"/>
              <a:gd name="connsiteX1" fmla="*/ 859970 w 859970"/>
              <a:gd name="connsiteY1" fmla="*/ 35714 h 1594412"/>
              <a:gd name="connsiteX2" fmla="*/ 176073 w 859970"/>
              <a:gd name="connsiteY2" fmla="*/ 1594412 h 1594412"/>
              <a:gd name="connsiteX3" fmla="*/ 0 w 859970"/>
              <a:gd name="connsiteY3" fmla="*/ 656889 h 1594412"/>
              <a:gd name="connsiteX4" fmla="*/ 516923 w 859970"/>
              <a:gd name="connsiteY4" fmla="*/ 13469 h 1594412"/>
              <a:gd name="connsiteX0" fmla="*/ 516923 w 859970"/>
              <a:gd name="connsiteY0" fmla="*/ 8385 h 1589328"/>
              <a:gd name="connsiteX1" fmla="*/ 859970 w 859970"/>
              <a:gd name="connsiteY1" fmla="*/ 30630 h 1589328"/>
              <a:gd name="connsiteX2" fmla="*/ 176073 w 859970"/>
              <a:gd name="connsiteY2" fmla="*/ 1589328 h 1589328"/>
              <a:gd name="connsiteX3" fmla="*/ 0 w 859970"/>
              <a:gd name="connsiteY3" fmla="*/ 651805 h 1589328"/>
              <a:gd name="connsiteX4" fmla="*/ 516923 w 859970"/>
              <a:gd name="connsiteY4" fmla="*/ 8385 h 1589328"/>
              <a:gd name="connsiteX0" fmla="*/ 516923 w 859970"/>
              <a:gd name="connsiteY0" fmla="*/ 8385 h 1589328"/>
              <a:gd name="connsiteX1" fmla="*/ 859970 w 859970"/>
              <a:gd name="connsiteY1" fmla="*/ 30630 h 1589328"/>
              <a:gd name="connsiteX2" fmla="*/ 176073 w 859970"/>
              <a:gd name="connsiteY2" fmla="*/ 1589328 h 1589328"/>
              <a:gd name="connsiteX3" fmla="*/ 0 w 859970"/>
              <a:gd name="connsiteY3" fmla="*/ 651805 h 1589328"/>
              <a:gd name="connsiteX4" fmla="*/ 516923 w 859970"/>
              <a:gd name="connsiteY4" fmla="*/ 8385 h 1589328"/>
              <a:gd name="connsiteX0" fmla="*/ 516923 w 859970"/>
              <a:gd name="connsiteY0" fmla="*/ 8385 h 1589328"/>
              <a:gd name="connsiteX1" fmla="*/ 859970 w 859970"/>
              <a:gd name="connsiteY1" fmla="*/ 30630 h 1589328"/>
              <a:gd name="connsiteX2" fmla="*/ 176073 w 859970"/>
              <a:gd name="connsiteY2" fmla="*/ 1589328 h 1589328"/>
              <a:gd name="connsiteX3" fmla="*/ 0 w 859970"/>
              <a:gd name="connsiteY3" fmla="*/ 651805 h 1589328"/>
              <a:gd name="connsiteX4" fmla="*/ 516923 w 859970"/>
              <a:gd name="connsiteY4" fmla="*/ 8385 h 1589328"/>
              <a:gd name="connsiteX0" fmla="*/ 532992 w 876039"/>
              <a:gd name="connsiteY0" fmla="*/ 8385 h 1589328"/>
              <a:gd name="connsiteX1" fmla="*/ 876039 w 876039"/>
              <a:gd name="connsiteY1" fmla="*/ 30630 h 1589328"/>
              <a:gd name="connsiteX2" fmla="*/ 192142 w 876039"/>
              <a:gd name="connsiteY2" fmla="*/ 1589328 h 1589328"/>
              <a:gd name="connsiteX3" fmla="*/ 16069 w 876039"/>
              <a:gd name="connsiteY3" fmla="*/ 651805 h 1589328"/>
              <a:gd name="connsiteX4" fmla="*/ 532992 w 876039"/>
              <a:gd name="connsiteY4" fmla="*/ 8385 h 1589328"/>
              <a:gd name="connsiteX0" fmla="*/ 529945 w 872992"/>
              <a:gd name="connsiteY0" fmla="*/ 8385 h 1589328"/>
              <a:gd name="connsiteX1" fmla="*/ 872992 w 872992"/>
              <a:gd name="connsiteY1" fmla="*/ 30630 h 1589328"/>
              <a:gd name="connsiteX2" fmla="*/ 189095 w 872992"/>
              <a:gd name="connsiteY2" fmla="*/ 1589328 h 1589328"/>
              <a:gd name="connsiteX3" fmla="*/ 13022 w 872992"/>
              <a:gd name="connsiteY3" fmla="*/ 651805 h 1589328"/>
              <a:gd name="connsiteX4" fmla="*/ 529945 w 872992"/>
              <a:gd name="connsiteY4" fmla="*/ 8385 h 1589328"/>
              <a:gd name="connsiteX0" fmla="*/ 541091 w 884138"/>
              <a:gd name="connsiteY0" fmla="*/ 8385 h 1589328"/>
              <a:gd name="connsiteX1" fmla="*/ 884138 w 884138"/>
              <a:gd name="connsiteY1" fmla="*/ 30630 h 1589328"/>
              <a:gd name="connsiteX2" fmla="*/ 200241 w 884138"/>
              <a:gd name="connsiteY2" fmla="*/ 1589328 h 1589328"/>
              <a:gd name="connsiteX3" fmla="*/ 24168 w 884138"/>
              <a:gd name="connsiteY3" fmla="*/ 651805 h 1589328"/>
              <a:gd name="connsiteX4" fmla="*/ 541091 w 884138"/>
              <a:gd name="connsiteY4" fmla="*/ 8385 h 1589328"/>
              <a:gd name="connsiteX0" fmla="*/ 481990 w 825037"/>
              <a:gd name="connsiteY0" fmla="*/ 8385 h 1589328"/>
              <a:gd name="connsiteX1" fmla="*/ 825037 w 825037"/>
              <a:gd name="connsiteY1" fmla="*/ 30630 h 1589328"/>
              <a:gd name="connsiteX2" fmla="*/ 141140 w 825037"/>
              <a:gd name="connsiteY2" fmla="*/ 1589328 h 1589328"/>
              <a:gd name="connsiteX3" fmla="*/ 31742 w 825037"/>
              <a:gd name="connsiteY3" fmla="*/ 1289980 h 1589328"/>
              <a:gd name="connsiteX4" fmla="*/ 481990 w 825037"/>
              <a:gd name="connsiteY4" fmla="*/ 8385 h 1589328"/>
              <a:gd name="connsiteX0" fmla="*/ 459770 w 802817"/>
              <a:gd name="connsiteY0" fmla="*/ 8385 h 1438441"/>
              <a:gd name="connsiteX1" fmla="*/ 802817 w 802817"/>
              <a:gd name="connsiteY1" fmla="*/ 30630 h 1438441"/>
              <a:gd name="connsiteX2" fmla="*/ 604695 w 802817"/>
              <a:gd name="connsiteY2" fmla="*/ 1408353 h 1438441"/>
              <a:gd name="connsiteX3" fmla="*/ 9522 w 802817"/>
              <a:gd name="connsiteY3" fmla="*/ 1289980 h 1438441"/>
              <a:gd name="connsiteX4" fmla="*/ 459770 w 802817"/>
              <a:gd name="connsiteY4" fmla="*/ 8385 h 1438441"/>
              <a:gd name="connsiteX0" fmla="*/ 460760 w 803807"/>
              <a:gd name="connsiteY0" fmla="*/ 8385 h 1478091"/>
              <a:gd name="connsiteX1" fmla="*/ 803807 w 803807"/>
              <a:gd name="connsiteY1" fmla="*/ 30630 h 1478091"/>
              <a:gd name="connsiteX2" fmla="*/ 605685 w 803807"/>
              <a:gd name="connsiteY2" fmla="*/ 1408353 h 1478091"/>
              <a:gd name="connsiteX3" fmla="*/ 10512 w 803807"/>
              <a:gd name="connsiteY3" fmla="*/ 1289980 h 1478091"/>
              <a:gd name="connsiteX4" fmla="*/ 460760 w 803807"/>
              <a:gd name="connsiteY4" fmla="*/ 8385 h 1478091"/>
              <a:gd name="connsiteX0" fmla="*/ 450248 w 793295"/>
              <a:gd name="connsiteY0" fmla="*/ 8385 h 1408353"/>
              <a:gd name="connsiteX1" fmla="*/ 793295 w 793295"/>
              <a:gd name="connsiteY1" fmla="*/ 30630 h 1408353"/>
              <a:gd name="connsiteX2" fmla="*/ 595173 w 793295"/>
              <a:gd name="connsiteY2" fmla="*/ 1408353 h 1408353"/>
              <a:gd name="connsiteX3" fmla="*/ 0 w 793295"/>
              <a:gd name="connsiteY3" fmla="*/ 1289980 h 1408353"/>
              <a:gd name="connsiteX4" fmla="*/ 450248 w 793295"/>
              <a:gd name="connsiteY4" fmla="*/ 8385 h 1408353"/>
              <a:gd name="connsiteX0" fmla="*/ 293066 w 893288"/>
              <a:gd name="connsiteY0" fmla="*/ 9914 h 1390832"/>
              <a:gd name="connsiteX1" fmla="*/ 893288 w 893288"/>
              <a:gd name="connsiteY1" fmla="*/ 13109 h 1390832"/>
              <a:gd name="connsiteX2" fmla="*/ 695166 w 893288"/>
              <a:gd name="connsiteY2" fmla="*/ 1390832 h 1390832"/>
              <a:gd name="connsiteX3" fmla="*/ 99993 w 893288"/>
              <a:gd name="connsiteY3" fmla="*/ 1272459 h 1390832"/>
              <a:gd name="connsiteX4" fmla="*/ 293066 w 893288"/>
              <a:gd name="connsiteY4" fmla="*/ 9914 h 1390832"/>
              <a:gd name="connsiteX0" fmla="*/ 224186 w 824408"/>
              <a:gd name="connsiteY0" fmla="*/ 9914 h 1390832"/>
              <a:gd name="connsiteX1" fmla="*/ 824408 w 824408"/>
              <a:gd name="connsiteY1" fmla="*/ 13109 h 1390832"/>
              <a:gd name="connsiteX2" fmla="*/ 626286 w 824408"/>
              <a:gd name="connsiteY2" fmla="*/ 1390832 h 1390832"/>
              <a:gd name="connsiteX3" fmla="*/ 31113 w 824408"/>
              <a:gd name="connsiteY3" fmla="*/ 1272459 h 1390832"/>
              <a:gd name="connsiteX4" fmla="*/ 224186 w 824408"/>
              <a:gd name="connsiteY4" fmla="*/ 9914 h 1390832"/>
              <a:gd name="connsiteX0" fmla="*/ 224186 w 659937"/>
              <a:gd name="connsiteY0" fmla="*/ 4571 h 1385489"/>
              <a:gd name="connsiteX1" fmla="*/ 576758 w 659937"/>
              <a:gd name="connsiteY1" fmla="*/ 131591 h 1385489"/>
              <a:gd name="connsiteX2" fmla="*/ 626286 w 659937"/>
              <a:gd name="connsiteY2" fmla="*/ 1385489 h 1385489"/>
              <a:gd name="connsiteX3" fmla="*/ 31113 w 659937"/>
              <a:gd name="connsiteY3" fmla="*/ 1267116 h 1385489"/>
              <a:gd name="connsiteX4" fmla="*/ 224186 w 659937"/>
              <a:gd name="connsiteY4" fmla="*/ 4571 h 1385489"/>
              <a:gd name="connsiteX0" fmla="*/ 224186 w 659937"/>
              <a:gd name="connsiteY0" fmla="*/ 7515 h 1388433"/>
              <a:gd name="connsiteX1" fmla="*/ 576758 w 659937"/>
              <a:gd name="connsiteY1" fmla="*/ 134535 h 1388433"/>
              <a:gd name="connsiteX2" fmla="*/ 626286 w 659937"/>
              <a:gd name="connsiteY2" fmla="*/ 1388433 h 1388433"/>
              <a:gd name="connsiteX3" fmla="*/ 31113 w 659937"/>
              <a:gd name="connsiteY3" fmla="*/ 1270060 h 1388433"/>
              <a:gd name="connsiteX4" fmla="*/ 224186 w 659937"/>
              <a:gd name="connsiteY4" fmla="*/ 7515 h 1388433"/>
              <a:gd name="connsiteX0" fmla="*/ 224186 w 683901"/>
              <a:gd name="connsiteY0" fmla="*/ 7515 h 1388433"/>
              <a:gd name="connsiteX1" fmla="*/ 576758 w 683901"/>
              <a:gd name="connsiteY1" fmla="*/ 134535 h 1388433"/>
              <a:gd name="connsiteX2" fmla="*/ 626286 w 683901"/>
              <a:gd name="connsiteY2" fmla="*/ 1388433 h 1388433"/>
              <a:gd name="connsiteX3" fmla="*/ 31113 w 683901"/>
              <a:gd name="connsiteY3" fmla="*/ 1270060 h 1388433"/>
              <a:gd name="connsiteX4" fmla="*/ 224186 w 683901"/>
              <a:gd name="connsiteY4" fmla="*/ 7515 h 1388433"/>
              <a:gd name="connsiteX0" fmla="*/ 224186 w 785965"/>
              <a:gd name="connsiteY0" fmla="*/ 7515 h 1350032"/>
              <a:gd name="connsiteX1" fmla="*/ 576758 w 785965"/>
              <a:gd name="connsiteY1" fmla="*/ 134535 h 1350032"/>
              <a:gd name="connsiteX2" fmla="*/ 751647 w 785965"/>
              <a:gd name="connsiteY2" fmla="*/ 1336814 h 1350032"/>
              <a:gd name="connsiteX3" fmla="*/ 31113 w 785965"/>
              <a:gd name="connsiteY3" fmla="*/ 1270060 h 1350032"/>
              <a:gd name="connsiteX4" fmla="*/ 224186 w 785965"/>
              <a:gd name="connsiteY4" fmla="*/ 7515 h 1350032"/>
              <a:gd name="connsiteX0" fmla="*/ 205024 w 766803"/>
              <a:gd name="connsiteY0" fmla="*/ 7515 h 1336814"/>
              <a:gd name="connsiteX1" fmla="*/ 557596 w 766803"/>
              <a:gd name="connsiteY1" fmla="*/ 134535 h 1336814"/>
              <a:gd name="connsiteX2" fmla="*/ 732485 w 766803"/>
              <a:gd name="connsiteY2" fmla="*/ 1336814 h 1336814"/>
              <a:gd name="connsiteX3" fmla="*/ 63570 w 766803"/>
              <a:gd name="connsiteY3" fmla="*/ 1196318 h 1336814"/>
              <a:gd name="connsiteX4" fmla="*/ 205024 w 766803"/>
              <a:gd name="connsiteY4" fmla="*/ 7515 h 1336814"/>
              <a:gd name="connsiteX0" fmla="*/ 205024 w 766803"/>
              <a:gd name="connsiteY0" fmla="*/ 7515 h 1346348"/>
              <a:gd name="connsiteX1" fmla="*/ 557596 w 766803"/>
              <a:gd name="connsiteY1" fmla="*/ 134535 h 1346348"/>
              <a:gd name="connsiteX2" fmla="*/ 732485 w 766803"/>
              <a:gd name="connsiteY2" fmla="*/ 1336814 h 1346348"/>
              <a:gd name="connsiteX3" fmla="*/ 63570 w 766803"/>
              <a:gd name="connsiteY3" fmla="*/ 1196318 h 1346348"/>
              <a:gd name="connsiteX4" fmla="*/ 205024 w 766803"/>
              <a:gd name="connsiteY4" fmla="*/ 7515 h 1346348"/>
              <a:gd name="connsiteX0" fmla="*/ 205024 w 786028"/>
              <a:gd name="connsiteY0" fmla="*/ 1256 h 1340089"/>
              <a:gd name="connsiteX1" fmla="*/ 668209 w 786028"/>
              <a:gd name="connsiteY1" fmla="*/ 836199 h 1340089"/>
              <a:gd name="connsiteX2" fmla="*/ 732485 w 786028"/>
              <a:gd name="connsiteY2" fmla="*/ 1330555 h 1340089"/>
              <a:gd name="connsiteX3" fmla="*/ 63570 w 786028"/>
              <a:gd name="connsiteY3" fmla="*/ 1190059 h 1340089"/>
              <a:gd name="connsiteX4" fmla="*/ 205024 w 786028"/>
              <a:gd name="connsiteY4" fmla="*/ 1256 h 1340089"/>
              <a:gd name="connsiteX0" fmla="*/ 205024 w 768799"/>
              <a:gd name="connsiteY0" fmla="*/ 1256 h 1340089"/>
              <a:gd name="connsiteX1" fmla="*/ 668209 w 768799"/>
              <a:gd name="connsiteY1" fmla="*/ 836199 h 1340089"/>
              <a:gd name="connsiteX2" fmla="*/ 732485 w 768799"/>
              <a:gd name="connsiteY2" fmla="*/ 1330555 h 1340089"/>
              <a:gd name="connsiteX3" fmla="*/ 63570 w 768799"/>
              <a:gd name="connsiteY3" fmla="*/ 1190059 h 1340089"/>
              <a:gd name="connsiteX4" fmla="*/ 205024 w 768799"/>
              <a:gd name="connsiteY4" fmla="*/ 1256 h 1340089"/>
              <a:gd name="connsiteX0" fmla="*/ 161887 w 887894"/>
              <a:gd name="connsiteY0" fmla="*/ 11580 h 590871"/>
              <a:gd name="connsiteX1" fmla="*/ 787304 w 887894"/>
              <a:gd name="connsiteY1" fmla="*/ 86981 h 590871"/>
              <a:gd name="connsiteX2" fmla="*/ 851580 w 887894"/>
              <a:gd name="connsiteY2" fmla="*/ 581337 h 590871"/>
              <a:gd name="connsiteX3" fmla="*/ 182665 w 887894"/>
              <a:gd name="connsiteY3" fmla="*/ 440841 h 590871"/>
              <a:gd name="connsiteX4" fmla="*/ 161887 w 887894"/>
              <a:gd name="connsiteY4" fmla="*/ 11580 h 590871"/>
              <a:gd name="connsiteX0" fmla="*/ 165036 w 876295"/>
              <a:gd name="connsiteY0" fmla="*/ 8861 h 617649"/>
              <a:gd name="connsiteX1" fmla="*/ 775705 w 876295"/>
              <a:gd name="connsiteY1" fmla="*/ 113759 h 617649"/>
              <a:gd name="connsiteX2" fmla="*/ 839981 w 876295"/>
              <a:gd name="connsiteY2" fmla="*/ 608115 h 617649"/>
              <a:gd name="connsiteX3" fmla="*/ 171066 w 876295"/>
              <a:gd name="connsiteY3" fmla="*/ 467619 h 617649"/>
              <a:gd name="connsiteX4" fmla="*/ 165036 w 876295"/>
              <a:gd name="connsiteY4" fmla="*/ 8861 h 617649"/>
              <a:gd name="connsiteX0" fmla="*/ 165036 w 876295"/>
              <a:gd name="connsiteY0" fmla="*/ 0 h 608788"/>
              <a:gd name="connsiteX1" fmla="*/ 775705 w 876295"/>
              <a:gd name="connsiteY1" fmla="*/ 104898 h 608788"/>
              <a:gd name="connsiteX2" fmla="*/ 839981 w 876295"/>
              <a:gd name="connsiteY2" fmla="*/ 599254 h 608788"/>
              <a:gd name="connsiteX3" fmla="*/ 171066 w 876295"/>
              <a:gd name="connsiteY3" fmla="*/ 458758 h 608788"/>
              <a:gd name="connsiteX4" fmla="*/ 165036 w 876295"/>
              <a:gd name="connsiteY4" fmla="*/ 0 h 608788"/>
              <a:gd name="connsiteX0" fmla="*/ 165036 w 872760"/>
              <a:gd name="connsiteY0" fmla="*/ 0 h 608788"/>
              <a:gd name="connsiteX1" fmla="*/ 746208 w 872760"/>
              <a:gd name="connsiteY1" fmla="*/ 119646 h 608788"/>
              <a:gd name="connsiteX2" fmla="*/ 839981 w 872760"/>
              <a:gd name="connsiteY2" fmla="*/ 599254 h 608788"/>
              <a:gd name="connsiteX3" fmla="*/ 171066 w 872760"/>
              <a:gd name="connsiteY3" fmla="*/ 458758 h 608788"/>
              <a:gd name="connsiteX4" fmla="*/ 165036 w 872760"/>
              <a:gd name="connsiteY4" fmla="*/ 0 h 608788"/>
              <a:gd name="connsiteX0" fmla="*/ 165036 w 875341"/>
              <a:gd name="connsiteY0" fmla="*/ 0 h 608788"/>
              <a:gd name="connsiteX1" fmla="*/ 768331 w 875341"/>
              <a:gd name="connsiteY1" fmla="*/ 104897 h 608788"/>
              <a:gd name="connsiteX2" fmla="*/ 839981 w 875341"/>
              <a:gd name="connsiteY2" fmla="*/ 599254 h 608788"/>
              <a:gd name="connsiteX3" fmla="*/ 171066 w 875341"/>
              <a:gd name="connsiteY3" fmla="*/ 458758 h 608788"/>
              <a:gd name="connsiteX4" fmla="*/ 165036 w 875341"/>
              <a:gd name="connsiteY4" fmla="*/ 0 h 608788"/>
              <a:gd name="connsiteX0" fmla="*/ 165036 w 875341"/>
              <a:gd name="connsiteY0" fmla="*/ 0 h 608788"/>
              <a:gd name="connsiteX1" fmla="*/ 768331 w 875341"/>
              <a:gd name="connsiteY1" fmla="*/ 104897 h 608788"/>
              <a:gd name="connsiteX2" fmla="*/ 839981 w 875341"/>
              <a:gd name="connsiteY2" fmla="*/ 599254 h 608788"/>
              <a:gd name="connsiteX3" fmla="*/ 171066 w 875341"/>
              <a:gd name="connsiteY3" fmla="*/ 458758 h 608788"/>
              <a:gd name="connsiteX4" fmla="*/ 165036 w 875341"/>
              <a:gd name="connsiteY4" fmla="*/ 0 h 608788"/>
              <a:gd name="connsiteX0" fmla="*/ 165036 w 843974"/>
              <a:gd name="connsiteY0" fmla="*/ 0 h 608788"/>
              <a:gd name="connsiteX1" fmla="*/ 768331 w 843974"/>
              <a:gd name="connsiteY1" fmla="*/ 104897 h 608788"/>
              <a:gd name="connsiteX2" fmla="*/ 839981 w 843974"/>
              <a:gd name="connsiteY2" fmla="*/ 599254 h 608788"/>
              <a:gd name="connsiteX3" fmla="*/ 171066 w 843974"/>
              <a:gd name="connsiteY3" fmla="*/ 458758 h 608788"/>
              <a:gd name="connsiteX4" fmla="*/ 165036 w 843974"/>
              <a:gd name="connsiteY4" fmla="*/ 0 h 608788"/>
              <a:gd name="connsiteX0" fmla="*/ 165036 w 845816"/>
              <a:gd name="connsiteY0" fmla="*/ 0 h 608788"/>
              <a:gd name="connsiteX1" fmla="*/ 768331 w 845816"/>
              <a:gd name="connsiteY1" fmla="*/ 104897 h 608788"/>
              <a:gd name="connsiteX2" fmla="*/ 839981 w 845816"/>
              <a:gd name="connsiteY2" fmla="*/ 599254 h 608788"/>
              <a:gd name="connsiteX3" fmla="*/ 171066 w 845816"/>
              <a:gd name="connsiteY3" fmla="*/ 458758 h 608788"/>
              <a:gd name="connsiteX4" fmla="*/ 165036 w 845816"/>
              <a:gd name="connsiteY4" fmla="*/ 0 h 608788"/>
              <a:gd name="connsiteX0" fmla="*/ 0 w 680780"/>
              <a:gd name="connsiteY0" fmla="*/ 0 h 608788"/>
              <a:gd name="connsiteX1" fmla="*/ 603295 w 680780"/>
              <a:gd name="connsiteY1" fmla="*/ 104897 h 608788"/>
              <a:gd name="connsiteX2" fmla="*/ 674945 w 680780"/>
              <a:gd name="connsiteY2" fmla="*/ 599254 h 608788"/>
              <a:gd name="connsiteX3" fmla="*/ 6030 w 680780"/>
              <a:gd name="connsiteY3" fmla="*/ 458758 h 608788"/>
              <a:gd name="connsiteX4" fmla="*/ 0 w 680780"/>
              <a:gd name="connsiteY4" fmla="*/ 0 h 608788"/>
              <a:gd name="connsiteX0" fmla="*/ 0 w 710405"/>
              <a:gd name="connsiteY0" fmla="*/ 0 h 608788"/>
              <a:gd name="connsiteX1" fmla="*/ 698711 w 710405"/>
              <a:gd name="connsiteY1" fmla="*/ 112848 h 608788"/>
              <a:gd name="connsiteX2" fmla="*/ 674945 w 710405"/>
              <a:gd name="connsiteY2" fmla="*/ 599254 h 608788"/>
              <a:gd name="connsiteX3" fmla="*/ 6030 w 710405"/>
              <a:gd name="connsiteY3" fmla="*/ 458758 h 608788"/>
              <a:gd name="connsiteX4" fmla="*/ 0 w 710405"/>
              <a:gd name="connsiteY4" fmla="*/ 0 h 608788"/>
              <a:gd name="connsiteX0" fmla="*/ 1921 w 704375"/>
              <a:gd name="connsiteY0" fmla="*/ 0 h 688301"/>
              <a:gd name="connsiteX1" fmla="*/ 692681 w 704375"/>
              <a:gd name="connsiteY1" fmla="*/ 192361 h 688301"/>
              <a:gd name="connsiteX2" fmla="*/ 668915 w 704375"/>
              <a:gd name="connsiteY2" fmla="*/ 678767 h 688301"/>
              <a:gd name="connsiteX3" fmla="*/ 0 w 704375"/>
              <a:gd name="connsiteY3" fmla="*/ 538271 h 688301"/>
              <a:gd name="connsiteX4" fmla="*/ 1921 w 704375"/>
              <a:gd name="connsiteY4" fmla="*/ 0 h 688301"/>
              <a:gd name="connsiteX0" fmla="*/ 1921 w 696161"/>
              <a:gd name="connsiteY0" fmla="*/ 0 h 1569924"/>
              <a:gd name="connsiteX1" fmla="*/ 692681 w 696161"/>
              <a:gd name="connsiteY1" fmla="*/ 192361 h 1569924"/>
              <a:gd name="connsiteX2" fmla="*/ 557597 w 696161"/>
              <a:gd name="connsiteY2" fmla="*/ 1569313 h 1569924"/>
              <a:gd name="connsiteX3" fmla="*/ 0 w 696161"/>
              <a:gd name="connsiteY3" fmla="*/ 538271 h 1569924"/>
              <a:gd name="connsiteX4" fmla="*/ 1921 w 696161"/>
              <a:gd name="connsiteY4" fmla="*/ 0 h 1569924"/>
              <a:gd name="connsiteX0" fmla="*/ 0 w 694240"/>
              <a:gd name="connsiteY0" fmla="*/ 0 h 1629109"/>
              <a:gd name="connsiteX1" fmla="*/ 690760 w 694240"/>
              <a:gd name="connsiteY1" fmla="*/ 192361 h 1629109"/>
              <a:gd name="connsiteX2" fmla="*/ 555676 w 694240"/>
              <a:gd name="connsiteY2" fmla="*/ 1569313 h 1629109"/>
              <a:gd name="connsiteX3" fmla="*/ 85544 w 694240"/>
              <a:gd name="connsiteY3" fmla="*/ 1556038 h 1629109"/>
              <a:gd name="connsiteX4" fmla="*/ 0 w 694240"/>
              <a:gd name="connsiteY4" fmla="*/ 0 h 1629109"/>
              <a:gd name="connsiteX0" fmla="*/ 0 w 694240"/>
              <a:gd name="connsiteY0" fmla="*/ 0 h 1584811"/>
              <a:gd name="connsiteX1" fmla="*/ 690760 w 694240"/>
              <a:gd name="connsiteY1" fmla="*/ 192361 h 1584811"/>
              <a:gd name="connsiteX2" fmla="*/ 555676 w 694240"/>
              <a:gd name="connsiteY2" fmla="*/ 1569313 h 1584811"/>
              <a:gd name="connsiteX3" fmla="*/ 85544 w 694240"/>
              <a:gd name="connsiteY3" fmla="*/ 1556038 h 1584811"/>
              <a:gd name="connsiteX4" fmla="*/ 0 w 694240"/>
              <a:gd name="connsiteY4" fmla="*/ 0 h 1584811"/>
              <a:gd name="connsiteX0" fmla="*/ 0 w 694240"/>
              <a:gd name="connsiteY0" fmla="*/ 0 h 1584811"/>
              <a:gd name="connsiteX1" fmla="*/ 690760 w 694240"/>
              <a:gd name="connsiteY1" fmla="*/ 192361 h 1584811"/>
              <a:gd name="connsiteX2" fmla="*/ 555676 w 694240"/>
              <a:gd name="connsiteY2" fmla="*/ 1569313 h 1584811"/>
              <a:gd name="connsiteX3" fmla="*/ 85544 w 694240"/>
              <a:gd name="connsiteY3" fmla="*/ 1556038 h 1584811"/>
              <a:gd name="connsiteX4" fmla="*/ 0 w 694240"/>
              <a:gd name="connsiteY4" fmla="*/ 0 h 1584811"/>
              <a:gd name="connsiteX0" fmla="*/ 51789 w 746029"/>
              <a:gd name="connsiteY0" fmla="*/ 0 h 1584811"/>
              <a:gd name="connsiteX1" fmla="*/ 742549 w 746029"/>
              <a:gd name="connsiteY1" fmla="*/ 192361 h 1584811"/>
              <a:gd name="connsiteX2" fmla="*/ 607465 w 746029"/>
              <a:gd name="connsiteY2" fmla="*/ 1569313 h 1584811"/>
              <a:gd name="connsiteX3" fmla="*/ 137333 w 746029"/>
              <a:gd name="connsiteY3" fmla="*/ 1556038 h 1584811"/>
              <a:gd name="connsiteX4" fmla="*/ 51789 w 746029"/>
              <a:gd name="connsiteY4" fmla="*/ 0 h 1584811"/>
              <a:gd name="connsiteX0" fmla="*/ 41405 w 735645"/>
              <a:gd name="connsiteY0" fmla="*/ 0 h 1584811"/>
              <a:gd name="connsiteX1" fmla="*/ 732165 w 735645"/>
              <a:gd name="connsiteY1" fmla="*/ 192361 h 1584811"/>
              <a:gd name="connsiteX2" fmla="*/ 597081 w 735645"/>
              <a:gd name="connsiteY2" fmla="*/ 1569313 h 1584811"/>
              <a:gd name="connsiteX3" fmla="*/ 126949 w 735645"/>
              <a:gd name="connsiteY3" fmla="*/ 1556038 h 1584811"/>
              <a:gd name="connsiteX4" fmla="*/ 41405 w 735645"/>
              <a:gd name="connsiteY4" fmla="*/ 0 h 1584811"/>
              <a:gd name="connsiteX0" fmla="*/ 45233 w 739473"/>
              <a:gd name="connsiteY0" fmla="*/ 0 h 1584811"/>
              <a:gd name="connsiteX1" fmla="*/ 735993 w 739473"/>
              <a:gd name="connsiteY1" fmla="*/ 192361 h 1584811"/>
              <a:gd name="connsiteX2" fmla="*/ 600909 w 739473"/>
              <a:gd name="connsiteY2" fmla="*/ 1569313 h 1584811"/>
              <a:gd name="connsiteX3" fmla="*/ 130777 w 739473"/>
              <a:gd name="connsiteY3" fmla="*/ 1556038 h 1584811"/>
              <a:gd name="connsiteX4" fmla="*/ 45233 w 739473"/>
              <a:gd name="connsiteY4" fmla="*/ 0 h 1584811"/>
              <a:gd name="connsiteX0" fmla="*/ 36001 w 730241"/>
              <a:gd name="connsiteY0" fmla="*/ 0 h 1584811"/>
              <a:gd name="connsiteX1" fmla="*/ 726761 w 730241"/>
              <a:gd name="connsiteY1" fmla="*/ 192361 h 1584811"/>
              <a:gd name="connsiteX2" fmla="*/ 591677 w 730241"/>
              <a:gd name="connsiteY2" fmla="*/ 1569313 h 1584811"/>
              <a:gd name="connsiteX3" fmla="*/ 121545 w 730241"/>
              <a:gd name="connsiteY3" fmla="*/ 1556038 h 1584811"/>
              <a:gd name="connsiteX4" fmla="*/ 36001 w 730241"/>
              <a:gd name="connsiteY4" fmla="*/ 0 h 1584811"/>
              <a:gd name="connsiteX0" fmla="*/ 36001 w 707018"/>
              <a:gd name="connsiteY0" fmla="*/ 0 h 1584811"/>
              <a:gd name="connsiteX1" fmla="*/ 702907 w 707018"/>
              <a:gd name="connsiteY1" fmla="*/ 168507 h 1584811"/>
              <a:gd name="connsiteX2" fmla="*/ 591677 w 707018"/>
              <a:gd name="connsiteY2" fmla="*/ 1569313 h 1584811"/>
              <a:gd name="connsiteX3" fmla="*/ 121545 w 707018"/>
              <a:gd name="connsiteY3" fmla="*/ 1556038 h 1584811"/>
              <a:gd name="connsiteX4" fmla="*/ 36001 w 707018"/>
              <a:gd name="connsiteY4" fmla="*/ 0 h 1584811"/>
              <a:gd name="connsiteX0" fmla="*/ 36001 w 730241"/>
              <a:gd name="connsiteY0" fmla="*/ 0 h 1584811"/>
              <a:gd name="connsiteX1" fmla="*/ 726761 w 730241"/>
              <a:gd name="connsiteY1" fmla="*/ 176459 h 1584811"/>
              <a:gd name="connsiteX2" fmla="*/ 591677 w 730241"/>
              <a:gd name="connsiteY2" fmla="*/ 1569313 h 1584811"/>
              <a:gd name="connsiteX3" fmla="*/ 121545 w 730241"/>
              <a:gd name="connsiteY3" fmla="*/ 1556038 h 1584811"/>
              <a:gd name="connsiteX4" fmla="*/ 36001 w 730241"/>
              <a:gd name="connsiteY4" fmla="*/ 0 h 1584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0241" h="1584811">
                <a:moveTo>
                  <a:pt x="36001" y="0"/>
                </a:moveTo>
                <a:cubicBezTo>
                  <a:pt x="201969" y="154068"/>
                  <a:pt x="620570" y="176929"/>
                  <a:pt x="726761" y="176459"/>
                </a:cubicBezTo>
                <a:cubicBezTo>
                  <a:pt x="753493" y="307864"/>
                  <a:pt x="618291" y="1346841"/>
                  <a:pt x="591677" y="1569313"/>
                </a:cubicBezTo>
                <a:cubicBezTo>
                  <a:pt x="472547" y="1596959"/>
                  <a:pt x="266388" y="1584582"/>
                  <a:pt x="121545" y="1556038"/>
                </a:cubicBezTo>
                <a:cubicBezTo>
                  <a:pt x="181359" y="694879"/>
                  <a:pt x="-95844" y="641787"/>
                  <a:pt x="36001" y="0"/>
                </a:cubicBezTo>
                <a:close/>
              </a:path>
            </a:pathLst>
          </a:custGeom>
          <a:solidFill>
            <a:srgbClr val="7030A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C6BDA64-9EFE-4DCA-BB7D-7ACE88D95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9343" y="1554957"/>
            <a:ext cx="7427168" cy="5028405"/>
          </a:xfrm>
        </p:spPr>
        <p:txBody>
          <a:bodyPr>
            <a:normAutofit fontScale="77500" lnSpcReduction="20000"/>
          </a:bodyPr>
          <a:lstStyle/>
          <a:p>
            <a:r>
              <a:rPr lang="hu-HU" altLang="hu-HU" b="1" dirty="0"/>
              <a:t>határai</a:t>
            </a:r>
            <a:r>
              <a:rPr lang="hu-HU" altLang="hu-HU" dirty="0"/>
              <a:t>: 3 harántujjnyira a könyökhajlat alatt (felső), harántvonal a </a:t>
            </a:r>
            <a:r>
              <a:rPr lang="hu-HU" altLang="hu-HU" dirty="0" err="1"/>
              <a:t>caput</a:t>
            </a:r>
            <a:r>
              <a:rPr lang="hu-HU" altLang="hu-HU" dirty="0"/>
              <a:t> </a:t>
            </a:r>
            <a:r>
              <a:rPr lang="hu-HU" altLang="hu-HU" dirty="0" err="1"/>
              <a:t>ulnae</a:t>
            </a:r>
            <a:r>
              <a:rPr lang="hu-HU" altLang="hu-HU" dirty="0"/>
              <a:t> magasságában (alsó), függőleges vonalak az </a:t>
            </a:r>
            <a:r>
              <a:rPr lang="hu-HU" altLang="hu-HU" dirty="0" err="1"/>
              <a:t>epicondylusokon</a:t>
            </a:r>
            <a:r>
              <a:rPr lang="hu-HU" altLang="hu-HU" dirty="0"/>
              <a:t> át (</a:t>
            </a:r>
            <a:r>
              <a:rPr lang="hu-HU" altLang="hu-HU" dirty="0" err="1"/>
              <a:t>med</a:t>
            </a:r>
            <a:r>
              <a:rPr lang="hu-HU" altLang="hu-HU" dirty="0"/>
              <a:t>., lat.)</a:t>
            </a:r>
          </a:p>
          <a:p>
            <a:r>
              <a:rPr lang="hu-HU" altLang="hu-HU" b="1" dirty="0"/>
              <a:t>tapintható </a:t>
            </a:r>
            <a:r>
              <a:rPr lang="hu-HU" altLang="hu-HU" dirty="0"/>
              <a:t>képletek: mm. </a:t>
            </a:r>
            <a:r>
              <a:rPr lang="hu-HU" altLang="hu-HU" dirty="0" err="1"/>
              <a:t>flexores</a:t>
            </a:r>
            <a:r>
              <a:rPr lang="hu-HU" altLang="hu-HU" dirty="0"/>
              <a:t>, </a:t>
            </a:r>
            <a:r>
              <a:rPr lang="hu-HU" altLang="hu-HU" dirty="0" err="1"/>
              <a:t>disztálisan</a:t>
            </a:r>
            <a:r>
              <a:rPr lang="hu-HU" altLang="hu-HU" dirty="0"/>
              <a:t> az ínjaik, az </a:t>
            </a:r>
            <a:r>
              <a:rPr lang="hu-HU" altLang="hu-HU" dirty="0" err="1"/>
              <a:t>ulna</a:t>
            </a:r>
            <a:r>
              <a:rPr lang="hu-HU" altLang="hu-HU" dirty="0"/>
              <a:t> és a </a:t>
            </a:r>
            <a:r>
              <a:rPr lang="hu-HU" altLang="hu-HU" dirty="0" err="1"/>
              <a:t>radius</a:t>
            </a:r>
            <a:r>
              <a:rPr lang="hu-HU" altLang="hu-HU" dirty="0"/>
              <a:t> (az alsó harmadban), a. </a:t>
            </a:r>
            <a:r>
              <a:rPr lang="hu-HU" altLang="hu-HU" dirty="0" err="1"/>
              <a:t>radialis</a:t>
            </a:r>
            <a:r>
              <a:rPr lang="hu-HU" altLang="hu-HU" dirty="0"/>
              <a:t> (pulzus)</a:t>
            </a:r>
          </a:p>
          <a:p>
            <a:r>
              <a:rPr lang="hu-HU" altLang="hu-HU" b="1" dirty="0" err="1"/>
              <a:t>rétegei</a:t>
            </a:r>
            <a:r>
              <a:rPr lang="hu-HU" altLang="hu-HU" dirty="0"/>
              <a:t>: bőr, </a:t>
            </a:r>
            <a:r>
              <a:rPr lang="hu-HU" altLang="hu-HU" dirty="0" err="1"/>
              <a:t>v.cephalica-v.basilica</a:t>
            </a:r>
            <a:r>
              <a:rPr lang="hu-HU" altLang="hu-HU" dirty="0"/>
              <a:t>, </a:t>
            </a:r>
            <a:r>
              <a:rPr lang="hu-HU" altLang="hu-HU" dirty="0" err="1"/>
              <a:t>n.cut</a:t>
            </a:r>
            <a:r>
              <a:rPr lang="hu-HU" altLang="hu-HU" dirty="0"/>
              <a:t>. </a:t>
            </a:r>
            <a:r>
              <a:rPr lang="hu-HU" altLang="hu-HU" dirty="0" err="1"/>
              <a:t>antebrach</a:t>
            </a:r>
            <a:r>
              <a:rPr lang="hu-HU" altLang="hu-HU" dirty="0"/>
              <a:t>. </a:t>
            </a:r>
            <a:r>
              <a:rPr lang="hu-HU" altLang="hu-HU" dirty="0" err="1"/>
              <a:t>med</a:t>
            </a:r>
            <a:r>
              <a:rPr lang="hu-HU" altLang="hu-HU" dirty="0"/>
              <a:t>., </a:t>
            </a:r>
            <a:r>
              <a:rPr lang="hu-HU" altLang="hu-HU" dirty="0" err="1"/>
              <a:t>n.</a:t>
            </a:r>
            <a:r>
              <a:rPr lang="hu-HU" altLang="hu-HU" dirty="0"/>
              <a:t> </a:t>
            </a:r>
            <a:r>
              <a:rPr lang="hu-HU" altLang="hu-HU" dirty="0" err="1"/>
              <a:t>cut</a:t>
            </a:r>
            <a:r>
              <a:rPr lang="hu-HU" altLang="hu-HU" dirty="0"/>
              <a:t>. </a:t>
            </a:r>
            <a:r>
              <a:rPr lang="hu-HU" altLang="hu-HU" dirty="0" err="1"/>
              <a:t>antebrach</a:t>
            </a:r>
            <a:r>
              <a:rPr lang="hu-HU" altLang="hu-HU" dirty="0"/>
              <a:t>. lat., </a:t>
            </a:r>
            <a:r>
              <a:rPr lang="hu-HU" altLang="hu-HU" dirty="0" err="1"/>
              <a:t>fascia</a:t>
            </a:r>
            <a:r>
              <a:rPr lang="hu-HU" altLang="hu-HU" dirty="0"/>
              <a:t> </a:t>
            </a:r>
            <a:r>
              <a:rPr lang="hu-HU" altLang="hu-HU" dirty="0" err="1"/>
              <a:t>antebrachii</a:t>
            </a:r>
            <a:r>
              <a:rPr lang="hu-HU" altLang="hu-HU" dirty="0"/>
              <a:t> (a pólya </a:t>
            </a:r>
            <a:r>
              <a:rPr lang="hu-HU" altLang="hu-HU" dirty="0" err="1"/>
              <a:t>proximálisan</a:t>
            </a:r>
            <a:r>
              <a:rPr lang="hu-HU" altLang="hu-HU" dirty="0"/>
              <a:t> a </a:t>
            </a:r>
            <a:r>
              <a:rPr lang="hu-HU" altLang="hu-HU" dirty="0" err="1"/>
              <a:t>felexorokkal</a:t>
            </a:r>
            <a:r>
              <a:rPr lang="hu-HU" altLang="hu-HU" dirty="0"/>
              <a:t> </a:t>
            </a:r>
            <a:r>
              <a:rPr lang="hu-HU" altLang="hu-HU" dirty="0" err="1"/>
              <a:t>összenőtt</a:t>
            </a:r>
            <a:r>
              <a:rPr lang="hu-HU" altLang="hu-HU" dirty="0"/>
              <a:t>), mm. </a:t>
            </a:r>
            <a:r>
              <a:rPr lang="hu-HU" altLang="hu-HU" dirty="0" err="1"/>
              <a:t>flexores</a:t>
            </a:r>
            <a:r>
              <a:rPr lang="hu-HU" altLang="hu-HU" dirty="0"/>
              <a:t> (felszínes és mély csoportok); laterálisan: m. </a:t>
            </a:r>
            <a:r>
              <a:rPr lang="hu-HU" altLang="hu-HU" dirty="0" err="1"/>
              <a:t>brachioradialis</a:t>
            </a:r>
            <a:r>
              <a:rPr lang="hu-HU" altLang="hu-HU" dirty="0"/>
              <a:t>, alatta az a. </a:t>
            </a:r>
            <a:r>
              <a:rPr lang="hu-HU" altLang="hu-HU" dirty="0" err="1"/>
              <a:t>rad</a:t>
            </a:r>
            <a:r>
              <a:rPr lang="hu-HU" altLang="hu-HU" dirty="0"/>
              <a:t>. és a r. </a:t>
            </a:r>
            <a:r>
              <a:rPr lang="hu-HU" altLang="hu-HU" dirty="0" err="1"/>
              <a:t>supf</a:t>
            </a:r>
            <a:r>
              <a:rPr lang="hu-HU" altLang="hu-HU" dirty="0"/>
              <a:t>. </a:t>
            </a:r>
            <a:r>
              <a:rPr lang="hu-HU" altLang="hu-HU" dirty="0" err="1"/>
              <a:t>n.</a:t>
            </a:r>
            <a:r>
              <a:rPr lang="hu-HU" altLang="hu-HU" dirty="0"/>
              <a:t> </a:t>
            </a:r>
            <a:r>
              <a:rPr lang="hu-HU" altLang="hu-HU" dirty="0" err="1"/>
              <a:t>rad</a:t>
            </a:r>
            <a:r>
              <a:rPr lang="hu-HU" altLang="hu-HU" dirty="0"/>
              <a:t>. =vezetőizom: m. </a:t>
            </a:r>
            <a:r>
              <a:rPr lang="hu-HU" altLang="hu-HU" dirty="0" err="1"/>
              <a:t>brachiorad</a:t>
            </a:r>
            <a:r>
              <a:rPr lang="hu-HU" altLang="hu-HU" dirty="0"/>
              <a:t>.); mediálisan: </a:t>
            </a:r>
            <a:r>
              <a:rPr lang="hu-HU" altLang="hu-HU" dirty="0" err="1"/>
              <a:t>n.</a:t>
            </a:r>
            <a:r>
              <a:rPr lang="hu-HU" altLang="hu-HU" dirty="0"/>
              <a:t> </a:t>
            </a:r>
            <a:r>
              <a:rPr lang="hu-HU" altLang="hu-HU" dirty="0" err="1"/>
              <a:t>uln</a:t>
            </a:r>
            <a:r>
              <a:rPr lang="hu-HU" altLang="hu-HU" dirty="0"/>
              <a:t>. az a. </a:t>
            </a:r>
            <a:r>
              <a:rPr lang="hu-HU" altLang="hu-HU" dirty="0" err="1"/>
              <a:t>uln</a:t>
            </a:r>
            <a:r>
              <a:rPr lang="hu-HU" altLang="hu-HU" dirty="0"/>
              <a:t>.-</a:t>
            </a:r>
            <a:r>
              <a:rPr lang="hu-HU" altLang="hu-HU" dirty="0" err="1"/>
              <a:t>sal</a:t>
            </a:r>
            <a:r>
              <a:rPr lang="hu-HU" altLang="hu-HU" dirty="0"/>
              <a:t> a m. </a:t>
            </a:r>
            <a:r>
              <a:rPr lang="hu-HU" altLang="hu-HU" dirty="0" err="1"/>
              <a:t>flex</a:t>
            </a:r>
            <a:r>
              <a:rPr lang="hu-HU" altLang="hu-HU" dirty="0"/>
              <a:t>. </a:t>
            </a:r>
            <a:r>
              <a:rPr lang="hu-HU" altLang="hu-HU" dirty="0" err="1"/>
              <a:t>dig</a:t>
            </a:r>
            <a:r>
              <a:rPr lang="hu-HU" altLang="hu-HU" dirty="0"/>
              <a:t>. </a:t>
            </a:r>
            <a:r>
              <a:rPr lang="hu-HU" altLang="hu-HU" dirty="0" err="1"/>
              <a:t>supf</a:t>
            </a:r>
            <a:r>
              <a:rPr lang="hu-HU" altLang="hu-HU" dirty="0"/>
              <a:t>. és a m. </a:t>
            </a:r>
            <a:r>
              <a:rPr lang="hu-HU" altLang="hu-HU" dirty="0" err="1"/>
              <a:t>flex</a:t>
            </a:r>
            <a:r>
              <a:rPr lang="hu-HU" altLang="hu-HU" dirty="0"/>
              <a:t>. </a:t>
            </a:r>
            <a:r>
              <a:rPr lang="hu-HU" altLang="hu-HU" dirty="0" err="1"/>
              <a:t>carpi</a:t>
            </a:r>
            <a:r>
              <a:rPr lang="hu-HU" altLang="hu-HU" dirty="0"/>
              <a:t> </a:t>
            </a:r>
            <a:r>
              <a:rPr lang="hu-HU" altLang="hu-HU" dirty="0" err="1"/>
              <a:t>rad</a:t>
            </a:r>
            <a:r>
              <a:rPr lang="hu-HU" altLang="hu-HU" dirty="0"/>
              <a:t>. között; középen: </a:t>
            </a:r>
            <a:r>
              <a:rPr lang="hu-HU" altLang="hu-HU" dirty="0" err="1"/>
              <a:t>n.</a:t>
            </a:r>
            <a:r>
              <a:rPr lang="hu-HU" altLang="hu-HU" dirty="0"/>
              <a:t> </a:t>
            </a:r>
            <a:r>
              <a:rPr lang="hu-HU" altLang="hu-HU" dirty="0" err="1"/>
              <a:t>med</a:t>
            </a:r>
            <a:r>
              <a:rPr lang="hu-HU" altLang="hu-HU" dirty="0"/>
              <a:t>. először a m. </a:t>
            </a:r>
            <a:r>
              <a:rPr lang="hu-HU" altLang="hu-HU" dirty="0" err="1"/>
              <a:t>pronator</a:t>
            </a:r>
            <a:r>
              <a:rPr lang="hu-HU" altLang="hu-HU" dirty="0"/>
              <a:t> teres fejei között,  majd a m. </a:t>
            </a:r>
            <a:r>
              <a:rPr lang="hu-HU" altLang="hu-HU" dirty="0" err="1"/>
              <a:t>flex</a:t>
            </a:r>
            <a:r>
              <a:rPr lang="hu-HU" altLang="hu-HU" dirty="0"/>
              <a:t>. </a:t>
            </a:r>
            <a:r>
              <a:rPr lang="hu-HU" altLang="hu-HU" dirty="0" err="1"/>
              <a:t>dig</a:t>
            </a:r>
            <a:r>
              <a:rPr lang="hu-HU" altLang="hu-HU" dirty="0"/>
              <a:t>. </a:t>
            </a:r>
            <a:r>
              <a:rPr lang="hu-HU" altLang="hu-HU" dirty="0" err="1"/>
              <a:t>supf</a:t>
            </a:r>
            <a:r>
              <a:rPr lang="hu-HU" altLang="hu-HU" dirty="0"/>
              <a:t>. alatt.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186145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Kép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2500" y="36513"/>
            <a:ext cx="5580063" cy="674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Szövegdoboz 4"/>
          <p:cNvSpPr txBox="1">
            <a:spLocks noChangeArrowheads="1"/>
          </p:cNvSpPr>
          <p:nvPr/>
        </p:nvSpPr>
        <p:spPr bwMode="auto">
          <a:xfrm>
            <a:off x="323850" y="333375"/>
            <a:ext cx="3024188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 b="1" dirty="0"/>
              <a:t>A radiális </a:t>
            </a:r>
            <a:r>
              <a:rPr lang="hu-HU" altLang="hu-HU" sz="1800" dirty="0"/>
              <a:t>ér-ideg köteg: r. </a:t>
            </a:r>
            <a:r>
              <a:rPr lang="hu-HU" altLang="hu-HU" sz="1800" dirty="0" err="1"/>
              <a:t>supf</a:t>
            </a:r>
            <a:r>
              <a:rPr lang="hu-HU" altLang="hu-HU" sz="1800" dirty="0"/>
              <a:t>. n. </a:t>
            </a:r>
            <a:r>
              <a:rPr lang="hu-HU" altLang="hu-HU" sz="1800" dirty="0" err="1"/>
              <a:t>rad</a:t>
            </a:r>
            <a:r>
              <a:rPr lang="hu-HU" altLang="hu-HU" sz="1800" dirty="0"/>
              <a:t>., a/v. </a:t>
            </a:r>
            <a:r>
              <a:rPr lang="hu-HU" altLang="hu-HU" sz="1800" dirty="0" err="1"/>
              <a:t>rad</a:t>
            </a:r>
            <a:r>
              <a:rPr lang="hu-HU" altLang="hu-HU" sz="1800" dirty="0"/>
              <a:t>., vezetőizom: m. </a:t>
            </a:r>
            <a:r>
              <a:rPr lang="hu-HU" altLang="hu-HU" sz="1800" dirty="0" err="1"/>
              <a:t>brachioradialis</a:t>
            </a:r>
            <a:endParaRPr lang="hu-HU" altLang="hu-HU" sz="1800" dirty="0"/>
          </a:p>
          <a:p>
            <a:pPr>
              <a:spcBef>
                <a:spcPct val="0"/>
              </a:spcBef>
              <a:buFontTx/>
              <a:buNone/>
            </a:pPr>
            <a:endParaRPr lang="hu-HU" altLang="hu-HU" sz="1800" dirty="0"/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 b="1" dirty="0"/>
              <a:t>Az </a:t>
            </a:r>
            <a:r>
              <a:rPr lang="hu-HU" altLang="hu-HU" sz="1800" b="1" dirty="0" err="1"/>
              <a:t>ulnáris</a:t>
            </a:r>
            <a:r>
              <a:rPr lang="hu-HU" altLang="hu-HU" sz="1800" b="1" dirty="0"/>
              <a:t> </a:t>
            </a:r>
            <a:r>
              <a:rPr lang="hu-HU" altLang="hu-HU" sz="1800" dirty="0"/>
              <a:t>ér-ideg köteg: n/a/v. ulnaris; vezetőizom: m. </a:t>
            </a:r>
            <a:r>
              <a:rPr lang="hu-HU" altLang="hu-HU" sz="1800" dirty="0" err="1"/>
              <a:t>flex</a:t>
            </a:r>
            <a:r>
              <a:rPr lang="hu-HU" altLang="hu-HU" sz="1800" dirty="0"/>
              <a:t>. carpi </a:t>
            </a:r>
            <a:r>
              <a:rPr lang="hu-HU" altLang="hu-HU" sz="1800" dirty="0" err="1"/>
              <a:t>uln</a:t>
            </a:r>
            <a:r>
              <a:rPr lang="hu-HU" altLang="hu-HU" sz="1800" dirty="0"/>
              <a:t>.</a:t>
            </a:r>
          </a:p>
          <a:p>
            <a:pPr>
              <a:spcBef>
                <a:spcPct val="0"/>
              </a:spcBef>
              <a:buFontTx/>
              <a:buNone/>
            </a:pPr>
            <a:endParaRPr lang="hu-HU" altLang="hu-HU" sz="1800" b="1" dirty="0"/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 b="1" dirty="0"/>
              <a:t>A középső </a:t>
            </a:r>
            <a:r>
              <a:rPr lang="hu-HU" altLang="hu-HU" sz="1800" dirty="0"/>
              <a:t>ér-ideg köteg: </a:t>
            </a:r>
            <a:r>
              <a:rPr lang="hu-HU" altLang="hu-HU" sz="1800" dirty="0" err="1"/>
              <a:t>n.med</a:t>
            </a:r>
            <a:r>
              <a:rPr lang="hu-HU" altLang="hu-HU" sz="1800" dirty="0"/>
              <a:t>. (</a:t>
            </a:r>
            <a:r>
              <a:rPr lang="hu-HU" altLang="hu-HU" sz="1800" dirty="0" err="1"/>
              <a:t>néhény</a:t>
            </a:r>
            <a:r>
              <a:rPr lang="hu-HU" altLang="hu-HU" sz="1800" dirty="0"/>
              <a:t> kisméretű kísérőérrel), vezetőizom: m. </a:t>
            </a:r>
            <a:r>
              <a:rPr lang="hu-HU" altLang="hu-HU" sz="1800" dirty="0" err="1"/>
              <a:t>flex</a:t>
            </a:r>
            <a:r>
              <a:rPr lang="hu-HU" altLang="hu-HU" sz="1800" dirty="0"/>
              <a:t>. carpi </a:t>
            </a:r>
            <a:r>
              <a:rPr lang="hu-HU" altLang="hu-HU" sz="1800" dirty="0" err="1"/>
              <a:t>rad</a:t>
            </a:r>
            <a:r>
              <a:rPr lang="hu-HU" altLang="hu-HU" sz="1800" dirty="0"/>
              <a:t>. 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5738" y="115888"/>
            <a:ext cx="50419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1" name="Téglalap 2"/>
          <p:cNvSpPr>
            <a:spLocks noChangeArrowheads="1"/>
          </p:cNvSpPr>
          <p:nvPr/>
        </p:nvSpPr>
        <p:spPr bwMode="auto">
          <a:xfrm>
            <a:off x="179388" y="205572"/>
            <a:ext cx="3706881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 b="1" dirty="0"/>
              <a:t>Mély réteg (a </a:t>
            </a:r>
            <a:r>
              <a:rPr lang="hu-HU" altLang="hu-HU" sz="1800" b="1" dirty="0" err="1"/>
              <a:t>flexorok</a:t>
            </a:r>
            <a:r>
              <a:rPr lang="hu-HU" altLang="hu-HU" sz="1800" b="1" dirty="0"/>
              <a:t> alatt) </a:t>
            </a:r>
            <a:r>
              <a:rPr lang="hu-HU" altLang="hu-HU" sz="1800" dirty="0"/>
              <a:t>itt található a </a:t>
            </a:r>
            <a:r>
              <a:rPr lang="hu-HU" altLang="hu-HU" sz="1800" b="1" dirty="0"/>
              <a:t>ventrális </a:t>
            </a:r>
            <a:r>
              <a:rPr lang="hu-HU" altLang="hu-HU" sz="1800" b="1" dirty="0" err="1"/>
              <a:t>interosseus</a:t>
            </a:r>
            <a:r>
              <a:rPr lang="hu-HU" altLang="hu-HU" sz="1800" b="1" dirty="0"/>
              <a:t>-köteg</a:t>
            </a:r>
            <a:r>
              <a:rPr lang="hu-HU" altLang="hu-HU" sz="1800" dirty="0"/>
              <a:t>: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 dirty="0"/>
              <a:t>a/v. interossea ant. a n. </a:t>
            </a:r>
            <a:r>
              <a:rPr lang="hu-HU" altLang="hu-HU" sz="1800" dirty="0" err="1"/>
              <a:t>interosseus</a:t>
            </a:r>
            <a:r>
              <a:rPr lang="hu-HU" altLang="hu-HU" sz="1800" dirty="0"/>
              <a:t> ant.-</a:t>
            </a:r>
            <a:r>
              <a:rPr lang="hu-HU" altLang="hu-HU" sz="1800" dirty="0" err="1"/>
              <a:t>ral</a:t>
            </a:r>
            <a:r>
              <a:rPr lang="hu-HU" altLang="hu-HU" sz="1800" dirty="0"/>
              <a:t>.</a:t>
            </a:r>
          </a:p>
          <a:p>
            <a:pPr>
              <a:spcBef>
                <a:spcPct val="0"/>
              </a:spcBef>
              <a:buFontTx/>
              <a:buNone/>
            </a:pPr>
            <a:endParaRPr lang="hu-HU" altLang="hu-HU" sz="1800" dirty="0"/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 dirty="0"/>
              <a:t>A. interossea communis: az a. ulnaris rövid törzse, közvetlenül a m. </a:t>
            </a:r>
            <a:r>
              <a:rPr lang="hu-HU" altLang="hu-HU" sz="1800" dirty="0" err="1"/>
              <a:t>pronator</a:t>
            </a:r>
            <a:r>
              <a:rPr lang="hu-HU" altLang="hu-HU" sz="1800" dirty="0"/>
              <a:t> </a:t>
            </a:r>
            <a:r>
              <a:rPr lang="hu-HU" altLang="hu-HU" sz="1800" dirty="0" err="1"/>
              <a:t>ter</a:t>
            </a:r>
            <a:r>
              <a:rPr lang="hu-HU" altLang="hu-HU" sz="1800" dirty="0"/>
              <a:t>. felső széle alatt, a n. medianus kereszteződésénél ered, majd rögtön kettéválik a. interossea ant., post.-</a:t>
            </a:r>
            <a:r>
              <a:rPr lang="hu-HU" altLang="hu-HU" sz="1800" dirty="0" err="1"/>
              <a:t>ra</a:t>
            </a:r>
            <a:r>
              <a:rPr lang="hu-HU" altLang="hu-HU" sz="1800" dirty="0"/>
              <a:t> (a </a:t>
            </a:r>
            <a:r>
              <a:rPr lang="hu-HU" altLang="hu-HU" sz="1800" dirty="0" err="1"/>
              <a:t>membrana</a:t>
            </a:r>
            <a:r>
              <a:rPr lang="hu-HU" altLang="hu-HU" sz="1800" dirty="0"/>
              <a:t> interossea ét oldalán)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395536" y="3861048"/>
            <a:ext cx="324036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00" b="1" dirty="0"/>
              <a:t>vezetéses érzéstelenítés </a:t>
            </a:r>
            <a:r>
              <a:rPr lang="hu-HU" sz="1000" dirty="0"/>
              <a:t>(ilyenkor egy idegtörzs mellé kell az érzéstelenítőoldatot fecskendezni, a befecskendezés helyétől </a:t>
            </a:r>
            <a:r>
              <a:rPr lang="hu-HU" sz="1000" dirty="0" err="1"/>
              <a:t>disztálisan</a:t>
            </a:r>
            <a:r>
              <a:rPr lang="hu-HU" sz="1000" dirty="0"/>
              <a:t> kiesik az ideg motoros/szenzoros funkciója)</a:t>
            </a:r>
          </a:p>
          <a:p>
            <a:r>
              <a:rPr lang="hu-HU" sz="1000" b="1" dirty="0"/>
              <a:t>N. medianus</a:t>
            </a:r>
            <a:r>
              <a:rPr lang="hu-HU" sz="1000" dirty="0"/>
              <a:t>: a m. </a:t>
            </a:r>
            <a:r>
              <a:rPr lang="hu-HU" sz="1000" dirty="0" err="1"/>
              <a:t>flex</a:t>
            </a:r>
            <a:r>
              <a:rPr lang="hu-HU" sz="1000" dirty="0"/>
              <a:t>. carpi radialis </a:t>
            </a:r>
            <a:r>
              <a:rPr lang="hu-HU" sz="1000" dirty="0" err="1"/>
              <a:t>inától</a:t>
            </a:r>
            <a:r>
              <a:rPr lang="hu-HU" sz="1000" dirty="0"/>
              <a:t> </a:t>
            </a:r>
            <a:r>
              <a:rPr lang="hu-HU" sz="1000" dirty="0" err="1"/>
              <a:t>ulnárisan</a:t>
            </a:r>
            <a:r>
              <a:rPr lang="hu-HU" sz="1000" dirty="0"/>
              <a:t> érhető el.</a:t>
            </a:r>
          </a:p>
          <a:p>
            <a:r>
              <a:rPr lang="hu-HU" sz="1000" b="1" dirty="0"/>
              <a:t>N. ulnaris</a:t>
            </a:r>
            <a:r>
              <a:rPr lang="hu-HU" sz="1000" dirty="0"/>
              <a:t>: a </a:t>
            </a:r>
            <a:r>
              <a:rPr lang="hu-HU" sz="1000" dirty="0" err="1"/>
              <a:t>regio</a:t>
            </a:r>
            <a:r>
              <a:rPr lang="hu-HU" sz="1000" dirty="0"/>
              <a:t> cubiti post-ban, a </a:t>
            </a:r>
            <a:r>
              <a:rPr lang="hu-HU" sz="1000" dirty="0" err="1"/>
              <a:t>sulcus</a:t>
            </a:r>
            <a:r>
              <a:rPr lang="hu-HU" sz="1000" dirty="0"/>
              <a:t> </a:t>
            </a:r>
            <a:r>
              <a:rPr lang="hu-HU" sz="1000" dirty="0" err="1"/>
              <a:t>nervi</a:t>
            </a:r>
            <a:r>
              <a:rPr lang="hu-HU" sz="1000" dirty="0"/>
              <a:t> </a:t>
            </a:r>
            <a:r>
              <a:rPr lang="hu-HU" sz="1000" dirty="0" err="1"/>
              <a:t>ulnarisban</a:t>
            </a:r>
            <a:r>
              <a:rPr lang="hu-HU" sz="1000" dirty="0"/>
              <a:t> vagy a </a:t>
            </a:r>
            <a:r>
              <a:rPr lang="hu-HU" sz="1000" dirty="0" err="1"/>
              <a:t>regio</a:t>
            </a:r>
            <a:r>
              <a:rPr lang="hu-HU" sz="1000" dirty="0"/>
              <a:t> </a:t>
            </a:r>
            <a:r>
              <a:rPr lang="hu-HU" sz="1000" dirty="0" err="1"/>
              <a:t>carpalis</a:t>
            </a:r>
            <a:r>
              <a:rPr lang="hu-HU" sz="1000" dirty="0"/>
              <a:t> </a:t>
            </a:r>
            <a:r>
              <a:rPr lang="hu-HU" sz="1000" dirty="0" err="1"/>
              <a:t>anteriorban</a:t>
            </a:r>
            <a:r>
              <a:rPr lang="hu-HU" sz="1000" dirty="0"/>
              <a:t> a borsócsont radiális oldalán.</a:t>
            </a:r>
          </a:p>
          <a:p>
            <a:endParaRPr lang="hu-HU" sz="1000" dirty="0"/>
          </a:p>
          <a:p>
            <a:r>
              <a:rPr lang="hu-HU" sz="1000" b="1" dirty="0"/>
              <a:t>Öngyilkosság</a:t>
            </a:r>
            <a:r>
              <a:rPr lang="hu-HU" sz="1000" dirty="0"/>
              <a:t>: sokan úgy végzik az „ér felvágását”, hogy a </a:t>
            </a:r>
            <a:r>
              <a:rPr lang="hu-HU" sz="1000" dirty="0" err="1"/>
              <a:t>carpalis</a:t>
            </a:r>
            <a:r>
              <a:rPr lang="hu-HU" sz="1000" dirty="0"/>
              <a:t> hajlítóoldali redőknél (</a:t>
            </a:r>
            <a:r>
              <a:rPr lang="hu-HU" sz="1000" dirty="0" err="1"/>
              <a:t>rascetta</a:t>
            </a:r>
            <a:r>
              <a:rPr lang="hu-HU" sz="1000" dirty="0"/>
              <a:t>, </a:t>
            </a:r>
            <a:r>
              <a:rPr lang="hu-HU" sz="1000" dirty="0" err="1"/>
              <a:t>restricta</a:t>
            </a:r>
            <a:r>
              <a:rPr lang="hu-HU" sz="1000" dirty="0"/>
              <a:t>, l. később) egy mély harántmetszést végeznek. Ez igen fájdalmas, mert átvágják a </a:t>
            </a:r>
            <a:r>
              <a:rPr lang="hu-HU" sz="1000" dirty="0" err="1"/>
              <a:t>medianust</a:t>
            </a:r>
            <a:r>
              <a:rPr lang="hu-HU" sz="1000" dirty="0"/>
              <a:t>, és emiatt elállva az öngyilkossági szándéktól, orvosi segítséget keresnek.</a:t>
            </a:r>
            <a:endParaRPr lang="de-DE" sz="1000" dirty="0"/>
          </a:p>
          <a:p>
            <a:endParaRPr lang="de-DE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0425" y="115888"/>
            <a:ext cx="2987675" cy="656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179512" y="115888"/>
            <a:ext cx="511256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Az a. radialis pulzusa</a:t>
            </a:r>
          </a:p>
          <a:p>
            <a:r>
              <a:rPr lang="hu-HU" dirty="0"/>
              <a:t>Az a. radialis felszínes helyzete a </a:t>
            </a:r>
            <a:r>
              <a:rPr lang="hu-HU" dirty="0" err="1"/>
              <a:t>radius</a:t>
            </a:r>
            <a:r>
              <a:rPr lang="hu-HU" dirty="0"/>
              <a:t> </a:t>
            </a:r>
            <a:r>
              <a:rPr lang="hu-HU" dirty="0" err="1"/>
              <a:t>disztális</a:t>
            </a:r>
            <a:r>
              <a:rPr lang="hu-HU" dirty="0"/>
              <a:t> végén (a német irodalom radiális pulzusároknak hívja) már az ókor óta használatban van; sok XVII-XVIII. századi holland festmény </a:t>
            </a:r>
            <a:r>
              <a:rPr lang="hu-HU" dirty="0" err="1"/>
              <a:t>ábárzolja</a:t>
            </a:r>
            <a:r>
              <a:rPr lang="hu-HU" dirty="0"/>
              <a:t> a pulzust tapintó orvost.</a:t>
            </a:r>
          </a:p>
          <a:p>
            <a:r>
              <a:rPr lang="hu-HU" dirty="0"/>
              <a:t> Az a. radialis pulzusa 3 helyen tapintható:</a:t>
            </a:r>
          </a:p>
          <a:p>
            <a:r>
              <a:rPr lang="hu-HU" b="1" dirty="0"/>
              <a:t>1.</a:t>
            </a:r>
            <a:r>
              <a:rPr lang="hu-HU" dirty="0"/>
              <a:t>a </a:t>
            </a:r>
            <a:r>
              <a:rPr lang="hu-HU" dirty="0" err="1"/>
              <a:t>radius</a:t>
            </a:r>
            <a:r>
              <a:rPr lang="hu-HU" dirty="0"/>
              <a:t> </a:t>
            </a:r>
            <a:r>
              <a:rPr lang="hu-HU" dirty="0" err="1"/>
              <a:t>disztális</a:t>
            </a:r>
            <a:r>
              <a:rPr lang="hu-HU" dirty="0"/>
              <a:t> végén (5-10 cm hosszú szakaszon, a hosszanti árokban (laterálisan a </a:t>
            </a:r>
            <a:r>
              <a:rPr lang="hu-HU" dirty="0" err="1"/>
              <a:t>radius</a:t>
            </a:r>
            <a:r>
              <a:rPr lang="hu-HU" dirty="0"/>
              <a:t>, mediálisan a m. </a:t>
            </a:r>
            <a:r>
              <a:rPr lang="hu-HU" dirty="0" err="1"/>
              <a:t>flex</a:t>
            </a:r>
            <a:r>
              <a:rPr lang="hu-HU" dirty="0"/>
              <a:t>. carpi radialis határolja)</a:t>
            </a:r>
          </a:p>
          <a:p>
            <a:r>
              <a:rPr lang="hu-HU" b="1" dirty="0"/>
              <a:t>2. </a:t>
            </a:r>
            <a:r>
              <a:rPr lang="hu-HU" dirty="0"/>
              <a:t>a </a:t>
            </a:r>
            <a:r>
              <a:rPr lang="hu-HU" dirty="0" err="1"/>
              <a:t>Tabatiere-ben</a:t>
            </a:r>
            <a:r>
              <a:rPr lang="hu-HU" dirty="0"/>
              <a:t>, ahol is az eret a sajkacsonthoz lehet nyomni (opponált hüvelykujj alkalmasabb erre)</a:t>
            </a:r>
          </a:p>
          <a:p>
            <a:r>
              <a:rPr lang="hu-HU" b="1" dirty="0"/>
              <a:t>3.</a:t>
            </a:r>
            <a:r>
              <a:rPr lang="hu-HU" dirty="0"/>
              <a:t> az első </a:t>
            </a:r>
            <a:r>
              <a:rPr lang="hu-HU" dirty="0" err="1"/>
              <a:t>intermetakarpális</a:t>
            </a:r>
            <a:r>
              <a:rPr lang="hu-HU" dirty="0"/>
              <a:t> térség, egészen a </a:t>
            </a:r>
            <a:r>
              <a:rPr lang="hu-HU" dirty="0" err="1"/>
              <a:t>metacarpusok</a:t>
            </a:r>
            <a:r>
              <a:rPr lang="hu-HU" dirty="0"/>
              <a:t> bázisánál.</a:t>
            </a:r>
          </a:p>
          <a:p>
            <a:r>
              <a:rPr lang="hu-HU" dirty="0"/>
              <a:t>A pulzus megtalálása a 2. és a 3. helyeken türelmet igényel!</a:t>
            </a:r>
          </a:p>
          <a:p>
            <a:r>
              <a:rPr lang="hu-HU" dirty="0"/>
              <a:t>(A </a:t>
            </a:r>
            <a:r>
              <a:rPr lang="hu-HU" dirty="0" err="1"/>
              <a:t>Lippert</a:t>
            </a:r>
            <a:r>
              <a:rPr lang="hu-HU" dirty="0"/>
              <a:t>: </a:t>
            </a:r>
            <a:r>
              <a:rPr lang="hu-HU" dirty="0" err="1"/>
              <a:t>Lehrbuch</a:t>
            </a:r>
            <a:r>
              <a:rPr lang="hu-HU" dirty="0"/>
              <a:t> </a:t>
            </a:r>
            <a:r>
              <a:rPr lang="hu-HU" dirty="0" err="1"/>
              <a:t>Anatomie-ből</a:t>
            </a:r>
            <a:r>
              <a:rPr lang="hu-HU" dirty="0"/>
              <a:t>)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46074077-8F1C-4AFE-9C79-5F9A84032B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5261" y="1809"/>
            <a:ext cx="1901052" cy="6858000"/>
          </a:xfrm>
          <a:prstGeom prst="rect">
            <a:avLst/>
          </a:prstGeom>
        </p:spPr>
      </p:pic>
      <p:sp>
        <p:nvSpPr>
          <p:cNvPr id="5" name="Szabadkézi sokszög: alakzat 4">
            <a:extLst>
              <a:ext uri="{FF2B5EF4-FFF2-40B4-BE49-F238E27FC236}">
                <a16:creationId xmlns:a16="http://schemas.microsoft.com/office/drawing/2014/main" id="{FC1DA230-8FCE-4AA9-AE57-A4DFB5EB1080}"/>
              </a:ext>
            </a:extLst>
          </p:cNvPr>
          <p:cNvSpPr/>
          <p:nvPr/>
        </p:nvSpPr>
        <p:spPr>
          <a:xfrm>
            <a:off x="7757193" y="3616433"/>
            <a:ext cx="737785" cy="1576267"/>
          </a:xfrm>
          <a:custGeom>
            <a:avLst/>
            <a:gdLst>
              <a:gd name="connsiteX0" fmla="*/ 57150 w 762000"/>
              <a:gd name="connsiteY0" fmla="*/ 152400 h 381000"/>
              <a:gd name="connsiteX1" fmla="*/ 762000 w 762000"/>
              <a:gd name="connsiteY1" fmla="*/ 0 h 381000"/>
              <a:gd name="connsiteX2" fmla="*/ 533400 w 762000"/>
              <a:gd name="connsiteY2" fmla="*/ 381000 h 381000"/>
              <a:gd name="connsiteX3" fmla="*/ 0 w 762000"/>
              <a:gd name="connsiteY3" fmla="*/ 323850 h 381000"/>
              <a:gd name="connsiteX4" fmla="*/ 57150 w 762000"/>
              <a:gd name="connsiteY4" fmla="*/ 152400 h 381000"/>
              <a:gd name="connsiteX0" fmla="*/ 57150 w 762000"/>
              <a:gd name="connsiteY0" fmla="*/ 152400 h 381000"/>
              <a:gd name="connsiteX1" fmla="*/ 762000 w 762000"/>
              <a:gd name="connsiteY1" fmla="*/ 0 h 381000"/>
              <a:gd name="connsiteX2" fmla="*/ 695325 w 762000"/>
              <a:gd name="connsiteY2" fmla="*/ 381000 h 381000"/>
              <a:gd name="connsiteX3" fmla="*/ 0 w 762000"/>
              <a:gd name="connsiteY3" fmla="*/ 323850 h 381000"/>
              <a:gd name="connsiteX4" fmla="*/ 57150 w 762000"/>
              <a:gd name="connsiteY4" fmla="*/ 152400 h 381000"/>
              <a:gd name="connsiteX0" fmla="*/ 57150 w 866775"/>
              <a:gd name="connsiteY0" fmla="*/ 104775 h 333375"/>
              <a:gd name="connsiteX1" fmla="*/ 866775 w 866775"/>
              <a:gd name="connsiteY1" fmla="*/ 0 h 333375"/>
              <a:gd name="connsiteX2" fmla="*/ 695325 w 866775"/>
              <a:gd name="connsiteY2" fmla="*/ 333375 h 333375"/>
              <a:gd name="connsiteX3" fmla="*/ 0 w 866775"/>
              <a:gd name="connsiteY3" fmla="*/ 276225 h 333375"/>
              <a:gd name="connsiteX4" fmla="*/ 57150 w 866775"/>
              <a:gd name="connsiteY4" fmla="*/ 104775 h 333375"/>
              <a:gd name="connsiteX0" fmla="*/ 123825 w 866775"/>
              <a:gd name="connsiteY0" fmla="*/ 114300 h 333375"/>
              <a:gd name="connsiteX1" fmla="*/ 866775 w 866775"/>
              <a:gd name="connsiteY1" fmla="*/ 0 h 333375"/>
              <a:gd name="connsiteX2" fmla="*/ 695325 w 866775"/>
              <a:gd name="connsiteY2" fmla="*/ 333375 h 333375"/>
              <a:gd name="connsiteX3" fmla="*/ 0 w 866775"/>
              <a:gd name="connsiteY3" fmla="*/ 276225 h 333375"/>
              <a:gd name="connsiteX4" fmla="*/ 123825 w 866775"/>
              <a:gd name="connsiteY4" fmla="*/ 114300 h 333375"/>
              <a:gd name="connsiteX0" fmla="*/ 123825 w 866775"/>
              <a:gd name="connsiteY0" fmla="*/ 114300 h 340846"/>
              <a:gd name="connsiteX1" fmla="*/ 866775 w 866775"/>
              <a:gd name="connsiteY1" fmla="*/ 0 h 340846"/>
              <a:gd name="connsiteX2" fmla="*/ 695325 w 866775"/>
              <a:gd name="connsiteY2" fmla="*/ 333375 h 340846"/>
              <a:gd name="connsiteX3" fmla="*/ 0 w 866775"/>
              <a:gd name="connsiteY3" fmla="*/ 276225 h 340846"/>
              <a:gd name="connsiteX4" fmla="*/ 123825 w 866775"/>
              <a:gd name="connsiteY4" fmla="*/ 114300 h 340846"/>
              <a:gd name="connsiteX0" fmla="*/ 123825 w 866775"/>
              <a:gd name="connsiteY0" fmla="*/ 114300 h 358933"/>
              <a:gd name="connsiteX1" fmla="*/ 866775 w 866775"/>
              <a:gd name="connsiteY1" fmla="*/ 0 h 358933"/>
              <a:gd name="connsiteX2" fmla="*/ 695325 w 866775"/>
              <a:gd name="connsiteY2" fmla="*/ 333375 h 358933"/>
              <a:gd name="connsiteX3" fmla="*/ 0 w 866775"/>
              <a:gd name="connsiteY3" fmla="*/ 276225 h 358933"/>
              <a:gd name="connsiteX4" fmla="*/ 123825 w 866775"/>
              <a:gd name="connsiteY4" fmla="*/ 114300 h 358933"/>
              <a:gd name="connsiteX0" fmla="*/ 123825 w 866775"/>
              <a:gd name="connsiteY0" fmla="*/ 114300 h 358933"/>
              <a:gd name="connsiteX1" fmla="*/ 866775 w 866775"/>
              <a:gd name="connsiteY1" fmla="*/ 0 h 358933"/>
              <a:gd name="connsiteX2" fmla="*/ 695325 w 866775"/>
              <a:gd name="connsiteY2" fmla="*/ 333375 h 358933"/>
              <a:gd name="connsiteX3" fmla="*/ 0 w 866775"/>
              <a:gd name="connsiteY3" fmla="*/ 276225 h 358933"/>
              <a:gd name="connsiteX4" fmla="*/ 123825 w 866775"/>
              <a:gd name="connsiteY4" fmla="*/ 114300 h 358933"/>
              <a:gd name="connsiteX0" fmla="*/ 336838 w 866775"/>
              <a:gd name="connsiteY0" fmla="*/ 0 h 738201"/>
              <a:gd name="connsiteX1" fmla="*/ 866775 w 866775"/>
              <a:gd name="connsiteY1" fmla="*/ 379268 h 738201"/>
              <a:gd name="connsiteX2" fmla="*/ 695325 w 866775"/>
              <a:gd name="connsiteY2" fmla="*/ 712643 h 738201"/>
              <a:gd name="connsiteX3" fmla="*/ 0 w 866775"/>
              <a:gd name="connsiteY3" fmla="*/ 655493 h 738201"/>
              <a:gd name="connsiteX4" fmla="*/ 336838 w 866775"/>
              <a:gd name="connsiteY4" fmla="*/ 0 h 738201"/>
              <a:gd name="connsiteX0" fmla="*/ 336838 w 720061"/>
              <a:gd name="connsiteY0" fmla="*/ 0 h 738201"/>
              <a:gd name="connsiteX1" fmla="*/ 544657 w 720061"/>
              <a:gd name="connsiteY1" fmla="*/ 41563 h 738201"/>
              <a:gd name="connsiteX2" fmla="*/ 695325 w 720061"/>
              <a:gd name="connsiteY2" fmla="*/ 712643 h 738201"/>
              <a:gd name="connsiteX3" fmla="*/ 0 w 720061"/>
              <a:gd name="connsiteY3" fmla="*/ 655493 h 738201"/>
              <a:gd name="connsiteX4" fmla="*/ 336838 w 720061"/>
              <a:gd name="connsiteY4" fmla="*/ 0 h 738201"/>
              <a:gd name="connsiteX0" fmla="*/ 336838 w 544657"/>
              <a:gd name="connsiteY0" fmla="*/ 0 h 759034"/>
              <a:gd name="connsiteX1" fmla="*/ 544657 w 544657"/>
              <a:gd name="connsiteY1" fmla="*/ 41563 h 759034"/>
              <a:gd name="connsiteX2" fmla="*/ 388793 w 544657"/>
              <a:gd name="connsiteY2" fmla="*/ 743816 h 759034"/>
              <a:gd name="connsiteX3" fmla="*/ 0 w 544657"/>
              <a:gd name="connsiteY3" fmla="*/ 655493 h 759034"/>
              <a:gd name="connsiteX4" fmla="*/ 336838 w 544657"/>
              <a:gd name="connsiteY4" fmla="*/ 0 h 759034"/>
              <a:gd name="connsiteX0" fmla="*/ 310860 w 518679"/>
              <a:gd name="connsiteY0" fmla="*/ 0 h 750899"/>
              <a:gd name="connsiteX1" fmla="*/ 518679 w 518679"/>
              <a:gd name="connsiteY1" fmla="*/ 41563 h 750899"/>
              <a:gd name="connsiteX2" fmla="*/ 362815 w 518679"/>
              <a:gd name="connsiteY2" fmla="*/ 743816 h 750899"/>
              <a:gd name="connsiteX3" fmla="*/ 0 w 518679"/>
              <a:gd name="connsiteY3" fmla="*/ 598343 h 750899"/>
              <a:gd name="connsiteX4" fmla="*/ 310860 w 518679"/>
              <a:gd name="connsiteY4" fmla="*/ 0 h 750899"/>
              <a:gd name="connsiteX0" fmla="*/ 310860 w 518679"/>
              <a:gd name="connsiteY0" fmla="*/ 0 h 747949"/>
              <a:gd name="connsiteX1" fmla="*/ 518679 w 518679"/>
              <a:gd name="connsiteY1" fmla="*/ 41563 h 747949"/>
              <a:gd name="connsiteX2" fmla="*/ 362815 w 518679"/>
              <a:gd name="connsiteY2" fmla="*/ 743816 h 747949"/>
              <a:gd name="connsiteX3" fmla="*/ 0 w 518679"/>
              <a:gd name="connsiteY3" fmla="*/ 598343 h 747949"/>
              <a:gd name="connsiteX4" fmla="*/ 310860 w 518679"/>
              <a:gd name="connsiteY4" fmla="*/ 0 h 747949"/>
              <a:gd name="connsiteX0" fmla="*/ 310860 w 518679"/>
              <a:gd name="connsiteY0" fmla="*/ 0 h 747949"/>
              <a:gd name="connsiteX1" fmla="*/ 518679 w 518679"/>
              <a:gd name="connsiteY1" fmla="*/ 41563 h 747949"/>
              <a:gd name="connsiteX2" fmla="*/ 362815 w 518679"/>
              <a:gd name="connsiteY2" fmla="*/ 743816 h 747949"/>
              <a:gd name="connsiteX3" fmla="*/ 0 w 518679"/>
              <a:gd name="connsiteY3" fmla="*/ 598343 h 747949"/>
              <a:gd name="connsiteX4" fmla="*/ 310860 w 518679"/>
              <a:gd name="connsiteY4" fmla="*/ 0 h 747949"/>
              <a:gd name="connsiteX0" fmla="*/ 310860 w 518679"/>
              <a:gd name="connsiteY0" fmla="*/ 0 h 743816"/>
              <a:gd name="connsiteX1" fmla="*/ 518679 w 518679"/>
              <a:gd name="connsiteY1" fmla="*/ 41563 h 743816"/>
              <a:gd name="connsiteX2" fmla="*/ 362815 w 518679"/>
              <a:gd name="connsiteY2" fmla="*/ 743816 h 743816"/>
              <a:gd name="connsiteX3" fmla="*/ 0 w 518679"/>
              <a:gd name="connsiteY3" fmla="*/ 598343 h 743816"/>
              <a:gd name="connsiteX4" fmla="*/ 310860 w 518679"/>
              <a:gd name="connsiteY4" fmla="*/ 0 h 743816"/>
              <a:gd name="connsiteX0" fmla="*/ 310860 w 769817"/>
              <a:gd name="connsiteY0" fmla="*/ 16392 h 760208"/>
              <a:gd name="connsiteX1" fmla="*/ 769817 w 769817"/>
              <a:gd name="connsiteY1" fmla="*/ 0 h 760208"/>
              <a:gd name="connsiteX2" fmla="*/ 362815 w 769817"/>
              <a:gd name="connsiteY2" fmla="*/ 760208 h 760208"/>
              <a:gd name="connsiteX3" fmla="*/ 0 w 769817"/>
              <a:gd name="connsiteY3" fmla="*/ 614735 h 760208"/>
              <a:gd name="connsiteX4" fmla="*/ 310860 w 769817"/>
              <a:gd name="connsiteY4" fmla="*/ 16392 h 760208"/>
              <a:gd name="connsiteX0" fmla="*/ 310860 w 769817"/>
              <a:gd name="connsiteY0" fmla="*/ 16392 h 1558698"/>
              <a:gd name="connsiteX1" fmla="*/ 769817 w 769817"/>
              <a:gd name="connsiteY1" fmla="*/ 0 h 1558698"/>
              <a:gd name="connsiteX2" fmla="*/ 85920 w 769817"/>
              <a:gd name="connsiteY2" fmla="*/ 1558698 h 1558698"/>
              <a:gd name="connsiteX3" fmla="*/ 0 w 769817"/>
              <a:gd name="connsiteY3" fmla="*/ 614735 h 1558698"/>
              <a:gd name="connsiteX4" fmla="*/ 310860 w 769817"/>
              <a:gd name="connsiteY4" fmla="*/ 16392 h 1558698"/>
              <a:gd name="connsiteX0" fmla="*/ 401013 w 859970"/>
              <a:gd name="connsiteY0" fmla="*/ 16392 h 1558698"/>
              <a:gd name="connsiteX1" fmla="*/ 859970 w 859970"/>
              <a:gd name="connsiteY1" fmla="*/ 0 h 1558698"/>
              <a:gd name="connsiteX2" fmla="*/ 176073 w 859970"/>
              <a:gd name="connsiteY2" fmla="*/ 1558698 h 1558698"/>
              <a:gd name="connsiteX3" fmla="*/ 0 w 859970"/>
              <a:gd name="connsiteY3" fmla="*/ 621175 h 1558698"/>
              <a:gd name="connsiteX4" fmla="*/ 401013 w 859970"/>
              <a:gd name="connsiteY4" fmla="*/ 16392 h 1558698"/>
              <a:gd name="connsiteX0" fmla="*/ 401013 w 859970"/>
              <a:gd name="connsiteY0" fmla="*/ 16392 h 1558698"/>
              <a:gd name="connsiteX1" fmla="*/ 859970 w 859970"/>
              <a:gd name="connsiteY1" fmla="*/ 0 h 1558698"/>
              <a:gd name="connsiteX2" fmla="*/ 176073 w 859970"/>
              <a:gd name="connsiteY2" fmla="*/ 1558698 h 1558698"/>
              <a:gd name="connsiteX3" fmla="*/ 0 w 859970"/>
              <a:gd name="connsiteY3" fmla="*/ 621175 h 1558698"/>
              <a:gd name="connsiteX4" fmla="*/ 401013 w 859970"/>
              <a:gd name="connsiteY4" fmla="*/ 16392 h 1558698"/>
              <a:gd name="connsiteX0" fmla="*/ 516923 w 859970"/>
              <a:gd name="connsiteY0" fmla="*/ 0 h 1580943"/>
              <a:gd name="connsiteX1" fmla="*/ 859970 w 859970"/>
              <a:gd name="connsiteY1" fmla="*/ 22245 h 1580943"/>
              <a:gd name="connsiteX2" fmla="*/ 176073 w 859970"/>
              <a:gd name="connsiteY2" fmla="*/ 1580943 h 1580943"/>
              <a:gd name="connsiteX3" fmla="*/ 0 w 859970"/>
              <a:gd name="connsiteY3" fmla="*/ 643420 h 1580943"/>
              <a:gd name="connsiteX4" fmla="*/ 516923 w 859970"/>
              <a:gd name="connsiteY4" fmla="*/ 0 h 1580943"/>
              <a:gd name="connsiteX0" fmla="*/ 516923 w 859970"/>
              <a:gd name="connsiteY0" fmla="*/ 13469 h 1594412"/>
              <a:gd name="connsiteX1" fmla="*/ 859970 w 859970"/>
              <a:gd name="connsiteY1" fmla="*/ 35714 h 1594412"/>
              <a:gd name="connsiteX2" fmla="*/ 176073 w 859970"/>
              <a:gd name="connsiteY2" fmla="*/ 1594412 h 1594412"/>
              <a:gd name="connsiteX3" fmla="*/ 0 w 859970"/>
              <a:gd name="connsiteY3" fmla="*/ 656889 h 1594412"/>
              <a:gd name="connsiteX4" fmla="*/ 516923 w 859970"/>
              <a:gd name="connsiteY4" fmla="*/ 13469 h 1594412"/>
              <a:gd name="connsiteX0" fmla="*/ 516923 w 859970"/>
              <a:gd name="connsiteY0" fmla="*/ 8385 h 1589328"/>
              <a:gd name="connsiteX1" fmla="*/ 859970 w 859970"/>
              <a:gd name="connsiteY1" fmla="*/ 30630 h 1589328"/>
              <a:gd name="connsiteX2" fmla="*/ 176073 w 859970"/>
              <a:gd name="connsiteY2" fmla="*/ 1589328 h 1589328"/>
              <a:gd name="connsiteX3" fmla="*/ 0 w 859970"/>
              <a:gd name="connsiteY3" fmla="*/ 651805 h 1589328"/>
              <a:gd name="connsiteX4" fmla="*/ 516923 w 859970"/>
              <a:gd name="connsiteY4" fmla="*/ 8385 h 1589328"/>
              <a:gd name="connsiteX0" fmla="*/ 516923 w 859970"/>
              <a:gd name="connsiteY0" fmla="*/ 8385 h 1589328"/>
              <a:gd name="connsiteX1" fmla="*/ 859970 w 859970"/>
              <a:gd name="connsiteY1" fmla="*/ 30630 h 1589328"/>
              <a:gd name="connsiteX2" fmla="*/ 176073 w 859970"/>
              <a:gd name="connsiteY2" fmla="*/ 1589328 h 1589328"/>
              <a:gd name="connsiteX3" fmla="*/ 0 w 859970"/>
              <a:gd name="connsiteY3" fmla="*/ 651805 h 1589328"/>
              <a:gd name="connsiteX4" fmla="*/ 516923 w 859970"/>
              <a:gd name="connsiteY4" fmla="*/ 8385 h 1589328"/>
              <a:gd name="connsiteX0" fmla="*/ 516923 w 859970"/>
              <a:gd name="connsiteY0" fmla="*/ 8385 h 1589328"/>
              <a:gd name="connsiteX1" fmla="*/ 859970 w 859970"/>
              <a:gd name="connsiteY1" fmla="*/ 30630 h 1589328"/>
              <a:gd name="connsiteX2" fmla="*/ 176073 w 859970"/>
              <a:gd name="connsiteY2" fmla="*/ 1589328 h 1589328"/>
              <a:gd name="connsiteX3" fmla="*/ 0 w 859970"/>
              <a:gd name="connsiteY3" fmla="*/ 651805 h 1589328"/>
              <a:gd name="connsiteX4" fmla="*/ 516923 w 859970"/>
              <a:gd name="connsiteY4" fmla="*/ 8385 h 1589328"/>
              <a:gd name="connsiteX0" fmla="*/ 532992 w 876039"/>
              <a:gd name="connsiteY0" fmla="*/ 8385 h 1589328"/>
              <a:gd name="connsiteX1" fmla="*/ 876039 w 876039"/>
              <a:gd name="connsiteY1" fmla="*/ 30630 h 1589328"/>
              <a:gd name="connsiteX2" fmla="*/ 192142 w 876039"/>
              <a:gd name="connsiteY2" fmla="*/ 1589328 h 1589328"/>
              <a:gd name="connsiteX3" fmla="*/ 16069 w 876039"/>
              <a:gd name="connsiteY3" fmla="*/ 651805 h 1589328"/>
              <a:gd name="connsiteX4" fmla="*/ 532992 w 876039"/>
              <a:gd name="connsiteY4" fmla="*/ 8385 h 1589328"/>
              <a:gd name="connsiteX0" fmla="*/ 529945 w 872992"/>
              <a:gd name="connsiteY0" fmla="*/ 8385 h 1589328"/>
              <a:gd name="connsiteX1" fmla="*/ 872992 w 872992"/>
              <a:gd name="connsiteY1" fmla="*/ 30630 h 1589328"/>
              <a:gd name="connsiteX2" fmla="*/ 189095 w 872992"/>
              <a:gd name="connsiteY2" fmla="*/ 1589328 h 1589328"/>
              <a:gd name="connsiteX3" fmla="*/ 13022 w 872992"/>
              <a:gd name="connsiteY3" fmla="*/ 651805 h 1589328"/>
              <a:gd name="connsiteX4" fmla="*/ 529945 w 872992"/>
              <a:gd name="connsiteY4" fmla="*/ 8385 h 1589328"/>
              <a:gd name="connsiteX0" fmla="*/ 541091 w 884138"/>
              <a:gd name="connsiteY0" fmla="*/ 8385 h 1589328"/>
              <a:gd name="connsiteX1" fmla="*/ 884138 w 884138"/>
              <a:gd name="connsiteY1" fmla="*/ 30630 h 1589328"/>
              <a:gd name="connsiteX2" fmla="*/ 200241 w 884138"/>
              <a:gd name="connsiteY2" fmla="*/ 1589328 h 1589328"/>
              <a:gd name="connsiteX3" fmla="*/ 24168 w 884138"/>
              <a:gd name="connsiteY3" fmla="*/ 651805 h 1589328"/>
              <a:gd name="connsiteX4" fmla="*/ 541091 w 884138"/>
              <a:gd name="connsiteY4" fmla="*/ 8385 h 1589328"/>
              <a:gd name="connsiteX0" fmla="*/ 274267 w 998314"/>
              <a:gd name="connsiteY0" fmla="*/ 4389 h 1699632"/>
              <a:gd name="connsiteX1" fmla="*/ 998314 w 998314"/>
              <a:gd name="connsiteY1" fmla="*/ 140934 h 1699632"/>
              <a:gd name="connsiteX2" fmla="*/ 314417 w 998314"/>
              <a:gd name="connsiteY2" fmla="*/ 1699632 h 1699632"/>
              <a:gd name="connsiteX3" fmla="*/ 138344 w 998314"/>
              <a:gd name="connsiteY3" fmla="*/ 762109 h 1699632"/>
              <a:gd name="connsiteX4" fmla="*/ 274267 w 998314"/>
              <a:gd name="connsiteY4" fmla="*/ 4389 h 1699632"/>
              <a:gd name="connsiteX0" fmla="*/ 160528 w 884575"/>
              <a:gd name="connsiteY0" fmla="*/ 4389 h 1699632"/>
              <a:gd name="connsiteX1" fmla="*/ 884575 w 884575"/>
              <a:gd name="connsiteY1" fmla="*/ 140934 h 1699632"/>
              <a:gd name="connsiteX2" fmla="*/ 200678 w 884575"/>
              <a:gd name="connsiteY2" fmla="*/ 1699632 h 1699632"/>
              <a:gd name="connsiteX3" fmla="*/ 24605 w 884575"/>
              <a:gd name="connsiteY3" fmla="*/ 762109 h 1699632"/>
              <a:gd name="connsiteX4" fmla="*/ 160528 w 884575"/>
              <a:gd name="connsiteY4" fmla="*/ 4389 h 1699632"/>
              <a:gd name="connsiteX0" fmla="*/ 206360 w 930407"/>
              <a:gd name="connsiteY0" fmla="*/ 4389 h 1699632"/>
              <a:gd name="connsiteX1" fmla="*/ 930407 w 930407"/>
              <a:gd name="connsiteY1" fmla="*/ 140934 h 1699632"/>
              <a:gd name="connsiteX2" fmla="*/ 246510 w 930407"/>
              <a:gd name="connsiteY2" fmla="*/ 1699632 h 1699632"/>
              <a:gd name="connsiteX3" fmla="*/ 70437 w 930407"/>
              <a:gd name="connsiteY3" fmla="*/ 762109 h 1699632"/>
              <a:gd name="connsiteX4" fmla="*/ 206360 w 930407"/>
              <a:gd name="connsiteY4" fmla="*/ 4389 h 1699632"/>
              <a:gd name="connsiteX0" fmla="*/ 206360 w 930407"/>
              <a:gd name="connsiteY0" fmla="*/ 4389 h 1521832"/>
              <a:gd name="connsiteX1" fmla="*/ 930407 w 930407"/>
              <a:gd name="connsiteY1" fmla="*/ 140934 h 1521832"/>
              <a:gd name="connsiteX2" fmla="*/ 544960 w 930407"/>
              <a:gd name="connsiteY2" fmla="*/ 1521832 h 1521832"/>
              <a:gd name="connsiteX3" fmla="*/ 70437 w 930407"/>
              <a:gd name="connsiteY3" fmla="*/ 762109 h 1521832"/>
              <a:gd name="connsiteX4" fmla="*/ 206360 w 930407"/>
              <a:gd name="connsiteY4" fmla="*/ 4389 h 1521832"/>
              <a:gd name="connsiteX0" fmla="*/ 206360 w 930407"/>
              <a:gd name="connsiteY0" fmla="*/ 4389 h 1521832"/>
              <a:gd name="connsiteX1" fmla="*/ 930407 w 930407"/>
              <a:gd name="connsiteY1" fmla="*/ 140934 h 1521832"/>
              <a:gd name="connsiteX2" fmla="*/ 544960 w 930407"/>
              <a:gd name="connsiteY2" fmla="*/ 1521832 h 1521832"/>
              <a:gd name="connsiteX3" fmla="*/ 70437 w 930407"/>
              <a:gd name="connsiteY3" fmla="*/ 762109 h 1521832"/>
              <a:gd name="connsiteX4" fmla="*/ 206360 w 930407"/>
              <a:gd name="connsiteY4" fmla="*/ 4389 h 1521832"/>
              <a:gd name="connsiteX0" fmla="*/ 206360 w 625607"/>
              <a:gd name="connsiteY0" fmla="*/ 3090 h 1520533"/>
              <a:gd name="connsiteX1" fmla="*/ 625607 w 625607"/>
              <a:gd name="connsiteY1" fmla="*/ 241235 h 1520533"/>
              <a:gd name="connsiteX2" fmla="*/ 544960 w 625607"/>
              <a:gd name="connsiteY2" fmla="*/ 1520533 h 1520533"/>
              <a:gd name="connsiteX3" fmla="*/ 70437 w 625607"/>
              <a:gd name="connsiteY3" fmla="*/ 760810 h 1520533"/>
              <a:gd name="connsiteX4" fmla="*/ 206360 w 625607"/>
              <a:gd name="connsiteY4" fmla="*/ 3090 h 1520533"/>
              <a:gd name="connsiteX0" fmla="*/ 206360 w 625607"/>
              <a:gd name="connsiteY0" fmla="*/ 8363 h 1525806"/>
              <a:gd name="connsiteX1" fmla="*/ 625607 w 625607"/>
              <a:gd name="connsiteY1" fmla="*/ 246508 h 1525806"/>
              <a:gd name="connsiteX2" fmla="*/ 544960 w 625607"/>
              <a:gd name="connsiteY2" fmla="*/ 1525806 h 1525806"/>
              <a:gd name="connsiteX3" fmla="*/ 70437 w 625607"/>
              <a:gd name="connsiteY3" fmla="*/ 766083 h 1525806"/>
              <a:gd name="connsiteX4" fmla="*/ 206360 w 625607"/>
              <a:gd name="connsiteY4" fmla="*/ 8363 h 1525806"/>
              <a:gd name="connsiteX0" fmla="*/ 206360 w 748827"/>
              <a:gd name="connsiteY0" fmla="*/ 8363 h 1525806"/>
              <a:gd name="connsiteX1" fmla="*/ 625607 w 748827"/>
              <a:gd name="connsiteY1" fmla="*/ 246508 h 1525806"/>
              <a:gd name="connsiteX2" fmla="*/ 544960 w 748827"/>
              <a:gd name="connsiteY2" fmla="*/ 1525806 h 1525806"/>
              <a:gd name="connsiteX3" fmla="*/ 70437 w 748827"/>
              <a:gd name="connsiteY3" fmla="*/ 766083 h 1525806"/>
              <a:gd name="connsiteX4" fmla="*/ 206360 w 748827"/>
              <a:gd name="connsiteY4" fmla="*/ 8363 h 1525806"/>
              <a:gd name="connsiteX0" fmla="*/ 206360 w 753247"/>
              <a:gd name="connsiteY0" fmla="*/ 8363 h 1525806"/>
              <a:gd name="connsiteX1" fmla="*/ 625607 w 753247"/>
              <a:gd name="connsiteY1" fmla="*/ 246508 h 1525806"/>
              <a:gd name="connsiteX2" fmla="*/ 544960 w 753247"/>
              <a:gd name="connsiteY2" fmla="*/ 1525806 h 1525806"/>
              <a:gd name="connsiteX3" fmla="*/ 70437 w 753247"/>
              <a:gd name="connsiteY3" fmla="*/ 766083 h 1525806"/>
              <a:gd name="connsiteX4" fmla="*/ 206360 w 753247"/>
              <a:gd name="connsiteY4" fmla="*/ 8363 h 1525806"/>
              <a:gd name="connsiteX0" fmla="*/ 206360 w 1013428"/>
              <a:gd name="connsiteY0" fmla="*/ 120502 h 1637945"/>
              <a:gd name="connsiteX1" fmla="*/ 939115 w 1013428"/>
              <a:gd name="connsiteY1" fmla="*/ 79973 h 1637945"/>
              <a:gd name="connsiteX2" fmla="*/ 544960 w 1013428"/>
              <a:gd name="connsiteY2" fmla="*/ 1637945 h 1637945"/>
              <a:gd name="connsiteX3" fmla="*/ 70437 w 1013428"/>
              <a:gd name="connsiteY3" fmla="*/ 878222 h 1637945"/>
              <a:gd name="connsiteX4" fmla="*/ 206360 w 1013428"/>
              <a:gd name="connsiteY4" fmla="*/ 120502 h 1637945"/>
              <a:gd name="connsiteX0" fmla="*/ 206360 w 1013428"/>
              <a:gd name="connsiteY0" fmla="*/ 40529 h 1557972"/>
              <a:gd name="connsiteX1" fmla="*/ 939115 w 1013428"/>
              <a:gd name="connsiteY1" fmla="*/ 0 h 1557972"/>
              <a:gd name="connsiteX2" fmla="*/ 544960 w 1013428"/>
              <a:gd name="connsiteY2" fmla="*/ 1557972 h 1557972"/>
              <a:gd name="connsiteX3" fmla="*/ 70437 w 1013428"/>
              <a:gd name="connsiteY3" fmla="*/ 798249 h 1557972"/>
              <a:gd name="connsiteX4" fmla="*/ 206360 w 1013428"/>
              <a:gd name="connsiteY4" fmla="*/ 40529 h 1557972"/>
              <a:gd name="connsiteX0" fmla="*/ 174876 w 1051612"/>
              <a:gd name="connsiteY0" fmla="*/ 92780 h 1557972"/>
              <a:gd name="connsiteX1" fmla="*/ 977299 w 1051612"/>
              <a:gd name="connsiteY1" fmla="*/ 0 h 1557972"/>
              <a:gd name="connsiteX2" fmla="*/ 583144 w 1051612"/>
              <a:gd name="connsiteY2" fmla="*/ 1557972 h 1557972"/>
              <a:gd name="connsiteX3" fmla="*/ 108621 w 1051612"/>
              <a:gd name="connsiteY3" fmla="*/ 798249 h 1557972"/>
              <a:gd name="connsiteX4" fmla="*/ 174876 w 1051612"/>
              <a:gd name="connsiteY4" fmla="*/ 92780 h 1557972"/>
              <a:gd name="connsiteX0" fmla="*/ 174876 w 1051612"/>
              <a:gd name="connsiteY0" fmla="*/ 95852 h 1561044"/>
              <a:gd name="connsiteX1" fmla="*/ 977299 w 1051612"/>
              <a:gd name="connsiteY1" fmla="*/ 3072 h 1561044"/>
              <a:gd name="connsiteX2" fmla="*/ 583144 w 1051612"/>
              <a:gd name="connsiteY2" fmla="*/ 1561044 h 1561044"/>
              <a:gd name="connsiteX3" fmla="*/ 108621 w 1051612"/>
              <a:gd name="connsiteY3" fmla="*/ 801321 h 1561044"/>
              <a:gd name="connsiteX4" fmla="*/ 174876 w 1051612"/>
              <a:gd name="connsiteY4" fmla="*/ 95852 h 1561044"/>
              <a:gd name="connsiteX0" fmla="*/ 174876 w 1079099"/>
              <a:gd name="connsiteY0" fmla="*/ 95852 h 1343777"/>
              <a:gd name="connsiteX1" fmla="*/ 977299 w 1079099"/>
              <a:gd name="connsiteY1" fmla="*/ 3072 h 1343777"/>
              <a:gd name="connsiteX2" fmla="*/ 783441 w 1079099"/>
              <a:gd name="connsiteY2" fmla="*/ 1343777 h 1343777"/>
              <a:gd name="connsiteX3" fmla="*/ 108621 w 1079099"/>
              <a:gd name="connsiteY3" fmla="*/ 801321 h 1343777"/>
              <a:gd name="connsiteX4" fmla="*/ 174876 w 1079099"/>
              <a:gd name="connsiteY4" fmla="*/ 95852 h 1343777"/>
              <a:gd name="connsiteX0" fmla="*/ 124864 w 1029087"/>
              <a:gd name="connsiteY0" fmla="*/ 95852 h 2134952"/>
              <a:gd name="connsiteX1" fmla="*/ 927287 w 1029087"/>
              <a:gd name="connsiteY1" fmla="*/ 3072 h 2134952"/>
              <a:gd name="connsiteX2" fmla="*/ 733429 w 1029087"/>
              <a:gd name="connsiteY2" fmla="*/ 1343777 h 2134952"/>
              <a:gd name="connsiteX3" fmla="*/ 232781 w 1029087"/>
              <a:gd name="connsiteY3" fmla="*/ 2104928 h 2134952"/>
              <a:gd name="connsiteX4" fmla="*/ 124864 w 1029087"/>
              <a:gd name="connsiteY4" fmla="*/ 95852 h 2134952"/>
              <a:gd name="connsiteX0" fmla="*/ 124864 w 1029087"/>
              <a:gd name="connsiteY0" fmla="*/ 95852 h 2114525"/>
              <a:gd name="connsiteX1" fmla="*/ 927287 w 1029087"/>
              <a:gd name="connsiteY1" fmla="*/ 3072 h 2114525"/>
              <a:gd name="connsiteX2" fmla="*/ 733429 w 1029087"/>
              <a:gd name="connsiteY2" fmla="*/ 1343777 h 2114525"/>
              <a:gd name="connsiteX3" fmla="*/ 232781 w 1029087"/>
              <a:gd name="connsiteY3" fmla="*/ 2104928 h 2114525"/>
              <a:gd name="connsiteX4" fmla="*/ 124864 w 1029087"/>
              <a:gd name="connsiteY4" fmla="*/ 95852 h 2114525"/>
              <a:gd name="connsiteX0" fmla="*/ 124864 w 989448"/>
              <a:gd name="connsiteY0" fmla="*/ 95852 h 2114527"/>
              <a:gd name="connsiteX1" fmla="*/ 927287 w 989448"/>
              <a:gd name="connsiteY1" fmla="*/ 3072 h 2114527"/>
              <a:gd name="connsiteX2" fmla="*/ 733429 w 989448"/>
              <a:gd name="connsiteY2" fmla="*/ 1343777 h 2114527"/>
              <a:gd name="connsiteX3" fmla="*/ 232781 w 989448"/>
              <a:gd name="connsiteY3" fmla="*/ 2104928 h 2114527"/>
              <a:gd name="connsiteX4" fmla="*/ 124864 w 989448"/>
              <a:gd name="connsiteY4" fmla="*/ 95852 h 2114527"/>
              <a:gd name="connsiteX0" fmla="*/ 124864 w 989448"/>
              <a:gd name="connsiteY0" fmla="*/ 95852 h 2118304"/>
              <a:gd name="connsiteX1" fmla="*/ 927287 w 989448"/>
              <a:gd name="connsiteY1" fmla="*/ 3072 h 2118304"/>
              <a:gd name="connsiteX2" fmla="*/ 733429 w 989448"/>
              <a:gd name="connsiteY2" fmla="*/ 1343777 h 2118304"/>
              <a:gd name="connsiteX3" fmla="*/ 232781 w 989448"/>
              <a:gd name="connsiteY3" fmla="*/ 2104928 h 2118304"/>
              <a:gd name="connsiteX4" fmla="*/ 124864 w 989448"/>
              <a:gd name="connsiteY4" fmla="*/ 95852 h 2118304"/>
              <a:gd name="connsiteX0" fmla="*/ 124864 w 991435"/>
              <a:gd name="connsiteY0" fmla="*/ 95852 h 2118084"/>
              <a:gd name="connsiteX1" fmla="*/ 927287 w 991435"/>
              <a:gd name="connsiteY1" fmla="*/ 3072 h 2118084"/>
              <a:gd name="connsiteX2" fmla="*/ 759555 w 991435"/>
              <a:gd name="connsiteY2" fmla="*/ 1330199 h 2118084"/>
              <a:gd name="connsiteX3" fmla="*/ 232781 w 991435"/>
              <a:gd name="connsiteY3" fmla="*/ 2104928 h 2118084"/>
              <a:gd name="connsiteX4" fmla="*/ 124864 w 991435"/>
              <a:gd name="connsiteY4" fmla="*/ 95852 h 2118084"/>
              <a:gd name="connsiteX0" fmla="*/ 124864 w 1008080"/>
              <a:gd name="connsiteY0" fmla="*/ 95852 h 2118084"/>
              <a:gd name="connsiteX1" fmla="*/ 927287 w 1008080"/>
              <a:gd name="connsiteY1" fmla="*/ 3072 h 2118084"/>
              <a:gd name="connsiteX2" fmla="*/ 759555 w 1008080"/>
              <a:gd name="connsiteY2" fmla="*/ 1330199 h 2118084"/>
              <a:gd name="connsiteX3" fmla="*/ 232781 w 1008080"/>
              <a:gd name="connsiteY3" fmla="*/ 2104928 h 2118084"/>
              <a:gd name="connsiteX4" fmla="*/ 124864 w 1008080"/>
              <a:gd name="connsiteY4" fmla="*/ 95852 h 2118084"/>
              <a:gd name="connsiteX0" fmla="*/ 124864 w 927287"/>
              <a:gd name="connsiteY0" fmla="*/ 95852 h 2118084"/>
              <a:gd name="connsiteX1" fmla="*/ 927287 w 927287"/>
              <a:gd name="connsiteY1" fmla="*/ 3072 h 2118084"/>
              <a:gd name="connsiteX2" fmla="*/ 759555 w 927287"/>
              <a:gd name="connsiteY2" fmla="*/ 1330199 h 2118084"/>
              <a:gd name="connsiteX3" fmla="*/ 232781 w 927287"/>
              <a:gd name="connsiteY3" fmla="*/ 2104928 h 2118084"/>
              <a:gd name="connsiteX4" fmla="*/ 124864 w 927287"/>
              <a:gd name="connsiteY4" fmla="*/ 95852 h 2118084"/>
              <a:gd name="connsiteX0" fmla="*/ 124864 w 927287"/>
              <a:gd name="connsiteY0" fmla="*/ 189323 h 2116501"/>
              <a:gd name="connsiteX1" fmla="*/ 927287 w 927287"/>
              <a:gd name="connsiteY1" fmla="*/ 1489 h 2116501"/>
              <a:gd name="connsiteX2" fmla="*/ 759555 w 927287"/>
              <a:gd name="connsiteY2" fmla="*/ 1328616 h 2116501"/>
              <a:gd name="connsiteX3" fmla="*/ 232781 w 927287"/>
              <a:gd name="connsiteY3" fmla="*/ 2103345 h 2116501"/>
              <a:gd name="connsiteX4" fmla="*/ 124864 w 927287"/>
              <a:gd name="connsiteY4" fmla="*/ 189323 h 2116501"/>
              <a:gd name="connsiteX0" fmla="*/ 124864 w 927287"/>
              <a:gd name="connsiteY0" fmla="*/ 190789 h 2117967"/>
              <a:gd name="connsiteX1" fmla="*/ 927287 w 927287"/>
              <a:gd name="connsiteY1" fmla="*/ 2955 h 2117967"/>
              <a:gd name="connsiteX2" fmla="*/ 759555 w 927287"/>
              <a:gd name="connsiteY2" fmla="*/ 1330082 h 2117967"/>
              <a:gd name="connsiteX3" fmla="*/ 232781 w 927287"/>
              <a:gd name="connsiteY3" fmla="*/ 2104811 h 2117967"/>
              <a:gd name="connsiteX4" fmla="*/ 124864 w 927287"/>
              <a:gd name="connsiteY4" fmla="*/ 190789 h 2117967"/>
              <a:gd name="connsiteX0" fmla="*/ 82917 w 885340"/>
              <a:gd name="connsiteY0" fmla="*/ 190789 h 2117967"/>
              <a:gd name="connsiteX1" fmla="*/ 885340 w 885340"/>
              <a:gd name="connsiteY1" fmla="*/ 2955 h 2117967"/>
              <a:gd name="connsiteX2" fmla="*/ 717608 w 885340"/>
              <a:gd name="connsiteY2" fmla="*/ 1330082 h 2117967"/>
              <a:gd name="connsiteX3" fmla="*/ 190834 w 885340"/>
              <a:gd name="connsiteY3" fmla="*/ 2104811 h 2117967"/>
              <a:gd name="connsiteX4" fmla="*/ 82917 w 885340"/>
              <a:gd name="connsiteY4" fmla="*/ 190789 h 2117967"/>
              <a:gd name="connsiteX0" fmla="*/ 99918 w 902341"/>
              <a:gd name="connsiteY0" fmla="*/ 190789 h 2117967"/>
              <a:gd name="connsiteX1" fmla="*/ 902341 w 902341"/>
              <a:gd name="connsiteY1" fmla="*/ 2955 h 2117967"/>
              <a:gd name="connsiteX2" fmla="*/ 734609 w 902341"/>
              <a:gd name="connsiteY2" fmla="*/ 1330082 h 2117967"/>
              <a:gd name="connsiteX3" fmla="*/ 207835 w 902341"/>
              <a:gd name="connsiteY3" fmla="*/ 2104811 h 2117967"/>
              <a:gd name="connsiteX4" fmla="*/ 99918 w 902341"/>
              <a:gd name="connsiteY4" fmla="*/ 190789 h 2117967"/>
              <a:gd name="connsiteX0" fmla="*/ 166619 w 969042"/>
              <a:gd name="connsiteY0" fmla="*/ 190789 h 2151935"/>
              <a:gd name="connsiteX1" fmla="*/ 969042 w 969042"/>
              <a:gd name="connsiteY1" fmla="*/ 2955 h 2151935"/>
              <a:gd name="connsiteX2" fmla="*/ 801310 w 969042"/>
              <a:gd name="connsiteY2" fmla="*/ 1330082 h 2151935"/>
              <a:gd name="connsiteX3" fmla="*/ 104930 w 969042"/>
              <a:gd name="connsiteY3" fmla="*/ 2139306 h 2151935"/>
              <a:gd name="connsiteX4" fmla="*/ 166619 w 969042"/>
              <a:gd name="connsiteY4" fmla="*/ 190789 h 2151935"/>
              <a:gd name="connsiteX0" fmla="*/ 166619 w 969042"/>
              <a:gd name="connsiteY0" fmla="*/ 190789 h 2309251"/>
              <a:gd name="connsiteX1" fmla="*/ 969042 w 969042"/>
              <a:gd name="connsiteY1" fmla="*/ 2955 h 2309251"/>
              <a:gd name="connsiteX2" fmla="*/ 690697 w 969042"/>
              <a:gd name="connsiteY2" fmla="*/ 2238467 h 2309251"/>
              <a:gd name="connsiteX3" fmla="*/ 104930 w 969042"/>
              <a:gd name="connsiteY3" fmla="*/ 2139306 h 2309251"/>
              <a:gd name="connsiteX4" fmla="*/ 166619 w 969042"/>
              <a:gd name="connsiteY4" fmla="*/ 190789 h 2309251"/>
              <a:gd name="connsiteX0" fmla="*/ 166619 w 762565"/>
              <a:gd name="connsiteY0" fmla="*/ 12580 h 2131042"/>
              <a:gd name="connsiteX1" fmla="*/ 762565 w 762565"/>
              <a:gd name="connsiteY1" fmla="*/ 859614 h 2131042"/>
              <a:gd name="connsiteX2" fmla="*/ 690697 w 762565"/>
              <a:gd name="connsiteY2" fmla="*/ 2060258 h 2131042"/>
              <a:gd name="connsiteX3" fmla="*/ 104930 w 762565"/>
              <a:gd name="connsiteY3" fmla="*/ 1961097 h 2131042"/>
              <a:gd name="connsiteX4" fmla="*/ 166619 w 762565"/>
              <a:gd name="connsiteY4" fmla="*/ 12580 h 2131042"/>
              <a:gd name="connsiteX0" fmla="*/ 239904 w 725237"/>
              <a:gd name="connsiteY0" fmla="*/ 10509 h 2335944"/>
              <a:gd name="connsiteX1" fmla="*/ 725237 w 725237"/>
              <a:gd name="connsiteY1" fmla="*/ 1064516 h 2335944"/>
              <a:gd name="connsiteX2" fmla="*/ 653369 w 725237"/>
              <a:gd name="connsiteY2" fmla="*/ 2265160 h 2335944"/>
              <a:gd name="connsiteX3" fmla="*/ 67602 w 725237"/>
              <a:gd name="connsiteY3" fmla="*/ 2165999 h 2335944"/>
              <a:gd name="connsiteX4" fmla="*/ 239904 w 725237"/>
              <a:gd name="connsiteY4" fmla="*/ 10509 h 2335944"/>
              <a:gd name="connsiteX0" fmla="*/ 239904 w 725237"/>
              <a:gd name="connsiteY0" fmla="*/ -1 h 2325434"/>
              <a:gd name="connsiteX1" fmla="*/ 725237 w 725237"/>
              <a:gd name="connsiteY1" fmla="*/ 1054006 h 2325434"/>
              <a:gd name="connsiteX2" fmla="*/ 653369 w 725237"/>
              <a:gd name="connsiteY2" fmla="*/ 2254650 h 2325434"/>
              <a:gd name="connsiteX3" fmla="*/ 67602 w 725237"/>
              <a:gd name="connsiteY3" fmla="*/ 2155489 h 2325434"/>
              <a:gd name="connsiteX4" fmla="*/ 239904 w 725237"/>
              <a:gd name="connsiteY4" fmla="*/ -1 h 2325434"/>
              <a:gd name="connsiteX0" fmla="*/ 239904 w 725237"/>
              <a:gd name="connsiteY0" fmla="*/ 1 h 2325436"/>
              <a:gd name="connsiteX1" fmla="*/ 725237 w 725237"/>
              <a:gd name="connsiteY1" fmla="*/ 1054008 h 2325436"/>
              <a:gd name="connsiteX2" fmla="*/ 653369 w 725237"/>
              <a:gd name="connsiteY2" fmla="*/ 2254652 h 2325436"/>
              <a:gd name="connsiteX3" fmla="*/ 67602 w 725237"/>
              <a:gd name="connsiteY3" fmla="*/ 2155491 h 2325436"/>
              <a:gd name="connsiteX4" fmla="*/ 239904 w 725237"/>
              <a:gd name="connsiteY4" fmla="*/ 1 h 2325436"/>
              <a:gd name="connsiteX0" fmla="*/ 239904 w 725237"/>
              <a:gd name="connsiteY0" fmla="*/ -1 h 2325434"/>
              <a:gd name="connsiteX1" fmla="*/ 725237 w 725237"/>
              <a:gd name="connsiteY1" fmla="*/ 1054006 h 2325434"/>
              <a:gd name="connsiteX2" fmla="*/ 653369 w 725237"/>
              <a:gd name="connsiteY2" fmla="*/ 2254650 h 2325434"/>
              <a:gd name="connsiteX3" fmla="*/ 67602 w 725237"/>
              <a:gd name="connsiteY3" fmla="*/ 2155489 h 2325434"/>
              <a:gd name="connsiteX4" fmla="*/ 239904 w 725237"/>
              <a:gd name="connsiteY4" fmla="*/ -1 h 2325434"/>
              <a:gd name="connsiteX0" fmla="*/ 239904 w 725255"/>
              <a:gd name="connsiteY0" fmla="*/ 1 h 2325436"/>
              <a:gd name="connsiteX1" fmla="*/ 725237 w 725255"/>
              <a:gd name="connsiteY1" fmla="*/ 1054008 h 2325436"/>
              <a:gd name="connsiteX2" fmla="*/ 653369 w 725255"/>
              <a:gd name="connsiteY2" fmla="*/ 2254652 h 2325436"/>
              <a:gd name="connsiteX3" fmla="*/ 67602 w 725255"/>
              <a:gd name="connsiteY3" fmla="*/ 2155491 h 2325436"/>
              <a:gd name="connsiteX4" fmla="*/ 239904 w 725255"/>
              <a:gd name="connsiteY4" fmla="*/ 1 h 2325436"/>
              <a:gd name="connsiteX0" fmla="*/ 239904 w 725316"/>
              <a:gd name="connsiteY0" fmla="*/ -1 h 2325434"/>
              <a:gd name="connsiteX1" fmla="*/ 725237 w 725316"/>
              <a:gd name="connsiteY1" fmla="*/ 1054006 h 2325434"/>
              <a:gd name="connsiteX2" fmla="*/ 653369 w 725316"/>
              <a:gd name="connsiteY2" fmla="*/ 2254650 h 2325434"/>
              <a:gd name="connsiteX3" fmla="*/ 67602 w 725316"/>
              <a:gd name="connsiteY3" fmla="*/ 2155489 h 2325434"/>
              <a:gd name="connsiteX4" fmla="*/ 239904 w 725316"/>
              <a:gd name="connsiteY4" fmla="*/ -1 h 2325434"/>
              <a:gd name="connsiteX0" fmla="*/ 239904 w 725316"/>
              <a:gd name="connsiteY0" fmla="*/ 1 h 2254651"/>
              <a:gd name="connsiteX1" fmla="*/ 725237 w 725316"/>
              <a:gd name="connsiteY1" fmla="*/ 1054008 h 2254651"/>
              <a:gd name="connsiteX2" fmla="*/ 653369 w 725316"/>
              <a:gd name="connsiteY2" fmla="*/ 2254652 h 2254651"/>
              <a:gd name="connsiteX3" fmla="*/ 67602 w 725316"/>
              <a:gd name="connsiteY3" fmla="*/ 2155491 h 2254651"/>
              <a:gd name="connsiteX4" fmla="*/ 239904 w 725316"/>
              <a:gd name="connsiteY4" fmla="*/ 1 h 2254651"/>
              <a:gd name="connsiteX0" fmla="*/ 239904 w 725316"/>
              <a:gd name="connsiteY0" fmla="*/ -1 h 2254651"/>
              <a:gd name="connsiteX1" fmla="*/ 725237 w 725316"/>
              <a:gd name="connsiteY1" fmla="*/ 1054006 h 2254651"/>
              <a:gd name="connsiteX2" fmla="*/ 653369 w 725316"/>
              <a:gd name="connsiteY2" fmla="*/ 2254650 h 2254651"/>
              <a:gd name="connsiteX3" fmla="*/ 67602 w 725316"/>
              <a:gd name="connsiteY3" fmla="*/ 2155489 h 2254651"/>
              <a:gd name="connsiteX4" fmla="*/ 239904 w 725316"/>
              <a:gd name="connsiteY4" fmla="*/ -1 h 2254651"/>
              <a:gd name="connsiteX0" fmla="*/ 216992 w 702404"/>
              <a:gd name="connsiteY0" fmla="*/ 1 h 2254651"/>
              <a:gd name="connsiteX1" fmla="*/ 702325 w 702404"/>
              <a:gd name="connsiteY1" fmla="*/ 1054008 h 2254651"/>
              <a:gd name="connsiteX2" fmla="*/ 630457 w 702404"/>
              <a:gd name="connsiteY2" fmla="*/ 2254652 h 2254651"/>
              <a:gd name="connsiteX3" fmla="*/ 44690 w 702404"/>
              <a:gd name="connsiteY3" fmla="*/ 2155491 h 2254651"/>
              <a:gd name="connsiteX4" fmla="*/ 216992 w 702404"/>
              <a:gd name="connsiteY4" fmla="*/ 1 h 2254651"/>
              <a:gd name="connsiteX0" fmla="*/ 296230 w 781642"/>
              <a:gd name="connsiteY0" fmla="*/ -1 h 2254651"/>
              <a:gd name="connsiteX1" fmla="*/ 781563 w 781642"/>
              <a:gd name="connsiteY1" fmla="*/ 1054006 h 2254651"/>
              <a:gd name="connsiteX2" fmla="*/ 709695 w 781642"/>
              <a:gd name="connsiteY2" fmla="*/ 2254650 h 2254651"/>
              <a:gd name="connsiteX3" fmla="*/ 28678 w 781642"/>
              <a:gd name="connsiteY3" fmla="*/ 2244602 h 2254651"/>
              <a:gd name="connsiteX4" fmla="*/ 296230 w 781642"/>
              <a:gd name="connsiteY4" fmla="*/ -1 h 2254651"/>
              <a:gd name="connsiteX0" fmla="*/ 296230 w 781785"/>
              <a:gd name="connsiteY0" fmla="*/ 1 h 2274454"/>
              <a:gd name="connsiteX1" fmla="*/ 781563 w 781785"/>
              <a:gd name="connsiteY1" fmla="*/ 1054008 h 2274454"/>
              <a:gd name="connsiteX2" fmla="*/ 728745 w 781785"/>
              <a:gd name="connsiteY2" fmla="*/ 2274454 h 2274454"/>
              <a:gd name="connsiteX3" fmla="*/ 28678 w 781785"/>
              <a:gd name="connsiteY3" fmla="*/ 2244604 h 2274454"/>
              <a:gd name="connsiteX4" fmla="*/ 296230 w 781785"/>
              <a:gd name="connsiteY4" fmla="*/ 1 h 2274454"/>
              <a:gd name="connsiteX0" fmla="*/ 296230 w 739739"/>
              <a:gd name="connsiteY0" fmla="*/ -1 h 2274452"/>
              <a:gd name="connsiteX1" fmla="*/ 654563 w 739739"/>
              <a:gd name="connsiteY1" fmla="*/ 1459969 h 2274452"/>
              <a:gd name="connsiteX2" fmla="*/ 728745 w 739739"/>
              <a:gd name="connsiteY2" fmla="*/ 2274452 h 2274452"/>
              <a:gd name="connsiteX3" fmla="*/ 28678 w 739739"/>
              <a:gd name="connsiteY3" fmla="*/ 2244602 h 2274452"/>
              <a:gd name="connsiteX4" fmla="*/ 296230 w 739739"/>
              <a:gd name="connsiteY4" fmla="*/ -1 h 2274452"/>
              <a:gd name="connsiteX0" fmla="*/ 154527 w 788536"/>
              <a:gd name="connsiteY0" fmla="*/ 25582 h 884118"/>
              <a:gd name="connsiteX1" fmla="*/ 703360 w 788536"/>
              <a:gd name="connsiteY1" fmla="*/ 69635 h 884118"/>
              <a:gd name="connsiteX2" fmla="*/ 777542 w 788536"/>
              <a:gd name="connsiteY2" fmla="*/ 884118 h 884118"/>
              <a:gd name="connsiteX3" fmla="*/ 77475 w 788536"/>
              <a:gd name="connsiteY3" fmla="*/ 854268 h 884118"/>
              <a:gd name="connsiteX4" fmla="*/ 154527 w 788536"/>
              <a:gd name="connsiteY4" fmla="*/ 25582 h 884118"/>
              <a:gd name="connsiteX0" fmla="*/ 154527 w 788536"/>
              <a:gd name="connsiteY0" fmla="*/ 108264 h 966800"/>
              <a:gd name="connsiteX1" fmla="*/ 703360 w 788536"/>
              <a:gd name="connsiteY1" fmla="*/ 152317 h 966800"/>
              <a:gd name="connsiteX2" fmla="*/ 777542 w 788536"/>
              <a:gd name="connsiteY2" fmla="*/ 966800 h 966800"/>
              <a:gd name="connsiteX3" fmla="*/ 77475 w 788536"/>
              <a:gd name="connsiteY3" fmla="*/ 936950 h 966800"/>
              <a:gd name="connsiteX4" fmla="*/ 154527 w 788536"/>
              <a:gd name="connsiteY4" fmla="*/ 108264 h 966800"/>
              <a:gd name="connsiteX0" fmla="*/ 154527 w 788536"/>
              <a:gd name="connsiteY0" fmla="*/ 30569 h 889105"/>
              <a:gd name="connsiteX1" fmla="*/ 703360 w 788536"/>
              <a:gd name="connsiteY1" fmla="*/ 74622 h 889105"/>
              <a:gd name="connsiteX2" fmla="*/ 777542 w 788536"/>
              <a:gd name="connsiteY2" fmla="*/ 889105 h 889105"/>
              <a:gd name="connsiteX3" fmla="*/ 77475 w 788536"/>
              <a:gd name="connsiteY3" fmla="*/ 859255 h 889105"/>
              <a:gd name="connsiteX4" fmla="*/ 154527 w 788536"/>
              <a:gd name="connsiteY4" fmla="*/ 30569 h 889105"/>
              <a:gd name="connsiteX0" fmla="*/ 154527 w 779350"/>
              <a:gd name="connsiteY0" fmla="*/ 30569 h 889105"/>
              <a:gd name="connsiteX1" fmla="*/ 703360 w 779350"/>
              <a:gd name="connsiteY1" fmla="*/ 74622 h 889105"/>
              <a:gd name="connsiteX2" fmla="*/ 777542 w 779350"/>
              <a:gd name="connsiteY2" fmla="*/ 889105 h 889105"/>
              <a:gd name="connsiteX3" fmla="*/ 77475 w 779350"/>
              <a:gd name="connsiteY3" fmla="*/ 859255 h 889105"/>
              <a:gd name="connsiteX4" fmla="*/ 154527 w 779350"/>
              <a:gd name="connsiteY4" fmla="*/ 30569 h 889105"/>
              <a:gd name="connsiteX0" fmla="*/ 154527 w 779350"/>
              <a:gd name="connsiteY0" fmla="*/ 30569 h 889105"/>
              <a:gd name="connsiteX1" fmla="*/ 703360 w 779350"/>
              <a:gd name="connsiteY1" fmla="*/ 74622 h 889105"/>
              <a:gd name="connsiteX2" fmla="*/ 777542 w 779350"/>
              <a:gd name="connsiteY2" fmla="*/ 889105 h 889105"/>
              <a:gd name="connsiteX3" fmla="*/ 77475 w 779350"/>
              <a:gd name="connsiteY3" fmla="*/ 859255 h 889105"/>
              <a:gd name="connsiteX4" fmla="*/ 154527 w 779350"/>
              <a:gd name="connsiteY4" fmla="*/ 30569 h 889105"/>
              <a:gd name="connsiteX0" fmla="*/ 144704 w 769527"/>
              <a:gd name="connsiteY0" fmla="*/ 30569 h 889105"/>
              <a:gd name="connsiteX1" fmla="*/ 693537 w 769527"/>
              <a:gd name="connsiteY1" fmla="*/ 74622 h 889105"/>
              <a:gd name="connsiteX2" fmla="*/ 767719 w 769527"/>
              <a:gd name="connsiteY2" fmla="*/ 889105 h 889105"/>
              <a:gd name="connsiteX3" fmla="*/ 86702 w 769527"/>
              <a:gd name="connsiteY3" fmla="*/ 859255 h 889105"/>
              <a:gd name="connsiteX4" fmla="*/ 144704 w 769527"/>
              <a:gd name="connsiteY4" fmla="*/ 30569 h 889105"/>
              <a:gd name="connsiteX0" fmla="*/ 144704 w 769527"/>
              <a:gd name="connsiteY0" fmla="*/ 30569 h 889105"/>
              <a:gd name="connsiteX1" fmla="*/ 693537 w 769527"/>
              <a:gd name="connsiteY1" fmla="*/ 74622 h 889105"/>
              <a:gd name="connsiteX2" fmla="*/ 767719 w 769527"/>
              <a:gd name="connsiteY2" fmla="*/ 889105 h 889105"/>
              <a:gd name="connsiteX3" fmla="*/ 86702 w 769527"/>
              <a:gd name="connsiteY3" fmla="*/ 859255 h 889105"/>
              <a:gd name="connsiteX4" fmla="*/ 144704 w 769527"/>
              <a:gd name="connsiteY4" fmla="*/ 30569 h 889105"/>
              <a:gd name="connsiteX0" fmla="*/ 122609 w 747432"/>
              <a:gd name="connsiteY0" fmla="*/ 30569 h 889105"/>
              <a:gd name="connsiteX1" fmla="*/ 671442 w 747432"/>
              <a:gd name="connsiteY1" fmla="*/ 74622 h 889105"/>
              <a:gd name="connsiteX2" fmla="*/ 745624 w 747432"/>
              <a:gd name="connsiteY2" fmla="*/ 889105 h 889105"/>
              <a:gd name="connsiteX3" fmla="*/ 64607 w 747432"/>
              <a:gd name="connsiteY3" fmla="*/ 859255 h 889105"/>
              <a:gd name="connsiteX4" fmla="*/ 122609 w 747432"/>
              <a:gd name="connsiteY4" fmla="*/ 30569 h 889105"/>
              <a:gd name="connsiteX0" fmla="*/ 71642 w 696465"/>
              <a:gd name="connsiteY0" fmla="*/ 30569 h 889105"/>
              <a:gd name="connsiteX1" fmla="*/ 620475 w 696465"/>
              <a:gd name="connsiteY1" fmla="*/ 74622 h 889105"/>
              <a:gd name="connsiteX2" fmla="*/ 694657 w 696465"/>
              <a:gd name="connsiteY2" fmla="*/ 889105 h 889105"/>
              <a:gd name="connsiteX3" fmla="*/ 13640 w 696465"/>
              <a:gd name="connsiteY3" fmla="*/ 859255 h 889105"/>
              <a:gd name="connsiteX4" fmla="*/ 71642 w 696465"/>
              <a:gd name="connsiteY4" fmla="*/ 30569 h 889105"/>
              <a:gd name="connsiteX0" fmla="*/ 71642 w 716130"/>
              <a:gd name="connsiteY0" fmla="*/ 35383 h 893919"/>
              <a:gd name="connsiteX1" fmla="*/ 715890 w 716130"/>
              <a:gd name="connsiteY1" fmla="*/ 67038 h 893919"/>
              <a:gd name="connsiteX2" fmla="*/ 694657 w 716130"/>
              <a:gd name="connsiteY2" fmla="*/ 893919 h 893919"/>
              <a:gd name="connsiteX3" fmla="*/ 13640 w 716130"/>
              <a:gd name="connsiteY3" fmla="*/ 864069 h 893919"/>
              <a:gd name="connsiteX4" fmla="*/ 71642 w 716130"/>
              <a:gd name="connsiteY4" fmla="*/ 35383 h 893919"/>
              <a:gd name="connsiteX0" fmla="*/ 42594 w 734790"/>
              <a:gd name="connsiteY0" fmla="*/ 14986 h 960312"/>
              <a:gd name="connsiteX1" fmla="*/ 734550 w 734790"/>
              <a:gd name="connsiteY1" fmla="*/ 133431 h 960312"/>
              <a:gd name="connsiteX2" fmla="*/ 713317 w 734790"/>
              <a:gd name="connsiteY2" fmla="*/ 960312 h 960312"/>
              <a:gd name="connsiteX3" fmla="*/ 32300 w 734790"/>
              <a:gd name="connsiteY3" fmla="*/ 930462 h 960312"/>
              <a:gd name="connsiteX4" fmla="*/ 42594 w 734790"/>
              <a:gd name="connsiteY4" fmla="*/ 14986 h 960312"/>
              <a:gd name="connsiteX0" fmla="*/ 36541 w 744640"/>
              <a:gd name="connsiteY0" fmla="*/ 26561 h 909895"/>
              <a:gd name="connsiteX1" fmla="*/ 744400 w 744640"/>
              <a:gd name="connsiteY1" fmla="*/ 83014 h 909895"/>
              <a:gd name="connsiteX2" fmla="*/ 723167 w 744640"/>
              <a:gd name="connsiteY2" fmla="*/ 909895 h 909895"/>
              <a:gd name="connsiteX3" fmla="*/ 42150 w 744640"/>
              <a:gd name="connsiteY3" fmla="*/ 880045 h 909895"/>
              <a:gd name="connsiteX4" fmla="*/ 36541 w 744640"/>
              <a:gd name="connsiteY4" fmla="*/ 26561 h 909895"/>
              <a:gd name="connsiteX0" fmla="*/ 36541 w 744640"/>
              <a:gd name="connsiteY0" fmla="*/ 50353 h 933687"/>
              <a:gd name="connsiteX1" fmla="*/ 744400 w 744640"/>
              <a:gd name="connsiteY1" fmla="*/ 106806 h 933687"/>
              <a:gd name="connsiteX2" fmla="*/ 723167 w 744640"/>
              <a:gd name="connsiteY2" fmla="*/ 933687 h 933687"/>
              <a:gd name="connsiteX3" fmla="*/ 42150 w 744640"/>
              <a:gd name="connsiteY3" fmla="*/ 903837 h 933687"/>
              <a:gd name="connsiteX4" fmla="*/ 36541 w 744640"/>
              <a:gd name="connsiteY4" fmla="*/ 50353 h 933687"/>
              <a:gd name="connsiteX0" fmla="*/ 36541 w 744419"/>
              <a:gd name="connsiteY0" fmla="*/ 50353 h 2409101"/>
              <a:gd name="connsiteX1" fmla="*/ 744400 w 744419"/>
              <a:gd name="connsiteY1" fmla="*/ 106806 h 2409101"/>
              <a:gd name="connsiteX2" fmla="*/ 619800 w 744419"/>
              <a:gd name="connsiteY2" fmla="*/ 2409101 h 2409101"/>
              <a:gd name="connsiteX3" fmla="*/ 42150 w 744419"/>
              <a:gd name="connsiteY3" fmla="*/ 903837 h 2409101"/>
              <a:gd name="connsiteX4" fmla="*/ 36541 w 744419"/>
              <a:gd name="connsiteY4" fmla="*/ 50353 h 2409101"/>
              <a:gd name="connsiteX0" fmla="*/ 15743 w 723621"/>
              <a:gd name="connsiteY0" fmla="*/ 50353 h 2441241"/>
              <a:gd name="connsiteX1" fmla="*/ 723602 w 723621"/>
              <a:gd name="connsiteY1" fmla="*/ 106806 h 2441241"/>
              <a:gd name="connsiteX2" fmla="*/ 599002 w 723621"/>
              <a:gd name="connsiteY2" fmla="*/ 2409101 h 2441241"/>
              <a:gd name="connsiteX3" fmla="*/ 156524 w 723621"/>
              <a:gd name="connsiteY3" fmla="*/ 2441241 h 2441241"/>
              <a:gd name="connsiteX4" fmla="*/ 15743 w 723621"/>
              <a:gd name="connsiteY4" fmla="*/ 50353 h 2441241"/>
              <a:gd name="connsiteX0" fmla="*/ 15743 w 723621"/>
              <a:gd name="connsiteY0" fmla="*/ 50353 h 2442800"/>
              <a:gd name="connsiteX1" fmla="*/ 723602 w 723621"/>
              <a:gd name="connsiteY1" fmla="*/ 106806 h 2442800"/>
              <a:gd name="connsiteX2" fmla="*/ 599002 w 723621"/>
              <a:gd name="connsiteY2" fmla="*/ 2409101 h 2442800"/>
              <a:gd name="connsiteX3" fmla="*/ 156524 w 723621"/>
              <a:gd name="connsiteY3" fmla="*/ 2441241 h 2442800"/>
              <a:gd name="connsiteX4" fmla="*/ 15743 w 723621"/>
              <a:gd name="connsiteY4" fmla="*/ 50353 h 2442800"/>
              <a:gd name="connsiteX0" fmla="*/ 15743 w 723621"/>
              <a:gd name="connsiteY0" fmla="*/ 50353 h 2457864"/>
              <a:gd name="connsiteX1" fmla="*/ 723602 w 723621"/>
              <a:gd name="connsiteY1" fmla="*/ 106806 h 2457864"/>
              <a:gd name="connsiteX2" fmla="*/ 599002 w 723621"/>
              <a:gd name="connsiteY2" fmla="*/ 2409101 h 2457864"/>
              <a:gd name="connsiteX3" fmla="*/ 156524 w 723621"/>
              <a:gd name="connsiteY3" fmla="*/ 2441241 h 2457864"/>
              <a:gd name="connsiteX4" fmla="*/ 15743 w 723621"/>
              <a:gd name="connsiteY4" fmla="*/ 50353 h 2457864"/>
              <a:gd name="connsiteX0" fmla="*/ 15743 w 723615"/>
              <a:gd name="connsiteY0" fmla="*/ 50353 h 2457864"/>
              <a:gd name="connsiteX1" fmla="*/ 723602 w 723615"/>
              <a:gd name="connsiteY1" fmla="*/ 106806 h 2457864"/>
              <a:gd name="connsiteX2" fmla="*/ 599002 w 723615"/>
              <a:gd name="connsiteY2" fmla="*/ 2409101 h 2457864"/>
              <a:gd name="connsiteX3" fmla="*/ 156524 w 723615"/>
              <a:gd name="connsiteY3" fmla="*/ 2441241 h 2457864"/>
              <a:gd name="connsiteX4" fmla="*/ 15743 w 723615"/>
              <a:gd name="connsiteY4" fmla="*/ 50353 h 2457864"/>
              <a:gd name="connsiteX0" fmla="*/ 15743 w 723619"/>
              <a:gd name="connsiteY0" fmla="*/ 50353 h 2457864"/>
              <a:gd name="connsiteX1" fmla="*/ 723602 w 723619"/>
              <a:gd name="connsiteY1" fmla="*/ 106806 h 2457864"/>
              <a:gd name="connsiteX2" fmla="*/ 630807 w 723619"/>
              <a:gd name="connsiteY2" fmla="*/ 2409102 h 2457864"/>
              <a:gd name="connsiteX3" fmla="*/ 156524 w 723619"/>
              <a:gd name="connsiteY3" fmla="*/ 2441241 h 2457864"/>
              <a:gd name="connsiteX4" fmla="*/ 15743 w 723619"/>
              <a:gd name="connsiteY4" fmla="*/ 50353 h 2457864"/>
              <a:gd name="connsiteX0" fmla="*/ 15743 w 730280"/>
              <a:gd name="connsiteY0" fmla="*/ 50353 h 2457864"/>
              <a:gd name="connsiteX1" fmla="*/ 723602 w 730280"/>
              <a:gd name="connsiteY1" fmla="*/ 106806 h 2457864"/>
              <a:gd name="connsiteX2" fmla="*/ 630807 w 730280"/>
              <a:gd name="connsiteY2" fmla="*/ 2409102 h 2457864"/>
              <a:gd name="connsiteX3" fmla="*/ 156524 w 730280"/>
              <a:gd name="connsiteY3" fmla="*/ 2441241 h 2457864"/>
              <a:gd name="connsiteX4" fmla="*/ 15743 w 730280"/>
              <a:gd name="connsiteY4" fmla="*/ 50353 h 2457864"/>
              <a:gd name="connsiteX0" fmla="*/ 15743 w 728817"/>
              <a:gd name="connsiteY0" fmla="*/ 50353 h 2457864"/>
              <a:gd name="connsiteX1" fmla="*/ 723602 w 728817"/>
              <a:gd name="connsiteY1" fmla="*/ 106806 h 2457864"/>
              <a:gd name="connsiteX2" fmla="*/ 630807 w 728817"/>
              <a:gd name="connsiteY2" fmla="*/ 2409102 h 2457864"/>
              <a:gd name="connsiteX3" fmla="*/ 156524 w 728817"/>
              <a:gd name="connsiteY3" fmla="*/ 2441241 h 2457864"/>
              <a:gd name="connsiteX4" fmla="*/ 15743 w 728817"/>
              <a:gd name="connsiteY4" fmla="*/ 50353 h 2457864"/>
              <a:gd name="connsiteX0" fmla="*/ 15743 w 729359"/>
              <a:gd name="connsiteY0" fmla="*/ 50353 h 2457864"/>
              <a:gd name="connsiteX1" fmla="*/ 723602 w 729359"/>
              <a:gd name="connsiteY1" fmla="*/ 106806 h 2457864"/>
              <a:gd name="connsiteX2" fmla="*/ 630807 w 729359"/>
              <a:gd name="connsiteY2" fmla="*/ 2409102 h 2457864"/>
              <a:gd name="connsiteX3" fmla="*/ 156524 w 729359"/>
              <a:gd name="connsiteY3" fmla="*/ 2441241 h 2457864"/>
              <a:gd name="connsiteX4" fmla="*/ 15743 w 729359"/>
              <a:gd name="connsiteY4" fmla="*/ 50353 h 2457864"/>
              <a:gd name="connsiteX0" fmla="*/ 24169 w 737785"/>
              <a:gd name="connsiteY0" fmla="*/ 50353 h 2457864"/>
              <a:gd name="connsiteX1" fmla="*/ 732028 w 737785"/>
              <a:gd name="connsiteY1" fmla="*/ 106806 h 2457864"/>
              <a:gd name="connsiteX2" fmla="*/ 639233 w 737785"/>
              <a:gd name="connsiteY2" fmla="*/ 2409102 h 2457864"/>
              <a:gd name="connsiteX3" fmla="*/ 164950 w 737785"/>
              <a:gd name="connsiteY3" fmla="*/ 2441241 h 2457864"/>
              <a:gd name="connsiteX4" fmla="*/ 24169 w 737785"/>
              <a:gd name="connsiteY4" fmla="*/ 50353 h 2457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7785" h="2457864">
                <a:moveTo>
                  <a:pt x="24169" y="50353"/>
                </a:moveTo>
                <a:cubicBezTo>
                  <a:pt x="133533" y="681"/>
                  <a:pt x="445371" y="-53056"/>
                  <a:pt x="732028" y="106806"/>
                </a:cubicBezTo>
                <a:cubicBezTo>
                  <a:pt x="773505" y="649284"/>
                  <a:pt x="575110" y="1108724"/>
                  <a:pt x="639233" y="2409102"/>
                </a:cubicBezTo>
                <a:cubicBezTo>
                  <a:pt x="521612" y="2476014"/>
                  <a:pt x="313289" y="2460668"/>
                  <a:pt x="164950" y="2441241"/>
                </a:cubicBezTo>
                <a:cubicBezTo>
                  <a:pt x="135350" y="2210149"/>
                  <a:pt x="-69044" y="493863"/>
                  <a:pt x="24169" y="50353"/>
                </a:cubicBezTo>
                <a:close/>
              </a:path>
            </a:pathLst>
          </a:custGeom>
          <a:solidFill>
            <a:srgbClr val="7030A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3E8B2237-8BF5-463C-9481-3B5059CE8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322236" cy="1143000"/>
          </a:xfrm>
        </p:spPr>
        <p:txBody>
          <a:bodyPr>
            <a:normAutofit/>
          </a:bodyPr>
          <a:lstStyle/>
          <a:p>
            <a:r>
              <a:rPr lang="hu-HU" dirty="0" err="1"/>
              <a:t>Regio</a:t>
            </a:r>
            <a:r>
              <a:rPr lang="hu-HU" dirty="0"/>
              <a:t> </a:t>
            </a:r>
            <a:r>
              <a:rPr lang="hu-HU" dirty="0" err="1"/>
              <a:t>antebrachialis</a:t>
            </a:r>
            <a:r>
              <a:rPr lang="hu-HU" dirty="0"/>
              <a:t> </a:t>
            </a:r>
            <a:r>
              <a:rPr lang="hu-HU" dirty="0" err="1"/>
              <a:t>posterior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5894ED6-0D40-4181-B0BE-11634BFEC7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7139136" cy="4525963"/>
          </a:xfrm>
        </p:spPr>
        <p:txBody>
          <a:bodyPr>
            <a:normAutofit fontScale="92500" lnSpcReduction="20000"/>
          </a:bodyPr>
          <a:lstStyle/>
          <a:p>
            <a:r>
              <a:rPr lang="hu-HU" altLang="hu-HU" b="1" dirty="0"/>
              <a:t>határai</a:t>
            </a:r>
            <a:r>
              <a:rPr lang="hu-HU" altLang="hu-HU" dirty="0"/>
              <a:t>: azonosak a </a:t>
            </a:r>
            <a:r>
              <a:rPr lang="hu-HU" altLang="hu-HU" dirty="0" err="1"/>
              <a:t>regio</a:t>
            </a:r>
            <a:r>
              <a:rPr lang="hu-HU" altLang="hu-HU" dirty="0"/>
              <a:t> </a:t>
            </a:r>
            <a:r>
              <a:rPr lang="hu-HU" altLang="hu-HU" dirty="0" err="1"/>
              <a:t>antebrachii</a:t>
            </a:r>
            <a:r>
              <a:rPr lang="hu-HU" altLang="hu-HU" dirty="0"/>
              <a:t> </a:t>
            </a:r>
            <a:r>
              <a:rPr lang="hu-HU" altLang="hu-HU" dirty="0" err="1"/>
              <a:t>ant</a:t>
            </a:r>
            <a:r>
              <a:rPr lang="hu-HU" altLang="hu-HU" dirty="0"/>
              <a:t>. határaival</a:t>
            </a:r>
          </a:p>
          <a:p>
            <a:r>
              <a:rPr lang="hu-HU" altLang="hu-HU" b="1" dirty="0"/>
              <a:t>tapintható</a:t>
            </a:r>
            <a:r>
              <a:rPr lang="hu-HU" altLang="hu-HU" dirty="0"/>
              <a:t> képletek: mm. </a:t>
            </a:r>
            <a:r>
              <a:rPr lang="hu-HU" altLang="hu-HU" dirty="0" err="1"/>
              <a:t>extensores</a:t>
            </a:r>
            <a:r>
              <a:rPr lang="hu-HU" altLang="hu-HU" dirty="0"/>
              <a:t>, </a:t>
            </a:r>
            <a:r>
              <a:rPr lang="hu-HU" altLang="hu-HU" dirty="0" err="1"/>
              <a:t>disztálisan</a:t>
            </a:r>
            <a:r>
              <a:rPr lang="hu-HU" altLang="hu-HU" dirty="0"/>
              <a:t> azok ínjai, az </a:t>
            </a:r>
            <a:r>
              <a:rPr lang="hu-HU" altLang="hu-HU" dirty="0" err="1"/>
              <a:t>ulna</a:t>
            </a:r>
            <a:r>
              <a:rPr lang="hu-HU" altLang="hu-HU" dirty="0"/>
              <a:t> (teljes hosszában), a </a:t>
            </a:r>
            <a:r>
              <a:rPr lang="hu-HU" altLang="hu-HU" dirty="0" err="1"/>
              <a:t>radius</a:t>
            </a:r>
            <a:r>
              <a:rPr lang="hu-HU" altLang="hu-HU" dirty="0"/>
              <a:t> </a:t>
            </a:r>
            <a:r>
              <a:rPr lang="hu-HU" altLang="hu-HU" dirty="0" err="1"/>
              <a:t>disztális</a:t>
            </a:r>
            <a:r>
              <a:rPr lang="hu-HU" altLang="hu-HU" dirty="0"/>
              <a:t> harmada</a:t>
            </a:r>
          </a:p>
          <a:p>
            <a:r>
              <a:rPr lang="hu-HU" altLang="hu-HU" b="1" dirty="0"/>
              <a:t>rétegek</a:t>
            </a:r>
            <a:r>
              <a:rPr lang="hu-HU" altLang="hu-HU" dirty="0"/>
              <a:t>: bőr, a régió </a:t>
            </a:r>
            <a:r>
              <a:rPr lang="hu-HU" altLang="hu-HU" dirty="0" err="1"/>
              <a:t>disztális</a:t>
            </a:r>
            <a:r>
              <a:rPr lang="hu-HU" altLang="hu-HU" dirty="0"/>
              <a:t> részén megy át a v. </a:t>
            </a:r>
            <a:r>
              <a:rPr lang="hu-HU" altLang="hu-HU" dirty="0" err="1"/>
              <a:t>cephalica</a:t>
            </a:r>
            <a:r>
              <a:rPr lang="hu-HU" altLang="hu-HU" dirty="0"/>
              <a:t> és a v. </a:t>
            </a:r>
            <a:r>
              <a:rPr lang="hu-HU" altLang="hu-HU" dirty="0" err="1"/>
              <a:t>basilica</a:t>
            </a:r>
            <a:r>
              <a:rPr lang="hu-HU" altLang="hu-HU" dirty="0"/>
              <a:t> a hajlítói oldalra, </a:t>
            </a:r>
            <a:r>
              <a:rPr lang="hu-HU" altLang="hu-HU" dirty="0" err="1"/>
              <a:t>n.cut</a:t>
            </a:r>
            <a:r>
              <a:rPr lang="hu-HU" altLang="hu-HU" dirty="0"/>
              <a:t>. </a:t>
            </a:r>
            <a:r>
              <a:rPr lang="hu-HU" altLang="hu-HU" dirty="0" err="1"/>
              <a:t>antebrach</a:t>
            </a:r>
            <a:r>
              <a:rPr lang="hu-HU" altLang="hu-HU" dirty="0"/>
              <a:t>. post., r. </a:t>
            </a:r>
            <a:r>
              <a:rPr lang="hu-HU" altLang="hu-HU" dirty="0" err="1"/>
              <a:t>supf</a:t>
            </a:r>
            <a:r>
              <a:rPr lang="hu-HU" altLang="hu-HU" dirty="0"/>
              <a:t>. </a:t>
            </a:r>
            <a:r>
              <a:rPr lang="hu-HU" altLang="hu-HU" dirty="0" err="1"/>
              <a:t>n.</a:t>
            </a:r>
            <a:r>
              <a:rPr lang="hu-HU" altLang="hu-HU" dirty="0"/>
              <a:t> </a:t>
            </a:r>
            <a:r>
              <a:rPr lang="hu-HU" altLang="hu-HU" dirty="0" err="1"/>
              <a:t>rad</a:t>
            </a:r>
            <a:r>
              <a:rPr lang="hu-HU" altLang="hu-HU" dirty="0"/>
              <a:t>., r. </a:t>
            </a:r>
            <a:r>
              <a:rPr lang="hu-HU" altLang="hu-HU" dirty="0" err="1"/>
              <a:t>dors</a:t>
            </a:r>
            <a:r>
              <a:rPr lang="hu-HU" altLang="hu-HU" dirty="0"/>
              <a:t>. </a:t>
            </a:r>
            <a:r>
              <a:rPr lang="hu-HU" altLang="hu-HU" dirty="0" err="1"/>
              <a:t>n.</a:t>
            </a:r>
            <a:r>
              <a:rPr lang="hu-HU" altLang="hu-HU" dirty="0"/>
              <a:t> </a:t>
            </a:r>
            <a:r>
              <a:rPr lang="hu-HU" altLang="hu-HU" dirty="0" err="1"/>
              <a:t>uln</a:t>
            </a:r>
            <a:r>
              <a:rPr lang="hu-HU" altLang="hu-HU" dirty="0"/>
              <a:t>., </a:t>
            </a:r>
            <a:r>
              <a:rPr lang="hu-HU" altLang="hu-HU" dirty="0" err="1"/>
              <a:t>fascia</a:t>
            </a:r>
            <a:r>
              <a:rPr lang="hu-HU" altLang="hu-HU" dirty="0"/>
              <a:t> </a:t>
            </a:r>
            <a:r>
              <a:rPr lang="hu-HU" altLang="hu-HU" dirty="0" err="1"/>
              <a:t>antebrachii</a:t>
            </a:r>
            <a:r>
              <a:rPr lang="hu-HU" altLang="hu-HU" dirty="0"/>
              <a:t>, mm. </a:t>
            </a:r>
            <a:r>
              <a:rPr lang="hu-HU" altLang="hu-HU" dirty="0" err="1"/>
              <a:t>extensores</a:t>
            </a:r>
            <a:r>
              <a:rPr lang="hu-HU" altLang="hu-HU" dirty="0"/>
              <a:t> (felszínes és mély csoport)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756627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C5C1380-56C4-4C6D-ADE7-26DF1E57D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felső végtag tájanatómiája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B2BEDD3F-9F90-40E5-AA81-42BAE247D96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1043" y="1059074"/>
            <a:ext cx="3321774" cy="5085184"/>
          </a:xfrm>
          <a:prstGeom prst="rect">
            <a:avLst/>
          </a:prstGeom>
        </p:spPr>
      </p:pic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34A2DF35-E380-4EDD-8481-EB64621B3B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 fontScale="77500" lnSpcReduction="20000"/>
          </a:bodyPr>
          <a:lstStyle/>
          <a:p>
            <a:r>
              <a:rPr lang="hu-HU" dirty="0" err="1"/>
              <a:t>Regio</a:t>
            </a:r>
            <a:r>
              <a:rPr lang="hu-HU" dirty="0"/>
              <a:t> (fossa) </a:t>
            </a:r>
            <a:r>
              <a:rPr lang="hu-HU" dirty="0" err="1"/>
              <a:t>infraclavicularis</a:t>
            </a:r>
            <a:endParaRPr lang="hu-HU" dirty="0"/>
          </a:p>
          <a:p>
            <a:r>
              <a:rPr lang="hu-HU" dirty="0" err="1"/>
              <a:t>Regio</a:t>
            </a:r>
            <a:r>
              <a:rPr lang="hu-HU" dirty="0"/>
              <a:t> (fossa) </a:t>
            </a:r>
            <a:r>
              <a:rPr lang="hu-HU" dirty="0" err="1"/>
              <a:t>axillaris</a:t>
            </a:r>
            <a:endParaRPr lang="hu-HU" dirty="0"/>
          </a:p>
          <a:p>
            <a:r>
              <a:rPr lang="hu-HU" dirty="0" err="1"/>
              <a:t>Regio</a:t>
            </a:r>
            <a:r>
              <a:rPr lang="hu-HU" dirty="0"/>
              <a:t> </a:t>
            </a:r>
            <a:r>
              <a:rPr lang="hu-HU" dirty="0" err="1"/>
              <a:t>deltoidea</a:t>
            </a:r>
            <a:endParaRPr lang="hu-HU" dirty="0"/>
          </a:p>
          <a:p>
            <a:r>
              <a:rPr lang="hu-HU" dirty="0" err="1"/>
              <a:t>Regio</a:t>
            </a:r>
            <a:r>
              <a:rPr lang="hu-HU" dirty="0"/>
              <a:t> </a:t>
            </a:r>
            <a:r>
              <a:rPr lang="hu-HU" dirty="0" err="1"/>
              <a:t>scapularis</a:t>
            </a:r>
            <a:endParaRPr lang="hu-HU" dirty="0"/>
          </a:p>
          <a:p>
            <a:r>
              <a:rPr lang="hu-HU" dirty="0" err="1"/>
              <a:t>Regio</a:t>
            </a:r>
            <a:r>
              <a:rPr lang="hu-HU" dirty="0"/>
              <a:t> </a:t>
            </a:r>
            <a:r>
              <a:rPr lang="hu-HU" dirty="0" err="1"/>
              <a:t>brachialis</a:t>
            </a:r>
            <a:r>
              <a:rPr lang="hu-HU" dirty="0"/>
              <a:t> </a:t>
            </a:r>
            <a:r>
              <a:rPr lang="hu-HU" dirty="0" err="1"/>
              <a:t>ant</a:t>
            </a:r>
            <a:r>
              <a:rPr lang="hu-HU" dirty="0"/>
              <a:t> </a:t>
            </a:r>
            <a:r>
              <a:rPr lang="hu-HU" dirty="0" err="1"/>
              <a:t>et</a:t>
            </a:r>
            <a:r>
              <a:rPr lang="hu-HU" dirty="0"/>
              <a:t> post</a:t>
            </a:r>
          </a:p>
          <a:p>
            <a:r>
              <a:rPr lang="hu-HU" dirty="0" err="1"/>
              <a:t>Regio</a:t>
            </a:r>
            <a:r>
              <a:rPr lang="hu-HU" dirty="0"/>
              <a:t> </a:t>
            </a:r>
            <a:r>
              <a:rPr lang="hu-HU" dirty="0" err="1"/>
              <a:t>cubitalis</a:t>
            </a:r>
            <a:r>
              <a:rPr lang="hu-HU" dirty="0"/>
              <a:t> </a:t>
            </a:r>
            <a:r>
              <a:rPr lang="hu-HU" dirty="0" err="1"/>
              <a:t>ant</a:t>
            </a:r>
            <a:r>
              <a:rPr lang="hu-HU" dirty="0"/>
              <a:t> </a:t>
            </a:r>
            <a:r>
              <a:rPr lang="hu-HU" dirty="0" err="1"/>
              <a:t>et</a:t>
            </a:r>
            <a:r>
              <a:rPr lang="hu-HU" dirty="0"/>
              <a:t> post</a:t>
            </a:r>
          </a:p>
          <a:p>
            <a:r>
              <a:rPr lang="hu-HU" dirty="0" err="1"/>
              <a:t>Regio</a:t>
            </a:r>
            <a:r>
              <a:rPr lang="hu-HU" dirty="0"/>
              <a:t> </a:t>
            </a:r>
            <a:r>
              <a:rPr lang="hu-HU" dirty="0" err="1"/>
              <a:t>antebrachialis</a:t>
            </a:r>
            <a:r>
              <a:rPr lang="hu-HU" dirty="0"/>
              <a:t> </a:t>
            </a:r>
            <a:r>
              <a:rPr lang="hu-HU" dirty="0" err="1"/>
              <a:t>ant</a:t>
            </a:r>
            <a:r>
              <a:rPr lang="hu-HU" dirty="0"/>
              <a:t> </a:t>
            </a:r>
            <a:r>
              <a:rPr lang="hu-HU" dirty="0" err="1"/>
              <a:t>et</a:t>
            </a:r>
            <a:r>
              <a:rPr lang="hu-HU" dirty="0"/>
              <a:t> post</a:t>
            </a:r>
          </a:p>
          <a:p>
            <a:r>
              <a:rPr lang="hu-HU" dirty="0" err="1"/>
              <a:t>Regio</a:t>
            </a:r>
            <a:r>
              <a:rPr lang="hu-HU" dirty="0"/>
              <a:t> </a:t>
            </a:r>
            <a:r>
              <a:rPr lang="hu-HU" dirty="0" err="1"/>
              <a:t>carpalis</a:t>
            </a:r>
            <a:r>
              <a:rPr lang="hu-HU" dirty="0"/>
              <a:t> </a:t>
            </a:r>
            <a:r>
              <a:rPr lang="hu-HU" dirty="0" err="1"/>
              <a:t>ant</a:t>
            </a:r>
            <a:r>
              <a:rPr lang="hu-HU" dirty="0"/>
              <a:t> </a:t>
            </a:r>
            <a:r>
              <a:rPr lang="hu-HU" dirty="0" err="1"/>
              <a:t>et</a:t>
            </a:r>
            <a:r>
              <a:rPr lang="hu-HU" dirty="0"/>
              <a:t> post</a:t>
            </a:r>
          </a:p>
          <a:p>
            <a:r>
              <a:rPr lang="hu-HU" dirty="0" err="1"/>
              <a:t>Dorsum</a:t>
            </a:r>
            <a:r>
              <a:rPr lang="hu-HU" dirty="0"/>
              <a:t> manus (</a:t>
            </a:r>
            <a:r>
              <a:rPr lang="hu-HU" dirty="0" err="1"/>
              <a:t>regio</a:t>
            </a:r>
            <a:r>
              <a:rPr lang="hu-HU" dirty="0"/>
              <a:t> </a:t>
            </a:r>
            <a:r>
              <a:rPr lang="hu-HU" dirty="0" err="1"/>
              <a:t>dorsalis</a:t>
            </a:r>
            <a:r>
              <a:rPr lang="hu-HU" dirty="0"/>
              <a:t> manus)</a:t>
            </a:r>
          </a:p>
          <a:p>
            <a:r>
              <a:rPr lang="hu-HU" dirty="0"/>
              <a:t>Palma manus (</a:t>
            </a:r>
            <a:r>
              <a:rPr lang="hu-HU" dirty="0" err="1"/>
              <a:t>regio</a:t>
            </a:r>
            <a:r>
              <a:rPr lang="hu-HU" dirty="0"/>
              <a:t> </a:t>
            </a:r>
            <a:r>
              <a:rPr lang="hu-HU" dirty="0" err="1"/>
              <a:t>palmaris</a:t>
            </a:r>
            <a:r>
              <a:rPr lang="hu-HU" dirty="0"/>
              <a:t>)</a:t>
            </a:r>
          </a:p>
          <a:p>
            <a:r>
              <a:rPr lang="hu-HU" dirty="0" err="1"/>
              <a:t>Fovea</a:t>
            </a:r>
            <a:r>
              <a:rPr lang="hu-HU" dirty="0"/>
              <a:t> </a:t>
            </a:r>
            <a:r>
              <a:rPr lang="hu-HU" dirty="0" err="1"/>
              <a:t>radialis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8028770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Kép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4313" y="188913"/>
            <a:ext cx="4941887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7" name="Szövegdoboz 4"/>
          <p:cNvSpPr txBox="1">
            <a:spLocks noChangeArrowheads="1"/>
          </p:cNvSpPr>
          <p:nvPr/>
        </p:nvSpPr>
        <p:spPr bwMode="auto">
          <a:xfrm>
            <a:off x="323850" y="404813"/>
            <a:ext cx="316865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 dirty="0" err="1"/>
              <a:t>supinatorcsatorna</a:t>
            </a:r>
            <a:r>
              <a:rPr lang="hu-HU" altLang="hu-HU" sz="1800" dirty="0"/>
              <a:t>: ebben halad a r. </a:t>
            </a:r>
            <a:r>
              <a:rPr lang="hu-HU" altLang="hu-HU" sz="1800" dirty="0" err="1"/>
              <a:t>prof.n</a:t>
            </a:r>
            <a:r>
              <a:rPr lang="hu-HU" altLang="hu-HU" sz="1800" dirty="0"/>
              <a:t>. </a:t>
            </a:r>
            <a:r>
              <a:rPr lang="hu-HU" altLang="hu-HU" sz="1800" dirty="0" err="1"/>
              <a:t>rad</a:t>
            </a:r>
            <a:r>
              <a:rPr lang="hu-HU" altLang="hu-HU" sz="1800" dirty="0"/>
              <a:t>., majd kilépés után csatlakozik hozzá az a/v. interossea post. </a:t>
            </a:r>
            <a:endParaRPr lang="de-DE" altLang="hu-HU" sz="1800" dirty="0"/>
          </a:p>
        </p:txBody>
      </p:sp>
      <p:sp>
        <p:nvSpPr>
          <p:cNvPr id="2" name="Szövegdoboz 1"/>
          <p:cNvSpPr txBox="1"/>
          <p:nvPr/>
        </p:nvSpPr>
        <p:spPr>
          <a:xfrm>
            <a:off x="323850" y="2204864"/>
            <a:ext cx="338405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00" dirty="0"/>
              <a:t>Az </a:t>
            </a:r>
            <a:r>
              <a:rPr lang="hu-HU" sz="1000" dirty="0" err="1"/>
              <a:t>ulna</a:t>
            </a:r>
            <a:r>
              <a:rPr lang="hu-HU" sz="1000" dirty="0"/>
              <a:t> a dorzális oldalon teljes hosszában tapintható.</a:t>
            </a:r>
          </a:p>
          <a:p>
            <a:r>
              <a:rPr lang="hu-HU" sz="1000" dirty="0"/>
              <a:t>Egy régi mértékegység volt a rőf (sing), amelyet elsősorban a szabók használtak a kelmékkel kapcsolatban (országonként és időszakonként más és más </a:t>
            </a:r>
            <a:r>
              <a:rPr lang="hu-HU" sz="1000" dirty="0" err="1"/>
              <a:t>hosszal</a:t>
            </a:r>
            <a:r>
              <a:rPr lang="hu-HU" sz="1000" dirty="0"/>
              <a:t>: 55-85  cm), amelynek latin neve: </a:t>
            </a:r>
            <a:r>
              <a:rPr lang="hu-HU" sz="1000" dirty="0" err="1"/>
              <a:t>ulna</a:t>
            </a:r>
            <a:r>
              <a:rPr lang="hu-HU" sz="1000" dirty="0"/>
              <a:t> (mint a csont)  és a </a:t>
            </a:r>
            <a:r>
              <a:rPr lang="hu-HU" sz="1000" dirty="0" err="1"/>
              <a:t>olecranontól</a:t>
            </a:r>
            <a:r>
              <a:rPr lang="hu-HU" sz="1000" dirty="0"/>
              <a:t> a középső ujj hegyéig terjedő hosszúságot jelentette.</a:t>
            </a:r>
            <a:endParaRPr lang="de-DE" sz="10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E8B2237-8BF5-463C-9481-3B5059CE8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err="1"/>
              <a:t>Regio</a:t>
            </a:r>
            <a:r>
              <a:rPr lang="hu-HU" dirty="0"/>
              <a:t> </a:t>
            </a:r>
            <a:r>
              <a:rPr lang="hu-HU" dirty="0" err="1"/>
              <a:t>carpalis</a:t>
            </a:r>
            <a:r>
              <a:rPr lang="hu-HU" dirty="0"/>
              <a:t> </a:t>
            </a:r>
            <a:r>
              <a:rPr lang="hu-HU" dirty="0" err="1"/>
              <a:t>anterior</a:t>
            </a:r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4C5E5836-4414-4F2E-A868-1B40B925340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9702" y="137319"/>
            <a:ext cx="1839216" cy="6583362"/>
          </a:xfrm>
          <a:prstGeom prst="rect">
            <a:avLst/>
          </a:prstGeom>
        </p:spPr>
      </p:pic>
      <p:sp>
        <p:nvSpPr>
          <p:cNvPr id="5" name="Szabadkézi sokszög: alakzat 4">
            <a:extLst>
              <a:ext uri="{FF2B5EF4-FFF2-40B4-BE49-F238E27FC236}">
                <a16:creationId xmlns:a16="http://schemas.microsoft.com/office/drawing/2014/main" id="{C038A8BB-97BE-4063-A6D8-D85530F32578}"/>
              </a:ext>
            </a:extLst>
          </p:cNvPr>
          <p:cNvSpPr/>
          <p:nvPr/>
        </p:nvSpPr>
        <p:spPr>
          <a:xfrm>
            <a:off x="651572" y="4945758"/>
            <a:ext cx="494697" cy="340588"/>
          </a:xfrm>
          <a:custGeom>
            <a:avLst/>
            <a:gdLst>
              <a:gd name="connsiteX0" fmla="*/ 57150 w 762000"/>
              <a:gd name="connsiteY0" fmla="*/ 152400 h 381000"/>
              <a:gd name="connsiteX1" fmla="*/ 762000 w 762000"/>
              <a:gd name="connsiteY1" fmla="*/ 0 h 381000"/>
              <a:gd name="connsiteX2" fmla="*/ 533400 w 762000"/>
              <a:gd name="connsiteY2" fmla="*/ 381000 h 381000"/>
              <a:gd name="connsiteX3" fmla="*/ 0 w 762000"/>
              <a:gd name="connsiteY3" fmla="*/ 323850 h 381000"/>
              <a:gd name="connsiteX4" fmla="*/ 57150 w 762000"/>
              <a:gd name="connsiteY4" fmla="*/ 152400 h 381000"/>
              <a:gd name="connsiteX0" fmla="*/ 57150 w 762000"/>
              <a:gd name="connsiteY0" fmla="*/ 152400 h 381000"/>
              <a:gd name="connsiteX1" fmla="*/ 762000 w 762000"/>
              <a:gd name="connsiteY1" fmla="*/ 0 h 381000"/>
              <a:gd name="connsiteX2" fmla="*/ 695325 w 762000"/>
              <a:gd name="connsiteY2" fmla="*/ 381000 h 381000"/>
              <a:gd name="connsiteX3" fmla="*/ 0 w 762000"/>
              <a:gd name="connsiteY3" fmla="*/ 323850 h 381000"/>
              <a:gd name="connsiteX4" fmla="*/ 57150 w 762000"/>
              <a:gd name="connsiteY4" fmla="*/ 152400 h 381000"/>
              <a:gd name="connsiteX0" fmla="*/ 57150 w 866775"/>
              <a:gd name="connsiteY0" fmla="*/ 104775 h 333375"/>
              <a:gd name="connsiteX1" fmla="*/ 866775 w 866775"/>
              <a:gd name="connsiteY1" fmla="*/ 0 h 333375"/>
              <a:gd name="connsiteX2" fmla="*/ 695325 w 866775"/>
              <a:gd name="connsiteY2" fmla="*/ 333375 h 333375"/>
              <a:gd name="connsiteX3" fmla="*/ 0 w 866775"/>
              <a:gd name="connsiteY3" fmla="*/ 276225 h 333375"/>
              <a:gd name="connsiteX4" fmla="*/ 57150 w 866775"/>
              <a:gd name="connsiteY4" fmla="*/ 104775 h 333375"/>
              <a:gd name="connsiteX0" fmla="*/ 123825 w 866775"/>
              <a:gd name="connsiteY0" fmla="*/ 114300 h 333375"/>
              <a:gd name="connsiteX1" fmla="*/ 866775 w 866775"/>
              <a:gd name="connsiteY1" fmla="*/ 0 h 333375"/>
              <a:gd name="connsiteX2" fmla="*/ 695325 w 866775"/>
              <a:gd name="connsiteY2" fmla="*/ 333375 h 333375"/>
              <a:gd name="connsiteX3" fmla="*/ 0 w 866775"/>
              <a:gd name="connsiteY3" fmla="*/ 276225 h 333375"/>
              <a:gd name="connsiteX4" fmla="*/ 123825 w 866775"/>
              <a:gd name="connsiteY4" fmla="*/ 114300 h 333375"/>
              <a:gd name="connsiteX0" fmla="*/ 123825 w 866775"/>
              <a:gd name="connsiteY0" fmla="*/ 114300 h 340846"/>
              <a:gd name="connsiteX1" fmla="*/ 866775 w 866775"/>
              <a:gd name="connsiteY1" fmla="*/ 0 h 340846"/>
              <a:gd name="connsiteX2" fmla="*/ 695325 w 866775"/>
              <a:gd name="connsiteY2" fmla="*/ 333375 h 340846"/>
              <a:gd name="connsiteX3" fmla="*/ 0 w 866775"/>
              <a:gd name="connsiteY3" fmla="*/ 276225 h 340846"/>
              <a:gd name="connsiteX4" fmla="*/ 123825 w 866775"/>
              <a:gd name="connsiteY4" fmla="*/ 114300 h 340846"/>
              <a:gd name="connsiteX0" fmla="*/ 123825 w 866775"/>
              <a:gd name="connsiteY0" fmla="*/ 114300 h 358933"/>
              <a:gd name="connsiteX1" fmla="*/ 866775 w 866775"/>
              <a:gd name="connsiteY1" fmla="*/ 0 h 358933"/>
              <a:gd name="connsiteX2" fmla="*/ 695325 w 866775"/>
              <a:gd name="connsiteY2" fmla="*/ 333375 h 358933"/>
              <a:gd name="connsiteX3" fmla="*/ 0 w 866775"/>
              <a:gd name="connsiteY3" fmla="*/ 276225 h 358933"/>
              <a:gd name="connsiteX4" fmla="*/ 123825 w 866775"/>
              <a:gd name="connsiteY4" fmla="*/ 114300 h 358933"/>
              <a:gd name="connsiteX0" fmla="*/ 123825 w 866775"/>
              <a:gd name="connsiteY0" fmla="*/ 114300 h 358933"/>
              <a:gd name="connsiteX1" fmla="*/ 866775 w 866775"/>
              <a:gd name="connsiteY1" fmla="*/ 0 h 358933"/>
              <a:gd name="connsiteX2" fmla="*/ 695325 w 866775"/>
              <a:gd name="connsiteY2" fmla="*/ 333375 h 358933"/>
              <a:gd name="connsiteX3" fmla="*/ 0 w 866775"/>
              <a:gd name="connsiteY3" fmla="*/ 276225 h 358933"/>
              <a:gd name="connsiteX4" fmla="*/ 123825 w 866775"/>
              <a:gd name="connsiteY4" fmla="*/ 114300 h 358933"/>
              <a:gd name="connsiteX0" fmla="*/ 336838 w 866775"/>
              <a:gd name="connsiteY0" fmla="*/ 0 h 738201"/>
              <a:gd name="connsiteX1" fmla="*/ 866775 w 866775"/>
              <a:gd name="connsiteY1" fmla="*/ 379268 h 738201"/>
              <a:gd name="connsiteX2" fmla="*/ 695325 w 866775"/>
              <a:gd name="connsiteY2" fmla="*/ 712643 h 738201"/>
              <a:gd name="connsiteX3" fmla="*/ 0 w 866775"/>
              <a:gd name="connsiteY3" fmla="*/ 655493 h 738201"/>
              <a:gd name="connsiteX4" fmla="*/ 336838 w 866775"/>
              <a:gd name="connsiteY4" fmla="*/ 0 h 738201"/>
              <a:gd name="connsiteX0" fmla="*/ 336838 w 720061"/>
              <a:gd name="connsiteY0" fmla="*/ 0 h 738201"/>
              <a:gd name="connsiteX1" fmla="*/ 544657 w 720061"/>
              <a:gd name="connsiteY1" fmla="*/ 41563 h 738201"/>
              <a:gd name="connsiteX2" fmla="*/ 695325 w 720061"/>
              <a:gd name="connsiteY2" fmla="*/ 712643 h 738201"/>
              <a:gd name="connsiteX3" fmla="*/ 0 w 720061"/>
              <a:gd name="connsiteY3" fmla="*/ 655493 h 738201"/>
              <a:gd name="connsiteX4" fmla="*/ 336838 w 720061"/>
              <a:gd name="connsiteY4" fmla="*/ 0 h 738201"/>
              <a:gd name="connsiteX0" fmla="*/ 336838 w 544657"/>
              <a:gd name="connsiteY0" fmla="*/ 0 h 759034"/>
              <a:gd name="connsiteX1" fmla="*/ 544657 w 544657"/>
              <a:gd name="connsiteY1" fmla="*/ 41563 h 759034"/>
              <a:gd name="connsiteX2" fmla="*/ 388793 w 544657"/>
              <a:gd name="connsiteY2" fmla="*/ 743816 h 759034"/>
              <a:gd name="connsiteX3" fmla="*/ 0 w 544657"/>
              <a:gd name="connsiteY3" fmla="*/ 655493 h 759034"/>
              <a:gd name="connsiteX4" fmla="*/ 336838 w 544657"/>
              <a:gd name="connsiteY4" fmla="*/ 0 h 759034"/>
              <a:gd name="connsiteX0" fmla="*/ 310860 w 518679"/>
              <a:gd name="connsiteY0" fmla="*/ 0 h 750899"/>
              <a:gd name="connsiteX1" fmla="*/ 518679 w 518679"/>
              <a:gd name="connsiteY1" fmla="*/ 41563 h 750899"/>
              <a:gd name="connsiteX2" fmla="*/ 362815 w 518679"/>
              <a:gd name="connsiteY2" fmla="*/ 743816 h 750899"/>
              <a:gd name="connsiteX3" fmla="*/ 0 w 518679"/>
              <a:gd name="connsiteY3" fmla="*/ 598343 h 750899"/>
              <a:gd name="connsiteX4" fmla="*/ 310860 w 518679"/>
              <a:gd name="connsiteY4" fmla="*/ 0 h 750899"/>
              <a:gd name="connsiteX0" fmla="*/ 310860 w 518679"/>
              <a:gd name="connsiteY0" fmla="*/ 0 h 747949"/>
              <a:gd name="connsiteX1" fmla="*/ 518679 w 518679"/>
              <a:gd name="connsiteY1" fmla="*/ 41563 h 747949"/>
              <a:gd name="connsiteX2" fmla="*/ 362815 w 518679"/>
              <a:gd name="connsiteY2" fmla="*/ 743816 h 747949"/>
              <a:gd name="connsiteX3" fmla="*/ 0 w 518679"/>
              <a:gd name="connsiteY3" fmla="*/ 598343 h 747949"/>
              <a:gd name="connsiteX4" fmla="*/ 310860 w 518679"/>
              <a:gd name="connsiteY4" fmla="*/ 0 h 747949"/>
              <a:gd name="connsiteX0" fmla="*/ 310860 w 518679"/>
              <a:gd name="connsiteY0" fmla="*/ 0 h 747949"/>
              <a:gd name="connsiteX1" fmla="*/ 518679 w 518679"/>
              <a:gd name="connsiteY1" fmla="*/ 41563 h 747949"/>
              <a:gd name="connsiteX2" fmla="*/ 362815 w 518679"/>
              <a:gd name="connsiteY2" fmla="*/ 743816 h 747949"/>
              <a:gd name="connsiteX3" fmla="*/ 0 w 518679"/>
              <a:gd name="connsiteY3" fmla="*/ 598343 h 747949"/>
              <a:gd name="connsiteX4" fmla="*/ 310860 w 518679"/>
              <a:gd name="connsiteY4" fmla="*/ 0 h 747949"/>
              <a:gd name="connsiteX0" fmla="*/ 310860 w 518679"/>
              <a:gd name="connsiteY0" fmla="*/ 0 h 743816"/>
              <a:gd name="connsiteX1" fmla="*/ 518679 w 518679"/>
              <a:gd name="connsiteY1" fmla="*/ 41563 h 743816"/>
              <a:gd name="connsiteX2" fmla="*/ 362815 w 518679"/>
              <a:gd name="connsiteY2" fmla="*/ 743816 h 743816"/>
              <a:gd name="connsiteX3" fmla="*/ 0 w 518679"/>
              <a:gd name="connsiteY3" fmla="*/ 598343 h 743816"/>
              <a:gd name="connsiteX4" fmla="*/ 310860 w 518679"/>
              <a:gd name="connsiteY4" fmla="*/ 0 h 743816"/>
              <a:gd name="connsiteX0" fmla="*/ 310860 w 769817"/>
              <a:gd name="connsiteY0" fmla="*/ 16392 h 760208"/>
              <a:gd name="connsiteX1" fmla="*/ 769817 w 769817"/>
              <a:gd name="connsiteY1" fmla="*/ 0 h 760208"/>
              <a:gd name="connsiteX2" fmla="*/ 362815 w 769817"/>
              <a:gd name="connsiteY2" fmla="*/ 760208 h 760208"/>
              <a:gd name="connsiteX3" fmla="*/ 0 w 769817"/>
              <a:gd name="connsiteY3" fmla="*/ 614735 h 760208"/>
              <a:gd name="connsiteX4" fmla="*/ 310860 w 769817"/>
              <a:gd name="connsiteY4" fmla="*/ 16392 h 760208"/>
              <a:gd name="connsiteX0" fmla="*/ 310860 w 769817"/>
              <a:gd name="connsiteY0" fmla="*/ 16392 h 1558698"/>
              <a:gd name="connsiteX1" fmla="*/ 769817 w 769817"/>
              <a:gd name="connsiteY1" fmla="*/ 0 h 1558698"/>
              <a:gd name="connsiteX2" fmla="*/ 85920 w 769817"/>
              <a:gd name="connsiteY2" fmla="*/ 1558698 h 1558698"/>
              <a:gd name="connsiteX3" fmla="*/ 0 w 769817"/>
              <a:gd name="connsiteY3" fmla="*/ 614735 h 1558698"/>
              <a:gd name="connsiteX4" fmla="*/ 310860 w 769817"/>
              <a:gd name="connsiteY4" fmla="*/ 16392 h 1558698"/>
              <a:gd name="connsiteX0" fmla="*/ 401013 w 859970"/>
              <a:gd name="connsiteY0" fmla="*/ 16392 h 1558698"/>
              <a:gd name="connsiteX1" fmla="*/ 859970 w 859970"/>
              <a:gd name="connsiteY1" fmla="*/ 0 h 1558698"/>
              <a:gd name="connsiteX2" fmla="*/ 176073 w 859970"/>
              <a:gd name="connsiteY2" fmla="*/ 1558698 h 1558698"/>
              <a:gd name="connsiteX3" fmla="*/ 0 w 859970"/>
              <a:gd name="connsiteY3" fmla="*/ 621175 h 1558698"/>
              <a:gd name="connsiteX4" fmla="*/ 401013 w 859970"/>
              <a:gd name="connsiteY4" fmla="*/ 16392 h 1558698"/>
              <a:gd name="connsiteX0" fmla="*/ 401013 w 859970"/>
              <a:gd name="connsiteY0" fmla="*/ 16392 h 1558698"/>
              <a:gd name="connsiteX1" fmla="*/ 859970 w 859970"/>
              <a:gd name="connsiteY1" fmla="*/ 0 h 1558698"/>
              <a:gd name="connsiteX2" fmla="*/ 176073 w 859970"/>
              <a:gd name="connsiteY2" fmla="*/ 1558698 h 1558698"/>
              <a:gd name="connsiteX3" fmla="*/ 0 w 859970"/>
              <a:gd name="connsiteY3" fmla="*/ 621175 h 1558698"/>
              <a:gd name="connsiteX4" fmla="*/ 401013 w 859970"/>
              <a:gd name="connsiteY4" fmla="*/ 16392 h 1558698"/>
              <a:gd name="connsiteX0" fmla="*/ 516923 w 859970"/>
              <a:gd name="connsiteY0" fmla="*/ 0 h 1580943"/>
              <a:gd name="connsiteX1" fmla="*/ 859970 w 859970"/>
              <a:gd name="connsiteY1" fmla="*/ 22245 h 1580943"/>
              <a:gd name="connsiteX2" fmla="*/ 176073 w 859970"/>
              <a:gd name="connsiteY2" fmla="*/ 1580943 h 1580943"/>
              <a:gd name="connsiteX3" fmla="*/ 0 w 859970"/>
              <a:gd name="connsiteY3" fmla="*/ 643420 h 1580943"/>
              <a:gd name="connsiteX4" fmla="*/ 516923 w 859970"/>
              <a:gd name="connsiteY4" fmla="*/ 0 h 1580943"/>
              <a:gd name="connsiteX0" fmla="*/ 516923 w 859970"/>
              <a:gd name="connsiteY0" fmla="*/ 13469 h 1594412"/>
              <a:gd name="connsiteX1" fmla="*/ 859970 w 859970"/>
              <a:gd name="connsiteY1" fmla="*/ 35714 h 1594412"/>
              <a:gd name="connsiteX2" fmla="*/ 176073 w 859970"/>
              <a:gd name="connsiteY2" fmla="*/ 1594412 h 1594412"/>
              <a:gd name="connsiteX3" fmla="*/ 0 w 859970"/>
              <a:gd name="connsiteY3" fmla="*/ 656889 h 1594412"/>
              <a:gd name="connsiteX4" fmla="*/ 516923 w 859970"/>
              <a:gd name="connsiteY4" fmla="*/ 13469 h 1594412"/>
              <a:gd name="connsiteX0" fmla="*/ 516923 w 859970"/>
              <a:gd name="connsiteY0" fmla="*/ 8385 h 1589328"/>
              <a:gd name="connsiteX1" fmla="*/ 859970 w 859970"/>
              <a:gd name="connsiteY1" fmla="*/ 30630 h 1589328"/>
              <a:gd name="connsiteX2" fmla="*/ 176073 w 859970"/>
              <a:gd name="connsiteY2" fmla="*/ 1589328 h 1589328"/>
              <a:gd name="connsiteX3" fmla="*/ 0 w 859970"/>
              <a:gd name="connsiteY3" fmla="*/ 651805 h 1589328"/>
              <a:gd name="connsiteX4" fmla="*/ 516923 w 859970"/>
              <a:gd name="connsiteY4" fmla="*/ 8385 h 1589328"/>
              <a:gd name="connsiteX0" fmla="*/ 516923 w 859970"/>
              <a:gd name="connsiteY0" fmla="*/ 8385 h 1589328"/>
              <a:gd name="connsiteX1" fmla="*/ 859970 w 859970"/>
              <a:gd name="connsiteY1" fmla="*/ 30630 h 1589328"/>
              <a:gd name="connsiteX2" fmla="*/ 176073 w 859970"/>
              <a:gd name="connsiteY2" fmla="*/ 1589328 h 1589328"/>
              <a:gd name="connsiteX3" fmla="*/ 0 w 859970"/>
              <a:gd name="connsiteY3" fmla="*/ 651805 h 1589328"/>
              <a:gd name="connsiteX4" fmla="*/ 516923 w 859970"/>
              <a:gd name="connsiteY4" fmla="*/ 8385 h 1589328"/>
              <a:gd name="connsiteX0" fmla="*/ 516923 w 859970"/>
              <a:gd name="connsiteY0" fmla="*/ 8385 h 1589328"/>
              <a:gd name="connsiteX1" fmla="*/ 859970 w 859970"/>
              <a:gd name="connsiteY1" fmla="*/ 30630 h 1589328"/>
              <a:gd name="connsiteX2" fmla="*/ 176073 w 859970"/>
              <a:gd name="connsiteY2" fmla="*/ 1589328 h 1589328"/>
              <a:gd name="connsiteX3" fmla="*/ 0 w 859970"/>
              <a:gd name="connsiteY3" fmla="*/ 651805 h 1589328"/>
              <a:gd name="connsiteX4" fmla="*/ 516923 w 859970"/>
              <a:gd name="connsiteY4" fmla="*/ 8385 h 1589328"/>
              <a:gd name="connsiteX0" fmla="*/ 532992 w 876039"/>
              <a:gd name="connsiteY0" fmla="*/ 8385 h 1589328"/>
              <a:gd name="connsiteX1" fmla="*/ 876039 w 876039"/>
              <a:gd name="connsiteY1" fmla="*/ 30630 h 1589328"/>
              <a:gd name="connsiteX2" fmla="*/ 192142 w 876039"/>
              <a:gd name="connsiteY2" fmla="*/ 1589328 h 1589328"/>
              <a:gd name="connsiteX3" fmla="*/ 16069 w 876039"/>
              <a:gd name="connsiteY3" fmla="*/ 651805 h 1589328"/>
              <a:gd name="connsiteX4" fmla="*/ 532992 w 876039"/>
              <a:gd name="connsiteY4" fmla="*/ 8385 h 1589328"/>
              <a:gd name="connsiteX0" fmla="*/ 529945 w 872992"/>
              <a:gd name="connsiteY0" fmla="*/ 8385 h 1589328"/>
              <a:gd name="connsiteX1" fmla="*/ 872992 w 872992"/>
              <a:gd name="connsiteY1" fmla="*/ 30630 h 1589328"/>
              <a:gd name="connsiteX2" fmla="*/ 189095 w 872992"/>
              <a:gd name="connsiteY2" fmla="*/ 1589328 h 1589328"/>
              <a:gd name="connsiteX3" fmla="*/ 13022 w 872992"/>
              <a:gd name="connsiteY3" fmla="*/ 651805 h 1589328"/>
              <a:gd name="connsiteX4" fmla="*/ 529945 w 872992"/>
              <a:gd name="connsiteY4" fmla="*/ 8385 h 1589328"/>
              <a:gd name="connsiteX0" fmla="*/ 541091 w 884138"/>
              <a:gd name="connsiteY0" fmla="*/ 8385 h 1589328"/>
              <a:gd name="connsiteX1" fmla="*/ 884138 w 884138"/>
              <a:gd name="connsiteY1" fmla="*/ 30630 h 1589328"/>
              <a:gd name="connsiteX2" fmla="*/ 200241 w 884138"/>
              <a:gd name="connsiteY2" fmla="*/ 1589328 h 1589328"/>
              <a:gd name="connsiteX3" fmla="*/ 24168 w 884138"/>
              <a:gd name="connsiteY3" fmla="*/ 651805 h 1589328"/>
              <a:gd name="connsiteX4" fmla="*/ 541091 w 884138"/>
              <a:gd name="connsiteY4" fmla="*/ 8385 h 1589328"/>
              <a:gd name="connsiteX0" fmla="*/ 481990 w 825037"/>
              <a:gd name="connsiteY0" fmla="*/ 8385 h 1589328"/>
              <a:gd name="connsiteX1" fmla="*/ 825037 w 825037"/>
              <a:gd name="connsiteY1" fmla="*/ 30630 h 1589328"/>
              <a:gd name="connsiteX2" fmla="*/ 141140 w 825037"/>
              <a:gd name="connsiteY2" fmla="*/ 1589328 h 1589328"/>
              <a:gd name="connsiteX3" fmla="*/ 31742 w 825037"/>
              <a:gd name="connsiteY3" fmla="*/ 1289980 h 1589328"/>
              <a:gd name="connsiteX4" fmla="*/ 481990 w 825037"/>
              <a:gd name="connsiteY4" fmla="*/ 8385 h 1589328"/>
              <a:gd name="connsiteX0" fmla="*/ 459770 w 802817"/>
              <a:gd name="connsiteY0" fmla="*/ 8385 h 1438441"/>
              <a:gd name="connsiteX1" fmla="*/ 802817 w 802817"/>
              <a:gd name="connsiteY1" fmla="*/ 30630 h 1438441"/>
              <a:gd name="connsiteX2" fmla="*/ 604695 w 802817"/>
              <a:gd name="connsiteY2" fmla="*/ 1408353 h 1438441"/>
              <a:gd name="connsiteX3" fmla="*/ 9522 w 802817"/>
              <a:gd name="connsiteY3" fmla="*/ 1289980 h 1438441"/>
              <a:gd name="connsiteX4" fmla="*/ 459770 w 802817"/>
              <a:gd name="connsiteY4" fmla="*/ 8385 h 1438441"/>
              <a:gd name="connsiteX0" fmla="*/ 460760 w 803807"/>
              <a:gd name="connsiteY0" fmla="*/ 8385 h 1478091"/>
              <a:gd name="connsiteX1" fmla="*/ 803807 w 803807"/>
              <a:gd name="connsiteY1" fmla="*/ 30630 h 1478091"/>
              <a:gd name="connsiteX2" fmla="*/ 605685 w 803807"/>
              <a:gd name="connsiteY2" fmla="*/ 1408353 h 1478091"/>
              <a:gd name="connsiteX3" fmla="*/ 10512 w 803807"/>
              <a:gd name="connsiteY3" fmla="*/ 1289980 h 1478091"/>
              <a:gd name="connsiteX4" fmla="*/ 460760 w 803807"/>
              <a:gd name="connsiteY4" fmla="*/ 8385 h 1478091"/>
              <a:gd name="connsiteX0" fmla="*/ 450248 w 793295"/>
              <a:gd name="connsiteY0" fmla="*/ 8385 h 1408353"/>
              <a:gd name="connsiteX1" fmla="*/ 793295 w 793295"/>
              <a:gd name="connsiteY1" fmla="*/ 30630 h 1408353"/>
              <a:gd name="connsiteX2" fmla="*/ 595173 w 793295"/>
              <a:gd name="connsiteY2" fmla="*/ 1408353 h 1408353"/>
              <a:gd name="connsiteX3" fmla="*/ 0 w 793295"/>
              <a:gd name="connsiteY3" fmla="*/ 1289980 h 1408353"/>
              <a:gd name="connsiteX4" fmla="*/ 450248 w 793295"/>
              <a:gd name="connsiteY4" fmla="*/ 8385 h 1408353"/>
              <a:gd name="connsiteX0" fmla="*/ 293066 w 893288"/>
              <a:gd name="connsiteY0" fmla="*/ 9914 h 1390832"/>
              <a:gd name="connsiteX1" fmla="*/ 893288 w 893288"/>
              <a:gd name="connsiteY1" fmla="*/ 13109 h 1390832"/>
              <a:gd name="connsiteX2" fmla="*/ 695166 w 893288"/>
              <a:gd name="connsiteY2" fmla="*/ 1390832 h 1390832"/>
              <a:gd name="connsiteX3" fmla="*/ 99993 w 893288"/>
              <a:gd name="connsiteY3" fmla="*/ 1272459 h 1390832"/>
              <a:gd name="connsiteX4" fmla="*/ 293066 w 893288"/>
              <a:gd name="connsiteY4" fmla="*/ 9914 h 1390832"/>
              <a:gd name="connsiteX0" fmla="*/ 224186 w 824408"/>
              <a:gd name="connsiteY0" fmla="*/ 9914 h 1390832"/>
              <a:gd name="connsiteX1" fmla="*/ 824408 w 824408"/>
              <a:gd name="connsiteY1" fmla="*/ 13109 h 1390832"/>
              <a:gd name="connsiteX2" fmla="*/ 626286 w 824408"/>
              <a:gd name="connsiteY2" fmla="*/ 1390832 h 1390832"/>
              <a:gd name="connsiteX3" fmla="*/ 31113 w 824408"/>
              <a:gd name="connsiteY3" fmla="*/ 1272459 h 1390832"/>
              <a:gd name="connsiteX4" fmla="*/ 224186 w 824408"/>
              <a:gd name="connsiteY4" fmla="*/ 9914 h 1390832"/>
              <a:gd name="connsiteX0" fmla="*/ 224186 w 659937"/>
              <a:gd name="connsiteY0" fmla="*/ 4571 h 1385489"/>
              <a:gd name="connsiteX1" fmla="*/ 576758 w 659937"/>
              <a:gd name="connsiteY1" fmla="*/ 131591 h 1385489"/>
              <a:gd name="connsiteX2" fmla="*/ 626286 w 659937"/>
              <a:gd name="connsiteY2" fmla="*/ 1385489 h 1385489"/>
              <a:gd name="connsiteX3" fmla="*/ 31113 w 659937"/>
              <a:gd name="connsiteY3" fmla="*/ 1267116 h 1385489"/>
              <a:gd name="connsiteX4" fmla="*/ 224186 w 659937"/>
              <a:gd name="connsiteY4" fmla="*/ 4571 h 1385489"/>
              <a:gd name="connsiteX0" fmla="*/ 224186 w 659937"/>
              <a:gd name="connsiteY0" fmla="*/ 7515 h 1388433"/>
              <a:gd name="connsiteX1" fmla="*/ 576758 w 659937"/>
              <a:gd name="connsiteY1" fmla="*/ 134535 h 1388433"/>
              <a:gd name="connsiteX2" fmla="*/ 626286 w 659937"/>
              <a:gd name="connsiteY2" fmla="*/ 1388433 h 1388433"/>
              <a:gd name="connsiteX3" fmla="*/ 31113 w 659937"/>
              <a:gd name="connsiteY3" fmla="*/ 1270060 h 1388433"/>
              <a:gd name="connsiteX4" fmla="*/ 224186 w 659937"/>
              <a:gd name="connsiteY4" fmla="*/ 7515 h 1388433"/>
              <a:gd name="connsiteX0" fmla="*/ 224186 w 683901"/>
              <a:gd name="connsiteY0" fmla="*/ 7515 h 1388433"/>
              <a:gd name="connsiteX1" fmla="*/ 576758 w 683901"/>
              <a:gd name="connsiteY1" fmla="*/ 134535 h 1388433"/>
              <a:gd name="connsiteX2" fmla="*/ 626286 w 683901"/>
              <a:gd name="connsiteY2" fmla="*/ 1388433 h 1388433"/>
              <a:gd name="connsiteX3" fmla="*/ 31113 w 683901"/>
              <a:gd name="connsiteY3" fmla="*/ 1270060 h 1388433"/>
              <a:gd name="connsiteX4" fmla="*/ 224186 w 683901"/>
              <a:gd name="connsiteY4" fmla="*/ 7515 h 1388433"/>
              <a:gd name="connsiteX0" fmla="*/ 224186 w 785965"/>
              <a:gd name="connsiteY0" fmla="*/ 7515 h 1350032"/>
              <a:gd name="connsiteX1" fmla="*/ 576758 w 785965"/>
              <a:gd name="connsiteY1" fmla="*/ 134535 h 1350032"/>
              <a:gd name="connsiteX2" fmla="*/ 751647 w 785965"/>
              <a:gd name="connsiteY2" fmla="*/ 1336814 h 1350032"/>
              <a:gd name="connsiteX3" fmla="*/ 31113 w 785965"/>
              <a:gd name="connsiteY3" fmla="*/ 1270060 h 1350032"/>
              <a:gd name="connsiteX4" fmla="*/ 224186 w 785965"/>
              <a:gd name="connsiteY4" fmla="*/ 7515 h 1350032"/>
              <a:gd name="connsiteX0" fmla="*/ 205024 w 766803"/>
              <a:gd name="connsiteY0" fmla="*/ 7515 h 1336814"/>
              <a:gd name="connsiteX1" fmla="*/ 557596 w 766803"/>
              <a:gd name="connsiteY1" fmla="*/ 134535 h 1336814"/>
              <a:gd name="connsiteX2" fmla="*/ 732485 w 766803"/>
              <a:gd name="connsiteY2" fmla="*/ 1336814 h 1336814"/>
              <a:gd name="connsiteX3" fmla="*/ 63570 w 766803"/>
              <a:gd name="connsiteY3" fmla="*/ 1196318 h 1336814"/>
              <a:gd name="connsiteX4" fmla="*/ 205024 w 766803"/>
              <a:gd name="connsiteY4" fmla="*/ 7515 h 1336814"/>
              <a:gd name="connsiteX0" fmla="*/ 205024 w 766803"/>
              <a:gd name="connsiteY0" fmla="*/ 7515 h 1346348"/>
              <a:gd name="connsiteX1" fmla="*/ 557596 w 766803"/>
              <a:gd name="connsiteY1" fmla="*/ 134535 h 1346348"/>
              <a:gd name="connsiteX2" fmla="*/ 732485 w 766803"/>
              <a:gd name="connsiteY2" fmla="*/ 1336814 h 1346348"/>
              <a:gd name="connsiteX3" fmla="*/ 63570 w 766803"/>
              <a:gd name="connsiteY3" fmla="*/ 1196318 h 1346348"/>
              <a:gd name="connsiteX4" fmla="*/ 205024 w 766803"/>
              <a:gd name="connsiteY4" fmla="*/ 7515 h 1346348"/>
              <a:gd name="connsiteX0" fmla="*/ 205024 w 786028"/>
              <a:gd name="connsiteY0" fmla="*/ 1256 h 1340089"/>
              <a:gd name="connsiteX1" fmla="*/ 668209 w 786028"/>
              <a:gd name="connsiteY1" fmla="*/ 836199 h 1340089"/>
              <a:gd name="connsiteX2" fmla="*/ 732485 w 786028"/>
              <a:gd name="connsiteY2" fmla="*/ 1330555 h 1340089"/>
              <a:gd name="connsiteX3" fmla="*/ 63570 w 786028"/>
              <a:gd name="connsiteY3" fmla="*/ 1190059 h 1340089"/>
              <a:gd name="connsiteX4" fmla="*/ 205024 w 786028"/>
              <a:gd name="connsiteY4" fmla="*/ 1256 h 1340089"/>
              <a:gd name="connsiteX0" fmla="*/ 205024 w 768799"/>
              <a:gd name="connsiteY0" fmla="*/ 1256 h 1340089"/>
              <a:gd name="connsiteX1" fmla="*/ 668209 w 768799"/>
              <a:gd name="connsiteY1" fmla="*/ 836199 h 1340089"/>
              <a:gd name="connsiteX2" fmla="*/ 732485 w 768799"/>
              <a:gd name="connsiteY2" fmla="*/ 1330555 h 1340089"/>
              <a:gd name="connsiteX3" fmla="*/ 63570 w 768799"/>
              <a:gd name="connsiteY3" fmla="*/ 1190059 h 1340089"/>
              <a:gd name="connsiteX4" fmla="*/ 205024 w 768799"/>
              <a:gd name="connsiteY4" fmla="*/ 1256 h 1340089"/>
              <a:gd name="connsiteX0" fmla="*/ 161887 w 887894"/>
              <a:gd name="connsiteY0" fmla="*/ 11580 h 590871"/>
              <a:gd name="connsiteX1" fmla="*/ 787304 w 887894"/>
              <a:gd name="connsiteY1" fmla="*/ 86981 h 590871"/>
              <a:gd name="connsiteX2" fmla="*/ 851580 w 887894"/>
              <a:gd name="connsiteY2" fmla="*/ 581337 h 590871"/>
              <a:gd name="connsiteX3" fmla="*/ 182665 w 887894"/>
              <a:gd name="connsiteY3" fmla="*/ 440841 h 590871"/>
              <a:gd name="connsiteX4" fmla="*/ 161887 w 887894"/>
              <a:gd name="connsiteY4" fmla="*/ 11580 h 590871"/>
              <a:gd name="connsiteX0" fmla="*/ 165036 w 876295"/>
              <a:gd name="connsiteY0" fmla="*/ 8861 h 617649"/>
              <a:gd name="connsiteX1" fmla="*/ 775705 w 876295"/>
              <a:gd name="connsiteY1" fmla="*/ 113759 h 617649"/>
              <a:gd name="connsiteX2" fmla="*/ 839981 w 876295"/>
              <a:gd name="connsiteY2" fmla="*/ 608115 h 617649"/>
              <a:gd name="connsiteX3" fmla="*/ 171066 w 876295"/>
              <a:gd name="connsiteY3" fmla="*/ 467619 h 617649"/>
              <a:gd name="connsiteX4" fmla="*/ 165036 w 876295"/>
              <a:gd name="connsiteY4" fmla="*/ 8861 h 617649"/>
              <a:gd name="connsiteX0" fmla="*/ 165036 w 876295"/>
              <a:gd name="connsiteY0" fmla="*/ 0 h 608788"/>
              <a:gd name="connsiteX1" fmla="*/ 775705 w 876295"/>
              <a:gd name="connsiteY1" fmla="*/ 104898 h 608788"/>
              <a:gd name="connsiteX2" fmla="*/ 839981 w 876295"/>
              <a:gd name="connsiteY2" fmla="*/ 599254 h 608788"/>
              <a:gd name="connsiteX3" fmla="*/ 171066 w 876295"/>
              <a:gd name="connsiteY3" fmla="*/ 458758 h 608788"/>
              <a:gd name="connsiteX4" fmla="*/ 165036 w 876295"/>
              <a:gd name="connsiteY4" fmla="*/ 0 h 608788"/>
              <a:gd name="connsiteX0" fmla="*/ 165036 w 872760"/>
              <a:gd name="connsiteY0" fmla="*/ 0 h 608788"/>
              <a:gd name="connsiteX1" fmla="*/ 746208 w 872760"/>
              <a:gd name="connsiteY1" fmla="*/ 119646 h 608788"/>
              <a:gd name="connsiteX2" fmla="*/ 839981 w 872760"/>
              <a:gd name="connsiteY2" fmla="*/ 599254 h 608788"/>
              <a:gd name="connsiteX3" fmla="*/ 171066 w 872760"/>
              <a:gd name="connsiteY3" fmla="*/ 458758 h 608788"/>
              <a:gd name="connsiteX4" fmla="*/ 165036 w 872760"/>
              <a:gd name="connsiteY4" fmla="*/ 0 h 608788"/>
              <a:gd name="connsiteX0" fmla="*/ 165036 w 875341"/>
              <a:gd name="connsiteY0" fmla="*/ 0 h 608788"/>
              <a:gd name="connsiteX1" fmla="*/ 768331 w 875341"/>
              <a:gd name="connsiteY1" fmla="*/ 104897 h 608788"/>
              <a:gd name="connsiteX2" fmla="*/ 839981 w 875341"/>
              <a:gd name="connsiteY2" fmla="*/ 599254 h 608788"/>
              <a:gd name="connsiteX3" fmla="*/ 171066 w 875341"/>
              <a:gd name="connsiteY3" fmla="*/ 458758 h 608788"/>
              <a:gd name="connsiteX4" fmla="*/ 165036 w 875341"/>
              <a:gd name="connsiteY4" fmla="*/ 0 h 608788"/>
              <a:gd name="connsiteX0" fmla="*/ 165036 w 875341"/>
              <a:gd name="connsiteY0" fmla="*/ 0 h 608788"/>
              <a:gd name="connsiteX1" fmla="*/ 768331 w 875341"/>
              <a:gd name="connsiteY1" fmla="*/ 104897 h 608788"/>
              <a:gd name="connsiteX2" fmla="*/ 839981 w 875341"/>
              <a:gd name="connsiteY2" fmla="*/ 599254 h 608788"/>
              <a:gd name="connsiteX3" fmla="*/ 171066 w 875341"/>
              <a:gd name="connsiteY3" fmla="*/ 458758 h 608788"/>
              <a:gd name="connsiteX4" fmla="*/ 165036 w 875341"/>
              <a:gd name="connsiteY4" fmla="*/ 0 h 608788"/>
              <a:gd name="connsiteX0" fmla="*/ 165036 w 843974"/>
              <a:gd name="connsiteY0" fmla="*/ 0 h 608788"/>
              <a:gd name="connsiteX1" fmla="*/ 768331 w 843974"/>
              <a:gd name="connsiteY1" fmla="*/ 104897 h 608788"/>
              <a:gd name="connsiteX2" fmla="*/ 839981 w 843974"/>
              <a:gd name="connsiteY2" fmla="*/ 599254 h 608788"/>
              <a:gd name="connsiteX3" fmla="*/ 171066 w 843974"/>
              <a:gd name="connsiteY3" fmla="*/ 458758 h 608788"/>
              <a:gd name="connsiteX4" fmla="*/ 165036 w 843974"/>
              <a:gd name="connsiteY4" fmla="*/ 0 h 608788"/>
              <a:gd name="connsiteX0" fmla="*/ 165036 w 845816"/>
              <a:gd name="connsiteY0" fmla="*/ 0 h 608788"/>
              <a:gd name="connsiteX1" fmla="*/ 768331 w 845816"/>
              <a:gd name="connsiteY1" fmla="*/ 104897 h 608788"/>
              <a:gd name="connsiteX2" fmla="*/ 839981 w 845816"/>
              <a:gd name="connsiteY2" fmla="*/ 599254 h 608788"/>
              <a:gd name="connsiteX3" fmla="*/ 171066 w 845816"/>
              <a:gd name="connsiteY3" fmla="*/ 458758 h 608788"/>
              <a:gd name="connsiteX4" fmla="*/ 165036 w 845816"/>
              <a:gd name="connsiteY4" fmla="*/ 0 h 608788"/>
              <a:gd name="connsiteX0" fmla="*/ 0 w 680780"/>
              <a:gd name="connsiteY0" fmla="*/ 0 h 608788"/>
              <a:gd name="connsiteX1" fmla="*/ 603295 w 680780"/>
              <a:gd name="connsiteY1" fmla="*/ 104897 h 608788"/>
              <a:gd name="connsiteX2" fmla="*/ 674945 w 680780"/>
              <a:gd name="connsiteY2" fmla="*/ 599254 h 608788"/>
              <a:gd name="connsiteX3" fmla="*/ 6030 w 680780"/>
              <a:gd name="connsiteY3" fmla="*/ 458758 h 608788"/>
              <a:gd name="connsiteX4" fmla="*/ 0 w 680780"/>
              <a:gd name="connsiteY4" fmla="*/ 0 h 608788"/>
              <a:gd name="connsiteX0" fmla="*/ 0 w 710405"/>
              <a:gd name="connsiteY0" fmla="*/ 0 h 608788"/>
              <a:gd name="connsiteX1" fmla="*/ 698711 w 710405"/>
              <a:gd name="connsiteY1" fmla="*/ 112848 h 608788"/>
              <a:gd name="connsiteX2" fmla="*/ 674945 w 710405"/>
              <a:gd name="connsiteY2" fmla="*/ 599254 h 608788"/>
              <a:gd name="connsiteX3" fmla="*/ 6030 w 710405"/>
              <a:gd name="connsiteY3" fmla="*/ 458758 h 608788"/>
              <a:gd name="connsiteX4" fmla="*/ 0 w 710405"/>
              <a:gd name="connsiteY4" fmla="*/ 0 h 608788"/>
              <a:gd name="connsiteX0" fmla="*/ 1921 w 704375"/>
              <a:gd name="connsiteY0" fmla="*/ 0 h 688301"/>
              <a:gd name="connsiteX1" fmla="*/ 692681 w 704375"/>
              <a:gd name="connsiteY1" fmla="*/ 192361 h 688301"/>
              <a:gd name="connsiteX2" fmla="*/ 668915 w 704375"/>
              <a:gd name="connsiteY2" fmla="*/ 678767 h 688301"/>
              <a:gd name="connsiteX3" fmla="*/ 0 w 704375"/>
              <a:gd name="connsiteY3" fmla="*/ 538271 h 688301"/>
              <a:gd name="connsiteX4" fmla="*/ 1921 w 704375"/>
              <a:gd name="connsiteY4" fmla="*/ 0 h 688301"/>
              <a:gd name="connsiteX0" fmla="*/ 1921 w 696161"/>
              <a:gd name="connsiteY0" fmla="*/ 0 h 1569924"/>
              <a:gd name="connsiteX1" fmla="*/ 692681 w 696161"/>
              <a:gd name="connsiteY1" fmla="*/ 192361 h 1569924"/>
              <a:gd name="connsiteX2" fmla="*/ 557597 w 696161"/>
              <a:gd name="connsiteY2" fmla="*/ 1569313 h 1569924"/>
              <a:gd name="connsiteX3" fmla="*/ 0 w 696161"/>
              <a:gd name="connsiteY3" fmla="*/ 538271 h 1569924"/>
              <a:gd name="connsiteX4" fmla="*/ 1921 w 696161"/>
              <a:gd name="connsiteY4" fmla="*/ 0 h 1569924"/>
              <a:gd name="connsiteX0" fmla="*/ 0 w 694240"/>
              <a:gd name="connsiteY0" fmla="*/ 0 h 1629109"/>
              <a:gd name="connsiteX1" fmla="*/ 690760 w 694240"/>
              <a:gd name="connsiteY1" fmla="*/ 192361 h 1629109"/>
              <a:gd name="connsiteX2" fmla="*/ 555676 w 694240"/>
              <a:gd name="connsiteY2" fmla="*/ 1569313 h 1629109"/>
              <a:gd name="connsiteX3" fmla="*/ 85544 w 694240"/>
              <a:gd name="connsiteY3" fmla="*/ 1556038 h 1629109"/>
              <a:gd name="connsiteX4" fmla="*/ 0 w 694240"/>
              <a:gd name="connsiteY4" fmla="*/ 0 h 1629109"/>
              <a:gd name="connsiteX0" fmla="*/ 0 w 694240"/>
              <a:gd name="connsiteY0" fmla="*/ 0 h 1584811"/>
              <a:gd name="connsiteX1" fmla="*/ 690760 w 694240"/>
              <a:gd name="connsiteY1" fmla="*/ 192361 h 1584811"/>
              <a:gd name="connsiteX2" fmla="*/ 555676 w 694240"/>
              <a:gd name="connsiteY2" fmla="*/ 1569313 h 1584811"/>
              <a:gd name="connsiteX3" fmla="*/ 85544 w 694240"/>
              <a:gd name="connsiteY3" fmla="*/ 1556038 h 1584811"/>
              <a:gd name="connsiteX4" fmla="*/ 0 w 694240"/>
              <a:gd name="connsiteY4" fmla="*/ 0 h 1584811"/>
              <a:gd name="connsiteX0" fmla="*/ 0 w 694240"/>
              <a:gd name="connsiteY0" fmla="*/ 0 h 1584811"/>
              <a:gd name="connsiteX1" fmla="*/ 690760 w 694240"/>
              <a:gd name="connsiteY1" fmla="*/ 192361 h 1584811"/>
              <a:gd name="connsiteX2" fmla="*/ 555676 w 694240"/>
              <a:gd name="connsiteY2" fmla="*/ 1569313 h 1584811"/>
              <a:gd name="connsiteX3" fmla="*/ 85544 w 694240"/>
              <a:gd name="connsiteY3" fmla="*/ 1556038 h 1584811"/>
              <a:gd name="connsiteX4" fmla="*/ 0 w 694240"/>
              <a:gd name="connsiteY4" fmla="*/ 0 h 1584811"/>
              <a:gd name="connsiteX0" fmla="*/ 51789 w 746029"/>
              <a:gd name="connsiteY0" fmla="*/ 0 h 1584811"/>
              <a:gd name="connsiteX1" fmla="*/ 742549 w 746029"/>
              <a:gd name="connsiteY1" fmla="*/ 192361 h 1584811"/>
              <a:gd name="connsiteX2" fmla="*/ 607465 w 746029"/>
              <a:gd name="connsiteY2" fmla="*/ 1569313 h 1584811"/>
              <a:gd name="connsiteX3" fmla="*/ 137333 w 746029"/>
              <a:gd name="connsiteY3" fmla="*/ 1556038 h 1584811"/>
              <a:gd name="connsiteX4" fmla="*/ 51789 w 746029"/>
              <a:gd name="connsiteY4" fmla="*/ 0 h 1584811"/>
              <a:gd name="connsiteX0" fmla="*/ 41405 w 735645"/>
              <a:gd name="connsiteY0" fmla="*/ 0 h 1584811"/>
              <a:gd name="connsiteX1" fmla="*/ 732165 w 735645"/>
              <a:gd name="connsiteY1" fmla="*/ 192361 h 1584811"/>
              <a:gd name="connsiteX2" fmla="*/ 597081 w 735645"/>
              <a:gd name="connsiteY2" fmla="*/ 1569313 h 1584811"/>
              <a:gd name="connsiteX3" fmla="*/ 126949 w 735645"/>
              <a:gd name="connsiteY3" fmla="*/ 1556038 h 1584811"/>
              <a:gd name="connsiteX4" fmla="*/ 41405 w 735645"/>
              <a:gd name="connsiteY4" fmla="*/ 0 h 1584811"/>
              <a:gd name="connsiteX0" fmla="*/ 45233 w 739473"/>
              <a:gd name="connsiteY0" fmla="*/ 0 h 1584811"/>
              <a:gd name="connsiteX1" fmla="*/ 735993 w 739473"/>
              <a:gd name="connsiteY1" fmla="*/ 192361 h 1584811"/>
              <a:gd name="connsiteX2" fmla="*/ 600909 w 739473"/>
              <a:gd name="connsiteY2" fmla="*/ 1569313 h 1584811"/>
              <a:gd name="connsiteX3" fmla="*/ 130777 w 739473"/>
              <a:gd name="connsiteY3" fmla="*/ 1556038 h 1584811"/>
              <a:gd name="connsiteX4" fmla="*/ 45233 w 739473"/>
              <a:gd name="connsiteY4" fmla="*/ 0 h 1584811"/>
              <a:gd name="connsiteX0" fmla="*/ 36001 w 730241"/>
              <a:gd name="connsiteY0" fmla="*/ 0 h 1584811"/>
              <a:gd name="connsiteX1" fmla="*/ 726761 w 730241"/>
              <a:gd name="connsiteY1" fmla="*/ 192361 h 1584811"/>
              <a:gd name="connsiteX2" fmla="*/ 591677 w 730241"/>
              <a:gd name="connsiteY2" fmla="*/ 1569313 h 1584811"/>
              <a:gd name="connsiteX3" fmla="*/ 121545 w 730241"/>
              <a:gd name="connsiteY3" fmla="*/ 1556038 h 1584811"/>
              <a:gd name="connsiteX4" fmla="*/ 36001 w 730241"/>
              <a:gd name="connsiteY4" fmla="*/ 0 h 1584811"/>
              <a:gd name="connsiteX0" fmla="*/ 36001 w 707018"/>
              <a:gd name="connsiteY0" fmla="*/ 0 h 1584811"/>
              <a:gd name="connsiteX1" fmla="*/ 702907 w 707018"/>
              <a:gd name="connsiteY1" fmla="*/ 168507 h 1584811"/>
              <a:gd name="connsiteX2" fmla="*/ 591677 w 707018"/>
              <a:gd name="connsiteY2" fmla="*/ 1569313 h 1584811"/>
              <a:gd name="connsiteX3" fmla="*/ 121545 w 707018"/>
              <a:gd name="connsiteY3" fmla="*/ 1556038 h 1584811"/>
              <a:gd name="connsiteX4" fmla="*/ 36001 w 707018"/>
              <a:gd name="connsiteY4" fmla="*/ 0 h 1584811"/>
              <a:gd name="connsiteX0" fmla="*/ 36001 w 730241"/>
              <a:gd name="connsiteY0" fmla="*/ 0 h 1584811"/>
              <a:gd name="connsiteX1" fmla="*/ 726761 w 730241"/>
              <a:gd name="connsiteY1" fmla="*/ 176459 h 1584811"/>
              <a:gd name="connsiteX2" fmla="*/ 591677 w 730241"/>
              <a:gd name="connsiteY2" fmla="*/ 1569313 h 1584811"/>
              <a:gd name="connsiteX3" fmla="*/ 121545 w 730241"/>
              <a:gd name="connsiteY3" fmla="*/ 1556038 h 1584811"/>
              <a:gd name="connsiteX4" fmla="*/ 36001 w 730241"/>
              <a:gd name="connsiteY4" fmla="*/ 0 h 1584811"/>
              <a:gd name="connsiteX0" fmla="*/ 36001 w 730241"/>
              <a:gd name="connsiteY0" fmla="*/ 0 h 1569313"/>
              <a:gd name="connsiteX1" fmla="*/ 726761 w 730241"/>
              <a:gd name="connsiteY1" fmla="*/ 176459 h 1569313"/>
              <a:gd name="connsiteX2" fmla="*/ 591677 w 730241"/>
              <a:gd name="connsiteY2" fmla="*/ 1569313 h 1569313"/>
              <a:gd name="connsiteX3" fmla="*/ 121545 w 730241"/>
              <a:gd name="connsiteY3" fmla="*/ 1556038 h 1569313"/>
              <a:gd name="connsiteX4" fmla="*/ 36001 w 730241"/>
              <a:gd name="connsiteY4" fmla="*/ 0 h 1569313"/>
              <a:gd name="connsiteX0" fmla="*/ 36984 w 731224"/>
              <a:gd name="connsiteY0" fmla="*/ 0 h 1569313"/>
              <a:gd name="connsiteX1" fmla="*/ 727744 w 731224"/>
              <a:gd name="connsiteY1" fmla="*/ 176459 h 1569313"/>
              <a:gd name="connsiteX2" fmla="*/ 592660 w 731224"/>
              <a:gd name="connsiteY2" fmla="*/ 1569313 h 1569313"/>
              <a:gd name="connsiteX3" fmla="*/ 113003 w 731224"/>
              <a:gd name="connsiteY3" fmla="*/ 1508413 h 1569313"/>
              <a:gd name="connsiteX4" fmla="*/ 36984 w 731224"/>
              <a:gd name="connsiteY4" fmla="*/ 0 h 1569313"/>
              <a:gd name="connsiteX0" fmla="*/ 36984 w 731224"/>
              <a:gd name="connsiteY0" fmla="*/ 0 h 1569313"/>
              <a:gd name="connsiteX1" fmla="*/ 727744 w 731224"/>
              <a:gd name="connsiteY1" fmla="*/ 176459 h 1569313"/>
              <a:gd name="connsiteX2" fmla="*/ 592660 w 731224"/>
              <a:gd name="connsiteY2" fmla="*/ 1569313 h 1569313"/>
              <a:gd name="connsiteX3" fmla="*/ 113003 w 731224"/>
              <a:gd name="connsiteY3" fmla="*/ 1508413 h 1569313"/>
              <a:gd name="connsiteX4" fmla="*/ 36984 w 731224"/>
              <a:gd name="connsiteY4" fmla="*/ 0 h 1569313"/>
              <a:gd name="connsiteX0" fmla="*/ 51024 w 650014"/>
              <a:gd name="connsiteY0" fmla="*/ 1052266 h 1392854"/>
              <a:gd name="connsiteX1" fmla="*/ 646534 w 650014"/>
              <a:gd name="connsiteY1" fmla="*/ 0 h 1392854"/>
              <a:gd name="connsiteX2" fmla="*/ 511450 w 650014"/>
              <a:gd name="connsiteY2" fmla="*/ 1392854 h 1392854"/>
              <a:gd name="connsiteX3" fmla="*/ 31793 w 650014"/>
              <a:gd name="connsiteY3" fmla="*/ 1331954 h 1392854"/>
              <a:gd name="connsiteX4" fmla="*/ 51024 w 650014"/>
              <a:gd name="connsiteY4" fmla="*/ 1052266 h 1392854"/>
              <a:gd name="connsiteX0" fmla="*/ 19231 w 618221"/>
              <a:gd name="connsiteY0" fmla="*/ 1052266 h 1392854"/>
              <a:gd name="connsiteX1" fmla="*/ 614741 w 618221"/>
              <a:gd name="connsiteY1" fmla="*/ 0 h 1392854"/>
              <a:gd name="connsiteX2" fmla="*/ 479657 w 618221"/>
              <a:gd name="connsiteY2" fmla="*/ 1392854 h 1392854"/>
              <a:gd name="connsiteX3" fmla="*/ 0 w 618221"/>
              <a:gd name="connsiteY3" fmla="*/ 1331954 h 1392854"/>
              <a:gd name="connsiteX4" fmla="*/ 19231 w 618221"/>
              <a:gd name="connsiteY4" fmla="*/ 1052266 h 1392854"/>
              <a:gd name="connsiteX0" fmla="*/ 19231 w 618221"/>
              <a:gd name="connsiteY0" fmla="*/ 1052266 h 1392854"/>
              <a:gd name="connsiteX1" fmla="*/ 614741 w 618221"/>
              <a:gd name="connsiteY1" fmla="*/ 0 h 1392854"/>
              <a:gd name="connsiteX2" fmla="*/ 479657 w 618221"/>
              <a:gd name="connsiteY2" fmla="*/ 1392854 h 1392854"/>
              <a:gd name="connsiteX3" fmla="*/ 0 w 618221"/>
              <a:gd name="connsiteY3" fmla="*/ 1331954 h 1392854"/>
              <a:gd name="connsiteX4" fmla="*/ 19231 w 618221"/>
              <a:gd name="connsiteY4" fmla="*/ 1052266 h 1392854"/>
              <a:gd name="connsiteX0" fmla="*/ 19231 w 536703"/>
              <a:gd name="connsiteY0" fmla="*/ 4516 h 345104"/>
              <a:gd name="connsiteX1" fmla="*/ 529016 w 536703"/>
              <a:gd name="connsiteY1" fmla="*/ 0 h 345104"/>
              <a:gd name="connsiteX2" fmla="*/ 479657 w 536703"/>
              <a:gd name="connsiteY2" fmla="*/ 345104 h 345104"/>
              <a:gd name="connsiteX3" fmla="*/ 0 w 536703"/>
              <a:gd name="connsiteY3" fmla="*/ 284204 h 345104"/>
              <a:gd name="connsiteX4" fmla="*/ 19231 w 536703"/>
              <a:gd name="connsiteY4" fmla="*/ 4516 h 345104"/>
              <a:gd name="connsiteX0" fmla="*/ 19231 w 529016"/>
              <a:gd name="connsiteY0" fmla="*/ 4516 h 345104"/>
              <a:gd name="connsiteX1" fmla="*/ 529016 w 529016"/>
              <a:gd name="connsiteY1" fmla="*/ 0 h 345104"/>
              <a:gd name="connsiteX2" fmla="*/ 479657 w 529016"/>
              <a:gd name="connsiteY2" fmla="*/ 345104 h 345104"/>
              <a:gd name="connsiteX3" fmla="*/ 0 w 529016"/>
              <a:gd name="connsiteY3" fmla="*/ 284204 h 345104"/>
              <a:gd name="connsiteX4" fmla="*/ 19231 w 529016"/>
              <a:gd name="connsiteY4" fmla="*/ 4516 h 345104"/>
              <a:gd name="connsiteX0" fmla="*/ 19231 w 490916"/>
              <a:gd name="connsiteY0" fmla="*/ 0 h 340588"/>
              <a:gd name="connsiteX1" fmla="*/ 490916 w 490916"/>
              <a:gd name="connsiteY1" fmla="*/ 5009 h 340588"/>
              <a:gd name="connsiteX2" fmla="*/ 479657 w 490916"/>
              <a:gd name="connsiteY2" fmla="*/ 340588 h 340588"/>
              <a:gd name="connsiteX3" fmla="*/ 0 w 490916"/>
              <a:gd name="connsiteY3" fmla="*/ 279688 h 340588"/>
              <a:gd name="connsiteX4" fmla="*/ 19231 w 490916"/>
              <a:gd name="connsiteY4" fmla="*/ 0 h 340588"/>
              <a:gd name="connsiteX0" fmla="*/ 19231 w 494697"/>
              <a:gd name="connsiteY0" fmla="*/ 0 h 340588"/>
              <a:gd name="connsiteX1" fmla="*/ 490916 w 494697"/>
              <a:gd name="connsiteY1" fmla="*/ 5009 h 340588"/>
              <a:gd name="connsiteX2" fmla="*/ 479657 w 494697"/>
              <a:gd name="connsiteY2" fmla="*/ 340588 h 340588"/>
              <a:gd name="connsiteX3" fmla="*/ 0 w 494697"/>
              <a:gd name="connsiteY3" fmla="*/ 279688 h 340588"/>
              <a:gd name="connsiteX4" fmla="*/ 19231 w 494697"/>
              <a:gd name="connsiteY4" fmla="*/ 0 h 340588"/>
              <a:gd name="connsiteX0" fmla="*/ 19231 w 494697"/>
              <a:gd name="connsiteY0" fmla="*/ 0 h 340588"/>
              <a:gd name="connsiteX1" fmla="*/ 490916 w 494697"/>
              <a:gd name="connsiteY1" fmla="*/ 5009 h 340588"/>
              <a:gd name="connsiteX2" fmla="*/ 479657 w 494697"/>
              <a:gd name="connsiteY2" fmla="*/ 340588 h 340588"/>
              <a:gd name="connsiteX3" fmla="*/ 0 w 494697"/>
              <a:gd name="connsiteY3" fmla="*/ 279688 h 340588"/>
              <a:gd name="connsiteX4" fmla="*/ 19231 w 494697"/>
              <a:gd name="connsiteY4" fmla="*/ 0 h 340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697" h="340588">
                <a:moveTo>
                  <a:pt x="19231" y="0"/>
                </a:moveTo>
                <a:cubicBezTo>
                  <a:pt x="194724" y="30243"/>
                  <a:pt x="384725" y="5479"/>
                  <a:pt x="490916" y="5009"/>
                </a:cubicBezTo>
                <a:cubicBezTo>
                  <a:pt x="489073" y="145939"/>
                  <a:pt x="506271" y="118116"/>
                  <a:pt x="479657" y="340588"/>
                </a:cubicBezTo>
                <a:cubicBezTo>
                  <a:pt x="303377" y="263459"/>
                  <a:pt x="221043" y="260607"/>
                  <a:pt x="0" y="279688"/>
                </a:cubicBezTo>
                <a:cubicBezTo>
                  <a:pt x="2664" y="161479"/>
                  <a:pt x="20736" y="79812"/>
                  <a:pt x="19231" y="0"/>
                </a:cubicBezTo>
                <a:close/>
              </a:path>
            </a:pathLst>
          </a:custGeom>
          <a:solidFill>
            <a:srgbClr val="7030A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5894ED6-0D40-4181-B0BE-11634BFEC7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9672" y="1600200"/>
            <a:ext cx="7524328" cy="5120481"/>
          </a:xfrm>
        </p:spPr>
        <p:txBody>
          <a:bodyPr>
            <a:normAutofit fontScale="92500" lnSpcReduction="20000"/>
          </a:bodyPr>
          <a:lstStyle/>
          <a:p>
            <a:r>
              <a:rPr lang="hu-HU" altLang="hu-HU" b="1" dirty="0"/>
              <a:t>határai</a:t>
            </a:r>
            <a:r>
              <a:rPr lang="hu-HU" altLang="hu-HU" dirty="0"/>
              <a:t>: harántvonal a </a:t>
            </a:r>
            <a:r>
              <a:rPr lang="hu-HU" altLang="hu-HU" dirty="0" err="1"/>
              <a:t>caput</a:t>
            </a:r>
            <a:r>
              <a:rPr lang="hu-HU" altLang="hu-HU" dirty="0"/>
              <a:t> </a:t>
            </a:r>
            <a:r>
              <a:rPr lang="hu-HU" altLang="hu-HU" dirty="0" err="1"/>
              <a:t>ulnae</a:t>
            </a:r>
            <a:r>
              <a:rPr lang="hu-HU" altLang="hu-HU" dirty="0"/>
              <a:t> magasságában (felső), harántvonal az </a:t>
            </a:r>
            <a:r>
              <a:rPr lang="hu-HU" altLang="hu-HU" dirty="0" err="1"/>
              <a:t>eminentia</a:t>
            </a:r>
            <a:r>
              <a:rPr lang="hu-HU" altLang="hu-HU" dirty="0"/>
              <a:t> </a:t>
            </a:r>
            <a:r>
              <a:rPr lang="hu-HU" altLang="hu-HU" dirty="0" err="1"/>
              <a:t>carpi</a:t>
            </a:r>
            <a:r>
              <a:rPr lang="hu-HU" altLang="hu-HU" dirty="0"/>
              <a:t> lat. és </a:t>
            </a:r>
            <a:r>
              <a:rPr lang="hu-HU" altLang="hu-HU" dirty="0" err="1"/>
              <a:t>med</a:t>
            </a:r>
            <a:r>
              <a:rPr lang="hu-HU" altLang="hu-HU" dirty="0"/>
              <a:t>. között (alsó), függőleges vonalak a </a:t>
            </a:r>
            <a:r>
              <a:rPr lang="hu-HU" altLang="hu-HU" dirty="0" err="1"/>
              <a:t>proc.styl</a:t>
            </a:r>
            <a:r>
              <a:rPr lang="hu-HU" altLang="hu-HU" dirty="0"/>
              <a:t>. </a:t>
            </a:r>
            <a:r>
              <a:rPr lang="hu-HU" altLang="hu-HU" dirty="0" err="1"/>
              <a:t>ulnae</a:t>
            </a:r>
            <a:r>
              <a:rPr lang="hu-HU" altLang="hu-HU" dirty="0"/>
              <a:t> és </a:t>
            </a:r>
            <a:r>
              <a:rPr lang="hu-HU" altLang="hu-HU" dirty="0" err="1"/>
              <a:t>radii</a:t>
            </a:r>
            <a:r>
              <a:rPr lang="hu-HU" altLang="hu-HU" dirty="0"/>
              <a:t>-n keresztül (</a:t>
            </a:r>
            <a:r>
              <a:rPr lang="hu-HU" altLang="hu-HU" dirty="0" err="1"/>
              <a:t>med</a:t>
            </a:r>
            <a:r>
              <a:rPr lang="hu-HU" altLang="hu-HU" dirty="0"/>
              <a:t>., lat.)</a:t>
            </a:r>
          </a:p>
          <a:p>
            <a:r>
              <a:rPr lang="hu-HU" altLang="hu-HU" b="1" dirty="0"/>
              <a:t>tapintható</a:t>
            </a:r>
            <a:r>
              <a:rPr lang="hu-HU" altLang="hu-HU" dirty="0"/>
              <a:t> képletek: a. </a:t>
            </a:r>
            <a:r>
              <a:rPr lang="hu-HU" altLang="hu-HU" dirty="0" err="1"/>
              <a:t>radialis</a:t>
            </a:r>
            <a:r>
              <a:rPr lang="hu-HU" altLang="hu-HU" dirty="0"/>
              <a:t> (pulzus), ritkábban az a. </a:t>
            </a:r>
            <a:r>
              <a:rPr lang="hu-HU" altLang="hu-HU" dirty="0" err="1"/>
              <a:t>ulnaris</a:t>
            </a:r>
            <a:r>
              <a:rPr lang="hu-HU" altLang="hu-HU" dirty="0"/>
              <a:t>; </a:t>
            </a:r>
            <a:r>
              <a:rPr lang="hu-HU" altLang="hu-HU" dirty="0" err="1"/>
              <a:t>medialisan</a:t>
            </a:r>
            <a:r>
              <a:rPr lang="hu-HU" altLang="hu-HU" dirty="0"/>
              <a:t>: m. </a:t>
            </a:r>
            <a:r>
              <a:rPr lang="hu-HU" altLang="hu-HU" dirty="0" err="1"/>
              <a:t>flex</a:t>
            </a:r>
            <a:r>
              <a:rPr lang="hu-HU" altLang="hu-HU" dirty="0"/>
              <a:t>. </a:t>
            </a:r>
            <a:r>
              <a:rPr lang="hu-HU" altLang="hu-HU" dirty="0" err="1"/>
              <a:t>carpi</a:t>
            </a:r>
            <a:r>
              <a:rPr lang="hu-HU" altLang="hu-HU" dirty="0"/>
              <a:t> </a:t>
            </a:r>
            <a:r>
              <a:rPr lang="hu-HU" altLang="hu-HU" dirty="0" err="1"/>
              <a:t>uln</a:t>
            </a:r>
            <a:r>
              <a:rPr lang="hu-HU" altLang="hu-HU" dirty="0"/>
              <a:t>. ínja, </a:t>
            </a:r>
            <a:r>
              <a:rPr lang="hu-HU" altLang="hu-HU" dirty="0" err="1"/>
              <a:t>középen:a</a:t>
            </a:r>
            <a:r>
              <a:rPr lang="hu-HU" altLang="hu-HU" dirty="0"/>
              <a:t> m. </a:t>
            </a:r>
            <a:r>
              <a:rPr lang="hu-HU" altLang="hu-HU" dirty="0" err="1"/>
              <a:t>palm</a:t>
            </a:r>
            <a:r>
              <a:rPr lang="hu-HU" altLang="hu-HU" dirty="0"/>
              <a:t>. </a:t>
            </a:r>
            <a:r>
              <a:rPr lang="hu-HU" altLang="hu-HU" dirty="0" err="1"/>
              <a:t>long</a:t>
            </a:r>
            <a:r>
              <a:rPr lang="hu-HU" altLang="hu-HU" dirty="0"/>
              <a:t>. és a m. </a:t>
            </a:r>
            <a:r>
              <a:rPr lang="hu-HU" altLang="hu-HU" dirty="0" err="1"/>
              <a:t>flex</a:t>
            </a:r>
            <a:r>
              <a:rPr lang="hu-HU" altLang="hu-HU" dirty="0"/>
              <a:t>. </a:t>
            </a:r>
            <a:r>
              <a:rPr lang="hu-HU" altLang="hu-HU" dirty="0" err="1"/>
              <a:t>dig</a:t>
            </a:r>
            <a:r>
              <a:rPr lang="hu-HU" altLang="hu-HU" dirty="0"/>
              <a:t>. </a:t>
            </a:r>
            <a:r>
              <a:rPr lang="hu-HU" altLang="hu-HU" dirty="0" err="1"/>
              <a:t>supf</a:t>
            </a:r>
            <a:r>
              <a:rPr lang="hu-HU" altLang="hu-HU" dirty="0"/>
              <a:t>. ínjai, laterálisan: a m. </a:t>
            </a:r>
            <a:r>
              <a:rPr lang="hu-HU" altLang="hu-HU" dirty="0" err="1"/>
              <a:t>abduct</a:t>
            </a:r>
            <a:r>
              <a:rPr lang="hu-HU" altLang="hu-HU" dirty="0"/>
              <a:t>. </a:t>
            </a:r>
            <a:r>
              <a:rPr lang="hu-HU" altLang="hu-HU" dirty="0" err="1"/>
              <a:t>poll</a:t>
            </a:r>
            <a:r>
              <a:rPr lang="hu-HU" altLang="hu-HU" dirty="0"/>
              <a:t> </a:t>
            </a:r>
            <a:r>
              <a:rPr lang="hu-HU" altLang="hu-HU" dirty="0" err="1"/>
              <a:t>long</a:t>
            </a:r>
            <a:r>
              <a:rPr lang="hu-HU" altLang="hu-HU" dirty="0"/>
              <a:t>, m. </a:t>
            </a:r>
            <a:r>
              <a:rPr lang="hu-HU" altLang="hu-HU" dirty="0" err="1"/>
              <a:t>ext</a:t>
            </a:r>
            <a:r>
              <a:rPr lang="hu-HU" altLang="hu-HU" dirty="0"/>
              <a:t>. </a:t>
            </a:r>
            <a:r>
              <a:rPr lang="hu-HU" altLang="hu-HU" dirty="0" err="1"/>
              <a:t>poll</a:t>
            </a:r>
            <a:r>
              <a:rPr lang="hu-HU" altLang="hu-HU" dirty="0"/>
              <a:t>. </a:t>
            </a:r>
            <a:r>
              <a:rPr lang="hu-HU" altLang="hu-HU" dirty="0" err="1"/>
              <a:t>brev</a:t>
            </a:r>
            <a:r>
              <a:rPr lang="hu-HU" altLang="hu-HU" dirty="0"/>
              <a:t>. ínjai</a:t>
            </a:r>
          </a:p>
          <a:p>
            <a:r>
              <a:rPr lang="hu-HU" altLang="hu-HU" b="1" dirty="0"/>
              <a:t>rétegek</a:t>
            </a:r>
            <a:r>
              <a:rPr lang="hu-HU" altLang="hu-HU" dirty="0"/>
              <a:t>: lásd a kéznél!</a:t>
            </a:r>
          </a:p>
          <a:p>
            <a:r>
              <a:rPr lang="hu-HU" altLang="hu-HU" dirty="0" err="1"/>
              <a:t>canalis</a:t>
            </a:r>
            <a:r>
              <a:rPr lang="hu-HU" altLang="hu-HU" dirty="0"/>
              <a:t> </a:t>
            </a:r>
            <a:r>
              <a:rPr lang="hu-HU" altLang="hu-HU" dirty="0" err="1"/>
              <a:t>carpi</a:t>
            </a:r>
            <a:endParaRPr lang="hu-HU" alt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05892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Tartalom helye 3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83360" y="1846262"/>
            <a:ext cx="5760640" cy="5011738"/>
          </a:xfrm>
        </p:spPr>
      </p:pic>
      <p:sp>
        <p:nvSpPr>
          <p:cNvPr id="75779" name="Szövegdoboz 1"/>
          <p:cNvSpPr txBox="1">
            <a:spLocks noChangeArrowheads="1"/>
          </p:cNvSpPr>
          <p:nvPr/>
        </p:nvSpPr>
        <p:spPr bwMode="auto">
          <a:xfrm>
            <a:off x="250825" y="115888"/>
            <a:ext cx="88931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 b="1" dirty="0"/>
              <a:t>Lig. carpi </a:t>
            </a:r>
            <a:r>
              <a:rPr lang="hu-HU" altLang="hu-HU" sz="1800" b="1" dirty="0" err="1"/>
              <a:t>palmare</a:t>
            </a:r>
            <a:r>
              <a:rPr lang="hu-HU" altLang="hu-HU" sz="1800" dirty="0"/>
              <a:t>: a két </a:t>
            </a:r>
            <a:r>
              <a:rPr lang="hu-HU" altLang="hu-HU" sz="1800" dirty="0" err="1"/>
              <a:t>eminentia</a:t>
            </a:r>
            <a:r>
              <a:rPr lang="hu-HU" altLang="hu-HU" sz="1800" dirty="0"/>
              <a:t> carpi között, a </a:t>
            </a:r>
            <a:r>
              <a:rPr lang="hu-HU" altLang="hu-HU" sz="1800" dirty="0" err="1"/>
              <a:t>retinaculum</a:t>
            </a:r>
            <a:r>
              <a:rPr lang="hu-HU" altLang="hu-HU" sz="1800" dirty="0"/>
              <a:t> </a:t>
            </a:r>
            <a:r>
              <a:rPr lang="hu-HU" altLang="hu-HU" sz="1800" dirty="0" err="1"/>
              <a:t>flexorumtól</a:t>
            </a:r>
            <a:r>
              <a:rPr lang="hu-HU" altLang="hu-HU" sz="1800" dirty="0"/>
              <a:t> </a:t>
            </a:r>
            <a:r>
              <a:rPr lang="hu-HU" altLang="hu-HU" sz="1800" dirty="0" err="1"/>
              <a:t>proximálisan</a:t>
            </a:r>
            <a:r>
              <a:rPr lang="hu-HU" altLang="hu-HU" sz="1800" dirty="0"/>
              <a:t>. A </a:t>
            </a:r>
            <a:r>
              <a:rPr lang="hu-HU" altLang="hu-HU" sz="1800" b="1" dirty="0"/>
              <a:t>Guyon-páholy </a:t>
            </a:r>
            <a:r>
              <a:rPr lang="hu-HU" altLang="hu-HU" sz="1800" dirty="0"/>
              <a:t>tetejét képezi (a/v/n. ulnaris).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250824" y="1125538"/>
            <a:ext cx="3132535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hu-HU" b="1" dirty="0"/>
              <a:t>Az </a:t>
            </a:r>
            <a:r>
              <a:rPr lang="hu-HU" b="1" dirty="0" err="1"/>
              <a:t>a.radial</a:t>
            </a:r>
            <a:r>
              <a:rPr lang="hu-HU" dirty="0" err="1"/>
              <a:t>is</a:t>
            </a:r>
            <a:r>
              <a:rPr lang="hu-HU" dirty="0"/>
              <a:t>: ebben a régióban az ér a </a:t>
            </a:r>
            <a:r>
              <a:rPr lang="hu-HU" dirty="0" err="1"/>
              <a:t>Tabatiére</a:t>
            </a:r>
            <a:r>
              <a:rPr lang="hu-HU" dirty="0"/>
              <a:t> radiális határa (a m. </a:t>
            </a:r>
            <a:r>
              <a:rPr lang="hu-HU" dirty="0" err="1"/>
              <a:t>abd</a:t>
            </a:r>
            <a:r>
              <a:rPr lang="hu-HU" dirty="0"/>
              <a:t>. </a:t>
            </a:r>
            <a:r>
              <a:rPr lang="hu-HU" dirty="0" err="1"/>
              <a:t>poll</a:t>
            </a:r>
            <a:r>
              <a:rPr lang="hu-HU" dirty="0"/>
              <a:t>. </a:t>
            </a:r>
            <a:r>
              <a:rPr lang="hu-HU" dirty="0" err="1"/>
              <a:t>long.és</a:t>
            </a:r>
            <a:r>
              <a:rPr lang="hu-HU" dirty="0"/>
              <a:t> a </a:t>
            </a:r>
            <a:r>
              <a:rPr lang="hu-HU" dirty="0" err="1"/>
              <a:t>m.ext.poll.brev</a:t>
            </a:r>
            <a:r>
              <a:rPr lang="hu-HU" dirty="0"/>
              <a:t>. </a:t>
            </a:r>
            <a:r>
              <a:rPr lang="hu-HU" dirty="0" err="1"/>
              <a:t>inai</a:t>
            </a:r>
            <a:r>
              <a:rPr lang="hu-HU" dirty="0"/>
              <a:t>) és a m. </a:t>
            </a:r>
            <a:r>
              <a:rPr lang="hu-HU" dirty="0" err="1"/>
              <a:t>flex</a:t>
            </a:r>
            <a:r>
              <a:rPr lang="hu-HU" dirty="0"/>
              <a:t>. carpi </a:t>
            </a:r>
            <a:r>
              <a:rPr lang="hu-HU" dirty="0" err="1"/>
              <a:t>rad</a:t>
            </a:r>
            <a:r>
              <a:rPr lang="hu-HU" dirty="0"/>
              <a:t>. </a:t>
            </a:r>
            <a:r>
              <a:rPr lang="hu-HU" dirty="0" err="1"/>
              <a:t>ina</a:t>
            </a:r>
            <a:r>
              <a:rPr lang="hu-HU" dirty="0"/>
              <a:t> között; majd áthalad a két előbbi ín (a m. </a:t>
            </a:r>
            <a:r>
              <a:rPr lang="hu-HU" dirty="0" err="1"/>
              <a:t>abd</a:t>
            </a:r>
            <a:r>
              <a:rPr lang="hu-HU" dirty="0"/>
              <a:t>. </a:t>
            </a:r>
            <a:r>
              <a:rPr lang="hu-HU" dirty="0" err="1"/>
              <a:t>poll</a:t>
            </a:r>
            <a:r>
              <a:rPr lang="hu-HU" dirty="0"/>
              <a:t>. </a:t>
            </a:r>
            <a:r>
              <a:rPr lang="hu-HU" dirty="0" err="1"/>
              <a:t>long.és</a:t>
            </a:r>
            <a:r>
              <a:rPr lang="hu-HU" dirty="0"/>
              <a:t> a </a:t>
            </a:r>
            <a:r>
              <a:rPr lang="hu-HU" dirty="0" err="1"/>
              <a:t>m.ext.poll.brev</a:t>
            </a:r>
            <a:r>
              <a:rPr lang="hu-HU" dirty="0"/>
              <a:t>. </a:t>
            </a:r>
            <a:r>
              <a:rPr lang="hu-HU" dirty="0" err="1"/>
              <a:t>inai</a:t>
            </a:r>
            <a:r>
              <a:rPr lang="hu-HU" dirty="0"/>
              <a:t>) </a:t>
            </a:r>
            <a:r>
              <a:rPr lang="hu-HU" b="1" dirty="0"/>
              <a:t>alatt</a:t>
            </a:r>
            <a:r>
              <a:rPr lang="hu-HU" dirty="0"/>
              <a:t>, előtte leadja a r. </a:t>
            </a:r>
            <a:r>
              <a:rPr lang="hu-HU" dirty="0" err="1"/>
              <a:t>palm</a:t>
            </a:r>
            <a:r>
              <a:rPr lang="hu-HU" dirty="0"/>
              <a:t>. </a:t>
            </a:r>
            <a:r>
              <a:rPr lang="hu-HU" dirty="0" err="1"/>
              <a:t>supf</a:t>
            </a:r>
            <a:r>
              <a:rPr lang="hu-HU" dirty="0"/>
              <a:t>. az </a:t>
            </a:r>
            <a:r>
              <a:rPr lang="hu-HU" dirty="0" err="1"/>
              <a:t>arcus</a:t>
            </a:r>
            <a:r>
              <a:rPr lang="hu-HU" dirty="0"/>
              <a:t> </a:t>
            </a:r>
            <a:r>
              <a:rPr lang="hu-HU" dirty="0" err="1"/>
              <a:t>palm</a:t>
            </a:r>
            <a:r>
              <a:rPr lang="hu-HU" dirty="0"/>
              <a:t>. </a:t>
            </a:r>
            <a:r>
              <a:rPr lang="hu-HU" dirty="0" err="1"/>
              <a:t>supf</a:t>
            </a:r>
            <a:r>
              <a:rPr lang="hu-HU" dirty="0"/>
              <a:t>.-hoz.</a:t>
            </a:r>
          </a:p>
          <a:p>
            <a:pPr marL="342900" indent="-342900">
              <a:buFontTx/>
              <a:buAutoNum type="alphaUcPeriod"/>
              <a:defRPr/>
            </a:pPr>
            <a:endParaRPr lang="hu-HU" dirty="0"/>
          </a:p>
          <a:p>
            <a:pPr>
              <a:defRPr/>
            </a:pPr>
            <a:r>
              <a:rPr lang="hu-HU" b="1" dirty="0"/>
              <a:t>A n. </a:t>
            </a:r>
            <a:r>
              <a:rPr lang="hu-HU" b="1" dirty="0" err="1"/>
              <a:t>medianus:a</a:t>
            </a:r>
            <a:r>
              <a:rPr lang="hu-HU" b="1" dirty="0"/>
              <a:t> m</a:t>
            </a:r>
            <a:r>
              <a:rPr lang="hu-HU" dirty="0"/>
              <a:t>. </a:t>
            </a:r>
            <a:r>
              <a:rPr lang="hu-HU" dirty="0" err="1"/>
              <a:t>palm</a:t>
            </a:r>
            <a:r>
              <a:rPr lang="hu-HU" dirty="0"/>
              <a:t>. </a:t>
            </a:r>
            <a:r>
              <a:rPr lang="hu-HU" dirty="0" err="1"/>
              <a:t>long.ínja</a:t>
            </a:r>
            <a:r>
              <a:rPr lang="hu-HU" dirty="0"/>
              <a:t> alatt helyezkedik el (és ha ez hiányzik: akkor </a:t>
            </a:r>
            <a:r>
              <a:rPr lang="hu-HU" dirty="0" err="1"/>
              <a:t>ulnárisan</a:t>
            </a:r>
            <a:r>
              <a:rPr lang="hu-HU" dirty="0"/>
              <a:t> a m. </a:t>
            </a:r>
            <a:r>
              <a:rPr lang="hu-HU" dirty="0" err="1"/>
              <a:t>flex</a:t>
            </a:r>
            <a:r>
              <a:rPr lang="hu-HU" dirty="0"/>
              <a:t>. carpi </a:t>
            </a:r>
            <a:r>
              <a:rPr lang="hu-HU" dirty="0" err="1"/>
              <a:t>rad</a:t>
            </a:r>
            <a:r>
              <a:rPr lang="hu-HU" dirty="0"/>
              <a:t>. </a:t>
            </a:r>
            <a:r>
              <a:rPr lang="hu-HU" dirty="0" err="1"/>
              <a:t>inától</a:t>
            </a:r>
            <a:r>
              <a:rPr lang="hu-HU" dirty="0"/>
              <a:t>)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395536" y="260648"/>
            <a:ext cx="7272808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/>
              <a:t>Karpalis alagút (kéztőcsatorna) szindróma </a:t>
            </a:r>
          </a:p>
          <a:p>
            <a:r>
              <a:rPr lang="hu-HU" b="1" dirty="0"/>
              <a:t>Karpalis alagút</a:t>
            </a:r>
            <a:r>
              <a:rPr lang="hu-HU" dirty="0"/>
              <a:t>: 9 ín (2x4 ujjhajlító, és a m. </a:t>
            </a:r>
            <a:r>
              <a:rPr lang="hu-HU" dirty="0" err="1"/>
              <a:t>flex.poll</a:t>
            </a:r>
            <a:r>
              <a:rPr lang="hu-HU" dirty="0"/>
              <a:t>. longus) és a n. </a:t>
            </a:r>
            <a:r>
              <a:rPr lang="hu-HU" dirty="0" err="1"/>
              <a:t>meduianus</a:t>
            </a:r>
            <a:r>
              <a:rPr lang="hu-HU" dirty="0"/>
              <a:t>.</a:t>
            </a:r>
          </a:p>
          <a:p>
            <a:r>
              <a:rPr lang="hu-HU" b="1" dirty="0" err="1"/>
              <a:t>osteofibrosus</a:t>
            </a:r>
            <a:r>
              <a:rPr lang="hu-HU" b="1" dirty="0"/>
              <a:t> csatorna </a:t>
            </a:r>
            <a:r>
              <a:rPr lang="hu-HU" dirty="0"/>
              <a:t>(= falát csont és ínszövet határolja; nem tud tágulni)</a:t>
            </a:r>
          </a:p>
          <a:p>
            <a:r>
              <a:rPr lang="hu-HU" dirty="0"/>
              <a:t>Ínhüvelyek gyulladása, duzzanata: a n. medianus összenyomódását (kompresszió) okozza, az ezzel járó tünetekkel:</a:t>
            </a:r>
          </a:p>
          <a:p>
            <a:r>
              <a:rPr lang="hu-HU" b="1" dirty="0"/>
              <a:t>tünetek</a:t>
            </a:r>
            <a:r>
              <a:rPr lang="hu-HU" dirty="0"/>
              <a:t>: főleg </a:t>
            </a:r>
            <a:r>
              <a:rPr lang="hu-HU" dirty="0" err="1"/>
              <a:t>szenzorosak</a:t>
            </a:r>
            <a:r>
              <a:rPr lang="hu-HU" dirty="0"/>
              <a:t>: bizsergés, hangyamászás. Az ujjhajlítók nem érintettek (ha igen, a medianus sérülése </a:t>
            </a:r>
            <a:r>
              <a:rPr lang="hu-HU" dirty="0" err="1"/>
              <a:t>proximálisabban</a:t>
            </a:r>
            <a:r>
              <a:rPr lang="hu-HU" dirty="0"/>
              <a:t> történt)</a:t>
            </a:r>
          </a:p>
          <a:p>
            <a:r>
              <a:rPr lang="hu-HU" dirty="0"/>
              <a:t>A tünetek hosszabb, megerőltető kézimunka után, nemritkán éjjel jelentkeznek.</a:t>
            </a:r>
          </a:p>
          <a:p>
            <a:r>
              <a:rPr lang="hu-HU" dirty="0"/>
              <a:t>A </a:t>
            </a:r>
            <a:r>
              <a:rPr lang="hu-HU" dirty="0" err="1"/>
              <a:t>retinaculum</a:t>
            </a:r>
            <a:r>
              <a:rPr lang="hu-HU" dirty="0"/>
              <a:t> flexorum </a:t>
            </a:r>
            <a:r>
              <a:rPr lang="hu-HU" b="1" dirty="0"/>
              <a:t>átvágása</a:t>
            </a:r>
            <a:r>
              <a:rPr lang="hu-HU" dirty="0"/>
              <a:t> után a megvastagodott ínhüvelyt eltávolítják. </a:t>
            </a:r>
            <a:r>
              <a:rPr lang="hu-HU" b="1" dirty="0"/>
              <a:t>Nőknél</a:t>
            </a:r>
            <a:r>
              <a:rPr lang="hu-HU" dirty="0"/>
              <a:t> 3x gyakoribb, mint férfiaknál.</a:t>
            </a:r>
            <a:br>
              <a:rPr lang="hu-HU" dirty="0"/>
            </a:br>
            <a:endParaRPr lang="hu-HU" dirty="0"/>
          </a:p>
          <a:p>
            <a:r>
              <a:rPr lang="hu-HU" b="1" dirty="0"/>
              <a:t>Más idegi kompressziós szindrómák</a:t>
            </a:r>
            <a:r>
              <a:rPr lang="hu-HU" dirty="0"/>
              <a:t>:</a:t>
            </a:r>
          </a:p>
          <a:p>
            <a:r>
              <a:rPr lang="hu-HU" dirty="0"/>
              <a:t>-</a:t>
            </a:r>
            <a:r>
              <a:rPr lang="hu-HU" dirty="0" err="1"/>
              <a:t>sulcus</a:t>
            </a:r>
            <a:r>
              <a:rPr lang="hu-HU" dirty="0"/>
              <a:t> </a:t>
            </a:r>
            <a:r>
              <a:rPr lang="hu-HU" dirty="0" err="1"/>
              <a:t>nervi</a:t>
            </a:r>
            <a:r>
              <a:rPr lang="hu-HU" dirty="0"/>
              <a:t> </a:t>
            </a:r>
            <a:r>
              <a:rPr lang="hu-HU" dirty="0" err="1"/>
              <a:t>ulnarisban</a:t>
            </a:r>
            <a:endParaRPr lang="hu-HU" dirty="0"/>
          </a:p>
          <a:p>
            <a:r>
              <a:rPr lang="hu-HU" dirty="0"/>
              <a:t>-Guyon páholyban</a:t>
            </a:r>
          </a:p>
          <a:p>
            <a:r>
              <a:rPr lang="hu-HU" dirty="0"/>
              <a:t>-</a:t>
            </a:r>
            <a:r>
              <a:rPr lang="hu-HU" dirty="0" err="1"/>
              <a:t>supinatorcsatornában</a:t>
            </a:r>
            <a:endParaRPr lang="hu-HU" dirty="0"/>
          </a:p>
          <a:p>
            <a:r>
              <a:rPr lang="hu-HU" dirty="0"/>
              <a:t>-</a:t>
            </a:r>
            <a:r>
              <a:rPr lang="hu-HU" dirty="0" err="1"/>
              <a:t>plexus</a:t>
            </a:r>
            <a:r>
              <a:rPr lang="hu-HU" dirty="0"/>
              <a:t> </a:t>
            </a:r>
            <a:r>
              <a:rPr lang="hu-HU" dirty="0" err="1"/>
              <a:t>brachialis</a:t>
            </a:r>
            <a:r>
              <a:rPr lang="hu-HU" dirty="0"/>
              <a:t>: nyaki borda nyomása révén</a:t>
            </a:r>
            <a:endParaRPr lang="de-DE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3D6610A2-5F47-4AD3-B011-7892B8C6B4C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1282" y="25896"/>
            <a:ext cx="1901052" cy="6858000"/>
          </a:xfrm>
          <a:prstGeom prst="rect">
            <a:avLst/>
          </a:prstGeom>
        </p:spPr>
      </p:pic>
      <p:sp>
        <p:nvSpPr>
          <p:cNvPr id="5" name="Szabadkézi sokszög: alakzat 4">
            <a:extLst>
              <a:ext uri="{FF2B5EF4-FFF2-40B4-BE49-F238E27FC236}">
                <a16:creationId xmlns:a16="http://schemas.microsoft.com/office/drawing/2014/main" id="{2C30E688-FB23-4DDE-91D3-7CBA620045A1}"/>
              </a:ext>
            </a:extLst>
          </p:cNvPr>
          <p:cNvSpPr/>
          <p:nvPr/>
        </p:nvSpPr>
        <p:spPr>
          <a:xfrm>
            <a:off x="7942502" y="5202260"/>
            <a:ext cx="523729" cy="253210"/>
          </a:xfrm>
          <a:custGeom>
            <a:avLst/>
            <a:gdLst>
              <a:gd name="connsiteX0" fmla="*/ 57150 w 762000"/>
              <a:gd name="connsiteY0" fmla="*/ 152400 h 381000"/>
              <a:gd name="connsiteX1" fmla="*/ 762000 w 762000"/>
              <a:gd name="connsiteY1" fmla="*/ 0 h 381000"/>
              <a:gd name="connsiteX2" fmla="*/ 533400 w 762000"/>
              <a:gd name="connsiteY2" fmla="*/ 381000 h 381000"/>
              <a:gd name="connsiteX3" fmla="*/ 0 w 762000"/>
              <a:gd name="connsiteY3" fmla="*/ 323850 h 381000"/>
              <a:gd name="connsiteX4" fmla="*/ 57150 w 762000"/>
              <a:gd name="connsiteY4" fmla="*/ 152400 h 381000"/>
              <a:gd name="connsiteX0" fmla="*/ 57150 w 762000"/>
              <a:gd name="connsiteY0" fmla="*/ 152400 h 381000"/>
              <a:gd name="connsiteX1" fmla="*/ 762000 w 762000"/>
              <a:gd name="connsiteY1" fmla="*/ 0 h 381000"/>
              <a:gd name="connsiteX2" fmla="*/ 695325 w 762000"/>
              <a:gd name="connsiteY2" fmla="*/ 381000 h 381000"/>
              <a:gd name="connsiteX3" fmla="*/ 0 w 762000"/>
              <a:gd name="connsiteY3" fmla="*/ 323850 h 381000"/>
              <a:gd name="connsiteX4" fmla="*/ 57150 w 762000"/>
              <a:gd name="connsiteY4" fmla="*/ 152400 h 381000"/>
              <a:gd name="connsiteX0" fmla="*/ 57150 w 866775"/>
              <a:gd name="connsiteY0" fmla="*/ 104775 h 333375"/>
              <a:gd name="connsiteX1" fmla="*/ 866775 w 866775"/>
              <a:gd name="connsiteY1" fmla="*/ 0 h 333375"/>
              <a:gd name="connsiteX2" fmla="*/ 695325 w 866775"/>
              <a:gd name="connsiteY2" fmla="*/ 333375 h 333375"/>
              <a:gd name="connsiteX3" fmla="*/ 0 w 866775"/>
              <a:gd name="connsiteY3" fmla="*/ 276225 h 333375"/>
              <a:gd name="connsiteX4" fmla="*/ 57150 w 866775"/>
              <a:gd name="connsiteY4" fmla="*/ 104775 h 333375"/>
              <a:gd name="connsiteX0" fmla="*/ 123825 w 866775"/>
              <a:gd name="connsiteY0" fmla="*/ 114300 h 333375"/>
              <a:gd name="connsiteX1" fmla="*/ 866775 w 866775"/>
              <a:gd name="connsiteY1" fmla="*/ 0 h 333375"/>
              <a:gd name="connsiteX2" fmla="*/ 695325 w 866775"/>
              <a:gd name="connsiteY2" fmla="*/ 333375 h 333375"/>
              <a:gd name="connsiteX3" fmla="*/ 0 w 866775"/>
              <a:gd name="connsiteY3" fmla="*/ 276225 h 333375"/>
              <a:gd name="connsiteX4" fmla="*/ 123825 w 866775"/>
              <a:gd name="connsiteY4" fmla="*/ 114300 h 333375"/>
              <a:gd name="connsiteX0" fmla="*/ 123825 w 866775"/>
              <a:gd name="connsiteY0" fmla="*/ 114300 h 340846"/>
              <a:gd name="connsiteX1" fmla="*/ 866775 w 866775"/>
              <a:gd name="connsiteY1" fmla="*/ 0 h 340846"/>
              <a:gd name="connsiteX2" fmla="*/ 695325 w 866775"/>
              <a:gd name="connsiteY2" fmla="*/ 333375 h 340846"/>
              <a:gd name="connsiteX3" fmla="*/ 0 w 866775"/>
              <a:gd name="connsiteY3" fmla="*/ 276225 h 340846"/>
              <a:gd name="connsiteX4" fmla="*/ 123825 w 866775"/>
              <a:gd name="connsiteY4" fmla="*/ 114300 h 340846"/>
              <a:gd name="connsiteX0" fmla="*/ 123825 w 866775"/>
              <a:gd name="connsiteY0" fmla="*/ 114300 h 358933"/>
              <a:gd name="connsiteX1" fmla="*/ 866775 w 866775"/>
              <a:gd name="connsiteY1" fmla="*/ 0 h 358933"/>
              <a:gd name="connsiteX2" fmla="*/ 695325 w 866775"/>
              <a:gd name="connsiteY2" fmla="*/ 333375 h 358933"/>
              <a:gd name="connsiteX3" fmla="*/ 0 w 866775"/>
              <a:gd name="connsiteY3" fmla="*/ 276225 h 358933"/>
              <a:gd name="connsiteX4" fmla="*/ 123825 w 866775"/>
              <a:gd name="connsiteY4" fmla="*/ 114300 h 358933"/>
              <a:gd name="connsiteX0" fmla="*/ 123825 w 866775"/>
              <a:gd name="connsiteY0" fmla="*/ 114300 h 358933"/>
              <a:gd name="connsiteX1" fmla="*/ 866775 w 866775"/>
              <a:gd name="connsiteY1" fmla="*/ 0 h 358933"/>
              <a:gd name="connsiteX2" fmla="*/ 695325 w 866775"/>
              <a:gd name="connsiteY2" fmla="*/ 333375 h 358933"/>
              <a:gd name="connsiteX3" fmla="*/ 0 w 866775"/>
              <a:gd name="connsiteY3" fmla="*/ 276225 h 358933"/>
              <a:gd name="connsiteX4" fmla="*/ 123825 w 866775"/>
              <a:gd name="connsiteY4" fmla="*/ 114300 h 358933"/>
              <a:gd name="connsiteX0" fmla="*/ 336838 w 866775"/>
              <a:gd name="connsiteY0" fmla="*/ 0 h 738201"/>
              <a:gd name="connsiteX1" fmla="*/ 866775 w 866775"/>
              <a:gd name="connsiteY1" fmla="*/ 379268 h 738201"/>
              <a:gd name="connsiteX2" fmla="*/ 695325 w 866775"/>
              <a:gd name="connsiteY2" fmla="*/ 712643 h 738201"/>
              <a:gd name="connsiteX3" fmla="*/ 0 w 866775"/>
              <a:gd name="connsiteY3" fmla="*/ 655493 h 738201"/>
              <a:gd name="connsiteX4" fmla="*/ 336838 w 866775"/>
              <a:gd name="connsiteY4" fmla="*/ 0 h 738201"/>
              <a:gd name="connsiteX0" fmla="*/ 336838 w 720061"/>
              <a:gd name="connsiteY0" fmla="*/ 0 h 738201"/>
              <a:gd name="connsiteX1" fmla="*/ 544657 w 720061"/>
              <a:gd name="connsiteY1" fmla="*/ 41563 h 738201"/>
              <a:gd name="connsiteX2" fmla="*/ 695325 w 720061"/>
              <a:gd name="connsiteY2" fmla="*/ 712643 h 738201"/>
              <a:gd name="connsiteX3" fmla="*/ 0 w 720061"/>
              <a:gd name="connsiteY3" fmla="*/ 655493 h 738201"/>
              <a:gd name="connsiteX4" fmla="*/ 336838 w 720061"/>
              <a:gd name="connsiteY4" fmla="*/ 0 h 738201"/>
              <a:gd name="connsiteX0" fmla="*/ 336838 w 544657"/>
              <a:gd name="connsiteY0" fmla="*/ 0 h 759034"/>
              <a:gd name="connsiteX1" fmla="*/ 544657 w 544657"/>
              <a:gd name="connsiteY1" fmla="*/ 41563 h 759034"/>
              <a:gd name="connsiteX2" fmla="*/ 388793 w 544657"/>
              <a:gd name="connsiteY2" fmla="*/ 743816 h 759034"/>
              <a:gd name="connsiteX3" fmla="*/ 0 w 544657"/>
              <a:gd name="connsiteY3" fmla="*/ 655493 h 759034"/>
              <a:gd name="connsiteX4" fmla="*/ 336838 w 544657"/>
              <a:gd name="connsiteY4" fmla="*/ 0 h 759034"/>
              <a:gd name="connsiteX0" fmla="*/ 310860 w 518679"/>
              <a:gd name="connsiteY0" fmla="*/ 0 h 750899"/>
              <a:gd name="connsiteX1" fmla="*/ 518679 w 518679"/>
              <a:gd name="connsiteY1" fmla="*/ 41563 h 750899"/>
              <a:gd name="connsiteX2" fmla="*/ 362815 w 518679"/>
              <a:gd name="connsiteY2" fmla="*/ 743816 h 750899"/>
              <a:gd name="connsiteX3" fmla="*/ 0 w 518679"/>
              <a:gd name="connsiteY3" fmla="*/ 598343 h 750899"/>
              <a:gd name="connsiteX4" fmla="*/ 310860 w 518679"/>
              <a:gd name="connsiteY4" fmla="*/ 0 h 750899"/>
              <a:gd name="connsiteX0" fmla="*/ 310860 w 518679"/>
              <a:gd name="connsiteY0" fmla="*/ 0 h 747949"/>
              <a:gd name="connsiteX1" fmla="*/ 518679 w 518679"/>
              <a:gd name="connsiteY1" fmla="*/ 41563 h 747949"/>
              <a:gd name="connsiteX2" fmla="*/ 362815 w 518679"/>
              <a:gd name="connsiteY2" fmla="*/ 743816 h 747949"/>
              <a:gd name="connsiteX3" fmla="*/ 0 w 518679"/>
              <a:gd name="connsiteY3" fmla="*/ 598343 h 747949"/>
              <a:gd name="connsiteX4" fmla="*/ 310860 w 518679"/>
              <a:gd name="connsiteY4" fmla="*/ 0 h 747949"/>
              <a:gd name="connsiteX0" fmla="*/ 310860 w 518679"/>
              <a:gd name="connsiteY0" fmla="*/ 0 h 747949"/>
              <a:gd name="connsiteX1" fmla="*/ 518679 w 518679"/>
              <a:gd name="connsiteY1" fmla="*/ 41563 h 747949"/>
              <a:gd name="connsiteX2" fmla="*/ 362815 w 518679"/>
              <a:gd name="connsiteY2" fmla="*/ 743816 h 747949"/>
              <a:gd name="connsiteX3" fmla="*/ 0 w 518679"/>
              <a:gd name="connsiteY3" fmla="*/ 598343 h 747949"/>
              <a:gd name="connsiteX4" fmla="*/ 310860 w 518679"/>
              <a:gd name="connsiteY4" fmla="*/ 0 h 747949"/>
              <a:gd name="connsiteX0" fmla="*/ 310860 w 518679"/>
              <a:gd name="connsiteY0" fmla="*/ 0 h 743816"/>
              <a:gd name="connsiteX1" fmla="*/ 518679 w 518679"/>
              <a:gd name="connsiteY1" fmla="*/ 41563 h 743816"/>
              <a:gd name="connsiteX2" fmla="*/ 362815 w 518679"/>
              <a:gd name="connsiteY2" fmla="*/ 743816 h 743816"/>
              <a:gd name="connsiteX3" fmla="*/ 0 w 518679"/>
              <a:gd name="connsiteY3" fmla="*/ 598343 h 743816"/>
              <a:gd name="connsiteX4" fmla="*/ 310860 w 518679"/>
              <a:gd name="connsiteY4" fmla="*/ 0 h 743816"/>
              <a:gd name="connsiteX0" fmla="*/ 310860 w 769817"/>
              <a:gd name="connsiteY0" fmla="*/ 16392 h 760208"/>
              <a:gd name="connsiteX1" fmla="*/ 769817 w 769817"/>
              <a:gd name="connsiteY1" fmla="*/ 0 h 760208"/>
              <a:gd name="connsiteX2" fmla="*/ 362815 w 769817"/>
              <a:gd name="connsiteY2" fmla="*/ 760208 h 760208"/>
              <a:gd name="connsiteX3" fmla="*/ 0 w 769817"/>
              <a:gd name="connsiteY3" fmla="*/ 614735 h 760208"/>
              <a:gd name="connsiteX4" fmla="*/ 310860 w 769817"/>
              <a:gd name="connsiteY4" fmla="*/ 16392 h 760208"/>
              <a:gd name="connsiteX0" fmla="*/ 310860 w 769817"/>
              <a:gd name="connsiteY0" fmla="*/ 16392 h 1558698"/>
              <a:gd name="connsiteX1" fmla="*/ 769817 w 769817"/>
              <a:gd name="connsiteY1" fmla="*/ 0 h 1558698"/>
              <a:gd name="connsiteX2" fmla="*/ 85920 w 769817"/>
              <a:gd name="connsiteY2" fmla="*/ 1558698 h 1558698"/>
              <a:gd name="connsiteX3" fmla="*/ 0 w 769817"/>
              <a:gd name="connsiteY3" fmla="*/ 614735 h 1558698"/>
              <a:gd name="connsiteX4" fmla="*/ 310860 w 769817"/>
              <a:gd name="connsiteY4" fmla="*/ 16392 h 1558698"/>
              <a:gd name="connsiteX0" fmla="*/ 401013 w 859970"/>
              <a:gd name="connsiteY0" fmla="*/ 16392 h 1558698"/>
              <a:gd name="connsiteX1" fmla="*/ 859970 w 859970"/>
              <a:gd name="connsiteY1" fmla="*/ 0 h 1558698"/>
              <a:gd name="connsiteX2" fmla="*/ 176073 w 859970"/>
              <a:gd name="connsiteY2" fmla="*/ 1558698 h 1558698"/>
              <a:gd name="connsiteX3" fmla="*/ 0 w 859970"/>
              <a:gd name="connsiteY3" fmla="*/ 621175 h 1558698"/>
              <a:gd name="connsiteX4" fmla="*/ 401013 w 859970"/>
              <a:gd name="connsiteY4" fmla="*/ 16392 h 1558698"/>
              <a:gd name="connsiteX0" fmla="*/ 401013 w 859970"/>
              <a:gd name="connsiteY0" fmla="*/ 16392 h 1558698"/>
              <a:gd name="connsiteX1" fmla="*/ 859970 w 859970"/>
              <a:gd name="connsiteY1" fmla="*/ 0 h 1558698"/>
              <a:gd name="connsiteX2" fmla="*/ 176073 w 859970"/>
              <a:gd name="connsiteY2" fmla="*/ 1558698 h 1558698"/>
              <a:gd name="connsiteX3" fmla="*/ 0 w 859970"/>
              <a:gd name="connsiteY3" fmla="*/ 621175 h 1558698"/>
              <a:gd name="connsiteX4" fmla="*/ 401013 w 859970"/>
              <a:gd name="connsiteY4" fmla="*/ 16392 h 1558698"/>
              <a:gd name="connsiteX0" fmla="*/ 516923 w 859970"/>
              <a:gd name="connsiteY0" fmla="*/ 0 h 1580943"/>
              <a:gd name="connsiteX1" fmla="*/ 859970 w 859970"/>
              <a:gd name="connsiteY1" fmla="*/ 22245 h 1580943"/>
              <a:gd name="connsiteX2" fmla="*/ 176073 w 859970"/>
              <a:gd name="connsiteY2" fmla="*/ 1580943 h 1580943"/>
              <a:gd name="connsiteX3" fmla="*/ 0 w 859970"/>
              <a:gd name="connsiteY3" fmla="*/ 643420 h 1580943"/>
              <a:gd name="connsiteX4" fmla="*/ 516923 w 859970"/>
              <a:gd name="connsiteY4" fmla="*/ 0 h 1580943"/>
              <a:gd name="connsiteX0" fmla="*/ 516923 w 859970"/>
              <a:gd name="connsiteY0" fmla="*/ 13469 h 1594412"/>
              <a:gd name="connsiteX1" fmla="*/ 859970 w 859970"/>
              <a:gd name="connsiteY1" fmla="*/ 35714 h 1594412"/>
              <a:gd name="connsiteX2" fmla="*/ 176073 w 859970"/>
              <a:gd name="connsiteY2" fmla="*/ 1594412 h 1594412"/>
              <a:gd name="connsiteX3" fmla="*/ 0 w 859970"/>
              <a:gd name="connsiteY3" fmla="*/ 656889 h 1594412"/>
              <a:gd name="connsiteX4" fmla="*/ 516923 w 859970"/>
              <a:gd name="connsiteY4" fmla="*/ 13469 h 1594412"/>
              <a:gd name="connsiteX0" fmla="*/ 516923 w 859970"/>
              <a:gd name="connsiteY0" fmla="*/ 8385 h 1589328"/>
              <a:gd name="connsiteX1" fmla="*/ 859970 w 859970"/>
              <a:gd name="connsiteY1" fmla="*/ 30630 h 1589328"/>
              <a:gd name="connsiteX2" fmla="*/ 176073 w 859970"/>
              <a:gd name="connsiteY2" fmla="*/ 1589328 h 1589328"/>
              <a:gd name="connsiteX3" fmla="*/ 0 w 859970"/>
              <a:gd name="connsiteY3" fmla="*/ 651805 h 1589328"/>
              <a:gd name="connsiteX4" fmla="*/ 516923 w 859970"/>
              <a:gd name="connsiteY4" fmla="*/ 8385 h 1589328"/>
              <a:gd name="connsiteX0" fmla="*/ 516923 w 859970"/>
              <a:gd name="connsiteY0" fmla="*/ 8385 h 1589328"/>
              <a:gd name="connsiteX1" fmla="*/ 859970 w 859970"/>
              <a:gd name="connsiteY1" fmla="*/ 30630 h 1589328"/>
              <a:gd name="connsiteX2" fmla="*/ 176073 w 859970"/>
              <a:gd name="connsiteY2" fmla="*/ 1589328 h 1589328"/>
              <a:gd name="connsiteX3" fmla="*/ 0 w 859970"/>
              <a:gd name="connsiteY3" fmla="*/ 651805 h 1589328"/>
              <a:gd name="connsiteX4" fmla="*/ 516923 w 859970"/>
              <a:gd name="connsiteY4" fmla="*/ 8385 h 1589328"/>
              <a:gd name="connsiteX0" fmla="*/ 516923 w 859970"/>
              <a:gd name="connsiteY0" fmla="*/ 8385 h 1589328"/>
              <a:gd name="connsiteX1" fmla="*/ 859970 w 859970"/>
              <a:gd name="connsiteY1" fmla="*/ 30630 h 1589328"/>
              <a:gd name="connsiteX2" fmla="*/ 176073 w 859970"/>
              <a:gd name="connsiteY2" fmla="*/ 1589328 h 1589328"/>
              <a:gd name="connsiteX3" fmla="*/ 0 w 859970"/>
              <a:gd name="connsiteY3" fmla="*/ 651805 h 1589328"/>
              <a:gd name="connsiteX4" fmla="*/ 516923 w 859970"/>
              <a:gd name="connsiteY4" fmla="*/ 8385 h 1589328"/>
              <a:gd name="connsiteX0" fmla="*/ 532992 w 876039"/>
              <a:gd name="connsiteY0" fmla="*/ 8385 h 1589328"/>
              <a:gd name="connsiteX1" fmla="*/ 876039 w 876039"/>
              <a:gd name="connsiteY1" fmla="*/ 30630 h 1589328"/>
              <a:gd name="connsiteX2" fmla="*/ 192142 w 876039"/>
              <a:gd name="connsiteY2" fmla="*/ 1589328 h 1589328"/>
              <a:gd name="connsiteX3" fmla="*/ 16069 w 876039"/>
              <a:gd name="connsiteY3" fmla="*/ 651805 h 1589328"/>
              <a:gd name="connsiteX4" fmla="*/ 532992 w 876039"/>
              <a:gd name="connsiteY4" fmla="*/ 8385 h 1589328"/>
              <a:gd name="connsiteX0" fmla="*/ 529945 w 872992"/>
              <a:gd name="connsiteY0" fmla="*/ 8385 h 1589328"/>
              <a:gd name="connsiteX1" fmla="*/ 872992 w 872992"/>
              <a:gd name="connsiteY1" fmla="*/ 30630 h 1589328"/>
              <a:gd name="connsiteX2" fmla="*/ 189095 w 872992"/>
              <a:gd name="connsiteY2" fmla="*/ 1589328 h 1589328"/>
              <a:gd name="connsiteX3" fmla="*/ 13022 w 872992"/>
              <a:gd name="connsiteY3" fmla="*/ 651805 h 1589328"/>
              <a:gd name="connsiteX4" fmla="*/ 529945 w 872992"/>
              <a:gd name="connsiteY4" fmla="*/ 8385 h 1589328"/>
              <a:gd name="connsiteX0" fmla="*/ 541091 w 884138"/>
              <a:gd name="connsiteY0" fmla="*/ 8385 h 1589328"/>
              <a:gd name="connsiteX1" fmla="*/ 884138 w 884138"/>
              <a:gd name="connsiteY1" fmla="*/ 30630 h 1589328"/>
              <a:gd name="connsiteX2" fmla="*/ 200241 w 884138"/>
              <a:gd name="connsiteY2" fmla="*/ 1589328 h 1589328"/>
              <a:gd name="connsiteX3" fmla="*/ 24168 w 884138"/>
              <a:gd name="connsiteY3" fmla="*/ 651805 h 1589328"/>
              <a:gd name="connsiteX4" fmla="*/ 541091 w 884138"/>
              <a:gd name="connsiteY4" fmla="*/ 8385 h 1589328"/>
              <a:gd name="connsiteX0" fmla="*/ 274267 w 998314"/>
              <a:gd name="connsiteY0" fmla="*/ 4389 h 1699632"/>
              <a:gd name="connsiteX1" fmla="*/ 998314 w 998314"/>
              <a:gd name="connsiteY1" fmla="*/ 140934 h 1699632"/>
              <a:gd name="connsiteX2" fmla="*/ 314417 w 998314"/>
              <a:gd name="connsiteY2" fmla="*/ 1699632 h 1699632"/>
              <a:gd name="connsiteX3" fmla="*/ 138344 w 998314"/>
              <a:gd name="connsiteY3" fmla="*/ 762109 h 1699632"/>
              <a:gd name="connsiteX4" fmla="*/ 274267 w 998314"/>
              <a:gd name="connsiteY4" fmla="*/ 4389 h 1699632"/>
              <a:gd name="connsiteX0" fmla="*/ 160528 w 884575"/>
              <a:gd name="connsiteY0" fmla="*/ 4389 h 1699632"/>
              <a:gd name="connsiteX1" fmla="*/ 884575 w 884575"/>
              <a:gd name="connsiteY1" fmla="*/ 140934 h 1699632"/>
              <a:gd name="connsiteX2" fmla="*/ 200678 w 884575"/>
              <a:gd name="connsiteY2" fmla="*/ 1699632 h 1699632"/>
              <a:gd name="connsiteX3" fmla="*/ 24605 w 884575"/>
              <a:gd name="connsiteY3" fmla="*/ 762109 h 1699632"/>
              <a:gd name="connsiteX4" fmla="*/ 160528 w 884575"/>
              <a:gd name="connsiteY4" fmla="*/ 4389 h 1699632"/>
              <a:gd name="connsiteX0" fmla="*/ 206360 w 930407"/>
              <a:gd name="connsiteY0" fmla="*/ 4389 h 1699632"/>
              <a:gd name="connsiteX1" fmla="*/ 930407 w 930407"/>
              <a:gd name="connsiteY1" fmla="*/ 140934 h 1699632"/>
              <a:gd name="connsiteX2" fmla="*/ 246510 w 930407"/>
              <a:gd name="connsiteY2" fmla="*/ 1699632 h 1699632"/>
              <a:gd name="connsiteX3" fmla="*/ 70437 w 930407"/>
              <a:gd name="connsiteY3" fmla="*/ 762109 h 1699632"/>
              <a:gd name="connsiteX4" fmla="*/ 206360 w 930407"/>
              <a:gd name="connsiteY4" fmla="*/ 4389 h 1699632"/>
              <a:gd name="connsiteX0" fmla="*/ 206360 w 930407"/>
              <a:gd name="connsiteY0" fmla="*/ 4389 h 1521832"/>
              <a:gd name="connsiteX1" fmla="*/ 930407 w 930407"/>
              <a:gd name="connsiteY1" fmla="*/ 140934 h 1521832"/>
              <a:gd name="connsiteX2" fmla="*/ 544960 w 930407"/>
              <a:gd name="connsiteY2" fmla="*/ 1521832 h 1521832"/>
              <a:gd name="connsiteX3" fmla="*/ 70437 w 930407"/>
              <a:gd name="connsiteY3" fmla="*/ 762109 h 1521832"/>
              <a:gd name="connsiteX4" fmla="*/ 206360 w 930407"/>
              <a:gd name="connsiteY4" fmla="*/ 4389 h 1521832"/>
              <a:gd name="connsiteX0" fmla="*/ 206360 w 930407"/>
              <a:gd name="connsiteY0" fmla="*/ 4389 h 1521832"/>
              <a:gd name="connsiteX1" fmla="*/ 930407 w 930407"/>
              <a:gd name="connsiteY1" fmla="*/ 140934 h 1521832"/>
              <a:gd name="connsiteX2" fmla="*/ 544960 w 930407"/>
              <a:gd name="connsiteY2" fmla="*/ 1521832 h 1521832"/>
              <a:gd name="connsiteX3" fmla="*/ 70437 w 930407"/>
              <a:gd name="connsiteY3" fmla="*/ 762109 h 1521832"/>
              <a:gd name="connsiteX4" fmla="*/ 206360 w 930407"/>
              <a:gd name="connsiteY4" fmla="*/ 4389 h 1521832"/>
              <a:gd name="connsiteX0" fmla="*/ 206360 w 625607"/>
              <a:gd name="connsiteY0" fmla="*/ 3090 h 1520533"/>
              <a:gd name="connsiteX1" fmla="*/ 625607 w 625607"/>
              <a:gd name="connsiteY1" fmla="*/ 241235 h 1520533"/>
              <a:gd name="connsiteX2" fmla="*/ 544960 w 625607"/>
              <a:gd name="connsiteY2" fmla="*/ 1520533 h 1520533"/>
              <a:gd name="connsiteX3" fmla="*/ 70437 w 625607"/>
              <a:gd name="connsiteY3" fmla="*/ 760810 h 1520533"/>
              <a:gd name="connsiteX4" fmla="*/ 206360 w 625607"/>
              <a:gd name="connsiteY4" fmla="*/ 3090 h 1520533"/>
              <a:gd name="connsiteX0" fmla="*/ 206360 w 625607"/>
              <a:gd name="connsiteY0" fmla="*/ 8363 h 1525806"/>
              <a:gd name="connsiteX1" fmla="*/ 625607 w 625607"/>
              <a:gd name="connsiteY1" fmla="*/ 246508 h 1525806"/>
              <a:gd name="connsiteX2" fmla="*/ 544960 w 625607"/>
              <a:gd name="connsiteY2" fmla="*/ 1525806 h 1525806"/>
              <a:gd name="connsiteX3" fmla="*/ 70437 w 625607"/>
              <a:gd name="connsiteY3" fmla="*/ 766083 h 1525806"/>
              <a:gd name="connsiteX4" fmla="*/ 206360 w 625607"/>
              <a:gd name="connsiteY4" fmla="*/ 8363 h 1525806"/>
              <a:gd name="connsiteX0" fmla="*/ 206360 w 748827"/>
              <a:gd name="connsiteY0" fmla="*/ 8363 h 1525806"/>
              <a:gd name="connsiteX1" fmla="*/ 625607 w 748827"/>
              <a:gd name="connsiteY1" fmla="*/ 246508 h 1525806"/>
              <a:gd name="connsiteX2" fmla="*/ 544960 w 748827"/>
              <a:gd name="connsiteY2" fmla="*/ 1525806 h 1525806"/>
              <a:gd name="connsiteX3" fmla="*/ 70437 w 748827"/>
              <a:gd name="connsiteY3" fmla="*/ 766083 h 1525806"/>
              <a:gd name="connsiteX4" fmla="*/ 206360 w 748827"/>
              <a:gd name="connsiteY4" fmla="*/ 8363 h 1525806"/>
              <a:gd name="connsiteX0" fmla="*/ 206360 w 753247"/>
              <a:gd name="connsiteY0" fmla="*/ 8363 h 1525806"/>
              <a:gd name="connsiteX1" fmla="*/ 625607 w 753247"/>
              <a:gd name="connsiteY1" fmla="*/ 246508 h 1525806"/>
              <a:gd name="connsiteX2" fmla="*/ 544960 w 753247"/>
              <a:gd name="connsiteY2" fmla="*/ 1525806 h 1525806"/>
              <a:gd name="connsiteX3" fmla="*/ 70437 w 753247"/>
              <a:gd name="connsiteY3" fmla="*/ 766083 h 1525806"/>
              <a:gd name="connsiteX4" fmla="*/ 206360 w 753247"/>
              <a:gd name="connsiteY4" fmla="*/ 8363 h 1525806"/>
              <a:gd name="connsiteX0" fmla="*/ 206360 w 1013428"/>
              <a:gd name="connsiteY0" fmla="*/ 120502 h 1637945"/>
              <a:gd name="connsiteX1" fmla="*/ 939115 w 1013428"/>
              <a:gd name="connsiteY1" fmla="*/ 79973 h 1637945"/>
              <a:gd name="connsiteX2" fmla="*/ 544960 w 1013428"/>
              <a:gd name="connsiteY2" fmla="*/ 1637945 h 1637945"/>
              <a:gd name="connsiteX3" fmla="*/ 70437 w 1013428"/>
              <a:gd name="connsiteY3" fmla="*/ 878222 h 1637945"/>
              <a:gd name="connsiteX4" fmla="*/ 206360 w 1013428"/>
              <a:gd name="connsiteY4" fmla="*/ 120502 h 1637945"/>
              <a:gd name="connsiteX0" fmla="*/ 206360 w 1013428"/>
              <a:gd name="connsiteY0" fmla="*/ 40529 h 1557972"/>
              <a:gd name="connsiteX1" fmla="*/ 939115 w 1013428"/>
              <a:gd name="connsiteY1" fmla="*/ 0 h 1557972"/>
              <a:gd name="connsiteX2" fmla="*/ 544960 w 1013428"/>
              <a:gd name="connsiteY2" fmla="*/ 1557972 h 1557972"/>
              <a:gd name="connsiteX3" fmla="*/ 70437 w 1013428"/>
              <a:gd name="connsiteY3" fmla="*/ 798249 h 1557972"/>
              <a:gd name="connsiteX4" fmla="*/ 206360 w 1013428"/>
              <a:gd name="connsiteY4" fmla="*/ 40529 h 1557972"/>
              <a:gd name="connsiteX0" fmla="*/ 174876 w 1051612"/>
              <a:gd name="connsiteY0" fmla="*/ 92780 h 1557972"/>
              <a:gd name="connsiteX1" fmla="*/ 977299 w 1051612"/>
              <a:gd name="connsiteY1" fmla="*/ 0 h 1557972"/>
              <a:gd name="connsiteX2" fmla="*/ 583144 w 1051612"/>
              <a:gd name="connsiteY2" fmla="*/ 1557972 h 1557972"/>
              <a:gd name="connsiteX3" fmla="*/ 108621 w 1051612"/>
              <a:gd name="connsiteY3" fmla="*/ 798249 h 1557972"/>
              <a:gd name="connsiteX4" fmla="*/ 174876 w 1051612"/>
              <a:gd name="connsiteY4" fmla="*/ 92780 h 1557972"/>
              <a:gd name="connsiteX0" fmla="*/ 174876 w 1051612"/>
              <a:gd name="connsiteY0" fmla="*/ 95852 h 1561044"/>
              <a:gd name="connsiteX1" fmla="*/ 977299 w 1051612"/>
              <a:gd name="connsiteY1" fmla="*/ 3072 h 1561044"/>
              <a:gd name="connsiteX2" fmla="*/ 583144 w 1051612"/>
              <a:gd name="connsiteY2" fmla="*/ 1561044 h 1561044"/>
              <a:gd name="connsiteX3" fmla="*/ 108621 w 1051612"/>
              <a:gd name="connsiteY3" fmla="*/ 801321 h 1561044"/>
              <a:gd name="connsiteX4" fmla="*/ 174876 w 1051612"/>
              <a:gd name="connsiteY4" fmla="*/ 95852 h 1561044"/>
              <a:gd name="connsiteX0" fmla="*/ 174876 w 1079099"/>
              <a:gd name="connsiteY0" fmla="*/ 95852 h 1343777"/>
              <a:gd name="connsiteX1" fmla="*/ 977299 w 1079099"/>
              <a:gd name="connsiteY1" fmla="*/ 3072 h 1343777"/>
              <a:gd name="connsiteX2" fmla="*/ 783441 w 1079099"/>
              <a:gd name="connsiteY2" fmla="*/ 1343777 h 1343777"/>
              <a:gd name="connsiteX3" fmla="*/ 108621 w 1079099"/>
              <a:gd name="connsiteY3" fmla="*/ 801321 h 1343777"/>
              <a:gd name="connsiteX4" fmla="*/ 174876 w 1079099"/>
              <a:gd name="connsiteY4" fmla="*/ 95852 h 1343777"/>
              <a:gd name="connsiteX0" fmla="*/ 124864 w 1029087"/>
              <a:gd name="connsiteY0" fmla="*/ 95852 h 2134952"/>
              <a:gd name="connsiteX1" fmla="*/ 927287 w 1029087"/>
              <a:gd name="connsiteY1" fmla="*/ 3072 h 2134952"/>
              <a:gd name="connsiteX2" fmla="*/ 733429 w 1029087"/>
              <a:gd name="connsiteY2" fmla="*/ 1343777 h 2134952"/>
              <a:gd name="connsiteX3" fmla="*/ 232781 w 1029087"/>
              <a:gd name="connsiteY3" fmla="*/ 2104928 h 2134952"/>
              <a:gd name="connsiteX4" fmla="*/ 124864 w 1029087"/>
              <a:gd name="connsiteY4" fmla="*/ 95852 h 2134952"/>
              <a:gd name="connsiteX0" fmla="*/ 124864 w 1029087"/>
              <a:gd name="connsiteY0" fmla="*/ 95852 h 2114525"/>
              <a:gd name="connsiteX1" fmla="*/ 927287 w 1029087"/>
              <a:gd name="connsiteY1" fmla="*/ 3072 h 2114525"/>
              <a:gd name="connsiteX2" fmla="*/ 733429 w 1029087"/>
              <a:gd name="connsiteY2" fmla="*/ 1343777 h 2114525"/>
              <a:gd name="connsiteX3" fmla="*/ 232781 w 1029087"/>
              <a:gd name="connsiteY3" fmla="*/ 2104928 h 2114525"/>
              <a:gd name="connsiteX4" fmla="*/ 124864 w 1029087"/>
              <a:gd name="connsiteY4" fmla="*/ 95852 h 2114525"/>
              <a:gd name="connsiteX0" fmla="*/ 124864 w 989448"/>
              <a:gd name="connsiteY0" fmla="*/ 95852 h 2114527"/>
              <a:gd name="connsiteX1" fmla="*/ 927287 w 989448"/>
              <a:gd name="connsiteY1" fmla="*/ 3072 h 2114527"/>
              <a:gd name="connsiteX2" fmla="*/ 733429 w 989448"/>
              <a:gd name="connsiteY2" fmla="*/ 1343777 h 2114527"/>
              <a:gd name="connsiteX3" fmla="*/ 232781 w 989448"/>
              <a:gd name="connsiteY3" fmla="*/ 2104928 h 2114527"/>
              <a:gd name="connsiteX4" fmla="*/ 124864 w 989448"/>
              <a:gd name="connsiteY4" fmla="*/ 95852 h 2114527"/>
              <a:gd name="connsiteX0" fmla="*/ 124864 w 989448"/>
              <a:gd name="connsiteY0" fmla="*/ 95852 h 2118304"/>
              <a:gd name="connsiteX1" fmla="*/ 927287 w 989448"/>
              <a:gd name="connsiteY1" fmla="*/ 3072 h 2118304"/>
              <a:gd name="connsiteX2" fmla="*/ 733429 w 989448"/>
              <a:gd name="connsiteY2" fmla="*/ 1343777 h 2118304"/>
              <a:gd name="connsiteX3" fmla="*/ 232781 w 989448"/>
              <a:gd name="connsiteY3" fmla="*/ 2104928 h 2118304"/>
              <a:gd name="connsiteX4" fmla="*/ 124864 w 989448"/>
              <a:gd name="connsiteY4" fmla="*/ 95852 h 2118304"/>
              <a:gd name="connsiteX0" fmla="*/ 124864 w 991435"/>
              <a:gd name="connsiteY0" fmla="*/ 95852 h 2118084"/>
              <a:gd name="connsiteX1" fmla="*/ 927287 w 991435"/>
              <a:gd name="connsiteY1" fmla="*/ 3072 h 2118084"/>
              <a:gd name="connsiteX2" fmla="*/ 759555 w 991435"/>
              <a:gd name="connsiteY2" fmla="*/ 1330199 h 2118084"/>
              <a:gd name="connsiteX3" fmla="*/ 232781 w 991435"/>
              <a:gd name="connsiteY3" fmla="*/ 2104928 h 2118084"/>
              <a:gd name="connsiteX4" fmla="*/ 124864 w 991435"/>
              <a:gd name="connsiteY4" fmla="*/ 95852 h 2118084"/>
              <a:gd name="connsiteX0" fmla="*/ 124864 w 1008080"/>
              <a:gd name="connsiteY0" fmla="*/ 95852 h 2118084"/>
              <a:gd name="connsiteX1" fmla="*/ 927287 w 1008080"/>
              <a:gd name="connsiteY1" fmla="*/ 3072 h 2118084"/>
              <a:gd name="connsiteX2" fmla="*/ 759555 w 1008080"/>
              <a:gd name="connsiteY2" fmla="*/ 1330199 h 2118084"/>
              <a:gd name="connsiteX3" fmla="*/ 232781 w 1008080"/>
              <a:gd name="connsiteY3" fmla="*/ 2104928 h 2118084"/>
              <a:gd name="connsiteX4" fmla="*/ 124864 w 1008080"/>
              <a:gd name="connsiteY4" fmla="*/ 95852 h 2118084"/>
              <a:gd name="connsiteX0" fmla="*/ 124864 w 927287"/>
              <a:gd name="connsiteY0" fmla="*/ 95852 h 2118084"/>
              <a:gd name="connsiteX1" fmla="*/ 927287 w 927287"/>
              <a:gd name="connsiteY1" fmla="*/ 3072 h 2118084"/>
              <a:gd name="connsiteX2" fmla="*/ 759555 w 927287"/>
              <a:gd name="connsiteY2" fmla="*/ 1330199 h 2118084"/>
              <a:gd name="connsiteX3" fmla="*/ 232781 w 927287"/>
              <a:gd name="connsiteY3" fmla="*/ 2104928 h 2118084"/>
              <a:gd name="connsiteX4" fmla="*/ 124864 w 927287"/>
              <a:gd name="connsiteY4" fmla="*/ 95852 h 2118084"/>
              <a:gd name="connsiteX0" fmla="*/ 124864 w 927287"/>
              <a:gd name="connsiteY0" fmla="*/ 189323 h 2116501"/>
              <a:gd name="connsiteX1" fmla="*/ 927287 w 927287"/>
              <a:gd name="connsiteY1" fmla="*/ 1489 h 2116501"/>
              <a:gd name="connsiteX2" fmla="*/ 759555 w 927287"/>
              <a:gd name="connsiteY2" fmla="*/ 1328616 h 2116501"/>
              <a:gd name="connsiteX3" fmla="*/ 232781 w 927287"/>
              <a:gd name="connsiteY3" fmla="*/ 2103345 h 2116501"/>
              <a:gd name="connsiteX4" fmla="*/ 124864 w 927287"/>
              <a:gd name="connsiteY4" fmla="*/ 189323 h 2116501"/>
              <a:gd name="connsiteX0" fmla="*/ 124864 w 927287"/>
              <a:gd name="connsiteY0" fmla="*/ 190789 h 2117967"/>
              <a:gd name="connsiteX1" fmla="*/ 927287 w 927287"/>
              <a:gd name="connsiteY1" fmla="*/ 2955 h 2117967"/>
              <a:gd name="connsiteX2" fmla="*/ 759555 w 927287"/>
              <a:gd name="connsiteY2" fmla="*/ 1330082 h 2117967"/>
              <a:gd name="connsiteX3" fmla="*/ 232781 w 927287"/>
              <a:gd name="connsiteY3" fmla="*/ 2104811 h 2117967"/>
              <a:gd name="connsiteX4" fmla="*/ 124864 w 927287"/>
              <a:gd name="connsiteY4" fmla="*/ 190789 h 2117967"/>
              <a:gd name="connsiteX0" fmla="*/ 82917 w 885340"/>
              <a:gd name="connsiteY0" fmla="*/ 190789 h 2117967"/>
              <a:gd name="connsiteX1" fmla="*/ 885340 w 885340"/>
              <a:gd name="connsiteY1" fmla="*/ 2955 h 2117967"/>
              <a:gd name="connsiteX2" fmla="*/ 717608 w 885340"/>
              <a:gd name="connsiteY2" fmla="*/ 1330082 h 2117967"/>
              <a:gd name="connsiteX3" fmla="*/ 190834 w 885340"/>
              <a:gd name="connsiteY3" fmla="*/ 2104811 h 2117967"/>
              <a:gd name="connsiteX4" fmla="*/ 82917 w 885340"/>
              <a:gd name="connsiteY4" fmla="*/ 190789 h 2117967"/>
              <a:gd name="connsiteX0" fmla="*/ 99918 w 902341"/>
              <a:gd name="connsiteY0" fmla="*/ 190789 h 2117967"/>
              <a:gd name="connsiteX1" fmla="*/ 902341 w 902341"/>
              <a:gd name="connsiteY1" fmla="*/ 2955 h 2117967"/>
              <a:gd name="connsiteX2" fmla="*/ 734609 w 902341"/>
              <a:gd name="connsiteY2" fmla="*/ 1330082 h 2117967"/>
              <a:gd name="connsiteX3" fmla="*/ 207835 w 902341"/>
              <a:gd name="connsiteY3" fmla="*/ 2104811 h 2117967"/>
              <a:gd name="connsiteX4" fmla="*/ 99918 w 902341"/>
              <a:gd name="connsiteY4" fmla="*/ 190789 h 2117967"/>
              <a:gd name="connsiteX0" fmla="*/ 166619 w 969042"/>
              <a:gd name="connsiteY0" fmla="*/ 190789 h 2151935"/>
              <a:gd name="connsiteX1" fmla="*/ 969042 w 969042"/>
              <a:gd name="connsiteY1" fmla="*/ 2955 h 2151935"/>
              <a:gd name="connsiteX2" fmla="*/ 801310 w 969042"/>
              <a:gd name="connsiteY2" fmla="*/ 1330082 h 2151935"/>
              <a:gd name="connsiteX3" fmla="*/ 104930 w 969042"/>
              <a:gd name="connsiteY3" fmla="*/ 2139306 h 2151935"/>
              <a:gd name="connsiteX4" fmla="*/ 166619 w 969042"/>
              <a:gd name="connsiteY4" fmla="*/ 190789 h 2151935"/>
              <a:gd name="connsiteX0" fmla="*/ 166619 w 969042"/>
              <a:gd name="connsiteY0" fmla="*/ 190789 h 2309251"/>
              <a:gd name="connsiteX1" fmla="*/ 969042 w 969042"/>
              <a:gd name="connsiteY1" fmla="*/ 2955 h 2309251"/>
              <a:gd name="connsiteX2" fmla="*/ 690697 w 969042"/>
              <a:gd name="connsiteY2" fmla="*/ 2238467 h 2309251"/>
              <a:gd name="connsiteX3" fmla="*/ 104930 w 969042"/>
              <a:gd name="connsiteY3" fmla="*/ 2139306 h 2309251"/>
              <a:gd name="connsiteX4" fmla="*/ 166619 w 969042"/>
              <a:gd name="connsiteY4" fmla="*/ 190789 h 2309251"/>
              <a:gd name="connsiteX0" fmla="*/ 166619 w 762565"/>
              <a:gd name="connsiteY0" fmla="*/ 12580 h 2131042"/>
              <a:gd name="connsiteX1" fmla="*/ 762565 w 762565"/>
              <a:gd name="connsiteY1" fmla="*/ 859614 h 2131042"/>
              <a:gd name="connsiteX2" fmla="*/ 690697 w 762565"/>
              <a:gd name="connsiteY2" fmla="*/ 2060258 h 2131042"/>
              <a:gd name="connsiteX3" fmla="*/ 104930 w 762565"/>
              <a:gd name="connsiteY3" fmla="*/ 1961097 h 2131042"/>
              <a:gd name="connsiteX4" fmla="*/ 166619 w 762565"/>
              <a:gd name="connsiteY4" fmla="*/ 12580 h 2131042"/>
              <a:gd name="connsiteX0" fmla="*/ 239904 w 725237"/>
              <a:gd name="connsiteY0" fmla="*/ 10509 h 2335944"/>
              <a:gd name="connsiteX1" fmla="*/ 725237 w 725237"/>
              <a:gd name="connsiteY1" fmla="*/ 1064516 h 2335944"/>
              <a:gd name="connsiteX2" fmla="*/ 653369 w 725237"/>
              <a:gd name="connsiteY2" fmla="*/ 2265160 h 2335944"/>
              <a:gd name="connsiteX3" fmla="*/ 67602 w 725237"/>
              <a:gd name="connsiteY3" fmla="*/ 2165999 h 2335944"/>
              <a:gd name="connsiteX4" fmla="*/ 239904 w 725237"/>
              <a:gd name="connsiteY4" fmla="*/ 10509 h 2335944"/>
              <a:gd name="connsiteX0" fmla="*/ 239904 w 725237"/>
              <a:gd name="connsiteY0" fmla="*/ -1 h 2325434"/>
              <a:gd name="connsiteX1" fmla="*/ 725237 w 725237"/>
              <a:gd name="connsiteY1" fmla="*/ 1054006 h 2325434"/>
              <a:gd name="connsiteX2" fmla="*/ 653369 w 725237"/>
              <a:gd name="connsiteY2" fmla="*/ 2254650 h 2325434"/>
              <a:gd name="connsiteX3" fmla="*/ 67602 w 725237"/>
              <a:gd name="connsiteY3" fmla="*/ 2155489 h 2325434"/>
              <a:gd name="connsiteX4" fmla="*/ 239904 w 725237"/>
              <a:gd name="connsiteY4" fmla="*/ -1 h 2325434"/>
              <a:gd name="connsiteX0" fmla="*/ 239904 w 725237"/>
              <a:gd name="connsiteY0" fmla="*/ 1 h 2325436"/>
              <a:gd name="connsiteX1" fmla="*/ 725237 w 725237"/>
              <a:gd name="connsiteY1" fmla="*/ 1054008 h 2325436"/>
              <a:gd name="connsiteX2" fmla="*/ 653369 w 725237"/>
              <a:gd name="connsiteY2" fmla="*/ 2254652 h 2325436"/>
              <a:gd name="connsiteX3" fmla="*/ 67602 w 725237"/>
              <a:gd name="connsiteY3" fmla="*/ 2155491 h 2325436"/>
              <a:gd name="connsiteX4" fmla="*/ 239904 w 725237"/>
              <a:gd name="connsiteY4" fmla="*/ 1 h 2325436"/>
              <a:gd name="connsiteX0" fmla="*/ 239904 w 725237"/>
              <a:gd name="connsiteY0" fmla="*/ -1 h 2325434"/>
              <a:gd name="connsiteX1" fmla="*/ 725237 w 725237"/>
              <a:gd name="connsiteY1" fmla="*/ 1054006 h 2325434"/>
              <a:gd name="connsiteX2" fmla="*/ 653369 w 725237"/>
              <a:gd name="connsiteY2" fmla="*/ 2254650 h 2325434"/>
              <a:gd name="connsiteX3" fmla="*/ 67602 w 725237"/>
              <a:gd name="connsiteY3" fmla="*/ 2155489 h 2325434"/>
              <a:gd name="connsiteX4" fmla="*/ 239904 w 725237"/>
              <a:gd name="connsiteY4" fmla="*/ -1 h 2325434"/>
              <a:gd name="connsiteX0" fmla="*/ 239904 w 725255"/>
              <a:gd name="connsiteY0" fmla="*/ 1 h 2325436"/>
              <a:gd name="connsiteX1" fmla="*/ 725237 w 725255"/>
              <a:gd name="connsiteY1" fmla="*/ 1054008 h 2325436"/>
              <a:gd name="connsiteX2" fmla="*/ 653369 w 725255"/>
              <a:gd name="connsiteY2" fmla="*/ 2254652 h 2325436"/>
              <a:gd name="connsiteX3" fmla="*/ 67602 w 725255"/>
              <a:gd name="connsiteY3" fmla="*/ 2155491 h 2325436"/>
              <a:gd name="connsiteX4" fmla="*/ 239904 w 725255"/>
              <a:gd name="connsiteY4" fmla="*/ 1 h 2325436"/>
              <a:gd name="connsiteX0" fmla="*/ 239904 w 725316"/>
              <a:gd name="connsiteY0" fmla="*/ -1 h 2325434"/>
              <a:gd name="connsiteX1" fmla="*/ 725237 w 725316"/>
              <a:gd name="connsiteY1" fmla="*/ 1054006 h 2325434"/>
              <a:gd name="connsiteX2" fmla="*/ 653369 w 725316"/>
              <a:gd name="connsiteY2" fmla="*/ 2254650 h 2325434"/>
              <a:gd name="connsiteX3" fmla="*/ 67602 w 725316"/>
              <a:gd name="connsiteY3" fmla="*/ 2155489 h 2325434"/>
              <a:gd name="connsiteX4" fmla="*/ 239904 w 725316"/>
              <a:gd name="connsiteY4" fmla="*/ -1 h 2325434"/>
              <a:gd name="connsiteX0" fmla="*/ 239904 w 725316"/>
              <a:gd name="connsiteY0" fmla="*/ 1 h 2254651"/>
              <a:gd name="connsiteX1" fmla="*/ 725237 w 725316"/>
              <a:gd name="connsiteY1" fmla="*/ 1054008 h 2254651"/>
              <a:gd name="connsiteX2" fmla="*/ 653369 w 725316"/>
              <a:gd name="connsiteY2" fmla="*/ 2254652 h 2254651"/>
              <a:gd name="connsiteX3" fmla="*/ 67602 w 725316"/>
              <a:gd name="connsiteY3" fmla="*/ 2155491 h 2254651"/>
              <a:gd name="connsiteX4" fmla="*/ 239904 w 725316"/>
              <a:gd name="connsiteY4" fmla="*/ 1 h 2254651"/>
              <a:gd name="connsiteX0" fmla="*/ 239904 w 725316"/>
              <a:gd name="connsiteY0" fmla="*/ -1 h 2254651"/>
              <a:gd name="connsiteX1" fmla="*/ 725237 w 725316"/>
              <a:gd name="connsiteY1" fmla="*/ 1054006 h 2254651"/>
              <a:gd name="connsiteX2" fmla="*/ 653369 w 725316"/>
              <a:gd name="connsiteY2" fmla="*/ 2254650 h 2254651"/>
              <a:gd name="connsiteX3" fmla="*/ 67602 w 725316"/>
              <a:gd name="connsiteY3" fmla="*/ 2155489 h 2254651"/>
              <a:gd name="connsiteX4" fmla="*/ 239904 w 725316"/>
              <a:gd name="connsiteY4" fmla="*/ -1 h 2254651"/>
              <a:gd name="connsiteX0" fmla="*/ 216992 w 702404"/>
              <a:gd name="connsiteY0" fmla="*/ 1 h 2254651"/>
              <a:gd name="connsiteX1" fmla="*/ 702325 w 702404"/>
              <a:gd name="connsiteY1" fmla="*/ 1054008 h 2254651"/>
              <a:gd name="connsiteX2" fmla="*/ 630457 w 702404"/>
              <a:gd name="connsiteY2" fmla="*/ 2254652 h 2254651"/>
              <a:gd name="connsiteX3" fmla="*/ 44690 w 702404"/>
              <a:gd name="connsiteY3" fmla="*/ 2155491 h 2254651"/>
              <a:gd name="connsiteX4" fmla="*/ 216992 w 702404"/>
              <a:gd name="connsiteY4" fmla="*/ 1 h 2254651"/>
              <a:gd name="connsiteX0" fmla="*/ 296230 w 781642"/>
              <a:gd name="connsiteY0" fmla="*/ -1 h 2254651"/>
              <a:gd name="connsiteX1" fmla="*/ 781563 w 781642"/>
              <a:gd name="connsiteY1" fmla="*/ 1054006 h 2254651"/>
              <a:gd name="connsiteX2" fmla="*/ 709695 w 781642"/>
              <a:gd name="connsiteY2" fmla="*/ 2254650 h 2254651"/>
              <a:gd name="connsiteX3" fmla="*/ 28678 w 781642"/>
              <a:gd name="connsiteY3" fmla="*/ 2244602 h 2254651"/>
              <a:gd name="connsiteX4" fmla="*/ 296230 w 781642"/>
              <a:gd name="connsiteY4" fmla="*/ -1 h 2254651"/>
              <a:gd name="connsiteX0" fmla="*/ 296230 w 781785"/>
              <a:gd name="connsiteY0" fmla="*/ 1 h 2274454"/>
              <a:gd name="connsiteX1" fmla="*/ 781563 w 781785"/>
              <a:gd name="connsiteY1" fmla="*/ 1054008 h 2274454"/>
              <a:gd name="connsiteX2" fmla="*/ 728745 w 781785"/>
              <a:gd name="connsiteY2" fmla="*/ 2274454 h 2274454"/>
              <a:gd name="connsiteX3" fmla="*/ 28678 w 781785"/>
              <a:gd name="connsiteY3" fmla="*/ 2244604 h 2274454"/>
              <a:gd name="connsiteX4" fmla="*/ 296230 w 781785"/>
              <a:gd name="connsiteY4" fmla="*/ 1 h 2274454"/>
              <a:gd name="connsiteX0" fmla="*/ 296230 w 739739"/>
              <a:gd name="connsiteY0" fmla="*/ -1 h 2274452"/>
              <a:gd name="connsiteX1" fmla="*/ 654563 w 739739"/>
              <a:gd name="connsiteY1" fmla="*/ 1459969 h 2274452"/>
              <a:gd name="connsiteX2" fmla="*/ 728745 w 739739"/>
              <a:gd name="connsiteY2" fmla="*/ 2274452 h 2274452"/>
              <a:gd name="connsiteX3" fmla="*/ 28678 w 739739"/>
              <a:gd name="connsiteY3" fmla="*/ 2244602 h 2274452"/>
              <a:gd name="connsiteX4" fmla="*/ 296230 w 739739"/>
              <a:gd name="connsiteY4" fmla="*/ -1 h 2274452"/>
              <a:gd name="connsiteX0" fmla="*/ 154527 w 788536"/>
              <a:gd name="connsiteY0" fmla="*/ 25582 h 884118"/>
              <a:gd name="connsiteX1" fmla="*/ 703360 w 788536"/>
              <a:gd name="connsiteY1" fmla="*/ 69635 h 884118"/>
              <a:gd name="connsiteX2" fmla="*/ 777542 w 788536"/>
              <a:gd name="connsiteY2" fmla="*/ 884118 h 884118"/>
              <a:gd name="connsiteX3" fmla="*/ 77475 w 788536"/>
              <a:gd name="connsiteY3" fmla="*/ 854268 h 884118"/>
              <a:gd name="connsiteX4" fmla="*/ 154527 w 788536"/>
              <a:gd name="connsiteY4" fmla="*/ 25582 h 884118"/>
              <a:gd name="connsiteX0" fmla="*/ 154527 w 788536"/>
              <a:gd name="connsiteY0" fmla="*/ 108264 h 966800"/>
              <a:gd name="connsiteX1" fmla="*/ 703360 w 788536"/>
              <a:gd name="connsiteY1" fmla="*/ 152317 h 966800"/>
              <a:gd name="connsiteX2" fmla="*/ 777542 w 788536"/>
              <a:gd name="connsiteY2" fmla="*/ 966800 h 966800"/>
              <a:gd name="connsiteX3" fmla="*/ 77475 w 788536"/>
              <a:gd name="connsiteY3" fmla="*/ 936950 h 966800"/>
              <a:gd name="connsiteX4" fmla="*/ 154527 w 788536"/>
              <a:gd name="connsiteY4" fmla="*/ 108264 h 966800"/>
              <a:gd name="connsiteX0" fmla="*/ 154527 w 788536"/>
              <a:gd name="connsiteY0" fmla="*/ 30569 h 889105"/>
              <a:gd name="connsiteX1" fmla="*/ 703360 w 788536"/>
              <a:gd name="connsiteY1" fmla="*/ 74622 h 889105"/>
              <a:gd name="connsiteX2" fmla="*/ 777542 w 788536"/>
              <a:gd name="connsiteY2" fmla="*/ 889105 h 889105"/>
              <a:gd name="connsiteX3" fmla="*/ 77475 w 788536"/>
              <a:gd name="connsiteY3" fmla="*/ 859255 h 889105"/>
              <a:gd name="connsiteX4" fmla="*/ 154527 w 788536"/>
              <a:gd name="connsiteY4" fmla="*/ 30569 h 889105"/>
              <a:gd name="connsiteX0" fmla="*/ 154527 w 779350"/>
              <a:gd name="connsiteY0" fmla="*/ 30569 h 889105"/>
              <a:gd name="connsiteX1" fmla="*/ 703360 w 779350"/>
              <a:gd name="connsiteY1" fmla="*/ 74622 h 889105"/>
              <a:gd name="connsiteX2" fmla="*/ 777542 w 779350"/>
              <a:gd name="connsiteY2" fmla="*/ 889105 h 889105"/>
              <a:gd name="connsiteX3" fmla="*/ 77475 w 779350"/>
              <a:gd name="connsiteY3" fmla="*/ 859255 h 889105"/>
              <a:gd name="connsiteX4" fmla="*/ 154527 w 779350"/>
              <a:gd name="connsiteY4" fmla="*/ 30569 h 889105"/>
              <a:gd name="connsiteX0" fmla="*/ 154527 w 779350"/>
              <a:gd name="connsiteY0" fmla="*/ 30569 h 889105"/>
              <a:gd name="connsiteX1" fmla="*/ 703360 w 779350"/>
              <a:gd name="connsiteY1" fmla="*/ 74622 h 889105"/>
              <a:gd name="connsiteX2" fmla="*/ 777542 w 779350"/>
              <a:gd name="connsiteY2" fmla="*/ 889105 h 889105"/>
              <a:gd name="connsiteX3" fmla="*/ 77475 w 779350"/>
              <a:gd name="connsiteY3" fmla="*/ 859255 h 889105"/>
              <a:gd name="connsiteX4" fmla="*/ 154527 w 779350"/>
              <a:gd name="connsiteY4" fmla="*/ 30569 h 889105"/>
              <a:gd name="connsiteX0" fmla="*/ 144704 w 769527"/>
              <a:gd name="connsiteY0" fmla="*/ 30569 h 889105"/>
              <a:gd name="connsiteX1" fmla="*/ 693537 w 769527"/>
              <a:gd name="connsiteY1" fmla="*/ 74622 h 889105"/>
              <a:gd name="connsiteX2" fmla="*/ 767719 w 769527"/>
              <a:gd name="connsiteY2" fmla="*/ 889105 h 889105"/>
              <a:gd name="connsiteX3" fmla="*/ 86702 w 769527"/>
              <a:gd name="connsiteY3" fmla="*/ 859255 h 889105"/>
              <a:gd name="connsiteX4" fmla="*/ 144704 w 769527"/>
              <a:gd name="connsiteY4" fmla="*/ 30569 h 889105"/>
              <a:gd name="connsiteX0" fmla="*/ 144704 w 769527"/>
              <a:gd name="connsiteY0" fmla="*/ 30569 h 889105"/>
              <a:gd name="connsiteX1" fmla="*/ 693537 w 769527"/>
              <a:gd name="connsiteY1" fmla="*/ 74622 h 889105"/>
              <a:gd name="connsiteX2" fmla="*/ 767719 w 769527"/>
              <a:gd name="connsiteY2" fmla="*/ 889105 h 889105"/>
              <a:gd name="connsiteX3" fmla="*/ 86702 w 769527"/>
              <a:gd name="connsiteY3" fmla="*/ 859255 h 889105"/>
              <a:gd name="connsiteX4" fmla="*/ 144704 w 769527"/>
              <a:gd name="connsiteY4" fmla="*/ 30569 h 889105"/>
              <a:gd name="connsiteX0" fmla="*/ 122609 w 747432"/>
              <a:gd name="connsiteY0" fmla="*/ 30569 h 889105"/>
              <a:gd name="connsiteX1" fmla="*/ 671442 w 747432"/>
              <a:gd name="connsiteY1" fmla="*/ 74622 h 889105"/>
              <a:gd name="connsiteX2" fmla="*/ 745624 w 747432"/>
              <a:gd name="connsiteY2" fmla="*/ 889105 h 889105"/>
              <a:gd name="connsiteX3" fmla="*/ 64607 w 747432"/>
              <a:gd name="connsiteY3" fmla="*/ 859255 h 889105"/>
              <a:gd name="connsiteX4" fmla="*/ 122609 w 747432"/>
              <a:gd name="connsiteY4" fmla="*/ 30569 h 889105"/>
              <a:gd name="connsiteX0" fmla="*/ 71642 w 696465"/>
              <a:gd name="connsiteY0" fmla="*/ 30569 h 889105"/>
              <a:gd name="connsiteX1" fmla="*/ 620475 w 696465"/>
              <a:gd name="connsiteY1" fmla="*/ 74622 h 889105"/>
              <a:gd name="connsiteX2" fmla="*/ 694657 w 696465"/>
              <a:gd name="connsiteY2" fmla="*/ 889105 h 889105"/>
              <a:gd name="connsiteX3" fmla="*/ 13640 w 696465"/>
              <a:gd name="connsiteY3" fmla="*/ 859255 h 889105"/>
              <a:gd name="connsiteX4" fmla="*/ 71642 w 696465"/>
              <a:gd name="connsiteY4" fmla="*/ 30569 h 889105"/>
              <a:gd name="connsiteX0" fmla="*/ 71642 w 716130"/>
              <a:gd name="connsiteY0" fmla="*/ 35383 h 893919"/>
              <a:gd name="connsiteX1" fmla="*/ 715890 w 716130"/>
              <a:gd name="connsiteY1" fmla="*/ 67038 h 893919"/>
              <a:gd name="connsiteX2" fmla="*/ 694657 w 716130"/>
              <a:gd name="connsiteY2" fmla="*/ 893919 h 893919"/>
              <a:gd name="connsiteX3" fmla="*/ 13640 w 716130"/>
              <a:gd name="connsiteY3" fmla="*/ 864069 h 893919"/>
              <a:gd name="connsiteX4" fmla="*/ 71642 w 716130"/>
              <a:gd name="connsiteY4" fmla="*/ 35383 h 893919"/>
              <a:gd name="connsiteX0" fmla="*/ 42594 w 734790"/>
              <a:gd name="connsiteY0" fmla="*/ 14986 h 960312"/>
              <a:gd name="connsiteX1" fmla="*/ 734550 w 734790"/>
              <a:gd name="connsiteY1" fmla="*/ 133431 h 960312"/>
              <a:gd name="connsiteX2" fmla="*/ 713317 w 734790"/>
              <a:gd name="connsiteY2" fmla="*/ 960312 h 960312"/>
              <a:gd name="connsiteX3" fmla="*/ 32300 w 734790"/>
              <a:gd name="connsiteY3" fmla="*/ 930462 h 960312"/>
              <a:gd name="connsiteX4" fmla="*/ 42594 w 734790"/>
              <a:gd name="connsiteY4" fmla="*/ 14986 h 960312"/>
              <a:gd name="connsiteX0" fmla="*/ 36541 w 744640"/>
              <a:gd name="connsiteY0" fmla="*/ 26561 h 909895"/>
              <a:gd name="connsiteX1" fmla="*/ 744400 w 744640"/>
              <a:gd name="connsiteY1" fmla="*/ 83014 h 909895"/>
              <a:gd name="connsiteX2" fmla="*/ 723167 w 744640"/>
              <a:gd name="connsiteY2" fmla="*/ 909895 h 909895"/>
              <a:gd name="connsiteX3" fmla="*/ 42150 w 744640"/>
              <a:gd name="connsiteY3" fmla="*/ 880045 h 909895"/>
              <a:gd name="connsiteX4" fmla="*/ 36541 w 744640"/>
              <a:gd name="connsiteY4" fmla="*/ 26561 h 909895"/>
              <a:gd name="connsiteX0" fmla="*/ 36541 w 744640"/>
              <a:gd name="connsiteY0" fmla="*/ 50353 h 933687"/>
              <a:gd name="connsiteX1" fmla="*/ 744400 w 744640"/>
              <a:gd name="connsiteY1" fmla="*/ 106806 h 933687"/>
              <a:gd name="connsiteX2" fmla="*/ 723167 w 744640"/>
              <a:gd name="connsiteY2" fmla="*/ 933687 h 933687"/>
              <a:gd name="connsiteX3" fmla="*/ 42150 w 744640"/>
              <a:gd name="connsiteY3" fmla="*/ 903837 h 933687"/>
              <a:gd name="connsiteX4" fmla="*/ 36541 w 744640"/>
              <a:gd name="connsiteY4" fmla="*/ 50353 h 933687"/>
              <a:gd name="connsiteX0" fmla="*/ 36541 w 744419"/>
              <a:gd name="connsiteY0" fmla="*/ 50353 h 2409101"/>
              <a:gd name="connsiteX1" fmla="*/ 744400 w 744419"/>
              <a:gd name="connsiteY1" fmla="*/ 106806 h 2409101"/>
              <a:gd name="connsiteX2" fmla="*/ 619800 w 744419"/>
              <a:gd name="connsiteY2" fmla="*/ 2409101 h 2409101"/>
              <a:gd name="connsiteX3" fmla="*/ 42150 w 744419"/>
              <a:gd name="connsiteY3" fmla="*/ 903837 h 2409101"/>
              <a:gd name="connsiteX4" fmla="*/ 36541 w 744419"/>
              <a:gd name="connsiteY4" fmla="*/ 50353 h 2409101"/>
              <a:gd name="connsiteX0" fmla="*/ 15743 w 723621"/>
              <a:gd name="connsiteY0" fmla="*/ 50353 h 2441241"/>
              <a:gd name="connsiteX1" fmla="*/ 723602 w 723621"/>
              <a:gd name="connsiteY1" fmla="*/ 106806 h 2441241"/>
              <a:gd name="connsiteX2" fmla="*/ 599002 w 723621"/>
              <a:gd name="connsiteY2" fmla="*/ 2409101 h 2441241"/>
              <a:gd name="connsiteX3" fmla="*/ 156524 w 723621"/>
              <a:gd name="connsiteY3" fmla="*/ 2441241 h 2441241"/>
              <a:gd name="connsiteX4" fmla="*/ 15743 w 723621"/>
              <a:gd name="connsiteY4" fmla="*/ 50353 h 2441241"/>
              <a:gd name="connsiteX0" fmla="*/ 15743 w 723621"/>
              <a:gd name="connsiteY0" fmla="*/ 50353 h 2442800"/>
              <a:gd name="connsiteX1" fmla="*/ 723602 w 723621"/>
              <a:gd name="connsiteY1" fmla="*/ 106806 h 2442800"/>
              <a:gd name="connsiteX2" fmla="*/ 599002 w 723621"/>
              <a:gd name="connsiteY2" fmla="*/ 2409101 h 2442800"/>
              <a:gd name="connsiteX3" fmla="*/ 156524 w 723621"/>
              <a:gd name="connsiteY3" fmla="*/ 2441241 h 2442800"/>
              <a:gd name="connsiteX4" fmla="*/ 15743 w 723621"/>
              <a:gd name="connsiteY4" fmla="*/ 50353 h 2442800"/>
              <a:gd name="connsiteX0" fmla="*/ 15743 w 723621"/>
              <a:gd name="connsiteY0" fmla="*/ 50353 h 2457864"/>
              <a:gd name="connsiteX1" fmla="*/ 723602 w 723621"/>
              <a:gd name="connsiteY1" fmla="*/ 106806 h 2457864"/>
              <a:gd name="connsiteX2" fmla="*/ 599002 w 723621"/>
              <a:gd name="connsiteY2" fmla="*/ 2409101 h 2457864"/>
              <a:gd name="connsiteX3" fmla="*/ 156524 w 723621"/>
              <a:gd name="connsiteY3" fmla="*/ 2441241 h 2457864"/>
              <a:gd name="connsiteX4" fmla="*/ 15743 w 723621"/>
              <a:gd name="connsiteY4" fmla="*/ 50353 h 2457864"/>
              <a:gd name="connsiteX0" fmla="*/ 15743 w 723615"/>
              <a:gd name="connsiteY0" fmla="*/ 50353 h 2457864"/>
              <a:gd name="connsiteX1" fmla="*/ 723602 w 723615"/>
              <a:gd name="connsiteY1" fmla="*/ 106806 h 2457864"/>
              <a:gd name="connsiteX2" fmla="*/ 599002 w 723615"/>
              <a:gd name="connsiteY2" fmla="*/ 2409101 h 2457864"/>
              <a:gd name="connsiteX3" fmla="*/ 156524 w 723615"/>
              <a:gd name="connsiteY3" fmla="*/ 2441241 h 2457864"/>
              <a:gd name="connsiteX4" fmla="*/ 15743 w 723615"/>
              <a:gd name="connsiteY4" fmla="*/ 50353 h 2457864"/>
              <a:gd name="connsiteX0" fmla="*/ 15743 w 723619"/>
              <a:gd name="connsiteY0" fmla="*/ 50353 h 2457864"/>
              <a:gd name="connsiteX1" fmla="*/ 723602 w 723619"/>
              <a:gd name="connsiteY1" fmla="*/ 106806 h 2457864"/>
              <a:gd name="connsiteX2" fmla="*/ 630807 w 723619"/>
              <a:gd name="connsiteY2" fmla="*/ 2409102 h 2457864"/>
              <a:gd name="connsiteX3" fmla="*/ 156524 w 723619"/>
              <a:gd name="connsiteY3" fmla="*/ 2441241 h 2457864"/>
              <a:gd name="connsiteX4" fmla="*/ 15743 w 723619"/>
              <a:gd name="connsiteY4" fmla="*/ 50353 h 2457864"/>
              <a:gd name="connsiteX0" fmla="*/ 15743 w 730280"/>
              <a:gd name="connsiteY0" fmla="*/ 50353 h 2457864"/>
              <a:gd name="connsiteX1" fmla="*/ 723602 w 730280"/>
              <a:gd name="connsiteY1" fmla="*/ 106806 h 2457864"/>
              <a:gd name="connsiteX2" fmla="*/ 630807 w 730280"/>
              <a:gd name="connsiteY2" fmla="*/ 2409102 h 2457864"/>
              <a:gd name="connsiteX3" fmla="*/ 156524 w 730280"/>
              <a:gd name="connsiteY3" fmla="*/ 2441241 h 2457864"/>
              <a:gd name="connsiteX4" fmla="*/ 15743 w 730280"/>
              <a:gd name="connsiteY4" fmla="*/ 50353 h 2457864"/>
              <a:gd name="connsiteX0" fmla="*/ 15743 w 728817"/>
              <a:gd name="connsiteY0" fmla="*/ 50353 h 2457864"/>
              <a:gd name="connsiteX1" fmla="*/ 723602 w 728817"/>
              <a:gd name="connsiteY1" fmla="*/ 106806 h 2457864"/>
              <a:gd name="connsiteX2" fmla="*/ 630807 w 728817"/>
              <a:gd name="connsiteY2" fmla="*/ 2409102 h 2457864"/>
              <a:gd name="connsiteX3" fmla="*/ 156524 w 728817"/>
              <a:gd name="connsiteY3" fmla="*/ 2441241 h 2457864"/>
              <a:gd name="connsiteX4" fmla="*/ 15743 w 728817"/>
              <a:gd name="connsiteY4" fmla="*/ 50353 h 2457864"/>
              <a:gd name="connsiteX0" fmla="*/ 15743 w 729359"/>
              <a:gd name="connsiteY0" fmla="*/ 50353 h 2457864"/>
              <a:gd name="connsiteX1" fmla="*/ 723602 w 729359"/>
              <a:gd name="connsiteY1" fmla="*/ 106806 h 2457864"/>
              <a:gd name="connsiteX2" fmla="*/ 630807 w 729359"/>
              <a:gd name="connsiteY2" fmla="*/ 2409102 h 2457864"/>
              <a:gd name="connsiteX3" fmla="*/ 156524 w 729359"/>
              <a:gd name="connsiteY3" fmla="*/ 2441241 h 2457864"/>
              <a:gd name="connsiteX4" fmla="*/ 15743 w 729359"/>
              <a:gd name="connsiteY4" fmla="*/ 50353 h 2457864"/>
              <a:gd name="connsiteX0" fmla="*/ 24169 w 737785"/>
              <a:gd name="connsiteY0" fmla="*/ 50353 h 2457864"/>
              <a:gd name="connsiteX1" fmla="*/ 732028 w 737785"/>
              <a:gd name="connsiteY1" fmla="*/ 106806 h 2457864"/>
              <a:gd name="connsiteX2" fmla="*/ 639233 w 737785"/>
              <a:gd name="connsiteY2" fmla="*/ 2409102 h 2457864"/>
              <a:gd name="connsiteX3" fmla="*/ 164950 w 737785"/>
              <a:gd name="connsiteY3" fmla="*/ 2441241 h 2457864"/>
              <a:gd name="connsiteX4" fmla="*/ 24169 w 737785"/>
              <a:gd name="connsiteY4" fmla="*/ 50353 h 2457864"/>
              <a:gd name="connsiteX0" fmla="*/ 28567 w 742183"/>
              <a:gd name="connsiteY0" fmla="*/ 50353 h 2481587"/>
              <a:gd name="connsiteX1" fmla="*/ 736426 w 742183"/>
              <a:gd name="connsiteY1" fmla="*/ 106806 h 2481587"/>
              <a:gd name="connsiteX2" fmla="*/ 643631 w 742183"/>
              <a:gd name="connsiteY2" fmla="*/ 2409102 h 2481587"/>
              <a:gd name="connsiteX3" fmla="*/ 127145 w 742183"/>
              <a:gd name="connsiteY3" fmla="*/ 2474145 h 2481587"/>
              <a:gd name="connsiteX4" fmla="*/ 28567 w 742183"/>
              <a:gd name="connsiteY4" fmla="*/ 50353 h 2481587"/>
              <a:gd name="connsiteX0" fmla="*/ 28567 w 643631"/>
              <a:gd name="connsiteY0" fmla="*/ 942 h 2432176"/>
              <a:gd name="connsiteX1" fmla="*/ 581681 w 643631"/>
              <a:gd name="connsiteY1" fmla="*/ 2042572 h 2432176"/>
              <a:gd name="connsiteX2" fmla="*/ 643631 w 643631"/>
              <a:gd name="connsiteY2" fmla="*/ 2359691 h 2432176"/>
              <a:gd name="connsiteX3" fmla="*/ 127145 w 643631"/>
              <a:gd name="connsiteY3" fmla="*/ 2424734 h 2432176"/>
              <a:gd name="connsiteX4" fmla="*/ 28567 w 643631"/>
              <a:gd name="connsiteY4" fmla="*/ 942 h 2432176"/>
              <a:gd name="connsiteX0" fmla="*/ 28567 w 643631"/>
              <a:gd name="connsiteY0" fmla="*/ 942 h 2432176"/>
              <a:gd name="connsiteX1" fmla="*/ 581681 w 643631"/>
              <a:gd name="connsiteY1" fmla="*/ 2042572 h 2432176"/>
              <a:gd name="connsiteX2" fmla="*/ 643631 w 643631"/>
              <a:gd name="connsiteY2" fmla="*/ 2359691 h 2432176"/>
              <a:gd name="connsiteX3" fmla="*/ 127145 w 643631"/>
              <a:gd name="connsiteY3" fmla="*/ 2424734 h 2432176"/>
              <a:gd name="connsiteX4" fmla="*/ 28567 w 643631"/>
              <a:gd name="connsiteY4" fmla="*/ 942 h 2432176"/>
              <a:gd name="connsiteX0" fmla="*/ 28567 w 643631"/>
              <a:gd name="connsiteY0" fmla="*/ 942 h 2432176"/>
              <a:gd name="connsiteX1" fmla="*/ 581681 w 643631"/>
              <a:gd name="connsiteY1" fmla="*/ 2042572 h 2432176"/>
              <a:gd name="connsiteX2" fmla="*/ 643631 w 643631"/>
              <a:gd name="connsiteY2" fmla="*/ 2359691 h 2432176"/>
              <a:gd name="connsiteX3" fmla="*/ 127145 w 643631"/>
              <a:gd name="connsiteY3" fmla="*/ 2424734 h 2432176"/>
              <a:gd name="connsiteX4" fmla="*/ 28567 w 643631"/>
              <a:gd name="connsiteY4" fmla="*/ 942 h 2432176"/>
              <a:gd name="connsiteX0" fmla="*/ 27730 w 642794"/>
              <a:gd name="connsiteY0" fmla="*/ 942 h 2408451"/>
              <a:gd name="connsiteX1" fmla="*/ 580844 w 642794"/>
              <a:gd name="connsiteY1" fmla="*/ 2042572 h 2408451"/>
              <a:gd name="connsiteX2" fmla="*/ 642794 w 642794"/>
              <a:gd name="connsiteY2" fmla="*/ 2359691 h 2408451"/>
              <a:gd name="connsiteX3" fmla="*/ 133342 w 642794"/>
              <a:gd name="connsiteY3" fmla="*/ 2391829 h 2408451"/>
              <a:gd name="connsiteX4" fmla="*/ 27730 w 642794"/>
              <a:gd name="connsiteY4" fmla="*/ 942 h 2408451"/>
              <a:gd name="connsiteX0" fmla="*/ 27730 w 642794"/>
              <a:gd name="connsiteY0" fmla="*/ 942 h 2436758"/>
              <a:gd name="connsiteX1" fmla="*/ 580844 w 642794"/>
              <a:gd name="connsiteY1" fmla="*/ 2042572 h 2436758"/>
              <a:gd name="connsiteX2" fmla="*/ 642794 w 642794"/>
              <a:gd name="connsiteY2" fmla="*/ 2359691 h 2436758"/>
              <a:gd name="connsiteX3" fmla="*/ 133342 w 642794"/>
              <a:gd name="connsiteY3" fmla="*/ 2391829 h 2436758"/>
              <a:gd name="connsiteX4" fmla="*/ 27730 w 642794"/>
              <a:gd name="connsiteY4" fmla="*/ 942 h 2436758"/>
              <a:gd name="connsiteX0" fmla="*/ 24391 w 639455"/>
              <a:gd name="connsiteY0" fmla="*/ 942 h 2436760"/>
              <a:gd name="connsiteX1" fmla="*/ 577505 w 639455"/>
              <a:gd name="connsiteY1" fmla="*/ 2042572 h 2436760"/>
              <a:gd name="connsiteX2" fmla="*/ 639455 w 639455"/>
              <a:gd name="connsiteY2" fmla="*/ 2359691 h 2436760"/>
              <a:gd name="connsiteX3" fmla="*/ 130003 w 639455"/>
              <a:gd name="connsiteY3" fmla="*/ 2391829 h 2436760"/>
              <a:gd name="connsiteX4" fmla="*/ 24391 w 639455"/>
              <a:gd name="connsiteY4" fmla="*/ 942 h 2436760"/>
              <a:gd name="connsiteX0" fmla="*/ 37005 w 560629"/>
              <a:gd name="connsiteY0" fmla="*/ 97401 h 471265"/>
              <a:gd name="connsiteX1" fmla="*/ 498679 w 560629"/>
              <a:gd name="connsiteY1" fmla="*/ 77079 h 471265"/>
              <a:gd name="connsiteX2" fmla="*/ 560629 w 560629"/>
              <a:gd name="connsiteY2" fmla="*/ 394198 h 471265"/>
              <a:gd name="connsiteX3" fmla="*/ 51177 w 560629"/>
              <a:gd name="connsiteY3" fmla="*/ 426336 h 471265"/>
              <a:gd name="connsiteX4" fmla="*/ 37005 w 560629"/>
              <a:gd name="connsiteY4" fmla="*/ 97401 h 471265"/>
              <a:gd name="connsiteX0" fmla="*/ 105 w 523729"/>
              <a:gd name="connsiteY0" fmla="*/ 97401 h 471267"/>
              <a:gd name="connsiteX1" fmla="*/ 461779 w 523729"/>
              <a:gd name="connsiteY1" fmla="*/ 77079 h 471267"/>
              <a:gd name="connsiteX2" fmla="*/ 523729 w 523729"/>
              <a:gd name="connsiteY2" fmla="*/ 394198 h 471267"/>
              <a:gd name="connsiteX3" fmla="*/ 14277 w 523729"/>
              <a:gd name="connsiteY3" fmla="*/ 426336 h 471267"/>
              <a:gd name="connsiteX4" fmla="*/ 105 w 523729"/>
              <a:gd name="connsiteY4" fmla="*/ 97401 h 471267"/>
              <a:gd name="connsiteX0" fmla="*/ 105 w 523729"/>
              <a:gd name="connsiteY0" fmla="*/ 76195 h 450059"/>
              <a:gd name="connsiteX1" fmla="*/ 461779 w 523729"/>
              <a:gd name="connsiteY1" fmla="*/ 55873 h 450059"/>
              <a:gd name="connsiteX2" fmla="*/ 523729 w 523729"/>
              <a:gd name="connsiteY2" fmla="*/ 372992 h 450059"/>
              <a:gd name="connsiteX3" fmla="*/ 14277 w 523729"/>
              <a:gd name="connsiteY3" fmla="*/ 405130 h 450059"/>
              <a:gd name="connsiteX4" fmla="*/ 105 w 523729"/>
              <a:gd name="connsiteY4" fmla="*/ 76195 h 450059"/>
              <a:gd name="connsiteX0" fmla="*/ 105 w 523729"/>
              <a:gd name="connsiteY0" fmla="*/ 20655 h 394520"/>
              <a:gd name="connsiteX1" fmla="*/ 461779 w 523729"/>
              <a:gd name="connsiteY1" fmla="*/ 333 h 394520"/>
              <a:gd name="connsiteX2" fmla="*/ 523729 w 523729"/>
              <a:gd name="connsiteY2" fmla="*/ 317452 h 394520"/>
              <a:gd name="connsiteX3" fmla="*/ 14277 w 523729"/>
              <a:gd name="connsiteY3" fmla="*/ 349590 h 394520"/>
              <a:gd name="connsiteX4" fmla="*/ 105 w 523729"/>
              <a:gd name="connsiteY4" fmla="*/ 20655 h 394520"/>
              <a:gd name="connsiteX0" fmla="*/ 105 w 523729"/>
              <a:gd name="connsiteY0" fmla="*/ 20964 h 394829"/>
              <a:gd name="connsiteX1" fmla="*/ 461779 w 523729"/>
              <a:gd name="connsiteY1" fmla="*/ 642 h 394829"/>
              <a:gd name="connsiteX2" fmla="*/ 523729 w 523729"/>
              <a:gd name="connsiteY2" fmla="*/ 317761 h 394829"/>
              <a:gd name="connsiteX3" fmla="*/ 14277 w 523729"/>
              <a:gd name="connsiteY3" fmla="*/ 349899 h 394829"/>
              <a:gd name="connsiteX4" fmla="*/ 105 w 523729"/>
              <a:gd name="connsiteY4" fmla="*/ 20964 h 394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729" h="394829">
                <a:moveTo>
                  <a:pt x="105" y="20964"/>
                </a:moveTo>
                <a:cubicBezTo>
                  <a:pt x="179807" y="37101"/>
                  <a:pt x="280630" y="-5670"/>
                  <a:pt x="461779" y="642"/>
                </a:cubicBezTo>
                <a:cubicBezTo>
                  <a:pt x="468087" y="93439"/>
                  <a:pt x="494775" y="179972"/>
                  <a:pt x="523729" y="317761"/>
                </a:cubicBezTo>
                <a:cubicBezTo>
                  <a:pt x="406108" y="384673"/>
                  <a:pt x="120413" y="435133"/>
                  <a:pt x="14277" y="349899"/>
                </a:cubicBezTo>
                <a:cubicBezTo>
                  <a:pt x="19846" y="250420"/>
                  <a:pt x="-1668" y="157374"/>
                  <a:pt x="105" y="20964"/>
                </a:cubicBezTo>
                <a:close/>
              </a:path>
            </a:pathLst>
          </a:custGeom>
          <a:solidFill>
            <a:srgbClr val="7030A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3E8B2237-8BF5-463C-9481-3B5059CE8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211144" cy="1143000"/>
          </a:xfrm>
        </p:spPr>
        <p:txBody>
          <a:bodyPr>
            <a:normAutofit/>
          </a:bodyPr>
          <a:lstStyle/>
          <a:p>
            <a:r>
              <a:rPr lang="hu-HU" dirty="0" err="1"/>
              <a:t>Regio</a:t>
            </a:r>
            <a:r>
              <a:rPr lang="hu-HU" dirty="0"/>
              <a:t> </a:t>
            </a:r>
            <a:r>
              <a:rPr lang="hu-HU" dirty="0" err="1"/>
              <a:t>carpalis</a:t>
            </a:r>
            <a:r>
              <a:rPr lang="hu-HU" dirty="0"/>
              <a:t> </a:t>
            </a:r>
            <a:r>
              <a:rPr lang="hu-HU" dirty="0" err="1"/>
              <a:t>posterior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5894ED6-0D40-4181-B0BE-11634BFEC7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6851104" cy="4525963"/>
          </a:xfrm>
        </p:spPr>
        <p:txBody>
          <a:bodyPr>
            <a:normAutofit fontScale="77500" lnSpcReduction="20000"/>
          </a:bodyPr>
          <a:lstStyle/>
          <a:p>
            <a:r>
              <a:rPr lang="hu-HU" altLang="hu-HU" b="1" dirty="0"/>
              <a:t>határai</a:t>
            </a:r>
            <a:r>
              <a:rPr lang="hu-HU" altLang="hu-HU" dirty="0"/>
              <a:t>: a </a:t>
            </a:r>
            <a:r>
              <a:rPr lang="hu-HU" altLang="hu-HU" dirty="0" err="1"/>
              <a:t>caput</a:t>
            </a:r>
            <a:r>
              <a:rPr lang="hu-HU" altLang="hu-HU" dirty="0"/>
              <a:t> </a:t>
            </a:r>
            <a:r>
              <a:rPr lang="hu-HU" altLang="hu-HU" dirty="0" err="1"/>
              <a:t>ulnae</a:t>
            </a:r>
            <a:r>
              <a:rPr lang="hu-HU" altLang="hu-HU" dirty="0"/>
              <a:t> magasságában húzott harántvonal (felső), harántvonal a </a:t>
            </a:r>
            <a:r>
              <a:rPr lang="hu-HU" altLang="hu-HU" dirty="0" err="1"/>
              <a:t>metacarpusok</a:t>
            </a:r>
            <a:r>
              <a:rPr lang="hu-HU" altLang="hu-HU" dirty="0"/>
              <a:t> </a:t>
            </a:r>
            <a:r>
              <a:rPr lang="hu-HU" altLang="hu-HU" dirty="0" err="1"/>
              <a:t>basisán</a:t>
            </a:r>
            <a:r>
              <a:rPr lang="hu-HU" altLang="hu-HU" dirty="0"/>
              <a:t> keresztül (alsó), hosszanti vonal a </a:t>
            </a:r>
            <a:r>
              <a:rPr lang="hu-HU" altLang="hu-HU" dirty="0" err="1"/>
              <a:t>proc.styl</a:t>
            </a:r>
            <a:r>
              <a:rPr lang="hu-HU" altLang="hu-HU" dirty="0"/>
              <a:t>. </a:t>
            </a:r>
            <a:r>
              <a:rPr lang="hu-HU" altLang="hu-HU" dirty="0" err="1"/>
              <a:t>ulnae</a:t>
            </a:r>
            <a:r>
              <a:rPr lang="hu-HU" altLang="hu-HU" dirty="0"/>
              <a:t> és </a:t>
            </a:r>
            <a:r>
              <a:rPr lang="hu-HU" altLang="hu-HU" dirty="0" err="1"/>
              <a:t>radii</a:t>
            </a:r>
            <a:r>
              <a:rPr lang="hu-HU" altLang="hu-HU" dirty="0"/>
              <a:t>-n keresztül (</a:t>
            </a:r>
            <a:r>
              <a:rPr lang="hu-HU" altLang="hu-HU" dirty="0" err="1"/>
              <a:t>med</a:t>
            </a:r>
            <a:r>
              <a:rPr lang="hu-HU" altLang="hu-HU" dirty="0"/>
              <a:t>., lat.)</a:t>
            </a:r>
          </a:p>
          <a:p>
            <a:r>
              <a:rPr lang="hu-HU" altLang="hu-HU" b="1" dirty="0"/>
              <a:t>tapintható </a:t>
            </a:r>
            <a:r>
              <a:rPr lang="hu-HU" altLang="hu-HU" dirty="0"/>
              <a:t>képletek: a </a:t>
            </a:r>
            <a:r>
              <a:rPr lang="hu-HU" altLang="hu-HU" dirty="0" err="1"/>
              <a:t>radiusés</a:t>
            </a:r>
            <a:r>
              <a:rPr lang="hu-HU" altLang="hu-HU" dirty="0"/>
              <a:t> az </a:t>
            </a:r>
            <a:r>
              <a:rPr lang="hu-HU" altLang="hu-HU" dirty="0" err="1"/>
              <a:t>ulna</a:t>
            </a:r>
            <a:r>
              <a:rPr lang="hu-HU" altLang="hu-HU" dirty="0"/>
              <a:t> (ezek </a:t>
            </a:r>
            <a:r>
              <a:rPr lang="hu-HU" altLang="hu-HU" dirty="0" err="1"/>
              <a:t>disztális</a:t>
            </a:r>
            <a:r>
              <a:rPr lang="hu-HU" altLang="hu-HU" dirty="0"/>
              <a:t> részei), a m. </a:t>
            </a:r>
            <a:r>
              <a:rPr lang="hu-HU" altLang="hu-HU" dirty="0" err="1"/>
              <a:t>extensores</a:t>
            </a:r>
            <a:r>
              <a:rPr lang="hu-HU" altLang="hu-HU" dirty="0"/>
              <a:t> </a:t>
            </a:r>
            <a:r>
              <a:rPr lang="hu-HU" altLang="hu-HU" dirty="0" err="1"/>
              <a:t>inai</a:t>
            </a:r>
            <a:endParaRPr lang="hu-HU" altLang="hu-HU" dirty="0"/>
          </a:p>
          <a:p>
            <a:r>
              <a:rPr lang="hu-HU" altLang="hu-HU" b="1" dirty="0"/>
              <a:t>rétegek</a:t>
            </a:r>
            <a:r>
              <a:rPr lang="hu-HU" altLang="hu-HU" dirty="0"/>
              <a:t>: lásd a kéznél! bőr- itt még a </a:t>
            </a:r>
            <a:r>
              <a:rPr lang="hu-HU" altLang="hu-HU" dirty="0" err="1"/>
              <a:t>dorzális</a:t>
            </a:r>
            <a:r>
              <a:rPr lang="hu-HU" altLang="hu-HU" dirty="0"/>
              <a:t> oldalon vannak a v. </a:t>
            </a:r>
            <a:r>
              <a:rPr lang="hu-HU" altLang="hu-HU" dirty="0" err="1"/>
              <a:t>cephalica</a:t>
            </a:r>
            <a:r>
              <a:rPr lang="hu-HU" altLang="hu-HU" dirty="0"/>
              <a:t> (kíséri: </a:t>
            </a:r>
            <a:r>
              <a:rPr lang="hu-HU" altLang="hu-HU" dirty="0" err="1"/>
              <a:t>r.supf.n</a:t>
            </a:r>
            <a:r>
              <a:rPr lang="hu-HU" altLang="hu-HU" dirty="0"/>
              <a:t>. </a:t>
            </a:r>
            <a:r>
              <a:rPr lang="hu-HU" altLang="hu-HU" dirty="0" err="1"/>
              <a:t>radialis</a:t>
            </a:r>
            <a:r>
              <a:rPr lang="hu-HU" altLang="hu-HU" dirty="0"/>
              <a:t>) és </a:t>
            </a:r>
            <a:r>
              <a:rPr lang="hu-HU" altLang="hu-HU" dirty="0" err="1"/>
              <a:t>basilica</a:t>
            </a:r>
            <a:r>
              <a:rPr lang="hu-HU" altLang="hu-HU" dirty="0"/>
              <a:t> (kíséri: </a:t>
            </a:r>
            <a:r>
              <a:rPr lang="hu-HU" altLang="hu-HU" dirty="0" err="1"/>
              <a:t>r.dors</a:t>
            </a:r>
            <a:r>
              <a:rPr lang="hu-HU" altLang="hu-HU" dirty="0"/>
              <a:t>. </a:t>
            </a:r>
            <a:r>
              <a:rPr lang="hu-HU" altLang="hu-HU" dirty="0" err="1"/>
              <a:t>n.ulnaris</a:t>
            </a:r>
            <a:r>
              <a:rPr lang="hu-HU" altLang="hu-HU" dirty="0"/>
              <a:t>); a </a:t>
            </a:r>
            <a:r>
              <a:rPr lang="hu-HU" altLang="hu-HU" dirty="0" err="1"/>
              <a:t>retinaculum</a:t>
            </a:r>
            <a:r>
              <a:rPr lang="hu-HU" altLang="hu-HU" dirty="0"/>
              <a:t> </a:t>
            </a:r>
            <a:r>
              <a:rPr lang="hu-HU" altLang="hu-HU" dirty="0" err="1"/>
              <a:t>extensorum</a:t>
            </a:r>
            <a:r>
              <a:rPr lang="hu-HU" altLang="hu-HU" dirty="0"/>
              <a:t> a </a:t>
            </a:r>
            <a:r>
              <a:rPr lang="hu-HU" altLang="hu-HU" dirty="0" err="1"/>
              <a:t>fascia</a:t>
            </a:r>
            <a:r>
              <a:rPr lang="hu-HU" altLang="hu-HU" dirty="0"/>
              <a:t> </a:t>
            </a:r>
            <a:r>
              <a:rPr lang="hu-HU" altLang="hu-HU" dirty="0" err="1"/>
              <a:t>antebrachii</a:t>
            </a:r>
            <a:r>
              <a:rPr lang="hu-HU" altLang="hu-HU" dirty="0"/>
              <a:t> megerősödött </a:t>
            </a:r>
            <a:r>
              <a:rPr lang="hu-HU" altLang="hu-HU" dirty="0" err="1"/>
              <a:t>disztális</a:t>
            </a:r>
            <a:r>
              <a:rPr lang="hu-HU" altLang="hu-HU" dirty="0"/>
              <a:t> lemeze; 6 ínhüvelyrekesszel;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968172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249A29D-C8A7-4A8A-A281-61A718986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A7BEAAF-9024-4F05-B6BB-A5A0FE1E77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1">
            <a:extLst>
              <a:ext uri="{FF2B5EF4-FFF2-40B4-BE49-F238E27FC236}">
                <a16:creationId xmlns:a16="http://schemas.microsoft.com/office/drawing/2014/main" id="{4DE56930-08D5-4BC1-AB94-84B988E668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-91420"/>
            <a:ext cx="8066955" cy="6949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60477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E62421E-597F-4B5A-ADC8-2FEC91707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Palma manus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EBC3038F-CB07-42FF-AF3F-A4E87169F2A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9702" y="137319"/>
            <a:ext cx="1839216" cy="6583362"/>
          </a:xfrm>
          <a:prstGeom prst="rect">
            <a:avLst/>
          </a:prstGeom>
        </p:spPr>
      </p:pic>
      <p:sp>
        <p:nvSpPr>
          <p:cNvPr id="5" name="Szabadkézi sokszög: alakzat 4">
            <a:extLst>
              <a:ext uri="{FF2B5EF4-FFF2-40B4-BE49-F238E27FC236}">
                <a16:creationId xmlns:a16="http://schemas.microsoft.com/office/drawing/2014/main" id="{E8570DF4-0C97-4DC5-8BEE-029ECF153532}"/>
              </a:ext>
            </a:extLst>
          </p:cNvPr>
          <p:cNvSpPr/>
          <p:nvPr/>
        </p:nvSpPr>
        <p:spPr>
          <a:xfrm>
            <a:off x="353291" y="5207815"/>
            <a:ext cx="858136" cy="839416"/>
          </a:xfrm>
          <a:custGeom>
            <a:avLst/>
            <a:gdLst>
              <a:gd name="connsiteX0" fmla="*/ 57150 w 762000"/>
              <a:gd name="connsiteY0" fmla="*/ 152400 h 381000"/>
              <a:gd name="connsiteX1" fmla="*/ 762000 w 762000"/>
              <a:gd name="connsiteY1" fmla="*/ 0 h 381000"/>
              <a:gd name="connsiteX2" fmla="*/ 533400 w 762000"/>
              <a:gd name="connsiteY2" fmla="*/ 381000 h 381000"/>
              <a:gd name="connsiteX3" fmla="*/ 0 w 762000"/>
              <a:gd name="connsiteY3" fmla="*/ 323850 h 381000"/>
              <a:gd name="connsiteX4" fmla="*/ 57150 w 762000"/>
              <a:gd name="connsiteY4" fmla="*/ 152400 h 381000"/>
              <a:gd name="connsiteX0" fmla="*/ 57150 w 762000"/>
              <a:gd name="connsiteY0" fmla="*/ 152400 h 381000"/>
              <a:gd name="connsiteX1" fmla="*/ 762000 w 762000"/>
              <a:gd name="connsiteY1" fmla="*/ 0 h 381000"/>
              <a:gd name="connsiteX2" fmla="*/ 695325 w 762000"/>
              <a:gd name="connsiteY2" fmla="*/ 381000 h 381000"/>
              <a:gd name="connsiteX3" fmla="*/ 0 w 762000"/>
              <a:gd name="connsiteY3" fmla="*/ 323850 h 381000"/>
              <a:gd name="connsiteX4" fmla="*/ 57150 w 762000"/>
              <a:gd name="connsiteY4" fmla="*/ 152400 h 381000"/>
              <a:gd name="connsiteX0" fmla="*/ 57150 w 866775"/>
              <a:gd name="connsiteY0" fmla="*/ 104775 h 333375"/>
              <a:gd name="connsiteX1" fmla="*/ 866775 w 866775"/>
              <a:gd name="connsiteY1" fmla="*/ 0 h 333375"/>
              <a:gd name="connsiteX2" fmla="*/ 695325 w 866775"/>
              <a:gd name="connsiteY2" fmla="*/ 333375 h 333375"/>
              <a:gd name="connsiteX3" fmla="*/ 0 w 866775"/>
              <a:gd name="connsiteY3" fmla="*/ 276225 h 333375"/>
              <a:gd name="connsiteX4" fmla="*/ 57150 w 866775"/>
              <a:gd name="connsiteY4" fmla="*/ 104775 h 333375"/>
              <a:gd name="connsiteX0" fmla="*/ 123825 w 866775"/>
              <a:gd name="connsiteY0" fmla="*/ 114300 h 333375"/>
              <a:gd name="connsiteX1" fmla="*/ 866775 w 866775"/>
              <a:gd name="connsiteY1" fmla="*/ 0 h 333375"/>
              <a:gd name="connsiteX2" fmla="*/ 695325 w 866775"/>
              <a:gd name="connsiteY2" fmla="*/ 333375 h 333375"/>
              <a:gd name="connsiteX3" fmla="*/ 0 w 866775"/>
              <a:gd name="connsiteY3" fmla="*/ 276225 h 333375"/>
              <a:gd name="connsiteX4" fmla="*/ 123825 w 866775"/>
              <a:gd name="connsiteY4" fmla="*/ 114300 h 333375"/>
              <a:gd name="connsiteX0" fmla="*/ 123825 w 866775"/>
              <a:gd name="connsiteY0" fmla="*/ 114300 h 340846"/>
              <a:gd name="connsiteX1" fmla="*/ 866775 w 866775"/>
              <a:gd name="connsiteY1" fmla="*/ 0 h 340846"/>
              <a:gd name="connsiteX2" fmla="*/ 695325 w 866775"/>
              <a:gd name="connsiteY2" fmla="*/ 333375 h 340846"/>
              <a:gd name="connsiteX3" fmla="*/ 0 w 866775"/>
              <a:gd name="connsiteY3" fmla="*/ 276225 h 340846"/>
              <a:gd name="connsiteX4" fmla="*/ 123825 w 866775"/>
              <a:gd name="connsiteY4" fmla="*/ 114300 h 340846"/>
              <a:gd name="connsiteX0" fmla="*/ 123825 w 866775"/>
              <a:gd name="connsiteY0" fmla="*/ 114300 h 358933"/>
              <a:gd name="connsiteX1" fmla="*/ 866775 w 866775"/>
              <a:gd name="connsiteY1" fmla="*/ 0 h 358933"/>
              <a:gd name="connsiteX2" fmla="*/ 695325 w 866775"/>
              <a:gd name="connsiteY2" fmla="*/ 333375 h 358933"/>
              <a:gd name="connsiteX3" fmla="*/ 0 w 866775"/>
              <a:gd name="connsiteY3" fmla="*/ 276225 h 358933"/>
              <a:gd name="connsiteX4" fmla="*/ 123825 w 866775"/>
              <a:gd name="connsiteY4" fmla="*/ 114300 h 358933"/>
              <a:gd name="connsiteX0" fmla="*/ 123825 w 866775"/>
              <a:gd name="connsiteY0" fmla="*/ 114300 h 358933"/>
              <a:gd name="connsiteX1" fmla="*/ 866775 w 866775"/>
              <a:gd name="connsiteY1" fmla="*/ 0 h 358933"/>
              <a:gd name="connsiteX2" fmla="*/ 695325 w 866775"/>
              <a:gd name="connsiteY2" fmla="*/ 333375 h 358933"/>
              <a:gd name="connsiteX3" fmla="*/ 0 w 866775"/>
              <a:gd name="connsiteY3" fmla="*/ 276225 h 358933"/>
              <a:gd name="connsiteX4" fmla="*/ 123825 w 866775"/>
              <a:gd name="connsiteY4" fmla="*/ 114300 h 358933"/>
              <a:gd name="connsiteX0" fmla="*/ 336838 w 866775"/>
              <a:gd name="connsiteY0" fmla="*/ 0 h 738201"/>
              <a:gd name="connsiteX1" fmla="*/ 866775 w 866775"/>
              <a:gd name="connsiteY1" fmla="*/ 379268 h 738201"/>
              <a:gd name="connsiteX2" fmla="*/ 695325 w 866775"/>
              <a:gd name="connsiteY2" fmla="*/ 712643 h 738201"/>
              <a:gd name="connsiteX3" fmla="*/ 0 w 866775"/>
              <a:gd name="connsiteY3" fmla="*/ 655493 h 738201"/>
              <a:gd name="connsiteX4" fmla="*/ 336838 w 866775"/>
              <a:gd name="connsiteY4" fmla="*/ 0 h 738201"/>
              <a:gd name="connsiteX0" fmla="*/ 336838 w 720061"/>
              <a:gd name="connsiteY0" fmla="*/ 0 h 738201"/>
              <a:gd name="connsiteX1" fmla="*/ 544657 w 720061"/>
              <a:gd name="connsiteY1" fmla="*/ 41563 h 738201"/>
              <a:gd name="connsiteX2" fmla="*/ 695325 w 720061"/>
              <a:gd name="connsiteY2" fmla="*/ 712643 h 738201"/>
              <a:gd name="connsiteX3" fmla="*/ 0 w 720061"/>
              <a:gd name="connsiteY3" fmla="*/ 655493 h 738201"/>
              <a:gd name="connsiteX4" fmla="*/ 336838 w 720061"/>
              <a:gd name="connsiteY4" fmla="*/ 0 h 738201"/>
              <a:gd name="connsiteX0" fmla="*/ 336838 w 544657"/>
              <a:gd name="connsiteY0" fmla="*/ 0 h 759034"/>
              <a:gd name="connsiteX1" fmla="*/ 544657 w 544657"/>
              <a:gd name="connsiteY1" fmla="*/ 41563 h 759034"/>
              <a:gd name="connsiteX2" fmla="*/ 388793 w 544657"/>
              <a:gd name="connsiteY2" fmla="*/ 743816 h 759034"/>
              <a:gd name="connsiteX3" fmla="*/ 0 w 544657"/>
              <a:gd name="connsiteY3" fmla="*/ 655493 h 759034"/>
              <a:gd name="connsiteX4" fmla="*/ 336838 w 544657"/>
              <a:gd name="connsiteY4" fmla="*/ 0 h 759034"/>
              <a:gd name="connsiteX0" fmla="*/ 310860 w 518679"/>
              <a:gd name="connsiteY0" fmla="*/ 0 h 750899"/>
              <a:gd name="connsiteX1" fmla="*/ 518679 w 518679"/>
              <a:gd name="connsiteY1" fmla="*/ 41563 h 750899"/>
              <a:gd name="connsiteX2" fmla="*/ 362815 w 518679"/>
              <a:gd name="connsiteY2" fmla="*/ 743816 h 750899"/>
              <a:gd name="connsiteX3" fmla="*/ 0 w 518679"/>
              <a:gd name="connsiteY3" fmla="*/ 598343 h 750899"/>
              <a:gd name="connsiteX4" fmla="*/ 310860 w 518679"/>
              <a:gd name="connsiteY4" fmla="*/ 0 h 750899"/>
              <a:gd name="connsiteX0" fmla="*/ 310860 w 518679"/>
              <a:gd name="connsiteY0" fmla="*/ 0 h 747949"/>
              <a:gd name="connsiteX1" fmla="*/ 518679 w 518679"/>
              <a:gd name="connsiteY1" fmla="*/ 41563 h 747949"/>
              <a:gd name="connsiteX2" fmla="*/ 362815 w 518679"/>
              <a:gd name="connsiteY2" fmla="*/ 743816 h 747949"/>
              <a:gd name="connsiteX3" fmla="*/ 0 w 518679"/>
              <a:gd name="connsiteY3" fmla="*/ 598343 h 747949"/>
              <a:gd name="connsiteX4" fmla="*/ 310860 w 518679"/>
              <a:gd name="connsiteY4" fmla="*/ 0 h 747949"/>
              <a:gd name="connsiteX0" fmla="*/ 310860 w 518679"/>
              <a:gd name="connsiteY0" fmla="*/ 0 h 747949"/>
              <a:gd name="connsiteX1" fmla="*/ 518679 w 518679"/>
              <a:gd name="connsiteY1" fmla="*/ 41563 h 747949"/>
              <a:gd name="connsiteX2" fmla="*/ 362815 w 518679"/>
              <a:gd name="connsiteY2" fmla="*/ 743816 h 747949"/>
              <a:gd name="connsiteX3" fmla="*/ 0 w 518679"/>
              <a:gd name="connsiteY3" fmla="*/ 598343 h 747949"/>
              <a:gd name="connsiteX4" fmla="*/ 310860 w 518679"/>
              <a:gd name="connsiteY4" fmla="*/ 0 h 747949"/>
              <a:gd name="connsiteX0" fmla="*/ 310860 w 518679"/>
              <a:gd name="connsiteY0" fmla="*/ 0 h 743816"/>
              <a:gd name="connsiteX1" fmla="*/ 518679 w 518679"/>
              <a:gd name="connsiteY1" fmla="*/ 41563 h 743816"/>
              <a:gd name="connsiteX2" fmla="*/ 362815 w 518679"/>
              <a:gd name="connsiteY2" fmla="*/ 743816 h 743816"/>
              <a:gd name="connsiteX3" fmla="*/ 0 w 518679"/>
              <a:gd name="connsiteY3" fmla="*/ 598343 h 743816"/>
              <a:gd name="connsiteX4" fmla="*/ 310860 w 518679"/>
              <a:gd name="connsiteY4" fmla="*/ 0 h 743816"/>
              <a:gd name="connsiteX0" fmla="*/ 310860 w 769817"/>
              <a:gd name="connsiteY0" fmla="*/ 16392 h 760208"/>
              <a:gd name="connsiteX1" fmla="*/ 769817 w 769817"/>
              <a:gd name="connsiteY1" fmla="*/ 0 h 760208"/>
              <a:gd name="connsiteX2" fmla="*/ 362815 w 769817"/>
              <a:gd name="connsiteY2" fmla="*/ 760208 h 760208"/>
              <a:gd name="connsiteX3" fmla="*/ 0 w 769817"/>
              <a:gd name="connsiteY3" fmla="*/ 614735 h 760208"/>
              <a:gd name="connsiteX4" fmla="*/ 310860 w 769817"/>
              <a:gd name="connsiteY4" fmla="*/ 16392 h 760208"/>
              <a:gd name="connsiteX0" fmla="*/ 310860 w 769817"/>
              <a:gd name="connsiteY0" fmla="*/ 16392 h 1558698"/>
              <a:gd name="connsiteX1" fmla="*/ 769817 w 769817"/>
              <a:gd name="connsiteY1" fmla="*/ 0 h 1558698"/>
              <a:gd name="connsiteX2" fmla="*/ 85920 w 769817"/>
              <a:gd name="connsiteY2" fmla="*/ 1558698 h 1558698"/>
              <a:gd name="connsiteX3" fmla="*/ 0 w 769817"/>
              <a:gd name="connsiteY3" fmla="*/ 614735 h 1558698"/>
              <a:gd name="connsiteX4" fmla="*/ 310860 w 769817"/>
              <a:gd name="connsiteY4" fmla="*/ 16392 h 1558698"/>
              <a:gd name="connsiteX0" fmla="*/ 401013 w 859970"/>
              <a:gd name="connsiteY0" fmla="*/ 16392 h 1558698"/>
              <a:gd name="connsiteX1" fmla="*/ 859970 w 859970"/>
              <a:gd name="connsiteY1" fmla="*/ 0 h 1558698"/>
              <a:gd name="connsiteX2" fmla="*/ 176073 w 859970"/>
              <a:gd name="connsiteY2" fmla="*/ 1558698 h 1558698"/>
              <a:gd name="connsiteX3" fmla="*/ 0 w 859970"/>
              <a:gd name="connsiteY3" fmla="*/ 621175 h 1558698"/>
              <a:gd name="connsiteX4" fmla="*/ 401013 w 859970"/>
              <a:gd name="connsiteY4" fmla="*/ 16392 h 1558698"/>
              <a:gd name="connsiteX0" fmla="*/ 401013 w 859970"/>
              <a:gd name="connsiteY0" fmla="*/ 16392 h 1558698"/>
              <a:gd name="connsiteX1" fmla="*/ 859970 w 859970"/>
              <a:gd name="connsiteY1" fmla="*/ 0 h 1558698"/>
              <a:gd name="connsiteX2" fmla="*/ 176073 w 859970"/>
              <a:gd name="connsiteY2" fmla="*/ 1558698 h 1558698"/>
              <a:gd name="connsiteX3" fmla="*/ 0 w 859970"/>
              <a:gd name="connsiteY3" fmla="*/ 621175 h 1558698"/>
              <a:gd name="connsiteX4" fmla="*/ 401013 w 859970"/>
              <a:gd name="connsiteY4" fmla="*/ 16392 h 1558698"/>
              <a:gd name="connsiteX0" fmla="*/ 516923 w 859970"/>
              <a:gd name="connsiteY0" fmla="*/ 0 h 1580943"/>
              <a:gd name="connsiteX1" fmla="*/ 859970 w 859970"/>
              <a:gd name="connsiteY1" fmla="*/ 22245 h 1580943"/>
              <a:gd name="connsiteX2" fmla="*/ 176073 w 859970"/>
              <a:gd name="connsiteY2" fmla="*/ 1580943 h 1580943"/>
              <a:gd name="connsiteX3" fmla="*/ 0 w 859970"/>
              <a:gd name="connsiteY3" fmla="*/ 643420 h 1580943"/>
              <a:gd name="connsiteX4" fmla="*/ 516923 w 859970"/>
              <a:gd name="connsiteY4" fmla="*/ 0 h 1580943"/>
              <a:gd name="connsiteX0" fmla="*/ 516923 w 859970"/>
              <a:gd name="connsiteY0" fmla="*/ 13469 h 1594412"/>
              <a:gd name="connsiteX1" fmla="*/ 859970 w 859970"/>
              <a:gd name="connsiteY1" fmla="*/ 35714 h 1594412"/>
              <a:gd name="connsiteX2" fmla="*/ 176073 w 859970"/>
              <a:gd name="connsiteY2" fmla="*/ 1594412 h 1594412"/>
              <a:gd name="connsiteX3" fmla="*/ 0 w 859970"/>
              <a:gd name="connsiteY3" fmla="*/ 656889 h 1594412"/>
              <a:gd name="connsiteX4" fmla="*/ 516923 w 859970"/>
              <a:gd name="connsiteY4" fmla="*/ 13469 h 1594412"/>
              <a:gd name="connsiteX0" fmla="*/ 516923 w 859970"/>
              <a:gd name="connsiteY0" fmla="*/ 8385 h 1589328"/>
              <a:gd name="connsiteX1" fmla="*/ 859970 w 859970"/>
              <a:gd name="connsiteY1" fmla="*/ 30630 h 1589328"/>
              <a:gd name="connsiteX2" fmla="*/ 176073 w 859970"/>
              <a:gd name="connsiteY2" fmla="*/ 1589328 h 1589328"/>
              <a:gd name="connsiteX3" fmla="*/ 0 w 859970"/>
              <a:gd name="connsiteY3" fmla="*/ 651805 h 1589328"/>
              <a:gd name="connsiteX4" fmla="*/ 516923 w 859970"/>
              <a:gd name="connsiteY4" fmla="*/ 8385 h 1589328"/>
              <a:gd name="connsiteX0" fmla="*/ 516923 w 859970"/>
              <a:gd name="connsiteY0" fmla="*/ 8385 h 1589328"/>
              <a:gd name="connsiteX1" fmla="*/ 859970 w 859970"/>
              <a:gd name="connsiteY1" fmla="*/ 30630 h 1589328"/>
              <a:gd name="connsiteX2" fmla="*/ 176073 w 859970"/>
              <a:gd name="connsiteY2" fmla="*/ 1589328 h 1589328"/>
              <a:gd name="connsiteX3" fmla="*/ 0 w 859970"/>
              <a:gd name="connsiteY3" fmla="*/ 651805 h 1589328"/>
              <a:gd name="connsiteX4" fmla="*/ 516923 w 859970"/>
              <a:gd name="connsiteY4" fmla="*/ 8385 h 1589328"/>
              <a:gd name="connsiteX0" fmla="*/ 516923 w 859970"/>
              <a:gd name="connsiteY0" fmla="*/ 8385 h 1589328"/>
              <a:gd name="connsiteX1" fmla="*/ 859970 w 859970"/>
              <a:gd name="connsiteY1" fmla="*/ 30630 h 1589328"/>
              <a:gd name="connsiteX2" fmla="*/ 176073 w 859970"/>
              <a:gd name="connsiteY2" fmla="*/ 1589328 h 1589328"/>
              <a:gd name="connsiteX3" fmla="*/ 0 w 859970"/>
              <a:gd name="connsiteY3" fmla="*/ 651805 h 1589328"/>
              <a:gd name="connsiteX4" fmla="*/ 516923 w 859970"/>
              <a:gd name="connsiteY4" fmla="*/ 8385 h 1589328"/>
              <a:gd name="connsiteX0" fmla="*/ 532992 w 876039"/>
              <a:gd name="connsiteY0" fmla="*/ 8385 h 1589328"/>
              <a:gd name="connsiteX1" fmla="*/ 876039 w 876039"/>
              <a:gd name="connsiteY1" fmla="*/ 30630 h 1589328"/>
              <a:gd name="connsiteX2" fmla="*/ 192142 w 876039"/>
              <a:gd name="connsiteY2" fmla="*/ 1589328 h 1589328"/>
              <a:gd name="connsiteX3" fmla="*/ 16069 w 876039"/>
              <a:gd name="connsiteY3" fmla="*/ 651805 h 1589328"/>
              <a:gd name="connsiteX4" fmla="*/ 532992 w 876039"/>
              <a:gd name="connsiteY4" fmla="*/ 8385 h 1589328"/>
              <a:gd name="connsiteX0" fmla="*/ 529945 w 872992"/>
              <a:gd name="connsiteY0" fmla="*/ 8385 h 1589328"/>
              <a:gd name="connsiteX1" fmla="*/ 872992 w 872992"/>
              <a:gd name="connsiteY1" fmla="*/ 30630 h 1589328"/>
              <a:gd name="connsiteX2" fmla="*/ 189095 w 872992"/>
              <a:gd name="connsiteY2" fmla="*/ 1589328 h 1589328"/>
              <a:gd name="connsiteX3" fmla="*/ 13022 w 872992"/>
              <a:gd name="connsiteY3" fmla="*/ 651805 h 1589328"/>
              <a:gd name="connsiteX4" fmla="*/ 529945 w 872992"/>
              <a:gd name="connsiteY4" fmla="*/ 8385 h 1589328"/>
              <a:gd name="connsiteX0" fmla="*/ 541091 w 884138"/>
              <a:gd name="connsiteY0" fmla="*/ 8385 h 1589328"/>
              <a:gd name="connsiteX1" fmla="*/ 884138 w 884138"/>
              <a:gd name="connsiteY1" fmla="*/ 30630 h 1589328"/>
              <a:gd name="connsiteX2" fmla="*/ 200241 w 884138"/>
              <a:gd name="connsiteY2" fmla="*/ 1589328 h 1589328"/>
              <a:gd name="connsiteX3" fmla="*/ 24168 w 884138"/>
              <a:gd name="connsiteY3" fmla="*/ 651805 h 1589328"/>
              <a:gd name="connsiteX4" fmla="*/ 541091 w 884138"/>
              <a:gd name="connsiteY4" fmla="*/ 8385 h 1589328"/>
              <a:gd name="connsiteX0" fmla="*/ 481990 w 825037"/>
              <a:gd name="connsiteY0" fmla="*/ 8385 h 1589328"/>
              <a:gd name="connsiteX1" fmla="*/ 825037 w 825037"/>
              <a:gd name="connsiteY1" fmla="*/ 30630 h 1589328"/>
              <a:gd name="connsiteX2" fmla="*/ 141140 w 825037"/>
              <a:gd name="connsiteY2" fmla="*/ 1589328 h 1589328"/>
              <a:gd name="connsiteX3" fmla="*/ 31742 w 825037"/>
              <a:gd name="connsiteY3" fmla="*/ 1289980 h 1589328"/>
              <a:gd name="connsiteX4" fmla="*/ 481990 w 825037"/>
              <a:gd name="connsiteY4" fmla="*/ 8385 h 1589328"/>
              <a:gd name="connsiteX0" fmla="*/ 459770 w 802817"/>
              <a:gd name="connsiteY0" fmla="*/ 8385 h 1438441"/>
              <a:gd name="connsiteX1" fmla="*/ 802817 w 802817"/>
              <a:gd name="connsiteY1" fmla="*/ 30630 h 1438441"/>
              <a:gd name="connsiteX2" fmla="*/ 604695 w 802817"/>
              <a:gd name="connsiteY2" fmla="*/ 1408353 h 1438441"/>
              <a:gd name="connsiteX3" fmla="*/ 9522 w 802817"/>
              <a:gd name="connsiteY3" fmla="*/ 1289980 h 1438441"/>
              <a:gd name="connsiteX4" fmla="*/ 459770 w 802817"/>
              <a:gd name="connsiteY4" fmla="*/ 8385 h 1438441"/>
              <a:gd name="connsiteX0" fmla="*/ 460760 w 803807"/>
              <a:gd name="connsiteY0" fmla="*/ 8385 h 1478091"/>
              <a:gd name="connsiteX1" fmla="*/ 803807 w 803807"/>
              <a:gd name="connsiteY1" fmla="*/ 30630 h 1478091"/>
              <a:gd name="connsiteX2" fmla="*/ 605685 w 803807"/>
              <a:gd name="connsiteY2" fmla="*/ 1408353 h 1478091"/>
              <a:gd name="connsiteX3" fmla="*/ 10512 w 803807"/>
              <a:gd name="connsiteY3" fmla="*/ 1289980 h 1478091"/>
              <a:gd name="connsiteX4" fmla="*/ 460760 w 803807"/>
              <a:gd name="connsiteY4" fmla="*/ 8385 h 1478091"/>
              <a:gd name="connsiteX0" fmla="*/ 450248 w 793295"/>
              <a:gd name="connsiteY0" fmla="*/ 8385 h 1408353"/>
              <a:gd name="connsiteX1" fmla="*/ 793295 w 793295"/>
              <a:gd name="connsiteY1" fmla="*/ 30630 h 1408353"/>
              <a:gd name="connsiteX2" fmla="*/ 595173 w 793295"/>
              <a:gd name="connsiteY2" fmla="*/ 1408353 h 1408353"/>
              <a:gd name="connsiteX3" fmla="*/ 0 w 793295"/>
              <a:gd name="connsiteY3" fmla="*/ 1289980 h 1408353"/>
              <a:gd name="connsiteX4" fmla="*/ 450248 w 793295"/>
              <a:gd name="connsiteY4" fmla="*/ 8385 h 1408353"/>
              <a:gd name="connsiteX0" fmla="*/ 293066 w 893288"/>
              <a:gd name="connsiteY0" fmla="*/ 9914 h 1390832"/>
              <a:gd name="connsiteX1" fmla="*/ 893288 w 893288"/>
              <a:gd name="connsiteY1" fmla="*/ 13109 h 1390832"/>
              <a:gd name="connsiteX2" fmla="*/ 695166 w 893288"/>
              <a:gd name="connsiteY2" fmla="*/ 1390832 h 1390832"/>
              <a:gd name="connsiteX3" fmla="*/ 99993 w 893288"/>
              <a:gd name="connsiteY3" fmla="*/ 1272459 h 1390832"/>
              <a:gd name="connsiteX4" fmla="*/ 293066 w 893288"/>
              <a:gd name="connsiteY4" fmla="*/ 9914 h 1390832"/>
              <a:gd name="connsiteX0" fmla="*/ 224186 w 824408"/>
              <a:gd name="connsiteY0" fmla="*/ 9914 h 1390832"/>
              <a:gd name="connsiteX1" fmla="*/ 824408 w 824408"/>
              <a:gd name="connsiteY1" fmla="*/ 13109 h 1390832"/>
              <a:gd name="connsiteX2" fmla="*/ 626286 w 824408"/>
              <a:gd name="connsiteY2" fmla="*/ 1390832 h 1390832"/>
              <a:gd name="connsiteX3" fmla="*/ 31113 w 824408"/>
              <a:gd name="connsiteY3" fmla="*/ 1272459 h 1390832"/>
              <a:gd name="connsiteX4" fmla="*/ 224186 w 824408"/>
              <a:gd name="connsiteY4" fmla="*/ 9914 h 1390832"/>
              <a:gd name="connsiteX0" fmla="*/ 224186 w 659937"/>
              <a:gd name="connsiteY0" fmla="*/ 4571 h 1385489"/>
              <a:gd name="connsiteX1" fmla="*/ 576758 w 659937"/>
              <a:gd name="connsiteY1" fmla="*/ 131591 h 1385489"/>
              <a:gd name="connsiteX2" fmla="*/ 626286 w 659937"/>
              <a:gd name="connsiteY2" fmla="*/ 1385489 h 1385489"/>
              <a:gd name="connsiteX3" fmla="*/ 31113 w 659937"/>
              <a:gd name="connsiteY3" fmla="*/ 1267116 h 1385489"/>
              <a:gd name="connsiteX4" fmla="*/ 224186 w 659937"/>
              <a:gd name="connsiteY4" fmla="*/ 4571 h 1385489"/>
              <a:gd name="connsiteX0" fmla="*/ 224186 w 659937"/>
              <a:gd name="connsiteY0" fmla="*/ 7515 h 1388433"/>
              <a:gd name="connsiteX1" fmla="*/ 576758 w 659937"/>
              <a:gd name="connsiteY1" fmla="*/ 134535 h 1388433"/>
              <a:gd name="connsiteX2" fmla="*/ 626286 w 659937"/>
              <a:gd name="connsiteY2" fmla="*/ 1388433 h 1388433"/>
              <a:gd name="connsiteX3" fmla="*/ 31113 w 659937"/>
              <a:gd name="connsiteY3" fmla="*/ 1270060 h 1388433"/>
              <a:gd name="connsiteX4" fmla="*/ 224186 w 659937"/>
              <a:gd name="connsiteY4" fmla="*/ 7515 h 1388433"/>
              <a:gd name="connsiteX0" fmla="*/ 224186 w 683901"/>
              <a:gd name="connsiteY0" fmla="*/ 7515 h 1388433"/>
              <a:gd name="connsiteX1" fmla="*/ 576758 w 683901"/>
              <a:gd name="connsiteY1" fmla="*/ 134535 h 1388433"/>
              <a:gd name="connsiteX2" fmla="*/ 626286 w 683901"/>
              <a:gd name="connsiteY2" fmla="*/ 1388433 h 1388433"/>
              <a:gd name="connsiteX3" fmla="*/ 31113 w 683901"/>
              <a:gd name="connsiteY3" fmla="*/ 1270060 h 1388433"/>
              <a:gd name="connsiteX4" fmla="*/ 224186 w 683901"/>
              <a:gd name="connsiteY4" fmla="*/ 7515 h 1388433"/>
              <a:gd name="connsiteX0" fmla="*/ 224186 w 785965"/>
              <a:gd name="connsiteY0" fmla="*/ 7515 h 1350032"/>
              <a:gd name="connsiteX1" fmla="*/ 576758 w 785965"/>
              <a:gd name="connsiteY1" fmla="*/ 134535 h 1350032"/>
              <a:gd name="connsiteX2" fmla="*/ 751647 w 785965"/>
              <a:gd name="connsiteY2" fmla="*/ 1336814 h 1350032"/>
              <a:gd name="connsiteX3" fmla="*/ 31113 w 785965"/>
              <a:gd name="connsiteY3" fmla="*/ 1270060 h 1350032"/>
              <a:gd name="connsiteX4" fmla="*/ 224186 w 785965"/>
              <a:gd name="connsiteY4" fmla="*/ 7515 h 1350032"/>
              <a:gd name="connsiteX0" fmla="*/ 205024 w 766803"/>
              <a:gd name="connsiteY0" fmla="*/ 7515 h 1336814"/>
              <a:gd name="connsiteX1" fmla="*/ 557596 w 766803"/>
              <a:gd name="connsiteY1" fmla="*/ 134535 h 1336814"/>
              <a:gd name="connsiteX2" fmla="*/ 732485 w 766803"/>
              <a:gd name="connsiteY2" fmla="*/ 1336814 h 1336814"/>
              <a:gd name="connsiteX3" fmla="*/ 63570 w 766803"/>
              <a:gd name="connsiteY3" fmla="*/ 1196318 h 1336814"/>
              <a:gd name="connsiteX4" fmla="*/ 205024 w 766803"/>
              <a:gd name="connsiteY4" fmla="*/ 7515 h 1336814"/>
              <a:gd name="connsiteX0" fmla="*/ 205024 w 766803"/>
              <a:gd name="connsiteY0" fmla="*/ 7515 h 1346348"/>
              <a:gd name="connsiteX1" fmla="*/ 557596 w 766803"/>
              <a:gd name="connsiteY1" fmla="*/ 134535 h 1346348"/>
              <a:gd name="connsiteX2" fmla="*/ 732485 w 766803"/>
              <a:gd name="connsiteY2" fmla="*/ 1336814 h 1346348"/>
              <a:gd name="connsiteX3" fmla="*/ 63570 w 766803"/>
              <a:gd name="connsiteY3" fmla="*/ 1196318 h 1346348"/>
              <a:gd name="connsiteX4" fmla="*/ 205024 w 766803"/>
              <a:gd name="connsiteY4" fmla="*/ 7515 h 1346348"/>
              <a:gd name="connsiteX0" fmla="*/ 205024 w 786028"/>
              <a:gd name="connsiteY0" fmla="*/ 1256 h 1340089"/>
              <a:gd name="connsiteX1" fmla="*/ 668209 w 786028"/>
              <a:gd name="connsiteY1" fmla="*/ 836199 h 1340089"/>
              <a:gd name="connsiteX2" fmla="*/ 732485 w 786028"/>
              <a:gd name="connsiteY2" fmla="*/ 1330555 h 1340089"/>
              <a:gd name="connsiteX3" fmla="*/ 63570 w 786028"/>
              <a:gd name="connsiteY3" fmla="*/ 1190059 h 1340089"/>
              <a:gd name="connsiteX4" fmla="*/ 205024 w 786028"/>
              <a:gd name="connsiteY4" fmla="*/ 1256 h 1340089"/>
              <a:gd name="connsiteX0" fmla="*/ 205024 w 768799"/>
              <a:gd name="connsiteY0" fmla="*/ 1256 h 1340089"/>
              <a:gd name="connsiteX1" fmla="*/ 668209 w 768799"/>
              <a:gd name="connsiteY1" fmla="*/ 836199 h 1340089"/>
              <a:gd name="connsiteX2" fmla="*/ 732485 w 768799"/>
              <a:gd name="connsiteY2" fmla="*/ 1330555 h 1340089"/>
              <a:gd name="connsiteX3" fmla="*/ 63570 w 768799"/>
              <a:gd name="connsiteY3" fmla="*/ 1190059 h 1340089"/>
              <a:gd name="connsiteX4" fmla="*/ 205024 w 768799"/>
              <a:gd name="connsiteY4" fmla="*/ 1256 h 1340089"/>
              <a:gd name="connsiteX0" fmla="*/ 161887 w 887894"/>
              <a:gd name="connsiteY0" fmla="*/ 11580 h 590871"/>
              <a:gd name="connsiteX1" fmla="*/ 787304 w 887894"/>
              <a:gd name="connsiteY1" fmla="*/ 86981 h 590871"/>
              <a:gd name="connsiteX2" fmla="*/ 851580 w 887894"/>
              <a:gd name="connsiteY2" fmla="*/ 581337 h 590871"/>
              <a:gd name="connsiteX3" fmla="*/ 182665 w 887894"/>
              <a:gd name="connsiteY3" fmla="*/ 440841 h 590871"/>
              <a:gd name="connsiteX4" fmla="*/ 161887 w 887894"/>
              <a:gd name="connsiteY4" fmla="*/ 11580 h 590871"/>
              <a:gd name="connsiteX0" fmla="*/ 165036 w 876295"/>
              <a:gd name="connsiteY0" fmla="*/ 8861 h 617649"/>
              <a:gd name="connsiteX1" fmla="*/ 775705 w 876295"/>
              <a:gd name="connsiteY1" fmla="*/ 113759 h 617649"/>
              <a:gd name="connsiteX2" fmla="*/ 839981 w 876295"/>
              <a:gd name="connsiteY2" fmla="*/ 608115 h 617649"/>
              <a:gd name="connsiteX3" fmla="*/ 171066 w 876295"/>
              <a:gd name="connsiteY3" fmla="*/ 467619 h 617649"/>
              <a:gd name="connsiteX4" fmla="*/ 165036 w 876295"/>
              <a:gd name="connsiteY4" fmla="*/ 8861 h 617649"/>
              <a:gd name="connsiteX0" fmla="*/ 165036 w 876295"/>
              <a:gd name="connsiteY0" fmla="*/ 0 h 608788"/>
              <a:gd name="connsiteX1" fmla="*/ 775705 w 876295"/>
              <a:gd name="connsiteY1" fmla="*/ 104898 h 608788"/>
              <a:gd name="connsiteX2" fmla="*/ 839981 w 876295"/>
              <a:gd name="connsiteY2" fmla="*/ 599254 h 608788"/>
              <a:gd name="connsiteX3" fmla="*/ 171066 w 876295"/>
              <a:gd name="connsiteY3" fmla="*/ 458758 h 608788"/>
              <a:gd name="connsiteX4" fmla="*/ 165036 w 876295"/>
              <a:gd name="connsiteY4" fmla="*/ 0 h 608788"/>
              <a:gd name="connsiteX0" fmla="*/ 165036 w 872760"/>
              <a:gd name="connsiteY0" fmla="*/ 0 h 608788"/>
              <a:gd name="connsiteX1" fmla="*/ 746208 w 872760"/>
              <a:gd name="connsiteY1" fmla="*/ 119646 h 608788"/>
              <a:gd name="connsiteX2" fmla="*/ 839981 w 872760"/>
              <a:gd name="connsiteY2" fmla="*/ 599254 h 608788"/>
              <a:gd name="connsiteX3" fmla="*/ 171066 w 872760"/>
              <a:gd name="connsiteY3" fmla="*/ 458758 h 608788"/>
              <a:gd name="connsiteX4" fmla="*/ 165036 w 872760"/>
              <a:gd name="connsiteY4" fmla="*/ 0 h 608788"/>
              <a:gd name="connsiteX0" fmla="*/ 165036 w 875341"/>
              <a:gd name="connsiteY0" fmla="*/ 0 h 608788"/>
              <a:gd name="connsiteX1" fmla="*/ 768331 w 875341"/>
              <a:gd name="connsiteY1" fmla="*/ 104897 h 608788"/>
              <a:gd name="connsiteX2" fmla="*/ 839981 w 875341"/>
              <a:gd name="connsiteY2" fmla="*/ 599254 h 608788"/>
              <a:gd name="connsiteX3" fmla="*/ 171066 w 875341"/>
              <a:gd name="connsiteY3" fmla="*/ 458758 h 608788"/>
              <a:gd name="connsiteX4" fmla="*/ 165036 w 875341"/>
              <a:gd name="connsiteY4" fmla="*/ 0 h 608788"/>
              <a:gd name="connsiteX0" fmla="*/ 165036 w 875341"/>
              <a:gd name="connsiteY0" fmla="*/ 0 h 608788"/>
              <a:gd name="connsiteX1" fmla="*/ 768331 w 875341"/>
              <a:gd name="connsiteY1" fmla="*/ 104897 h 608788"/>
              <a:gd name="connsiteX2" fmla="*/ 839981 w 875341"/>
              <a:gd name="connsiteY2" fmla="*/ 599254 h 608788"/>
              <a:gd name="connsiteX3" fmla="*/ 171066 w 875341"/>
              <a:gd name="connsiteY3" fmla="*/ 458758 h 608788"/>
              <a:gd name="connsiteX4" fmla="*/ 165036 w 875341"/>
              <a:gd name="connsiteY4" fmla="*/ 0 h 608788"/>
              <a:gd name="connsiteX0" fmla="*/ 165036 w 843974"/>
              <a:gd name="connsiteY0" fmla="*/ 0 h 608788"/>
              <a:gd name="connsiteX1" fmla="*/ 768331 w 843974"/>
              <a:gd name="connsiteY1" fmla="*/ 104897 h 608788"/>
              <a:gd name="connsiteX2" fmla="*/ 839981 w 843974"/>
              <a:gd name="connsiteY2" fmla="*/ 599254 h 608788"/>
              <a:gd name="connsiteX3" fmla="*/ 171066 w 843974"/>
              <a:gd name="connsiteY3" fmla="*/ 458758 h 608788"/>
              <a:gd name="connsiteX4" fmla="*/ 165036 w 843974"/>
              <a:gd name="connsiteY4" fmla="*/ 0 h 608788"/>
              <a:gd name="connsiteX0" fmla="*/ 165036 w 845816"/>
              <a:gd name="connsiteY0" fmla="*/ 0 h 608788"/>
              <a:gd name="connsiteX1" fmla="*/ 768331 w 845816"/>
              <a:gd name="connsiteY1" fmla="*/ 104897 h 608788"/>
              <a:gd name="connsiteX2" fmla="*/ 839981 w 845816"/>
              <a:gd name="connsiteY2" fmla="*/ 599254 h 608788"/>
              <a:gd name="connsiteX3" fmla="*/ 171066 w 845816"/>
              <a:gd name="connsiteY3" fmla="*/ 458758 h 608788"/>
              <a:gd name="connsiteX4" fmla="*/ 165036 w 845816"/>
              <a:gd name="connsiteY4" fmla="*/ 0 h 608788"/>
              <a:gd name="connsiteX0" fmla="*/ 0 w 680780"/>
              <a:gd name="connsiteY0" fmla="*/ 0 h 608788"/>
              <a:gd name="connsiteX1" fmla="*/ 603295 w 680780"/>
              <a:gd name="connsiteY1" fmla="*/ 104897 h 608788"/>
              <a:gd name="connsiteX2" fmla="*/ 674945 w 680780"/>
              <a:gd name="connsiteY2" fmla="*/ 599254 h 608788"/>
              <a:gd name="connsiteX3" fmla="*/ 6030 w 680780"/>
              <a:gd name="connsiteY3" fmla="*/ 458758 h 608788"/>
              <a:gd name="connsiteX4" fmla="*/ 0 w 680780"/>
              <a:gd name="connsiteY4" fmla="*/ 0 h 608788"/>
              <a:gd name="connsiteX0" fmla="*/ 0 w 710405"/>
              <a:gd name="connsiteY0" fmla="*/ 0 h 608788"/>
              <a:gd name="connsiteX1" fmla="*/ 698711 w 710405"/>
              <a:gd name="connsiteY1" fmla="*/ 112848 h 608788"/>
              <a:gd name="connsiteX2" fmla="*/ 674945 w 710405"/>
              <a:gd name="connsiteY2" fmla="*/ 599254 h 608788"/>
              <a:gd name="connsiteX3" fmla="*/ 6030 w 710405"/>
              <a:gd name="connsiteY3" fmla="*/ 458758 h 608788"/>
              <a:gd name="connsiteX4" fmla="*/ 0 w 710405"/>
              <a:gd name="connsiteY4" fmla="*/ 0 h 608788"/>
              <a:gd name="connsiteX0" fmla="*/ 1921 w 704375"/>
              <a:gd name="connsiteY0" fmla="*/ 0 h 688301"/>
              <a:gd name="connsiteX1" fmla="*/ 692681 w 704375"/>
              <a:gd name="connsiteY1" fmla="*/ 192361 h 688301"/>
              <a:gd name="connsiteX2" fmla="*/ 668915 w 704375"/>
              <a:gd name="connsiteY2" fmla="*/ 678767 h 688301"/>
              <a:gd name="connsiteX3" fmla="*/ 0 w 704375"/>
              <a:gd name="connsiteY3" fmla="*/ 538271 h 688301"/>
              <a:gd name="connsiteX4" fmla="*/ 1921 w 704375"/>
              <a:gd name="connsiteY4" fmla="*/ 0 h 688301"/>
              <a:gd name="connsiteX0" fmla="*/ 1921 w 696161"/>
              <a:gd name="connsiteY0" fmla="*/ 0 h 1569924"/>
              <a:gd name="connsiteX1" fmla="*/ 692681 w 696161"/>
              <a:gd name="connsiteY1" fmla="*/ 192361 h 1569924"/>
              <a:gd name="connsiteX2" fmla="*/ 557597 w 696161"/>
              <a:gd name="connsiteY2" fmla="*/ 1569313 h 1569924"/>
              <a:gd name="connsiteX3" fmla="*/ 0 w 696161"/>
              <a:gd name="connsiteY3" fmla="*/ 538271 h 1569924"/>
              <a:gd name="connsiteX4" fmla="*/ 1921 w 696161"/>
              <a:gd name="connsiteY4" fmla="*/ 0 h 1569924"/>
              <a:gd name="connsiteX0" fmla="*/ 0 w 694240"/>
              <a:gd name="connsiteY0" fmla="*/ 0 h 1629109"/>
              <a:gd name="connsiteX1" fmla="*/ 690760 w 694240"/>
              <a:gd name="connsiteY1" fmla="*/ 192361 h 1629109"/>
              <a:gd name="connsiteX2" fmla="*/ 555676 w 694240"/>
              <a:gd name="connsiteY2" fmla="*/ 1569313 h 1629109"/>
              <a:gd name="connsiteX3" fmla="*/ 85544 w 694240"/>
              <a:gd name="connsiteY3" fmla="*/ 1556038 h 1629109"/>
              <a:gd name="connsiteX4" fmla="*/ 0 w 694240"/>
              <a:gd name="connsiteY4" fmla="*/ 0 h 1629109"/>
              <a:gd name="connsiteX0" fmla="*/ 0 w 694240"/>
              <a:gd name="connsiteY0" fmla="*/ 0 h 1584811"/>
              <a:gd name="connsiteX1" fmla="*/ 690760 w 694240"/>
              <a:gd name="connsiteY1" fmla="*/ 192361 h 1584811"/>
              <a:gd name="connsiteX2" fmla="*/ 555676 w 694240"/>
              <a:gd name="connsiteY2" fmla="*/ 1569313 h 1584811"/>
              <a:gd name="connsiteX3" fmla="*/ 85544 w 694240"/>
              <a:gd name="connsiteY3" fmla="*/ 1556038 h 1584811"/>
              <a:gd name="connsiteX4" fmla="*/ 0 w 694240"/>
              <a:gd name="connsiteY4" fmla="*/ 0 h 1584811"/>
              <a:gd name="connsiteX0" fmla="*/ 0 w 694240"/>
              <a:gd name="connsiteY0" fmla="*/ 0 h 1584811"/>
              <a:gd name="connsiteX1" fmla="*/ 690760 w 694240"/>
              <a:gd name="connsiteY1" fmla="*/ 192361 h 1584811"/>
              <a:gd name="connsiteX2" fmla="*/ 555676 w 694240"/>
              <a:gd name="connsiteY2" fmla="*/ 1569313 h 1584811"/>
              <a:gd name="connsiteX3" fmla="*/ 85544 w 694240"/>
              <a:gd name="connsiteY3" fmla="*/ 1556038 h 1584811"/>
              <a:gd name="connsiteX4" fmla="*/ 0 w 694240"/>
              <a:gd name="connsiteY4" fmla="*/ 0 h 1584811"/>
              <a:gd name="connsiteX0" fmla="*/ 51789 w 746029"/>
              <a:gd name="connsiteY0" fmla="*/ 0 h 1584811"/>
              <a:gd name="connsiteX1" fmla="*/ 742549 w 746029"/>
              <a:gd name="connsiteY1" fmla="*/ 192361 h 1584811"/>
              <a:gd name="connsiteX2" fmla="*/ 607465 w 746029"/>
              <a:gd name="connsiteY2" fmla="*/ 1569313 h 1584811"/>
              <a:gd name="connsiteX3" fmla="*/ 137333 w 746029"/>
              <a:gd name="connsiteY3" fmla="*/ 1556038 h 1584811"/>
              <a:gd name="connsiteX4" fmla="*/ 51789 w 746029"/>
              <a:gd name="connsiteY4" fmla="*/ 0 h 1584811"/>
              <a:gd name="connsiteX0" fmla="*/ 41405 w 735645"/>
              <a:gd name="connsiteY0" fmla="*/ 0 h 1584811"/>
              <a:gd name="connsiteX1" fmla="*/ 732165 w 735645"/>
              <a:gd name="connsiteY1" fmla="*/ 192361 h 1584811"/>
              <a:gd name="connsiteX2" fmla="*/ 597081 w 735645"/>
              <a:gd name="connsiteY2" fmla="*/ 1569313 h 1584811"/>
              <a:gd name="connsiteX3" fmla="*/ 126949 w 735645"/>
              <a:gd name="connsiteY3" fmla="*/ 1556038 h 1584811"/>
              <a:gd name="connsiteX4" fmla="*/ 41405 w 735645"/>
              <a:gd name="connsiteY4" fmla="*/ 0 h 1584811"/>
              <a:gd name="connsiteX0" fmla="*/ 45233 w 739473"/>
              <a:gd name="connsiteY0" fmla="*/ 0 h 1584811"/>
              <a:gd name="connsiteX1" fmla="*/ 735993 w 739473"/>
              <a:gd name="connsiteY1" fmla="*/ 192361 h 1584811"/>
              <a:gd name="connsiteX2" fmla="*/ 600909 w 739473"/>
              <a:gd name="connsiteY2" fmla="*/ 1569313 h 1584811"/>
              <a:gd name="connsiteX3" fmla="*/ 130777 w 739473"/>
              <a:gd name="connsiteY3" fmla="*/ 1556038 h 1584811"/>
              <a:gd name="connsiteX4" fmla="*/ 45233 w 739473"/>
              <a:gd name="connsiteY4" fmla="*/ 0 h 1584811"/>
              <a:gd name="connsiteX0" fmla="*/ 36001 w 730241"/>
              <a:gd name="connsiteY0" fmla="*/ 0 h 1584811"/>
              <a:gd name="connsiteX1" fmla="*/ 726761 w 730241"/>
              <a:gd name="connsiteY1" fmla="*/ 192361 h 1584811"/>
              <a:gd name="connsiteX2" fmla="*/ 591677 w 730241"/>
              <a:gd name="connsiteY2" fmla="*/ 1569313 h 1584811"/>
              <a:gd name="connsiteX3" fmla="*/ 121545 w 730241"/>
              <a:gd name="connsiteY3" fmla="*/ 1556038 h 1584811"/>
              <a:gd name="connsiteX4" fmla="*/ 36001 w 730241"/>
              <a:gd name="connsiteY4" fmla="*/ 0 h 1584811"/>
              <a:gd name="connsiteX0" fmla="*/ 36001 w 707018"/>
              <a:gd name="connsiteY0" fmla="*/ 0 h 1584811"/>
              <a:gd name="connsiteX1" fmla="*/ 702907 w 707018"/>
              <a:gd name="connsiteY1" fmla="*/ 168507 h 1584811"/>
              <a:gd name="connsiteX2" fmla="*/ 591677 w 707018"/>
              <a:gd name="connsiteY2" fmla="*/ 1569313 h 1584811"/>
              <a:gd name="connsiteX3" fmla="*/ 121545 w 707018"/>
              <a:gd name="connsiteY3" fmla="*/ 1556038 h 1584811"/>
              <a:gd name="connsiteX4" fmla="*/ 36001 w 707018"/>
              <a:gd name="connsiteY4" fmla="*/ 0 h 1584811"/>
              <a:gd name="connsiteX0" fmla="*/ 36001 w 730241"/>
              <a:gd name="connsiteY0" fmla="*/ 0 h 1584811"/>
              <a:gd name="connsiteX1" fmla="*/ 726761 w 730241"/>
              <a:gd name="connsiteY1" fmla="*/ 176459 h 1584811"/>
              <a:gd name="connsiteX2" fmla="*/ 591677 w 730241"/>
              <a:gd name="connsiteY2" fmla="*/ 1569313 h 1584811"/>
              <a:gd name="connsiteX3" fmla="*/ 121545 w 730241"/>
              <a:gd name="connsiteY3" fmla="*/ 1556038 h 1584811"/>
              <a:gd name="connsiteX4" fmla="*/ 36001 w 730241"/>
              <a:gd name="connsiteY4" fmla="*/ 0 h 1584811"/>
              <a:gd name="connsiteX0" fmla="*/ 36001 w 730241"/>
              <a:gd name="connsiteY0" fmla="*/ 0 h 1569313"/>
              <a:gd name="connsiteX1" fmla="*/ 726761 w 730241"/>
              <a:gd name="connsiteY1" fmla="*/ 176459 h 1569313"/>
              <a:gd name="connsiteX2" fmla="*/ 591677 w 730241"/>
              <a:gd name="connsiteY2" fmla="*/ 1569313 h 1569313"/>
              <a:gd name="connsiteX3" fmla="*/ 121545 w 730241"/>
              <a:gd name="connsiteY3" fmla="*/ 1556038 h 1569313"/>
              <a:gd name="connsiteX4" fmla="*/ 36001 w 730241"/>
              <a:gd name="connsiteY4" fmla="*/ 0 h 1569313"/>
              <a:gd name="connsiteX0" fmla="*/ 36984 w 731224"/>
              <a:gd name="connsiteY0" fmla="*/ 0 h 1569313"/>
              <a:gd name="connsiteX1" fmla="*/ 727744 w 731224"/>
              <a:gd name="connsiteY1" fmla="*/ 176459 h 1569313"/>
              <a:gd name="connsiteX2" fmla="*/ 592660 w 731224"/>
              <a:gd name="connsiteY2" fmla="*/ 1569313 h 1569313"/>
              <a:gd name="connsiteX3" fmla="*/ 113003 w 731224"/>
              <a:gd name="connsiteY3" fmla="*/ 1508413 h 1569313"/>
              <a:gd name="connsiteX4" fmla="*/ 36984 w 731224"/>
              <a:gd name="connsiteY4" fmla="*/ 0 h 1569313"/>
              <a:gd name="connsiteX0" fmla="*/ 36984 w 731224"/>
              <a:gd name="connsiteY0" fmla="*/ 0 h 1569313"/>
              <a:gd name="connsiteX1" fmla="*/ 727744 w 731224"/>
              <a:gd name="connsiteY1" fmla="*/ 176459 h 1569313"/>
              <a:gd name="connsiteX2" fmla="*/ 592660 w 731224"/>
              <a:gd name="connsiteY2" fmla="*/ 1569313 h 1569313"/>
              <a:gd name="connsiteX3" fmla="*/ 113003 w 731224"/>
              <a:gd name="connsiteY3" fmla="*/ 1508413 h 1569313"/>
              <a:gd name="connsiteX4" fmla="*/ 36984 w 731224"/>
              <a:gd name="connsiteY4" fmla="*/ 0 h 1569313"/>
              <a:gd name="connsiteX0" fmla="*/ 51024 w 650014"/>
              <a:gd name="connsiteY0" fmla="*/ 1052266 h 1392854"/>
              <a:gd name="connsiteX1" fmla="*/ 646534 w 650014"/>
              <a:gd name="connsiteY1" fmla="*/ 0 h 1392854"/>
              <a:gd name="connsiteX2" fmla="*/ 511450 w 650014"/>
              <a:gd name="connsiteY2" fmla="*/ 1392854 h 1392854"/>
              <a:gd name="connsiteX3" fmla="*/ 31793 w 650014"/>
              <a:gd name="connsiteY3" fmla="*/ 1331954 h 1392854"/>
              <a:gd name="connsiteX4" fmla="*/ 51024 w 650014"/>
              <a:gd name="connsiteY4" fmla="*/ 1052266 h 1392854"/>
              <a:gd name="connsiteX0" fmla="*/ 19231 w 618221"/>
              <a:gd name="connsiteY0" fmla="*/ 1052266 h 1392854"/>
              <a:gd name="connsiteX1" fmla="*/ 614741 w 618221"/>
              <a:gd name="connsiteY1" fmla="*/ 0 h 1392854"/>
              <a:gd name="connsiteX2" fmla="*/ 479657 w 618221"/>
              <a:gd name="connsiteY2" fmla="*/ 1392854 h 1392854"/>
              <a:gd name="connsiteX3" fmla="*/ 0 w 618221"/>
              <a:gd name="connsiteY3" fmla="*/ 1331954 h 1392854"/>
              <a:gd name="connsiteX4" fmla="*/ 19231 w 618221"/>
              <a:gd name="connsiteY4" fmla="*/ 1052266 h 1392854"/>
              <a:gd name="connsiteX0" fmla="*/ 19231 w 618221"/>
              <a:gd name="connsiteY0" fmla="*/ 1052266 h 1392854"/>
              <a:gd name="connsiteX1" fmla="*/ 614741 w 618221"/>
              <a:gd name="connsiteY1" fmla="*/ 0 h 1392854"/>
              <a:gd name="connsiteX2" fmla="*/ 479657 w 618221"/>
              <a:gd name="connsiteY2" fmla="*/ 1392854 h 1392854"/>
              <a:gd name="connsiteX3" fmla="*/ 0 w 618221"/>
              <a:gd name="connsiteY3" fmla="*/ 1331954 h 1392854"/>
              <a:gd name="connsiteX4" fmla="*/ 19231 w 618221"/>
              <a:gd name="connsiteY4" fmla="*/ 1052266 h 1392854"/>
              <a:gd name="connsiteX0" fmla="*/ 19231 w 536703"/>
              <a:gd name="connsiteY0" fmla="*/ 4516 h 345104"/>
              <a:gd name="connsiteX1" fmla="*/ 529016 w 536703"/>
              <a:gd name="connsiteY1" fmla="*/ 0 h 345104"/>
              <a:gd name="connsiteX2" fmla="*/ 479657 w 536703"/>
              <a:gd name="connsiteY2" fmla="*/ 345104 h 345104"/>
              <a:gd name="connsiteX3" fmla="*/ 0 w 536703"/>
              <a:gd name="connsiteY3" fmla="*/ 284204 h 345104"/>
              <a:gd name="connsiteX4" fmla="*/ 19231 w 536703"/>
              <a:gd name="connsiteY4" fmla="*/ 4516 h 345104"/>
              <a:gd name="connsiteX0" fmla="*/ 19231 w 529016"/>
              <a:gd name="connsiteY0" fmla="*/ 4516 h 345104"/>
              <a:gd name="connsiteX1" fmla="*/ 529016 w 529016"/>
              <a:gd name="connsiteY1" fmla="*/ 0 h 345104"/>
              <a:gd name="connsiteX2" fmla="*/ 479657 w 529016"/>
              <a:gd name="connsiteY2" fmla="*/ 345104 h 345104"/>
              <a:gd name="connsiteX3" fmla="*/ 0 w 529016"/>
              <a:gd name="connsiteY3" fmla="*/ 284204 h 345104"/>
              <a:gd name="connsiteX4" fmla="*/ 19231 w 529016"/>
              <a:gd name="connsiteY4" fmla="*/ 4516 h 345104"/>
              <a:gd name="connsiteX0" fmla="*/ 19231 w 490916"/>
              <a:gd name="connsiteY0" fmla="*/ 0 h 340588"/>
              <a:gd name="connsiteX1" fmla="*/ 490916 w 490916"/>
              <a:gd name="connsiteY1" fmla="*/ 5009 h 340588"/>
              <a:gd name="connsiteX2" fmla="*/ 479657 w 490916"/>
              <a:gd name="connsiteY2" fmla="*/ 340588 h 340588"/>
              <a:gd name="connsiteX3" fmla="*/ 0 w 490916"/>
              <a:gd name="connsiteY3" fmla="*/ 279688 h 340588"/>
              <a:gd name="connsiteX4" fmla="*/ 19231 w 490916"/>
              <a:gd name="connsiteY4" fmla="*/ 0 h 340588"/>
              <a:gd name="connsiteX0" fmla="*/ 19231 w 494697"/>
              <a:gd name="connsiteY0" fmla="*/ 0 h 340588"/>
              <a:gd name="connsiteX1" fmla="*/ 490916 w 494697"/>
              <a:gd name="connsiteY1" fmla="*/ 5009 h 340588"/>
              <a:gd name="connsiteX2" fmla="*/ 479657 w 494697"/>
              <a:gd name="connsiteY2" fmla="*/ 340588 h 340588"/>
              <a:gd name="connsiteX3" fmla="*/ 0 w 494697"/>
              <a:gd name="connsiteY3" fmla="*/ 279688 h 340588"/>
              <a:gd name="connsiteX4" fmla="*/ 19231 w 494697"/>
              <a:gd name="connsiteY4" fmla="*/ 0 h 340588"/>
              <a:gd name="connsiteX0" fmla="*/ 19231 w 494697"/>
              <a:gd name="connsiteY0" fmla="*/ 0 h 340588"/>
              <a:gd name="connsiteX1" fmla="*/ 490916 w 494697"/>
              <a:gd name="connsiteY1" fmla="*/ 5009 h 340588"/>
              <a:gd name="connsiteX2" fmla="*/ 479657 w 494697"/>
              <a:gd name="connsiteY2" fmla="*/ 340588 h 340588"/>
              <a:gd name="connsiteX3" fmla="*/ 0 w 494697"/>
              <a:gd name="connsiteY3" fmla="*/ 279688 h 340588"/>
              <a:gd name="connsiteX4" fmla="*/ 19231 w 494697"/>
              <a:gd name="connsiteY4" fmla="*/ 0 h 340588"/>
              <a:gd name="connsiteX0" fmla="*/ 19231 w 532480"/>
              <a:gd name="connsiteY0" fmla="*/ 26164 h 366752"/>
              <a:gd name="connsiteX1" fmla="*/ 532480 w 532480"/>
              <a:gd name="connsiteY1" fmla="*/ 0 h 366752"/>
              <a:gd name="connsiteX2" fmla="*/ 479657 w 532480"/>
              <a:gd name="connsiteY2" fmla="*/ 366752 h 366752"/>
              <a:gd name="connsiteX3" fmla="*/ 0 w 532480"/>
              <a:gd name="connsiteY3" fmla="*/ 305852 h 366752"/>
              <a:gd name="connsiteX4" fmla="*/ 19231 w 532480"/>
              <a:gd name="connsiteY4" fmla="*/ 26164 h 366752"/>
              <a:gd name="connsiteX0" fmla="*/ 76381 w 532480"/>
              <a:gd name="connsiteY0" fmla="*/ 0 h 428911"/>
              <a:gd name="connsiteX1" fmla="*/ 532480 w 532480"/>
              <a:gd name="connsiteY1" fmla="*/ 62159 h 428911"/>
              <a:gd name="connsiteX2" fmla="*/ 479657 w 532480"/>
              <a:gd name="connsiteY2" fmla="*/ 428911 h 428911"/>
              <a:gd name="connsiteX3" fmla="*/ 0 w 532480"/>
              <a:gd name="connsiteY3" fmla="*/ 368011 h 428911"/>
              <a:gd name="connsiteX4" fmla="*/ 76381 w 532480"/>
              <a:gd name="connsiteY4" fmla="*/ 0 h 428911"/>
              <a:gd name="connsiteX0" fmla="*/ 76381 w 532480"/>
              <a:gd name="connsiteY0" fmla="*/ 3573 h 432484"/>
              <a:gd name="connsiteX1" fmla="*/ 532480 w 532480"/>
              <a:gd name="connsiteY1" fmla="*/ 65732 h 432484"/>
              <a:gd name="connsiteX2" fmla="*/ 479657 w 532480"/>
              <a:gd name="connsiteY2" fmla="*/ 432484 h 432484"/>
              <a:gd name="connsiteX3" fmla="*/ 0 w 532480"/>
              <a:gd name="connsiteY3" fmla="*/ 371584 h 432484"/>
              <a:gd name="connsiteX4" fmla="*/ 76381 w 532480"/>
              <a:gd name="connsiteY4" fmla="*/ 3573 h 432484"/>
              <a:gd name="connsiteX0" fmla="*/ 76381 w 532480"/>
              <a:gd name="connsiteY0" fmla="*/ 5070 h 433981"/>
              <a:gd name="connsiteX1" fmla="*/ 532480 w 532480"/>
              <a:gd name="connsiteY1" fmla="*/ 67229 h 433981"/>
              <a:gd name="connsiteX2" fmla="*/ 479657 w 532480"/>
              <a:gd name="connsiteY2" fmla="*/ 433981 h 433981"/>
              <a:gd name="connsiteX3" fmla="*/ 0 w 532480"/>
              <a:gd name="connsiteY3" fmla="*/ 373081 h 433981"/>
              <a:gd name="connsiteX4" fmla="*/ 76381 w 532480"/>
              <a:gd name="connsiteY4" fmla="*/ 5070 h 433981"/>
              <a:gd name="connsiteX0" fmla="*/ 76381 w 618870"/>
              <a:gd name="connsiteY0" fmla="*/ 5070 h 672972"/>
              <a:gd name="connsiteX1" fmla="*/ 532480 w 618870"/>
              <a:gd name="connsiteY1" fmla="*/ 67229 h 672972"/>
              <a:gd name="connsiteX2" fmla="*/ 614738 w 618870"/>
              <a:gd name="connsiteY2" fmla="*/ 672972 h 672972"/>
              <a:gd name="connsiteX3" fmla="*/ 0 w 618870"/>
              <a:gd name="connsiteY3" fmla="*/ 373081 h 672972"/>
              <a:gd name="connsiteX4" fmla="*/ 76381 w 618870"/>
              <a:gd name="connsiteY4" fmla="*/ 5070 h 672972"/>
              <a:gd name="connsiteX0" fmla="*/ 107554 w 650043"/>
              <a:gd name="connsiteY0" fmla="*/ 5070 h 695199"/>
              <a:gd name="connsiteX1" fmla="*/ 563653 w 650043"/>
              <a:gd name="connsiteY1" fmla="*/ 67229 h 695199"/>
              <a:gd name="connsiteX2" fmla="*/ 645911 w 650043"/>
              <a:gd name="connsiteY2" fmla="*/ 672972 h 695199"/>
              <a:gd name="connsiteX3" fmla="*/ 0 w 650043"/>
              <a:gd name="connsiteY3" fmla="*/ 695199 h 695199"/>
              <a:gd name="connsiteX4" fmla="*/ 107554 w 650043"/>
              <a:gd name="connsiteY4" fmla="*/ 5070 h 695199"/>
              <a:gd name="connsiteX0" fmla="*/ 143902 w 686391"/>
              <a:gd name="connsiteY0" fmla="*/ 5070 h 695199"/>
              <a:gd name="connsiteX1" fmla="*/ 600001 w 686391"/>
              <a:gd name="connsiteY1" fmla="*/ 67229 h 695199"/>
              <a:gd name="connsiteX2" fmla="*/ 682259 w 686391"/>
              <a:gd name="connsiteY2" fmla="*/ 672972 h 695199"/>
              <a:gd name="connsiteX3" fmla="*/ 36348 w 686391"/>
              <a:gd name="connsiteY3" fmla="*/ 695199 h 695199"/>
              <a:gd name="connsiteX4" fmla="*/ 88028 w 686391"/>
              <a:gd name="connsiteY4" fmla="*/ 309759 h 695199"/>
              <a:gd name="connsiteX5" fmla="*/ 143902 w 686391"/>
              <a:gd name="connsiteY5" fmla="*/ 5070 h 695199"/>
              <a:gd name="connsiteX0" fmla="*/ 317353 w 859842"/>
              <a:gd name="connsiteY0" fmla="*/ 5070 h 695199"/>
              <a:gd name="connsiteX1" fmla="*/ 773452 w 859842"/>
              <a:gd name="connsiteY1" fmla="*/ 67229 h 695199"/>
              <a:gd name="connsiteX2" fmla="*/ 855710 w 859842"/>
              <a:gd name="connsiteY2" fmla="*/ 672972 h 695199"/>
              <a:gd name="connsiteX3" fmla="*/ 209799 w 859842"/>
              <a:gd name="connsiteY3" fmla="*/ 695199 h 695199"/>
              <a:gd name="connsiteX4" fmla="*/ 1706 w 859842"/>
              <a:gd name="connsiteY4" fmla="*/ 340931 h 695199"/>
              <a:gd name="connsiteX5" fmla="*/ 317353 w 859842"/>
              <a:gd name="connsiteY5" fmla="*/ 5070 h 695199"/>
              <a:gd name="connsiteX0" fmla="*/ 315647 w 858136"/>
              <a:gd name="connsiteY0" fmla="*/ 5070 h 695199"/>
              <a:gd name="connsiteX1" fmla="*/ 771746 w 858136"/>
              <a:gd name="connsiteY1" fmla="*/ 67229 h 695199"/>
              <a:gd name="connsiteX2" fmla="*/ 854004 w 858136"/>
              <a:gd name="connsiteY2" fmla="*/ 672972 h 695199"/>
              <a:gd name="connsiteX3" fmla="*/ 208093 w 858136"/>
              <a:gd name="connsiteY3" fmla="*/ 695199 h 695199"/>
              <a:gd name="connsiteX4" fmla="*/ 0 w 858136"/>
              <a:gd name="connsiteY4" fmla="*/ 340931 h 695199"/>
              <a:gd name="connsiteX5" fmla="*/ 315647 w 858136"/>
              <a:gd name="connsiteY5" fmla="*/ 5070 h 695199"/>
              <a:gd name="connsiteX0" fmla="*/ 315647 w 858136"/>
              <a:gd name="connsiteY0" fmla="*/ 5070 h 679613"/>
              <a:gd name="connsiteX1" fmla="*/ 771746 w 858136"/>
              <a:gd name="connsiteY1" fmla="*/ 67229 h 679613"/>
              <a:gd name="connsiteX2" fmla="*/ 854004 w 858136"/>
              <a:gd name="connsiteY2" fmla="*/ 672972 h 679613"/>
              <a:gd name="connsiteX3" fmla="*/ 197702 w 858136"/>
              <a:gd name="connsiteY3" fmla="*/ 679613 h 679613"/>
              <a:gd name="connsiteX4" fmla="*/ 0 w 858136"/>
              <a:gd name="connsiteY4" fmla="*/ 340931 h 679613"/>
              <a:gd name="connsiteX5" fmla="*/ 315647 w 858136"/>
              <a:gd name="connsiteY5" fmla="*/ 5070 h 679613"/>
              <a:gd name="connsiteX0" fmla="*/ 315647 w 858136"/>
              <a:gd name="connsiteY0" fmla="*/ 5070 h 679613"/>
              <a:gd name="connsiteX1" fmla="*/ 771746 w 858136"/>
              <a:gd name="connsiteY1" fmla="*/ 67229 h 679613"/>
              <a:gd name="connsiteX2" fmla="*/ 854004 w 858136"/>
              <a:gd name="connsiteY2" fmla="*/ 672972 h 679613"/>
              <a:gd name="connsiteX3" fmla="*/ 197702 w 858136"/>
              <a:gd name="connsiteY3" fmla="*/ 679613 h 679613"/>
              <a:gd name="connsiteX4" fmla="*/ 0 w 858136"/>
              <a:gd name="connsiteY4" fmla="*/ 340931 h 679613"/>
              <a:gd name="connsiteX5" fmla="*/ 315647 w 858136"/>
              <a:gd name="connsiteY5" fmla="*/ 5070 h 679613"/>
              <a:gd name="connsiteX0" fmla="*/ 315647 w 858136"/>
              <a:gd name="connsiteY0" fmla="*/ 5070 h 788241"/>
              <a:gd name="connsiteX1" fmla="*/ 771746 w 858136"/>
              <a:gd name="connsiteY1" fmla="*/ 67229 h 788241"/>
              <a:gd name="connsiteX2" fmla="*/ 854004 w 858136"/>
              <a:gd name="connsiteY2" fmla="*/ 672972 h 788241"/>
              <a:gd name="connsiteX3" fmla="*/ 197702 w 858136"/>
              <a:gd name="connsiteY3" fmla="*/ 679613 h 788241"/>
              <a:gd name="connsiteX4" fmla="*/ 0 w 858136"/>
              <a:gd name="connsiteY4" fmla="*/ 340931 h 788241"/>
              <a:gd name="connsiteX5" fmla="*/ 315647 w 858136"/>
              <a:gd name="connsiteY5" fmla="*/ 5070 h 788241"/>
              <a:gd name="connsiteX0" fmla="*/ 315647 w 858136"/>
              <a:gd name="connsiteY0" fmla="*/ 5070 h 841618"/>
              <a:gd name="connsiteX1" fmla="*/ 771746 w 858136"/>
              <a:gd name="connsiteY1" fmla="*/ 67229 h 841618"/>
              <a:gd name="connsiteX2" fmla="*/ 854004 w 858136"/>
              <a:gd name="connsiteY2" fmla="*/ 672972 h 841618"/>
              <a:gd name="connsiteX3" fmla="*/ 197702 w 858136"/>
              <a:gd name="connsiteY3" fmla="*/ 679613 h 841618"/>
              <a:gd name="connsiteX4" fmla="*/ 0 w 858136"/>
              <a:gd name="connsiteY4" fmla="*/ 340931 h 841618"/>
              <a:gd name="connsiteX5" fmla="*/ 315647 w 858136"/>
              <a:gd name="connsiteY5" fmla="*/ 5070 h 841618"/>
              <a:gd name="connsiteX0" fmla="*/ 315647 w 858136"/>
              <a:gd name="connsiteY0" fmla="*/ 5070 h 839416"/>
              <a:gd name="connsiteX1" fmla="*/ 771746 w 858136"/>
              <a:gd name="connsiteY1" fmla="*/ 67229 h 839416"/>
              <a:gd name="connsiteX2" fmla="*/ 854004 w 858136"/>
              <a:gd name="connsiteY2" fmla="*/ 672972 h 839416"/>
              <a:gd name="connsiteX3" fmla="*/ 197702 w 858136"/>
              <a:gd name="connsiteY3" fmla="*/ 679613 h 839416"/>
              <a:gd name="connsiteX4" fmla="*/ 0 w 858136"/>
              <a:gd name="connsiteY4" fmla="*/ 340931 h 839416"/>
              <a:gd name="connsiteX5" fmla="*/ 315647 w 858136"/>
              <a:gd name="connsiteY5" fmla="*/ 5070 h 839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58136" h="839416">
                <a:moveTo>
                  <a:pt x="315647" y="5070"/>
                </a:moveTo>
                <a:cubicBezTo>
                  <a:pt x="543095" y="-16641"/>
                  <a:pt x="696728" y="36527"/>
                  <a:pt x="771746" y="67229"/>
                </a:cubicBezTo>
                <a:cubicBezTo>
                  <a:pt x="769903" y="208159"/>
                  <a:pt x="880618" y="450500"/>
                  <a:pt x="854004" y="672972"/>
                </a:cubicBezTo>
                <a:cubicBezTo>
                  <a:pt x="688115" y="819248"/>
                  <a:pt x="320032" y="956673"/>
                  <a:pt x="197702" y="679613"/>
                </a:cubicBezTo>
                <a:cubicBezTo>
                  <a:pt x="207767" y="603492"/>
                  <a:pt x="127547" y="523493"/>
                  <a:pt x="0" y="340931"/>
                </a:cubicBezTo>
                <a:cubicBezTo>
                  <a:pt x="17926" y="225910"/>
                  <a:pt x="230318" y="45492"/>
                  <a:pt x="315647" y="5070"/>
                </a:cubicBezTo>
                <a:close/>
              </a:path>
            </a:pathLst>
          </a:custGeom>
          <a:solidFill>
            <a:srgbClr val="7030A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060432C-30FD-4C58-897D-34428A7756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7585" y="1554957"/>
            <a:ext cx="7211144" cy="4525963"/>
          </a:xfrm>
        </p:spPr>
        <p:txBody>
          <a:bodyPr>
            <a:normAutofit fontScale="77500" lnSpcReduction="20000"/>
          </a:bodyPr>
          <a:lstStyle/>
          <a:p>
            <a:r>
              <a:rPr lang="hu-HU" altLang="hu-HU" b="1" dirty="0"/>
              <a:t>fő régiói: </a:t>
            </a:r>
            <a:r>
              <a:rPr lang="hu-HU" altLang="hu-HU" b="1" dirty="0" err="1"/>
              <a:t>thenar</a:t>
            </a:r>
            <a:r>
              <a:rPr lang="hu-HU" altLang="hu-HU" b="1" dirty="0"/>
              <a:t> (2 réteges), </a:t>
            </a:r>
            <a:r>
              <a:rPr lang="hu-HU" altLang="hu-HU" b="1" dirty="0" err="1"/>
              <a:t>mesothenar</a:t>
            </a:r>
            <a:r>
              <a:rPr lang="hu-HU" altLang="hu-HU" b="1" dirty="0"/>
              <a:t> (3 réteges), </a:t>
            </a:r>
            <a:r>
              <a:rPr lang="hu-HU" altLang="hu-HU" b="1" dirty="0" err="1"/>
              <a:t>hypothenar</a:t>
            </a:r>
            <a:r>
              <a:rPr lang="hu-HU" altLang="hu-HU" b="1" dirty="0"/>
              <a:t> (2 réteges)</a:t>
            </a:r>
          </a:p>
          <a:p>
            <a:r>
              <a:rPr lang="hu-HU" altLang="hu-HU" b="1" dirty="0"/>
              <a:t>határok</a:t>
            </a:r>
            <a:r>
              <a:rPr lang="hu-HU" altLang="hu-HU" dirty="0"/>
              <a:t>: harántvonal az </a:t>
            </a:r>
            <a:r>
              <a:rPr lang="hu-HU" altLang="hu-HU" dirty="0" err="1"/>
              <a:t>eminentia</a:t>
            </a:r>
            <a:r>
              <a:rPr lang="hu-HU" altLang="hu-HU" dirty="0"/>
              <a:t> </a:t>
            </a:r>
            <a:r>
              <a:rPr lang="hu-HU" altLang="hu-HU" dirty="0" err="1"/>
              <a:t>carpi</a:t>
            </a:r>
            <a:r>
              <a:rPr lang="hu-HU" altLang="hu-HU" dirty="0"/>
              <a:t> lat. és </a:t>
            </a:r>
            <a:r>
              <a:rPr lang="hu-HU" altLang="hu-HU" dirty="0" err="1"/>
              <a:t>med</a:t>
            </a:r>
            <a:r>
              <a:rPr lang="hu-HU" altLang="hu-HU" dirty="0"/>
              <a:t>. között (</a:t>
            </a:r>
            <a:r>
              <a:rPr lang="hu-HU" altLang="hu-HU" dirty="0" err="1"/>
              <a:t>proximális</a:t>
            </a:r>
            <a:r>
              <a:rPr lang="hu-HU" altLang="hu-HU" dirty="0"/>
              <a:t>), az úszóhártya-csökevény, azaz az </a:t>
            </a:r>
            <a:r>
              <a:rPr lang="hu-HU" altLang="hu-HU" dirty="0" err="1"/>
              <a:t>interdigitális</a:t>
            </a:r>
            <a:r>
              <a:rPr lang="hu-HU" altLang="hu-HU" dirty="0"/>
              <a:t> redők széle (</a:t>
            </a:r>
            <a:r>
              <a:rPr lang="hu-HU" altLang="hu-HU" dirty="0" err="1"/>
              <a:t>dist</a:t>
            </a:r>
            <a:r>
              <a:rPr lang="hu-HU" altLang="hu-HU" dirty="0"/>
              <a:t>.), </a:t>
            </a:r>
            <a:r>
              <a:rPr lang="hu-HU" altLang="hu-HU" dirty="0" err="1"/>
              <a:t>ulnárisan</a:t>
            </a:r>
            <a:r>
              <a:rPr lang="hu-HU" altLang="hu-HU" dirty="0"/>
              <a:t>: a </a:t>
            </a:r>
            <a:r>
              <a:rPr lang="hu-HU" altLang="hu-HU" dirty="0" err="1"/>
              <a:t>hypothenar</a:t>
            </a:r>
            <a:r>
              <a:rPr lang="hu-HU" altLang="hu-HU" dirty="0"/>
              <a:t> mentén húzott hosszanti vonal; radiálisan: a </a:t>
            </a:r>
            <a:r>
              <a:rPr lang="hu-HU" altLang="hu-HU" dirty="0" err="1"/>
              <a:t>thenar</a:t>
            </a:r>
            <a:r>
              <a:rPr lang="hu-HU" altLang="hu-HU" dirty="0"/>
              <a:t> szélén húzott hosszanti vonal</a:t>
            </a:r>
          </a:p>
          <a:p>
            <a:r>
              <a:rPr lang="hu-HU" altLang="hu-HU" b="1" dirty="0"/>
              <a:t>tapintható</a:t>
            </a:r>
            <a:r>
              <a:rPr lang="hu-HU" altLang="hu-HU" dirty="0"/>
              <a:t> képletek: a </a:t>
            </a:r>
            <a:r>
              <a:rPr lang="hu-HU" altLang="hu-HU" dirty="0" err="1"/>
              <a:t>thenar</a:t>
            </a:r>
            <a:r>
              <a:rPr lang="hu-HU" altLang="hu-HU" dirty="0"/>
              <a:t> és a </a:t>
            </a:r>
            <a:r>
              <a:rPr lang="hu-HU" altLang="hu-HU" dirty="0" err="1"/>
              <a:t>hypothenar</a:t>
            </a:r>
            <a:r>
              <a:rPr lang="hu-HU" altLang="hu-HU" dirty="0"/>
              <a:t> izomrekeszei, a </a:t>
            </a:r>
            <a:r>
              <a:rPr lang="hu-HU" altLang="hu-HU" dirty="0" err="1"/>
              <a:t>mesothenarban</a:t>
            </a:r>
            <a:r>
              <a:rPr lang="hu-HU" altLang="hu-HU" dirty="0"/>
              <a:t> futó hosszú ujjhajlítók </a:t>
            </a:r>
            <a:r>
              <a:rPr lang="hu-HU" altLang="hu-HU" dirty="0" err="1"/>
              <a:t>inai</a:t>
            </a:r>
            <a:r>
              <a:rPr lang="hu-HU" altLang="hu-HU" dirty="0"/>
              <a:t>; a </a:t>
            </a:r>
            <a:r>
              <a:rPr lang="hu-HU" altLang="hu-HU" dirty="0" err="1"/>
              <a:t>metacarpophalangealis</a:t>
            </a:r>
            <a:r>
              <a:rPr lang="hu-HU" altLang="hu-HU" dirty="0"/>
              <a:t> ízületek</a:t>
            </a:r>
          </a:p>
          <a:p>
            <a:r>
              <a:rPr lang="hu-HU" altLang="hu-HU" b="1" dirty="0"/>
              <a:t>rétegek</a:t>
            </a:r>
            <a:r>
              <a:rPr lang="hu-HU" altLang="hu-HU" dirty="0"/>
              <a:t>: kézközép: 3 fő réteg; 1. a bőr és az </a:t>
            </a:r>
            <a:r>
              <a:rPr lang="hu-HU" altLang="hu-HU" dirty="0" err="1"/>
              <a:t>aponeurosis</a:t>
            </a:r>
            <a:r>
              <a:rPr lang="hu-HU" altLang="hu-HU" dirty="0"/>
              <a:t> között; 2. az </a:t>
            </a:r>
            <a:r>
              <a:rPr lang="hu-HU" altLang="hu-HU" dirty="0" err="1"/>
              <a:t>aponeurosis</a:t>
            </a:r>
            <a:r>
              <a:rPr lang="hu-HU" altLang="hu-HU" dirty="0"/>
              <a:t> és a mély tenyéri pólya között; 3. a mély tenyéri pólya alatt</a:t>
            </a:r>
          </a:p>
          <a:p>
            <a:endParaRPr lang="hu-HU" alt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438569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9113" y="76200"/>
            <a:ext cx="5972175" cy="666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5" name="Szövegdoboz 2"/>
          <p:cNvSpPr txBox="1">
            <a:spLocks noChangeArrowheads="1"/>
          </p:cNvSpPr>
          <p:nvPr/>
        </p:nvSpPr>
        <p:spPr bwMode="auto">
          <a:xfrm>
            <a:off x="250825" y="333375"/>
            <a:ext cx="2736850" cy="5909310"/>
          </a:xfrm>
          <a:prstGeom prst="rect">
            <a:avLst/>
          </a:prstGeom>
          <a:solidFill>
            <a:schemeClr val="accent1">
              <a:lumMod val="75000"/>
              <a:alpha val="35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400" b="1" dirty="0" err="1"/>
              <a:t>Aponeurosis</a:t>
            </a:r>
            <a:r>
              <a:rPr lang="hu-HU" altLang="hu-HU" sz="1400" b="1" dirty="0"/>
              <a:t> </a:t>
            </a:r>
            <a:r>
              <a:rPr lang="hu-HU" altLang="hu-HU" sz="1400" b="1" dirty="0" err="1"/>
              <a:t>palmaris</a:t>
            </a:r>
            <a:r>
              <a:rPr lang="hu-HU" altLang="hu-HU" sz="1400" dirty="0"/>
              <a:t>:</a:t>
            </a:r>
          </a:p>
          <a:p>
            <a:pPr>
              <a:spcBef>
                <a:spcPct val="0"/>
              </a:spcBef>
              <a:buFontTx/>
              <a:buNone/>
            </a:pPr>
            <a:endParaRPr lang="hu-HU" altLang="hu-HU" sz="1400" dirty="0"/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400" b="1" dirty="0">
                <a:solidFill>
                  <a:srgbClr val="C00000"/>
                </a:solidFill>
              </a:rPr>
              <a:t>hosszanti rostok</a:t>
            </a:r>
            <a:r>
              <a:rPr lang="hu-HU" altLang="hu-HU" sz="1400" dirty="0">
                <a:solidFill>
                  <a:srgbClr val="C00000"/>
                </a:solidFill>
              </a:rPr>
              <a:t> </a:t>
            </a:r>
            <a:r>
              <a:rPr lang="hu-HU" altLang="hu-HU" sz="1400" dirty="0"/>
              <a:t>(</a:t>
            </a:r>
            <a:r>
              <a:rPr lang="hu-HU" altLang="hu-HU" sz="1400" dirty="0" err="1"/>
              <a:t>fasciculi</a:t>
            </a:r>
            <a:r>
              <a:rPr lang="hu-HU" altLang="hu-HU" sz="1400" dirty="0"/>
              <a:t> </a:t>
            </a:r>
            <a:r>
              <a:rPr lang="hu-HU" altLang="hu-HU" sz="1400" dirty="0" err="1"/>
              <a:t>long</a:t>
            </a:r>
            <a:r>
              <a:rPr lang="hu-HU" altLang="hu-HU" sz="1400" dirty="0"/>
              <a:t>.); belesugároznak az alappercek bőr alatti kötőszövetébe, valamint a digitális ínhüvelyek falába is.</a:t>
            </a:r>
          </a:p>
          <a:p>
            <a:pPr>
              <a:spcBef>
                <a:spcPct val="0"/>
              </a:spcBef>
              <a:buFontTx/>
              <a:buNone/>
            </a:pPr>
            <a:endParaRPr lang="hu-HU" altLang="hu-HU" sz="1400" b="1" dirty="0"/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400" b="1" dirty="0">
                <a:solidFill>
                  <a:srgbClr val="C00000"/>
                </a:solidFill>
              </a:rPr>
              <a:t>harántrostok</a:t>
            </a:r>
            <a:r>
              <a:rPr lang="hu-HU" altLang="hu-HU" sz="1400" b="1" dirty="0"/>
              <a:t> </a:t>
            </a:r>
            <a:r>
              <a:rPr lang="hu-HU" altLang="hu-HU" sz="1400" dirty="0"/>
              <a:t>(f. </a:t>
            </a:r>
            <a:r>
              <a:rPr lang="hu-HU" altLang="hu-HU" sz="1400" dirty="0" err="1"/>
              <a:t>transversi</a:t>
            </a:r>
            <a:r>
              <a:rPr lang="hu-HU" altLang="hu-HU" sz="1400" dirty="0"/>
              <a:t>) közül a </a:t>
            </a:r>
            <a:r>
              <a:rPr lang="hu-HU" altLang="hu-HU" sz="1400" dirty="0" err="1"/>
              <a:t>legdisztálisabb</a:t>
            </a:r>
            <a:r>
              <a:rPr lang="hu-HU" altLang="hu-HU" sz="1400" dirty="0"/>
              <a:t> a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400" dirty="0" err="1"/>
              <a:t>lig</a:t>
            </a:r>
            <a:r>
              <a:rPr lang="hu-HU" altLang="hu-HU" sz="1400" dirty="0"/>
              <a:t>. transversum </a:t>
            </a:r>
            <a:r>
              <a:rPr lang="hu-HU" altLang="hu-HU" sz="1400" dirty="0" err="1"/>
              <a:t>metacarpeum</a:t>
            </a:r>
            <a:r>
              <a:rPr lang="hu-HU" altLang="hu-HU" sz="1400" dirty="0"/>
              <a:t> </a:t>
            </a:r>
            <a:r>
              <a:rPr lang="hu-HU" altLang="hu-HU" sz="1400" dirty="0" err="1"/>
              <a:t>supf</a:t>
            </a:r>
            <a:r>
              <a:rPr lang="hu-HU" altLang="hu-HU" sz="1400" dirty="0"/>
              <a:t>. (más néven </a:t>
            </a:r>
            <a:r>
              <a:rPr lang="hu-HU" altLang="hu-HU" sz="1400" b="1" dirty="0" err="1">
                <a:solidFill>
                  <a:srgbClr val="C00000"/>
                </a:solidFill>
              </a:rPr>
              <a:t>lig</a:t>
            </a:r>
            <a:r>
              <a:rPr lang="hu-HU" altLang="hu-HU" sz="1400" b="1" dirty="0">
                <a:solidFill>
                  <a:srgbClr val="C00000"/>
                </a:solidFill>
              </a:rPr>
              <a:t>. </a:t>
            </a:r>
            <a:r>
              <a:rPr lang="hu-HU" altLang="hu-HU" sz="1400" b="1" dirty="0" err="1">
                <a:solidFill>
                  <a:srgbClr val="C00000"/>
                </a:solidFill>
              </a:rPr>
              <a:t>natatorium</a:t>
            </a:r>
            <a:r>
              <a:rPr lang="hu-HU" altLang="hu-HU" sz="1400" dirty="0"/>
              <a:t>; azaz úszóhártya szalag: az úszóhártyaredők alapját </a:t>
            </a:r>
            <a:r>
              <a:rPr lang="hu-HU" altLang="hu-HU" sz="1400" dirty="0" err="1"/>
              <a:t>képzi</a:t>
            </a:r>
            <a:r>
              <a:rPr lang="hu-HU" altLang="hu-HU" sz="1400" dirty="0"/>
              <a:t>): ez a szalag</a:t>
            </a:r>
            <a:r>
              <a:rPr lang="hu-HU" altLang="hu-HU" sz="1400" dirty="0">
                <a:solidFill>
                  <a:srgbClr val="C00000"/>
                </a:solidFill>
              </a:rPr>
              <a:t> </a:t>
            </a:r>
            <a:r>
              <a:rPr lang="hu-HU" altLang="hu-HU" sz="1400" b="1" dirty="0">
                <a:solidFill>
                  <a:srgbClr val="C00000"/>
                </a:solidFill>
              </a:rPr>
              <a:t>zárja le </a:t>
            </a:r>
            <a:r>
              <a:rPr lang="hu-HU" altLang="hu-HU" sz="1400" dirty="0"/>
              <a:t>a tenyéri zsírszöveti réteget </a:t>
            </a:r>
            <a:r>
              <a:rPr lang="hu-HU" altLang="hu-HU" sz="1400" dirty="0" err="1"/>
              <a:t>disztálisan</a:t>
            </a:r>
            <a:r>
              <a:rPr lang="hu-HU" altLang="hu-HU" sz="1400" dirty="0"/>
              <a:t>, és ez játssza a főszerepet a </a:t>
            </a:r>
            <a:r>
              <a:rPr lang="hu-HU" altLang="hu-HU" sz="1400" b="1" dirty="0">
                <a:solidFill>
                  <a:srgbClr val="C00000"/>
                </a:solidFill>
              </a:rPr>
              <a:t>vér pumpálásakor</a:t>
            </a:r>
            <a:r>
              <a:rPr lang="hu-HU" altLang="hu-HU" sz="1400" dirty="0"/>
              <a:t>: amikor az ujjainkat erősen  megfeszítve, majd behajlítva elősegítjük a vér átáramlását.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400" dirty="0"/>
              <a:t>A m. </a:t>
            </a:r>
            <a:r>
              <a:rPr lang="hu-HU" altLang="hu-HU" sz="1400" dirty="0" err="1"/>
              <a:t>palmaris</a:t>
            </a:r>
            <a:r>
              <a:rPr lang="hu-HU" altLang="hu-HU" sz="1400" dirty="0"/>
              <a:t> brevis (a </a:t>
            </a:r>
            <a:r>
              <a:rPr lang="hu-HU" altLang="hu-HU" sz="1400" dirty="0" err="1"/>
              <a:t>hypothenarpólyából</a:t>
            </a:r>
            <a:r>
              <a:rPr lang="hu-HU" altLang="hu-HU" sz="1400" dirty="0"/>
              <a:t> sugárzik az </a:t>
            </a:r>
            <a:r>
              <a:rPr lang="hu-HU" altLang="hu-HU" sz="1400" dirty="0" err="1"/>
              <a:t>aponeur-ba</a:t>
            </a:r>
            <a:r>
              <a:rPr lang="hu-HU" altLang="hu-HU" sz="1400" dirty="0"/>
              <a:t>) és a m. </a:t>
            </a:r>
            <a:r>
              <a:rPr lang="hu-HU" altLang="hu-HU" sz="1400" dirty="0" err="1"/>
              <a:t>palm</a:t>
            </a:r>
            <a:r>
              <a:rPr lang="hu-HU" altLang="hu-HU" sz="1400" dirty="0"/>
              <a:t>. longus (nem ritkán hiányzik) </a:t>
            </a:r>
            <a:r>
              <a:rPr lang="hu-HU" altLang="hu-HU" sz="1400" b="1" dirty="0">
                <a:solidFill>
                  <a:srgbClr val="C00000"/>
                </a:solidFill>
              </a:rPr>
              <a:t>megfeszítik</a:t>
            </a:r>
            <a:r>
              <a:rPr lang="hu-HU" altLang="hu-HU" sz="1400" dirty="0"/>
              <a:t> az </a:t>
            </a:r>
            <a:r>
              <a:rPr lang="hu-HU" altLang="hu-HU" sz="1400" dirty="0" err="1"/>
              <a:t>aponeurosist</a:t>
            </a:r>
            <a:r>
              <a:rPr lang="hu-HU" altLang="hu-HU" sz="1400" dirty="0"/>
              <a:t>.</a:t>
            </a:r>
          </a:p>
        </p:txBody>
      </p:sp>
      <p:sp>
        <p:nvSpPr>
          <p:cNvPr id="4" name="Szövegdoboz 15"/>
          <p:cNvSpPr txBox="1">
            <a:spLocks noChangeArrowheads="1"/>
          </p:cNvSpPr>
          <p:nvPr/>
        </p:nvSpPr>
        <p:spPr bwMode="auto">
          <a:xfrm>
            <a:off x="222690" y="6413201"/>
            <a:ext cx="26642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 b="1" dirty="0">
                <a:solidFill>
                  <a:srgbClr val="C00000"/>
                </a:solidFill>
              </a:rPr>
              <a:t>A </a:t>
            </a:r>
            <a:r>
              <a:rPr lang="hu-HU" altLang="hu-HU" sz="1800" b="1" dirty="0" err="1">
                <a:solidFill>
                  <a:srgbClr val="C00000"/>
                </a:solidFill>
              </a:rPr>
              <a:t>mesothenar</a:t>
            </a:r>
            <a:r>
              <a:rPr lang="hu-HU" altLang="hu-HU" sz="1800" b="1" dirty="0">
                <a:solidFill>
                  <a:srgbClr val="C00000"/>
                </a:solidFill>
              </a:rPr>
              <a:t> rétegei 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5488" y="260350"/>
            <a:ext cx="6897687" cy="626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39" name="Szövegdoboz 1"/>
          <p:cNvSpPr txBox="1">
            <a:spLocks noChangeArrowheads="1"/>
          </p:cNvSpPr>
          <p:nvPr/>
        </p:nvSpPr>
        <p:spPr bwMode="auto">
          <a:xfrm>
            <a:off x="179388" y="549275"/>
            <a:ext cx="172878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 dirty="0"/>
              <a:t>Guyon-páholy: a </a:t>
            </a:r>
            <a:r>
              <a:rPr lang="hu-HU" altLang="hu-HU" sz="1800" dirty="0" err="1"/>
              <a:t>lig</a:t>
            </a:r>
            <a:r>
              <a:rPr lang="hu-HU" altLang="hu-HU" sz="1800" dirty="0"/>
              <a:t>. carpi </a:t>
            </a:r>
            <a:r>
              <a:rPr lang="hu-HU" altLang="hu-HU" sz="1800" dirty="0" err="1"/>
              <a:t>palmare</a:t>
            </a:r>
            <a:r>
              <a:rPr lang="hu-HU" altLang="hu-HU" sz="1800" dirty="0"/>
              <a:t> zárja le felszínesen.</a:t>
            </a:r>
          </a:p>
        </p:txBody>
      </p:sp>
      <p:sp>
        <p:nvSpPr>
          <p:cNvPr id="5" name="Szövegdoboz 15"/>
          <p:cNvSpPr txBox="1">
            <a:spLocks noChangeArrowheads="1"/>
          </p:cNvSpPr>
          <p:nvPr/>
        </p:nvSpPr>
        <p:spPr bwMode="auto">
          <a:xfrm>
            <a:off x="222690" y="6413201"/>
            <a:ext cx="26642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 b="1" dirty="0">
                <a:solidFill>
                  <a:srgbClr val="C00000"/>
                </a:solidFill>
              </a:rPr>
              <a:t>A </a:t>
            </a:r>
            <a:r>
              <a:rPr lang="hu-HU" altLang="hu-HU" sz="1800" b="1" dirty="0" err="1">
                <a:solidFill>
                  <a:srgbClr val="C00000"/>
                </a:solidFill>
              </a:rPr>
              <a:t>mesothenar</a:t>
            </a:r>
            <a:r>
              <a:rPr lang="hu-HU" altLang="hu-HU" sz="1800" b="1" dirty="0">
                <a:solidFill>
                  <a:srgbClr val="C00000"/>
                </a:solidFill>
              </a:rPr>
              <a:t> rétegei 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5375" y="115888"/>
            <a:ext cx="5327650" cy="651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1" name="Szövegdoboz 2"/>
          <p:cNvSpPr txBox="1">
            <a:spLocks noChangeArrowheads="1"/>
          </p:cNvSpPr>
          <p:nvPr/>
        </p:nvSpPr>
        <p:spPr bwMode="auto">
          <a:xfrm>
            <a:off x="197973" y="110237"/>
            <a:ext cx="3313112" cy="4185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400" b="1" dirty="0"/>
              <a:t>Az a/v. ulnaris</a:t>
            </a:r>
            <a:r>
              <a:rPr lang="hu-HU" altLang="hu-HU" sz="1400" dirty="0"/>
              <a:t>: a Guyon-páholyban halad; közvetlenül radiálisan a borsócsonttól; felülről keresztezi a </a:t>
            </a:r>
            <a:r>
              <a:rPr lang="hu-HU" altLang="hu-HU" sz="1400" dirty="0" err="1"/>
              <a:t>retin</a:t>
            </a:r>
            <a:r>
              <a:rPr lang="hu-HU" altLang="hu-HU" sz="1400" dirty="0"/>
              <a:t>. </a:t>
            </a:r>
            <a:r>
              <a:rPr lang="hu-HU" altLang="hu-HU" sz="1400" dirty="0" err="1"/>
              <a:t>flex</a:t>
            </a:r>
            <a:r>
              <a:rPr lang="hu-HU" altLang="hu-HU" sz="1400" dirty="0"/>
              <a:t>.-</a:t>
            </a:r>
            <a:r>
              <a:rPr lang="hu-HU" altLang="hu-HU" sz="1400" dirty="0" err="1"/>
              <a:t>ot</a:t>
            </a:r>
            <a:r>
              <a:rPr lang="hu-HU" altLang="hu-HU" sz="1400" dirty="0"/>
              <a:t>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400" dirty="0"/>
              <a:t>és a középső rekeszbe kerül, mint  </a:t>
            </a:r>
            <a:r>
              <a:rPr lang="hu-HU" altLang="hu-HU" sz="1400" b="1" dirty="0" err="1"/>
              <a:t>arcus</a:t>
            </a:r>
            <a:r>
              <a:rPr lang="hu-HU" altLang="hu-HU" sz="1400" b="1" dirty="0"/>
              <a:t> </a:t>
            </a:r>
            <a:r>
              <a:rPr lang="hu-HU" altLang="hu-HU" sz="1400" b="1" dirty="0" err="1"/>
              <a:t>palmaris</a:t>
            </a:r>
            <a:r>
              <a:rPr lang="hu-HU" altLang="hu-HU" sz="1400" b="1" dirty="0"/>
              <a:t> </a:t>
            </a:r>
            <a:r>
              <a:rPr lang="hu-HU" altLang="hu-HU" sz="1400" b="1" dirty="0" err="1"/>
              <a:t>supf</a:t>
            </a:r>
            <a:r>
              <a:rPr lang="hu-HU" altLang="hu-HU" sz="1400" dirty="0"/>
              <a:t>.; közvetlenül az </a:t>
            </a:r>
            <a:r>
              <a:rPr lang="hu-HU" altLang="hu-HU" sz="1400" dirty="0" err="1"/>
              <a:t>aponeur</a:t>
            </a:r>
            <a:r>
              <a:rPr lang="hu-HU" altLang="hu-HU" sz="1400" dirty="0"/>
              <a:t>. </a:t>
            </a:r>
            <a:r>
              <a:rPr lang="hu-HU" altLang="hu-HU" sz="1400" dirty="0" err="1"/>
              <a:t>palm</a:t>
            </a:r>
            <a:r>
              <a:rPr lang="hu-HU" altLang="hu-HU" sz="1400" dirty="0"/>
              <a:t>. alatt, és mindent felülről keresztez (hajlítók </a:t>
            </a:r>
            <a:r>
              <a:rPr lang="hu-HU" altLang="hu-HU" sz="1400" dirty="0" err="1"/>
              <a:t>inait</a:t>
            </a:r>
            <a:r>
              <a:rPr lang="hu-HU" altLang="hu-HU" sz="1400" dirty="0"/>
              <a:t>, mm. </a:t>
            </a:r>
            <a:r>
              <a:rPr lang="hu-HU" altLang="hu-HU" sz="1400" dirty="0" err="1"/>
              <a:t>lumbric</a:t>
            </a:r>
            <a:r>
              <a:rPr lang="hu-HU" altLang="hu-HU" sz="1400" dirty="0"/>
              <a:t>., n. medianus-ágakat) </a:t>
            </a:r>
            <a:r>
              <a:rPr lang="hu-HU" altLang="hu-HU" sz="1400" dirty="0" err="1"/>
              <a:t>metacarpusok</a:t>
            </a:r>
            <a:r>
              <a:rPr lang="hu-HU" altLang="hu-HU" sz="1400" dirty="0"/>
              <a:t> közepe magasságában. </a:t>
            </a:r>
          </a:p>
          <a:p>
            <a:pPr>
              <a:spcBef>
                <a:spcPct val="0"/>
              </a:spcBef>
              <a:buFontTx/>
              <a:buNone/>
            </a:pPr>
            <a:endParaRPr lang="hu-HU" altLang="hu-HU" sz="1400" b="1" dirty="0"/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400" b="1" dirty="0" err="1"/>
              <a:t>Anastomosisai</a:t>
            </a:r>
            <a:r>
              <a:rPr lang="hu-HU" altLang="hu-HU" sz="1400" dirty="0"/>
              <a:t>: r. </a:t>
            </a:r>
            <a:r>
              <a:rPr lang="hu-HU" altLang="hu-HU" sz="1400" dirty="0" err="1"/>
              <a:t>superf</a:t>
            </a:r>
            <a:r>
              <a:rPr lang="hu-HU" altLang="hu-HU" sz="1400" dirty="0"/>
              <a:t>. a. </a:t>
            </a:r>
            <a:r>
              <a:rPr lang="hu-HU" altLang="hu-HU" sz="1400" dirty="0" err="1"/>
              <a:t>rad</a:t>
            </a:r>
            <a:r>
              <a:rPr lang="hu-HU" altLang="hu-HU" sz="1400" dirty="0"/>
              <a:t>.; </a:t>
            </a:r>
          </a:p>
          <a:p>
            <a:pPr>
              <a:spcBef>
                <a:spcPct val="0"/>
              </a:spcBef>
              <a:buFontTx/>
              <a:buNone/>
            </a:pPr>
            <a:endParaRPr lang="hu-HU" altLang="hu-HU" sz="1400" b="1" dirty="0"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400" b="1" dirty="0">
                <a:cs typeface="Arial" panose="020B0604020202020204" pitchFamily="34" charset="0"/>
              </a:rPr>
              <a:t>Ágai</a:t>
            </a:r>
            <a:r>
              <a:rPr lang="hu-HU" altLang="hu-HU" sz="1400" dirty="0">
                <a:cs typeface="Arial" panose="020B0604020202020204" pitchFamily="34" charset="0"/>
              </a:rPr>
              <a:t>: </a:t>
            </a:r>
            <a:r>
              <a:rPr lang="hu-HU" altLang="hu-HU" sz="1400" dirty="0" err="1">
                <a:cs typeface="Arial" panose="020B0604020202020204" pitchFamily="34" charset="0"/>
              </a:rPr>
              <a:t>aa</a:t>
            </a:r>
            <a:r>
              <a:rPr lang="hu-HU" altLang="hu-HU" sz="1400" dirty="0">
                <a:cs typeface="Arial" panose="020B0604020202020204" pitchFamily="34" charset="0"/>
              </a:rPr>
              <a:t>. </a:t>
            </a:r>
            <a:r>
              <a:rPr lang="hu-HU" altLang="hu-HU" sz="1400" dirty="0" err="1">
                <a:cs typeface="Arial" panose="020B0604020202020204" pitchFamily="34" charset="0"/>
              </a:rPr>
              <a:t>digit</a:t>
            </a:r>
            <a:r>
              <a:rPr lang="hu-HU" altLang="hu-HU" sz="1400" dirty="0">
                <a:cs typeface="Arial" panose="020B0604020202020204" pitchFamily="34" charset="0"/>
              </a:rPr>
              <a:t>. </a:t>
            </a:r>
            <a:r>
              <a:rPr lang="hu-HU" altLang="hu-HU" sz="1400" dirty="0" err="1">
                <a:cs typeface="Arial" panose="020B0604020202020204" pitchFamily="34" charset="0"/>
              </a:rPr>
              <a:t>pal</a:t>
            </a:r>
            <a:r>
              <a:rPr lang="hu-HU" altLang="hu-HU" sz="1400" dirty="0">
                <a:cs typeface="Arial" panose="020B0604020202020204" pitchFamily="34" charset="0"/>
              </a:rPr>
              <a:t>. </a:t>
            </a:r>
            <a:r>
              <a:rPr lang="hu-HU" altLang="hu-HU" sz="1400" dirty="0" err="1">
                <a:cs typeface="Arial" panose="020B0604020202020204" pitchFamily="34" charset="0"/>
              </a:rPr>
              <a:t>comm</a:t>
            </a:r>
            <a:r>
              <a:rPr lang="hu-HU" altLang="hu-HU" sz="1400" dirty="0">
                <a:cs typeface="Arial" panose="020B0604020202020204" pitchFamily="34" charset="0"/>
              </a:rPr>
              <a:t>, aztán </a:t>
            </a:r>
            <a:r>
              <a:rPr lang="hu-HU" altLang="hu-HU" sz="1400" dirty="0" err="1">
                <a:cs typeface="Arial" panose="020B0604020202020204" pitchFamily="34" charset="0"/>
              </a:rPr>
              <a:t>proprii</a:t>
            </a:r>
            <a:r>
              <a:rPr lang="hu-HU" altLang="hu-HU" sz="1400" dirty="0">
                <a:cs typeface="Arial" panose="020B0604020202020204" pitchFamily="34" charset="0"/>
              </a:rPr>
              <a:t> (az </a:t>
            </a:r>
            <a:r>
              <a:rPr lang="hu-HU" altLang="hu-HU" sz="1400" dirty="0" err="1">
                <a:cs typeface="Arial" panose="020B0604020202020204" pitchFamily="34" charset="0"/>
              </a:rPr>
              <a:t>azonosnevű</a:t>
            </a:r>
            <a:r>
              <a:rPr lang="hu-HU" altLang="hu-HU" sz="1400" dirty="0">
                <a:cs typeface="Arial" panose="020B0604020202020204" pitchFamily="34" charset="0"/>
              </a:rPr>
              <a:t> </a:t>
            </a:r>
            <a:r>
              <a:rPr lang="hu-HU" altLang="hu-HU" sz="1400" dirty="0" err="1">
                <a:cs typeface="Arial" panose="020B0604020202020204" pitchFamily="34" charset="0"/>
              </a:rPr>
              <a:t>medianuságakkal</a:t>
            </a:r>
            <a:r>
              <a:rPr lang="hu-HU" altLang="hu-HU" sz="1400" dirty="0">
                <a:cs typeface="Arial" panose="020B0604020202020204" pitchFamily="34" charset="0"/>
              </a:rPr>
              <a:t>; ez utóbbiak már </a:t>
            </a:r>
            <a:r>
              <a:rPr lang="hu-HU" altLang="hu-HU" sz="1400" b="1" dirty="0" err="1">
                <a:cs typeface="Arial" panose="020B0604020202020204" pitchFamily="34" charset="0"/>
              </a:rPr>
              <a:t>proximálisabban</a:t>
            </a:r>
            <a:r>
              <a:rPr lang="hu-HU" altLang="hu-HU" sz="1400" b="1" dirty="0">
                <a:cs typeface="Arial" panose="020B0604020202020204" pitchFamily="34" charset="0"/>
              </a:rPr>
              <a:t> </a:t>
            </a:r>
            <a:r>
              <a:rPr lang="hu-HU" altLang="hu-HU" sz="1400" dirty="0" err="1">
                <a:cs typeface="Arial" panose="020B0604020202020204" pitchFamily="34" charset="0"/>
              </a:rPr>
              <a:t>elágazódtak</a:t>
            </a:r>
            <a:r>
              <a:rPr lang="hu-HU" altLang="hu-HU" sz="1400" dirty="0">
                <a:cs typeface="Arial" panose="020B0604020202020204" pitchFamily="34" charset="0"/>
              </a:rPr>
              <a:t>!):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400" dirty="0">
                <a:cs typeface="Arial" panose="020B0604020202020204" pitchFamily="34" charset="0"/>
              </a:rPr>
              <a:t>Az </a:t>
            </a:r>
            <a:r>
              <a:rPr lang="hu-HU" altLang="hu-HU" sz="1400" dirty="0" err="1">
                <a:cs typeface="Arial" panose="020B0604020202020204" pitchFamily="34" charset="0"/>
              </a:rPr>
              <a:t>aa</a:t>
            </a:r>
            <a:r>
              <a:rPr lang="hu-HU" altLang="hu-HU" sz="1400" dirty="0">
                <a:cs typeface="Arial" panose="020B0604020202020204" pitchFamily="34" charset="0"/>
              </a:rPr>
              <a:t>. </a:t>
            </a:r>
            <a:r>
              <a:rPr lang="hu-HU" altLang="hu-HU" sz="1400" dirty="0" err="1">
                <a:cs typeface="Arial" panose="020B0604020202020204" pitchFamily="34" charset="0"/>
              </a:rPr>
              <a:t>digit</a:t>
            </a:r>
            <a:r>
              <a:rPr lang="hu-HU" altLang="hu-HU" sz="1400" dirty="0">
                <a:cs typeface="Arial" panose="020B0604020202020204" pitchFamily="34" charset="0"/>
              </a:rPr>
              <a:t>. </a:t>
            </a:r>
            <a:r>
              <a:rPr lang="hu-HU" altLang="hu-HU" sz="1400" dirty="0" err="1">
                <a:cs typeface="Arial" panose="020B0604020202020204" pitchFamily="34" charset="0"/>
              </a:rPr>
              <a:t>palm</a:t>
            </a:r>
            <a:r>
              <a:rPr lang="hu-HU" altLang="hu-HU" sz="1400" dirty="0">
                <a:cs typeface="Arial" panose="020B0604020202020204" pitchFamily="34" charset="0"/>
              </a:rPr>
              <a:t>. </a:t>
            </a:r>
            <a:r>
              <a:rPr lang="hu-HU" altLang="hu-HU" sz="1400" dirty="0" err="1">
                <a:cs typeface="Arial" panose="020B0604020202020204" pitchFamily="34" charset="0"/>
              </a:rPr>
              <a:t>comm.oszlása</a:t>
            </a:r>
            <a:r>
              <a:rPr lang="hu-HU" altLang="hu-HU" sz="1400" dirty="0">
                <a:cs typeface="Arial" panose="020B0604020202020204" pitchFamily="34" charset="0"/>
              </a:rPr>
              <a:t>: a </a:t>
            </a:r>
            <a:r>
              <a:rPr lang="hu-HU" altLang="hu-HU" sz="1400" dirty="0" err="1">
                <a:cs typeface="Arial" panose="020B0604020202020204" pitchFamily="34" charset="0"/>
              </a:rPr>
              <a:t>metacarpusfejek</a:t>
            </a:r>
            <a:r>
              <a:rPr lang="hu-HU" altLang="hu-HU" sz="1400" dirty="0">
                <a:cs typeface="Arial" panose="020B0604020202020204" pitchFamily="34" charset="0"/>
              </a:rPr>
              <a:t> magasságában.</a:t>
            </a:r>
            <a:endParaRPr lang="hu-HU" altLang="hu-HU" sz="1400" dirty="0"/>
          </a:p>
        </p:txBody>
      </p:sp>
      <p:sp>
        <p:nvSpPr>
          <p:cNvPr id="5" name="Szövegdoboz 15"/>
          <p:cNvSpPr txBox="1">
            <a:spLocks noChangeArrowheads="1"/>
          </p:cNvSpPr>
          <p:nvPr/>
        </p:nvSpPr>
        <p:spPr bwMode="auto">
          <a:xfrm>
            <a:off x="197973" y="6249491"/>
            <a:ext cx="26642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 b="1" dirty="0">
                <a:solidFill>
                  <a:srgbClr val="C00000"/>
                </a:solidFill>
              </a:rPr>
              <a:t>A </a:t>
            </a:r>
            <a:r>
              <a:rPr lang="hu-HU" altLang="hu-HU" sz="1800" b="1" dirty="0" err="1">
                <a:solidFill>
                  <a:srgbClr val="C00000"/>
                </a:solidFill>
              </a:rPr>
              <a:t>mesothenar</a:t>
            </a:r>
            <a:r>
              <a:rPr lang="hu-HU" altLang="hu-HU" sz="1800" b="1" dirty="0">
                <a:solidFill>
                  <a:srgbClr val="C00000"/>
                </a:solidFill>
              </a:rPr>
              <a:t> rétegei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07E9798E-55FC-4E46-90C6-E8D4413596C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33" y="274638"/>
            <a:ext cx="1839216" cy="6583362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2EFFBA8B-7C21-444F-A6AD-C05969DDA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0548" y="274638"/>
            <a:ext cx="6826251" cy="1143000"/>
          </a:xfrm>
        </p:spPr>
        <p:txBody>
          <a:bodyPr>
            <a:normAutofit/>
          </a:bodyPr>
          <a:lstStyle/>
          <a:p>
            <a:r>
              <a:rPr lang="hu-HU" dirty="0" err="1"/>
              <a:t>Regio</a:t>
            </a:r>
            <a:r>
              <a:rPr lang="hu-HU" dirty="0"/>
              <a:t> (fossa) </a:t>
            </a:r>
            <a:r>
              <a:rPr lang="hu-HU" dirty="0" err="1"/>
              <a:t>infraclavicularis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18EBA96-4AAC-4936-94BF-568CA7DDFB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7664" y="1600200"/>
            <a:ext cx="7139136" cy="4525963"/>
          </a:xfrm>
        </p:spPr>
        <p:txBody>
          <a:bodyPr>
            <a:normAutofit fontScale="62500" lnSpcReduction="20000"/>
          </a:bodyPr>
          <a:lstStyle/>
          <a:p>
            <a:r>
              <a:rPr lang="hu-HU" altLang="hu-HU" b="1" dirty="0"/>
              <a:t>Határai</a:t>
            </a:r>
            <a:r>
              <a:rPr lang="de-DE" altLang="hu-HU" dirty="0"/>
              <a:t>: </a:t>
            </a:r>
            <a:r>
              <a:rPr lang="hu-HU" altLang="hu-HU" dirty="0"/>
              <a:t>c</a:t>
            </a:r>
            <a:r>
              <a:rPr lang="de-DE" altLang="hu-HU" dirty="0"/>
              <a:t>l</a:t>
            </a:r>
            <a:r>
              <a:rPr lang="hu-HU" altLang="hu-HU" dirty="0"/>
              <a:t>a</a:t>
            </a:r>
            <a:r>
              <a:rPr lang="de-DE" altLang="hu-HU" dirty="0" err="1"/>
              <a:t>vicula</a:t>
            </a:r>
            <a:r>
              <a:rPr lang="de-DE" altLang="hu-HU" dirty="0"/>
              <a:t> (</a:t>
            </a:r>
            <a:r>
              <a:rPr lang="hu-HU" altLang="hu-HU" dirty="0"/>
              <a:t>fent</a:t>
            </a:r>
            <a:r>
              <a:rPr lang="de-DE" altLang="hu-HU" dirty="0"/>
              <a:t>), </a:t>
            </a:r>
            <a:r>
              <a:rPr lang="hu-HU" altLang="hu-HU" dirty="0"/>
              <a:t>a m</a:t>
            </a:r>
            <a:r>
              <a:rPr lang="de-DE" altLang="hu-HU" dirty="0"/>
              <a:t>. </a:t>
            </a:r>
            <a:r>
              <a:rPr lang="de-DE" altLang="hu-HU" dirty="0" err="1"/>
              <a:t>delt</a:t>
            </a:r>
            <a:r>
              <a:rPr lang="de-DE" altLang="hu-HU" dirty="0"/>
              <a:t>. </a:t>
            </a:r>
            <a:r>
              <a:rPr lang="hu-HU" altLang="hu-HU" dirty="0"/>
              <a:t>mediális széle </a:t>
            </a:r>
            <a:r>
              <a:rPr lang="de-DE" altLang="hu-HU" dirty="0"/>
              <a:t>(lat.), </a:t>
            </a:r>
            <a:r>
              <a:rPr lang="hu-HU" altLang="hu-HU" dirty="0"/>
              <a:t>a m</a:t>
            </a:r>
            <a:r>
              <a:rPr lang="de-DE" altLang="hu-HU" dirty="0"/>
              <a:t>. </a:t>
            </a:r>
            <a:r>
              <a:rPr lang="de-DE" altLang="hu-HU" dirty="0" err="1"/>
              <a:t>pect</a:t>
            </a:r>
            <a:r>
              <a:rPr lang="de-DE" altLang="hu-HU" dirty="0"/>
              <a:t>. </a:t>
            </a:r>
            <a:r>
              <a:rPr lang="de-DE" altLang="hu-HU" dirty="0" err="1"/>
              <a:t>maj</a:t>
            </a:r>
            <a:r>
              <a:rPr lang="de-DE" altLang="hu-HU" dirty="0"/>
              <a:t>. </a:t>
            </a:r>
            <a:r>
              <a:rPr lang="hu-HU" altLang="hu-HU" dirty="0"/>
              <a:t>alsó széle </a:t>
            </a:r>
            <a:r>
              <a:rPr lang="de-DE" altLang="hu-HU" dirty="0"/>
              <a:t>(</a:t>
            </a:r>
            <a:r>
              <a:rPr lang="hu-HU" altLang="hu-HU" dirty="0"/>
              <a:t>lent</a:t>
            </a:r>
            <a:r>
              <a:rPr lang="de-DE" altLang="hu-HU" dirty="0"/>
              <a:t>), </a:t>
            </a:r>
            <a:r>
              <a:rPr lang="hu-HU" altLang="hu-HU" dirty="0"/>
              <a:t>a</a:t>
            </a:r>
            <a:r>
              <a:rPr lang="de-DE" altLang="hu-HU" dirty="0" err="1"/>
              <a:t>rt</a:t>
            </a:r>
            <a:r>
              <a:rPr lang="de-DE" altLang="hu-HU" dirty="0"/>
              <a:t>. </a:t>
            </a:r>
            <a:r>
              <a:rPr lang="de-DE" altLang="hu-HU" dirty="0" err="1"/>
              <a:t>sternoclav</a:t>
            </a:r>
            <a:r>
              <a:rPr lang="de-DE" altLang="hu-HU" dirty="0"/>
              <a:t>. (med.)</a:t>
            </a:r>
          </a:p>
          <a:p>
            <a:r>
              <a:rPr lang="hu-HU" altLang="hu-HU" b="1" dirty="0"/>
              <a:t>s</a:t>
            </a:r>
            <a:r>
              <a:rPr lang="de-DE" altLang="hu-HU" b="1" dirty="0" err="1"/>
              <a:t>ulcus</a:t>
            </a:r>
            <a:r>
              <a:rPr lang="de-DE" altLang="hu-HU" b="1" dirty="0"/>
              <a:t> </a:t>
            </a:r>
            <a:r>
              <a:rPr lang="hu-HU" altLang="hu-HU" b="1" dirty="0"/>
              <a:t>(fossa) (</a:t>
            </a:r>
            <a:r>
              <a:rPr lang="hu-HU" altLang="hu-HU" b="1" dirty="0" err="1"/>
              <a:t>trigonum</a:t>
            </a:r>
            <a:r>
              <a:rPr lang="hu-HU" altLang="hu-HU" b="1" dirty="0"/>
              <a:t>) </a:t>
            </a:r>
            <a:r>
              <a:rPr lang="de-DE" altLang="hu-HU" b="1" dirty="0" err="1"/>
              <a:t>deltoideopectoralis</a:t>
            </a:r>
            <a:r>
              <a:rPr lang="hu-HU" altLang="hu-HU" b="1" dirty="0"/>
              <a:t>; </a:t>
            </a:r>
            <a:r>
              <a:rPr lang="hu-HU" altLang="hu-HU" b="1" dirty="0" err="1"/>
              <a:t>Mohrenheim</a:t>
            </a:r>
            <a:r>
              <a:rPr lang="hu-HU" altLang="hu-HU" b="1" dirty="0"/>
              <a:t> árok </a:t>
            </a:r>
            <a:r>
              <a:rPr lang="de-DE" altLang="hu-HU" dirty="0"/>
              <a:t>-</a:t>
            </a:r>
            <a:r>
              <a:rPr lang="hu-HU" altLang="hu-HU" dirty="0"/>
              <a:t> v</a:t>
            </a:r>
            <a:r>
              <a:rPr lang="de-DE" altLang="hu-HU" dirty="0"/>
              <a:t>. </a:t>
            </a:r>
            <a:r>
              <a:rPr lang="de-DE" altLang="hu-HU" dirty="0" err="1"/>
              <a:t>cephalica</a:t>
            </a:r>
            <a:endParaRPr lang="de-DE" altLang="hu-HU" dirty="0"/>
          </a:p>
          <a:p>
            <a:r>
              <a:rPr lang="hu-HU" altLang="hu-HU" b="1" dirty="0" err="1"/>
              <a:t>rétegei</a:t>
            </a:r>
            <a:r>
              <a:rPr lang="de-DE" altLang="hu-HU" dirty="0"/>
              <a:t>: </a:t>
            </a:r>
            <a:endParaRPr lang="hu-HU" altLang="hu-HU" dirty="0"/>
          </a:p>
          <a:p>
            <a:pPr lvl="1"/>
            <a:r>
              <a:rPr lang="hu-HU" altLang="hu-HU" dirty="0"/>
              <a:t>bőr </a:t>
            </a:r>
            <a:r>
              <a:rPr lang="de-DE" altLang="hu-HU" dirty="0"/>
              <a:t>(</a:t>
            </a:r>
            <a:r>
              <a:rPr lang="hu-HU" altLang="hu-HU" dirty="0"/>
              <a:t>a n</a:t>
            </a:r>
            <a:r>
              <a:rPr lang="de-DE" altLang="hu-HU" dirty="0"/>
              <a:t>n. </a:t>
            </a:r>
            <a:r>
              <a:rPr lang="de-DE" altLang="hu-HU" dirty="0" err="1"/>
              <a:t>supraclaviculares</a:t>
            </a:r>
            <a:r>
              <a:rPr lang="hu-HU" altLang="hu-HU" dirty="0"/>
              <a:t>-szel</a:t>
            </a:r>
            <a:r>
              <a:rPr lang="de-DE" altLang="hu-HU" dirty="0"/>
              <a:t>)</a:t>
            </a:r>
            <a:endParaRPr lang="hu-HU" altLang="hu-HU" dirty="0"/>
          </a:p>
          <a:p>
            <a:pPr lvl="1"/>
            <a:r>
              <a:rPr lang="hu-HU" altLang="hu-HU" dirty="0"/>
              <a:t>p</a:t>
            </a:r>
            <a:r>
              <a:rPr lang="de-DE" altLang="hu-HU" dirty="0" err="1"/>
              <a:t>latysma</a:t>
            </a:r>
            <a:r>
              <a:rPr lang="de-DE" altLang="hu-HU" dirty="0"/>
              <a:t> (</a:t>
            </a:r>
            <a:r>
              <a:rPr lang="hu-HU" altLang="hu-HU" dirty="0"/>
              <a:t>n</a:t>
            </a:r>
            <a:r>
              <a:rPr lang="de-DE" altLang="hu-HU" dirty="0"/>
              <a:t>. </a:t>
            </a:r>
            <a:r>
              <a:rPr lang="de-DE" altLang="hu-HU" dirty="0" err="1"/>
              <a:t>fac</a:t>
            </a:r>
            <a:r>
              <a:rPr lang="de-DE" altLang="hu-HU" dirty="0"/>
              <a:t>.),</a:t>
            </a:r>
            <a:endParaRPr lang="hu-HU" altLang="hu-HU" dirty="0"/>
          </a:p>
          <a:p>
            <a:pPr lvl="1"/>
            <a:r>
              <a:rPr lang="hu-HU" altLang="hu-HU" b="1" dirty="0"/>
              <a:t>f</a:t>
            </a:r>
            <a:r>
              <a:rPr lang="de-DE" altLang="hu-HU" b="1" dirty="0" err="1"/>
              <a:t>ascia</a:t>
            </a:r>
            <a:r>
              <a:rPr lang="de-DE" altLang="hu-HU" b="1" dirty="0"/>
              <a:t> </a:t>
            </a:r>
            <a:r>
              <a:rPr lang="de-DE" altLang="hu-HU" b="1" dirty="0" err="1"/>
              <a:t>pect</a:t>
            </a:r>
            <a:r>
              <a:rPr lang="de-DE" altLang="hu-HU" dirty="0"/>
              <a:t>., </a:t>
            </a:r>
            <a:r>
              <a:rPr lang="hu-HU" altLang="hu-HU" dirty="0"/>
              <a:t>m</a:t>
            </a:r>
            <a:r>
              <a:rPr lang="de-DE" altLang="hu-HU" dirty="0"/>
              <a:t>. </a:t>
            </a:r>
            <a:r>
              <a:rPr lang="de-DE" altLang="hu-HU" dirty="0" err="1"/>
              <a:t>pect</a:t>
            </a:r>
            <a:r>
              <a:rPr lang="de-DE" altLang="hu-HU" dirty="0"/>
              <a:t>. </a:t>
            </a:r>
            <a:r>
              <a:rPr lang="de-DE" altLang="hu-HU" dirty="0" err="1"/>
              <a:t>maj</a:t>
            </a:r>
            <a:r>
              <a:rPr lang="de-DE" altLang="hu-HU" dirty="0"/>
              <a:t>.</a:t>
            </a:r>
            <a:endParaRPr lang="hu-HU" altLang="hu-HU" dirty="0"/>
          </a:p>
          <a:p>
            <a:pPr lvl="1"/>
            <a:r>
              <a:rPr lang="hu-HU" altLang="hu-HU" b="1" dirty="0"/>
              <a:t>f</a:t>
            </a:r>
            <a:r>
              <a:rPr lang="de-DE" altLang="hu-HU" b="1" dirty="0" err="1"/>
              <a:t>ascia</a:t>
            </a:r>
            <a:r>
              <a:rPr lang="de-DE" altLang="hu-HU" b="1" dirty="0"/>
              <a:t> </a:t>
            </a:r>
            <a:r>
              <a:rPr lang="de-DE" altLang="hu-HU" b="1" dirty="0" err="1"/>
              <a:t>clavipectoralis</a:t>
            </a:r>
            <a:r>
              <a:rPr lang="de-DE" altLang="hu-HU" b="1" dirty="0"/>
              <a:t> </a:t>
            </a:r>
            <a:r>
              <a:rPr lang="de-DE" altLang="hu-HU" dirty="0"/>
              <a:t>(</a:t>
            </a:r>
            <a:r>
              <a:rPr lang="hu-HU" altLang="hu-HU" dirty="0"/>
              <a:t>v</a:t>
            </a:r>
            <a:r>
              <a:rPr lang="de-DE" altLang="hu-HU" dirty="0"/>
              <a:t>. </a:t>
            </a:r>
            <a:r>
              <a:rPr lang="de-DE" altLang="hu-HU" dirty="0" err="1"/>
              <a:t>cephalica</a:t>
            </a:r>
            <a:r>
              <a:rPr lang="de-DE" altLang="hu-HU" dirty="0"/>
              <a:t>, </a:t>
            </a:r>
            <a:r>
              <a:rPr lang="hu-HU" altLang="hu-HU" dirty="0"/>
              <a:t>a</a:t>
            </a:r>
            <a:r>
              <a:rPr lang="de-DE" altLang="hu-HU" dirty="0"/>
              <a:t>. </a:t>
            </a:r>
            <a:r>
              <a:rPr lang="de-DE" altLang="hu-HU" dirty="0" err="1"/>
              <a:t>thoracoacromialis</a:t>
            </a:r>
            <a:r>
              <a:rPr lang="de-DE" altLang="hu-HU" dirty="0"/>
              <a:t>)</a:t>
            </a:r>
            <a:endParaRPr lang="hu-HU" altLang="hu-HU" dirty="0"/>
          </a:p>
          <a:p>
            <a:pPr lvl="1"/>
            <a:r>
              <a:rPr lang="de-DE" altLang="hu-HU" dirty="0"/>
              <a:t> </a:t>
            </a:r>
            <a:r>
              <a:rPr lang="hu-HU" altLang="hu-HU" dirty="0"/>
              <a:t>m</a:t>
            </a:r>
            <a:r>
              <a:rPr lang="de-DE" altLang="hu-HU" dirty="0"/>
              <a:t>. </a:t>
            </a:r>
            <a:r>
              <a:rPr lang="de-DE" altLang="hu-HU" dirty="0" err="1"/>
              <a:t>pect</a:t>
            </a:r>
            <a:r>
              <a:rPr lang="de-DE" altLang="hu-HU" dirty="0"/>
              <a:t>. min., </a:t>
            </a:r>
            <a:r>
              <a:rPr lang="hu-HU" altLang="hu-HU" dirty="0"/>
              <a:t>m</a:t>
            </a:r>
            <a:r>
              <a:rPr lang="de-DE" altLang="hu-HU" dirty="0"/>
              <a:t>. </a:t>
            </a:r>
            <a:r>
              <a:rPr lang="de-DE" altLang="hu-HU" dirty="0" err="1"/>
              <a:t>subclav</a:t>
            </a:r>
            <a:r>
              <a:rPr lang="de-DE" altLang="hu-HU" dirty="0"/>
              <a:t>., </a:t>
            </a:r>
            <a:r>
              <a:rPr lang="hu-HU" altLang="hu-HU" dirty="0"/>
              <a:t>c</a:t>
            </a:r>
            <a:r>
              <a:rPr lang="de-DE" altLang="hu-HU" dirty="0" err="1"/>
              <a:t>lavicula</a:t>
            </a:r>
            <a:r>
              <a:rPr lang="de-DE" altLang="hu-HU" dirty="0"/>
              <a:t>, </a:t>
            </a:r>
            <a:r>
              <a:rPr lang="hu-HU" altLang="hu-HU" dirty="0"/>
              <a:t>ér-ideg köteg </a:t>
            </a:r>
            <a:r>
              <a:rPr lang="de-DE" altLang="hu-HU" dirty="0"/>
              <a:t>(</a:t>
            </a:r>
            <a:r>
              <a:rPr lang="hu-HU" altLang="hu-HU" dirty="0"/>
              <a:t>v</a:t>
            </a:r>
            <a:r>
              <a:rPr lang="de-DE" altLang="hu-HU" dirty="0"/>
              <a:t>. </a:t>
            </a:r>
            <a:r>
              <a:rPr lang="de-DE" altLang="hu-HU" dirty="0" err="1"/>
              <a:t>axill</a:t>
            </a:r>
            <a:r>
              <a:rPr lang="hu-HU" altLang="hu-HU" dirty="0"/>
              <a:t>.</a:t>
            </a:r>
            <a:r>
              <a:rPr lang="de-DE" altLang="hu-HU" dirty="0"/>
              <a:t> (med.), </a:t>
            </a:r>
            <a:r>
              <a:rPr lang="hu-HU" altLang="hu-HU" dirty="0"/>
              <a:t>a</a:t>
            </a:r>
            <a:r>
              <a:rPr lang="de-DE" altLang="hu-HU" dirty="0"/>
              <a:t>. </a:t>
            </a:r>
            <a:r>
              <a:rPr lang="de-DE" altLang="hu-HU" dirty="0" err="1"/>
              <a:t>axill</a:t>
            </a:r>
            <a:r>
              <a:rPr lang="de-DE" altLang="hu-HU" dirty="0"/>
              <a:t>. (lat.), </a:t>
            </a:r>
            <a:r>
              <a:rPr lang="hu-HU" altLang="hu-HU" dirty="0"/>
              <a:t>f</a:t>
            </a:r>
            <a:r>
              <a:rPr lang="de-DE" altLang="hu-HU" dirty="0" err="1"/>
              <a:t>asc</a:t>
            </a:r>
            <a:r>
              <a:rPr lang="de-DE" altLang="hu-HU" dirty="0"/>
              <a:t>. lat. (lat.), </a:t>
            </a:r>
            <a:r>
              <a:rPr lang="hu-HU" altLang="hu-HU" dirty="0"/>
              <a:t>f</a:t>
            </a:r>
            <a:r>
              <a:rPr lang="de-DE" altLang="hu-HU" dirty="0" err="1"/>
              <a:t>asc</a:t>
            </a:r>
            <a:r>
              <a:rPr lang="de-DE" altLang="hu-HU" dirty="0"/>
              <a:t>. med.</a:t>
            </a:r>
            <a:r>
              <a:rPr lang="hu-HU" altLang="hu-HU" dirty="0"/>
              <a:t>, und </a:t>
            </a:r>
            <a:r>
              <a:rPr lang="de-DE" altLang="hu-HU" dirty="0"/>
              <a:t>(</a:t>
            </a:r>
            <a:r>
              <a:rPr lang="hu-HU" altLang="hu-HU" dirty="0"/>
              <a:t>az </a:t>
            </a:r>
            <a:r>
              <a:rPr lang="hu-HU" altLang="hu-HU" dirty="0" err="1"/>
              <a:t>arteria</a:t>
            </a:r>
            <a:r>
              <a:rPr lang="hu-HU" altLang="hu-HU" dirty="0"/>
              <a:t> mögött</a:t>
            </a:r>
            <a:r>
              <a:rPr lang="de-DE" altLang="hu-HU" dirty="0"/>
              <a:t>) </a:t>
            </a:r>
            <a:r>
              <a:rPr lang="hu-HU" altLang="hu-HU" dirty="0"/>
              <a:t>f</a:t>
            </a:r>
            <a:r>
              <a:rPr lang="de-DE" altLang="hu-HU" dirty="0" err="1"/>
              <a:t>asc</a:t>
            </a:r>
            <a:r>
              <a:rPr lang="de-DE" altLang="hu-HU" dirty="0"/>
              <a:t>. </a:t>
            </a:r>
            <a:r>
              <a:rPr lang="de-DE" altLang="hu-HU" dirty="0" err="1"/>
              <a:t>post</a:t>
            </a:r>
            <a:r>
              <a:rPr lang="de-DE" altLang="hu-HU" dirty="0"/>
              <a:t>. (</a:t>
            </a:r>
            <a:r>
              <a:rPr lang="hu-HU" altLang="hu-HU" dirty="0"/>
              <a:t>mélyen</a:t>
            </a:r>
            <a:r>
              <a:rPr lang="de-DE" altLang="hu-HU" dirty="0"/>
              <a:t>)), </a:t>
            </a:r>
            <a:r>
              <a:rPr lang="hu-HU" altLang="hu-HU" dirty="0"/>
              <a:t>n</a:t>
            </a:r>
            <a:r>
              <a:rPr lang="de-DE" altLang="hu-HU" dirty="0"/>
              <a:t>n. </a:t>
            </a:r>
            <a:r>
              <a:rPr lang="de-DE" altLang="hu-HU" dirty="0" err="1"/>
              <a:t>lymphatici</a:t>
            </a:r>
            <a:r>
              <a:rPr lang="de-DE" altLang="hu-HU" dirty="0"/>
              <a:t> </a:t>
            </a:r>
            <a:r>
              <a:rPr lang="de-DE" altLang="hu-HU" dirty="0" err="1"/>
              <a:t>infraclaviculares</a:t>
            </a:r>
            <a:r>
              <a:rPr lang="de-DE" altLang="hu-HU" dirty="0"/>
              <a:t>  (</a:t>
            </a:r>
            <a:r>
              <a:rPr lang="hu-HU" altLang="hu-HU" dirty="0"/>
              <a:t>vagy más néven </a:t>
            </a:r>
            <a:r>
              <a:rPr lang="de-DE" altLang="hu-HU" b="1" dirty="0" err="1"/>
              <a:t>apik</a:t>
            </a:r>
            <a:r>
              <a:rPr lang="hu-HU" altLang="hu-HU" b="1" dirty="0" err="1"/>
              <a:t>ális</a:t>
            </a:r>
            <a:r>
              <a:rPr lang="hu-HU" altLang="hu-HU" b="1" dirty="0"/>
              <a:t> csoport</a:t>
            </a:r>
            <a:r>
              <a:rPr lang="de-DE" altLang="hu-HU" dirty="0"/>
              <a:t>: </a:t>
            </a:r>
            <a:r>
              <a:rPr lang="hu-HU" altLang="hu-HU" dirty="0"/>
              <a:t>t</a:t>
            </a:r>
            <a:r>
              <a:rPr lang="de-DE" altLang="hu-HU" dirty="0" err="1"/>
              <a:t>runcus</a:t>
            </a:r>
            <a:r>
              <a:rPr lang="de-DE" altLang="hu-HU" dirty="0"/>
              <a:t> </a:t>
            </a:r>
            <a:r>
              <a:rPr lang="de-DE" altLang="hu-HU" dirty="0" err="1"/>
              <a:t>subclavius</a:t>
            </a:r>
            <a:r>
              <a:rPr lang="de-DE" altLang="hu-HU" dirty="0"/>
              <a:t>),</a:t>
            </a:r>
            <a:endParaRPr lang="hu-HU" altLang="hu-HU" dirty="0"/>
          </a:p>
          <a:p>
            <a:pPr lvl="1"/>
            <a:r>
              <a:rPr lang="de-DE" altLang="hu-HU" dirty="0" err="1"/>
              <a:t>Costae</a:t>
            </a:r>
            <a:r>
              <a:rPr lang="de-DE" altLang="hu-HU" dirty="0"/>
              <a:t> 1-3, </a:t>
            </a:r>
            <a:r>
              <a:rPr lang="hu-HU" altLang="hu-HU" dirty="0"/>
              <a:t>M</a:t>
            </a:r>
            <a:r>
              <a:rPr lang="de-DE" altLang="hu-HU" dirty="0"/>
              <a:t>m. intercostales</a:t>
            </a:r>
          </a:p>
          <a:p>
            <a:r>
              <a:rPr lang="hu-HU" altLang="hu-HU" dirty="0"/>
              <a:t>a</a:t>
            </a:r>
            <a:r>
              <a:rPr lang="de-DE" altLang="hu-HU" dirty="0"/>
              <a:t>.</a:t>
            </a:r>
            <a:r>
              <a:rPr lang="hu-HU" altLang="hu-HU" dirty="0"/>
              <a:t>/v</a:t>
            </a:r>
            <a:r>
              <a:rPr lang="de-DE" altLang="hu-HU" dirty="0"/>
              <a:t>. </a:t>
            </a:r>
            <a:r>
              <a:rPr lang="de-DE" altLang="hu-HU" dirty="0" err="1"/>
              <a:t>axill</a:t>
            </a:r>
            <a:r>
              <a:rPr lang="hu-HU" altLang="hu-HU" dirty="0"/>
              <a:t>.</a:t>
            </a:r>
            <a:r>
              <a:rPr lang="de-DE" altLang="hu-HU" dirty="0"/>
              <a:t> </a:t>
            </a:r>
            <a:r>
              <a:rPr lang="hu-HU" altLang="hu-HU" dirty="0"/>
              <a:t>és a </a:t>
            </a:r>
            <a:r>
              <a:rPr lang="hu-HU" altLang="hu-HU" dirty="0" err="1"/>
              <a:t>fasciculusok</a:t>
            </a:r>
            <a:r>
              <a:rPr lang="hu-HU" altLang="hu-HU" dirty="0"/>
              <a:t> az </a:t>
            </a:r>
            <a:r>
              <a:rPr lang="de-DE" altLang="hu-HU" b="1" dirty="0"/>
              <a:t>1. </a:t>
            </a:r>
            <a:r>
              <a:rPr lang="hu-HU" altLang="hu-HU" b="1" dirty="0"/>
              <a:t>bordán fekszenek </a:t>
            </a:r>
            <a:r>
              <a:rPr lang="de-DE" altLang="hu-HU" dirty="0"/>
              <a:t>(</a:t>
            </a:r>
            <a:r>
              <a:rPr lang="hu-HU" altLang="hu-HU" b="1" dirty="0"/>
              <a:t>vérzéscsillapítás</a:t>
            </a:r>
            <a:r>
              <a:rPr lang="de-DE" altLang="hu-HU" dirty="0"/>
              <a:t>: </a:t>
            </a:r>
            <a:r>
              <a:rPr lang="hu-HU" altLang="hu-HU" dirty="0"/>
              <a:t>a vállat lefelé és hátra húzni</a:t>
            </a:r>
            <a:r>
              <a:rPr lang="de-DE" altLang="hu-HU" dirty="0"/>
              <a:t>)</a:t>
            </a:r>
          </a:p>
        </p:txBody>
      </p:sp>
      <p:sp>
        <p:nvSpPr>
          <p:cNvPr id="5" name="Szabadkézi sokszög: alakzat 4">
            <a:extLst>
              <a:ext uri="{FF2B5EF4-FFF2-40B4-BE49-F238E27FC236}">
                <a16:creationId xmlns:a16="http://schemas.microsoft.com/office/drawing/2014/main" id="{DAE7193C-0DAF-42AA-AB76-982FD5EEED85}"/>
              </a:ext>
            </a:extLst>
          </p:cNvPr>
          <p:cNvSpPr/>
          <p:nvPr/>
        </p:nvSpPr>
        <p:spPr>
          <a:xfrm>
            <a:off x="1143000" y="923926"/>
            <a:ext cx="866775" cy="358933"/>
          </a:xfrm>
          <a:custGeom>
            <a:avLst/>
            <a:gdLst>
              <a:gd name="connsiteX0" fmla="*/ 57150 w 762000"/>
              <a:gd name="connsiteY0" fmla="*/ 152400 h 381000"/>
              <a:gd name="connsiteX1" fmla="*/ 762000 w 762000"/>
              <a:gd name="connsiteY1" fmla="*/ 0 h 381000"/>
              <a:gd name="connsiteX2" fmla="*/ 533400 w 762000"/>
              <a:gd name="connsiteY2" fmla="*/ 381000 h 381000"/>
              <a:gd name="connsiteX3" fmla="*/ 0 w 762000"/>
              <a:gd name="connsiteY3" fmla="*/ 323850 h 381000"/>
              <a:gd name="connsiteX4" fmla="*/ 57150 w 762000"/>
              <a:gd name="connsiteY4" fmla="*/ 152400 h 381000"/>
              <a:gd name="connsiteX0" fmla="*/ 57150 w 762000"/>
              <a:gd name="connsiteY0" fmla="*/ 152400 h 381000"/>
              <a:gd name="connsiteX1" fmla="*/ 762000 w 762000"/>
              <a:gd name="connsiteY1" fmla="*/ 0 h 381000"/>
              <a:gd name="connsiteX2" fmla="*/ 695325 w 762000"/>
              <a:gd name="connsiteY2" fmla="*/ 381000 h 381000"/>
              <a:gd name="connsiteX3" fmla="*/ 0 w 762000"/>
              <a:gd name="connsiteY3" fmla="*/ 323850 h 381000"/>
              <a:gd name="connsiteX4" fmla="*/ 57150 w 762000"/>
              <a:gd name="connsiteY4" fmla="*/ 152400 h 381000"/>
              <a:gd name="connsiteX0" fmla="*/ 57150 w 866775"/>
              <a:gd name="connsiteY0" fmla="*/ 104775 h 333375"/>
              <a:gd name="connsiteX1" fmla="*/ 866775 w 866775"/>
              <a:gd name="connsiteY1" fmla="*/ 0 h 333375"/>
              <a:gd name="connsiteX2" fmla="*/ 695325 w 866775"/>
              <a:gd name="connsiteY2" fmla="*/ 333375 h 333375"/>
              <a:gd name="connsiteX3" fmla="*/ 0 w 866775"/>
              <a:gd name="connsiteY3" fmla="*/ 276225 h 333375"/>
              <a:gd name="connsiteX4" fmla="*/ 57150 w 866775"/>
              <a:gd name="connsiteY4" fmla="*/ 104775 h 333375"/>
              <a:gd name="connsiteX0" fmla="*/ 123825 w 866775"/>
              <a:gd name="connsiteY0" fmla="*/ 114300 h 333375"/>
              <a:gd name="connsiteX1" fmla="*/ 866775 w 866775"/>
              <a:gd name="connsiteY1" fmla="*/ 0 h 333375"/>
              <a:gd name="connsiteX2" fmla="*/ 695325 w 866775"/>
              <a:gd name="connsiteY2" fmla="*/ 333375 h 333375"/>
              <a:gd name="connsiteX3" fmla="*/ 0 w 866775"/>
              <a:gd name="connsiteY3" fmla="*/ 276225 h 333375"/>
              <a:gd name="connsiteX4" fmla="*/ 123825 w 866775"/>
              <a:gd name="connsiteY4" fmla="*/ 114300 h 333375"/>
              <a:gd name="connsiteX0" fmla="*/ 123825 w 866775"/>
              <a:gd name="connsiteY0" fmla="*/ 114300 h 340846"/>
              <a:gd name="connsiteX1" fmla="*/ 866775 w 866775"/>
              <a:gd name="connsiteY1" fmla="*/ 0 h 340846"/>
              <a:gd name="connsiteX2" fmla="*/ 695325 w 866775"/>
              <a:gd name="connsiteY2" fmla="*/ 333375 h 340846"/>
              <a:gd name="connsiteX3" fmla="*/ 0 w 866775"/>
              <a:gd name="connsiteY3" fmla="*/ 276225 h 340846"/>
              <a:gd name="connsiteX4" fmla="*/ 123825 w 866775"/>
              <a:gd name="connsiteY4" fmla="*/ 114300 h 340846"/>
              <a:gd name="connsiteX0" fmla="*/ 123825 w 866775"/>
              <a:gd name="connsiteY0" fmla="*/ 114300 h 358933"/>
              <a:gd name="connsiteX1" fmla="*/ 866775 w 866775"/>
              <a:gd name="connsiteY1" fmla="*/ 0 h 358933"/>
              <a:gd name="connsiteX2" fmla="*/ 695325 w 866775"/>
              <a:gd name="connsiteY2" fmla="*/ 333375 h 358933"/>
              <a:gd name="connsiteX3" fmla="*/ 0 w 866775"/>
              <a:gd name="connsiteY3" fmla="*/ 276225 h 358933"/>
              <a:gd name="connsiteX4" fmla="*/ 123825 w 866775"/>
              <a:gd name="connsiteY4" fmla="*/ 114300 h 358933"/>
              <a:gd name="connsiteX0" fmla="*/ 123825 w 866775"/>
              <a:gd name="connsiteY0" fmla="*/ 114300 h 358933"/>
              <a:gd name="connsiteX1" fmla="*/ 866775 w 866775"/>
              <a:gd name="connsiteY1" fmla="*/ 0 h 358933"/>
              <a:gd name="connsiteX2" fmla="*/ 695325 w 866775"/>
              <a:gd name="connsiteY2" fmla="*/ 333375 h 358933"/>
              <a:gd name="connsiteX3" fmla="*/ 0 w 866775"/>
              <a:gd name="connsiteY3" fmla="*/ 276225 h 358933"/>
              <a:gd name="connsiteX4" fmla="*/ 123825 w 866775"/>
              <a:gd name="connsiteY4" fmla="*/ 114300 h 35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6775" h="358933">
                <a:moveTo>
                  <a:pt x="123825" y="114300"/>
                </a:moveTo>
                <a:lnTo>
                  <a:pt x="866775" y="0"/>
                </a:lnTo>
                <a:cubicBezTo>
                  <a:pt x="809625" y="111125"/>
                  <a:pt x="809625" y="203200"/>
                  <a:pt x="695325" y="333375"/>
                </a:cubicBezTo>
                <a:cubicBezTo>
                  <a:pt x="463550" y="361950"/>
                  <a:pt x="279400" y="390525"/>
                  <a:pt x="0" y="276225"/>
                </a:cubicBezTo>
                <a:lnTo>
                  <a:pt x="123825" y="114300"/>
                </a:lnTo>
                <a:close/>
              </a:path>
            </a:pathLst>
          </a:custGeom>
          <a:solidFill>
            <a:srgbClr val="7030A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5300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848" y="195704"/>
            <a:ext cx="5834749" cy="5184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79662" y="195033"/>
            <a:ext cx="3124186" cy="5909310"/>
          </a:xfrm>
          <a:prstGeom prst="rect">
            <a:avLst/>
          </a:prstGeom>
          <a:solidFill>
            <a:schemeClr val="accent1">
              <a:lumMod val="75000"/>
              <a:alpha val="36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dirty="0"/>
              <a:t>A </a:t>
            </a:r>
            <a:r>
              <a:rPr lang="hu-HU" dirty="0" err="1"/>
              <a:t>mesothenar</a:t>
            </a:r>
            <a:r>
              <a:rPr lang="hu-HU" dirty="0"/>
              <a:t> középső rétege az ujjhajlítók </a:t>
            </a:r>
            <a:r>
              <a:rPr lang="hu-HU" dirty="0" err="1"/>
              <a:t>inaival</a:t>
            </a:r>
            <a:r>
              <a:rPr lang="hu-HU" dirty="0"/>
              <a:t>. </a:t>
            </a:r>
            <a:r>
              <a:rPr lang="hu-HU" b="1" dirty="0" err="1">
                <a:solidFill>
                  <a:srgbClr val="C00000"/>
                </a:solidFill>
              </a:rPr>
              <a:t>Karpális</a:t>
            </a:r>
            <a:r>
              <a:rPr lang="hu-HU" b="1" dirty="0">
                <a:solidFill>
                  <a:srgbClr val="C00000"/>
                </a:solidFill>
              </a:rPr>
              <a:t> ínhüvelyek</a:t>
            </a:r>
            <a:r>
              <a:rPr lang="hu-HU" dirty="0"/>
              <a:t>: nagyon vékony falúak; a kisujj esetében a </a:t>
            </a:r>
            <a:r>
              <a:rPr lang="hu-HU" dirty="0" err="1"/>
              <a:t>karpális</a:t>
            </a:r>
            <a:r>
              <a:rPr lang="hu-HU" dirty="0"/>
              <a:t> ínhüvely a </a:t>
            </a:r>
            <a:r>
              <a:rPr lang="hu-HU" dirty="0" err="1"/>
              <a:t>disztális</a:t>
            </a:r>
            <a:r>
              <a:rPr lang="hu-HU" dirty="0"/>
              <a:t> </a:t>
            </a:r>
            <a:r>
              <a:rPr lang="hu-HU" dirty="0" err="1"/>
              <a:t>phalanxig</a:t>
            </a:r>
            <a:r>
              <a:rPr lang="hu-HU" dirty="0"/>
              <a:t> fut; a többi ujj esetében (II-IV): a kézközép közepén végződik. A II-IV ujjak </a:t>
            </a:r>
            <a:r>
              <a:rPr lang="hu-HU" b="1" dirty="0">
                <a:solidFill>
                  <a:srgbClr val="C00000"/>
                </a:solidFill>
              </a:rPr>
              <a:t>digitális ínhüvelyei </a:t>
            </a:r>
            <a:r>
              <a:rPr lang="hu-HU" dirty="0"/>
              <a:t>a </a:t>
            </a:r>
            <a:r>
              <a:rPr lang="hu-HU" dirty="0" err="1"/>
              <a:t>metacarpophalangealis</a:t>
            </a:r>
            <a:r>
              <a:rPr lang="hu-HU" dirty="0"/>
              <a:t> ízületek magasságában </a:t>
            </a:r>
            <a:r>
              <a:rPr lang="hu-HU" dirty="0" err="1"/>
              <a:t>kezdődnekés</a:t>
            </a:r>
            <a:r>
              <a:rPr lang="hu-HU" dirty="0"/>
              <a:t> az art. </a:t>
            </a:r>
            <a:r>
              <a:rPr lang="hu-HU" dirty="0" err="1"/>
              <a:t>interphal</a:t>
            </a:r>
            <a:r>
              <a:rPr lang="hu-HU" dirty="0"/>
              <a:t>. </a:t>
            </a:r>
            <a:r>
              <a:rPr lang="hu-HU" dirty="0" err="1"/>
              <a:t>dist.magasságában</a:t>
            </a:r>
            <a:r>
              <a:rPr lang="hu-HU" dirty="0"/>
              <a:t> végződnek. Hüvelykujj: hosszú ínhüvely (</a:t>
            </a:r>
            <a:r>
              <a:rPr lang="hu-HU" dirty="0" err="1"/>
              <a:t>karpális</a:t>
            </a:r>
            <a:r>
              <a:rPr lang="hu-HU" dirty="0"/>
              <a:t> plusz digitális), önálló, de a legtöbbször </a:t>
            </a:r>
            <a:r>
              <a:rPr lang="hu-HU" dirty="0" err="1"/>
              <a:t>anasztomozál</a:t>
            </a:r>
            <a:r>
              <a:rPr lang="hu-HU" dirty="0"/>
              <a:t> a többi hajlító </a:t>
            </a:r>
            <a:r>
              <a:rPr lang="hu-HU" dirty="0" err="1"/>
              <a:t>karpális</a:t>
            </a:r>
            <a:r>
              <a:rPr lang="hu-HU" dirty="0"/>
              <a:t> ínhüvelyével.</a:t>
            </a:r>
            <a:endParaRPr lang="de-DE" dirty="0"/>
          </a:p>
        </p:txBody>
      </p:sp>
      <p:sp>
        <p:nvSpPr>
          <p:cNvPr id="4" name="Szövegdoboz 15"/>
          <p:cNvSpPr txBox="1">
            <a:spLocks noChangeArrowheads="1"/>
          </p:cNvSpPr>
          <p:nvPr/>
        </p:nvSpPr>
        <p:spPr bwMode="auto">
          <a:xfrm>
            <a:off x="222690" y="6413201"/>
            <a:ext cx="26642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 b="1" dirty="0">
                <a:solidFill>
                  <a:srgbClr val="C00000"/>
                </a:solidFill>
              </a:rPr>
              <a:t>A </a:t>
            </a:r>
            <a:r>
              <a:rPr lang="hu-HU" altLang="hu-HU" sz="1800" b="1" dirty="0" err="1">
                <a:solidFill>
                  <a:srgbClr val="C00000"/>
                </a:solidFill>
              </a:rPr>
              <a:t>mesothenar</a:t>
            </a:r>
            <a:r>
              <a:rPr lang="hu-HU" altLang="hu-HU" sz="1800" b="1" dirty="0">
                <a:solidFill>
                  <a:srgbClr val="C00000"/>
                </a:solidFill>
              </a:rPr>
              <a:t> rétegei </a:t>
            </a:r>
          </a:p>
        </p:txBody>
      </p:sp>
    </p:spTree>
    <p:extLst>
      <p:ext uri="{BB962C8B-B14F-4D97-AF65-F5344CB8AC3E}">
        <p14:creationId xmlns:p14="http://schemas.microsoft.com/office/powerpoint/2010/main" val="37815237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7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7358" y="1124744"/>
            <a:ext cx="7028148" cy="5362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4031432" y="332656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A </a:t>
            </a:r>
            <a:r>
              <a:rPr lang="hu-HU" b="1" dirty="0" err="1"/>
              <a:t>karpális</a:t>
            </a:r>
            <a:r>
              <a:rPr lang="hu-HU" b="1" dirty="0"/>
              <a:t> és a digitális ínhüvelyek vetülete</a:t>
            </a:r>
            <a:endParaRPr lang="de-DE" b="1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8024" y="115888"/>
            <a:ext cx="5169614" cy="5761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0" y="188640"/>
            <a:ext cx="3868024" cy="5355312"/>
          </a:xfrm>
          <a:prstGeom prst="rect">
            <a:avLst/>
          </a:prstGeom>
          <a:solidFill>
            <a:schemeClr val="accent1">
              <a:lumMod val="75000"/>
              <a:alpha val="61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b="1" dirty="0"/>
              <a:t>Mély réteg</a:t>
            </a:r>
            <a:r>
              <a:rPr lang="hu-HU" dirty="0"/>
              <a:t>:</a:t>
            </a:r>
          </a:p>
          <a:p>
            <a:endParaRPr lang="hu-HU" dirty="0"/>
          </a:p>
          <a:p>
            <a:r>
              <a:rPr lang="hu-HU" dirty="0"/>
              <a:t>Az </a:t>
            </a:r>
            <a:r>
              <a:rPr lang="hu-HU" dirty="0" err="1"/>
              <a:t>a.ulnaris</a:t>
            </a:r>
            <a:r>
              <a:rPr lang="hu-HU" dirty="0"/>
              <a:t> r. </a:t>
            </a:r>
            <a:r>
              <a:rPr lang="hu-HU" dirty="0" err="1"/>
              <a:t>palmaris</a:t>
            </a:r>
            <a:r>
              <a:rPr lang="hu-HU" dirty="0"/>
              <a:t> </a:t>
            </a:r>
            <a:r>
              <a:rPr lang="hu-HU" dirty="0" err="1"/>
              <a:t>profundusa</a:t>
            </a:r>
            <a:r>
              <a:rPr lang="hu-HU" dirty="0"/>
              <a:t> a mélybe nyomul a </a:t>
            </a:r>
            <a:r>
              <a:rPr lang="hu-HU" b="1" dirty="0"/>
              <a:t>m. </a:t>
            </a:r>
            <a:r>
              <a:rPr lang="hu-HU" b="1" dirty="0" err="1"/>
              <a:t>flex</a:t>
            </a:r>
            <a:r>
              <a:rPr lang="hu-HU" b="1" dirty="0"/>
              <a:t>. és a m. opponens </a:t>
            </a:r>
            <a:r>
              <a:rPr lang="hu-HU" b="1" dirty="0" err="1"/>
              <a:t>digiti</a:t>
            </a:r>
            <a:r>
              <a:rPr lang="hu-HU" b="1" dirty="0"/>
              <a:t> </a:t>
            </a:r>
            <a:r>
              <a:rPr lang="hu-HU" b="1" dirty="0" err="1"/>
              <a:t>minimi</a:t>
            </a:r>
            <a:r>
              <a:rPr lang="hu-HU" b="1" dirty="0"/>
              <a:t> között</a:t>
            </a:r>
            <a:r>
              <a:rPr lang="hu-HU" dirty="0"/>
              <a:t>, átfúrja a </a:t>
            </a:r>
            <a:r>
              <a:rPr lang="hu-HU" dirty="0" err="1"/>
              <a:t>septum</a:t>
            </a:r>
            <a:r>
              <a:rPr lang="hu-HU" dirty="0"/>
              <a:t> </a:t>
            </a:r>
            <a:r>
              <a:rPr lang="hu-HU" dirty="0" err="1"/>
              <a:t>intermusculare</a:t>
            </a:r>
            <a:r>
              <a:rPr lang="hu-HU" dirty="0"/>
              <a:t> </a:t>
            </a:r>
            <a:r>
              <a:rPr lang="hu-HU" dirty="0" err="1"/>
              <a:t>medialét</a:t>
            </a:r>
            <a:r>
              <a:rPr lang="hu-HU" dirty="0"/>
              <a:t> és a </a:t>
            </a:r>
            <a:r>
              <a:rPr lang="hu-HU" dirty="0" err="1"/>
              <a:t>mesothenarba</a:t>
            </a:r>
            <a:r>
              <a:rPr lang="hu-HU" dirty="0"/>
              <a:t> kerül. </a:t>
            </a:r>
          </a:p>
          <a:p>
            <a:endParaRPr lang="hu-HU" dirty="0"/>
          </a:p>
          <a:p>
            <a:r>
              <a:rPr lang="hu-HU" dirty="0"/>
              <a:t>Itt </a:t>
            </a:r>
            <a:r>
              <a:rPr lang="hu-HU" dirty="0" err="1"/>
              <a:t>anasztomozál</a:t>
            </a:r>
            <a:r>
              <a:rPr lang="hu-HU" dirty="0"/>
              <a:t> az </a:t>
            </a:r>
            <a:r>
              <a:rPr lang="hu-HU" dirty="0" err="1"/>
              <a:t>arcus</a:t>
            </a:r>
            <a:r>
              <a:rPr lang="hu-HU" dirty="0"/>
              <a:t> </a:t>
            </a:r>
            <a:r>
              <a:rPr lang="hu-HU" dirty="0" err="1"/>
              <a:t>palm</a:t>
            </a:r>
            <a:r>
              <a:rPr lang="hu-HU" dirty="0"/>
              <a:t>. </a:t>
            </a:r>
            <a:r>
              <a:rPr lang="hu-HU" dirty="0" err="1"/>
              <a:t>profundussal</a:t>
            </a:r>
            <a:r>
              <a:rPr lang="hu-HU" dirty="0"/>
              <a:t>; az ív ágai: </a:t>
            </a:r>
            <a:r>
              <a:rPr lang="hu-HU" dirty="0" err="1"/>
              <a:t>aa</a:t>
            </a:r>
            <a:r>
              <a:rPr lang="hu-HU" dirty="0"/>
              <a:t>. </a:t>
            </a:r>
            <a:r>
              <a:rPr lang="hu-HU" dirty="0" err="1"/>
              <a:t>metacarpeae</a:t>
            </a:r>
            <a:r>
              <a:rPr lang="hu-HU" dirty="0"/>
              <a:t> </a:t>
            </a:r>
            <a:r>
              <a:rPr lang="hu-HU" dirty="0" err="1"/>
              <a:t>palmares</a:t>
            </a:r>
            <a:r>
              <a:rPr lang="hu-HU" dirty="0"/>
              <a:t>, melyek a </a:t>
            </a:r>
            <a:r>
              <a:rPr lang="hu-HU" dirty="0" err="1"/>
              <a:t>dorzálisokkal</a:t>
            </a:r>
            <a:r>
              <a:rPr lang="hu-HU" dirty="0"/>
              <a:t> </a:t>
            </a:r>
            <a:r>
              <a:rPr lang="hu-HU" dirty="0" err="1"/>
              <a:t>anasztomozálnak</a:t>
            </a:r>
            <a:r>
              <a:rPr lang="hu-HU" dirty="0"/>
              <a:t>, majd beleömlenek az </a:t>
            </a:r>
            <a:r>
              <a:rPr lang="hu-HU" dirty="0" err="1"/>
              <a:t>aa</a:t>
            </a:r>
            <a:r>
              <a:rPr lang="hu-HU" dirty="0"/>
              <a:t>. </a:t>
            </a:r>
            <a:r>
              <a:rPr lang="hu-HU" dirty="0" err="1"/>
              <a:t>digit</a:t>
            </a:r>
            <a:r>
              <a:rPr lang="hu-HU" dirty="0"/>
              <a:t>. </a:t>
            </a:r>
            <a:r>
              <a:rPr lang="hu-HU" dirty="0" err="1"/>
              <a:t>palm</a:t>
            </a:r>
            <a:r>
              <a:rPr lang="hu-HU" dirty="0"/>
              <a:t>. </a:t>
            </a:r>
            <a:r>
              <a:rPr lang="hu-HU" dirty="0" err="1"/>
              <a:t>comm</a:t>
            </a:r>
            <a:r>
              <a:rPr lang="hu-HU" dirty="0"/>
              <a:t>.-be.</a:t>
            </a:r>
          </a:p>
          <a:p>
            <a:r>
              <a:rPr lang="hu-HU" dirty="0"/>
              <a:t>Az </a:t>
            </a:r>
            <a:r>
              <a:rPr lang="hu-HU" dirty="0" err="1"/>
              <a:t>arcussal</a:t>
            </a:r>
            <a:r>
              <a:rPr lang="hu-HU" dirty="0"/>
              <a:t> párhuzamosan fut: r. prof. n. ulnaris (motoros ideg a </a:t>
            </a:r>
            <a:r>
              <a:rPr lang="hu-HU" dirty="0" err="1"/>
              <a:t>hypothenarizmok</a:t>
            </a:r>
            <a:r>
              <a:rPr lang="hu-HU" dirty="0"/>
              <a:t>; a mm. </a:t>
            </a:r>
            <a:r>
              <a:rPr lang="hu-HU" dirty="0" err="1"/>
              <a:t>lumbr</a:t>
            </a:r>
            <a:r>
              <a:rPr lang="hu-HU" dirty="0"/>
              <a:t>. III és IV, a m. </a:t>
            </a:r>
            <a:r>
              <a:rPr lang="hu-HU" dirty="0" err="1"/>
              <a:t>adductor</a:t>
            </a:r>
            <a:r>
              <a:rPr lang="hu-HU" dirty="0"/>
              <a:t> </a:t>
            </a:r>
            <a:r>
              <a:rPr lang="hu-HU" dirty="0" err="1"/>
              <a:t>poll</a:t>
            </a:r>
            <a:r>
              <a:rPr lang="hu-HU" dirty="0"/>
              <a:t>. és a m. flexor </a:t>
            </a:r>
            <a:r>
              <a:rPr lang="hu-HU" dirty="0" err="1"/>
              <a:t>poll</a:t>
            </a:r>
            <a:r>
              <a:rPr lang="hu-HU" dirty="0"/>
              <a:t>. </a:t>
            </a:r>
            <a:r>
              <a:rPr lang="hu-HU" dirty="0" err="1"/>
              <a:t>brev</a:t>
            </a:r>
            <a:r>
              <a:rPr lang="hu-HU" dirty="0"/>
              <a:t>. mély feje számára)</a:t>
            </a:r>
          </a:p>
        </p:txBody>
      </p:sp>
      <p:sp>
        <p:nvSpPr>
          <p:cNvPr id="4" name="Szövegdoboz 15"/>
          <p:cNvSpPr txBox="1">
            <a:spLocks noChangeArrowheads="1"/>
          </p:cNvSpPr>
          <p:nvPr/>
        </p:nvSpPr>
        <p:spPr bwMode="auto">
          <a:xfrm>
            <a:off x="222690" y="6413201"/>
            <a:ext cx="26642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 b="1" dirty="0">
                <a:solidFill>
                  <a:srgbClr val="C00000"/>
                </a:solidFill>
              </a:rPr>
              <a:t>A </a:t>
            </a:r>
            <a:r>
              <a:rPr lang="hu-HU" altLang="hu-HU" sz="1800" b="1" dirty="0" err="1">
                <a:solidFill>
                  <a:srgbClr val="C00000"/>
                </a:solidFill>
              </a:rPr>
              <a:t>mesothenar</a:t>
            </a:r>
            <a:r>
              <a:rPr lang="hu-HU" altLang="hu-HU" sz="1800" b="1" dirty="0">
                <a:solidFill>
                  <a:srgbClr val="C00000"/>
                </a:solidFill>
              </a:rPr>
              <a:t> rétegei </a:t>
            </a:r>
          </a:p>
        </p:txBody>
      </p:sp>
    </p:spTree>
    <p:extLst>
      <p:ext uri="{BB962C8B-B14F-4D97-AF65-F5344CB8AC3E}">
        <p14:creationId xmlns:p14="http://schemas.microsoft.com/office/powerpoint/2010/main" val="34932875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zövegdoboz 1"/>
          <p:cNvSpPr txBox="1">
            <a:spLocks noChangeArrowheads="1"/>
          </p:cNvSpPr>
          <p:nvPr/>
        </p:nvSpPr>
        <p:spPr bwMode="auto">
          <a:xfrm>
            <a:off x="323528" y="1280636"/>
            <a:ext cx="2879725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 dirty="0" err="1"/>
              <a:t>Dupuytren</a:t>
            </a:r>
            <a:r>
              <a:rPr lang="hu-HU" altLang="hu-HU" sz="1800" dirty="0"/>
              <a:t> </a:t>
            </a:r>
            <a:r>
              <a:rPr lang="hu-HU" altLang="hu-HU" sz="1800" dirty="0" err="1"/>
              <a:t>kontraktúra</a:t>
            </a:r>
            <a:r>
              <a:rPr lang="hu-HU" altLang="hu-HU" sz="1800" dirty="0"/>
              <a:t>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 dirty="0"/>
              <a:t>az </a:t>
            </a:r>
            <a:r>
              <a:rPr lang="hu-HU" altLang="hu-HU" sz="1800" dirty="0" err="1"/>
              <a:t>aponeurosis</a:t>
            </a:r>
            <a:r>
              <a:rPr lang="hu-HU" altLang="hu-HU" sz="1800" dirty="0"/>
              <a:t> </a:t>
            </a:r>
            <a:r>
              <a:rPr lang="hu-HU" altLang="hu-HU" sz="1800" dirty="0" err="1"/>
              <a:t>palmaris</a:t>
            </a:r>
            <a:r>
              <a:rPr lang="hu-HU" altLang="hu-HU" sz="1800" dirty="0"/>
              <a:t> kóros zsugorodása az alappercek ízületét hajlított helyzetben rögzíti.</a:t>
            </a:r>
          </a:p>
        </p:txBody>
      </p:sp>
      <p:pic>
        <p:nvPicPr>
          <p:cNvPr id="95235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2924175"/>
            <a:ext cx="5238750" cy="369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6" name="Kép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3663" y="158750"/>
            <a:ext cx="2392362" cy="372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6919491" y="4005064"/>
            <a:ext cx="1440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Senkiföldje</a:t>
            </a:r>
            <a:endParaRPr lang="de-DE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13AB7008-E924-4823-A5C6-5D06E22298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1282" y="25896"/>
            <a:ext cx="1901052" cy="685800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D9023972-EE18-4A60-AACC-AF92ECCE0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Dorsum</a:t>
            </a:r>
            <a:r>
              <a:rPr lang="hu-HU" dirty="0"/>
              <a:t> manus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31B25D3-99A1-4028-B8CF-B8E47012EE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6995120" cy="4525963"/>
          </a:xfrm>
        </p:spPr>
        <p:txBody>
          <a:bodyPr>
            <a:normAutofit fontScale="70000" lnSpcReduction="20000"/>
          </a:bodyPr>
          <a:lstStyle/>
          <a:p>
            <a:r>
              <a:rPr lang="hu-HU" altLang="hu-HU" b="1" dirty="0"/>
              <a:t>határai</a:t>
            </a:r>
            <a:r>
              <a:rPr lang="hu-HU" altLang="hu-HU" dirty="0"/>
              <a:t>: harántvonal a </a:t>
            </a:r>
            <a:r>
              <a:rPr lang="hu-HU" altLang="hu-HU" dirty="0" err="1"/>
              <a:t>metacarpusok</a:t>
            </a:r>
            <a:r>
              <a:rPr lang="hu-HU" altLang="hu-HU" dirty="0"/>
              <a:t> </a:t>
            </a:r>
            <a:r>
              <a:rPr lang="hu-HU" altLang="hu-HU" dirty="0" err="1"/>
              <a:t>basisán</a:t>
            </a:r>
            <a:r>
              <a:rPr lang="hu-HU" altLang="hu-HU" dirty="0"/>
              <a:t> át (</a:t>
            </a:r>
            <a:r>
              <a:rPr lang="hu-HU" altLang="hu-HU" dirty="0" err="1"/>
              <a:t>prox</a:t>
            </a:r>
            <a:r>
              <a:rPr lang="hu-HU" altLang="hu-HU" dirty="0"/>
              <a:t>.), harántvonal a </a:t>
            </a:r>
            <a:r>
              <a:rPr lang="hu-HU" altLang="hu-HU" dirty="0" err="1"/>
              <a:t>metacarpusok</a:t>
            </a:r>
            <a:r>
              <a:rPr lang="hu-HU" altLang="hu-HU" dirty="0"/>
              <a:t> fejein át (</a:t>
            </a:r>
            <a:r>
              <a:rPr lang="hu-HU" altLang="hu-HU" dirty="0" err="1"/>
              <a:t>dist</a:t>
            </a:r>
            <a:r>
              <a:rPr lang="hu-HU" altLang="hu-HU" dirty="0"/>
              <a:t>.), a kézhát széli vonalai</a:t>
            </a:r>
          </a:p>
          <a:p>
            <a:r>
              <a:rPr lang="hu-HU" altLang="hu-HU" b="1" dirty="0"/>
              <a:t>tapintható </a:t>
            </a:r>
            <a:r>
              <a:rPr lang="hu-HU" altLang="hu-HU" dirty="0"/>
              <a:t>képletek: kézközépcsontok, a feszítőizmok </a:t>
            </a:r>
            <a:r>
              <a:rPr lang="hu-HU" altLang="hu-HU" dirty="0" err="1"/>
              <a:t>inai</a:t>
            </a:r>
            <a:r>
              <a:rPr lang="hu-HU" altLang="hu-HU" dirty="0"/>
              <a:t>, a bőrvénák láthatók is</a:t>
            </a:r>
          </a:p>
          <a:p>
            <a:r>
              <a:rPr lang="hu-HU" altLang="hu-HU" b="1" dirty="0"/>
              <a:t>rétegek</a:t>
            </a:r>
            <a:r>
              <a:rPr lang="hu-HU" altLang="hu-HU" dirty="0"/>
              <a:t>:</a:t>
            </a:r>
          </a:p>
          <a:p>
            <a:pPr>
              <a:buAutoNum type="arabicPeriod"/>
            </a:pPr>
            <a:r>
              <a:rPr lang="hu-HU" dirty="0"/>
              <a:t>bőr</a:t>
            </a:r>
          </a:p>
          <a:p>
            <a:pPr>
              <a:buAutoNum type="arabicPeriod"/>
            </a:pPr>
            <a:r>
              <a:rPr lang="hu-HU" dirty="0" err="1"/>
              <a:t>rete</a:t>
            </a:r>
            <a:r>
              <a:rPr lang="hu-HU" dirty="0"/>
              <a:t> </a:t>
            </a:r>
            <a:r>
              <a:rPr lang="hu-HU" dirty="0" err="1"/>
              <a:t>venosum</a:t>
            </a:r>
            <a:r>
              <a:rPr lang="hu-HU" dirty="0"/>
              <a:t> </a:t>
            </a:r>
            <a:r>
              <a:rPr lang="hu-HU" dirty="0" err="1"/>
              <a:t>dors</a:t>
            </a:r>
            <a:r>
              <a:rPr lang="hu-HU" dirty="0"/>
              <a:t>. manus; bőridegek (r. </a:t>
            </a:r>
            <a:r>
              <a:rPr lang="hu-HU" dirty="0" err="1"/>
              <a:t>supf.n</a:t>
            </a:r>
            <a:r>
              <a:rPr lang="hu-HU" dirty="0"/>
              <a:t>. </a:t>
            </a:r>
            <a:r>
              <a:rPr lang="hu-HU" dirty="0" err="1"/>
              <a:t>radialis</a:t>
            </a:r>
            <a:r>
              <a:rPr lang="hu-HU" dirty="0"/>
              <a:t>; r. </a:t>
            </a:r>
            <a:r>
              <a:rPr lang="hu-HU" dirty="0" err="1"/>
              <a:t>dors</a:t>
            </a:r>
            <a:r>
              <a:rPr lang="hu-HU" dirty="0"/>
              <a:t>. </a:t>
            </a:r>
            <a:r>
              <a:rPr lang="hu-HU" dirty="0" err="1"/>
              <a:t>n.</a:t>
            </a:r>
            <a:r>
              <a:rPr lang="hu-HU" dirty="0"/>
              <a:t> </a:t>
            </a:r>
            <a:r>
              <a:rPr lang="hu-HU" dirty="0" err="1"/>
              <a:t>ulnaris</a:t>
            </a:r>
            <a:r>
              <a:rPr lang="hu-HU" dirty="0"/>
              <a:t>)</a:t>
            </a:r>
          </a:p>
          <a:p>
            <a:pPr>
              <a:buAutoNum type="arabicPeriod"/>
            </a:pPr>
            <a:r>
              <a:rPr lang="hu-HU" dirty="0" err="1"/>
              <a:t>fascia</a:t>
            </a:r>
            <a:r>
              <a:rPr lang="hu-HU" dirty="0"/>
              <a:t> </a:t>
            </a:r>
            <a:r>
              <a:rPr lang="hu-HU" dirty="0" err="1"/>
              <a:t>dorsalis</a:t>
            </a:r>
            <a:r>
              <a:rPr lang="hu-HU" dirty="0"/>
              <a:t> manus</a:t>
            </a:r>
          </a:p>
          <a:p>
            <a:pPr>
              <a:buAutoNum type="arabicPeriod"/>
            </a:pPr>
            <a:r>
              <a:rPr lang="hu-HU" dirty="0"/>
              <a:t>feszítők </a:t>
            </a:r>
            <a:r>
              <a:rPr lang="hu-HU" dirty="0" err="1"/>
              <a:t>inai</a:t>
            </a:r>
            <a:endParaRPr lang="hu-HU" dirty="0"/>
          </a:p>
          <a:p>
            <a:pPr>
              <a:buAutoNum type="arabicPeriod"/>
            </a:pPr>
            <a:r>
              <a:rPr lang="hu-HU" dirty="0"/>
              <a:t>artériás hálózat</a:t>
            </a:r>
          </a:p>
          <a:p>
            <a:pPr>
              <a:buAutoNum type="arabicPeriod"/>
            </a:pPr>
            <a:r>
              <a:rPr lang="hu-HU" dirty="0"/>
              <a:t>kézközépcsontok, a mm. </a:t>
            </a:r>
            <a:r>
              <a:rPr lang="hu-HU" dirty="0" err="1"/>
              <a:t>interossei</a:t>
            </a:r>
            <a:r>
              <a:rPr lang="hu-HU" dirty="0"/>
              <a:t> </a:t>
            </a:r>
            <a:r>
              <a:rPr lang="hu-HU" dirty="0" err="1"/>
              <a:t>dors</a:t>
            </a:r>
            <a:r>
              <a:rPr lang="hu-HU" dirty="0"/>
              <a:t>.-</a:t>
            </a:r>
            <a:r>
              <a:rPr lang="hu-HU" dirty="0" err="1"/>
              <a:t>ekkel</a:t>
            </a:r>
            <a:endParaRPr lang="de-DE" dirty="0"/>
          </a:p>
          <a:p>
            <a:pPr lvl="1"/>
            <a:endParaRPr lang="hu-HU" dirty="0"/>
          </a:p>
        </p:txBody>
      </p:sp>
      <p:sp>
        <p:nvSpPr>
          <p:cNvPr id="5" name="Szabadkézi sokszög: alakzat 4">
            <a:extLst>
              <a:ext uri="{FF2B5EF4-FFF2-40B4-BE49-F238E27FC236}">
                <a16:creationId xmlns:a16="http://schemas.microsoft.com/office/drawing/2014/main" id="{B5CC85B7-D6E5-4921-B57F-2FAC28D9FE0C}"/>
              </a:ext>
            </a:extLst>
          </p:cNvPr>
          <p:cNvSpPr/>
          <p:nvPr/>
        </p:nvSpPr>
        <p:spPr>
          <a:xfrm>
            <a:off x="7856353" y="5431111"/>
            <a:ext cx="871402" cy="763693"/>
          </a:xfrm>
          <a:custGeom>
            <a:avLst/>
            <a:gdLst>
              <a:gd name="connsiteX0" fmla="*/ 57150 w 762000"/>
              <a:gd name="connsiteY0" fmla="*/ 152400 h 381000"/>
              <a:gd name="connsiteX1" fmla="*/ 762000 w 762000"/>
              <a:gd name="connsiteY1" fmla="*/ 0 h 381000"/>
              <a:gd name="connsiteX2" fmla="*/ 533400 w 762000"/>
              <a:gd name="connsiteY2" fmla="*/ 381000 h 381000"/>
              <a:gd name="connsiteX3" fmla="*/ 0 w 762000"/>
              <a:gd name="connsiteY3" fmla="*/ 323850 h 381000"/>
              <a:gd name="connsiteX4" fmla="*/ 57150 w 762000"/>
              <a:gd name="connsiteY4" fmla="*/ 152400 h 381000"/>
              <a:gd name="connsiteX0" fmla="*/ 57150 w 762000"/>
              <a:gd name="connsiteY0" fmla="*/ 152400 h 381000"/>
              <a:gd name="connsiteX1" fmla="*/ 762000 w 762000"/>
              <a:gd name="connsiteY1" fmla="*/ 0 h 381000"/>
              <a:gd name="connsiteX2" fmla="*/ 695325 w 762000"/>
              <a:gd name="connsiteY2" fmla="*/ 381000 h 381000"/>
              <a:gd name="connsiteX3" fmla="*/ 0 w 762000"/>
              <a:gd name="connsiteY3" fmla="*/ 323850 h 381000"/>
              <a:gd name="connsiteX4" fmla="*/ 57150 w 762000"/>
              <a:gd name="connsiteY4" fmla="*/ 152400 h 381000"/>
              <a:gd name="connsiteX0" fmla="*/ 57150 w 866775"/>
              <a:gd name="connsiteY0" fmla="*/ 104775 h 333375"/>
              <a:gd name="connsiteX1" fmla="*/ 866775 w 866775"/>
              <a:gd name="connsiteY1" fmla="*/ 0 h 333375"/>
              <a:gd name="connsiteX2" fmla="*/ 695325 w 866775"/>
              <a:gd name="connsiteY2" fmla="*/ 333375 h 333375"/>
              <a:gd name="connsiteX3" fmla="*/ 0 w 866775"/>
              <a:gd name="connsiteY3" fmla="*/ 276225 h 333375"/>
              <a:gd name="connsiteX4" fmla="*/ 57150 w 866775"/>
              <a:gd name="connsiteY4" fmla="*/ 104775 h 333375"/>
              <a:gd name="connsiteX0" fmla="*/ 123825 w 866775"/>
              <a:gd name="connsiteY0" fmla="*/ 114300 h 333375"/>
              <a:gd name="connsiteX1" fmla="*/ 866775 w 866775"/>
              <a:gd name="connsiteY1" fmla="*/ 0 h 333375"/>
              <a:gd name="connsiteX2" fmla="*/ 695325 w 866775"/>
              <a:gd name="connsiteY2" fmla="*/ 333375 h 333375"/>
              <a:gd name="connsiteX3" fmla="*/ 0 w 866775"/>
              <a:gd name="connsiteY3" fmla="*/ 276225 h 333375"/>
              <a:gd name="connsiteX4" fmla="*/ 123825 w 866775"/>
              <a:gd name="connsiteY4" fmla="*/ 114300 h 333375"/>
              <a:gd name="connsiteX0" fmla="*/ 123825 w 866775"/>
              <a:gd name="connsiteY0" fmla="*/ 114300 h 340846"/>
              <a:gd name="connsiteX1" fmla="*/ 866775 w 866775"/>
              <a:gd name="connsiteY1" fmla="*/ 0 h 340846"/>
              <a:gd name="connsiteX2" fmla="*/ 695325 w 866775"/>
              <a:gd name="connsiteY2" fmla="*/ 333375 h 340846"/>
              <a:gd name="connsiteX3" fmla="*/ 0 w 866775"/>
              <a:gd name="connsiteY3" fmla="*/ 276225 h 340846"/>
              <a:gd name="connsiteX4" fmla="*/ 123825 w 866775"/>
              <a:gd name="connsiteY4" fmla="*/ 114300 h 340846"/>
              <a:gd name="connsiteX0" fmla="*/ 123825 w 866775"/>
              <a:gd name="connsiteY0" fmla="*/ 114300 h 358933"/>
              <a:gd name="connsiteX1" fmla="*/ 866775 w 866775"/>
              <a:gd name="connsiteY1" fmla="*/ 0 h 358933"/>
              <a:gd name="connsiteX2" fmla="*/ 695325 w 866775"/>
              <a:gd name="connsiteY2" fmla="*/ 333375 h 358933"/>
              <a:gd name="connsiteX3" fmla="*/ 0 w 866775"/>
              <a:gd name="connsiteY3" fmla="*/ 276225 h 358933"/>
              <a:gd name="connsiteX4" fmla="*/ 123825 w 866775"/>
              <a:gd name="connsiteY4" fmla="*/ 114300 h 358933"/>
              <a:gd name="connsiteX0" fmla="*/ 123825 w 866775"/>
              <a:gd name="connsiteY0" fmla="*/ 114300 h 358933"/>
              <a:gd name="connsiteX1" fmla="*/ 866775 w 866775"/>
              <a:gd name="connsiteY1" fmla="*/ 0 h 358933"/>
              <a:gd name="connsiteX2" fmla="*/ 695325 w 866775"/>
              <a:gd name="connsiteY2" fmla="*/ 333375 h 358933"/>
              <a:gd name="connsiteX3" fmla="*/ 0 w 866775"/>
              <a:gd name="connsiteY3" fmla="*/ 276225 h 358933"/>
              <a:gd name="connsiteX4" fmla="*/ 123825 w 866775"/>
              <a:gd name="connsiteY4" fmla="*/ 114300 h 358933"/>
              <a:gd name="connsiteX0" fmla="*/ 336838 w 866775"/>
              <a:gd name="connsiteY0" fmla="*/ 0 h 738201"/>
              <a:gd name="connsiteX1" fmla="*/ 866775 w 866775"/>
              <a:gd name="connsiteY1" fmla="*/ 379268 h 738201"/>
              <a:gd name="connsiteX2" fmla="*/ 695325 w 866775"/>
              <a:gd name="connsiteY2" fmla="*/ 712643 h 738201"/>
              <a:gd name="connsiteX3" fmla="*/ 0 w 866775"/>
              <a:gd name="connsiteY3" fmla="*/ 655493 h 738201"/>
              <a:gd name="connsiteX4" fmla="*/ 336838 w 866775"/>
              <a:gd name="connsiteY4" fmla="*/ 0 h 738201"/>
              <a:gd name="connsiteX0" fmla="*/ 336838 w 720061"/>
              <a:gd name="connsiteY0" fmla="*/ 0 h 738201"/>
              <a:gd name="connsiteX1" fmla="*/ 544657 w 720061"/>
              <a:gd name="connsiteY1" fmla="*/ 41563 h 738201"/>
              <a:gd name="connsiteX2" fmla="*/ 695325 w 720061"/>
              <a:gd name="connsiteY2" fmla="*/ 712643 h 738201"/>
              <a:gd name="connsiteX3" fmla="*/ 0 w 720061"/>
              <a:gd name="connsiteY3" fmla="*/ 655493 h 738201"/>
              <a:gd name="connsiteX4" fmla="*/ 336838 w 720061"/>
              <a:gd name="connsiteY4" fmla="*/ 0 h 738201"/>
              <a:gd name="connsiteX0" fmla="*/ 336838 w 544657"/>
              <a:gd name="connsiteY0" fmla="*/ 0 h 759034"/>
              <a:gd name="connsiteX1" fmla="*/ 544657 w 544657"/>
              <a:gd name="connsiteY1" fmla="*/ 41563 h 759034"/>
              <a:gd name="connsiteX2" fmla="*/ 388793 w 544657"/>
              <a:gd name="connsiteY2" fmla="*/ 743816 h 759034"/>
              <a:gd name="connsiteX3" fmla="*/ 0 w 544657"/>
              <a:gd name="connsiteY3" fmla="*/ 655493 h 759034"/>
              <a:gd name="connsiteX4" fmla="*/ 336838 w 544657"/>
              <a:gd name="connsiteY4" fmla="*/ 0 h 759034"/>
              <a:gd name="connsiteX0" fmla="*/ 310860 w 518679"/>
              <a:gd name="connsiteY0" fmla="*/ 0 h 750899"/>
              <a:gd name="connsiteX1" fmla="*/ 518679 w 518679"/>
              <a:gd name="connsiteY1" fmla="*/ 41563 h 750899"/>
              <a:gd name="connsiteX2" fmla="*/ 362815 w 518679"/>
              <a:gd name="connsiteY2" fmla="*/ 743816 h 750899"/>
              <a:gd name="connsiteX3" fmla="*/ 0 w 518679"/>
              <a:gd name="connsiteY3" fmla="*/ 598343 h 750899"/>
              <a:gd name="connsiteX4" fmla="*/ 310860 w 518679"/>
              <a:gd name="connsiteY4" fmla="*/ 0 h 750899"/>
              <a:gd name="connsiteX0" fmla="*/ 310860 w 518679"/>
              <a:gd name="connsiteY0" fmla="*/ 0 h 747949"/>
              <a:gd name="connsiteX1" fmla="*/ 518679 w 518679"/>
              <a:gd name="connsiteY1" fmla="*/ 41563 h 747949"/>
              <a:gd name="connsiteX2" fmla="*/ 362815 w 518679"/>
              <a:gd name="connsiteY2" fmla="*/ 743816 h 747949"/>
              <a:gd name="connsiteX3" fmla="*/ 0 w 518679"/>
              <a:gd name="connsiteY3" fmla="*/ 598343 h 747949"/>
              <a:gd name="connsiteX4" fmla="*/ 310860 w 518679"/>
              <a:gd name="connsiteY4" fmla="*/ 0 h 747949"/>
              <a:gd name="connsiteX0" fmla="*/ 310860 w 518679"/>
              <a:gd name="connsiteY0" fmla="*/ 0 h 747949"/>
              <a:gd name="connsiteX1" fmla="*/ 518679 w 518679"/>
              <a:gd name="connsiteY1" fmla="*/ 41563 h 747949"/>
              <a:gd name="connsiteX2" fmla="*/ 362815 w 518679"/>
              <a:gd name="connsiteY2" fmla="*/ 743816 h 747949"/>
              <a:gd name="connsiteX3" fmla="*/ 0 w 518679"/>
              <a:gd name="connsiteY3" fmla="*/ 598343 h 747949"/>
              <a:gd name="connsiteX4" fmla="*/ 310860 w 518679"/>
              <a:gd name="connsiteY4" fmla="*/ 0 h 747949"/>
              <a:gd name="connsiteX0" fmla="*/ 310860 w 518679"/>
              <a:gd name="connsiteY0" fmla="*/ 0 h 743816"/>
              <a:gd name="connsiteX1" fmla="*/ 518679 w 518679"/>
              <a:gd name="connsiteY1" fmla="*/ 41563 h 743816"/>
              <a:gd name="connsiteX2" fmla="*/ 362815 w 518679"/>
              <a:gd name="connsiteY2" fmla="*/ 743816 h 743816"/>
              <a:gd name="connsiteX3" fmla="*/ 0 w 518679"/>
              <a:gd name="connsiteY3" fmla="*/ 598343 h 743816"/>
              <a:gd name="connsiteX4" fmla="*/ 310860 w 518679"/>
              <a:gd name="connsiteY4" fmla="*/ 0 h 743816"/>
              <a:gd name="connsiteX0" fmla="*/ 310860 w 769817"/>
              <a:gd name="connsiteY0" fmla="*/ 16392 h 760208"/>
              <a:gd name="connsiteX1" fmla="*/ 769817 w 769817"/>
              <a:gd name="connsiteY1" fmla="*/ 0 h 760208"/>
              <a:gd name="connsiteX2" fmla="*/ 362815 w 769817"/>
              <a:gd name="connsiteY2" fmla="*/ 760208 h 760208"/>
              <a:gd name="connsiteX3" fmla="*/ 0 w 769817"/>
              <a:gd name="connsiteY3" fmla="*/ 614735 h 760208"/>
              <a:gd name="connsiteX4" fmla="*/ 310860 w 769817"/>
              <a:gd name="connsiteY4" fmla="*/ 16392 h 760208"/>
              <a:gd name="connsiteX0" fmla="*/ 310860 w 769817"/>
              <a:gd name="connsiteY0" fmla="*/ 16392 h 1558698"/>
              <a:gd name="connsiteX1" fmla="*/ 769817 w 769817"/>
              <a:gd name="connsiteY1" fmla="*/ 0 h 1558698"/>
              <a:gd name="connsiteX2" fmla="*/ 85920 w 769817"/>
              <a:gd name="connsiteY2" fmla="*/ 1558698 h 1558698"/>
              <a:gd name="connsiteX3" fmla="*/ 0 w 769817"/>
              <a:gd name="connsiteY3" fmla="*/ 614735 h 1558698"/>
              <a:gd name="connsiteX4" fmla="*/ 310860 w 769817"/>
              <a:gd name="connsiteY4" fmla="*/ 16392 h 1558698"/>
              <a:gd name="connsiteX0" fmla="*/ 401013 w 859970"/>
              <a:gd name="connsiteY0" fmla="*/ 16392 h 1558698"/>
              <a:gd name="connsiteX1" fmla="*/ 859970 w 859970"/>
              <a:gd name="connsiteY1" fmla="*/ 0 h 1558698"/>
              <a:gd name="connsiteX2" fmla="*/ 176073 w 859970"/>
              <a:gd name="connsiteY2" fmla="*/ 1558698 h 1558698"/>
              <a:gd name="connsiteX3" fmla="*/ 0 w 859970"/>
              <a:gd name="connsiteY3" fmla="*/ 621175 h 1558698"/>
              <a:gd name="connsiteX4" fmla="*/ 401013 w 859970"/>
              <a:gd name="connsiteY4" fmla="*/ 16392 h 1558698"/>
              <a:gd name="connsiteX0" fmla="*/ 401013 w 859970"/>
              <a:gd name="connsiteY0" fmla="*/ 16392 h 1558698"/>
              <a:gd name="connsiteX1" fmla="*/ 859970 w 859970"/>
              <a:gd name="connsiteY1" fmla="*/ 0 h 1558698"/>
              <a:gd name="connsiteX2" fmla="*/ 176073 w 859970"/>
              <a:gd name="connsiteY2" fmla="*/ 1558698 h 1558698"/>
              <a:gd name="connsiteX3" fmla="*/ 0 w 859970"/>
              <a:gd name="connsiteY3" fmla="*/ 621175 h 1558698"/>
              <a:gd name="connsiteX4" fmla="*/ 401013 w 859970"/>
              <a:gd name="connsiteY4" fmla="*/ 16392 h 1558698"/>
              <a:gd name="connsiteX0" fmla="*/ 516923 w 859970"/>
              <a:gd name="connsiteY0" fmla="*/ 0 h 1580943"/>
              <a:gd name="connsiteX1" fmla="*/ 859970 w 859970"/>
              <a:gd name="connsiteY1" fmla="*/ 22245 h 1580943"/>
              <a:gd name="connsiteX2" fmla="*/ 176073 w 859970"/>
              <a:gd name="connsiteY2" fmla="*/ 1580943 h 1580943"/>
              <a:gd name="connsiteX3" fmla="*/ 0 w 859970"/>
              <a:gd name="connsiteY3" fmla="*/ 643420 h 1580943"/>
              <a:gd name="connsiteX4" fmla="*/ 516923 w 859970"/>
              <a:gd name="connsiteY4" fmla="*/ 0 h 1580943"/>
              <a:gd name="connsiteX0" fmla="*/ 516923 w 859970"/>
              <a:gd name="connsiteY0" fmla="*/ 13469 h 1594412"/>
              <a:gd name="connsiteX1" fmla="*/ 859970 w 859970"/>
              <a:gd name="connsiteY1" fmla="*/ 35714 h 1594412"/>
              <a:gd name="connsiteX2" fmla="*/ 176073 w 859970"/>
              <a:gd name="connsiteY2" fmla="*/ 1594412 h 1594412"/>
              <a:gd name="connsiteX3" fmla="*/ 0 w 859970"/>
              <a:gd name="connsiteY3" fmla="*/ 656889 h 1594412"/>
              <a:gd name="connsiteX4" fmla="*/ 516923 w 859970"/>
              <a:gd name="connsiteY4" fmla="*/ 13469 h 1594412"/>
              <a:gd name="connsiteX0" fmla="*/ 516923 w 859970"/>
              <a:gd name="connsiteY0" fmla="*/ 8385 h 1589328"/>
              <a:gd name="connsiteX1" fmla="*/ 859970 w 859970"/>
              <a:gd name="connsiteY1" fmla="*/ 30630 h 1589328"/>
              <a:gd name="connsiteX2" fmla="*/ 176073 w 859970"/>
              <a:gd name="connsiteY2" fmla="*/ 1589328 h 1589328"/>
              <a:gd name="connsiteX3" fmla="*/ 0 w 859970"/>
              <a:gd name="connsiteY3" fmla="*/ 651805 h 1589328"/>
              <a:gd name="connsiteX4" fmla="*/ 516923 w 859970"/>
              <a:gd name="connsiteY4" fmla="*/ 8385 h 1589328"/>
              <a:gd name="connsiteX0" fmla="*/ 516923 w 859970"/>
              <a:gd name="connsiteY0" fmla="*/ 8385 h 1589328"/>
              <a:gd name="connsiteX1" fmla="*/ 859970 w 859970"/>
              <a:gd name="connsiteY1" fmla="*/ 30630 h 1589328"/>
              <a:gd name="connsiteX2" fmla="*/ 176073 w 859970"/>
              <a:gd name="connsiteY2" fmla="*/ 1589328 h 1589328"/>
              <a:gd name="connsiteX3" fmla="*/ 0 w 859970"/>
              <a:gd name="connsiteY3" fmla="*/ 651805 h 1589328"/>
              <a:gd name="connsiteX4" fmla="*/ 516923 w 859970"/>
              <a:gd name="connsiteY4" fmla="*/ 8385 h 1589328"/>
              <a:gd name="connsiteX0" fmla="*/ 516923 w 859970"/>
              <a:gd name="connsiteY0" fmla="*/ 8385 h 1589328"/>
              <a:gd name="connsiteX1" fmla="*/ 859970 w 859970"/>
              <a:gd name="connsiteY1" fmla="*/ 30630 h 1589328"/>
              <a:gd name="connsiteX2" fmla="*/ 176073 w 859970"/>
              <a:gd name="connsiteY2" fmla="*/ 1589328 h 1589328"/>
              <a:gd name="connsiteX3" fmla="*/ 0 w 859970"/>
              <a:gd name="connsiteY3" fmla="*/ 651805 h 1589328"/>
              <a:gd name="connsiteX4" fmla="*/ 516923 w 859970"/>
              <a:gd name="connsiteY4" fmla="*/ 8385 h 1589328"/>
              <a:gd name="connsiteX0" fmla="*/ 532992 w 876039"/>
              <a:gd name="connsiteY0" fmla="*/ 8385 h 1589328"/>
              <a:gd name="connsiteX1" fmla="*/ 876039 w 876039"/>
              <a:gd name="connsiteY1" fmla="*/ 30630 h 1589328"/>
              <a:gd name="connsiteX2" fmla="*/ 192142 w 876039"/>
              <a:gd name="connsiteY2" fmla="*/ 1589328 h 1589328"/>
              <a:gd name="connsiteX3" fmla="*/ 16069 w 876039"/>
              <a:gd name="connsiteY3" fmla="*/ 651805 h 1589328"/>
              <a:gd name="connsiteX4" fmla="*/ 532992 w 876039"/>
              <a:gd name="connsiteY4" fmla="*/ 8385 h 1589328"/>
              <a:gd name="connsiteX0" fmla="*/ 529945 w 872992"/>
              <a:gd name="connsiteY0" fmla="*/ 8385 h 1589328"/>
              <a:gd name="connsiteX1" fmla="*/ 872992 w 872992"/>
              <a:gd name="connsiteY1" fmla="*/ 30630 h 1589328"/>
              <a:gd name="connsiteX2" fmla="*/ 189095 w 872992"/>
              <a:gd name="connsiteY2" fmla="*/ 1589328 h 1589328"/>
              <a:gd name="connsiteX3" fmla="*/ 13022 w 872992"/>
              <a:gd name="connsiteY3" fmla="*/ 651805 h 1589328"/>
              <a:gd name="connsiteX4" fmla="*/ 529945 w 872992"/>
              <a:gd name="connsiteY4" fmla="*/ 8385 h 1589328"/>
              <a:gd name="connsiteX0" fmla="*/ 541091 w 884138"/>
              <a:gd name="connsiteY0" fmla="*/ 8385 h 1589328"/>
              <a:gd name="connsiteX1" fmla="*/ 884138 w 884138"/>
              <a:gd name="connsiteY1" fmla="*/ 30630 h 1589328"/>
              <a:gd name="connsiteX2" fmla="*/ 200241 w 884138"/>
              <a:gd name="connsiteY2" fmla="*/ 1589328 h 1589328"/>
              <a:gd name="connsiteX3" fmla="*/ 24168 w 884138"/>
              <a:gd name="connsiteY3" fmla="*/ 651805 h 1589328"/>
              <a:gd name="connsiteX4" fmla="*/ 541091 w 884138"/>
              <a:gd name="connsiteY4" fmla="*/ 8385 h 1589328"/>
              <a:gd name="connsiteX0" fmla="*/ 274267 w 998314"/>
              <a:gd name="connsiteY0" fmla="*/ 4389 h 1699632"/>
              <a:gd name="connsiteX1" fmla="*/ 998314 w 998314"/>
              <a:gd name="connsiteY1" fmla="*/ 140934 h 1699632"/>
              <a:gd name="connsiteX2" fmla="*/ 314417 w 998314"/>
              <a:gd name="connsiteY2" fmla="*/ 1699632 h 1699632"/>
              <a:gd name="connsiteX3" fmla="*/ 138344 w 998314"/>
              <a:gd name="connsiteY3" fmla="*/ 762109 h 1699632"/>
              <a:gd name="connsiteX4" fmla="*/ 274267 w 998314"/>
              <a:gd name="connsiteY4" fmla="*/ 4389 h 1699632"/>
              <a:gd name="connsiteX0" fmla="*/ 160528 w 884575"/>
              <a:gd name="connsiteY0" fmla="*/ 4389 h 1699632"/>
              <a:gd name="connsiteX1" fmla="*/ 884575 w 884575"/>
              <a:gd name="connsiteY1" fmla="*/ 140934 h 1699632"/>
              <a:gd name="connsiteX2" fmla="*/ 200678 w 884575"/>
              <a:gd name="connsiteY2" fmla="*/ 1699632 h 1699632"/>
              <a:gd name="connsiteX3" fmla="*/ 24605 w 884575"/>
              <a:gd name="connsiteY3" fmla="*/ 762109 h 1699632"/>
              <a:gd name="connsiteX4" fmla="*/ 160528 w 884575"/>
              <a:gd name="connsiteY4" fmla="*/ 4389 h 1699632"/>
              <a:gd name="connsiteX0" fmla="*/ 206360 w 930407"/>
              <a:gd name="connsiteY0" fmla="*/ 4389 h 1699632"/>
              <a:gd name="connsiteX1" fmla="*/ 930407 w 930407"/>
              <a:gd name="connsiteY1" fmla="*/ 140934 h 1699632"/>
              <a:gd name="connsiteX2" fmla="*/ 246510 w 930407"/>
              <a:gd name="connsiteY2" fmla="*/ 1699632 h 1699632"/>
              <a:gd name="connsiteX3" fmla="*/ 70437 w 930407"/>
              <a:gd name="connsiteY3" fmla="*/ 762109 h 1699632"/>
              <a:gd name="connsiteX4" fmla="*/ 206360 w 930407"/>
              <a:gd name="connsiteY4" fmla="*/ 4389 h 1699632"/>
              <a:gd name="connsiteX0" fmla="*/ 206360 w 930407"/>
              <a:gd name="connsiteY0" fmla="*/ 4389 h 1521832"/>
              <a:gd name="connsiteX1" fmla="*/ 930407 w 930407"/>
              <a:gd name="connsiteY1" fmla="*/ 140934 h 1521832"/>
              <a:gd name="connsiteX2" fmla="*/ 544960 w 930407"/>
              <a:gd name="connsiteY2" fmla="*/ 1521832 h 1521832"/>
              <a:gd name="connsiteX3" fmla="*/ 70437 w 930407"/>
              <a:gd name="connsiteY3" fmla="*/ 762109 h 1521832"/>
              <a:gd name="connsiteX4" fmla="*/ 206360 w 930407"/>
              <a:gd name="connsiteY4" fmla="*/ 4389 h 1521832"/>
              <a:gd name="connsiteX0" fmla="*/ 206360 w 930407"/>
              <a:gd name="connsiteY0" fmla="*/ 4389 h 1521832"/>
              <a:gd name="connsiteX1" fmla="*/ 930407 w 930407"/>
              <a:gd name="connsiteY1" fmla="*/ 140934 h 1521832"/>
              <a:gd name="connsiteX2" fmla="*/ 544960 w 930407"/>
              <a:gd name="connsiteY2" fmla="*/ 1521832 h 1521832"/>
              <a:gd name="connsiteX3" fmla="*/ 70437 w 930407"/>
              <a:gd name="connsiteY3" fmla="*/ 762109 h 1521832"/>
              <a:gd name="connsiteX4" fmla="*/ 206360 w 930407"/>
              <a:gd name="connsiteY4" fmla="*/ 4389 h 1521832"/>
              <a:gd name="connsiteX0" fmla="*/ 206360 w 625607"/>
              <a:gd name="connsiteY0" fmla="*/ 3090 h 1520533"/>
              <a:gd name="connsiteX1" fmla="*/ 625607 w 625607"/>
              <a:gd name="connsiteY1" fmla="*/ 241235 h 1520533"/>
              <a:gd name="connsiteX2" fmla="*/ 544960 w 625607"/>
              <a:gd name="connsiteY2" fmla="*/ 1520533 h 1520533"/>
              <a:gd name="connsiteX3" fmla="*/ 70437 w 625607"/>
              <a:gd name="connsiteY3" fmla="*/ 760810 h 1520533"/>
              <a:gd name="connsiteX4" fmla="*/ 206360 w 625607"/>
              <a:gd name="connsiteY4" fmla="*/ 3090 h 1520533"/>
              <a:gd name="connsiteX0" fmla="*/ 206360 w 625607"/>
              <a:gd name="connsiteY0" fmla="*/ 8363 h 1525806"/>
              <a:gd name="connsiteX1" fmla="*/ 625607 w 625607"/>
              <a:gd name="connsiteY1" fmla="*/ 246508 h 1525806"/>
              <a:gd name="connsiteX2" fmla="*/ 544960 w 625607"/>
              <a:gd name="connsiteY2" fmla="*/ 1525806 h 1525806"/>
              <a:gd name="connsiteX3" fmla="*/ 70437 w 625607"/>
              <a:gd name="connsiteY3" fmla="*/ 766083 h 1525806"/>
              <a:gd name="connsiteX4" fmla="*/ 206360 w 625607"/>
              <a:gd name="connsiteY4" fmla="*/ 8363 h 1525806"/>
              <a:gd name="connsiteX0" fmla="*/ 206360 w 748827"/>
              <a:gd name="connsiteY0" fmla="*/ 8363 h 1525806"/>
              <a:gd name="connsiteX1" fmla="*/ 625607 w 748827"/>
              <a:gd name="connsiteY1" fmla="*/ 246508 h 1525806"/>
              <a:gd name="connsiteX2" fmla="*/ 544960 w 748827"/>
              <a:gd name="connsiteY2" fmla="*/ 1525806 h 1525806"/>
              <a:gd name="connsiteX3" fmla="*/ 70437 w 748827"/>
              <a:gd name="connsiteY3" fmla="*/ 766083 h 1525806"/>
              <a:gd name="connsiteX4" fmla="*/ 206360 w 748827"/>
              <a:gd name="connsiteY4" fmla="*/ 8363 h 1525806"/>
              <a:gd name="connsiteX0" fmla="*/ 206360 w 753247"/>
              <a:gd name="connsiteY0" fmla="*/ 8363 h 1525806"/>
              <a:gd name="connsiteX1" fmla="*/ 625607 w 753247"/>
              <a:gd name="connsiteY1" fmla="*/ 246508 h 1525806"/>
              <a:gd name="connsiteX2" fmla="*/ 544960 w 753247"/>
              <a:gd name="connsiteY2" fmla="*/ 1525806 h 1525806"/>
              <a:gd name="connsiteX3" fmla="*/ 70437 w 753247"/>
              <a:gd name="connsiteY3" fmla="*/ 766083 h 1525806"/>
              <a:gd name="connsiteX4" fmla="*/ 206360 w 753247"/>
              <a:gd name="connsiteY4" fmla="*/ 8363 h 1525806"/>
              <a:gd name="connsiteX0" fmla="*/ 206360 w 1013428"/>
              <a:gd name="connsiteY0" fmla="*/ 120502 h 1637945"/>
              <a:gd name="connsiteX1" fmla="*/ 939115 w 1013428"/>
              <a:gd name="connsiteY1" fmla="*/ 79973 h 1637945"/>
              <a:gd name="connsiteX2" fmla="*/ 544960 w 1013428"/>
              <a:gd name="connsiteY2" fmla="*/ 1637945 h 1637945"/>
              <a:gd name="connsiteX3" fmla="*/ 70437 w 1013428"/>
              <a:gd name="connsiteY3" fmla="*/ 878222 h 1637945"/>
              <a:gd name="connsiteX4" fmla="*/ 206360 w 1013428"/>
              <a:gd name="connsiteY4" fmla="*/ 120502 h 1637945"/>
              <a:gd name="connsiteX0" fmla="*/ 206360 w 1013428"/>
              <a:gd name="connsiteY0" fmla="*/ 40529 h 1557972"/>
              <a:gd name="connsiteX1" fmla="*/ 939115 w 1013428"/>
              <a:gd name="connsiteY1" fmla="*/ 0 h 1557972"/>
              <a:gd name="connsiteX2" fmla="*/ 544960 w 1013428"/>
              <a:gd name="connsiteY2" fmla="*/ 1557972 h 1557972"/>
              <a:gd name="connsiteX3" fmla="*/ 70437 w 1013428"/>
              <a:gd name="connsiteY3" fmla="*/ 798249 h 1557972"/>
              <a:gd name="connsiteX4" fmla="*/ 206360 w 1013428"/>
              <a:gd name="connsiteY4" fmla="*/ 40529 h 1557972"/>
              <a:gd name="connsiteX0" fmla="*/ 174876 w 1051612"/>
              <a:gd name="connsiteY0" fmla="*/ 92780 h 1557972"/>
              <a:gd name="connsiteX1" fmla="*/ 977299 w 1051612"/>
              <a:gd name="connsiteY1" fmla="*/ 0 h 1557972"/>
              <a:gd name="connsiteX2" fmla="*/ 583144 w 1051612"/>
              <a:gd name="connsiteY2" fmla="*/ 1557972 h 1557972"/>
              <a:gd name="connsiteX3" fmla="*/ 108621 w 1051612"/>
              <a:gd name="connsiteY3" fmla="*/ 798249 h 1557972"/>
              <a:gd name="connsiteX4" fmla="*/ 174876 w 1051612"/>
              <a:gd name="connsiteY4" fmla="*/ 92780 h 1557972"/>
              <a:gd name="connsiteX0" fmla="*/ 174876 w 1051612"/>
              <a:gd name="connsiteY0" fmla="*/ 95852 h 1561044"/>
              <a:gd name="connsiteX1" fmla="*/ 977299 w 1051612"/>
              <a:gd name="connsiteY1" fmla="*/ 3072 h 1561044"/>
              <a:gd name="connsiteX2" fmla="*/ 583144 w 1051612"/>
              <a:gd name="connsiteY2" fmla="*/ 1561044 h 1561044"/>
              <a:gd name="connsiteX3" fmla="*/ 108621 w 1051612"/>
              <a:gd name="connsiteY3" fmla="*/ 801321 h 1561044"/>
              <a:gd name="connsiteX4" fmla="*/ 174876 w 1051612"/>
              <a:gd name="connsiteY4" fmla="*/ 95852 h 1561044"/>
              <a:gd name="connsiteX0" fmla="*/ 174876 w 1079099"/>
              <a:gd name="connsiteY0" fmla="*/ 95852 h 1343777"/>
              <a:gd name="connsiteX1" fmla="*/ 977299 w 1079099"/>
              <a:gd name="connsiteY1" fmla="*/ 3072 h 1343777"/>
              <a:gd name="connsiteX2" fmla="*/ 783441 w 1079099"/>
              <a:gd name="connsiteY2" fmla="*/ 1343777 h 1343777"/>
              <a:gd name="connsiteX3" fmla="*/ 108621 w 1079099"/>
              <a:gd name="connsiteY3" fmla="*/ 801321 h 1343777"/>
              <a:gd name="connsiteX4" fmla="*/ 174876 w 1079099"/>
              <a:gd name="connsiteY4" fmla="*/ 95852 h 1343777"/>
              <a:gd name="connsiteX0" fmla="*/ 124864 w 1029087"/>
              <a:gd name="connsiteY0" fmla="*/ 95852 h 2134952"/>
              <a:gd name="connsiteX1" fmla="*/ 927287 w 1029087"/>
              <a:gd name="connsiteY1" fmla="*/ 3072 h 2134952"/>
              <a:gd name="connsiteX2" fmla="*/ 733429 w 1029087"/>
              <a:gd name="connsiteY2" fmla="*/ 1343777 h 2134952"/>
              <a:gd name="connsiteX3" fmla="*/ 232781 w 1029087"/>
              <a:gd name="connsiteY3" fmla="*/ 2104928 h 2134952"/>
              <a:gd name="connsiteX4" fmla="*/ 124864 w 1029087"/>
              <a:gd name="connsiteY4" fmla="*/ 95852 h 2134952"/>
              <a:gd name="connsiteX0" fmla="*/ 124864 w 1029087"/>
              <a:gd name="connsiteY0" fmla="*/ 95852 h 2114525"/>
              <a:gd name="connsiteX1" fmla="*/ 927287 w 1029087"/>
              <a:gd name="connsiteY1" fmla="*/ 3072 h 2114525"/>
              <a:gd name="connsiteX2" fmla="*/ 733429 w 1029087"/>
              <a:gd name="connsiteY2" fmla="*/ 1343777 h 2114525"/>
              <a:gd name="connsiteX3" fmla="*/ 232781 w 1029087"/>
              <a:gd name="connsiteY3" fmla="*/ 2104928 h 2114525"/>
              <a:gd name="connsiteX4" fmla="*/ 124864 w 1029087"/>
              <a:gd name="connsiteY4" fmla="*/ 95852 h 2114525"/>
              <a:gd name="connsiteX0" fmla="*/ 124864 w 989448"/>
              <a:gd name="connsiteY0" fmla="*/ 95852 h 2114527"/>
              <a:gd name="connsiteX1" fmla="*/ 927287 w 989448"/>
              <a:gd name="connsiteY1" fmla="*/ 3072 h 2114527"/>
              <a:gd name="connsiteX2" fmla="*/ 733429 w 989448"/>
              <a:gd name="connsiteY2" fmla="*/ 1343777 h 2114527"/>
              <a:gd name="connsiteX3" fmla="*/ 232781 w 989448"/>
              <a:gd name="connsiteY3" fmla="*/ 2104928 h 2114527"/>
              <a:gd name="connsiteX4" fmla="*/ 124864 w 989448"/>
              <a:gd name="connsiteY4" fmla="*/ 95852 h 2114527"/>
              <a:gd name="connsiteX0" fmla="*/ 124864 w 989448"/>
              <a:gd name="connsiteY0" fmla="*/ 95852 h 2118304"/>
              <a:gd name="connsiteX1" fmla="*/ 927287 w 989448"/>
              <a:gd name="connsiteY1" fmla="*/ 3072 h 2118304"/>
              <a:gd name="connsiteX2" fmla="*/ 733429 w 989448"/>
              <a:gd name="connsiteY2" fmla="*/ 1343777 h 2118304"/>
              <a:gd name="connsiteX3" fmla="*/ 232781 w 989448"/>
              <a:gd name="connsiteY3" fmla="*/ 2104928 h 2118304"/>
              <a:gd name="connsiteX4" fmla="*/ 124864 w 989448"/>
              <a:gd name="connsiteY4" fmla="*/ 95852 h 2118304"/>
              <a:gd name="connsiteX0" fmla="*/ 124864 w 991435"/>
              <a:gd name="connsiteY0" fmla="*/ 95852 h 2118084"/>
              <a:gd name="connsiteX1" fmla="*/ 927287 w 991435"/>
              <a:gd name="connsiteY1" fmla="*/ 3072 h 2118084"/>
              <a:gd name="connsiteX2" fmla="*/ 759555 w 991435"/>
              <a:gd name="connsiteY2" fmla="*/ 1330199 h 2118084"/>
              <a:gd name="connsiteX3" fmla="*/ 232781 w 991435"/>
              <a:gd name="connsiteY3" fmla="*/ 2104928 h 2118084"/>
              <a:gd name="connsiteX4" fmla="*/ 124864 w 991435"/>
              <a:gd name="connsiteY4" fmla="*/ 95852 h 2118084"/>
              <a:gd name="connsiteX0" fmla="*/ 124864 w 1008080"/>
              <a:gd name="connsiteY0" fmla="*/ 95852 h 2118084"/>
              <a:gd name="connsiteX1" fmla="*/ 927287 w 1008080"/>
              <a:gd name="connsiteY1" fmla="*/ 3072 h 2118084"/>
              <a:gd name="connsiteX2" fmla="*/ 759555 w 1008080"/>
              <a:gd name="connsiteY2" fmla="*/ 1330199 h 2118084"/>
              <a:gd name="connsiteX3" fmla="*/ 232781 w 1008080"/>
              <a:gd name="connsiteY3" fmla="*/ 2104928 h 2118084"/>
              <a:gd name="connsiteX4" fmla="*/ 124864 w 1008080"/>
              <a:gd name="connsiteY4" fmla="*/ 95852 h 2118084"/>
              <a:gd name="connsiteX0" fmla="*/ 124864 w 927287"/>
              <a:gd name="connsiteY0" fmla="*/ 95852 h 2118084"/>
              <a:gd name="connsiteX1" fmla="*/ 927287 w 927287"/>
              <a:gd name="connsiteY1" fmla="*/ 3072 h 2118084"/>
              <a:gd name="connsiteX2" fmla="*/ 759555 w 927287"/>
              <a:gd name="connsiteY2" fmla="*/ 1330199 h 2118084"/>
              <a:gd name="connsiteX3" fmla="*/ 232781 w 927287"/>
              <a:gd name="connsiteY3" fmla="*/ 2104928 h 2118084"/>
              <a:gd name="connsiteX4" fmla="*/ 124864 w 927287"/>
              <a:gd name="connsiteY4" fmla="*/ 95852 h 2118084"/>
              <a:gd name="connsiteX0" fmla="*/ 124864 w 927287"/>
              <a:gd name="connsiteY0" fmla="*/ 189323 h 2116501"/>
              <a:gd name="connsiteX1" fmla="*/ 927287 w 927287"/>
              <a:gd name="connsiteY1" fmla="*/ 1489 h 2116501"/>
              <a:gd name="connsiteX2" fmla="*/ 759555 w 927287"/>
              <a:gd name="connsiteY2" fmla="*/ 1328616 h 2116501"/>
              <a:gd name="connsiteX3" fmla="*/ 232781 w 927287"/>
              <a:gd name="connsiteY3" fmla="*/ 2103345 h 2116501"/>
              <a:gd name="connsiteX4" fmla="*/ 124864 w 927287"/>
              <a:gd name="connsiteY4" fmla="*/ 189323 h 2116501"/>
              <a:gd name="connsiteX0" fmla="*/ 124864 w 927287"/>
              <a:gd name="connsiteY0" fmla="*/ 190789 h 2117967"/>
              <a:gd name="connsiteX1" fmla="*/ 927287 w 927287"/>
              <a:gd name="connsiteY1" fmla="*/ 2955 h 2117967"/>
              <a:gd name="connsiteX2" fmla="*/ 759555 w 927287"/>
              <a:gd name="connsiteY2" fmla="*/ 1330082 h 2117967"/>
              <a:gd name="connsiteX3" fmla="*/ 232781 w 927287"/>
              <a:gd name="connsiteY3" fmla="*/ 2104811 h 2117967"/>
              <a:gd name="connsiteX4" fmla="*/ 124864 w 927287"/>
              <a:gd name="connsiteY4" fmla="*/ 190789 h 2117967"/>
              <a:gd name="connsiteX0" fmla="*/ 82917 w 885340"/>
              <a:gd name="connsiteY0" fmla="*/ 190789 h 2117967"/>
              <a:gd name="connsiteX1" fmla="*/ 885340 w 885340"/>
              <a:gd name="connsiteY1" fmla="*/ 2955 h 2117967"/>
              <a:gd name="connsiteX2" fmla="*/ 717608 w 885340"/>
              <a:gd name="connsiteY2" fmla="*/ 1330082 h 2117967"/>
              <a:gd name="connsiteX3" fmla="*/ 190834 w 885340"/>
              <a:gd name="connsiteY3" fmla="*/ 2104811 h 2117967"/>
              <a:gd name="connsiteX4" fmla="*/ 82917 w 885340"/>
              <a:gd name="connsiteY4" fmla="*/ 190789 h 2117967"/>
              <a:gd name="connsiteX0" fmla="*/ 99918 w 902341"/>
              <a:gd name="connsiteY0" fmla="*/ 190789 h 2117967"/>
              <a:gd name="connsiteX1" fmla="*/ 902341 w 902341"/>
              <a:gd name="connsiteY1" fmla="*/ 2955 h 2117967"/>
              <a:gd name="connsiteX2" fmla="*/ 734609 w 902341"/>
              <a:gd name="connsiteY2" fmla="*/ 1330082 h 2117967"/>
              <a:gd name="connsiteX3" fmla="*/ 207835 w 902341"/>
              <a:gd name="connsiteY3" fmla="*/ 2104811 h 2117967"/>
              <a:gd name="connsiteX4" fmla="*/ 99918 w 902341"/>
              <a:gd name="connsiteY4" fmla="*/ 190789 h 2117967"/>
              <a:gd name="connsiteX0" fmla="*/ 166619 w 969042"/>
              <a:gd name="connsiteY0" fmla="*/ 190789 h 2151935"/>
              <a:gd name="connsiteX1" fmla="*/ 969042 w 969042"/>
              <a:gd name="connsiteY1" fmla="*/ 2955 h 2151935"/>
              <a:gd name="connsiteX2" fmla="*/ 801310 w 969042"/>
              <a:gd name="connsiteY2" fmla="*/ 1330082 h 2151935"/>
              <a:gd name="connsiteX3" fmla="*/ 104930 w 969042"/>
              <a:gd name="connsiteY3" fmla="*/ 2139306 h 2151935"/>
              <a:gd name="connsiteX4" fmla="*/ 166619 w 969042"/>
              <a:gd name="connsiteY4" fmla="*/ 190789 h 2151935"/>
              <a:gd name="connsiteX0" fmla="*/ 166619 w 969042"/>
              <a:gd name="connsiteY0" fmla="*/ 190789 h 2309251"/>
              <a:gd name="connsiteX1" fmla="*/ 969042 w 969042"/>
              <a:gd name="connsiteY1" fmla="*/ 2955 h 2309251"/>
              <a:gd name="connsiteX2" fmla="*/ 690697 w 969042"/>
              <a:gd name="connsiteY2" fmla="*/ 2238467 h 2309251"/>
              <a:gd name="connsiteX3" fmla="*/ 104930 w 969042"/>
              <a:gd name="connsiteY3" fmla="*/ 2139306 h 2309251"/>
              <a:gd name="connsiteX4" fmla="*/ 166619 w 969042"/>
              <a:gd name="connsiteY4" fmla="*/ 190789 h 2309251"/>
              <a:gd name="connsiteX0" fmla="*/ 166619 w 762565"/>
              <a:gd name="connsiteY0" fmla="*/ 12580 h 2131042"/>
              <a:gd name="connsiteX1" fmla="*/ 762565 w 762565"/>
              <a:gd name="connsiteY1" fmla="*/ 859614 h 2131042"/>
              <a:gd name="connsiteX2" fmla="*/ 690697 w 762565"/>
              <a:gd name="connsiteY2" fmla="*/ 2060258 h 2131042"/>
              <a:gd name="connsiteX3" fmla="*/ 104930 w 762565"/>
              <a:gd name="connsiteY3" fmla="*/ 1961097 h 2131042"/>
              <a:gd name="connsiteX4" fmla="*/ 166619 w 762565"/>
              <a:gd name="connsiteY4" fmla="*/ 12580 h 2131042"/>
              <a:gd name="connsiteX0" fmla="*/ 239904 w 725237"/>
              <a:gd name="connsiteY0" fmla="*/ 10509 h 2335944"/>
              <a:gd name="connsiteX1" fmla="*/ 725237 w 725237"/>
              <a:gd name="connsiteY1" fmla="*/ 1064516 h 2335944"/>
              <a:gd name="connsiteX2" fmla="*/ 653369 w 725237"/>
              <a:gd name="connsiteY2" fmla="*/ 2265160 h 2335944"/>
              <a:gd name="connsiteX3" fmla="*/ 67602 w 725237"/>
              <a:gd name="connsiteY3" fmla="*/ 2165999 h 2335944"/>
              <a:gd name="connsiteX4" fmla="*/ 239904 w 725237"/>
              <a:gd name="connsiteY4" fmla="*/ 10509 h 2335944"/>
              <a:gd name="connsiteX0" fmla="*/ 239904 w 725237"/>
              <a:gd name="connsiteY0" fmla="*/ -1 h 2325434"/>
              <a:gd name="connsiteX1" fmla="*/ 725237 w 725237"/>
              <a:gd name="connsiteY1" fmla="*/ 1054006 h 2325434"/>
              <a:gd name="connsiteX2" fmla="*/ 653369 w 725237"/>
              <a:gd name="connsiteY2" fmla="*/ 2254650 h 2325434"/>
              <a:gd name="connsiteX3" fmla="*/ 67602 w 725237"/>
              <a:gd name="connsiteY3" fmla="*/ 2155489 h 2325434"/>
              <a:gd name="connsiteX4" fmla="*/ 239904 w 725237"/>
              <a:gd name="connsiteY4" fmla="*/ -1 h 2325434"/>
              <a:gd name="connsiteX0" fmla="*/ 239904 w 725237"/>
              <a:gd name="connsiteY0" fmla="*/ 1 h 2325436"/>
              <a:gd name="connsiteX1" fmla="*/ 725237 w 725237"/>
              <a:gd name="connsiteY1" fmla="*/ 1054008 h 2325436"/>
              <a:gd name="connsiteX2" fmla="*/ 653369 w 725237"/>
              <a:gd name="connsiteY2" fmla="*/ 2254652 h 2325436"/>
              <a:gd name="connsiteX3" fmla="*/ 67602 w 725237"/>
              <a:gd name="connsiteY3" fmla="*/ 2155491 h 2325436"/>
              <a:gd name="connsiteX4" fmla="*/ 239904 w 725237"/>
              <a:gd name="connsiteY4" fmla="*/ 1 h 2325436"/>
              <a:gd name="connsiteX0" fmla="*/ 239904 w 725237"/>
              <a:gd name="connsiteY0" fmla="*/ -1 h 2325434"/>
              <a:gd name="connsiteX1" fmla="*/ 725237 w 725237"/>
              <a:gd name="connsiteY1" fmla="*/ 1054006 h 2325434"/>
              <a:gd name="connsiteX2" fmla="*/ 653369 w 725237"/>
              <a:gd name="connsiteY2" fmla="*/ 2254650 h 2325434"/>
              <a:gd name="connsiteX3" fmla="*/ 67602 w 725237"/>
              <a:gd name="connsiteY3" fmla="*/ 2155489 h 2325434"/>
              <a:gd name="connsiteX4" fmla="*/ 239904 w 725237"/>
              <a:gd name="connsiteY4" fmla="*/ -1 h 2325434"/>
              <a:gd name="connsiteX0" fmla="*/ 239904 w 725255"/>
              <a:gd name="connsiteY0" fmla="*/ 1 h 2325436"/>
              <a:gd name="connsiteX1" fmla="*/ 725237 w 725255"/>
              <a:gd name="connsiteY1" fmla="*/ 1054008 h 2325436"/>
              <a:gd name="connsiteX2" fmla="*/ 653369 w 725255"/>
              <a:gd name="connsiteY2" fmla="*/ 2254652 h 2325436"/>
              <a:gd name="connsiteX3" fmla="*/ 67602 w 725255"/>
              <a:gd name="connsiteY3" fmla="*/ 2155491 h 2325436"/>
              <a:gd name="connsiteX4" fmla="*/ 239904 w 725255"/>
              <a:gd name="connsiteY4" fmla="*/ 1 h 2325436"/>
              <a:gd name="connsiteX0" fmla="*/ 239904 w 725316"/>
              <a:gd name="connsiteY0" fmla="*/ -1 h 2325434"/>
              <a:gd name="connsiteX1" fmla="*/ 725237 w 725316"/>
              <a:gd name="connsiteY1" fmla="*/ 1054006 h 2325434"/>
              <a:gd name="connsiteX2" fmla="*/ 653369 w 725316"/>
              <a:gd name="connsiteY2" fmla="*/ 2254650 h 2325434"/>
              <a:gd name="connsiteX3" fmla="*/ 67602 w 725316"/>
              <a:gd name="connsiteY3" fmla="*/ 2155489 h 2325434"/>
              <a:gd name="connsiteX4" fmla="*/ 239904 w 725316"/>
              <a:gd name="connsiteY4" fmla="*/ -1 h 2325434"/>
              <a:gd name="connsiteX0" fmla="*/ 239904 w 725316"/>
              <a:gd name="connsiteY0" fmla="*/ 1 h 2254651"/>
              <a:gd name="connsiteX1" fmla="*/ 725237 w 725316"/>
              <a:gd name="connsiteY1" fmla="*/ 1054008 h 2254651"/>
              <a:gd name="connsiteX2" fmla="*/ 653369 w 725316"/>
              <a:gd name="connsiteY2" fmla="*/ 2254652 h 2254651"/>
              <a:gd name="connsiteX3" fmla="*/ 67602 w 725316"/>
              <a:gd name="connsiteY3" fmla="*/ 2155491 h 2254651"/>
              <a:gd name="connsiteX4" fmla="*/ 239904 w 725316"/>
              <a:gd name="connsiteY4" fmla="*/ 1 h 2254651"/>
              <a:gd name="connsiteX0" fmla="*/ 239904 w 725316"/>
              <a:gd name="connsiteY0" fmla="*/ -1 h 2254651"/>
              <a:gd name="connsiteX1" fmla="*/ 725237 w 725316"/>
              <a:gd name="connsiteY1" fmla="*/ 1054006 h 2254651"/>
              <a:gd name="connsiteX2" fmla="*/ 653369 w 725316"/>
              <a:gd name="connsiteY2" fmla="*/ 2254650 h 2254651"/>
              <a:gd name="connsiteX3" fmla="*/ 67602 w 725316"/>
              <a:gd name="connsiteY3" fmla="*/ 2155489 h 2254651"/>
              <a:gd name="connsiteX4" fmla="*/ 239904 w 725316"/>
              <a:gd name="connsiteY4" fmla="*/ -1 h 2254651"/>
              <a:gd name="connsiteX0" fmla="*/ 216992 w 702404"/>
              <a:gd name="connsiteY0" fmla="*/ 1 h 2254651"/>
              <a:gd name="connsiteX1" fmla="*/ 702325 w 702404"/>
              <a:gd name="connsiteY1" fmla="*/ 1054008 h 2254651"/>
              <a:gd name="connsiteX2" fmla="*/ 630457 w 702404"/>
              <a:gd name="connsiteY2" fmla="*/ 2254652 h 2254651"/>
              <a:gd name="connsiteX3" fmla="*/ 44690 w 702404"/>
              <a:gd name="connsiteY3" fmla="*/ 2155491 h 2254651"/>
              <a:gd name="connsiteX4" fmla="*/ 216992 w 702404"/>
              <a:gd name="connsiteY4" fmla="*/ 1 h 2254651"/>
              <a:gd name="connsiteX0" fmla="*/ 296230 w 781642"/>
              <a:gd name="connsiteY0" fmla="*/ -1 h 2254651"/>
              <a:gd name="connsiteX1" fmla="*/ 781563 w 781642"/>
              <a:gd name="connsiteY1" fmla="*/ 1054006 h 2254651"/>
              <a:gd name="connsiteX2" fmla="*/ 709695 w 781642"/>
              <a:gd name="connsiteY2" fmla="*/ 2254650 h 2254651"/>
              <a:gd name="connsiteX3" fmla="*/ 28678 w 781642"/>
              <a:gd name="connsiteY3" fmla="*/ 2244602 h 2254651"/>
              <a:gd name="connsiteX4" fmla="*/ 296230 w 781642"/>
              <a:gd name="connsiteY4" fmla="*/ -1 h 2254651"/>
              <a:gd name="connsiteX0" fmla="*/ 296230 w 781785"/>
              <a:gd name="connsiteY0" fmla="*/ 1 h 2274454"/>
              <a:gd name="connsiteX1" fmla="*/ 781563 w 781785"/>
              <a:gd name="connsiteY1" fmla="*/ 1054008 h 2274454"/>
              <a:gd name="connsiteX2" fmla="*/ 728745 w 781785"/>
              <a:gd name="connsiteY2" fmla="*/ 2274454 h 2274454"/>
              <a:gd name="connsiteX3" fmla="*/ 28678 w 781785"/>
              <a:gd name="connsiteY3" fmla="*/ 2244604 h 2274454"/>
              <a:gd name="connsiteX4" fmla="*/ 296230 w 781785"/>
              <a:gd name="connsiteY4" fmla="*/ 1 h 2274454"/>
              <a:gd name="connsiteX0" fmla="*/ 296230 w 739739"/>
              <a:gd name="connsiteY0" fmla="*/ -1 h 2274452"/>
              <a:gd name="connsiteX1" fmla="*/ 654563 w 739739"/>
              <a:gd name="connsiteY1" fmla="*/ 1459969 h 2274452"/>
              <a:gd name="connsiteX2" fmla="*/ 728745 w 739739"/>
              <a:gd name="connsiteY2" fmla="*/ 2274452 h 2274452"/>
              <a:gd name="connsiteX3" fmla="*/ 28678 w 739739"/>
              <a:gd name="connsiteY3" fmla="*/ 2244602 h 2274452"/>
              <a:gd name="connsiteX4" fmla="*/ 296230 w 739739"/>
              <a:gd name="connsiteY4" fmla="*/ -1 h 2274452"/>
              <a:gd name="connsiteX0" fmla="*/ 154527 w 788536"/>
              <a:gd name="connsiteY0" fmla="*/ 25582 h 884118"/>
              <a:gd name="connsiteX1" fmla="*/ 703360 w 788536"/>
              <a:gd name="connsiteY1" fmla="*/ 69635 h 884118"/>
              <a:gd name="connsiteX2" fmla="*/ 777542 w 788536"/>
              <a:gd name="connsiteY2" fmla="*/ 884118 h 884118"/>
              <a:gd name="connsiteX3" fmla="*/ 77475 w 788536"/>
              <a:gd name="connsiteY3" fmla="*/ 854268 h 884118"/>
              <a:gd name="connsiteX4" fmla="*/ 154527 w 788536"/>
              <a:gd name="connsiteY4" fmla="*/ 25582 h 884118"/>
              <a:gd name="connsiteX0" fmla="*/ 154527 w 788536"/>
              <a:gd name="connsiteY0" fmla="*/ 108264 h 966800"/>
              <a:gd name="connsiteX1" fmla="*/ 703360 w 788536"/>
              <a:gd name="connsiteY1" fmla="*/ 152317 h 966800"/>
              <a:gd name="connsiteX2" fmla="*/ 777542 w 788536"/>
              <a:gd name="connsiteY2" fmla="*/ 966800 h 966800"/>
              <a:gd name="connsiteX3" fmla="*/ 77475 w 788536"/>
              <a:gd name="connsiteY3" fmla="*/ 936950 h 966800"/>
              <a:gd name="connsiteX4" fmla="*/ 154527 w 788536"/>
              <a:gd name="connsiteY4" fmla="*/ 108264 h 966800"/>
              <a:gd name="connsiteX0" fmla="*/ 154527 w 788536"/>
              <a:gd name="connsiteY0" fmla="*/ 30569 h 889105"/>
              <a:gd name="connsiteX1" fmla="*/ 703360 w 788536"/>
              <a:gd name="connsiteY1" fmla="*/ 74622 h 889105"/>
              <a:gd name="connsiteX2" fmla="*/ 777542 w 788536"/>
              <a:gd name="connsiteY2" fmla="*/ 889105 h 889105"/>
              <a:gd name="connsiteX3" fmla="*/ 77475 w 788536"/>
              <a:gd name="connsiteY3" fmla="*/ 859255 h 889105"/>
              <a:gd name="connsiteX4" fmla="*/ 154527 w 788536"/>
              <a:gd name="connsiteY4" fmla="*/ 30569 h 889105"/>
              <a:gd name="connsiteX0" fmla="*/ 154527 w 779350"/>
              <a:gd name="connsiteY0" fmla="*/ 30569 h 889105"/>
              <a:gd name="connsiteX1" fmla="*/ 703360 w 779350"/>
              <a:gd name="connsiteY1" fmla="*/ 74622 h 889105"/>
              <a:gd name="connsiteX2" fmla="*/ 777542 w 779350"/>
              <a:gd name="connsiteY2" fmla="*/ 889105 h 889105"/>
              <a:gd name="connsiteX3" fmla="*/ 77475 w 779350"/>
              <a:gd name="connsiteY3" fmla="*/ 859255 h 889105"/>
              <a:gd name="connsiteX4" fmla="*/ 154527 w 779350"/>
              <a:gd name="connsiteY4" fmla="*/ 30569 h 889105"/>
              <a:gd name="connsiteX0" fmla="*/ 154527 w 779350"/>
              <a:gd name="connsiteY0" fmla="*/ 30569 h 889105"/>
              <a:gd name="connsiteX1" fmla="*/ 703360 w 779350"/>
              <a:gd name="connsiteY1" fmla="*/ 74622 h 889105"/>
              <a:gd name="connsiteX2" fmla="*/ 777542 w 779350"/>
              <a:gd name="connsiteY2" fmla="*/ 889105 h 889105"/>
              <a:gd name="connsiteX3" fmla="*/ 77475 w 779350"/>
              <a:gd name="connsiteY3" fmla="*/ 859255 h 889105"/>
              <a:gd name="connsiteX4" fmla="*/ 154527 w 779350"/>
              <a:gd name="connsiteY4" fmla="*/ 30569 h 889105"/>
              <a:gd name="connsiteX0" fmla="*/ 144704 w 769527"/>
              <a:gd name="connsiteY0" fmla="*/ 30569 h 889105"/>
              <a:gd name="connsiteX1" fmla="*/ 693537 w 769527"/>
              <a:gd name="connsiteY1" fmla="*/ 74622 h 889105"/>
              <a:gd name="connsiteX2" fmla="*/ 767719 w 769527"/>
              <a:gd name="connsiteY2" fmla="*/ 889105 h 889105"/>
              <a:gd name="connsiteX3" fmla="*/ 86702 w 769527"/>
              <a:gd name="connsiteY3" fmla="*/ 859255 h 889105"/>
              <a:gd name="connsiteX4" fmla="*/ 144704 w 769527"/>
              <a:gd name="connsiteY4" fmla="*/ 30569 h 889105"/>
              <a:gd name="connsiteX0" fmla="*/ 144704 w 769527"/>
              <a:gd name="connsiteY0" fmla="*/ 30569 h 889105"/>
              <a:gd name="connsiteX1" fmla="*/ 693537 w 769527"/>
              <a:gd name="connsiteY1" fmla="*/ 74622 h 889105"/>
              <a:gd name="connsiteX2" fmla="*/ 767719 w 769527"/>
              <a:gd name="connsiteY2" fmla="*/ 889105 h 889105"/>
              <a:gd name="connsiteX3" fmla="*/ 86702 w 769527"/>
              <a:gd name="connsiteY3" fmla="*/ 859255 h 889105"/>
              <a:gd name="connsiteX4" fmla="*/ 144704 w 769527"/>
              <a:gd name="connsiteY4" fmla="*/ 30569 h 889105"/>
              <a:gd name="connsiteX0" fmla="*/ 122609 w 747432"/>
              <a:gd name="connsiteY0" fmla="*/ 30569 h 889105"/>
              <a:gd name="connsiteX1" fmla="*/ 671442 w 747432"/>
              <a:gd name="connsiteY1" fmla="*/ 74622 h 889105"/>
              <a:gd name="connsiteX2" fmla="*/ 745624 w 747432"/>
              <a:gd name="connsiteY2" fmla="*/ 889105 h 889105"/>
              <a:gd name="connsiteX3" fmla="*/ 64607 w 747432"/>
              <a:gd name="connsiteY3" fmla="*/ 859255 h 889105"/>
              <a:gd name="connsiteX4" fmla="*/ 122609 w 747432"/>
              <a:gd name="connsiteY4" fmla="*/ 30569 h 889105"/>
              <a:gd name="connsiteX0" fmla="*/ 71642 w 696465"/>
              <a:gd name="connsiteY0" fmla="*/ 30569 h 889105"/>
              <a:gd name="connsiteX1" fmla="*/ 620475 w 696465"/>
              <a:gd name="connsiteY1" fmla="*/ 74622 h 889105"/>
              <a:gd name="connsiteX2" fmla="*/ 694657 w 696465"/>
              <a:gd name="connsiteY2" fmla="*/ 889105 h 889105"/>
              <a:gd name="connsiteX3" fmla="*/ 13640 w 696465"/>
              <a:gd name="connsiteY3" fmla="*/ 859255 h 889105"/>
              <a:gd name="connsiteX4" fmla="*/ 71642 w 696465"/>
              <a:gd name="connsiteY4" fmla="*/ 30569 h 889105"/>
              <a:gd name="connsiteX0" fmla="*/ 71642 w 716130"/>
              <a:gd name="connsiteY0" fmla="*/ 35383 h 893919"/>
              <a:gd name="connsiteX1" fmla="*/ 715890 w 716130"/>
              <a:gd name="connsiteY1" fmla="*/ 67038 h 893919"/>
              <a:gd name="connsiteX2" fmla="*/ 694657 w 716130"/>
              <a:gd name="connsiteY2" fmla="*/ 893919 h 893919"/>
              <a:gd name="connsiteX3" fmla="*/ 13640 w 716130"/>
              <a:gd name="connsiteY3" fmla="*/ 864069 h 893919"/>
              <a:gd name="connsiteX4" fmla="*/ 71642 w 716130"/>
              <a:gd name="connsiteY4" fmla="*/ 35383 h 893919"/>
              <a:gd name="connsiteX0" fmla="*/ 42594 w 734790"/>
              <a:gd name="connsiteY0" fmla="*/ 14986 h 960312"/>
              <a:gd name="connsiteX1" fmla="*/ 734550 w 734790"/>
              <a:gd name="connsiteY1" fmla="*/ 133431 h 960312"/>
              <a:gd name="connsiteX2" fmla="*/ 713317 w 734790"/>
              <a:gd name="connsiteY2" fmla="*/ 960312 h 960312"/>
              <a:gd name="connsiteX3" fmla="*/ 32300 w 734790"/>
              <a:gd name="connsiteY3" fmla="*/ 930462 h 960312"/>
              <a:gd name="connsiteX4" fmla="*/ 42594 w 734790"/>
              <a:gd name="connsiteY4" fmla="*/ 14986 h 960312"/>
              <a:gd name="connsiteX0" fmla="*/ 36541 w 744640"/>
              <a:gd name="connsiteY0" fmla="*/ 26561 h 909895"/>
              <a:gd name="connsiteX1" fmla="*/ 744400 w 744640"/>
              <a:gd name="connsiteY1" fmla="*/ 83014 h 909895"/>
              <a:gd name="connsiteX2" fmla="*/ 723167 w 744640"/>
              <a:gd name="connsiteY2" fmla="*/ 909895 h 909895"/>
              <a:gd name="connsiteX3" fmla="*/ 42150 w 744640"/>
              <a:gd name="connsiteY3" fmla="*/ 880045 h 909895"/>
              <a:gd name="connsiteX4" fmla="*/ 36541 w 744640"/>
              <a:gd name="connsiteY4" fmla="*/ 26561 h 909895"/>
              <a:gd name="connsiteX0" fmla="*/ 36541 w 744640"/>
              <a:gd name="connsiteY0" fmla="*/ 50353 h 933687"/>
              <a:gd name="connsiteX1" fmla="*/ 744400 w 744640"/>
              <a:gd name="connsiteY1" fmla="*/ 106806 h 933687"/>
              <a:gd name="connsiteX2" fmla="*/ 723167 w 744640"/>
              <a:gd name="connsiteY2" fmla="*/ 933687 h 933687"/>
              <a:gd name="connsiteX3" fmla="*/ 42150 w 744640"/>
              <a:gd name="connsiteY3" fmla="*/ 903837 h 933687"/>
              <a:gd name="connsiteX4" fmla="*/ 36541 w 744640"/>
              <a:gd name="connsiteY4" fmla="*/ 50353 h 933687"/>
              <a:gd name="connsiteX0" fmla="*/ 36541 w 744419"/>
              <a:gd name="connsiteY0" fmla="*/ 50353 h 2409101"/>
              <a:gd name="connsiteX1" fmla="*/ 744400 w 744419"/>
              <a:gd name="connsiteY1" fmla="*/ 106806 h 2409101"/>
              <a:gd name="connsiteX2" fmla="*/ 619800 w 744419"/>
              <a:gd name="connsiteY2" fmla="*/ 2409101 h 2409101"/>
              <a:gd name="connsiteX3" fmla="*/ 42150 w 744419"/>
              <a:gd name="connsiteY3" fmla="*/ 903837 h 2409101"/>
              <a:gd name="connsiteX4" fmla="*/ 36541 w 744419"/>
              <a:gd name="connsiteY4" fmla="*/ 50353 h 2409101"/>
              <a:gd name="connsiteX0" fmla="*/ 15743 w 723621"/>
              <a:gd name="connsiteY0" fmla="*/ 50353 h 2441241"/>
              <a:gd name="connsiteX1" fmla="*/ 723602 w 723621"/>
              <a:gd name="connsiteY1" fmla="*/ 106806 h 2441241"/>
              <a:gd name="connsiteX2" fmla="*/ 599002 w 723621"/>
              <a:gd name="connsiteY2" fmla="*/ 2409101 h 2441241"/>
              <a:gd name="connsiteX3" fmla="*/ 156524 w 723621"/>
              <a:gd name="connsiteY3" fmla="*/ 2441241 h 2441241"/>
              <a:gd name="connsiteX4" fmla="*/ 15743 w 723621"/>
              <a:gd name="connsiteY4" fmla="*/ 50353 h 2441241"/>
              <a:gd name="connsiteX0" fmla="*/ 15743 w 723621"/>
              <a:gd name="connsiteY0" fmla="*/ 50353 h 2442800"/>
              <a:gd name="connsiteX1" fmla="*/ 723602 w 723621"/>
              <a:gd name="connsiteY1" fmla="*/ 106806 h 2442800"/>
              <a:gd name="connsiteX2" fmla="*/ 599002 w 723621"/>
              <a:gd name="connsiteY2" fmla="*/ 2409101 h 2442800"/>
              <a:gd name="connsiteX3" fmla="*/ 156524 w 723621"/>
              <a:gd name="connsiteY3" fmla="*/ 2441241 h 2442800"/>
              <a:gd name="connsiteX4" fmla="*/ 15743 w 723621"/>
              <a:gd name="connsiteY4" fmla="*/ 50353 h 2442800"/>
              <a:gd name="connsiteX0" fmla="*/ 15743 w 723621"/>
              <a:gd name="connsiteY0" fmla="*/ 50353 h 2457864"/>
              <a:gd name="connsiteX1" fmla="*/ 723602 w 723621"/>
              <a:gd name="connsiteY1" fmla="*/ 106806 h 2457864"/>
              <a:gd name="connsiteX2" fmla="*/ 599002 w 723621"/>
              <a:gd name="connsiteY2" fmla="*/ 2409101 h 2457864"/>
              <a:gd name="connsiteX3" fmla="*/ 156524 w 723621"/>
              <a:gd name="connsiteY3" fmla="*/ 2441241 h 2457864"/>
              <a:gd name="connsiteX4" fmla="*/ 15743 w 723621"/>
              <a:gd name="connsiteY4" fmla="*/ 50353 h 2457864"/>
              <a:gd name="connsiteX0" fmla="*/ 15743 w 723615"/>
              <a:gd name="connsiteY0" fmla="*/ 50353 h 2457864"/>
              <a:gd name="connsiteX1" fmla="*/ 723602 w 723615"/>
              <a:gd name="connsiteY1" fmla="*/ 106806 h 2457864"/>
              <a:gd name="connsiteX2" fmla="*/ 599002 w 723615"/>
              <a:gd name="connsiteY2" fmla="*/ 2409101 h 2457864"/>
              <a:gd name="connsiteX3" fmla="*/ 156524 w 723615"/>
              <a:gd name="connsiteY3" fmla="*/ 2441241 h 2457864"/>
              <a:gd name="connsiteX4" fmla="*/ 15743 w 723615"/>
              <a:gd name="connsiteY4" fmla="*/ 50353 h 2457864"/>
              <a:gd name="connsiteX0" fmla="*/ 15743 w 723619"/>
              <a:gd name="connsiteY0" fmla="*/ 50353 h 2457864"/>
              <a:gd name="connsiteX1" fmla="*/ 723602 w 723619"/>
              <a:gd name="connsiteY1" fmla="*/ 106806 h 2457864"/>
              <a:gd name="connsiteX2" fmla="*/ 630807 w 723619"/>
              <a:gd name="connsiteY2" fmla="*/ 2409102 h 2457864"/>
              <a:gd name="connsiteX3" fmla="*/ 156524 w 723619"/>
              <a:gd name="connsiteY3" fmla="*/ 2441241 h 2457864"/>
              <a:gd name="connsiteX4" fmla="*/ 15743 w 723619"/>
              <a:gd name="connsiteY4" fmla="*/ 50353 h 2457864"/>
              <a:gd name="connsiteX0" fmla="*/ 15743 w 730280"/>
              <a:gd name="connsiteY0" fmla="*/ 50353 h 2457864"/>
              <a:gd name="connsiteX1" fmla="*/ 723602 w 730280"/>
              <a:gd name="connsiteY1" fmla="*/ 106806 h 2457864"/>
              <a:gd name="connsiteX2" fmla="*/ 630807 w 730280"/>
              <a:gd name="connsiteY2" fmla="*/ 2409102 h 2457864"/>
              <a:gd name="connsiteX3" fmla="*/ 156524 w 730280"/>
              <a:gd name="connsiteY3" fmla="*/ 2441241 h 2457864"/>
              <a:gd name="connsiteX4" fmla="*/ 15743 w 730280"/>
              <a:gd name="connsiteY4" fmla="*/ 50353 h 2457864"/>
              <a:gd name="connsiteX0" fmla="*/ 15743 w 728817"/>
              <a:gd name="connsiteY0" fmla="*/ 50353 h 2457864"/>
              <a:gd name="connsiteX1" fmla="*/ 723602 w 728817"/>
              <a:gd name="connsiteY1" fmla="*/ 106806 h 2457864"/>
              <a:gd name="connsiteX2" fmla="*/ 630807 w 728817"/>
              <a:gd name="connsiteY2" fmla="*/ 2409102 h 2457864"/>
              <a:gd name="connsiteX3" fmla="*/ 156524 w 728817"/>
              <a:gd name="connsiteY3" fmla="*/ 2441241 h 2457864"/>
              <a:gd name="connsiteX4" fmla="*/ 15743 w 728817"/>
              <a:gd name="connsiteY4" fmla="*/ 50353 h 2457864"/>
              <a:gd name="connsiteX0" fmla="*/ 15743 w 729359"/>
              <a:gd name="connsiteY0" fmla="*/ 50353 h 2457864"/>
              <a:gd name="connsiteX1" fmla="*/ 723602 w 729359"/>
              <a:gd name="connsiteY1" fmla="*/ 106806 h 2457864"/>
              <a:gd name="connsiteX2" fmla="*/ 630807 w 729359"/>
              <a:gd name="connsiteY2" fmla="*/ 2409102 h 2457864"/>
              <a:gd name="connsiteX3" fmla="*/ 156524 w 729359"/>
              <a:gd name="connsiteY3" fmla="*/ 2441241 h 2457864"/>
              <a:gd name="connsiteX4" fmla="*/ 15743 w 729359"/>
              <a:gd name="connsiteY4" fmla="*/ 50353 h 2457864"/>
              <a:gd name="connsiteX0" fmla="*/ 24169 w 737785"/>
              <a:gd name="connsiteY0" fmla="*/ 50353 h 2457864"/>
              <a:gd name="connsiteX1" fmla="*/ 732028 w 737785"/>
              <a:gd name="connsiteY1" fmla="*/ 106806 h 2457864"/>
              <a:gd name="connsiteX2" fmla="*/ 639233 w 737785"/>
              <a:gd name="connsiteY2" fmla="*/ 2409102 h 2457864"/>
              <a:gd name="connsiteX3" fmla="*/ 164950 w 737785"/>
              <a:gd name="connsiteY3" fmla="*/ 2441241 h 2457864"/>
              <a:gd name="connsiteX4" fmla="*/ 24169 w 737785"/>
              <a:gd name="connsiteY4" fmla="*/ 50353 h 2457864"/>
              <a:gd name="connsiteX0" fmla="*/ 28567 w 742183"/>
              <a:gd name="connsiteY0" fmla="*/ 50353 h 2481587"/>
              <a:gd name="connsiteX1" fmla="*/ 736426 w 742183"/>
              <a:gd name="connsiteY1" fmla="*/ 106806 h 2481587"/>
              <a:gd name="connsiteX2" fmla="*/ 643631 w 742183"/>
              <a:gd name="connsiteY2" fmla="*/ 2409102 h 2481587"/>
              <a:gd name="connsiteX3" fmla="*/ 127145 w 742183"/>
              <a:gd name="connsiteY3" fmla="*/ 2474145 h 2481587"/>
              <a:gd name="connsiteX4" fmla="*/ 28567 w 742183"/>
              <a:gd name="connsiteY4" fmla="*/ 50353 h 2481587"/>
              <a:gd name="connsiteX0" fmla="*/ 28567 w 643631"/>
              <a:gd name="connsiteY0" fmla="*/ 942 h 2432176"/>
              <a:gd name="connsiteX1" fmla="*/ 581681 w 643631"/>
              <a:gd name="connsiteY1" fmla="*/ 2042572 h 2432176"/>
              <a:gd name="connsiteX2" fmla="*/ 643631 w 643631"/>
              <a:gd name="connsiteY2" fmla="*/ 2359691 h 2432176"/>
              <a:gd name="connsiteX3" fmla="*/ 127145 w 643631"/>
              <a:gd name="connsiteY3" fmla="*/ 2424734 h 2432176"/>
              <a:gd name="connsiteX4" fmla="*/ 28567 w 643631"/>
              <a:gd name="connsiteY4" fmla="*/ 942 h 2432176"/>
              <a:gd name="connsiteX0" fmla="*/ 28567 w 643631"/>
              <a:gd name="connsiteY0" fmla="*/ 942 h 2432176"/>
              <a:gd name="connsiteX1" fmla="*/ 581681 w 643631"/>
              <a:gd name="connsiteY1" fmla="*/ 2042572 h 2432176"/>
              <a:gd name="connsiteX2" fmla="*/ 643631 w 643631"/>
              <a:gd name="connsiteY2" fmla="*/ 2359691 h 2432176"/>
              <a:gd name="connsiteX3" fmla="*/ 127145 w 643631"/>
              <a:gd name="connsiteY3" fmla="*/ 2424734 h 2432176"/>
              <a:gd name="connsiteX4" fmla="*/ 28567 w 643631"/>
              <a:gd name="connsiteY4" fmla="*/ 942 h 2432176"/>
              <a:gd name="connsiteX0" fmla="*/ 28567 w 643631"/>
              <a:gd name="connsiteY0" fmla="*/ 942 h 2432176"/>
              <a:gd name="connsiteX1" fmla="*/ 581681 w 643631"/>
              <a:gd name="connsiteY1" fmla="*/ 2042572 h 2432176"/>
              <a:gd name="connsiteX2" fmla="*/ 643631 w 643631"/>
              <a:gd name="connsiteY2" fmla="*/ 2359691 h 2432176"/>
              <a:gd name="connsiteX3" fmla="*/ 127145 w 643631"/>
              <a:gd name="connsiteY3" fmla="*/ 2424734 h 2432176"/>
              <a:gd name="connsiteX4" fmla="*/ 28567 w 643631"/>
              <a:gd name="connsiteY4" fmla="*/ 942 h 2432176"/>
              <a:gd name="connsiteX0" fmla="*/ 27730 w 642794"/>
              <a:gd name="connsiteY0" fmla="*/ 942 h 2408451"/>
              <a:gd name="connsiteX1" fmla="*/ 580844 w 642794"/>
              <a:gd name="connsiteY1" fmla="*/ 2042572 h 2408451"/>
              <a:gd name="connsiteX2" fmla="*/ 642794 w 642794"/>
              <a:gd name="connsiteY2" fmla="*/ 2359691 h 2408451"/>
              <a:gd name="connsiteX3" fmla="*/ 133342 w 642794"/>
              <a:gd name="connsiteY3" fmla="*/ 2391829 h 2408451"/>
              <a:gd name="connsiteX4" fmla="*/ 27730 w 642794"/>
              <a:gd name="connsiteY4" fmla="*/ 942 h 2408451"/>
              <a:gd name="connsiteX0" fmla="*/ 27730 w 642794"/>
              <a:gd name="connsiteY0" fmla="*/ 942 h 2436758"/>
              <a:gd name="connsiteX1" fmla="*/ 580844 w 642794"/>
              <a:gd name="connsiteY1" fmla="*/ 2042572 h 2436758"/>
              <a:gd name="connsiteX2" fmla="*/ 642794 w 642794"/>
              <a:gd name="connsiteY2" fmla="*/ 2359691 h 2436758"/>
              <a:gd name="connsiteX3" fmla="*/ 133342 w 642794"/>
              <a:gd name="connsiteY3" fmla="*/ 2391829 h 2436758"/>
              <a:gd name="connsiteX4" fmla="*/ 27730 w 642794"/>
              <a:gd name="connsiteY4" fmla="*/ 942 h 2436758"/>
              <a:gd name="connsiteX0" fmla="*/ 24391 w 639455"/>
              <a:gd name="connsiteY0" fmla="*/ 942 h 2436760"/>
              <a:gd name="connsiteX1" fmla="*/ 577505 w 639455"/>
              <a:gd name="connsiteY1" fmla="*/ 2042572 h 2436760"/>
              <a:gd name="connsiteX2" fmla="*/ 639455 w 639455"/>
              <a:gd name="connsiteY2" fmla="*/ 2359691 h 2436760"/>
              <a:gd name="connsiteX3" fmla="*/ 130003 w 639455"/>
              <a:gd name="connsiteY3" fmla="*/ 2391829 h 2436760"/>
              <a:gd name="connsiteX4" fmla="*/ 24391 w 639455"/>
              <a:gd name="connsiteY4" fmla="*/ 942 h 2436760"/>
              <a:gd name="connsiteX0" fmla="*/ 37005 w 560629"/>
              <a:gd name="connsiteY0" fmla="*/ 97401 h 471265"/>
              <a:gd name="connsiteX1" fmla="*/ 498679 w 560629"/>
              <a:gd name="connsiteY1" fmla="*/ 77079 h 471265"/>
              <a:gd name="connsiteX2" fmla="*/ 560629 w 560629"/>
              <a:gd name="connsiteY2" fmla="*/ 394198 h 471265"/>
              <a:gd name="connsiteX3" fmla="*/ 51177 w 560629"/>
              <a:gd name="connsiteY3" fmla="*/ 426336 h 471265"/>
              <a:gd name="connsiteX4" fmla="*/ 37005 w 560629"/>
              <a:gd name="connsiteY4" fmla="*/ 97401 h 471265"/>
              <a:gd name="connsiteX0" fmla="*/ 105 w 523729"/>
              <a:gd name="connsiteY0" fmla="*/ 97401 h 471267"/>
              <a:gd name="connsiteX1" fmla="*/ 461779 w 523729"/>
              <a:gd name="connsiteY1" fmla="*/ 77079 h 471267"/>
              <a:gd name="connsiteX2" fmla="*/ 523729 w 523729"/>
              <a:gd name="connsiteY2" fmla="*/ 394198 h 471267"/>
              <a:gd name="connsiteX3" fmla="*/ 14277 w 523729"/>
              <a:gd name="connsiteY3" fmla="*/ 426336 h 471267"/>
              <a:gd name="connsiteX4" fmla="*/ 105 w 523729"/>
              <a:gd name="connsiteY4" fmla="*/ 97401 h 471267"/>
              <a:gd name="connsiteX0" fmla="*/ 105 w 523729"/>
              <a:gd name="connsiteY0" fmla="*/ 76195 h 450059"/>
              <a:gd name="connsiteX1" fmla="*/ 461779 w 523729"/>
              <a:gd name="connsiteY1" fmla="*/ 55873 h 450059"/>
              <a:gd name="connsiteX2" fmla="*/ 523729 w 523729"/>
              <a:gd name="connsiteY2" fmla="*/ 372992 h 450059"/>
              <a:gd name="connsiteX3" fmla="*/ 14277 w 523729"/>
              <a:gd name="connsiteY3" fmla="*/ 405130 h 450059"/>
              <a:gd name="connsiteX4" fmla="*/ 105 w 523729"/>
              <a:gd name="connsiteY4" fmla="*/ 76195 h 450059"/>
              <a:gd name="connsiteX0" fmla="*/ 105 w 523729"/>
              <a:gd name="connsiteY0" fmla="*/ 20655 h 394520"/>
              <a:gd name="connsiteX1" fmla="*/ 461779 w 523729"/>
              <a:gd name="connsiteY1" fmla="*/ 333 h 394520"/>
              <a:gd name="connsiteX2" fmla="*/ 523729 w 523729"/>
              <a:gd name="connsiteY2" fmla="*/ 317452 h 394520"/>
              <a:gd name="connsiteX3" fmla="*/ 14277 w 523729"/>
              <a:gd name="connsiteY3" fmla="*/ 349590 h 394520"/>
              <a:gd name="connsiteX4" fmla="*/ 105 w 523729"/>
              <a:gd name="connsiteY4" fmla="*/ 20655 h 394520"/>
              <a:gd name="connsiteX0" fmla="*/ 105 w 523729"/>
              <a:gd name="connsiteY0" fmla="*/ 20964 h 394829"/>
              <a:gd name="connsiteX1" fmla="*/ 461779 w 523729"/>
              <a:gd name="connsiteY1" fmla="*/ 642 h 394829"/>
              <a:gd name="connsiteX2" fmla="*/ 523729 w 523729"/>
              <a:gd name="connsiteY2" fmla="*/ 317761 h 394829"/>
              <a:gd name="connsiteX3" fmla="*/ 14277 w 523729"/>
              <a:gd name="connsiteY3" fmla="*/ 349899 h 394829"/>
              <a:gd name="connsiteX4" fmla="*/ 105 w 523729"/>
              <a:gd name="connsiteY4" fmla="*/ 20964 h 394829"/>
              <a:gd name="connsiteX0" fmla="*/ 100128 w 623752"/>
              <a:gd name="connsiteY0" fmla="*/ 20964 h 1069441"/>
              <a:gd name="connsiteX1" fmla="*/ 561802 w 623752"/>
              <a:gd name="connsiteY1" fmla="*/ 642 h 1069441"/>
              <a:gd name="connsiteX2" fmla="*/ 623752 w 623752"/>
              <a:gd name="connsiteY2" fmla="*/ 317761 h 1069441"/>
              <a:gd name="connsiteX3" fmla="*/ 0 w 623752"/>
              <a:gd name="connsiteY3" fmla="*/ 1062809 h 1069441"/>
              <a:gd name="connsiteX4" fmla="*/ 100128 w 623752"/>
              <a:gd name="connsiteY4" fmla="*/ 20964 h 1069441"/>
              <a:gd name="connsiteX0" fmla="*/ 100128 w 655502"/>
              <a:gd name="connsiteY0" fmla="*/ 20964 h 1140369"/>
              <a:gd name="connsiteX1" fmla="*/ 561802 w 655502"/>
              <a:gd name="connsiteY1" fmla="*/ 642 h 1140369"/>
              <a:gd name="connsiteX2" fmla="*/ 655502 w 655502"/>
              <a:gd name="connsiteY2" fmla="*/ 1099981 h 1140369"/>
              <a:gd name="connsiteX3" fmla="*/ 0 w 655502"/>
              <a:gd name="connsiteY3" fmla="*/ 1062809 h 1140369"/>
              <a:gd name="connsiteX4" fmla="*/ 100128 w 655502"/>
              <a:gd name="connsiteY4" fmla="*/ 20964 h 1140369"/>
              <a:gd name="connsiteX0" fmla="*/ 100128 w 655502"/>
              <a:gd name="connsiteY0" fmla="*/ -1 h 1119403"/>
              <a:gd name="connsiteX1" fmla="*/ 466552 w 655502"/>
              <a:gd name="connsiteY1" fmla="*/ 88594 h 1119403"/>
              <a:gd name="connsiteX2" fmla="*/ 655502 w 655502"/>
              <a:gd name="connsiteY2" fmla="*/ 1079016 h 1119403"/>
              <a:gd name="connsiteX3" fmla="*/ 0 w 655502"/>
              <a:gd name="connsiteY3" fmla="*/ 1041844 h 1119403"/>
              <a:gd name="connsiteX4" fmla="*/ 100128 w 655502"/>
              <a:gd name="connsiteY4" fmla="*/ -1 h 1119403"/>
              <a:gd name="connsiteX0" fmla="*/ 100128 w 871402"/>
              <a:gd name="connsiteY0" fmla="*/ 1 h 1050716"/>
              <a:gd name="connsiteX1" fmla="*/ 466552 w 871402"/>
              <a:gd name="connsiteY1" fmla="*/ 88596 h 1050716"/>
              <a:gd name="connsiteX2" fmla="*/ 871402 w 871402"/>
              <a:gd name="connsiteY2" fmla="*/ 504729 h 1050716"/>
              <a:gd name="connsiteX3" fmla="*/ 0 w 871402"/>
              <a:gd name="connsiteY3" fmla="*/ 1041846 h 1050716"/>
              <a:gd name="connsiteX4" fmla="*/ 100128 w 871402"/>
              <a:gd name="connsiteY4" fmla="*/ 1 h 1050716"/>
              <a:gd name="connsiteX0" fmla="*/ 100128 w 871402"/>
              <a:gd name="connsiteY0" fmla="*/ -1 h 1050714"/>
              <a:gd name="connsiteX1" fmla="*/ 466552 w 871402"/>
              <a:gd name="connsiteY1" fmla="*/ 88594 h 1050714"/>
              <a:gd name="connsiteX2" fmla="*/ 871402 w 871402"/>
              <a:gd name="connsiteY2" fmla="*/ 504727 h 1050714"/>
              <a:gd name="connsiteX3" fmla="*/ 0 w 871402"/>
              <a:gd name="connsiteY3" fmla="*/ 1041844 h 1050714"/>
              <a:gd name="connsiteX4" fmla="*/ 100128 w 871402"/>
              <a:gd name="connsiteY4" fmla="*/ -1 h 1050714"/>
              <a:gd name="connsiteX0" fmla="*/ 100128 w 871402"/>
              <a:gd name="connsiteY0" fmla="*/ 1 h 1171662"/>
              <a:gd name="connsiteX1" fmla="*/ 466552 w 871402"/>
              <a:gd name="connsiteY1" fmla="*/ 88596 h 1171662"/>
              <a:gd name="connsiteX2" fmla="*/ 871402 w 871402"/>
              <a:gd name="connsiteY2" fmla="*/ 504729 h 1171662"/>
              <a:gd name="connsiteX3" fmla="*/ 0 w 871402"/>
              <a:gd name="connsiteY3" fmla="*/ 1041846 h 1171662"/>
              <a:gd name="connsiteX4" fmla="*/ 100128 w 871402"/>
              <a:gd name="connsiteY4" fmla="*/ 1 h 1171662"/>
              <a:gd name="connsiteX0" fmla="*/ 100128 w 871402"/>
              <a:gd name="connsiteY0" fmla="*/ -1 h 1262806"/>
              <a:gd name="connsiteX1" fmla="*/ 466552 w 871402"/>
              <a:gd name="connsiteY1" fmla="*/ 88594 h 1262806"/>
              <a:gd name="connsiteX2" fmla="*/ 871402 w 871402"/>
              <a:gd name="connsiteY2" fmla="*/ 504727 h 1262806"/>
              <a:gd name="connsiteX3" fmla="*/ 0 w 871402"/>
              <a:gd name="connsiteY3" fmla="*/ 1041844 h 1262806"/>
              <a:gd name="connsiteX4" fmla="*/ 100128 w 871402"/>
              <a:gd name="connsiteY4" fmla="*/ -1 h 1262806"/>
              <a:gd name="connsiteX0" fmla="*/ 100128 w 871402"/>
              <a:gd name="connsiteY0" fmla="*/ 1 h 1226364"/>
              <a:gd name="connsiteX1" fmla="*/ 466552 w 871402"/>
              <a:gd name="connsiteY1" fmla="*/ 88596 h 1226364"/>
              <a:gd name="connsiteX2" fmla="*/ 871402 w 871402"/>
              <a:gd name="connsiteY2" fmla="*/ 504729 h 1226364"/>
              <a:gd name="connsiteX3" fmla="*/ 0 w 871402"/>
              <a:gd name="connsiteY3" fmla="*/ 1041846 h 1226364"/>
              <a:gd name="connsiteX4" fmla="*/ 100128 w 871402"/>
              <a:gd name="connsiteY4" fmla="*/ 1 h 1226364"/>
              <a:gd name="connsiteX0" fmla="*/ 100128 w 871735"/>
              <a:gd name="connsiteY0" fmla="*/ -1 h 1177047"/>
              <a:gd name="connsiteX1" fmla="*/ 466552 w 871735"/>
              <a:gd name="connsiteY1" fmla="*/ 88594 h 1177047"/>
              <a:gd name="connsiteX2" fmla="*/ 871402 w 871735"/>
              <a:gd name="connsiteY2" fmla="*/ 504727 h 1177047"/>
              <a:gd name="connsiteX3" fmla="*/ 525647 w 871735"/>
              <a:gd name="connsiteY3" fmla="*/ 1106067 h 1177047"/>
              <a:gd name="connsiteX4" fmla="*/ 0 w 871735"/>
              <a:gd name="connsiteY4" fmla="*/ 1041844 h 1177047"/>
              <a:gd name="connsiteX5" fmla="*/ 100128 w 871735"/>
              <a:gd name="connsiteY5" fmla="*/ -1 h 1177047"/>
              <a:gd name="connsiteX0" fmla="*/ 100128 w 871745"/>
              <a:gd name="connsiteY0" fmla="*/ 1 h 1260134"/>
              <a:gd name="connsiteX1" fmla="*/ 466552 w 871745"/>
              <a:gd name="connsiteY1" fmla="*/ 88596 h 1260134"/>
              <a:gd name="connsiteX2" fmla="*/ 871402 w 871745"/>
              <a:gd name="connsiteY2" fmla="*/ 504729 h 1260134"/>
              <a:gd name="connsiteX3" fmla="*/ 531997 w 871745"/>
              <a:gd name="connsiteY3" fmla="*/ 1224887 h 1260134"/>
              <a:gd name="connsiteX4" fmla="*/ 0 w 871745"/>
              <a:gd name="connsiteY4" fmla="*/ 1041846 h 1260134"/>
              <a:gd name="connsiteX5" fmla="*/ 100128 w 871745"/>
              <a:gd name="connsiteY5" fmla="*/ 1 h 1260134"/>
              <a:gd name="connsiteX0" fmla="*/ 100128 w 871402"/>
              <a:gd name="connsiteY0" fmla="*/ -1 h 1260132"/>
              <a:gd name="connsiteX1" fmla="*/ 466552 w 871402"/>
              <a:gd name="connsiteY1" fmla="*/ 88594 h 1260132"/>
              <a:gd name="connsiteX2" fmla="*/ 871402 w 871402"/>
              <a:gd name="connsiteY2" fmla="*/ 504727 h 1260132"/>
              <a:gd name="connsiteX3" fmla="*/ 531997 w 871402"/>
              <a:gd name="connsiteY3" fmla="*/ 1224885 h 1260132"/>
              <a:gd name="connsiteX4" fmla="*/ 0 w 871402"/>
              <a:gd name="connsiteY4" fmla="*/ 1041844 h 1260132"/>
              <a:gd name="connsiteX5" fmla="*/ 100128 w 871402"/>
              <a:gd name="connsiteY5" fmla="*/ -1 h 1260132"/>
              <a:gd name="connsiteX0" fmla="*/ 100128 w 871402"/>
              <a:gd name="connsiteY0" fmla="*/ 0 h 1190823"/>
              <a:gd name="connsiteX1" fmla="*/ 466552 w 871402"/>
              <a:gd name="connsiteY1" fmla="*/ 19285 h 1190823"/>
              <a:gd name="connsiteX2" fmla="*/ 871402 w 871402"/>
              <a:gd name="connsiteY2" fmla="*/ 435418 h 1190823"/>
              <a:gd name="connsiteX3" fmla="*/ 531997 w 871402"/>
              <a:gd name="connsiteY3" fmla="*/ 1155576 h 1190823"/>
              <a:gd name="connsiteX4" fmla="*/ 0 w 871402"/>
              <a:gd name="connsiteY4" fmla="*/ 972535 h 1190823"/>
              <a:gd name="connsiteX5" fmla="*/ 100128 w 871402"/>
              <a:gd name="connsiteY5" fmla="*/ 0 h 1190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71402" h="1190823">
                <a:moveTo>
                  <a:pt x="100128" y="0"/>
                </a:moveTo>
                <a:cubicBezTo>
                  <a:pt x="279830" y="16137"/>
                  <a:pt x="285403" y="12973"/>
                  <a:pt x="466552" y="19285"/>
                </a:cubicBezTo>
                <a:cubicBezTo>
                  <a:pt x="472860" y="112082"/>
                  <a:pt x="728148" y="416447"/>
                  <a:pt x="871402" y="435418"/>
                </a:cubicBezTo>
                <a:cubicBezTo>
                  <a:pt x="754251" y="595096"/>
                  <a:pt x="677231" y="1066057"/>
                  <a:pt x="531997" y="1155576"/>
                </a:cubicBezTo>
                <a:cubicBezTo>
                  <a:pt x="386763" y="1245095"/>
                  <a:pt x="70920" y="1156880"/>
                  <a:pt x="0" y="972535"/>
                </a:cubicBezTo>
                <a:cubicBezTo>
                  <a:pt x="5569" y="873056"/>
                  <a:pt x="98355" y="136410"/>
                  <a:pt x="100128" y="0"/>
                </a:cubicBezTo>
                <a:close/>
              </a:path>
            </a:pathLst>
          </a:custGeom>
          <a:solidFill>
            <a:srgbClr val="7030A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2178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79512" y="116632"/>
            <a:ext cx="2857320" cy="6771084"/>
          </a:xfrm>
          <a:prstGeom prst="rect">
            <a:avLst/>
          </a:prstGeom>
          <a:solidFill>
            <a:schemeClr val="accent1">
              <a:lumMod val="75000"/>
              <a:alpha val="63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sz="1600" dirty="0"/>
              <a:t>A </a:t>
            </a:r>
            <a:r>
              <a:rPr lang="hu-HU" sz="1600" b="1" dirty="0" err="1">
                <a:solidFill>
                  <a:srgbClr val="C00000"/>
                </a:solidFill>
              </a:rPr>
              <a:t>rete</a:t>
            </a:r>
            <a:r>
              <a:rPr lang="hu-HU" sz="1600" b="1" dirty="0">
                <a:solidFill>
                  <a:srgbClr val="C00000"/>
                </a:solidFill>
              </a:rPr>
              <a:t> </a:t>
            </a:r>
            <a:r>
              <a:rPr lang="hu-HU" sz="1600" b="1" dirty="0" err="1">
                <a:solidFill>
                  <a:srgbClr val="C00000"/>
                </a:solidFill>
              </a:rPr>
              <a:t>venosumból</a:t>
            </a:r>
            <a:r>
              <a:rPr lang="hu-HU" sz="1600" b="1" dirty="0">
                <a:solidFill>
                  <a:srgbClr val="C00000"/>
                </a:solidFill>
              </a:rPr>
              <a:t> </a:t>
            </a:r>
            <a:r>
              <a:rPr lang="hu-HU" sz="1600" dirty="0"/>
              <a:t>lesz a laterális oldalon a v. </a:t>
            </a:r>
            <a:r>
              <a:rPr lang="hu-HU" sz="1600" dirty="0" err="1"/>
              <a:t>cephalica</a:t>
            </a:r>
            <a:r>
              <a:rPr lang="hu-HU" sz="1600" dirty="0"/>
              <a:t>, mediálisan a v. </a:t>
            </a:r>
            <a:r>
              <a:rPr lang="hu-HU" sz="1600" dirty="0" err="1"/>
              <a:t>basilica</a:t>
            </a:r>
            <a:r>
              <a:rPr lang="hu-HU" sz="1600" dirty="0"/>
              <a:t>.</a:t>
            </a:r>
          </a:p>
          <a:p>
            <a:r>
              <a:rPr lang="hu-HU" sz="1600" dirty="0"/>
              <a:t>A vénás hálózat </a:t>
            </a:r>
            <a:r>
              <a:rPr lang="hu-HU" sz="1600" b="1" dirty="0">
                <a:solidFill>
                  <a:srgbClr val="C00000"/>
                </a:solidFill>
              </a:rPr>
              <a:t>alatt</a:t>
            </a:r>
            <a:r>
              <a:rPr lang="hu-HU" sz="1600" dirty="0"/>
              <a:t> találjuk a bőridegeket (laterális 2,5 ujj számára a n. radialis, r. </a:t>
            </a:r>
            <a:r>
              <a:rPr lang="hu-HU" sz="1600" dirty="0" err="1"/>
              <a:t>supf</a:t>
            </a:r>
            <a:r>
              <a:rPr lang="hu-HU" sz="1600" dirty="0"/>
              <a:t>., mediális 2,5 ujj számára a n. ulnaris, r. dorsalis.</a:t>
            </a:r>
          </a:p>
          <a:p>
            <a:r>
              <a:rPr lang="hu-HU" sz="1600" dirty="0"/>
              <a:t>A </a:t>
            </a:r>
            <a:r>
              <a:rPr lang="hu-HU" sz="1600" b="1" dirty="0" err="1">
                <a:solidFill>
                  <a:srgbClr val="C00000"/>
                </a:solidFill>
              </a:rPr>
              <a:t>fascia</a:t>
            </a:r>
            <a:r>
              <a:rPr lang="hu-HU" sz="1600" b="1" dirty="0">
                <a:solidFill>
                  <a:srgbClr val="C00000"/>
                </a:solidFill>
              </a:rPr>
              <a:t> dorsalis manus </a:t>
            </a:r>
            <a:r>
              <a:rPr lang="hu-HU" sz="1600" dirty="0"/>
              <a:t>vékony, átlátszó.</a:t>
            </a:r>
          </a:p>
          <a:p>
            <a:r>
              <a:rPr lang="hu-HU" sz="1600" dirty="0"/>
              <a:t>Inak: a hüvelykujjhoz 3 (l. a </a:t>
            </a:r>
            <a:r>
              <a:rPr lang="hu-HU" sz="1600" dirty="0" err="1"/>
              <a:t>foveola</a:t>
            </a:r>
            <a:r>
              <a:rPr lang="hu-HU" sz="1600" dirty="0"/>
              <a:t> </a:t>
            </a:r>
            <a:r>
              <a:rPr lang="hu-HU" sz="1600" dirty="0" err="1"/>
              <a:t>radialisnál</a:t>
            </a:r>
            <a:r>
              <a:rPr lang="hu-HU" sz="1600" dirty="0"/>
              <a:t>), a II-V ujjakhoz a m. </a:t>
            </a:r>
            <a:r>
              <a:rPr lang="hu-HU" sz="1600" dirty="0" err="1"/>
              <a:t>ext</a:t>
            </a:r>
            <a:r>
              <a:rPr lang="hu-HU" sz="1600" dirty="0"/>
              <a:t>. </a:t>
            </a:r>
            <a:r>
              <a:rPr lang="hu-HU" sz="1600" dirty="0" err="1"/>
              <a:t>digitorum</a:t>
            </a:r>
            <a:r>
              <a:rPr lang="hu-HU" sz="1600" dirty="0"/>
              <a:t> egy-egy </a:t>
            </a:r>
            <a:r>
              <a:rPr lang="hu-HU" sz="1600" dirty="0" err="1"/>
              <a:t>ina</a:t>
            </a:r>
            <a:r>
              <a:rPr lang="hu-HU" sz="1600" dirty="0"/>
              <a:t>; plusz a mutatóujjhoz: m. </a:t>
            </a:r>
            <a:r>
              <a:rPr lang="hu-HU" sz="1600" dirty="0" err="1"/>
              <a:t>ext</a:t>
            </a:r>
            <a:r>
              <a:rPr lang="hu-HU" sz="1600" dirty="0"/>
              <a:t>. </a:t>
            </a:r>
            <a:r>
              <a:rPr lang="hu-HU" sz="1600" dirty="0" err="1"/>
              <a:t>indicis</a:t>
            </a:r>
            <a:r>
              <a:rPr lang="hu-HU" sz="1600" dirty="0"/>
              <a:t>, a kisujjhoz: m. </a:t>
            </a:r>
            <a:r>
              <a:rPr lang="hu-HU" sz="1600" dirty="0" err="1"/>
              <a:t>ext</a:t>
            </a:r>
            <a:r>
              <a:rPr lang="hu-HU" sz="1600" dirty="0"/>
              <a:t>. </a:t>
            </a:r>
            <a:r>
              <a:rPr lang="hu-HU" sz="1600" dirty="0" err="1"/>
              <a:t>digiti</a:t>
            </a:r>
            <a:r>
              <a:rPr lang="hu-HU" sz="1600" dirty="0"/>
              <a:t> min. </a:t>
            </a:r>
            <a:r>
              <a:rPr lang="hu-HU" sz="1600" b="1" dirty="0">
                <a:solidFill>
                  <a:srgbClr val="C00000"/>
                </a:solidFill>
              </a:rPr>
              <a:t>Connexus </a:t>
            </a:r>
            <a:r>
              <a:rPr lang="hu-HU" sz="1600" b="1" dirty="0" err="1">
                <a:solidFill>
                  <a:srgbClr val="C00000"/>
                </a:solidFill>
              </a:rPr>
              <a:t>intertendinei</a:t>
            </a:r>
            <a:r>
              <a:rPr lang="hu-HU" sz="1600" dirty="0"/>
              <a:t>. </a:t>
            </a:r>
          </a:p>
          <a:p>
            <a:r>
              <a:rPr lang="hu-HU" sz="1600" dirty="0"/>
              <a:t>Az a. radialis átfúrja a m. </a:t>
            </a:r>
            <a:r>
              <a:rPr lang="hu-HU" sz="1600" dirty="0" err="1"/>
              <a:t>interosseus</a:t>
            </a:r>
            <a:r>
              <a:rPr lang="hu-HU" sz="1600" dirty="0"/>
              <a:t> </a:t>
            </a:r>
            <a:r>
              <a:rPr lang="hu-HU" sz="1600" dirty="0" err="1"/>
              <a:t>dors</a:t>
            </a:r>
            <a:r>
              <a:rPr lang="hu-HU" sz="1600" dirty="0"/>
              <a:t>. I.-et (</a:t>
            </a:r>
            <a:r>
              <a:rPr lang="hu-HU" sz="1600" dirty="0" err="1"/>
              <a:t>arcus</a:t>
            </a:r>
            <a:r>
              <a:rPr lang="hu-HU" sz="1600" dirty="0"/>
              <a:t> </a:t>
            </a:r>
            <a:r>
              <a:rPr lang="hu-HU" sz="1600" dirty="0" err="1"/>
              <a:t>palm.prof</a:t>
            </a:r>
            <a:r>
              <a:rPr lang="hu-HU" sz="1600" dirty="0"/>
              <a:t>), de még előtte ágakat ad le, melyek a </a:t>
            </a:r>
            <a:r>
              <a:rPr lang="hu-HU" sz="1600" b="1" dirty="0" err="1">
                <a:solidFill>
                  <a:srgbClr val="C00000"/>
                </a:solidFill>
              </a:rPr>
              <a:t>rete</a:t>
            </a:r>
            <a:r>
              <a:rPr lang="hu-HU" sz="1600" b="1" dirty="0">
                <a:solidFill>
                  <a:srgbClr val="C00000"/>
                </a:solidFill>
              </a:rPr>
              <a:t> carpi </a:t>
            </a:r>
            <a:r>
              <a:rPr lang="hu-HU" sz="1600" b="1" dirty="0" err="1">
                <a:solidFill>
                  <a:srgbClr val="C00000"/>
                </a:solidFill>
              </a:rPr>
              <a:t>dorsalét</a:t>
            </a:r>
            <a:r>
              <a:rPr lang="hu-HU" sz="1600" dirty="0"/>
              <a:t> képzik. Ebből a </a:t>
            </a:r>
            <a:r>
              <a:rPr lang="hu-HU" sz="1600" dirty="0" err="1"/>
              <a:t>reteből</a:t>
            </a:r>
            <a:r>
              <a:rPr lang="hu-HU" sz="1600" dirty="0"/>
              <a:t> erednek az </a:t>
            </a:r>
            <a:r>
              <a:rPr lang="hu-HU" sz="1600" dirty="0" err="1"/>
              <a:t>aa</a:t>
            </a:r>
            <a:r>
              <a:rPr lang="hu-HU" sz="1600" dirty="0"/>
              <a:t>. </a:t>
            </a:r>
            <a:r>
              <a:rPr lang="hu-HU" sz="1600" dirty="0" err="1"/>
              <a:t>metacarpeae</a:t>
            </a:r>
            <a:r>
              <a:rPr lang="hu-HU" sz="1600" dirty="0"/>
              <a:t> </a:t>
            </a:r>
            <a:r>
              <a:rPr lang="hu-HU" sz="1600" dirty="0" err="1"/>
              <a:t>dorsales</a:t>
            </a:r>
            <a:r>
              <a:rPr lang="hu-HU" sz="1600" dirty="0"/>
              <a:t>.</a:t>
            </a:r>
          </a:p>
          <a:p>
            <a:endParaRPr lang="hu-HU" sz="1600" dirty="0"/>
          </a:p>
          <a:p>
            <a:endParaRPr lang="de-DE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6832" y="116632"/>
            <a:ext cx="6089079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8344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683568" y="260648"/>
            <a:ext cx="496855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Vérvétel a kézhát vénáiból</a:t>
            </a:r>
          </a:p>
          <a:p>
            <a:r>
              <a:rPr lang="hu-HU" dirty="0"/>
              <a:t>Mivel legtöbbször jól láthatók, azt gondolnánk, könnyű a vérvétel belőlük. Sajnos, nem. Egyrészt a kézhát nagyon sűrűn tartalmaz </a:t>
            </a:r>
            <a:r>
              <a:rPr lang="hu-HU" dirty="0" err="1"/>
              <a:t>nociceptorokat</a:t>
            </a:r>
            <a:r>
              <a:rPr lang="hu-HU" dirty="0"/>
              <a:t> (ezért fájdalmasabb a szúrás), másrészt  a </a:t>
            </a:r>
            <a:r>
              <a:rPr lang="hu-HU" dirty="0" err="1"/>
              <a:t>subcutisban</a:t>
            </a:r>
            <a:r>
              <a:rPr lang="hu-HU" dirty="0"/>
              <a:t> nagyon lazán rögzítettek, ezért állandóan ki akarnak térni a tű hegye elől (gördülő vénák).</a:t>
            </a:r>
          </a:p>
          <a:p>
            <a:endParaRPr lang="de-DE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647D016-4CEC-4CE5-8F40-E49116FAC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err="1"/>
              <a:t>Fovea</a:t>
            </a:r>
            <a:r>
              <a:rPr lang="hu-HU" dirty="0"/>
              <a:t> </a:t>
            </a:r>
            <a:r>
              <a:rPr lang="hu-HU" dirty="0" err="1"/>
              <a:t>radialis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238B7B1-8275-41C4-85EA-6356EF2003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6851104" cy="4525963"/>
          </a:xfrm>
        </p:spPr>
        <p:txBody>
          <a:bodyPr>
            <a:normAutofit fontScale="85000" lnSpcReduction="20000"/>
          </a:bodyPr>
          <a:lstStyle/>
          <a:p>
            <a:r>
              <a:rPr lang="hu-HU" altLang="hu-HU" b="1" dirty="0"/>
              <a:t>határai</a:t>
            </a:r>
            <a:r>
              <a:rPr lang="hu-HU" altLang="hu-HU" dirty="0"/>
              <a:t>: harántvonal 3 harántujjnyira a </a:t>
            </a:r>
            <a:r>
              <a:rPr lang="hu-HU" altLang="hu-HU" dirty="0" err="1"/>
              <a:t>proc</a:t>
            </a:r>
            <a:r>
              <a:rPr lang="hu-HU" altLang="hu-HU" dirty="0"/>
              <a:t>. </a:t>
            </a:r>
            <a:r>
              <a:rPr lang="hu-HU" altLang="hu-HU" dirty="0" err="1"/>
              <a:t>styl</a:t>
            </a:r>
            <a:r>
              <a:rPr lang="hu-HU" altLang="hu-HU" dirty="0"/>
              <a:t>. </a:t>
            </a:r>
            <a:r>
              <a:rPr lang="hu-HU" altLang="hu-HU" dirty="0" err="1"/>
              <a:t>radiitól</a:t>
            </a:r>
            <a:r>
              <a:rPr lang="hu-HU" altLang="hu-HU" dirty="0"/>
              <a:t> </a:t>
            </a:r>
            <a:r>
              <a:rPr lang="hu-HU" altLang="hu-HU" dirty="0" err="1"/>
              <a:t>proximálisan</a:t>
            </a:r>
            <a:r>
              <a:rPr lang="hu-HU" altLang="hu-HU" dirty="0"/>
              <a:t> (felső), a </a:t>
            </a:r>
            <a:r>
              <a:rPr lang="hu-HU" altLang="hu-HU" dirty="0" err="1"/>
              <a:t>thenar</a:t>
            </a:r>
            <a:r>
              <a:rPr lang="hu-HU" altLang="hu-HU" dirty="0"/>
              <a:t> radiális határa (radiálisan), az I és a II. ujj közötti bőrredő széle (</a:t>
            </a:r>
            <a:r>
              <a:rPr lang="hu-HU" altLang="hu-HU" dirty="0" err="1"/>
              <a:t>disztális</a:t>
            </a:r>
            <a:r>
              <a:rPr lang="hu-HU" altLang="hu-HU" dirty="0"/>
              <a:t>), a </a:t>
            </a:r>
            <a:r>
              <a:rPr lang="hu-HU" altLang="hu-HU" dirty="0" err="1"/>
              <a:t>metcarpus</a:t>
            </a:r>
            <a:r>
              <a:rPr lang="hu-HU" altLang="hu-HU" dirty="0"/>
              <a:t> II-mentén húzott vonal. Figyelem: ez tehát nem csak a háromszögletű területet jelenti, hanem kiterjed a m. </a:t>
            </a:r>
            <a:r>
              <a:rPr lang="hu-HU" altLang="hu-HU" dirty="0" err="1"/>
              <a:t>interosseus</a:t>
            </a:r>
            <a:r>
              <a:rPr lang="hu-HU" altLang="hu-HU" dirty="0"/>
              <a:t> </a:t>
            </a:r>
            <a:r>
              <a:rPr lang="hu-HU" altLang="hu-HU" dirty="0" err="1"/>
              <a:t>dors</a:t>
            </a:r>
            <a:r>
              <a:rPr lang="hu-HU" altLang="hu-HU" dirty="0"/>
              <a:t>. I felé!</a:t>
            </a:r>
          </a:p>
          <a:p>
            <a:r>
              <a:rPr lang="hu-HU" altLang="hu-HU" b="1" dirty="0"/>
              <a:t>tapintható</a:t>
            </a:r>
            <a:r>
              <a:rPr lang="hu-HU" altLang="hu-HU" dirty="0"/>
              <a:t> képletek: a </a:t>
            </a:r>
            <a:r>
              <a:rPr lang="hu-HU" altLang="hu-HU" dirty="0" err="1"/>
              <a:t>radius</a:t>
            </a:r>
            <a:r>
              <a:rPr lang="hu-HU" altLang="hu-HU" dirty="0"/>
              <a:t> </a:t>
            </a:r>
            <a:r>
              <a:rPr lang="hu-HU" altLang="hu-HU" dirty="0" err="1"/>
              <a:t>disztális</a:t>
            </a:r>
            <a:r>
              <a:rPr lang="hu-HU" altLang="hu-HU" dirty="0"/>
              <a:t> vége (</a:t>
            </a:r>
            <a:r>
              <a:rPr lang="hu-HU" altLang="hu-HU" dirty="0" err="1"/>
              <a:t>proc</a:t>
            </a:r>
            <a:r>
              <a:rPr lang="hu-HU" altLang="hu-HU" dirty="0"/>
              <a:t>. </a:t>
            </a:r>
            <a:r>
              <a:rPr lang="hu-HU" altLang="hu-HU" dirty="0" err="1"/>
              <a:t>styl</a:t>
            </a:r>
            <a:r>
              <a:rPr lang="hu-HU" altLang="hu-HU" dirty="0"/>
              <a:t>.), sajkacsont, </a:t>
            </a:r>
            <a:r>
              <a:rPr lang="hu-HU" altLang="hu-HU" dirty="0" err="1"/>
              <a:t>os</a:t>
            </a:r>
            <a:r>
              <a:rPr lang="hu-HU" altLang="hu-HU" dirty="0"/>
              <a:t> </a:t>
            </a:r>
            <a:r>
              <a:rPr lang="hu-HU" altLang="hu-HU" dirty="0" err="1"/>
              <a:t>trapezium</a:t>
            </a:r>
            <a:r>
              <a:rPr lang="hu-HU" altLang="hu-HU" dirty="0"/>
              <a:t>, a m. </a:t>
            </a:r>
            <a:r>
              <a:rPr lang="hu-HU" altLang="hu-HU" dirty="0" err="1"/>
              <a:t>abd</a:t>
            </a:r>
            <a:r>
              <a:rPr lang="hu-HU" altLang="hu-HU" dirty="0"/>
              <a:t>. </a:t>
            </a:r>
            <a:r>
              <a:rPr lang="hu-HU" altLang="hu-HU" dirty="0" err="1"/>
              <a:t>poll</a:t>
            </a:r>
            <a:r>
              <a:rPr lang="hu-HU" altLang="hu-HU" dirty="0"/>
              <a:t>. </a:t>
            </a:r>
            <a:r>
              <a:rPr lang="hu-HU" altLang="hu-HU" dirty="0" err="1"/>
              <a:t>long</a:t>
            </a:r>
            <a:r>
              <a:rPr lang="hu-HU" altLang="hu-HU" dirty="0"/>
              <a:t>. és m. </a:t>
            </a:r>
            <a:r>
              <a:rPr lang="hu-HU" altLang="hu-HU" dirty="0" err="1"/>
              <a:t>ext</a:t>
            </a:r>
            <a:r>
              <a:rPr lang="hu-HU" altLang="hu-HU" dirty="0"/>
              <a:t>. </a:t>
            </a:r>
            <a:r>
              <a:rPr lang="hu-HU" altLang="hu-HU" dirty="0" err="1"/>
              <a:t>brevis</a:t>
            </a:r>
            <a:r>
              <a:rPr lang="hu-HU" altLang="hu-HU" dirty="0"/>
              <a:t> ínjai (radiálisan), a m. </a:t>
            </a:r>
            <a:r>
              <a:rPr lang="hu-HU" altLang="hu-HU" dirty="0" err="1"/>
              <a:t>ext</a:t>
            </a:r>
            <a:r>
              <a:rPr lang="hu-HU" altLang="hu-HU" dirty="0"/>
              <a:t>. </a:t>
            </a:r>
            <a:r>
              <a:rPr lang="hu-HU" altLang="hu-HU" dirty="0" err="1"/>
              <a:t>poll</a:t>
            </a:r>
            <a:r>
              <a:rPr lang="hu-HU" altLang="hu-HU" dirty="0"/>
              <a:t>. </a:t>
            </a:r>
            <a:r>
              <a:rPr lang="hu-HU" altLang="hu-HU" dirty="0" err="1"/>
              <a:t>long</a:t>
            </a:r>
            <a:r>
              <a:rPr lang="hu-HU" altLang="hu-HU" dirty="0"/>
              <a:t>. ínja (</a:t>
            </a:r>
            <a:r>
              <a:rPr lang="hu-HU" altLang="hu-HU" dirty="0" err="1"/>
              <a:t>ulnárisan</a:t>
            </a:r>
            <a:r>
              <a:rPr lang="hu-HU" altLang="hu-HU" dirty="0"/>
              <a:t>), a. </a:t>
            </a:r>
            <a:r>
              <a:rPr lang="hu-HU" altLang="hu-HU" dirty="0" err="1"/>
              <a:t>interosseus</a:t>
            </a:r>
            <a:r>
              <a:rPr lang="hu-HU" altLang="hu-HU" dirty="0"/>
              <a:t> </a:t>
            </a:r>
            <a:r>
              <a:rPr lang="hu-HU" altLang="hu-HU" dirty="0" err="1"/>
              <a:t>dors</a:t>
            </a:r>
            <a:r>
              <a:rPr lang="hu-HU" altLang="hu-HU" dirty="0"/>
              <a:t>. I (mint az aljzata)</a:t>
            </a:r>
          </a:p>
          <a:p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C578FDAA-EE0F-48E6-8073-A53A7472533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3324" y="1809"/>
            <a:ext cx="1901052" cy="6858000"/>
          </a:xfrm>
          <a:prstGeom prst="rect">
            <a:avLst/>
          </a:prstGeom>
        </p:spPr>
      </p:pic>
      <p:sp>
        <p:nvSpPr>
          <p:cNvPr id="5" name="Szabadkézi sokszög: alakzat 4">
            <a:extLst>
              <a:ext uri="{FF2B5EF4-FFF2-40B4-BE49-F238E27FC236}">
                <a16:creationId xmlns:a16="http://schemas.microsoft.com/office/drawing/2014/main" id="{85875D70-236A-45D0-BA35-D1E0AA0DBE4E}"/>
              </a:ext>
            </a:extLst>
          </p:cNvPr>
          <p:cNvSpPr/>
          <p:nvPr/>
        </p:nvSpPr>
        <p:spPr>
          <a:xfrm>
            <a:off x="8303020" y="5343528"/>
            <a:ext cx="425677" cy="651887"/>
          </a:xfrm>
          <a:custGeom>
            <a:avLst/>
            <a:gdLst>
              <a:gd name="connsiteX0" fmla="*/ 57150 w 762000"/>
              <a:gd name="connsiteY0" fmla="*/ 152400 h 381000"/>
              <a:gd name="connsiteX1" fmla="*/ 762000 w 762000"/>
              <a:gd name="connsiteY1" fmla="*/ 0 h 381000"/>
              <a:gd name="connsiteX2" fmla="*/ 533400 w 762000"/>
              <a:gd name="connsiteY2" fmla="*/ 381000 h 381000"/>
              <a:gd name="connsiteX3" fmla="*/ 0 w 762000"/>
              <a:gd name="connsiteY3" fmla="*/ 323850 h 381000"/>
              <a:gd name="connsiteX4" fmla="*/ 57150 w 762000"/>
              <a:gd name="connsiteY4" fmla="*/ 152400 h 381000"/>
              <a:gd name="connsiteX0" fmla="*/ 57150 w 762000"/>
              <a:gd name="connsiteY0" fmla="*/ 152400 h 381000"/>
              <a:gd name="connsiteX1" fmla="*/ 762000 w 762000"/>
              <a:gd name="connsiteY1" fmla="*/ 0 h 381000"/>
              <a:gd name="connsiteX2" fmla="*/ 695325 w 762000"/>
              <a:gd name="connsiteY2" fmla="*/ 381000 h 381000"/>
              <a:gd name="connsiteX3" fmla="*/ 0 w 762000"/>
              <a:gd name="connsiteY3" fmla="*/ 323850 h 381000"/>
              <a:gd name="connsiteX4" fmla="*/ 57150 w 762000"/>
              <a:gd name="connsiteY4" fmla="*/ 152400 h 381000"/>
              <a:gd name="connsiteX0" fmla="*/ 57150 w 866775"/>
              <a:gd name="connsiteY0" fmla="*/ 104775 h 333375"/>
              <a:gd name="connsiteX1" fmla="*/ 866775 w 866775"/>
              <a:gd name="connsiteY1" fmla="*/ 0 h 333375"/>
              <a:gd name="connsiteX2" fmla="*/ 695325 w 866775"/>
              <a:gd name="connsiteY2" fmla="*/ 333375 h 333375"/>
              <a:gd name="connsiteX3" fmla="*/ 0 w 866775"/>
              <a:gd name="connsiteY3" fmla="*/ 276225 h 333375"/>
              <a:gd name="connsiteX4" fmla="*/ 57150 w 866775"/>
              <a:gd name="connsiteY4" fmla="*/ 104775 h 333375"/>
              <a:gd name="connsiteX0" fmla="*/ 123825 w 866775"/>
              <a:gd name="connsiteY0" fmla="*/ 114300 h 333375"/>
              <a:gd name="connsiteX1" fmla="*/ 866775 w 866775"/>
              <a:gd name="connsiteY1" fmla="*/ 0 h 333375"/>
              <a:gd name="connsiteX2" fmla="*/ 695325 w 866775"/>
              <a:gd name="connsiteY2" fmla="*/ 333375 h 333375"/>
              <a:gd name="connsiteX3" fmla="*/ 0 w 866775"/>
              <a:gd name="connsiteY3" fmla="*/ 276225 h 333375"/>
              <a:gd name="connsiteX4" fmla="*/ 123825 w 866775"/>
              <a:gd name="connsiteY4" fmla="*/ 114300 h 333375"/>
              <a:gd name="connsiteX0" fmla="*/ 123825 w 866775"/>
              <a:gd name="connsiteY0" fmla="*/ 114300 h 340846"/>
              <a:gd name="connsiteX1" fmla="*/ 866775 w 866775"/>
              <a:gd name="connsiteY1" fmla="*/ 0 h 340846"/>
              <a:gd name="connsiteX2" fmla="*/ 695325 w 866775"/>
              <a:gd name="connsiteY2" fmla="*/ 333375 h 340846"/>
              <a:gd name="connsiteX3" fmla="*/ 0 w 866775"/>
              <a:gd name="connsiteY3" fmla="*/ 276225 h 340846"/>
              <a:gd name="connsiteX4" fmla="*/ 123825 w 866775"/>
              <a:gd name="connsiteY4" fmla="*/ 114300 h 340846"/>
              <a:gd name="connsiteX0" fmla="*/ 123825 w 866775"/>
              <a:gd name="connsiteY0" fmla="*/ 114300 h 358933"/>
              <a:gd name="connsiteX1" fmla="*/ 866775 w 866775"/>
              <a:gd name="connsiteY1" fmla="*/ 0 h 358933"/>
              <a:gd name="connsiteX2" fmla="*/ 695325 w 866775"/>
              <a:gd name="connsiteY2" fmla="*/ 333375 h 358933"/>
              <a:gd name="connsiteX3" fmla="*/ 0 w 866775"/>
              <a:gd name="connsiteY3" fmla="*/ 276225 h 358933"/>
              <a:gd name="connsiteX4" fmla="*/ 123825 w 866775"/>
              <a:gd name="connsiteY4" fmla="*/ 114300 h 358933"/>
              <a:gd name="connsiteX0" fmla="*/ 123825 w 866775"/>
              <a:gd name="connsiteY0" fmla="*/ 114300 h 358933"/>
              <a:gd name="connsiteX1" fmla="*/ 866775 w 866775"/>
              <a:gd name="connsiteY1" fmla="*/ 0 h 358933"/>
              <a:gd name="connsiteX2" fmla="*/ 695325 w 866775"/>
              <a:gd name="connsiteY2" fmla="*/ 333375 h 358933"/>
              <a:gd name="connsiteX3" fmla="*/ 0 w 866775"/>
              <a:gd name="connsiteY3" fmla="*/ 276225 h 358933"/>
              <a:gd name="connsiteX4" fmla="*/ 123825 w 866775"/>
              <a:gd name="connsiteY4" fmla="*/ 114300 h 358933"/>
              <a:gd name="connsiteX0" fmla="*/ 336838 w 866775"/>
              <a:gd name="connsiteY0" fmla="*/ 0 h 738201"/>
              <a:gd name="connsiteX1" fmla="*/ 866775 w 866775"/>
              <a:gd name="connsiteY1" fmla="*/ 379268 h 738201"/>
              <a:gd name="connsiteX2" fmla="*/ 695325 w 866775"/>
              <a:gd name="connsiteY2" fmla="*/ 712643 h 738201"/>
              <a:gd name="connsiteX3" fmla="*/ 0 w 866775"/>
              <a:gd name="connsiteY3" fmla="*/ 655493 h 738201"/>
              <a:gd name="connsiteX4" fmla="*/ 336838 w 866775"/>
              <a:gd name="connsiteY4" fmla="*/ 0 h 738201"/>
              <a:gd name="connsiteX0" fmla="*/ 336838 w 720061"/>
              <a:gd name="connsiteY0" fmla="*/ 0 h 738201"/>
              <a:gd name="connsiteX1" fmla="*/ 544657 w 720061"/>
              <a:gd name="connsiteY1" fmla="*/ 41563 h 738201"/>
              <a:gd name="connsiteX2" fmla="*/ 695325 w 720061"/>
              <a:gd name="connsiteY2" fmla="*/ 712643 h 738201"/>
              <a:gd name="connsiteX3" fmla="*/ 0 w 720061"/>
              <a:gd name="connsiteY3" fmla="*/ 655493 h 738201"/>
              <a:gd name="connsiteX4" fmla="*/ 336838 w 720061"/>
              <a:gd name="connsiteY4" fmla="*/ 0 h 738201"/>
              <a:gd name="connsiteX0" fmla="*/ 336838 w 544657"/>
              <a:gd name="connsiteY0" fmla="*/ 0 h 759034"/>
              <a:gd name="connsiteX1" fmla="*/ 544657 w 544657"/>
              <a:gd name="connsiteY1" fmla="*/ 41563 h 759034"/>
              <a:gd name="connsiteX2" fmla="*/ 388793 w 544657"/>
              <a:gd name="connsiteY2" fmla="*/ 743816 h 759034"/>
              <a:gd name="connsiteX3" fmla="*/ 0 w 544657"/>
              <a:gd name="connsiteY3" fmla="*/ 655493 h 759034"/>
              <a:gd name="connsiteX4" fmla="*/ 336838 w 544657"/>
              <a:gd name="connsiteY4" fmla="*/ 0 h 759034"/>
              <a:gd name="connsiteX0" fmla="*/ 310860 w 518679"/>
              <a:gd name="connsiteY0" fmla="*/ 0 h 750899"/>
              <a:gd name="connsiteX1" fmla="*/ 518679 w 518679"/>
              <a:gd name="connsiteY1" fmla="*/ 41563 h 750899"/>
              <a:gd name="connsiteX2" fmla="*/ 362815 w 518679"/>
              <a:gd name="connsiteY2" fmla="*/ 743816 h 750899"/>
              <a:gd name="connsiteX3" fmla="*/ 0 w 518679"/>
              <a:gd name="connsiteY3" fmla="*/ 598343 h 750899"/>
              <a:gd name="connsiteX4" fmla="*/ 310860 w 518679"/>
              <a:gd name="connsiteY4" fmla="*/ 0 h 750899"/>
              <a:gd name="connsiteX0" fmla="*/ 310860 w 518679"/>
              <a:gd name="connsiteY0" fmla="*/ 0 h 747949"/>
              <a:gd name="connsiteX1" fmla="*/ 518679 w 518679"/>
              <a:gd name="connsiteY1" fmla="*/ 41563 h 747949"/>
              <a:gd name="connsiteX2" fmla="*/ 362815 w 518679"/>
              <a:gd name="connsiteY2" fmla="*/ 743816 h 747949"/>
              <a:gd name="connsiteX3" fmla="*/ 0 w 518679"/>
              <a:gd name="connsiteY3" fmla="*/ 598343 h 747949"/>
              <a:gd name="connsiteX4" fmla="*/ 310860 w 518679"/>
              <a:gd name="connsiteY4" fmla="*/ 0 h 747949"/>
              <a:gd name="connsiteX0" fmla="*/ 310860 w 518679"/>
              <a:gd name="connsiteY0" fmla="*/ 0 h 747949"/>
              <a:gd name="connsiteX1" fmla="*/ 518679 w 518679"/>
              <a:gd name="connsiteY1" fmla="*/ 41563 h 747949"/>
              <a:gd name="connsiteX2" fmla="*/ 362815 w 518679"/>
              <a:gd name="connsiteY2" fmla="*/ 743816 h 747949"/>
              <a:gd name="connsiteX3" fmla="*/ 0 w 518679"/>
              <a:gd name="connsiteY3" fmla="*/ 598343 h 747949"/>
              <a:gd name="connsiteX4" fmla="*/ 310860 w 518679"/>
              <a:gd name="connsiteY4" fmla="*/ 0 h 747949"/>
              <a:gd name="connsiteX0" fmla="*/ 310860 w 518679"/>
              <a:gd name="connsiteY0" fmla="*/ 0 h 743816"/>
              <a:gd name="connsiteX1" fmla="*/ 518679 w 518679"/>
              <a:gd name="connsiteY1" fmla="*/ 41563 h 743816"/>
              <a:gd name="connsiteX2" fmla="*/ 362815 w 518679"/>
              <a:gd name="connsiteY2" fmla="*/ 743816 h 743816"/>
              <a:gd name="connsiteX3" fmla="*/ 0 w 518679"/>
              <a:gd name="connsiteY3" fmla="*/ 598343 h 743816"/>
              <a:gd name="connsiteX4" fmla="*/ 310860 w 518679"/>
              <a:gd name="connsiteY4" fmla="*/ 0 h 743816"/>
              <a:gd name="connsiteX0" fmla="*/ 310860 w 769817"/>
              <a:gd name="connsiteY0" fmla="*/ 16392 h 760208"/>
              <a:gd name="connsiteX1" fmla="*/ 769817 w 769817"/>
              <a:gd name="connsiteY1" fmla="*/ 0 h 760208"/>
              <a:gd name="connsiteX2" fmla="*/ 362815 w 769817"/>
              <a:gd name="connsiteY2" fmla="*/ 760208 h 760208"/>
              <a:gd name="connsiteX3" fmla="*/ 0 w 769817"/>
              <a:gd name="connsiteY3" fmla="*/ 614735 h 760208"/>
              <a:gd name="connsiteX4" fmla="*/ 310860 w 769817"/>
              <a:gd name="connsiteY4" fmla="*/ 16392 h 760208"/>
              <a:gd name="connsiteX0" fmla="*/ 310860 w 769817"/>
              <a:gd name="connsiteY0" fmla="*/ 16392 h 1558698"/>
              <a:gd name="connsiteX1" fmla="*/ 769817 w 769817"/>
              <a:gd name="connsiteY1" fmla="*/ 0 h 1558698"/>
              <a:gd name="connsiteX2" fmla="*/ 85920 w 769817"/>
              <a:gd name="connsiteY2" fmla="*/ 1558698 h 1558698"/>
              <a:gd name="connsiteX3" fmla="*/ 0 w 769817"/>
              <a:gd name="connsiteY3" fmla="*/ 614735 h 1558698"/>
              <a:gd name="connsiteX4" fmla="*/ 310860 w 769817"/>
              <a:gd name="connsiteY4" fmla="*/ 16392 h 1558698"/>
              <a:gd name="connsiteX0" fmla="*/ 401013 w 859970"/>
              <a:gd name="connsiteY0" fmla="*/ 16392 h 1558698"/>
              <a:gd name="connsiteX1" fmla="*/ 859970 w 859970"/>
              <a:gd name="connsiteY1" fmla="*/ 0 h 1558698"/>
              <a:gd name="connsiteX2" fmla="*/ 176073 w 859970"/>
              <a:gd name="connsiteY2" fmla="*/ 1558698 h 1558698"/>
              <a:gd name="connsiteX3" fmla="*/ 0 w 859970"/>
              <a:gd name="connsiteY3" fmla="*/ 621175 h 1558698"/>
              <a:gd name="connsiteX4" fmla="*/ 401013 w 859970"/>
              <a:gd name="connsiteY4" fmla="*/ 16392 h 1558698"/>
              <a:gd name="connsiteX0" fmla="*/ 401013 w 859970"/>
              <a:gd name="connsiteY0" fmla="*/ 16392 h 1558698"/>
              <a:gd name="connsiteX1" fmla="*/ 859970 w 859970"/>
              <a:gd name="connsiteY1" fmla="*/ 0 h 1558698"/>
              <a:gd name="connsiteX2" fmla="*/ 176073 w 859970"/>
              <a:gd name="connsiteY2" fmla="*/ 1558698 h 1558698"/>
              <a:gd name="connsiteX3" fmla="*/ 0 w 859970"/>
              <a:gd name="connsiteY3" fmla="*/ 621175 h 1558698"/>
              <a:gd name="connsiteX4" fmla="*/ 401013 w 859970"/>
              <a:gd name="connsiteY4" fmla="*/ 16392 h 1558698"/>
              <a:gd name="connsiteX0" fmla="*/ 516923 w 859970"/>
              <a:gd name="connsiteY0" fmla="*/ 0 h 1580943"/>
              <a:gd name="connsiteX1" fmla="*/ 859970 w 859970"/>
              <a:gd name="connsiteY1" fmla="*/ 22245 h 1580943"/>
              <a:gd name="connsiteX2" fmla="*/ 176073 w 859970"/>
              <a:gd name="connsiteY2" fmla="*/ 1580943 h 1580943"/>
              <a:gd name="connsiteX3" fmla="*/ 0 w 859970"/>
              <a:gd name="connsiteY3" fmla="*/ 643420 h 1580943"/>
              <a:gd name="connsiteX4" fmla="*/ 516923 w 859970"/>
              <a:gd name="connsiteY4" fmla="*/ 0 h 1580943"/>
              <a:gd name="connsiteX0" fmla="*/ 516923 w 859970"/>
              <a:gd name="connsiteY0" fmla="*/ 13469 h 1594412"/>
              <a:gd name="connsiteX1" fmla="*/ 859970 w 859970"/>
              <a:gd name="connsiteY1" fmla="*/ 35714 h 1594412"/>
              <a:gd name="connsiteX2" fmla="*/ 176073 w 859970"/>
              <a:gd name="connsiteY2" fmla="*/ 1594412 h 1594412"/>
              <a:gd name="connsiteX3" fmla="*/ 0 w 859970"/>
              <a:gd name="connsiteY3" fmla="*/ 656889 h 1594412"/>
              <a:gd name="connsiteX4" fmla="*/ 516923 w 859970"/>
              <a:gd name="connsiteY4" fmla="*/ 13469 h 1594412"/>
              <a:gd name="connsiteX0" fmla="*/ 516923 w 859970"/>
              <a:gd name="connsiteY0" fmla="*/ 8385 h 1589328"/>
              <a:gd name="connsiteX1" fmla="*/ 859970 w 859970"/>
              <a:gd name="connsiteY1" fmla="*/ 30630 h 1589328"/>
              <a:gd name="connsiteX2" fmla="*/ 176073 w 859970"/>
              <a:gd name="connsiteY2" fmla="*/ 1589328 h 1589328"/>
              <a:gd name="connsiteX3" fmla="*/ 0 w 859970"/>
              <a:gd name="connsiteY3" fmla="*/ 651805 h 1589328"/>
              <a:gd name="connsiteX4" fmla="*/ 516923 w 859970"/>
              <a:gd name="connsiteY4" fmla="*/ 8385 h 1589328"/>
              <a:gd name="connsiteX0" fmla="*/ 516923 w 859970"/>
              <a:gd name="connsiteY0" fmla="*/ 8385 h 1589328"/>
              <a:gd name="connsiteX1" fmla="*/ 859970 w 859970"/>
              <a:gd name="connsiteY1" fmla="*/ 30630 h 1589328"/>
              <a:gd name="connsiteX2" fmla="*/ 176073 w 859970"/>
              <a:gd name="connsiteY2" fmla="*/ 1589328 h 1589328"/>
              <a:gd name="connsiteX3" fmla="*/ 0 w 859970"/>
              <a:gd name="connsiteY3" fmla="*/ 651805 h 1589328"/>
              <a:gd name="connsiteX4" fmla="*/ 516923 w 859970"/>
              <a:gd name="connsiteY4" fmla="*/ 8385 h 1589328"/>
              <a:gd name="connsiteX0" fmla="*/ 516923 w 859970"/>
              <a:gd name="connsiteY0" fmla="*/ 8385 h 1589328"/>
              <a:gd name="connsiteX1" fmla="*/ 859970 w 859970"/>
              <a:gd name="connsiteY1" fmla="*/ 30630 h 1589328"/>
              <a:gd name="connsiteX2" fmla="*/ 176073 w 859970"/>
              <a:gd name="connsiteY2" fmla="*/ 1589328 h 1589328"/>
              <a:gd name="connsiteX3" fmla="*/ 0 w 859970"/>
              <a:gd name="connsiteY3" fmla="*/ 651805 h 1589328"/>
              <a:gd name="connsiteX4" fmla="*/ 516923 w 859970"/>
              <a:gd name="connsiteY4" fmla="*/ 8385 h 1589328"/>
              <a:gd name="connsiteX0" fmla="*/ 532992 w 876039"/>
              <a:gd name="connsiteY0" fmla="*/ 8385 h 1589328"/>
              <a:gd name="connsiteX1" fmla="*/ 876039 w 876039"/>
              <a:gd name="connsiteY1" fmla="*/ 30630 h 1589328"/>
              <a:gd name="connsiteX2" fmla="*/ 192142 w 876039"/>
              <a:gd name="connsiteY2" fmla="*/ 1589328 h 1589328"/>
              <a:gd name="connsiteX3" fmla="*/ 16069 w 876039"/>
              <a:gd name="connsiteY3" fmla="*/ 651805 h 1589328"/>
              <a:gd name="connsiteX4" fmla="*/ 532992 w 876039"/>
              <a:gd name="connsiteY4" fmla="*/ 8385 h 1589328"/>
              <a:gd name="connsiteX0" fmla="*/ 529945 w 872992"/>
              <a:gd name="connsiteY0" fmla="*/ 8385 h 1589328"/>
              <a:gd name="connsiteX1" fmla="*/ 872992 w 872992"/>
              <a:gd name="connsiteY1" fmla="*/ 30630 h 1589328"/>
              <a:gd name="connsiteX2" fmla="*/ 189095 w 872992"/>
              <a:gd name="connsiteY2" fmla="*/ 1589328 h 1589328"/>
              <a:gd name="connsiteX3" fmla="*/ 13022 w 872992"/>
              <a:gd name="connsiteY3" fmla="*/ 651805 h 1589328"/>
              <a:gd name="connsiteX4" fmla="*/ 529945 w 872992"/>
              <a:gd name="connsiteY4" fmla="*/ 8385 h 1589328"/>
              <a:gd name="connsiteX0" fmla="*/ 541091 w 884138"/>
              <a:gd name="connsiteY0" fmla="*/ 8385 h 1589328"/>
              <a:gd name="connsiteX1" fmla="*/ 884138 w 884138"/>
              <a:gd name="connsiteY1" fmla="*/ 30630 h 1589328"/>
              <a:gd name="connsiteX2" fmla="*/ 200241 w 884138"/>
              <a:gd name="connsiteY2" fmla="*/ 1589328 h 1589328"/>
              <a:gd name="connsiteX3" fmla="*/ 24168 w 884138"/>
              <a:gd name="connsiteY3" fmla="*/ 651805 h 1589328"/>
              <a:gd name="connsiteX4" fmla="*/ 541091 w 884138"/>
              <a:gd name="connsiteY4" fmla="*/ 8385 h 1589328"/>
              <a:gd name="connsiteX0" fmla="*/ 274267 w 998314"/>
              <a:gd name="connsiteY0" fmla="*/ 4389 h 1699632"/>
              <a:gd name="connsiteX1" fmla="*/ 998314 w 998314"/>
              <a:gd name="connsiteY1" fmla="*/ 140934 h 1699632"/>
              <a:gd name="connsiteX2" fmla="*/ 314417 w 998314"/>
              <a:gd name="connsiteY2" fmla="*/ 1699632 h 1699632"/>
              <a:gd name="connsiteX3" fmla="*/ 138344 w 998314"/>
              <a:gd name="connsiteY3" fmla="*/ 762109 h 1699632"/>
              <a:gd name="connsiteX4" fmla="*/ 274267 w 998314"/>
              <a:gd name="connsiteY4" fmla="*/ 4389 h 1699632"/>
              <a:gd name="connsiteX0" fmla="*/ 160528 w 884575"/>
              <a:gd name="connsiteY0" fmla="*/ 4389 h 1699632"/>
              <a:gd name="connsiteX1" fmla="*/ 884575 w 884575"/>
              <a:gd name="connsiteY1" fmla="*/ 140934 h 1699632"/>
              <a:gd name="connsiteX2" fmla="*/ 200678 w 884575"/>
              <a:gd name="connsiteY2" fmla="*/ 1699632 h 1699632"/>
              <a:gd name="connsiteX3" fmla="*/ 24605 w 884575"/>
              <a:gd name="connsiteY3" fmla="*/ 762109 h 1699632"/>
              <a:gd name="connsiteX4" fmla="*/ 160528 w 884575"/>
              <a:gd name="connsiteY4" fmla="*/ 4389 h 1699632"/>
              <a:gd name="connsiteX0" fmla="*/ 206360 w 930407"/>
              <a:gd name="connsiteY0" fmla="*/ 4389 h 1699632"/>
              <a:gd name="connsiteX1" fmla="*/ 930407 w 930407"/>
              <a:gd name="connsiteY1" fmla="*/ 140934 h 1699632"/>
              <a:gd name="connsiteX2" fmla="*/ 246510 w 930407"/>
              <a:gd name="connsiteY2" fmla="*/ 1699632 h 1699632"/>
              <a:gd name="connsiteX3" fmla="*/ 70437 w 930407"/>
              <a:gd name="connsiteY3" fmla="*/ 762109 h 1699632"/>
              <a:gd name="connsiteX4" fmla="*/ 206360 w 930407"/>
              <a:gd name="connsiteY4" fmla="*/ 4389 h 1699632"/>
              <a:gd name="connsiteX0" fmla="*/ 206360 w 930407"/>
              <a:gd name="connsiteY0" fmla="*/ 4389 h 1521832"/>
              <a:gd name="connsiteX1" fmla="*/ 930407 w 930407"/>
              <a:gd name="connsiteY1" fmla="*/ 140934 h 1521832"/>
              <a:gd name="connsiteX2" fmla="*/ 544960 w 930407"/>
              <a:gd name="connsiteY2" fmla="*/ 1521832 h 1521832"/>
              <a:gd name="connsiteX3" fmla="*/ 70437 w 930407"/>
              <a:gd name="connsiteY3" fmla="*/ 762109 h 1521832"/>
              <a:gd name="connsiteX4" fmla="*/ 206360 w 930407"/>
              <a:gd name="connsiteY4" fmla="*/ 4389 h 1521832"/>
              <a:gd name="connsiteX0" fmla="*/ 206360 w 930407"/>
              <a:gd name="connsiteY0" fmla="*/ 4389 h 1521832"/>
              <a:gd name="connsiteX1" fmla="*/ 930407 w 930407"/>
              <a:gd name="connsiteY1" fmla="*/ 140934 h 1521832"/>
              <a:gd name="connsiteX2" fmla="*/ 544960 w 930407"/>
              <a:gd name="connsiteY2" fmla="*/ 1521832 h 1521832"/>
              <a:gd name="connsiteX3" fmla="*/ 70437 w 930407"/>
              <a:gd name="connsiteY3" fmla="*/ 762109 h 1521832"/>
              <a:gd name="connsiteX4" fmla="*/ 206360 w 930407"/>
              <a:gd name="connsiteY4" fmla="*/ 4389 h 1521832"/>
              <a:gd name="connsiteX0" fmla="*/ 206360 w 625607"/>
              <a:gd name="connsiteY0" fmla="*/ 3090 h 1520533"/>
              <a:gd name="connsiteX1" fmla="*/ 625607 w 625607"/>
              <a:gd name="connsiteY1" fmla="*/ 241235 h 1520533"/>
              <a:gd name="connsiteX2" fmla="*/ 544960 w 625607"/>
              <a:gd name="connsiteY2" fmla="*/ 1520533 h 1520533"/>
              <a:gd name="connsiteX3" fmla="*/ 70437 w 625607"/>
              <a:gd name="connsiteY3" fmla="*/ 760810 h 1520533"/>
              <a:gd name="connsiteX4" fmla="*/ 206360 w 625607"/>
              <a:gd name="connsiteY4" fmla="*/ 3090 h 1520533"/>
              <a:gd name="connsiteX0" fmla="*/ 206360 w 625607"/>
              <a:gd name="connsiteY0" fmla="*/ 8363 h 1525806"/>
              <a:gd name="connsiteX1" fmla="*/ 625607 w 625607"/>
              <a:gd name="connsiteY1" fmla="*/ 246508 h 1525806"/>
              <a:gd name="connsiteX2" fmla="*/ 544960 w 625607"/>
              <a:gd name="connsiteY2" fmla="*/ 1525806 h 1525806"/>
              <a:gd name="connsiteX3" fmla="*/ 70437 w 625607"/>
              <a:gd name="connsiteY3" fmla="*/ 766083 h 1525806"/>
              <a:gd name="connsiteX4" fmla="*/ 206360 w 625607"/>
              <a:gd name="connsiteY4" fmla="*/ 8363 h 1525806"/>
              <a:gd name="connsiteX0" fmla="*/ 206360 w 748827"/>
              <a:gd name="connsiteY0" fmla="*/ 8363 h 1525806"/>
              <a:gd name="connsiteX1" fmla="*/ 625607 w 748827"/>
              <a:gd name="connsiteY1" fmla="*/ 246508 h 1525806"/>
              <a:gd name="connsiteX2" fmla="*/ 544960 w 748827"/>
              <a:gd name="connsiteY2" fmla="*/ 1525806 h 1525806"/>
              <a:gd name="connsiteX3" fmla="*/ 70437 w 748827"/>
              <a:gd name="connsiteY3" fmla="*/ 766083 h 1525806"/>
              <a:gd name="connsiteX4" fmla="*/ 206360 w 748827"/>
              <a:gd name="connsiteY4" fmla="*/ 8363 h 1525806"/>
              <a:gd name="connsiteX0" fmla="*/ 206360 w 753247"/>
              <a:gd name="connsiteY0" fmla="*/ 8363 h 1525806"/>
              <a:gd name="connsiteX1" fmla="*/ 625607 w 753247"/>
              <a:gd name="connsiteY1" fmla="*/ 246508 h 1525806"/>
              <a:gd name="connsiteX2" fmla="*/ 544960 w 753247"/>
              <a:gd name="connsiteY2" fmla="*/ 1525806 h 1525806"/>
              <a:gd name="connsiteX3" fmla="*/ 70437 w 753247"/>
              <a:gd name="connsiteY3" fmla="*/ 766083 h 1525806"/>
              <a:gd name="connsiteX4" fmla="*/ 206360 w 753247"/>
              <a:gd name="connsiteY4" fmla="*/ 8363 h 1525806"/>
              <a:gd name="connsiteX0" fmla="*/ 206360 w 753247"/>
              <a:gd name="connsiteY0" fmla="*/ 8363 h 1525806"/>
              <a:gd name="connsiteX1" fmla="*/ 625607 w 753247"/>
              <a:gd name="connsiteY1" fmla="*/ 246508 h 1525806"/>
              <a:gd name="connsiteX2" fmla="*/ 544960 w 753247"/>
              <a:gd name="connsiteY2" fmla="*/ 1525806 h 1525806"/>
              <a:gd name="connsiteX3" fmla="*/ 70437 w 753247"/>
              <a:gd name="connsiteY3" fmla="*/ 1028476 h 1525806"/>
              <a:gd name="connsiteX4" fmla="*/ 206360 w 753247"/>
              <a:gd name="connsiteY4" fmla="*/ 8363 h 1525806"/>
              <a:gd name="connsiteX0" fmla="*/ 164780 w 711667"/>
              <a:gd name="connsiteY0" fmla="*/ 8363 h 1525806"/>
              <a:gd name="connsiteX1" fmla="*/ 584027 w 711667"/>
              <a:gd name="connsiteY1" fmla="*/ 246508 h 1525806"/>
              <a:gd name="connsiteX2" fmla="*/ 503380 w 711667"/>
              <a:gd name="connsiteY2" fmla="*/ 1525806 h 1525806"/>
              <a:gd name="connsiteX3" fmla="*/ 28857 w 711667"/>
              <a:gd name="connsiteY3" fmla="*/ 1028476 h 1525806"/>
              <a:gd name="connsiteX4" fmla="*/ 164780 w 711667"/>
              <a:gd name="connsiteY4" fmla="*/ 8363 h 1525806"/>
              <a:gd name="connsiteX0" fmla="*/ 164780 w 687680"/>
              <a:gd name="connsiteY0" fmla="*/ 8363 h 1342926"/>
              <a:gd name="connsiteX1" fmla="*/ 584027 w 687680"/>
              <a:gd name="connsiteY1" fmla="*/ 246508 h 1342926"/>
              <a:gd name="connsiteX2" fmla="*/ 400013 w 687680"/>
              <a:gd name="connsiteY2" fmla="*/ 1342926 h 1342926"/>
              <a:gd name="connsiteX3" fmla="*/ 28857 w 687680"/>
              <a:gd name="connsiteY3" fmla="*/ 1028476 h 1342926"/>
              <a:gd name="connsiteX4" fmla="*/ 164780 w 687680"/>
              <a:gd name="connsiteY4" fmla="*/ 8363 h 1342926"/>
              <a:gd name="connsiteX0" fmla="*/ 164780 w 687680"/>
              <a:gd name="connsiteY0" fmla="*/ 8363 h 1342926"/>
              <a:gd name="connsiteX1" fmla="*/ 584027 w 687680"/>
              <a:gd name="connsiteY1" fmla="*/ 246508 h 1342926"/>
              <a:gd name="connsiteX2" fmla="*/ 400013 w 687680"/>
              <a:gd name="connsiteY2" fmla="*/ 1342926 h 1342926"/>
              <a:gd name="connsiteX3" fmla="*/ 28857 w 687680"/>
              <a:gd name="connsiteY3" fmla="*/ 1028476 h 1342926"/>
              <a:gd name="connsiteX4" fmla="*/ 164780 w 687680"/>
              <a:gd name="connsiteY4" fmla="*/ 8363 h 1342926"/>
              <a:gd name="connsiteX0" fmla="*/ 164780 w 671248"/>
              <a:gd name="connsiteY0" fmla="*/ 8363 h 1342926"/>
              <a:gd name="connsiteX1" fmla="*/ 584027 w 671248"/>
              <a:gd name="connsiteY1" fmla="*/ 246508 h 1342926"/>
              <a:gd name="connsiteX2" fmla="*/ 400013 w 671248"/>
              <a:gd name="connsiteY2" fmla="*/ 1342926 h 1342926"/>
              <a:gd name="connsiteX3" fmla="*/ 28857 w 671248"/>
              <a:gd name="connsiteY3" fmla="*/ 1028476 h 1342926"/>
              <a:gd name="connsiteX4" fmla="*/ 164780 w 671248"/>
              <a:gd name="connsiteY4" fmla="*/ 8363 h 1342926"/>
              <a:gd name="connsiteX0" fmla="*/ 164780 w 585306"/>
              <a:gd name="connsiteY0" fmla="*/ 918 h 1643076"/>
              <a:gd name="connsiteX1" fmla="*/ 480660 w 585306"/>
              <a:gd name="connsiteY1" fmla="*/ 1280684 h 1643076"/>
              <a:gd name="connsiteX2" fmla="*/ 400013 w 585306"/>
              <a:gd name="connsiteY2" fmla="*/ 1335481 h 1643076"/>
              <a:gd name="connsiteX3" fmla="*/ 28857 w 585306"/>
              <a:gd name="connsiteY3" fmla="*/ 1021031 h 1643076"/>
              <a:gd name="connsiteX4" fmla="*/ 164780 w 585306"/>
              <a:gd name="connsiteY4" fmla="*/ 918 h 1643076"/>
              <a:gd name="connsiteX0" fmla="*/ 164780 w 480660"/>
              <a:gd name="connsiteY0" fmla="*/ 918 h 1335481"/>
              <a:gd name="connsiteX1" fmla="*/ 480660 w 480660"/>
              <a:gd name="connsiteY1" fmla="*/ 1280684 h 1335481"/>
              <a:gd name="connsiteX2" fmla="*/ 400013 w 480660"/>
              <a:gd name="connsiteY2" fmla="*/ 1335481 h 1335481"/>
              <a:gd name="connsiteX3" fmla="*/ 28857 w 480660"/>
              <a:gd name="connsiteY3" fmla="*/ 1021031 h 1335481"/>
              <a:gd name="connsiteX4" fmla="*/ 164780 w 480660"/>
              <a:gd name="connsiteY4" fmla="*/ 918 h 1335481"/>
              <a:gd name="connsiteX0" fmla="*/ 164780 w 480660"/>
              <a:gd name="connsiteY0" fmla="*/ 849 h 1335412"/>
              <a:gd name="connsiteX1" fmla="*/ 480660 w 480660"/>
              <a:gd name="connsiteY1" fmla="*/ 1280615 h 1335412"/>
              <a:gd name="connsiteX2" fmla="*/ 400013 w 480660"/>
              <a:gd name="connsiteY2" fmla="*/ 1335412 h 1335412"/>
              <a:gd name="connsiteX3" fmla="*/ 28857 w 480660"/>
              <a:gd name="connsiteY3" fmla="*/ 1020962 h 1335412"/>
              <a:gd name="connsiteX4" fmla="*/ 164780 w 480660"/>
              <a:gd name="connsiteY4" fmla="*/ 849 h 1335412"/>
              <a:gd name="connsiteX0" fmla="*/ 158936 w 490718"/>
              <a:gd name="connsiteY0" fmla="*/ 3725 h 368229"/>
              <a:gd name="connsiteX1" fmla="*/ 490718 w 490718"/>
              <a:gd name="connsiteY1" fmla="*/ 313432 h 368229"/>
              <a:gd name="connsiteX2" fmla="*/ 410071 w 490718"/>
              <a:gd name="connsiteY2" fmla="*/ 368229 h 368229"/>
              <a:gd name="connsiteX3" fmla="*/ 38915 w 490718"/>
              <a:gd name="connsiteY3" fmla="*/ 53779 h 368229"/>
              <a:gd name="connsiteX4" fmla="*/ 158936 w 490718"/>
              <a:gd name="connsiteY4" fmla="*/ 3725 h 368229"/>
              <a:gd name="connsiteX0" fmla="*/ 158936 w 490718"/>
              <a:gd name="connsiteY0" fmla="*/ 0 h 364504"/>
              <a:gd name="connsiteX1" fmla="*/ 490718 w 490718"/>
              <a:gd name="connsiteY1" fmla="*/ 309707 h 364504"/>
              <a:gd name="connsiteX2" fmla="*/ 410071 w 490718"/>
              <a:gd name="connsiteY2" fmla="*/ 364504 h 364504"/>
              <a:gd name="connsiteX3" fmla="*/ 38915 w 490718"/>
              <a:gd name="connsiteY3" fmla="*/ 50054 h 364504"/>
              <a:gd name="connsiteX4" fmla="*/ 158936 w 490718"/>
              <a:gd name="connsiteY4" fmla="*/ 0 h 364504"/>
              <a:gd name="connsiteX0" fmla="*/ 120021 w 451803"/>
              <a:gd name="connsiteY0" fmla="*/ 0 h 364504"/>
              <a:gd name="connsiteX1" fmla="*/ 451803 w 451803"/>
              <a:gd name="connsiteY1" fmla="*/ 309707 h 364504"/>
              <a:gd name="connsiteX2" fmla="*/ 371156 w 451803"/>
              <a:gd name="connsiteY2" fmla="*/ 364504 h 364504"/>
              <a:gd name="connsiteX3" fmla="*/ 0 w 451803"/>
              <a:gd name="connsiteY3" fmla="*/ 50054 h 364504"/>
              <a:gd name="connsiteX4" fmla="*/ 120021 w 451803"/>
              <a:gd name="connsiteY4" fmla="*/ 0 h 364504"/>
              <a:gd name="connsiteX0" fmla="*/ 120021 w 451803"/>
              <a:gd name="connsiteY0" fmla="*/ 0 h 651887"/>
              <a:gd name="connsiteX1" fmla="*/ 451803 w 451803"/>
              <a:gd name="connsiteY1" fmla="*/ 309707 h 651887"/>
              <a:gd name="connsiteX2" fmla="*/ 223111 w 451803"/>
              <a:gd name="connsiteY2" fmla="*/ 651887 h 651887"/>
              <a:gd name="connsiteX3" fmla="*/ 0 w 451803"/>
              <a:gd name="connsiteY3" fmla="*/ 50054 h 651887"/>
              <a:gd name="connsiteX4" fmla="*/ 120021 w 451803"/>
              <a:gd name="connsiteY4" fmla="*/ 0 h 651887"/>
              <a:gd name="connsiteX0" fmla="*/ 120021 w 451803"/>
              <a:gd name="connsiteY0" fmla="*/ 0 h 651887"/>
              <a:gd name="connsiteX1" fmla="*/ 451803 w 451803"/>
              <a:gd name="connsiteY1" fmla="*/ 309707 h 651887"/>
              <a:gd name="connsiteX2" fmla="*/ 223111 w 451803"/>
              <a:gd name="connsiteY2" fmla="*/ 651887 h 651887"/>
              <a:gd name="connsiteX3" fmla="*/ 0 w 451803"/>
              <a:gd name="connsiteY3" fmla="*/ 50054 h 651887"/>
              <a:gd name="connsiteX4" fmla="*/ 120021 w 451803"/>
              <a:gd name="connsiteY4" fmla="*/ 0 h 651887"/>
              <a:gd name="connsiteX0" fmla="*/ 120021 w 451803"/>
              <a:gd name="connsiteY0" fmla="*/ 0 h 651887"/>
              <a:gd name="connsiteX1" fmla="*/ 451803 w 451803"/>
              <a:gd name="connsiteY1" fmla="*/ 309707 h 651887"/>
              <a:gd name="connsiteX2" fmla="*/ 223111 w 451803"/>
              <a:gd name="connsiteY2" fmla="*/ 651887 h 651887"/>
              <a:gd name="connsiteX3" fmla="*/ 0 w 451803"/>
              <a:gd name="connsiteY3" fmla="*/ 50054 h 651887"/>
              <a:gd name="connsiteX4" fmla="*/ 120021 w 451803"/>
              <a:gd name="connsiteY4" fmla="*/ 0 h 651887"/>
              <a:gd name="connsiteX0" fmla="*/ 120021 w 425677"/>
              <a:gd name="connsiteY0" fmla="*/ 0 h 651887"/>
              <a:gd name="connsiteX1" fmla="*/ 425677 w 425677"/>
              <a:gd name="connsiteY1" fmla="*/ 274873 h 651887"/>
              <a:gd name="connsiteX2" fmla="*/ 223111 w 425677"/>
              <a:gd name="connsiteY2" fmla="*/ 651887 h 651887"/>
              <a:gd name="connsiteX3" fmla="*/ 0 w 425677"/>
              <a:gd name="connsiteY3" fmla="*/ 50054 h 651887"/>
              <a:gd name="connsiteX4" fmla="*/ 120021 w 425677"/>
              <a:gd name="connsiteY4" fmla="*/ 0 h 651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5677" h="651887">
                <a:moveTo>
                  <a:pt x="120021" y="0"/>
                </a:moveTo>
                <a:cubicBezTo>
                  <a:pt x="202565" y="89560"/>
                  <a:pt x="326014" y="185789"/>
                  <a:pt x="425677" y="274873"/>
                </a:cubicBezTo>
                <a:cubicBezTo>
                  <a:pt x="366374" y="325921"/>
                  <a:pt x="254657" y="521811"/>
                  <a:pt x="223111" y="651887"/>
                </a:cubicBezTo>
                <a:cubicBezTo>
                  <a:pt x="184304" y="465093"/>
                  <a:pt x="65468" y="278816"/>
                  <a:pt x="0" y="50054"/>
                </a:cubicBezTo>
                <a:cubicBezTo>
                  <a:pt x="61636" y="44433"/>
                  <a:pt x="79163" y="42211"/>
                  <a:pt x="120021" y="0"/>
                </a:cubicBezTo>
                <a:close/>
              </a:path>
            </a:pathLst>
          </a:custGeom>
          <a:solidFill>
            <a:srgbClr val="7030A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85140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112D3F3-3624-4346-896A-0BB4D1794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EB0D809-4230-40C3-9CAE-1FD2917C36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F8FF6573-FB29-4ECD-89B2-844D135AD5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3688" y="-172389"/>
            <a:ext cx="6134026" cy="7616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abadkézi sokszög: alakzat 4">
            <a:extLst>
              <a:ext uri="{FF2B5EF4-FFF2-40B4-BE49-F238E27FC236}">
                <a16:creationId xmlns:a16="http://schemas.microsoft.com/office/drawing/2014/main" id="{141974DF-C41D-4C42-A1BB-A124F8EE74A5}"/>
              </a:ext>
            </a:extLst>
          </p:cNvPr>
          <p:cNvSpPr/>
          <p:nvPr/>
        </p:nvSpPr>
        <p:spPr>
          <a:xfrm>
            <a:off x="3962400" y="957943"/>
            <a:ext cx="1942011" cy="2682239"/>
          </a:xfrm>
          <a:custGeom>
            <a:avLst/>
            <a:gdLst>
              <a:gd name="connsiteX0" fmla="*/ 0 w 1942011"/>
              <a:gd name="connsiteY0" fmla="*/ 2516777 h 2569028"/>
              <a:gd name="connsiteX1" fmla="*/ 687977 w 1942011"/>
              <a:gd name="connsiteY1" fmla="*/ 8708 h 2569028"/>
              <a:gd name="connsiteX2" fmla="*/ 1045029 w 1942011"/>
              <a:gd name="connsiteY2" fmla="*/ 0 h 2569028"/>
              <a:gd name="connsiteX3" fmla="*/ 1854926 w 1942011"/>
              <a:gd name="connsiteY3" fmla="*/ 1314994 h 2569028"/>
              <a:gd name="connsiteX4" fmla="*/ 1942011 w 1942011"/>
              <a:gd name="connsiteY4" fmla="*/ 1672046 h 2569028"/>
              <a:gd name="connsiteX5" fmla="*/ 1036320 w 1942011"/>
              <a:gd name="connsiteY5" fmla="*/ 2290354 h 2569028"/>
              <a:gd name="connsiteX6" fmla="*/ 60960 w 1942011"/>
              <a:gd name="connsiteY6" fmla="*/ 2569028 h 2569028"/>
              <a:gd name="connsiteX0" fmla="*/ 0 w 1942011"/>
              <a:gd name="connsiteY0" fmla="*/ 2516777 h 2682239"/>
              <a:gd name="connsiteX1" fmla="*/ 687977 w 1942011"/>
              <a:gd name="connsiteY1" fmla="*/ 8708 h 2682239"/>
              <a:gd name="connsiteX2" fmla="*/ 1045029 w 1942011"/>
              <a:gd name="connsiteY2" fmla="*/ 0 h 2682239"/>
              <a:gd name="connsiteX3" fmla="*/ 1854926 w 1942011"/>
              <a:gd name="connsiteY3" fmla="*/ 1314994 h 2682239"/>
              <a:gd name="connsiteX4" fmla="*/ 1942011 w 1942011"/>
              <a:gd name="connsiteY4" fmla="*/ 1672046 h 2682239"/>
              <a:gd name="connsiteX5" fmla="*/ 539931 w 1942011"/>
              <a:gd name="connsiteY5" fmla="*/ 2682239 h 2682239"/>
              <a:gd name="connsiteX6" fmla="*/ 60960 w 1942011"/>
              <a:gd name="connsiteY6" fmla="*/ 2569028 h 2682239"/>
              <a:gd name="connsiteX0" fmla="*/ 0 w 1942011"/>
              <a:gd name="connsiteY0" fmla="*/ 2516777 h 2682239"/>
              <a:gd name="connsiteX1" fmla="*/ 687977 w 1942011"/>
              <a:gd name="connsiteY1" fmla="*/ 8708 h 2682239"/>
              <a:gd name="connsiteX2" fmla="*/ 1045029 w 1942011"/>
              <a:gd name="connsiteY2" fmla="*/ 0 h 2682239"/>
              <a:gd name="connsiteX3" fmla="*/ 1837509 w 1942011"/>
              <a:gd name="connsiteY3" fmla="*/ 1027611 h 2682239"/>
              <a:gd name="connsiteX4" fmla="*/ 1942011 w 1942011"/>
              <a:gd name="connsiteY4" fmla="*/ 1672046 h 2682239"/>
              <a:gd name="connsiteX5" fmla="*/ 539931 w 1942011"/>
              <a:gd name="connsiteY5" fmla="*/ 2682239 h 2682239"/>
              <a:gd name="connsiteX6" fmla="*/ 60960 w 1942011"/>
              <a:gd name="connsiteY6" fmla="*/ 2569028 h 2682239"/>
              <a:gd name="connsiteX0" fmla="*/ 0 w 1942011"/>
              <a:gd name="connsiteY0" fmla="*/ 2516777 h 2682239"/>
              <a:gd name="connsiteX1" fmla="*/ 687977 w 1942011"/>
              <a:gd name="connsiteY1" fmla="*/ 8708 h 2682239"/>
              <a:gd name="connsiteX2" fmla="*/ 1045029 w 1942011"/>
              <a:gd name="connsiteY2" fmla="*/ 0 h 2682239"/>
              <a:gd name="connsiteX3" fmla="*/ 1837509 w 1942011"/>
              <a:gd name="connsiteY3" fmla="*/ 1027611 h 2682239"/>
              <a:gd name="connsiteX4" fmla="*/ 1942011 w 1942011"/>
              <a:gd name="connsiteY4" fmla="*/ 1672046 h 2682239"/>
              <a:gd name="connsiteX5" fmla="*/ 539931 w 1942011"/>
              <a:gd name="connsiteY5" fmla="*/ 2682239 h 2682239"/>
              <a:gd name="connsiteX6" fmla="*/ 8709 w 1942011"/>
              <a:gd name="connsiteY6" fmla="*/ 2560319 h 2682239"/>
              <a:gd name="connsiteX0" fmla="*/ 0 w 1942011"/>
              <a:gd name="connsiteY0" fmla="*/ 2516777 h 2682239"/>
              <a:gd name="connsiteX1" fmla="*/ 687977 w 1942011"/>
              <a:gd name="connsiteY1" fmla="*/ 8708 h 2682239"/>
              <a:gd name="connsiteX2" fmla="*/ 1045029 w 1942011"/>
              <a:gd name="connsiteY2" fmla="*/ 0 h 2682239"/>
              <a:gd name="connsiteX3" fmla="*/ 1837509 w 1942011"/>
              <a:gd name="connsiteY3" fmla="*/ 1027611 h 2682239"/>
              <a:gd name="connsiteX4" fmla="*/ 1942011 w 1942011"/>
              <a:gd name="connsiteY4" fmla="*/ 1672046 h 2682239"/>
              <a:gd name="connsiteX5" fmla="*/ 539931 w 1942011"/>
              <a:gd name="connsiteY5" fmla="*/ 2682239 h 2682239"/>
              <a:gd name="connsiteX6" fmla="*/ 8709 w 1942011"/>
              <a:gd name="connsiteY6" fmla="*/ 2560319 h 2682239"/>
              <a:gd name="connsiteX0" fmla="*/ 0 w 1942011"/>
              <a:gd name="connsiteY0" fmla="*/ 2516777 h 2682239"/>
              <a:gd name="connsiteX1" fmla="*/ 687977 w 1942011"/>
              <a:gd name="connsiteY1" fmla="*/ 8708 h 2682239"/>
              <a:gd name="connsiteX2" fmla="*/ 1045029 w 1942011"/>
              <a:gd name="connsiteY2" fmla="*/ 0 h 2682239"/>
              <a:gd name="connsiteX3" fmla="*/ 1837509 w 1942011"/>
              <a:gd name="connsiteY3" fmla="*/ 1027611 h 2682239"/>
              <a:gd name="connsiteX4" fmla="*/ 1942011 w 1942011"/>
              <a:gd name="connsiteY4" fmla="*/ 1672046 h 2682239"/>
              <a:gd name="connsiteX5" fmla="*/ 539931 w 1942011"/>
              <a:gd name="connsiteY5" fmla="*/ 2682239 h 2682239"/>
              <a:gd name="connsiteX6" fmla="*/ 8709 w 1942011"/>
              <a:gd name="connsiteY6" fmla="*/ 2560319 h 2682239"/>
              <a:gd name="connsiteX7" fmla="*/ 0 w 1942011"/>
              <a:gd name="connsiteY7" fmla="*/ 2516777 h 2682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42011" h="2682239">
                <a:moveTo>
                  <a:pt x="0" y="2516777"/>
                </a:moveTo>
                <a:lnTo>
                  <a:pt x="687977" y="8708"/>
                </a:lnTo>
                <a:lnTo>
                  <a:pt x="1045029" y="0"/>
                </a:lnTo>
                <a:lnTo>
                  <a:pt x="1837509" y="1027611"/>
                </a:lnTo>
                <a:lnTo>
                  <a:pt x="1942011" y="1672046"/>
                </a:lnTo>
                <a:lnTo>
                  <a:pt x="539931" y="2682239"/>
                </a:lnTo>
                <a:lnTo>
                  <a:pt x="8709" y="2560319"/>
                </a:lnTo>
                <a:lnTo>
                  <a:pt x="0" y="2516777"/>
                </a:lnTo>
                <a:close/>
              </a:path>
            </a:pathLst>
          </a:custGeom>
          <a:noFill/>
          <a:ln w="920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57511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uszohartya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339752" y="4005064"/>
            <a:ext cx="6804248" cy="1470025"/>
          </a:xfrm>
          <a:solidFill>
            <a:schemeClr val="bg1">
              <a:alpha val="50000"/>
            </a:schemeClr>
          </a:solidFill>
        </p:spPr>
        <p:txBody>
          <a:bodyPr/>
          <a:lstStyle/>
          <a:p>
            <a:r>
              <a:rPr lang="hu-HU" dirty="0"/>
              <a:t>Alsó végtag tájanatómiája, járás mechanizmusa</a:t>
            </a:r>
          </a:p>
        </p:txBody>
      </p:sp>
      <p:sp>
        <p:nvSpPr>
          <p:cNvPr id="6" name="Alcím 5">
            <a:extLst>
              <a:ext uri="{FF2B5EF4-FFF2-40B4-BE49-F238E27FC236}">
                <a16:creationId xmlns:a16="http://schemas.microsoft.com/office/drawing/2014/main" id="{35FB0FB4-E39A-4DBE-A030-71444A0A3C9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588"/>
            <a:ext cx="6408738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Szövegdoboz 4"/>
          <p:cNvSpPr txBox="1">
            <a:spLocks noChangeArrowheads="1"/>
          </p:cNvSpPr>
          <p:nvPr/>
        </p:nvSpPr>
        <p:spPr bwMode="auto">
          <a:xfrm>
            <a:off x="6732588" y="260350"/>
            <a:ext cx="2303908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/>
              <a:t>A </a:t>
            </a:r>
            <a:r>
              <a:rPr lang="hu-HU" altLang="hu-HU" sz="1800" dirty="0" err="1"/>
              <a:t>fascia</a:t>
            </a:r>
            <a:r>
              <a:rPr lang="hu-HU" altLang="hu-HU" sz="1800" dirty="0"/>
              <a:t> </a:t>
            </a:r>
            <a:r>
              <a:rPr lang="hu-HU" altLang="hu-HU" sz="1800" dirty="0" err="1"/>
              <a:t>pect</a:t>
            </a:r>
            <a:r>
              <a:rPr lang="hu-HU" altLang="hu-HU" sz="1800" dirty="0"/>
              <a:t>. és a </a:t>
            </a:r>
            <a:r>
              <a:rPr lang="hu-HU" altLang="hu-HU" sz="1800" dirty="0" err="1"/>
              <a:t>clavipect</a:t>
            </a:r>
            <a:r>
              <a:rPr lang="hu-HU" altLang="hu-HU" sz="1800" dirty="0"/>
              <a:t>. között találhatók az </a:t>
            </a:r>
            <a:r>
              <a:rPr lang="hu-HU" altLang="hu-HU" sz="1800" dirty="0" err="1"/>
              <a:t>interpectoralis</a:t>
            </a:r>
            <a:r>
              <a:rPr lang="hu-HU" altLang="hu-HU" sz="1800" dirty="0"/>
              <a:t> nyirokcsomók: lásd majd az emlő nyirokelvezetésénél!</a:t>
            </a:r>
          </a:p>
        </p:txBody>
      </p:sp>
      <p:sp>
        <p:nvSpPr>
          <p:cNvPr id="16388" name="Szövegdoboz 5"/>
          <p:cNvSpPr txBox="1">
            <a:spLocks noChangeArrowheads="1"/>
          </p:cNvSpPr>
          <p:nvPr/>
        </p:nvSpPr>
        <p:spPr bwMode="auto">
          <a:xfrm>
            <a:off x="6732588" y="2492896"/>
            <a:ext cx="208915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/>
              <a:t>A </a:t>
            </a:r>
            <a:r>
              <a:rPr lang="hu-HU" altLang="hu-HU" sz="1800" dirty="0" err="1"/>
              <a:t>vérerek</a:t>
            </a:r>
            <a:r>
              <a:rPr lang="hu-HU" altLang="hu-HU" sz="1800" dirty="0"/>
              <a:t> (különösen a vénák) úgy </a:t>
            </a:r>
            <a:r>
              <a:rPr lang="hu-HU" altLang="hu-HU" sz="1800" dirty="0" err="1"/>
              <a:t>vanak</a:t>
            </a:r>
            <a:r>
              <a:rPr lang="hu-HU" altLang="hu-HU" sz="1800" dirty="0"/>
              <a:t> a </a:t>
            </a:r>
            <a:r>
              <a:rPr lang="hu-HU" altLang="hu-HU" sz="1800" dirty="0" err="1"/>
              <a:t>fasciákhoz</a:t>
            </a:r>
            <a:r>
              <a:rPr lang="hu-HU" altLang="hu-HU" sz="1800" dirty="0"/>
              <a:t> rögzítve, hogy a vénafalak mindig feszülés alatt vannak (és így szinte soha nem </a:t>
            </a:r>
            <a:r>
              <a:rPr lang="hu-HU" altLang="hu-HU" sz="1800" dirty="0" err="1"/>
              <a:t>komprimáldónak</a:t>
            </a:r>
            <a:r>
              <a:rPr lang="hu-HU" altLang="hu-HU" sz="1800" dirty="0"/>
              <a:t> a kar mozgásai során. A veszélye ennek a </a:t>
            </a:r>
            <a:r>
              <a:rPr lang="hu-HU" altLang="hu-HU" sz="1800" b="1" dirty="0" err="1"/>
              <a:t>légembolia</a:t>
            </a:r>
            <a:r>
              <a:rPr lang="hu-HU" altLang="hu-HU" sz="1800" dirty="0"/>
              <a:t>!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ép 11">
            <a:extLst>
              <a:ext uri="{FF2B5EF4-FFF2-40B4-BE49-F238E27FC236}">
                <a16:creationId xmlns:a16="http://schemas.microsoft.com/office/drawing/2014/main" id="{02EB80F7-949D-4FCF-BA42-5847A3435B1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1426" y="404664"/>
            <a:ext cx="3755183" cy="648072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/>
          <a:lstStyle/>
          <a:p>
            <a:r>
              <a:rPr lang="hu-HU" dirty="0"/>
              <a:t>Alsó végtag régiói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128"/>
          </a:xfrm>
        </p:spPr>
        <p:txBody>
          <a:bodyPr>
            <a:normAutofit fontScale="77500" lnSpcReduction="20000"/>
          </a:bodyPr>
          <a:lstStyle/>
          <a:p>
            <a:r>
              <a:rPr lang="hu-HU" dirty="0"/>
              <a:t>Regio glutea</a:t>
            </a:r>
          </a:p>
          <a:p>
            <a:r>
              <a:rPr lang="hu-HU" dirty="0"/>
              <a:t>Regio subinguinalis</a:t>
            </a:r>
          </a:p>
          <a:p>
            <a:r>
              <a:rPr lang="hu-HU" dirty="0"/>
              <a:t>Regio femoris anterior</a:t>
            </a:r>
          </a:p>
          <a:p>
            <a:r>
              <a:rPr lang="hu-HU" dirty="0"/>
              <a:t>Regio femoris posterior</a:t>
            </a:r>
          </a:p>
          <a:p>
            <a:r>
              <a:rPr lang="hu-HU" dirty="0"/>
              <a:t>Regio genus anterior</a:t>
            </a:r>
          </a:p>
          <a:p>
            <a:r>
              <a:rPr lang="hu-HU" dirty="0"/>
              <a:t>Regio genus posterior (fossa poplitea)</a:t>
            </a:r>
          </a:p>
          <a:p>
            <a:r>
              <a:rPr lang="hu-HU" dirty="0"/>
              <a:t>Regio cruris anterior</a:t>
            </a:r>
          </a:p>
          <a:p>
            <a:r>
              <a:rPr lang="hu-HU" dirty="0"/>
              <a:t>Regio cruris posterior</a:t>
            </a:r>
          </a:p>
          <a:p>
            <a:r>
              <a:rPr lang="hu-HU" dirty="0"/>
              <a:t>Regio malleoli medialis</a:t>
            </a:r>
          </a:p>
          <a:p>
            <a:r>
              <a:rPr lang="hu-HU" dirty="0"/>
              <a:t>Regio malleoli lateralis</a:t>
            </a:r>
          </a:p>
          <a:p>
            <a:r>
              <a:rPr lang="hu-HU" dirty="0"/>
              <a:t>Planta pedis</a:t>
            </a:r>
          </a:p>
          <a:p>
            <a:r>
              <a:rPr lang="hu-HU" dirty="0"/>
              <a:t>Dorsum pedis</a:t>
            </a:r>
          </a:p>
        </p:txBody>
      </p:sp>
      <p:sp>
        <p:nvSpPr>
          <p:cNvPr id="4" name="Rechteck 3"/>
          <p:cNvSpPr/>
          <p:nvPr/>
        </p:nvSpPr>
        <p:spPr>
          <a:xfrm>
            <a:off x="539552" y="1628800"/>
            <a:ext cx="216024" cy="648072"/>
          </a:xfrm>
          <a:prstGeom prst="rect">
            <a:avLst/>
          </a:prstGeom>
          <a:solidFill>
            <a:srgbClr val="7030A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Rechteck 5"/>
          <p:cNvSpPr/>
          <p:nvPr/>
        </p:nvSpPr>
        <p:spPr>
          <a:xfrm>
            <a:off x="539552" y="3918655"/>
            <a:ext cx="216024" cy="648072"/>
          </a:xfrm>
          <a:prstGeom prst="rect">
            <a:avLst/>
          </a:prstGeom>
          <a:solidFill>
            <a:srgbClr val="00B0F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Rechteck 6"/>
          <p:cNvSpPr/>
          <p:nvPr/>
        </p:nvSpPr>
        <p:spPr>
          <a:xfrm>
            <a:off x="539552" y="3155370"/>
            <a:ext cx="216024" cy="648072"/>
          </a:xfrm>
          <a:prstGeom prst="rect">
            <a:avLst/>
          </a:prstGeom>
          <a:solidFill>
            <a:srgbClr val="7030A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Rechteck 7"/>
          <p:cNvSpPr/>
          <p:nvPr/>
        </p:nvSpPr>
        <p:spPr>
          <a:xfrm>
            <a:off x="539552" y="2392085"/>
            <a:ext cx="216024" cy="648072"/>
          </a:xfrm>
          <a:prstGeom prst="rect">
            <a:avLst/>
          </a:prstGeom>
          <a:solidFill>
            <a:srgbClr val="00B0F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Rechteck 8"/>
          <p:cNvSpPr/>
          <p:nvPr/>
        </p:nvSpPr>
        <p:spPr>
          <a:xfrm>
            <a:off x="539552" y="4681940"/>
            <a:ext cx="216024" cy="648072"/>
          </a:xfrm>
          <a:prstGeom prst="rect">
            <a:avLst/>
          </a:prstGeom>
          <a:solidFill>
            <a:srgbClr val="7030A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Rechteck 9"/>
          <p:cNvSpPr/>
          <p:nvPr/>
        </p:nvSpPr>
        <p:spPr>
          <a:xfrm>
            <a:off x="539552" y="5445224"/>
            <a:ext cx="216024" cy="648072"/>
          </a:xfrm>
          <a:prstGeom prst="rect">
            <a:avLst/>
          </a:prstGeom>
          <a:solidFill>
            <a:srgbClr val="00B0F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>
            <a:extLst>
              <a:ext uri="{FF2B5EF4-FFF2-40B4-BE49-F238E27FC236}">
                <a16:creationId xmlns:a16="http://schemas.microsoft.com/office/drawing/2014/main" id="{F8E82B0B-313D-4F48-9A73-CA8FC0D6863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79448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79448" y="274638"/>
            <a:ext cx="4316688" cy="1143000"/>
          </a:xfrm>
        </p:spPr>
        <p:txBody>
          <a:bodyPr>
            <a:normAutofit fontScale="90000"/>
          </a:bodyPr>
          <a:lstStyle/>
          <a:p>
            <a:r>
              <a:rPr lang="hu-HU" dirty="0"/>
              <a:t>Regio glutea (glutealis)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43608" y="1600200"/>
            <a:ext cx="7643192" cy="4525963"/>
          </a:xfrm>
        </p:spPr>
        <p:txBody>
          <a:bodyPr>
            <a:normAutofit fontScale="77500" lnSpcReduction="20000"/>
          </a:bodyPr>
          <a:lstStyle/>
          <a:p>
            <a:endParaRPr lang="hu-HU" dirty="0"/>
          </a:p>
          <a:p>
            <a:r>
              <a:rPr lang="hu-HU" dirty="0"/>
              <a:t>Határok</a:t>
            </a:r>
          </a:p>
          <a:p>
            <a:pPr lvl="1"/>
            <a:r>
              <a:rPr lang="hu-HU" sz="2200" dirty="0"/>
              <a:t>Fent a </a:t>
            </a:r>
            <a:r>
              <a:rPr lang="hu-HU" sz="2200" dirty="0">
                <a:solidFill>
                  <a:srgbClr val="7030A0"/>
                </a:solidFill>
              </a:rPr>
              <a:t>crista iliaca</a:t>
            </a:r>
            <a:r>
              <a:rPr lang="hu-HU" sz="2200" dirty="0"/>
              <a:t>, lent a </a:t>
            </a:r>
            <a:r>
              <a:rPr lang="hu-HU" sz="2200" dirty="0">
                <a:solidFill>
                  <a:srgbClr val="7030A0"/>
                </a:solidFill>
              </a:rPr>
              <a:t>sulcus gluteus</a:t>
            </a:r>
            <a:r>
              <a:rPr lang="hu-HU" sz="2200" dirty="0"/>
              <a:t>, oldalt a </a:t>
            </a:r>
            <a:r>
              <a:rPr lang="hu-HU" sz="2200" dirty="0">
                <a:solidFill>
                  <a:srgbClr val="7030A0"/>
                </a:solidFill>
              </a:rPr>
              <a:t>spina iliaca anterior </a:t>
            </a:r>
            <a:r>
              <a:rPr lang="hu-HU" sz="2200" dirty="0"/>
              <a:t>superior vonala, medialisan a </a:t>
            </a:r>
            <a:r>
              <a:rPr lang="hu-HU" sz="2200" dirty="0">
                <a:solidFill>
                  <a:srgbClr val="7030A0"/>
                </a:solidFill>
              </a:rPr>
              <a:t>crista sacralis lateralis</a:t>
            </a:r>
            <a:r>
              <a:rPr lang="hu-HU" sz="2200" dirty="0"/>
              <a:t>.</a:t>
            </a:r>
          </a:p>
          <a:p>
            <a:r>
              <a:rPr lang="hu-HU" dirty="0"/>
              <a:t>Kiemelt fontosságú képeltek</a:t>
            </a:r>
          </a:p>
          <a:p>
            <a:pPr lvl="1"/>
            <a:r>
              <a:rPr lang="hu-HU" dirty="0"/>
              <a:t>art. coxae</a:t>
            </a:r>
          </a:p>
          <a:p>
            <a:pPr lvl="1"/>
            <a:r>
              <a:rPr lang="hu-HU" dirty="0"/>
              <a:t>hiatus infra- és suprapipiformis (átlépő képletek!)</a:t>
            </a:r>
          </a:p>
          <a:p>
            <a:r>
              <a:rPr lang="hu-HU" dirty="0"/>
              <a:t>Klinikai vonatkozások</a:t>
            </a:r>
          </a:p>
          <a:p>
            <a:pPr lvl="1"/>
            <a:r>
              <a:rPr lang="hu-HU" dirty="0"/>
              <a:t>intramuscularis injekció</a:t>
            </a:r>
            <a:br>
              <a:rPr lang="hu-HU" dirty="0"/>
            </a:br>
            <a:r>
              <a:rPr lang="hu-HU" dirty="0"/>
              <a:t>(Hochstetter háromszög)</a:t>
            </a:r>
          </a:p>
          <a:p>
            <a:pPr lvl="1"/>
            <a:r>
              <a:rPr lang="hu-HU" dirty="0"/>
              <a:t>congenitalis csípőficam</a:t>
            </a:r>
          </a:p>
          <a:p>
            <a:pPr lvl="1"/>
            <a:r>
              <a:rPr lang="hu-HU" dirty="0"/>
              <a:t>combnyaktörés</a:t>
            </a:r>
          </a:p>
          <a:p>
            <a:pPr lvl="1"/>
            <a:r>
              <a:rPr lang="hu-HU" dirty="0"/>
              <a:t>csípőprotézis</a:t>
            </a:r>
          </a:p>
        </p:txBody>
      </p:sp>
      <p:pic>
        <p:nvPicPr>
          <p:cNvPr id="4" name="Grafik 3" descr="Prom1.4-5.06Eb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8144" y="0"/>
            <a:ext cx="3275856" cy="2361875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57738" y="4124325"/>
            <a:ext cx="4386262" cy="273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zabadkézi sokszög: alakzat 6">
            <a:extLst>
              <a:ext uri="{FF2B5EF4-FFF2-40B4-BE49-F238E27FC236}">
                <a16:creationId xmlns:a16="http://schemas.microsoft.com/office/drawing/2014/main" id="{459AF837-5F08-443E-B111-330E4B05C87C}"/>
              </a:ext>
            </a:extLst>
          </p:cNvPr>
          <p:cNvSpPr/>
          <p:nvPr/>
        </p:nvSpPr>
        <p:spPr>
          <a:xfrm>
            <a:off x="226423" y="95794"/>
            <a:ext cx="1097280" cy="1663337"/>
          </a:xfrm>
          <a:custGeom>
            <a:avLst/>
            <a:gdLst>
              <a:gd name="connsiteX0" fmla="*/ 17417 w 1097280"/>
              <a:gd name="connsiteY0" fmla="*/ 714103 h 1663337"/>
              <a:gd name="connsiteX1" fmla="*/ 17417 w 1097280"/>
              <a:gd name="connsiteY1" fmla="*/ 827315 h 1663337"/>
              <a:gd name="connsiteX2" fmla="*/ 43543 w 1097280"/>
              <a:gd name="connsiteY2" fmla="*/ 670560 h 1663337"/>
              <a:gd name="connsiteX3" fmla="*/ 148046 w 1097280"/>
              <a:gd name="connsiteY3" fmla="*/ 522515 h 1663337"/>
              <a:gd name="connsiteX4" fmla="*/ 226423 w 1097280"/>
              <a:gd name="connsiteY4" fmla="*/ 269966 h 1663337"/>
              <a:gd name="connsiteX5" fmla="*/ 348343 w 1097280"/>
              <a:gd name="connsiteY5" fmla="*/ 95795 h 1663337"/>
              <a:gd name="connsiteX6" fmla="*/ 574766 w 1097280"/>
              <a:gd name="connsiteY6" fmla="*/ 0 h 1663337"/>
              <a:gd name="connsiteX7" fmla="*/ 818606 w 1097280"/>
              <a:gd name="connsiteY7" fmla="*/ 60960 h 1663337"/>
              <a:gd name="connsiteX8" fmla="*/ 931817 w 1097280"/>
              <a:gd name="connsiteY8" fmla="*/ 156755 h 1663337"/>
              <a:gd name="connsiteX9" fmla="*/ 1018903 w 1097280"/>
              <a:gd name="connsiteY9" fmla="*/ 365760 h 1663337"/>
              <a:gd name="connsiteX10" fmla="*/ 1045028 w 1097280"/>
              <a:gd name="connsiteY10" fmla="*/ 522515 h 1663337"/>
              <a:gd name="connsiteX11" fmla="*/ 1097280 w 1097280"/>
              <a:gd name="connsiteY11" fmla="*/ 809897 h 1663337"/>
              <a:gd name="connsiteX12" fmla="*/ 1027611 w 1097280"/>
              <a:gd name="connsiteY12" fmla="*/ 1123406 h 1663337"/>
              <a:gd name="connsiteX13" fmla="*/ 905691 w 1097280"/>
              <a:gd name="connsiteY13" fmla="*/ 1445623 h 1663337"/>
              <a:gd name="connsiteX14" fmla="*/ 792480 w 1097280"/>
              <a:gd name="connsiteY14" fmla="*/ 1584960 h 1663337"/>
              <a:gd name="connsiteX15" fmla="*/ 557348 w 1097280"/>
              <a:gd name="connsiteY15" fmla="*/ 1663337 h 1663337"/>
              <a:gd name="connsiteX16" fmla="*/ 322217 w 1097280"/>
              <a:gd name="connsiteY16" fmla="*/ 1663337 h 1663337"/>
              <a:gd name="connsiteX17" fmla="*/ 87086 w 1097280"/>
              <a:gd name="connsiteY17" fmla="*/ 1602377 h 1663337"/>
              <a:gd name="connsiteX18" fmla="*/ 0 w 1097280"/>
              <a:gd name="connsiteY18" fmla="*/ 1480457 h 1663337"/>
              <a:gd name="connsiteX19" fmla="*/ 26126 w 1097280"/>
              <a:gd name="connsiteY19" fmla="*/ 1271452 h 1663337"/>
              <a:gd name="connsiteX20" fmla="*/ 34834 w 1097280"/>
              <a:gd name="connsiteY20" fmla="*/ 984069 h 1663337"/>
              <a:gd name="connsiteX21" fmla="*/ 17417 w 1097280"/>
              <a:gd name="connsiteY21" fmla="*/ 783772 h 1663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97280" h="1663337">
                <a:moveTo>
                  <a:pt x="17417" y="714103"/>
                </a:moveTo>
                <a:lnTo>
                  <a:pt x="17417" y="827315"/>
                </a:lnTo>
                <a:lnTo>
                  <a:pt x="43543" y="670560"/>
                </a:lnTo>
                <a:lnTo>
                  <a:pt x="148046" y="522515"/>
                </a:lnTo>
                <a:lnTo>
                  <a:pt x="226423" y="269966"/>
                </a:lnTo>
                <a:lnTo>
                  <a:pt x="348343" y="95795"/>
                </a:lnTo>
                <a:lnTo>
                  <a:pt x="574766" y="0"/>
                </a:lnTo>
                <a:lnTo>
                  <a:pt x="818606" y="60960"/>
                </a:lnTo>
                <a:lnTo>
                  <a:pt x="931817" y="156755"/>
                </a:lnTo>
                <a:lnTo>
                  <a:pt x="1018903" y="365760"/>
                </a:lnTo>
                <a:lnTo>
                  <a:pt x="1045028" y="522515"/>
                </a:lnTo>
                <a:lnTo>
                  <a:pt x="1097280" y="809897"/>
                </a:lnTo>
                <a:lnTo>
                  <a:pt x="1027611" y="1123406"/>
                </a:lnTo>
                <a:lnTo>
                  <a:pt x="905691" y="1445623"/>
                </a:lnTo>
                <a:lnTo>
                  <a:pt x="792480" y="1584960"/>
                </a:lnTo>
                <a:lnTo>
                  <a:pt x="557348" y="1663337"/>
                </a:lnTo>
                <a:lnTo>
                  <a:pt x="322217" y="1663337"/>
                </a:lnTo>
                <a:lnTo>
                  <a:pt x="87086" y="1602377"/>
                </a:lnTo>
                <a:lnTo>
                  <a:pt x="0" y="1480457"/>
                </a:lnTo>
                <a:lnTo>
                  <a:pt x="26126" y="1271452"/>
                </a:lnTo>
                <a:lnTo>
                  <a:pt x="34834" y="984069"/>
                </a:lnTo>
                <a:lnTo>
                  <a:pt x="17417" y="783772"/>
                </a:lnTo>
              </a:path>
            </a:pathLst>
          </a:custGeom>
          <a:solidFill>
            <a:srgbClr val="7030A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701EE95-F042-4584-B728-7B22A026F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Picture 6" descr="KÃ©ptalÃ¡lat a kÃ¶vetkezÅre: âtrendelenburg signâ">
            <a:extLst>
              <a:ext uri="{FF2B5EF4-FFF2-40B4-BE49-F238E27FC236}">
                <a16:creationId xmlns:a16="http://schemas.microsoft.com/office/drawing/2014/main" id="{96C6F81D-FD88-4A11-AB92-C913EA0E1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69473" y="0"/>
            <a:ext cx="3960246" cy="4525963"/>
          </a:xfrm>
          <a:prstGeom prst="rect">
            <a:avLst/>
          </a:prstGeom>
          <a:noFill/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99542A1F-783D-4EDE-8DD3-42DF162EA0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" y="59704"/>
            <a:ext cx="4950423" cy="2358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5E988747-BE55-4DEF-94A1-F88F0475EEB6}"/>
              </a:ext>
            </a:extLst>
          </p:cNvPr>
          <p:cNvSpPr txBox="1"/>
          <p:nvPr/>
        </p:nvSpPr>
        <p:spPr>
          <a:xfrm>
            <a:off x="1547664" y="2564904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126-139°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8E8BAD88-4A86-49E2-BBA4-48CCC53A30BA}"/>
              </a:ext>
            </a:extLst>
          </p:cNvPr>
          <p:cNvSpPr txBox="1"/>
          <p:nvPr/>
        </p:nvSpPr>
        <p:spPr>
          <a:xfrm>
            <a:off x="194665" y="2564904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&gt;140°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F9D80C98-470E-4014-AA01-86E93C48E55C}"/>
              </a:ext>
            </a:extLst>
          </p:cNvPr>
          <p:cNvSpPr txBox="1"/>
          <p:nvPr/>
        </p:nvSpPr>
        <p:spPr>
          <a:xfrm>
            <a:off x="3415602" y="2564904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&lt;125°</a:t>
            </a:r>
          </a:p>
        </p:txBody>
      </p:sp>
      <p:pic>
        <p:nvPicPr>
          <p:cNvPr id="4100" name="Picture 4" descr="Képtalálatok a következőre: coxa vara valga">
            <a:extLst>
              <a:ext uri="{FF2B5EF4-FFF2-40B4-BE49-F238E27FC236}">
                <a16:creationId xmlns:a16="http://schemas.microsoft.com/office/drawing/2014/main" id="{D604FFD2-1BD0-4728-BD2A-EDE958908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776" y="3592884"/>
            <a:ext cx="4695825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Nyíl: lefelé mutató 5">
            <a:extLst>
              <a:ext uri="{FF2B5EF4-FFF2-40B4-BE49-F238E27FC236}">
                <a16:creationId xmlns:a16="http://schemas.microsoft.com/office/drawing/2014/main" id="{84AAB62F-DAD7-4E04-921F-38F4CB7EE21F}"/>
              </a:ext>
            </a:extLst>
          </p:cNvPr>
          <p:cNvSpPr/>
          <p:nvPr/>
        </p:nvSpPr>
        <p:spPr>
          <a:xfrm rot="2356234">
            <a:off x="3001446" y="2721348"/>
            <a:ext cx="144016" cy="1224136"/>
          </a:xfrm>
          <a:prstGeom prst="downArrow">
            <a:avLst>
              <a:gd name="adj1" fmla="val 21570"/>
              <a:gd name="adj2" fmla="val 29165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Nyíl: lefelé mutató 10">
            <a:extLst>
              <a:ext uri="{FF2B5EF4-FFF2-40B4-BE49-F238E27FC236}">
                <a16:creationId xmlns:a16="http://schemas.microsoft.com/office/drawing/2014/main" id="{D5E25443-7453-4758-9B47-523179B84AB4}"/>
              </a:ext>
            </a:extLst>
          </p:cNvPr>
          <p:cNvSpPr/>
          <p:nvPr/>
        </p:nvSpPr>
        <p:spPr>
          <a:xfrm rot="17994280">
            <a:off x="2225405" y="1901238"/>
            <a:ext cx="110713" cy="3109880"/>
          </a:xfrm>
          <a:prstGeom prst="downArrow">
            <a:avLst>
              <a:gd name="adj1" fmla="val 21570"/>
              <a:gd name="adj2" fmla="val 29165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Nyíl: lefelé mutató 11">
            <a:extLst>
              <a:ext uri="{FF2B5EF4-FFF2-40B4-BE49-F238E27FC236}">
                <a16:creationId xmlns:a16="http://schemas.microsoft.com/office/drawing/2014/main" id="{0BB93580-3939-4257-B700-35B47C3D4E63}"/>
              </a:ext>
            </a:extLst>
          </p:cNvPr>
          <p:cNvSpPr/>
          <p:nvPr/>
        </p:nvSpPr>
        <p:spPr>
          <a:xfrm rot="2034692">
            <a:off x="1441850" y="2794464"/>
            <a:ext cx="144016" cy="1224136"/>
          </a:xfrm>
          <a:prstGeom prst="downArrow">
            <a:avLst>
              <a:gd name="adj1" fmla="val 21570"/>
              <a:gd name="adj2" fmla="val 29165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69324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21160" y="4365104"/>
            <a:ext cx="3522839" cy="2492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A762B3DB-F88D-4EC9-95BD-9B2862433F7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92" y="27384"/>
            <a:ext cx="1479448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Regio subinguinalis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259632" y="1412776"/>
            <a:ext cx="7221488" cy="4968552"/>
          </a:xfrm>
        </p:spPr>
        <p:txBody>
          <a:bodyPr>
            <a:normAutofit fontScale="77500" lnSpcReduction="20000"/>
          </a:bodyPr>
          <a:lstStyle/>
          <a:p>
            <a:r>
              <a:rPr lang="hu-HU" dirty="0"/>
              <a:t>Határok</a:t>
            </a:r>
          </a:p>
          <a:p>
            <a:pPr lvl="1"/>
            <a:r>
              <a:rPr lang="hu-HU" sz="2200" dirty="0"/>
              <a:t>Fent a </a:t>
            </a:r>
            <a:r>
              <a:rPr lang="hu-HU" sz="2200" dirty="0">
                <a:solidFill>
                  <a:srgbClr val="7030A0"/>
                </a:solidFill>
              </a:rPr>
              <a:t>ligamentum inguinale</a:t>
            </a:r>
            <a:r>
              <a:rPr lang="hu-HU" sz="2200" dirty="0"/>
              <a:t>, alul a </a:t>
            </a:r>
            <a:r>
              <a:rPr lang="hu-HU" sz="2200" dirty="0">
                <a:solidFill>
                  <a:srgbClr val="7030A0"/>
                </a:solidFill>
              </a:rPr>
              <a:t>sulcus gluteus magasságában húzott vonal</a:t>
            </a:r>
            <a:r>
              <a:rPr lang="hu-HU" sz="2200" dirty="0"/>
              <a:t>, lateralisan a </a:t>
            </a:r>
            <a:r>
              <a:rPr lang="hu-HU" sz="2200" dirty="0">
                <a:solidFill>
                  <a:srgbClr val="7030A0"/>
                </a:solidFill>
              </a:rPr>
              <a:t>spina iliaca anterior superior</a:t>
            </a:r>
            <a:r>
              <a:rPr lang="hu-HU" sz="2200" dirty="0"/>
              <a:t> vonala, medialisan a </a:t>
            </a:r>
            <a:r>
              <a:rPr lang="hu-HU" sz="2200" dirty="0">
                <a:solidFill>
                  <a:srgbClr val="7030A0"/>
                </a:solidFill>
              </a:rPr>
              <a:t>comb belső széle</a:t>
            </a:r>
            <a:endParaRPr lang="hu-HU" sz="2200" dirty="0"/>
          </a:p>
          <a:p>
            <a:r>
              <a:rPr lang="hu-HU" dirty="0"/>
              <a:t>Kiemelt fontosságú képeltek</a:t>
            </a:r>
          </a:p>
          <a:p>
            <a:pPr lvl="1"/>
            <a:r>
              <a:rPr lang="hu-HU" dirty="0"/>
              <a:t>Fossa iliopectinea és képletei</a:t>
            </a:r>
          </a:p>
          <a:p>
            <a:pPr lvl="1"/>
            <a:r>
              <a:rPr lang="hu-HU" dirty="0"/>
              <a:t>Nodi lymphatici inguinales superficiales</a:t>
            </a:r>
          </a:p>
          <a:p>
            <a:pPr lvl="1"/>
            <a:r>
              <a:rPr lang="hu-HU" dirty="0"/>
              <a:t>Hiatus subinguinalis, lig. inguinale</a:t>
            </a:r>
          </a:p>
          <a:p>
            <a:pPr lvl="1"/>
            <a:r>
              <a:rPr lang="hu-HU" dirty="0"/>
              <a:t>Hiatus saphenus</a:t>
            </a:r>
          </a:p>
          <a:p>
            <a:r>
              <a:rPr lang="hu-HU" dirty="0"/>
              <a:t>Klinikai vonatkozások</a:t>
            </a:r>
          </a:p>
          <a:p>
            <a:pPr lvl="1"/>
            <a:r>
              <a:rPr lang="hu-HU" dirty="0"/>
              <a:t>sérvek közül a hernia femoralis, </a:t>
            </a:r>
            <a:br>
              <a:rPr lang="hu-HU" dirty="0"/>
            </a:br>
            <a:r>
              <a:rPr lang="hu-HU" sz="1900" dirty="0"/>
              <a:t>mert a hernia inguinalis a lágyékcsatornán</a:t>
            </a:r>
            <a:br>
              <a:rPr lang="hu-HU" sz="1900" dirty="0"/>
            </a:br>
            <a:r>
              <a:rPr lang="hu-HU" sz="1900" dirty="0"/>
              <a:t>keresztül tör ki, az pedig a régió </a:t>
            </a:r>
            <a:r>
              <a:rPr lang="hu-HU" sz="1900" dirty="0" err="1"/>
              <a:t>craniális</a:t>
            </a:r>
            <a:r>
              <a:rPr lang="hu-HU" sz="1900" dirty="0"/>
              <a:t/>
            </a:r>
            <a:br>
              <a:rPr lang="hu-HU" sz="1900" dirty="0"/>
            </a:br>
            <a:r>
              <a:rPr lang="hu-HU" sz="1900" dirty="0"/>
              <a:t> határán túl van</a:t>
            </a:r>
            <a:endParaRPr lang="hu-HU" dirty="0"/>
          </a:p>
          <a:p>
            <a:pPr lvl="1"/>
            <a:r>
              <a:rPr lang="hu-HU" dirty="0"/>
              <a:t>canalis femoralis</a:t>
            </a:r>
          </a:p>
          <a:p>
            <a:pPr lvl="1"/>
            <a:r>
              <a:rPr lang="hu-HU" dirty="0"/>
              <a:t>arteria femoralis leszorítása </a:t>
            </a:r>
          </a:p>
        </p:txBody>
      </p:sp>
      <p:sp>
        <p:nvSpPr>
          <p:cNvPr id="6" name="Szabadkézi sokszög: alakzat 5">
            <a:extLst>
              <a:ext uri="{FF2B5EF4-FFF2-40B4-BE49-F238E27FC236}">
                <a16:creationId xmlns:a16="http://schemas.microsoft.com/office/drawing/2014/main" id="{F337A871-FC6D-4A09-ACA3-B4981B263E49}"/>
              </a:ext>
            </a:extLst>
          </p:cNvPr>
          <p:cNvSpPr/>
          <p:nvPr/>
        </p:nvSpPr>
        <p:spPr>
          <a:xfrm>
            <a:off x="410327" y="612333"/>
            <a:ext cx="515001" cy="794699"/>
          </a:xfrm>
          <a:custGeom>
            <a:avLst/>
            <a:gdLst>
              <a:gd name="connsiteX0" fmla="*/ 17417 w 1097280"/>
              <a:gd name="connsiteY0" fmla="*/ 714103 h 1663337"/>
              <a:gd name="connsiteX1" fmla="*/ 17417 w 1097280"/>
              <a:gd name="connsiteY1" fmla="*/ 827315 h 1663337"/>
              <a:gd name="connsiteX2" fmla="*/ 43543 w 1097280"/>
              <a:gd name="connsiteY2" fmla="*/ 670560 h 1663337"/>
              <a:gd name="connsiteX3" fmla="*/ 148046 w 1097280"/>
              <a:gd name="connsiteY3" fmla="*/ 522515 h 1663337"/>
              <a:gd name="connsiteX4" fmla="*/ 226423 w 1097280"/>
              <a:gd name="connsiteY4" fmla="*/ 269966 h 1663337"/>
              <a:gd name="connsiteX5" fmla="*/ 348343 w 1097280"/>
              <a:gd name="connsiteY5" fmla="*/ 95795 h 1663337"/>
              <a:gd name="connsiteX6" fmla="*/ 574766 w 1097280"/>
              <a:gd name="connsiteY6" fmla="*/ 0 h 1663337"/>
              <a:gd name="connsiteX7" fmla="*/ 818606 w 1097280"/>
              <a:gd name="connsiteY7" fmla="*/ 60960 h 1663337"/>
              <a:gd name="connsiteX8" fmla="*/ 931817 w 1097280"/>
              <a:gd name="connsiteY8" fmla="*/ 156755 h 1663337"/>
              <a:gd name="connsiteX9" fmla="*/ 1018903 w 1097280"/>
              <a:gd name="connsiteY9" fmla="*/ 365760 h 1663337"/>
              <a:gd name="connsiteX10" fmla="*/ 1045028 w 1097280"/>
              <a:gd name="connsiteY10" fmla="*/ 522515 h 1663337"/>
              <a:gd name="connsiteX11" fmla="*/ 1097280 w 1097280"/>
              <a:gd name="connsiteY11" fmla="*/ 809897 h 1663337"/>
              <a:gd name="connsiteX12" fmla="*/ 1027611 w 1097280"/>
              <a:gd name="connsiteY12" fmla="*/ 1123406 h 1663337"/>
              <a:gd name="connsiteX13" fmla="*/ 905691 w 1097280"/>
              <a:gd name="connsiteY13" fmla="*/ 1445623 h 1663337"/>
              <a:gd name="connsiteX14" fmla="*/ 792480 w 1097280"/>
              <a:gd name="connsiteY14" fmla="*/ 1584960 h 1663337"/>
              <a:gd name="connsiteX15" fmla="*/ 557348 w 1097280"/>
              <a:gd name="connsiteY15" fmla="*/ 1663337 h 1663337"/>
              <a:gd name="connsiteX16" fmla="*/ 322217 w 1097280"/>
              <a:gd name="connsiteY16" fmla="*/ 1663337 h 1663337"/>
              <a:gd name="connsiteX17" fmla="*/ 87086 w 1097280"/>
              <a:gd name="connsiteY17" fmla="*/ 1602377 h 1663337"/>
              <a:gd name="connsiteX18" fmla="*/ 0 w 1097280"/>
              <a:gd name="connsiteY18" fmla="*/ 1480457 h 1663337"/>
              <a:gd name="connsiteX19" fmla="*/ 26126 w 1097280"/>
              <a:gd name="connsiteY19" fmla="*/ 1271452 h 1663337"/>
              <a:gd name="connsiteX20" fmla="*/ 34834 w 1097280"/>
              <a:gd name="connsiteY20" fmla="*/ 984069 h 1663337"/>
              <a:gd name="connsiteX21" fmla="*/ 17417 w 1097280"/>
              <a:gd name="connsiteY21" fmla="*/ 783772 h 1663337"/>
              <a:gd name="connsiteX0" fmla="*/ 17417 w 1097280"/>
              <a:gd name="connsiteY0" fmla="*/ 714103 h 1663337"/>
              <a:gd name="connsiteX1" fmla="*/ 17417 w 1097280"/>
              <a:gd name="connsiteY1" fmla="*/ 827315 h 1663337"/>
              <a:gd name="connsiteX2" fmla="*/ 43543 w 1097280"/>
              <a:gd name="connsiteY2" fmla="*/ 670560 h 1663337"/>
              <a:gd name="connsiteX3" fmla="*/ 183904 w 1097280"/>
              <a:gd name="connsiteY3" fmla="*/ 516539 h 1663337"/>
              <a:gd name="connsiteX4" fmla="*/ 226423 w 1097280"/>
              <a:gd name="connsiteY4" fmla="*/ 269966 h 1663337"/>
              <a:gd name="connsiteX5" fmla="*/ 348343 w 1097280"/>
              <a:gd name="connsiteY5" fmla="*/ 95795 h 1663337"/>
              <a:gd name="connsiteX6" fmla="*/ 574766 w 1097280"/>
              <a:gd name="connsiteY6" fmla="*/ 0 h 1663337"/>
              <a:gd name="connsiteX7" fmla="*/ 818606 w 1097280"/>
              <a:gd name="connsiteY7" fmla="*/ 60960 h 1663337"/>
              <a:gd name="connsiteX8" fmla="*/ 931817 w 1097280"/>
              <a:gd name="connsiteY8" fmla="*/ 156755 h 1663337"/>
              <a:gd name="connsiteX9" fmla="*/ 1018903 w 1097280"/>
              <a:gd name="connsiteY9" fmla="*/ 365760 h 1663337"/>
              <a:gd name="connsiteX10" fmla="*/ 1045028 w 1097280"/>
              <a:gd name="connsiteY10" fmla="*/ 522515 h 1663337"/>
              <a:gd name="connsiteX11" fmla="*/ 1097280 w 1097280"/>
              <a:gd name="connsiteY11" fmla="*/ 809897 h 1663337"/>
              <a:gd name="connsiteX12" fmla="*/ 1027611 w 1097280"/>
              <a:gd name="connsiteY12" fmla="*/ 1123406 h 1663337"/>
              <a:gd name="connsiteX13" fmla="*/ 905691 w 1097280"/>
              <a:gd name="connsiteY13" fmla="*/ 1445623 h 1663337"/>
              <a:gd name="connsiteX14" fmla="*/ 792480 w 1097280"/>
              <a:gd name="connsiteY14" fmla="*/ 1584960 h 1663337"/>
              <a:gd name="connsiteX15" fmla="*/ 557348 w 1097280"/>
              <a:gd name="connsiteY15" fmla="*/ 1663337 h 1663337"/>
              <a:gd name="connsiteX16" fmla="*/ 322217 w 1097280"/>
              <a:gd name="connsiteY16" fmla="*/ 1663337 h 1663337"/>
              <a:gd name="connsiteX17" fmla="*/ 87086 w 1097280"/>
              <a:gd name="connsiteY17" fmla="*/ 1602377 h 1663337"/>
              <a:gd name="connsiteX18" fmla="*/ 0 w 1097280"/>
              <a:gd name="connsiteY18" fmla="*/ 1480457 h 1663337"/>
              <a:gd name="connsiteX19" fmla="*/ 26126 w 1097280"/>
              <a:gd name="connsiteY19" fmla="*/ 1271452 h 1663337"/>
              <a:gd name="connsiteX20" fmla="*/ 34834 w 1097280"/>
              <a:gd name="connsiteY20" fmla="*/ 984069 h 1663337"/>
              <a:gd name="connsiteX21" fmla="*/ 17417 w 1097280"/>
              <a:gd name="connsiteY21" fmla="*/ 783772 h 1663337"/>
              <a:gd name="connsiteX0" fmla="*/ 17417 w 1097280"/>
              <a:gd name="connsiteY0" fmla="*/ 714103 h 1663337"/>
              <a:gd name="connsiteX1" fmla="*/ 17417 w 1097280"/>
              <a:gd name="connsiteY1" fmla="*/ 827315 h 1663337"/>
              <a:gd name="connsiteX2" fmla="*/ 43543 w 1097280"/>
              <a:gd name="connsiteY2" fmla="*/ 670560 h 1663337"/>
              <a:gd name="connsiteX3" fmla="*/ 183904 w 1097280"/>
              <a:gd name="connsiteY3" fmla="*/ 516539 h 1663337"/>
              <a:gd name="connsiteX4" fmla="*/ 543176 w 1097280"/>
              <a:gd name="connsiteY4" fmla="*/ 897496 h 1663337"/>
              <a:gd name="connsiteX5" fmla="*/ 348343 w 1097280"/>
              <a:gd name="connsiteY5" fmla="*/ 95795 h 1663337"/>
              <a:gd name="connsiteX6" fmla="*/ 574766 w 1097280"/>
              <a:gd name="connsiteY6" fmla="*/ 0 h 1663337"/>
              <a:gd name="connsiteX7" fmla="*/ 818606 w 1097280"/>
              <a:gd name="connsiteY7" fmla="*/ 60960 h 1663337"/>
              <a:gd name="connsiteX8" fmla="*/ 931817 w 1097280"/>
              <a:gd name="connsiteY8" fmla="*/ 156755 h 1663337"/>
              <a:gd name="connsiteX9" fmla="*/ 1018903 w 1097280"/>
              <a:gd name="connsiteY9" fmla="*/ 365760 h 1663337"/>
              <a:gd name="connsiteX10" fmla="*/ 1045028 w 1097280"/>
              <a:gd name="connsiteY10" fmla="*/ 522515 h 1663337"/>
              <a:gd name="connsiteX11" fmla="*/ 1097280 w 1097280"/>
              <a:gd name="connsiteY11" fmla="*/ 809897 h 1663337"/>
              <a:gd name="connsiteX12" fmla="*/ 1027611 w 1097280"/>
              <a:gd name="connsiteY12" fmla="*/ 1123406 h 1663337"/>
              <a:gd name="connsiteX13" fmla="*/ 905691 w 1097280"/>
              <a:gd name="connsiteY13" fmla="*/ 1445623 h 1663337"/>
              <a:gd name="connsiteX14" fmla="*/ 792480 w 1097280"/>
              <a:gd name="connsiteY14" fmla="*/ 1584960 h 1663337"/>
              <a:gd name="connsiteX15" fmla="*/ 557348 w 1097280"/>
              <a:gd name="connsiteY15" fmla="*/ 1663337 h 1663337"/>
              <a:gd name="connsiteX16" fmla="*/ 322217 w 1097280"/>
              <a:gd name="connsiteY16" fmla="*/ 1663337 h 1663337"/>
              <a:gd name="connsiteX17" fmla="*/ 87086 w 1097280"/>
              <a:gd name="connsiteY17" fmla="*/ 1602377 h 1663337"/>
              <a:gd name="connsiteX18" fmla="*/ 0 w 1097280"/>
              <a:gd name="connsiteY18" fmla="*/ 1480457 h 1663337"/>
              <a:gd name="connsiteX19" fmla="*/ 26126 w 1097280"/>
              <a:gd name="connsiteY19" fmla="*/ 1271452 h 1663337"/>
              <a:gd name="connsiteX20" fmla="*/ 34834 w 1097280"/>
              <a:gd name="connsiteY20" fmla="*/ 984069 h 1663337"/>
              <a:gd name="connsiteX21" fmla="*/ 17417 w 1097280"/>
              <a:gd name="connsiteY21" fmla="*/ 783772 h 1663337"/>
              <a:gd name="connsiteX0" fmla="*/ 17417 w 1097280"/>
              <a:gd name="connsiteY0" fmla="*/ 714103 h 1663337"/>
              <a:gd name="connsiteX1" fmla="*/ 17417 w 1097280"/>
              <a:gd name="connsiteY1" fmla="*/ 827315 h 1663337"/>
              <a:gd name="connsiteX2" fmla="*/ 43543 w 1097280"/>
              <a:gd name="connsiteY2" fmla="*/ 670560 h 1663337"/>
              <a:gd name="connsiteX3" fmla="*/ 183904 w 1097280"/>
              <a:gd name="connsiteY3" fmla="*/ 516539 h 1663337"/>
              <a:gd name="connsiteX4" fmla="*/ 543176 w 1097280"/>
              <a:gd name="connsiteY4" fmla="*/ 897496 h 1663337"/>
              <a:gd name="connsiteX5" fmla="*/ 348343 w 1097280"/>
              <a:gd name="connsiteY5" fmla="*/ 95795 h 1663337"/>
              <a:gd name="connsiteX6" fmla="*/ 574766 w 1097280"/>
              <a:gd name="connsiteY6" fmla="*/ 0 h 1663337"/>
              <a:gd name="connsiteX7" fmla="*/ 818606 w 1097280"/>
              <a:gd name="connsiteY7" fmla="*/ 60960 h 1663337"/>
              <a:gd name="connsiteX8" fmla="*/ 931817 w 1097280"/>
              <a:gd name="connsiteY8" fmla="*/ 156755 h 1663337"/>
              <a:gd name="connsiteX9" fmla="*/ 1018903 w 1097280"/>
              <a:gd name="connsiteY9" fmla="*/ 365760 h 1663337"/>
              <a:gd name="connsiteX10" fmla="*/ 1045028 w 1097280"/>
              <a:gd name="connsiteY10" fmla="*/ 522515 h 1663337"/>
              <a:gd name="connsiteX11" fmla="*/ 1097280 w 1097280"/>
              <a:gd name="connsiteY11" fmla="*/ 809897 h 1663337"/>
              <a:gd name="connsiteX12" fmla="*/ 1027611 w 1097280"/>
              <a:gd name="connsiteY12" fmla="*/ 1123406 h 1663337"/>
              <a:gd name="connsiteX13" fmla="*/ 905691 w 1097280"/>
              <a:gd name="connsiteY13" fmla="*/ 1445623 h 1663337"/>
              <a:gd name="connsiteX14" fmla="*/ 792480 w 1097280"/>
              <a:gd name="connsiteY14" fmla="*/ 1584960 h 1663337"/>
              <a:gd name="connsiteX15" fmla="*/ 557348 w 1097280"/>
              <a:gd name="connsiteY15" fmla="*/ 1663337 h 1663337"/>
              <a:gd name="connsiteX16" fmla="*/ 322217 w 1097280"/>
              <a:gd name="connsiteY16" fmla="*/ 1663337 h 1663337"/>
              <a:gd name="connsiteX17" fmla="*/ 87086 w 1097280"/>
              <a:gd name="connsiteY17" fmla="*/ 1602377 h 1663337"/>
              <a:gd name="connsiteX18" fmla="*/ 0 w 1097280"/>
              <a:gd name="connsiteY18" fmla="*/ 1480457 h 1663337"/>
              <a:gd name="connsiteX19" fmla="*/ 26126 w 1097280"/>
              <a:gd name="connsiteY19" fmla="*/ 1271452 h 1663337"/>
              <a:gd name="connsiteX20" fmla="*/ 34834 w 1097280"/>
              <a:gd name="connsiteY20" fmla="*/ 984069 h 1663337"/>
              <a:gd name="connsiteX21" fmla="*/ 17417 w 1097280"/>
              <a:gd name="connsiteY21" fmla="*/ 783772 h 1663337"/>
              <a:gd name="connsiteX0" fmla="*/ 17417 w 1097280"/>
              <a:gd name="connsiteY0" fmla="*/ 714103 h 1663337"/>
              <a:gd name="connsiteX1" fmla="*/ 17417 w 1097280"/>
              <a:gd name="connsiteY1" fmla="*/ 827315 h 1663337"/>
              <a:gd name="connsiteX2" fmla="*/ 43543 w 1097280"/>
              <a:gd name="connsiteY2" fmla="*/ 670560 h 1663337"/>
              <a:gd name="connsiteX3" fmla="*/ 183904 w 1097280"/>
              <a:gd name="connsiteY3" fmla="*/ 516539 h 1663337"/>
              <a:gd name="connsiteX4" fmla="*/ 543176 w 1097280"/>
              <a:gd name="connsiteY4" fmla="*/ 897496 h 1663337"/>
              <a:gd name="connsiteX5" fmla="*/ 348343 w 1097280"/>
              <a:gd name="connsiteY5" fmla="*/ 95795 h 1663337"/>
              <a:gd name="connsiteX6" fmla="*/ 574766 w 1097280"/>
              <a:gd name="connsiteY6" fmla="*/ 0 h 1663337"/>
              <a:gd name="connsiteX7" fmla="*/ 818606 w 1097280"/>
              <a:gd name="connsiteY7" fmla="*/ 60960 h 1663337"/>
              <a:gd name="connsiteX8" fmla="*/ 931817 w 1097280"/>
              <a:gd name="connsiteY8" fmla="*/ 156755 h 1663337"/>
              <a:gd name="connsiteX9" fmla="*/ 1018903 w 1097280"/>
              <a:gd name="connsiteY9" fmla="*/ 365760 h 1663337"/>
              <a:gd name="connsiteX10" fmla="*/ 1045028 w 1097280"/>
              <a:gd name="connsiteY10" fmla="*/ 522515 h 1663337"/>
              <a:gd name="connsiteX11" fmla="*/ 1097280 w 1097280"/>
              <a:gd name="connsiteY11" fmla="*/ 809897 h 1663337"/>
              <a:gd name="connsiteX12" fmla="*/ 698905 w 1097280"/>
              <a:gd name="connsiteY12" fmla="*/ 1147312 h 1663337"/>
              <a:gd name="connsiteX13" fmla="*/ 905691 w 1097280"/>
              <a:gd name="connsiteY13" fmla="*/ 1445623 h 1663337"/>
              <a:gd name="connsiteX14" fmla="*/ 792480 w 1097280"/>
              <a:gd name="connsiteY14" fmla="*/ 1584960 h 1663337"/>
              <a:gd name="connsiteX15" fmla="*/ 557348 w 1097280"/>
              <a:gd name="connsiteY15" fmla="*/ 1663337 h 1663337"/>
              <a:gd name="connsiteX16" fmla="*/ 322217 w 1097280"/>
              <a:gd name="connsiteY16" fmla="*/ 1663337 h 1663337"/>
              <a:gd name="connsiteX17" fmla="*/ 87086 w 1097280"/>
              <a:gd name="connsiteY17" fmla="*/ 1602377 h 1663337"/>
              <a:gd name="connsiteX18" fmla="*/ 0 w 1097280"/>
              <a:gd name="connsiteY18" fmla="*/ 1480457 h 1663337"/>
              <a:gd name="connsiteX19" fmla="*/ 26126 w 1097280"/>
              <a:gd name="connsiteY19" fmla="*/ 1271452 h 1663337"/>
              <a:gd name="connsiteX20" fmla="*/ 34834 w 1097280"/>
              <a:gd name="connsiteY20" fmla="*/ 984069 h 1663337"/>
              <a:gd name="connsiteX21" fmla="*/ 17417 w 1097280"/>
              <a:gd name="connsiteY21" fmla="*/ 783772 h 1663337"/>
              <a:gd name="connsiteX0" fmla="*/ 17417 w 1045028"/>
              <a:gd name="connsiteY0" fmla="*/ 714103 h 1663337"/>
              <a:gd name="connsiteX1" fmla="*/ 17417 w 1045028"/>
              <a:gd name="connsiteY1" fmla="*/ 827315 h 1663337"/>
              <a:gd name="connsiteX2" fmla="*/ 43543 w 1045028"/>
              <a:gd name="connsiteY2" fmla="*/ 670560 h 1663337"/>
              <a:gd name="connsiteX3" fmla="*/ 183904 w 1045028"/>
              <a:gd name="connsiteY3" fmla="*/ 516539 h 1663337"/>
              <a:gd name="connsiteX4" fmla="*/ 543176 w 1045028"/>
              <a:gd name="connsiteY4" fmla="*/ 897496 h 1663337"/>
              <a:gd name="connsiteX5" fmla="*/ 348343 w 1045028"/>
              <a:gd name="connsiteY5" fmla="*/ 95795 h 1663337"/>
              <a:gd name="connsiteX6" fmla="*/ 574766 w 1045028"/>
              <a:gd name="connsiteY6" fmla="*/ 0 h 1663337"/>
              <a:gd name="connsiteX7" fmla="*/ 818606 w 1045028"/>
              <a:gd name="connsiteY7" fmla="*/ 60960 h 1663337"/>
              <a:gd name="connsiteX8" fmla="*/ 931817 w 1045028"/>
              <a:gd name="connsiteY8" fmla="*/ 156755 h 1663337"/>
              <a:gd name="connsiteX9" fmla="*/ 1018903 w 1045028"/>
              <a:gd name="connsiteY9" fmla="*/ 365760 h 1663337"/>
              <a:gd name="connsiteX10" fmla="*/ 1045028 w 1045028"/>
              <a:gd name="connsiteY10" fmla="*/ 522515 h 1663337"/>
              <a:gd name="connsiteX11" fmla="*/ 698905 w 1045028"/>
              <a:gd name="connsiteY11" fmla="*/ 1147312 h 1663337"/>
              <a:gd name="connsiteX12" fmla="*/ 905691 w 1045028"/>
              <a:gd name="connsiteY12" fmla="*/ 1445623 h 1663337"/>
              <a:gd name="connsiteX13" fmla="*/ 792480 w 1045028"/>
              <a:gd name="connsiteY13" fmla="*/ 1584960 h 1663337"/>
              <a:gd name="connsiteX14" fmla="*/ 557348 w 1045028"/>
              <a:gd name="connsiteY14" fmla="*/ 1663337 h 1663337"/>
              <a:gd name="connsiteX15" fmla="*/ 322217 w 1045028"/>
              <a:gd name="connsiteY15" fmla="*/ 1663337 h 1663337"/>
              <a:gd name="connsiteX16" fmla="*/ 87086 w 1045028"/>
              <a:gd name="connsiteY16" fmla="*/ 1602377 h 1663337"/>
              <a:gd name="connsiteX17" fmla="*/ 0 w 1045028"/>
              <a:gd name="connsiteY17" fmla="*/ 1480457 h 1663337"/>
              <a:gd name="connsiteX18" fmla="*/ 26126 w 1045028"/>
              <a:gd name="connsiteY18" fmla="*/ 1271452 h 1663337"/>
              <a:gd name="connsiteX19" fmla="*/ 34834 w 1045028"/>
              <a:gd name="connsiteY19" fmla="*/ 984069 h 1663337"/>
              <a:gd name="connsiteX20" fmla="*/ 17417 w 1045028"/>
              <a:gd name="connsiteY20" fmla="*/ 783772 h 1663337"/>
              <a:gd name="connsiteX0" fmla="*/ 17417 w 1018903"/>
              <a:gd name="connsiteY0" fmla="*/ 714103 h 1663337"/>
              <a:gd name="connsiteX1" fmla="*/ 17417 w 1018903"/>
              <a:gd name="connsiteY1" fmla="*/ 827315 h 1663337"/>
              <a:gd name="connsiteX2" fmla="*/ 43543 w 1018903"/>
              <a:gd name="connsiteY2" fmla="*/ 670560 h 1663337"/>
              <a:gd name="connsiteX3" fmla="*/ 183904 w 1018903"/>
              <a:gd name="connsiteY3" fmla="*/ 516539 h 1663337"/>
              <a:gd name="connsiteX4" fmla="*/ 543176 w 1018903"/>
              <a:gd name="connsiteY4" fmla="*/ 897496 h 1663337"/>
              <a:gd name="connsiteX5" fmla="*/ 348343 w 1018903"/>
              <a:gd name="connsiteY5" fmla="*/ 95795 h 1663337"/>
              <a:gd name="connsiteX6" fmla="*/ 574766 w 1018903"/>
              <a:gd name="connsiteY6" fmla="*/ 0 h 1663337"/>
              <a:gd name="connsiteX7" fmla="*/ 818606 w 1018903"/>
              <a:gd name="connsiteY7" fmla="*/ 60960 h 1663337"/>
              <a:gd name="connsiteX8" fmla="*/ 931817 w 1018903"/>
              <a:gd name="connsiteY8" fmla="*/ 156755 h 1663337"/>
              <a:gd name="connsiteX9" fmla="*/ 1018903 w 1018903"/>
              <a:gd name="connsiteY9" fmla="*/ 365760 h 1663337"/>
              <a:gd name="connsiteX10" fmla="*/ 698905 w 1018903"/>
              <a:gd name="connsiteY10" fmla="*/ 1147312 h 1663337"/>
              <a:gd name="connsiteX11" fmla="*/ 905691 w 1018903"/>
              <a:gd name="connsiteY11" fmla="*/ 1445623 h 1663337"/>
              <a:gd name="connsiteX12" fmla="*/ 792480 w 1018903"/>
              <a:gd name="connsiteY12" fmla="*/ 1584960 h 1663337"/>
              <a:gd name="connsiteX13" fmla="*/ 557348 w 1018903"/>
              <a:gd name="connsiteY13" fmla="*/ 1663337 h 1663337"/>
              <a:gd name="connsiteX14" fmla="*/ 322217 w 1018903"/>
              <a:gd name="connsiteY14" fmla="*/ 1663337 h 1663337"/>
              <a:gd name="connsiteX15" fmla="*/ 87086 w 1018903"/>
              <a:gd name="connsiteY15" fmla="*/ 1602377 h 1663337"/>
              <a:gd name="connsiteX16" fmla="*/ 0 w 1018903"/>
              <a:gd name="connsiteY16" fmla="*/ 1480457 h 1663337"/>
              <a:gd name="connsiteX17" fmla="*/ 26126 w 1018903"/>
              <a:gd name="connsiteY17" fmla="*/ 1271452 h 1663337"/>
              <a:gd name="connsiteX18" fmla="*/ 34834 w 1018903"/>
              <a:gd name="connsiteY18" fmla="*/ 984069 h 1663337"/>
              <a:gd name="connsiteX19" fmla="*/ 17417 w 1018903"/>
              <a:gd name="connsiteY19" fmla="*/ 783772 h 1663337"/>
              <a:gd name="connsiteX0" fmla="*/ 17417 w 931817"/>
              <a:gd name="connsiteY0" fmla="*/ 714103 h 1663337"/>
              <a:gd name="connsiteX1" fmla="*/ 17417 w 931817"/>
              <a:gd name="connsiteY1" fmla="*/ 827315 h 1663337"/>
              <a:gd name="connsiteX2" fmla="*/ 43543 w 931817"/>
              <a:gd name="connsiteY2" fmla="*/ 670560 h 1663337"/>
              <a:gd name="connsiteX3" fmla="*/ 183904 w 931817"/>
              <a:gd name="connsiteY3" fmla="*/ 516539 h 1663337"/>
              <a:gd name="connsiteX4" fmla="*/ 543176 w 931817"/>
              <a:gd name="connsiteY4" fmla="*/ 897496 h 1663337"/>
              <a:gd name="connsiteX5" fmla="*/ 348343 w 931817"/>
              <a:gd name="connsiteY5" fmla="*/ 95795 h 1663337"/>
              <a:gd name="connsiteX6" fmla="*/ 574766 w 931817"/>
              <a:gd name="connsiteY6" fmla="*/ 0 h 1663337"/>
              <a:gd name="connsiteX7" fmla="*/ 818606 w 931817"/>
              <a:gd name="connsiteY7" fmla="*/ 60960 h 1663337"/>
              <a:gd name="connsiteX8" fmla="*/ 931817 w 931817"/>
              <a:gd name="connsiteY8" fmla="*/ 156755 h 1663337"/>
              <a:gd name="connsiteX9" fmla="*/ 698905 w 931817"/>
              <a:gd name="connsiteY9" fmla="*/ 1147312 h 1663337"/>
              <a:gd name="connsiteX10" fmla="*/ 905691 w 931817"/>
              <a:gd name="connsiteY10" fmla="*/ 1445623 h 1663337"/>
              <a:gd name="connsiteX11" fmla="*/ 792480 w 931817"/>
              <a:gd name="connsiteY11" fmla="*/ 1584960 h 1663337"/>
              <a:gd name="connsiteX12" fmla="*/ 557348 w 931817"/>
              <a:gd name="connsiteY12" fmla="*/ 1663337 h 1663337"/>
              <a:gd name="connsiteX13" fmla="*/ 322217 w 931817"/>
              <a:gd name="connsiteY13" fmla="*/ 1663337 h 1663337"/>
              <a:gd name="connsiteX14" fmla="*/ 87086 w 931817"/>
              <a:gd name="connsiteY14" fmla="*/ 1602377 h 1663337"/>
              <a:gd name="connsiteX15" fmla="*/ 0 w 931817"/>
              <a:gd name="connsiteY15" fmla="*/ 1480457 h 1663337"/>
              <a:gd name="connsiteX16" fmla="*/ 26126 w 931817"/>
              <a:gd name="connsiteY16" fmla="*/ 1271452 h 1663337"/>
              <a:gd name="connsiteX17" fmla="*/ 34834 w 931817"/>
              <a:gd name="connsiteY17" fmla="*/ 984069 h 1663337"/>
              <a:gd name="connsiteX18" fmla="*/ 17417 w 931817"/>
              <a:gd name="connsiteY18" fmla="*/ 783772 h 1663337"/>
              <a:gd name="connsiteX0" fmla="*/ 17417 w 905691"/>
              <a:gd name="connsiteY0" fmla="*/ 714103 h 1663337"/>
              <a:gd name="connsiteX1" fmla="*/ 17417 w 905691"/>
              <a:gd name="connsiteY1" fmla="*/ 827315 h 1663337"/>
              <a:gd name="connsiteX2" fmla="*/ 43543 w 905691"/>
              <a:gd name="connsiteY2" fmla="*/ 670560 h 1663337"/>
              <a:gd name="connsiteX3" fmla="*/ 183904 w 905691"/>
              <a:gd name="connsiteY3" fmla="*/ 516539 h 1663337"/>
              <a:gd name="connsiteX4" fmla="*/ 543176 w 905691"/>
              <a:gd name="connsiteY4" fmla="*/ 897496 h 1663337"/>
              <a:gd name="connsiteX5" fmla="*/ 348343 w 905691"/>
              <a:gd name="connsiteY5" fmla="*/ 95795 h 1663337"/>
              <a:gd name="connsiteX6" fmla="*/ 574766 w 905691"/>
              <a:gd name="connsiteY6" fmla="*/ 0 h 1663337"/>
              <a:gd name="connsiteX7" fmla="*/ 818606 w 905691"/>
              <a:gd name="connsiteY7" fmla="*/ 60960 h 1663337"/>
              <a:gd name="connsiteX8" fmla="*/ 698905 w 905691"/>
              <a:gd name="connsiteY8" fmla="*/ 1147312 h 1663337"/>
              <a:gd name="connsiteX9" fmla="*/ 905691 w 905691"/>
              <a:gd name="connsiteY9" fmla="*/ 1445623 h 1663337"/>
              <a:gd name="connsiteX10" fmla="*/ 792480 w 905691"/>
              <a:gd name="connsiteY10" fmla="*/ 1584960 h 1663337"/>
              <a:gd name="connsiteX11" fmla="*/ 557348 w 905691"/>
              <a:gd name="connsiteY11" fmla="*/ 1663337 h 1663337"/>
              <a:gd name="connsiteX12" fmla="*/ 322217 w 905691"/>
              <a:gd name="connsiteY12" fmla="*/ 1663337 h 1663337"/>
              <a:gd name="connsiteX13" fmla="*/ 87086 w 905691"/>
              <a:gd name="connsiteY13" fmla="*/ 1602377 h 1663337"/>
              <a:gd name="connsiteX14" fmla="*/ 0 w 905691"/>
              <a:gd name="connsiteY14" fmla="*/ 1480457 h 1663337"/>
              <a:gd name="connsiteX15" fmla="*/ 26126 w 905691"/>
              <a:gd name="connsiteY15" fmla="*/ 1271452 h 1663337"/>
              <a:gd name="connsiteX16" fmla="*/ 34834 w 905691"/>
              <a:gd name="connsiteY16" fmla="*/ 984069 h 1663337"/>
              <a:gd name="connsiteX17" fmla="*/ 17417 w 905691"/>
              <a:gd name="connsiteY17" fmla="*/ 783772 h 1663337"/>
              <a:gd name="connsiteX0" fmla="*/ 17417 w 905691"/>
              <a:gd name="connsiteY0" fmla="*/ 714103 h 1663337"/>
              <a:gd name="connsiteX1" fmla="*/ 17417 w 905691"/>
              <a:gd name="connsiteY1" fmla="*/ 827315 h 1663337"/>
              <a:gd name="connsiteX2" fmla="*/ 43543 w 905691"/>
              <a:gd name="connsiteY2" fmla="*/ 670560 h 1663337"/>
              <a:gd name="connsiteX3" fmla="*/ 183904 w 905691"/>
              <a:gd name="connsiteY3" fmla="*/ 516539 h 1663337"/>
              <a:gd name="connsiteX4" fmla="*/ 543176 w 905691"/>
              <a:gd name="connsiteY4" fmla="*/ 897496 h 1663337"/>
              <a:gd name="connsiteX5" fmla="*/ 348343 w 905691"/>
              <a:gd name="connsiteY5" fmla="*/ 95795 h 1663337"/>
              <a:gd name="connsiteX6" fmla="*/ 574766 w 905691"/>
              <a:gd name="connsiteY6" fmla="*/ 0 h 1663337"/>
              <a:gd name="connsiteX7" fmla="*/ 698905 w 905691"/>
              <a:gd name="connsiteY7" fmla="*/ 1147312 h 1663337"/>
              <a:gd name="connsiteX8" fmla="*/ 905691 w 905691"/>
              <a:gd name="connsiteY8" fmla="*/ 1445623 h 1663337"/>
              <a:gd name="connsiteX9" fmla="*/ 792480 w 905691"/>
              <a:gd name="connsiteY9" fmla="*/ 1584960 h 1663337"/>
              <a:gd name="connsiteX10" fmla="*/ 557348 w 905691"/>
              <a:gd name="connsiteY10" fmla="*/ 1663337 h 1663337"/>
              <a:gd name="connsiteX11" fmla="*/ 322217 w 905691"/>
              <a:gd name="connsiteY11" fmla="*/ 1663337 h 1663337"/>
              <a:gd name="connsiteX12" fmla="*/ 87086 w 905691"/>
              <a:gd name="connsiteY12" fmla="*/ 1602377 h 1663337"/>
              <a:gd name="connsiteX13" fmla="*/ 0 w 905691"/>
              <a:gd name="connsiteY13" fmla="*/ 1480457 h 1663337"/>
              <a:gd name="connsiteX14" fmla="*/ 26126 w 905691"/>
              <a:gd name="connsiteY14" fmla="*/ 1271452 h 1663337"/>
              <a:gd name="connsiteX15" fmla="*/ 34834 w 905691"/>
              <a:gd name="connsiteY15" fmla="*/ 984069 h 1663337"/>
              <a:gd name="connsiteX16" fmla="*/ 17417 w 905691"/>
              <a:gd name="connsiteY16" fmla="*/ 783772 h 1663337"/>
              <a:gd name="connsiteX0" fmla="*/ 17417 w 905691"/>
              <a:gd name="connsiteY0" fmla="*/ 618308 h 1567542"/>
              <a:gd name="connsiteX1" fmla="*/ 17417 w 905691"/>
              <a:gd name="connsiteY1" fmla="*/ 731520 h 1567542"/>
              <a:gd name="connsiteX2" fmla="*/ 43543 w 905691"/>
              <a:gd name="connsiteY2" fmla="*/ 574765 h 1567542"/>
              <a:gd name="connsiteX3" fmla="*/ 183904 w 905691"/>
              <a:gd name="connsiteY3" fmla="*/ 420744 h 1567542"/>
              <a:gd name="connsiteX4" fmla="*/ 543176 w 905691"/>
              <a:gd name="connsiteY4" fmla="*/ 801701 h 1567542"/>
              <a:gd name="connsiteX5" fmla="*/ 348343 w 905691"/>
              <a:gd name="connsiteY5" fmla="*/ 0 h 1567542"/>
              <a:gd name="connsiteX6" fmla="*/ 698905 w 905691"/>
              <a:gd name="connsiteY6" fmla="*/ 1051517 h 1567542"/>
              <a:gd name="connsiteX7" fmla="*/ 905691 w 905691"/>
              <a:gd name="connsiteY7" fmla="*/ 1349828 h 1567542"/>
              <a:gd name="connsiteX8" fmla="*/ 792480 w 905691"/>
              <a:gd name="connsiteY8" fmla="*/ 1489165 h 1567542"/>
              <a:gd name="connsiteX9" fmla="*/ 557348 w 905691"/>
              <a:gd name="connsiteY9" fmla="*/ 1567542 h 1567542"/>
              <a:gd name="connsiteX10" fmla="*/ 322217 w 905691"/>
              <a:gd name="connsiteY10" fmla="*/ 1567542 h 1567542"/>
              <a:gd name="connsiteX11" fmla="*/ 87086 w 905691"/>
              <a:gd name="connsiteY11" fmla="*/ 1506582 h 1567542"/>
              <a:gd name="connsiteX12" fmla="*/ 0 w 905691"/>
              <a:gd name="connsiteY12" fmla="*/ 1384662 h 1567542"/>
              <a:gd name="connsiteX13" fmla="*/ 26126 w 905691"/>
              <a:gd name="connsiteY13" fmla="*/ 1175657 h 1567542"/>
              <a:gd name="connsiteX14" fmla="*/ 34834 w 905691"/>
              <a:gd name="connsiteY14" fmla="*/ 888274 h 1567542"/>
              <a:gd name="connsiteX15" fmla="*/ 17417 w 905691"/>
              <a:gd name="connsiteY15" fmla="*/ 687977 h 1567542"/>
              <a:gd name="connsiteX0" fmla="*/ 17417 w 905691"/>
              <a:gd name="connsiteY0" fmla="*/ 197564 h 1146798"/>
              <a:gd name="connsiteX1" fmla="*/ 17417 w 905691"/>
              <a:gd name="connsiteY1" fmla="*/ 310776 h 1146798"/>
              <a:gd name="connsiteX2" fmla="*/ 43543 w 905691"/>
              <a:gd name="connsiteY2" fmla="*/ 154021 h 1146798"/>
              <a:gd name="connsiteX3" fmla="*/ 183904 w 905691"/>
              <a:gd name="connsiteY3" fmla="*/ 0 h 1146798"/>
              <a:gd name="connsiteX4" fmla="*/ 543176 w 905691"/>
              <a:gd name="connsiteY4" fmla="*/ 380957 h 1146798"/>
              <a:gd name="connsiteX5" fmla="*/ 698905 w 905691"/>
              <a:gd name="connsiteY5" fmla="*/ 630773 h 1146798"/>
              <a:gd name="connsiteX6" fmla="*/ 905691 w 905691"/>
              <a:gd name="connsiteY6" fmla="*/ 929084 h 1146798"/>
              <a:gd name="connsiteX7" fmla="*/ 792480 w 905691"/>
              <a:gd name="connsiteY7" fmla="*/ 1068421 h 1146798"/>
              <a:gd name="connsiteX8" fmla="*/ 557348 w 905691"/>
              <a:gd name="connsiteY8" fmla="*/ 1146798 h 1146798"/>
              <a:gd name="connsiteX9" fmla="*/ 322217 w 905691"/>
              <a:gd name="connsiteY9" fmla="*/ 1146798 h 1146798"/>
              <a:gd name="connsiteX10" fmla="*/ 87086 w 905691"/>
              <a:gd name="connsiteY10" fmla="*/ 1085838 h 1146798"/>
              <a:gd name="connsiteX11" fmla="*/ 0 w 905691"/>
              <a:gd name="connsiteY11" fmla="*/ 963918 h 1146798"/>
              <a:gd name="connsiteX12" fmla="*/ 26126 w 905691"/>
              <a:gd name="connsiteY12" fmla="*/ 754913 h 1146798"/>
              <a:gd name="connsiteX13" fmla="*/ 34834 w 905691"/>
              <a:gd name="connsiteY13" fmla="*/ 467530 h 1146798"/>
              <a:gd name="connsiteX14" fmla="*/ 17417 w 905691"/>
              <a:gd name="connsiteY14" fmla="*/ 267233 h 1146798"/>
              <a:gd name="connsiteX0" fmla="*/ 17417 w 905691"/>
              <a:gd name="connsiteY0" fmla="*/ 197564 h 1146798"/>
              <a:gd name="connsiteX1" fmla="*/ 17417 w 905691"/>
              <a:gd name="connsiteY1" fmla="*/ 310776 h 1146798"/>
              <a:gd name="connsiteX2" fmla="*/ 43543 w 905691"/>
              <a:gd name="connsiteY2" fmla="*/ 154021 h 1146798"/>
              <a:gd name="connsiteX3" fmla="*/ 183904 w 905691"/>
              <a:gd name="connsiteY3" fmla="*/ 0 h 1146798"/>
              <a:gd name="connsiteX4" fmla="*/ 543176 w 905691"/>
              <a:gd name="connsiteY4" fmla="*/ 380957 h 1146798"/>
              <a:gd name="connsiteX5" fmla="*/ 698905 w 905691"/>
              <a:gd name="connsiteY5" fmla="*/ 630773 h 1146798"/>
              <a:gd name="connsiteX6" fmla="*/ 905691 w 905691"/>
              <a:gd name="connsiteY6" fmla="*/ 929084 h 1146798"/>
              <a:gd name="connsiteX7" fmla="*/ 499633 w 905691"/>
              <a:gd name="connsiteY7" fmla="*/ 781551 h 1146798"/>
              <a:gd name="connsiteX8" fmla="*/ 557348 w 905691"/>
              <a:gd name="connsiteY8" fmla="*/ 1146798 h 1146798"/>
              <a:gd name="connsiteX9" fmla="*/ 322217 w 905691"/>
              <a:gd name="connsiteY9" fmla="*/ 1146798 h 1146798"/>
              <a:gd name="connsiteX10" fmla="*/ 87086 w 905691"/>
              <a:gd name="connsiteY10" fmla="*/ 1085838 h 1146798"/>
              <a:gd name="connsiteX11" fmla="*/ 0 w 905691"/>
              <a:gd name="connsiteY11" fmla="*/ 963918 h 1146798"/>
              <a:gd name="connsiteX12" fmla="*/ 26126 w 905691"/>
              <a:gd name="connsiteY12" fmla="*/ 754913 h 1146798"/>
              <a:gd name="connsiteX13" fmla="*/ 34834 w 905691"/>
              <a:gd name="connsiteY13" fmla="*/ 467530 h 1146798"/>
              <a:gd name="connsiteX14" fmla="*/ 17417 w 905691"/>
              <a:gd name="connsiteY14" fmla="*/ 267233 h 1146798"/>
              <a:gd name="connsiteX0" fmla="*/ 17417 w 698905"/>
              <a:gd name="connsiteY0" fmla="*/ 197564 h 1146798"/>
              <a:gd name="connsiteX1" fmla="*/ 17417 w 698905"/>
              <a:gd name="connsiteY1" fmla="*/ 310776 h 1146798"/>
              <a:gd name="connsiteX2" fmla="*/ 43543 w 698905"/>
              <a:gd name="connsiteY2" fmla="*/ 154021 h 1146798"/>
              <a:gd name="connsiteX3" fmla="*/ 183904 w 698905"/>
              <a:gd name="connsiteY3" fmla="*/ 0 h 1146798"/>
              <a:gd name="connsiteX4" fmla="*/ 543176 w 698905"/>
              <a:gd name="connsiteY4" fmla="*/ 380957 h 1146798"/>
              <a:gd name="connsiteX5" fmla="*/ 698905 w 698905"/>
              <a:gd name="connsiteY5" fmla="*/ 630773 h 1146798"/>
              <a:gd name="connsiteX6" fmla="*/ 499633 w 698905"/>
              <a:gd name="connsiteY6" fmla="*/ 781551 h 1146798"/>
              <a:gd name="connsiteX7" fmla="*/ 557348 w 698905"/>
              <a:gd name="connsiteY7" fmla="*/ 1146798 h 1146798"/>
              <a:gd name="connsiteX8" fmla="*/ 322217 w 698905"/>
              <a:gd name="connsiteY8" fmla="*/ 1146798 h 1146798"/>
              <a:gd name="connsiteX9" fmla="*/ 87086 w 698905"/>
              <a:gd name="connsiteY9" fmla="*/ 1085838 h 1146798"/>
              <a:gd name="connsiteX10" fmla="*/ 0 w 698905"/>
              <a:gd name="connsiteY10" fmla="*/ 963918 h 1146798"/>
              <a:gd name="connsiteX11" fmla="*/ 26126 w 698905"/>
              <a:gd name="connsiteY11" fmla="*/ 754913 h 1146798"/>
              <a:gd name="connsiteX12" fmla="*/ 34834 w 698905"/>
              <a:gd name="connsiteY12" fmla="*/ 467530 h 1146798"/>
              <a:gd name="connsiteX13" fmla="*/ 17417 w 698905"/>
              <a:gd name="connsiteY13" fmla="*/ 267233 h 1146798"/>
              <a:gd name="connsiteX0" fmla="*/ 17417 w 698905"/>
              <a:gd name="connsiteY0" fmla="*/ 197564 h 1146798"/>
              <a:gd name="connsiteX1" fmla="*/ 17417 w 698905"/>
              <a:gd name="connsiteY1" fmla="*/ 310776 h 1146798"/>
              <a:gd name="connsiteX2" fmla="*/ 43543 w 698905"/>
              <a:gd name="connsiteY2" fmla="*/ 154021 h 1146798"/>
              <a:gd name="connsiteX3" fmla="*/ 183904 w 698905"/>
              <a:gd name="connsiteY3" fmla="*/ 0 h 1146798"/>
              <a:gd name="connsiteX4" fmla="*/ 543176 w 698905"/>
              <a:gd name="connsiteY4" fmla="*/ 380957 h 1146798"/>
              <a:gd name="connsiteX5" fmla="*/ 698905 w 698905"/>
              <a:gd name="connsiteY5" fmla="*/ 630773 h 1146798"/>
              <a:gd name="connsiteX6" fmla="*/ 499633 w 698905"/>
              <a:gd name="connsiteY6" fmla="*/ 781551 h 1146798"/>
              <a:gd name="connsiteX7" fmla="*/ 322217 w 698905"/>
              <a:gd name="connsiteY7" fmla="*/ 1146798 h 1146798"/>
              <a:gd name="connsiteX8" fmla="*/ 87086 w 698905"/>
              <a:gd name="connsiteY8" fmla="*/ 1085838 h 1146798"/>
              <a:gd name="connsiteX9" fmla="*/ 0 w 698905"/>
              <a:gd name="connsiteY9" fmla="*/ 963918 h 1146798"/>
              <a:gd name="connsiteX10" fmla="*/ 26126 w 698905"/>
              <a:gd name="connsiteY10" fmla="*/ 754913 h 1146798"/>
              <a:gd name="connsiteX11" fmla="*/ 34834 w 698905"/>
              <a:gd name="connsiteY11" fmla="*/ 467530 h 1146798"/>
              <a:gd name="connsiteX12" fmla="*/ 17417 w 698905"/>
              <a:gd name="connsiteY12" fmla="*/ 267233 h 1146798"/>
              <a:gd name="connsiteX0" fmla="*/ 17417 w 698905"/>
              <a:gd name="connsiteY0" fmla="*/ 197564 h 1085838"/>
              <a:gd name="connsiteX1" fmla="*/ 17417 w 698905"/>
              <a:gd name="connsiteY1" fmla="*/ 310776 h 1085838"/>
              <a:gd name="connsiteX2" fmla="*/ 43543 w 698905"/>
              <a:gd name="connsiteY2" fmla="*/ 154021 h 1085838"/>
              <a:gd name="connsiteX3" fmla="*/ 183904 w 698905"/>
              <a:gd name="connsiteY3" fmla="*/ 0 h 1085838"/>
              <a:gd name="connsiteX4" fmla="*/ 543176 w 698905"/>
              <a:gd name="connsiteY4" fmla="*/ 380957 h 1085838"/>
              <a:gd name="connsiteX5" fmla="*/ 698905 w 698905"/>
              <a:gd name="connsiteY5" fmla="*/ 630773 h 1085838"/>
              <a:gd name="connsiteX6" fmla="*/ 499633 w 698905"/>
              <a:gd name="connsiteY6" fmla="*/ 781551 h 1085838"/>
              <a:gd name="connsiteX7" fmla="*/ 87086 w 698905"/>
              <a:gd name="connsiteY7" fmla="*/ 1085838 h 1085838"/>
              <a:gd name="connsiteX8" fmla="*/ 0 w 698905"/>
              <a:gd name="connsiteY8" fmla="*/ 963918 h 1085838"/>
              <a:gd name="connsiteX9" fmla="*/ 26126 w 698905"/>
              <a:gd name="connsiteY9" fmla="*/ 754913 h 1085838"/>
              <a:gd name="connsiteX10" fmla="*/ 34834 w 698905"/>
              <a:gd name="connsiteY10" fmla="*/ 467530 h 1085838"/>
              <a:gd name="connsiteX11" fmla="*/ 17417 w 698905"/>
              <a:gd name="connsiteY11" fmla="*/ 267233 h 1085838"/>
              <a:gd name="connsiteX0" fmla="*/ 17417 w 698905"/>
              <a:gd name="connsiteY0" fmla="*/ 197564 h 963918"/>
              <a:gd name="connsiteX1" fmla="*/ 17417 w 698905"/>
              <a:gd name="connsiteY1" fmla="*/ 310776 h 963918"/>
              <a:gd name="connsiteX2" fmla="*/ 43543 w 698905"/>
              <a:gd name="connsiteY2" fmla="*/ 154021 h 963918"/>
              <a:gd name="connsiteX3" fmla="*/ 183904 w 698905"/>
              <a:gd name="connsiteY3" fmla="*/ 0 h 963918"/>
              <a:gd name="connsiteX4" fmla="*/ 543176 w 698905"/>
              <a:gd name="connsiteY4" fmla="*/ 380957 h 963918"/>
              <a:gd name="connsiteX5" fmla="*/ 698905 w 698905"/>
              <a:gd name="connsiteY5" fmla="*/ 630773 h 963918"/>
              <a:gd name="connsiteX6" fmla="*/ 499633 w 698905"/>
              <a:gd name="connsiteY6" fmla="*/ 781551 h 963918"/>
              <a:gd name="connsiteX7" fmla="*/ 0 w 698905"/>
              <a:gd name="connsiteY7" fmla="*/ 963918 h 963918"/>
              <a:gd name="connsiteX8" fmla="*/ 26126 w 698905"/>
              <a:gd name="connsiteY8" fmla="*/ 754913 h 963918"/>
              <a:gd name="connsiteX9" fmla="*/ 34834 w 698905"/>
              <a:gd name="connsiteY9" fmla="*/ 467530 h 963918"/>
              <a:gd name="connsiteX10" fmla="*/ 17417 w 698905"/>
              <a:gd name="connsiteY10" fmla="*/ 267233 h 963918"/>
              <a:gd name="connsiteX0" fmla="*/ 0 w 681488"/>
              <a:gd name="connsiteY0" fmla="*/ 197564 h 781551"/>
              <a:gd name="connsiteX1" fmla="*/ 0 w 681488"/>
              <a:gd name="connsiteY1" fmla="*/ 310776 h 781551"/>
              <a:gd name="connsiteX2" fmla="*/ 26126 w 681488"/>
              <a:gd name="connsiteY2" fmla="*/ 154021 h 781551"/>
              <a:gd name="connsiteX3" fmla="*/ 166487 w 681488"/>
              <a:gd name="connsiteY3" fmla="*/ 0 h 781551"/>
              <a:gd name="connsiteX4" fmla="*/ 525759 w 681488"/>
              <a:gd name="connsiteY4" fmla="*/ 380957 h 781551"/>
              <a:gd name="connsiteX5" fmla="*/ 681488 w 681488"/>
              <a:gd name="connsiteY5" fmla="*/ 630773 h 781551"/>
              <a:gd name="connsiteX6" fmla="*/ 482216 w 681488"/>
              <a:gd name="connsiteY6" fmla="*/ 781551 h 781551"/>
              <a:gd name="connsiteX7" fmla="*/ 8709 w 681488"/>
              <a:gd name="connsiteY7" fmla="*/ 754913 h 781551"/>
              <a:gd name="connsiteX8" fmla="*/ 17417 w 681488"/>
              <a:gd name="connsiteY8" fmla="*/ 467530 h 781551"/>
              <a:gd name="connsiteX9" fmla="*/ 0 w 681488"/>
              <a:gd name="connsiteY9" fmla="*/ 267233 h 781551"/>
              <a:gd name="connsiteX0" fmla="*/ 0 w 681488"/>
              <a:gd name="connsiteY0" fmla="*/ 197564 h 781551"/>
              <a:gd name="connsiteX1" fmla="*/ 0 w 681488"/>
              <a:gd name="connsiteY1" fmla="*/ 310776 h 781551"/>
              <a:gd name="connsiteX2" fmla="*/ 26126 w 681488"/>
              <a:gd name="connsiteY2" fmla="*/ 154021 h 781551"/>
              <a:gd name="connsiteX3" fmla="*/ 166487 w 681488"/>
              <a:gd name="connsiteY3" fmla="*/ 0 h 781551"/>
              <a:gd name="connsiteX4" fmla="*/ 525759 w 681488"/>
              <a:gd name="connsiteY4" fmla="*/ 380957 h 781551"/>
              <a:gd name="connsiteX5" fmla="*/ 681488 w 681488"/>
              <a:gd name="connsiteY5" fmla="*/ 630773 h 781551"/>
              <a:gd name="connsiteX6" fmla="*/ 482216 w 681488"/>
              <a:gd name="connsiteY6" fmla="*/ 781551 h 781551"/>
              <a:gd name="connsiteX7" fmla="*/ 17417 w 681488"/>
              <a:gd name="connsiteY7" fmla="*/ 467530 h 781551"/>
              <a:gd name="connsiteX8" fmla="*/ 0 w 681488"/>
              <a:gd name="connsiteY8" fmla="*/ 267233 h 781551"/>
              <a:gd name="connsiteX0" fmla="*/ 0 w 681488"/>
              <a:gd name="connsiteY0" fmla="*/ 197564 h 781551"/>
              <a:gd name="connsiteX1" fmla="*/ 0 w 681488"/>
              <a:gd name="connsiteY1" fmla="*/ 310776 h 781551"/>
              <a:gd name="connsiteX2" fmla="*/ 26126 w 681488"/>
              <a:gd name="connsiteY2" fmla="*/ 154021 h 781551"/>
              <a:gd name="connsiteX3" fmla="*/ 166487 w 681488"/>
              <a:gd name="connsiteY3" fmla="*/ 0 h 781551"/>
              <a:gd name="connsiteX4" fmla="*/ 525759 w 681488"/>
              <a:gd name="connsiteY4" fmla="*/ 380957 h 781551"/>
              <a:gd name="connsiteX5" fmla="*/ 681488 w 681488"/>
              <a:gd name="connsiteY5" fmla="*/ 630773 h 781551"/>
              <a:gd name="connsiteX6" fmla="*/ 482216 w 681488"/>
              <a:gd name="connsiteY6" fmla="*/ 781551 h 781551"/>
              <a:gd name="connsiteX7" fmla="*/ 0 w 681488"/>
              <a:gd name="connsiteY7" fmla="*/ 267233 h 781551"/>
              <a:gd name="connsiteX0" fmla="*/ 0 w 681488"/>
              <a:gd name="connsiteY0" fmla="*/ 197564 h 781551"/>
              <a:gd name="connsiteX1" fmla="*/ 0 w 681488"/>
              <a:gd name="connsiteY1" fmla="*/ 310776 h 781551"/>
              <a:gd name="connsiteX2" fmla="*/ 26126 w 681488"/>
              <a:gd name="connsiteY2" fmla="*/ 154021 h 781551"/>
              <a:gd name="connsiteX3" fmla="*/ 166487 w 681488"/>
              <a:gd name="connsiteY3" fmla="*/ 0 h 781551"/>
              <a:gd name="connsiteX4" fmla="*/ 525759 w 681488"/>
              <a:gd name="connsiteY4" fmla="*/ 380957 h 781551"/>
              <a:gd name="connsiteX5" fmla="*/ 681488 w 681488"/>
              <a:gd name="connsiteY5" fmla="*/ 630773 h 781551"/>
              <a:gd name="connsiteX6" fmla="*/ 482216 w 681488"/>
              <a:gd name="connsiteY6" fmla="*/ 781551 h 781551"/>
              <a:gd name="connsiteX0" fmla="*/ 0 w 681488"/>
              <a:gd name="connsiteY0" fmla="*/ 197564 h 781551"/>
              <a:gd name="connsiteX1" fmla="*/ 26126 w 681488"/>
              <a:gd name="connsiteY1" fmla="*/ 154021 h 781551"/>
              <a:gd name="connsiteX2" fmla="*/ 166487 w 681488"/>
              <a:gd name="connsiteY2" fmla="*/ 0 h 781551"/>
              <a:gd name="connsiteX3" fmla="*/ 525759 w 681488"/>
              <a:gd name="connsiteY3" fmla="*/ 380957 h 781551"/>
              <a:gd name="connsiteX4" fmla="*/ 681488 w 681488"/>
              <a:gd name="connsiteY4" fmla="*/ 630773 h 781551"/>
              <a:gd name="connsiteX5" fmla="*/ 482216 w 681488"/>
              <a:gd name="connsiteY5" fmla="*/ 781551 h 781551"/>
              <a:gd name="connsiteX0" fmla="*/ 0 w 681488"/>
              <a:gd name="connsiteY0" fmla="*/ 197564 h 781551"/>
              <a:gd name="connsiteX1" fmla="*/ 166487 w 681488"/>
              <a:gd name="connsiteY1" fmla="*/ 0 h 781551"/>
              <a:gd name="connsiteX2" fmla="*/ 525759 w 681488"/>
              <a:gd name="connsiteY2" fmla="*/ 380957 h 781551"/>
              <a:gd name="connsiteX3" fmla="*/ 681488 w 681488"/>
              <a:gd name="connsiteY3" fmla="*/ 630773 h 781551"/>
              <a:gd name="connsiteX4" fmla="*/ 482216 w 681488"/>
              <a:gd name="connsiteY4" fmla="*/ 781551 h 781551"/>
              <a:gd name="connsiteX0" fmla="*/ 0 w 515001"/>
              <a:gd name="connsiteY0" fmla="*/ 0 h 781551"/>
              <a:gd name="connsiteX1" fmla="*/ 359272 w 515001"/>
              <a:gd name="connsiteY1" fmla="*/ 380957 h 781551"/>
              <a:gd name="connsiteX2" fmla="*/ 515001 w 515001"/>
              <a:gd name="connsiteY2" fmla="*/ 630773 h 781551"/>
              <a:gd name="connsiteX3" fmla="*/ 315729 w 515001"/>
              <a:gd name="connsiteY3" fmla="*/ 781551 h 781551"/>
              <a:gd name="connsiteX0" fmla="*/ 0 w 515001"/>
              <a:gd name="connsiteY0" fmla="*/ 0 h 781551"/>
              <a:gd name="connsiteX1" fmla="*/ 359272 w 515001"/>
              <a:gd name="connsiteY1" fmla="*/ 380957 h 781551"/>
              <a:gd name="connsiteX2" fmla="*/ 515001 w 515001"/>
              <a:gd name="connsiteY2" fmla="*/ 630773 h 781551"/>
              <a:gd name="connsiteX3" fmla="*/ 315729 w 515001"/>
              <a:gd name="connsiteY3" fmla="*/ 781551 h 781551"/>
              <a:gd name="connsiteX0" fmla="*/ 0 w 515001"/>
              <a:gd name="connsiteY0" fmla="*/ 0 h 630773"/>
              <a:gd name="connsiteX1" fmla="*/ 359272 w 515001"/>
              <a:gd name="connsiteY1" fmla="*/ 380957 h 630773"/>
              <a:gd name="connsiteX2" fmla="*/ 515001 w 515001"/>
              <a:gd name="connsiteY2" fmla="*/ 630773 h 630773"/>
              <a:gd name="connsiteX3" fmla="*/ 58741 w 515001"/>
              <a:gd name="connsiteY3" fmla="*/ 494681 h 630773"/>
              <a:gd name="connsiteX0" fmla="*/ 0 w 515001"/>
              <a:gd name="connsiteY0" fmla="*/ 0 h 740297"/>
              <a:gd name="connsiteX1" fmla="*/ 359272 w 515001"/>
              <a:gd name="connsiteY1" fmla="*/ 380957 h 740297"/>
              <a:gd name="connsiteX2" fmla="*/ 515001 w 515001"/>
              <a:gd name="connsiteY2" fmla="*/ 630773 h 740297"/>
              <a:gd name="connsiteX3" fmla="*/ 58741 w 515001"/>
              <a:gd name="connsiteY3" fmla="*/ 494681 h 740297"/>
              <a:gd name="connsiteX0" fmla="*/ 0 w 515001"/>
              <a:gd name="connsiteY0" fmla="*/ 0 h 794699"/>
              <a:gd name="connsiteX1" fmla="*/ 359272 w 515001"/>
              <a:gd name="connsiteY1" fmla="*/ 380957 h 794699"/>
              <a:gd name="connsiteX2" fmla="*/ 515001 w 515001"/>
              <a:gd name="connsiteY2" fmla="*/ 630773 h 794699"/>
              <a:gd name="connsiteX3" fmla="*/ 58741 w 515001"/>
              <a:gd name="connsiteY3" fmla="*/ 494681 h 794699"/>
              <a:gd name="connsiteX0" fmla="*/ 0 w 515001"/>
              <a:gd name="connsiteY0" fmla="*/ 0 h 794699"/>
              <a:gd name="connsiteX1" fmla="*/ 359272 w 515001"/>
              <a:gd name="connsiteY1" fmla="*/ 380957 h 794699"/>
              <a:gd name="connsiteX2" fmla="*/ 515001 w 515001"/>
              <a:gd name="connsiteY2" fmla="*/ 630773 h 794699"/>
              <a:gd name="connsiteX3" fmla="*/ 58741 w 515001"/>
              <a:gd name="connsiteY3" fmla="*/ 494681 h 794699"/>
              <a:gd name="connsiteX0" fmla="*/ 0 w 515001"/>
              <a:gd name="connsiteY0" fmla="*/ 0 h 794699"/>
              <a:gd name="connsiteX1" fmla="*/ 359272 w 515001"/>
              <a:gd name="connsiteY1" fmla="*/ 380957 h 794699"/>
              <a:gd name="connsiteX2" fmla="*/ 515001 w 515001"/>
              <a:gd name="connsiteY2" fmla="*/ 630773 h 794699"/>
              <a:gd name="connsiteX3" fmla="*/ 58741 w 515001"/>
              <a:gd name="connsiteY3" fmla="*/ 494681 h 794699"/>
              <a:gd name="connsiteX0" fmla="*/ 0 w 515001"/>
              <a:gd name="connsiteY0" fmla="*/ 0 h 794699"/>
              <a:gd name="connsiteX1" fmla="*/ 359272 w 515001"/>
              <a:gd name="connsiteY1" fmla="*/ 380957 h 794699"/>
              <a:gd name="connsiteX2" fmla="*/ 515001 w 515001"/>
              <a:gd name="connsiteY2" fmla="*/ 630773 h 794699"/>
              <a:gd name="connsiteX3" fmla="*/ 58741 w 515001"/>
              <a:gd name="connsiteY3" fmla="*/ 494681 h 794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5001" h="794699">
                <a:moveTo>
                  <a:pt x="0" y="0"/>
                </a:moveTo>
                <a:cubicBezTo>
                  <a:pt x="113781" y="192727"/>
                  <a:pt x="203656" y="301783"/>
                  <a:pt x="359272" y="380957"/>
                </a:cubicBezTo>
                <a:cubicBezTo>
                  <a:pt x="369347" y="482158"/>
                  <a:pt x="403326" y="571407"/>
                  <a:pt x="515001" y="630773"/>
                </a:cubicBezTo>
                <a:cubicBezTo>
                  <a:pt x="500373" y="758726"/>
                  <a:pt x="282546" y="982304"/>
                  <a:pt x="58741" y="494681"/>
                </a:cubicBezTo>
              </a:path>
            </a:pathLst>
          </a:custGeom>
          <a:solidFill>
            <a:srgbClr val="7030A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iatus subinguina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48150" y="543197"/>
            <a:ext cx="4932363" cy="501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0" y="730522"/>
            <a:ext cx="4067175" cy="1604962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altLang="hu-HU" b="1" u="sng" dirty="0"/>
              <a:t>Lacuna musculonervosa</a:t>
            </a:r>
            <a:r>
              <a:rPr lang="hu-HU" altLang="hu-HU" dirty="0"/>
              <a:t>:</a:t>
            </a:r>
          </a:p>
          <a:p>
            <a:pPr algn="ctr">
              <a:spcBef>
                <a:spcPct val="50000"/>
              </a:spcBef>
            </a:pPr>
            <a:r>
              <a:rPr lang="hu-HU" altLang="hu-HU" dirty="0"/>
              <a:t>n. cutaneus femoris lat.</a:t>
            </a:r>
          </a:p>
          <a:p>
            <a:pPr algn="ctr">
              <a:spcBef>
                <a:spcPct val="50000"/>
              </a:spcBef>
            </a:pPr>
            <a:r>
              <a:rPr lang="hu-HU" altLang="hu-HU" dirty="0"/>
              <a:t>m. iliopsoas</a:t>
            </a:r>
          </a:p>
          <a:p>
            <a:pPr algn="ctr">
              <a:spcBef>
                <a:spcPct val="50000"/>
              </a:spcBef>
            </a:pPr>
            <a:r>
              <a:rPr lang="hu-HU" altLang="hu-HU" dirty="0"/>
              <a:t>n. femoralis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0" y="2673622"/>
            <a:ext cx="4067175" cy="1192212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altLang="hu-HU" b="1" u="sng"/>
              <a:t>Lacuna vasorum</a:t>
            </a:r>
            <a:r>
              <a:rPr lang="hu-HU" altLang="hu-HU"/>
              <a:t>:</a:t>
            </a:r>
          </a:p>
          <a:p>
            <a:pPr algn="ctr">
              <a:spcBef>
                <a:spcPct val="50000"/>
              </a:spcBef>
            </a:pPr>
            <a:r>
              <a:rPr lang="hu-HU" altLang="hu-HU"/>
              <a:t>a., v. femoralis</a:t>
            </a:r>
          </a:p>
          <a:p>
            <a:pPr algn="ctr">
              <a:spcBef>
                <a:spcPct val="50000"/>
              </a:spcBef>
            </a:pPr>
            <a:r>
              <a:rPr lang="hu-HU" altLang="hu-HU"/>
              <a:t> n. genitofemoralis (r. femoralis)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0" y="3897584"/>
            <a:ext cx="4067175" cy="1604963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altLang="hu-HU" b="1" u="sng"/>
              <a:t>Lacuna lymphatica (herniosa)</a:t>
            </a:r>
            <a:r>
              <a:rPr lang="hu-HU" altLang="hu-HU"/>
              <a:t>:</a:t>
            </a:r>
          </a:p>
          <a:p>
            <a:pPr algn="ctr">
              <a:spcBef>
                <a:spcPct val="50000"/>
              </a:spcBef>
            </a:pPr>
            <a:r>
              <a:rPr lang="hu-HU" altLang="hu-HU"/>
              <a:t>nyirokerek</a:t>
            </a:r>
          </a:p>
          <a:p>
            <a:pPr algn="ctr">
              <a:spcBef>
                <a:spcPct val="50000"/>
              </a:spcBef>
            </a:pPr>
            <a:r>
              <a:rPr lang="hu-HU" altLang="hu-HU"/>
              <a:t>Canalis femoralis belső nyílása!!</a:t>
            </a:r>
          </a:p>
          <a:p>
            <a:pPr algn="ctr">
              <a:spcBef>
                <a:spcPct val="50000"/>
              </a:spcBef>
            </a:pPr>
            <a:r>
              <a:rPr lang="hu-HU" altLang="hu-HU"/>
              <a:t>(anulus femoralis)</a:t>
            </a: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7380288" y="730522"/>
            <a:ext cx="1763712" cy="366712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altLang="hu-HU"/>
              <a:t>Lig. lacunare</a:t>
            </a:r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>
            <a:off x="3275856" y="1307901"/>
            <a:ext cx="2232025" cy="730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2842469" y="1741288"/>
            <a:ext cx="3024187" cy="1428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>
            <a:off x="2771031" y="2100063"/>
            <a:ext cx="3384550" cy="1444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13" name="Line 11"/>
          <p:cNvSpPr>
            <a:spLocks noChangeShapeType="1"/>
          </p:cNvSpPr>
          <p:nvPr/>
        </p:nvSpPr>
        <p:spPr bwMode="auto">
          <a:xfrm flipV="1">
            <a:off x="3779094" y="2244526"/>
            <a:ext cx="2592387" cy="14398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14" name="Line 13"/>
          <p:cNvSpPr>
            <a:spLocks noChangeShapeType="1"/>
          </p:cNvSpPr>
          <p:nvPr/>
        </p:nvSpPr>
        <p:spPr bwMode="auto">
          <a:xfrm flipH="1">
            <a:off x="7308106" y="1092001"/>
            <a:ext cx="935038" cy="18002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15" name="Line 11"/>
          <p:cNvSpPr>
            <a:spLocks noChangeShapeType="1"/>
          </p:cNvSpPr>
          <p:nvPr/>
        </p:nvSpPr>
        <p:spPr bwMode="auto">
          <a:xfrm flipV="1">
            <a:off x="3707904" y="2924944"/>
            <a:ext cx="3456483" cy="187220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9823" y="1052736"/>
            <a:ext cx="9193823" cy="4797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31640" y="274638"/>
            <a:ext cx="5688632" cy="1143000"/>
          </a:xfrm>
        </p:spPr>
        <p:txBody>
          <a:bodyPr>
            <a:normAutofit fontScale="90000"/>
          </a:bodyPr>
          <a:lstStyle/>
          <a:p>
            <a:r>
              <a:rPr lang="hu-HU" dirty="0"/>
              <a:t>Regio femoris ant. et post.</a:t>
            </a:r>
          </a:p>
        </p:txBody>
      </p:sp>
      <p:sp>
        <p:nvSpPr>
          <p:cNvPr id="6" name="Inhaltsplatzhalter 2"/>
          <p:cNvSpPr txBox="1">
            <a:spLocks/>
          </p:cNvSpPr>
          <p:nvPr/>
        </p:nvSpPr>
        <p:spPr>
          <a:xfrm>
            <a:off x="1331640" y="1600200"/>
            <a:ext cx="5482952" cy="506916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hu-H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Határok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</a:pPr>
            <a:r>
              <a:rPr lang="hu-HU" sz="2800" dirty="0"/>
              <a:t>Fent a </a:t>
            </a:r>
            <a:r>
              <a:rPr lang="hu-HU" sz="2800" dirty="0">
                <a:solidFill>
                  <a:srgbClr val="7030A0"/>
                </a:solidFill>
              </a:rPr>
              <a:t>sulcus gluteus magassága</a:t>
            </a:r>
            <a:r>
              <a:rPr lang="hu-HU" sz="2800" dirty="0"/>
              <a:t>, lent a </a:t>
            </a:r>
            <a:r>
              <a:rPr lang="hu-HU" sz="2800" dirty="0">
                <a:solidFill>
                  <a:srgbClr val="7030A0"/>
                </a:solidFill>
              </a:rPr>
              <a:t>patella felett három harántujjal</a:t>
            </a:r>
            <a:r>
              <a:rPr lang="hu-HU" sz="2800" dirty="0"/>
              <a:t>. Oldalt a </a:t>
            </a:r>
            <a:r>
              <a:rPr lang="hu-HU" sz="2800" dirty="0">
                <a:solidFill>
                  <a:srgbClr val="7030A0"/>
                </a:solidFill>
              </a:rPr>
              <a:t>femur condylusok vonalai</a:t>
            </a:r>
            <a:r>
              <a:rPr lang="hu-HU" sz="2800" dirty="0"/>
              <a:t>.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hu-H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Kiemelt fontosságú képeltek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fasciarekeszek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hu-HU" sz="2800" dirty="0"/>
              <a:t>canalis adductorius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hu-H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Klinikai vonatkozások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canalis adductorius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6E85A3C8-70BF-4CFD-905C-FDF946FEA72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92" y="27384"/>
            <a:ext cx="1479448" cy="6858000"/>
          </a:xfrm>
          <a:prstGeom prst="rect">
            <a:avLst/>
          </a:prstGeom>
        </p:spPr>
      </p:pic>
      <p:sp>
        <p:nvSpPr>
          <p:cNvPr id="3" name="Szabadkézi sokszög: alakzat 2">
            <a:extLst>
              <a:ext uri="{FF2B5EF4-FFF2-40B4-BE49-F238E27FC236}">
                <a16:creationId xmlns:a16="http://schemas.microsoft.com/office/drawing/2014/main" id="{D9916D10-A9CF-41CA-B98C-4ED449A4E552}"/>
              </a:ext>
            </a:extLst>
          </p:cNvPr>
          <p:cNvSpPr/>
          <p:nvPr/>
        </p:nvSpPr>
        <p:spPr>
          <a:xfrm>
            <a:off x="74209" y="481263"/>
            <a:ext cx="1148054" cy="2807369"/>
          </a:xfrm>
          <a:custGeom>
            <a:avLst/>
            <a:gdLst>
              <a:gd name="connsiteX0" fmla="*/ 32084 w 1026695"/>
              <a:gd name="connsiteY0" fmla="*/ 0 h 2807369"/>
              <a:gd name="connsiteX1" fmla="*/ 256674 w 1026695"/>
              <a:gd name="connsiteY1" fmla="*/ 208548 h 2807369"/>
              <a:gd name="connsiteX2" fmla="*/ 1026695 w 1026695"/>
              <a:gd name="connsiteY2" fmla="*/ 2711116 h 2807369"/>
              <a:gd name="connsiteX3" fmla="*/ 288758 w 1026695"/>
              <a:gd name="connsiteY3" fmla="*/ 2807369 h 2807369"/>
              <a:gd name="connsiteX4" fmla="*/ 0 w 1026695"/>
              <a:gd name="connsiteY4" fmla="*/ 48126 h 2807369"/>
              <a:gd name="connsiteX5" fmla="*/ 0 w 1026695"/>
              <a:gd name="connsiteY5" fmla="*/ 48126 h 2807369"/>
              <a:gd name="connsiteX0" fmla="*/ 385010 w 1379621"/>
              <a:gd name="connsiteY0" fmla="*/ 82941 h 2890310"/>
              <a:gd name="connsiteX1" fmla="*/ 609600 w 1379621"/>
              <a:gd name="connsiteY1" fmla="*/ 291489 h 2890310"/>
              <a:gd name="connsiteX2" fmla="*/ 1379621 w 1379621"/>
              <a:gd name="connsiteY2" fmla="*/ 2794057 h 2890310"/>
              <a:gd name="connsiteX3" fmla="*/ 641684 w 1379621"/>
              <a:gd name="connsiteY3" fmla="*/ 2890310 h 2890310"/>
              <a:gd name="connsiteX4" fmla="*/ 352926 w 1379621"/>
              <a:gd name="connsiteY4" fmla="*/ 131067 h 2890310"/>
              <a:gd name="connsiteX5" fmla="*/ 0 w 1379621"/>
              <a:gd name="connsiteY5" fmla="*/ 483994 h 2890310"/>
              <a:gd name="connsiteX0" fmla="*/ 385010 w 1379621"/>
              <a:gd name="connsiteY0" fmla="*/ 0 h 2807369"/>
              <a:gd name="connsiteX1" fmla="*/ 609600 w 1379621"/>
              <a:gd name="connsiteY1" fmla="*/ 208548 h 2807369"/>
              <a:gd name="connsiteX2" fmla="*/ 1379621 w 1379621"/>
              <a:gd name="connsiteY2" fmla="*/ 2711116 h 2807369"/>
              <a:gd name="connsiteX3" fmla="*/ 641684 w 1379621"/>
              <a:gd name="connsiteY3" fmla="*/ 2807369 h 2807369"/>
              <a:gd name="connsiteX4" fmla="*/ 248151 w 1379621"/>
              <a:gd name="connsiteY4" fmla="*/ 1410201 h 2807369"/>
              <a:gd name="connsiteX5" fmla="*/ 0 w 1379621"/>
              <a:gd name="connsiteY5" fmla="*/ 401053 h 2807369"/>
              <a:gd name="connsiteX0" fmla="*/ 223085 w 1217696"/>
              <a:gd name="connsiteY0" fmla="*/ 0 h 2807369"/>
              <a:gd name="connsiteX1" fmla="*/ 447675 w 1217696"/>
              <a:gd name="connsiteY1" fmla="*/ 208548 h 2807369"/>
              <a:gd name="connsiteX2" fmla="*/ 1217696 w 1217696"/>
              <a:gd name="connsiteY2" fmla="*/ 2711116 h 2807369"/>
              <a:gd name="connsiteX3" fmla="*/ 479759 w 1217696"/>
              <a:gd name="connsiteY3" fmla="*/ 2807369 h 2807369"/>
              <a:gd name="connsiteX4" fmla="*/ 86226 w 1217696"/>
              <a:gd name="connsiteY4" fmla="*/ 1410201 h 2807369"/>
              <a:gd name="connsiteX5" fmla="*/ 0 w 1217696"/>
              <a:gd name="connsiteY5" fmla="*/ 258178 h 2807369"/>
              <a:gd name="connsiteX0" fmla="*/ 223085 w 1217696"/>
              <a:gd name="connsiteY0" fmla="*/ 0 h 2807369"/>
              <a:gd name="connsiteX1" fmla="*/ 447675 w 1217696"/>
              <a:gd name="connsiteY1" fmla="*/ 208548 h 2807369"/>
              <a:gd name="connsiteX2" fmla="*/ 1217696 w 1217696"/>
              <a:gd name="connsiteY2" fmla="*/ 2711116 h 2807369"/>
              <a:gd name="connsiteX3" fmla="*/ 479759 w 1217696"/>
              <a:gd name="connsiteY3" fmla="*/ 2807369 h 2807369"/>
              <a:gd name="connsiteX4" fmla="*/ 86226 w 1217696"/>
              <a:gd name="connsiteY4" fmla="*/ 1410201 h 2807369"/>
              <a:gd name="connsiteX5" fmla="*/ 0 w 1217696"/>
              <a:gd name="connsiteY5" fmla="*/ 258178 h 2807369"/>
              <a:gd name="connsiteX6" fmla="*/ 223085 w 1217696"/>
              <a:gd name="connsiteY6" fmla="*/ 0 h 2807369"/>
              <a:gd name="connsiteX0" fmla="*/ 145915 w 1140526"/>
              <a:gd name="connsiteY0" fmla="*/ 0 h 2807369"/>
              <a:gd name="connsiteX1" fmla="*/ 370505 w 1140526"/>
              <a:gd name="connsiteY1" fmla="*/ 208548 h 2807369"/>
              <a:gd name="connsiteX2" fmla="*/ 1140526 w 1140526"/>
              <a:gd name="connsiteY2" fmla="*/ 2711116 h 2807369"/>
              <a:gd name="connsiteX3" fmla="*/ 402589 w 1140526"/>
              <a:gd name="connsiteY3" fmla="*/ 2807369 h 2807369"/>
              <a:gd name="connsiteX4" fmla="*/ 9056 w 1140526"/>
              <a:gd name="connsiteY4" fmla="*/ 1410201 h 2807369"/>
              <a:gd name="connsiteX5" fmla="*/ 145915 w 1140526"/>
              <a:gd name="connsiteY5" fmla="*/ 0 h 2807369"/>
              <a:gd name="connsiteX0" fmla="*/ 145915 w 1140526"/>
              <a:gd name="connsiteY0" fmla="*/ 0 h 2807369"/>
              <a:gd name="connsiteX1" fmla="*/ 370505 w 1140526"/>
              <a:gd name="connsiteY1" fmla="*/ 208548 h 2807369"/>
              <a:gd name="connsiteX2" fmla="*/ 1140526 w 1140526"/>
              <a:gd name="connsiteY2" fmla="*/ 2711116 h 2807369"/>
              <a:gd name="connsiteX3" fmla="*/ 402589 w 1140526"/>
              <a:gd name="connsiteY3" fmla="*/ 2807369 h 2807369"/>
              <a:gd name="connsiteX4" fmla="*/ 9056 w 1140526"/>
              <a:gd name="connsiteY4" fmla="*/ 1410201 h 2807369"/>
              <a:gd name="connsiteX5" fmla="*/ 145915 w 1140526"/>
              <a:gd name="connsiteY5" fmla="*/ 0 h 2807369"/>
              <a:gd name="connsiteX0" fmla="*/ 145915 w 1140526"/>
              <a:gd name="connsiteY0" fmla="*/ 0 h 2807369"/>
              <a:gd name="connsiteX1" fmla="*/ 370505 w 1140526"/>
              <a:gd name="connsiteY1" fmla="*/ 208548 h 2807369"/>
              <a:gd name="connsiteX2" fmla="*/ 1140526 w 1140526"/>
              <a:gd name="connsiteY2" fmla="*/ 2711116 h 2807369"/>
              <a:gd name="connsiteX3" fmla="*/ 402589 w 1140526"/>
              <a:gd name="connsiteY3" fmla="*/ 2807369 h 2807369"/>
              <a:gd name="connsiteX4" fmla="*/ 9056 w 1140526"/>
              <a:gd name="connsiteY4" fmla="*/ 1410201 h 2807369"/>
              <a:gd name="connsiteX5" fmla="*/ 145915 w 1140526"/>
              <a:gd name="connsiteY5" fmla="*/ 0 h 2807369"/>
              <a:gd name="connsiteX0" fmla="*/ 145915 w 1140526"/>
              <a:gd name="connsiteY0" fmla="*/ 0 h 2807369"/>
              <a:gd name="connsiteX1" fmla="*/ 370505 w 1140526"/>
              <a:gd name="connsiteY1" fmla="*/ 208548 h 2807369"/>
              <a:gd name="connsiteX2" fmla="*/ 1140526 w 1140526"/>
              <a:gd name="connsiteY2" fmla="*/ 2711116 h 2807369"/>
              <a:gd name="connsiteX3" fmla="*/ 402589 w 1140526"/>
              <a:gd name="connsiteY3" fmla="*/ 2807369 h 2807369"/>
              <a:gd name="connsiteX4" fmla="*/ 9056 w 1140526"/>
              <a:gd name="connsiteY4" fmla="*/ 1410201 h 2807369"/>
              <a:gd name="connsiteX5" fmla="*/ 145915 w 1140526"/>
              <a:gd name="connsiteY5" fmla="*/ 0 h 2807369"/>
              <a:gd name="connsiteX0" fmla="*/ 145915 w 1140526"/>
              <a:gd name="connsiteY0" fmla="*/ 0 h 2807369"/>
              <a:gd name="connsiteX1" fmla="*/ 370505 w 1140526"/>
              <a:gd name="connsiteY1" fmla="*/ 208548 h 2807369"/>
              <a:gd name="connsiteX2" fmla="*/ 1140526 w 1140526"/>
              <a:gd name="connsiteY2" fmla="*/ 2711116 h 2807369"/>
              <a:gd name="connsiteX3" fmla="*/ 402589 w 1140526"/>
              <a:gd name="connsiteY3" fmla="*/ 2807369 h 2807369"/>
              <a:gd name="connsiteX4" fmla="*/ 9056 w 1140526"/>
              <a:gd name="connsiteY4" fmla="*/ 1410201 h 2807369"/>
              <a:gd name="connsiteX5" fmla="*/ 145915 w 1140526"/>
              <a:gd name="connsiteY5" fmla="*/ 0 h 2807369"/>
              <a:gd name="connsiteX0" fmla="*/ 145915 w 1140526"/>
              <a:gd name="connsiteY0" fmla="*/ 0 h 2807369"/>
              <a:gd name="connsiteX1" fmla="*/ 370505 w 1140526"/>
              <a:gd name="connsiteY1" fmla="*/ 208548 h 2807369"/>
              <a:gd name="connsiteX2" fmla="*/ 1140526 w 1140526"/>
              <a:gd name="connsiteY2" fmla="*/ 2711116 h 2807369"/>
              <a:gd name="connsiteX3" fmla="*/ 402589 w 1140526"/>
              <a:gd name="connsiteY3" fmla="*/ 2807369 h 2807369"/>
              <a:gd name="connsiteX4" fmla="*/ 9056 w 1140526"/>
              <a:gd name="connsiteY4" fmla="*/ 1410201 h 2807369"/>
              <a:gd name="connsiteX5" fmla="*/ 145915 w 1140526"/>
              <a:gd name="connsiteY5" fmla="*/ 0 h 2807369"/>
              <a:gd name="connsiteX0" fmla="*/ 150382 w 1144993"/>
              <a:gd name="connsiteY0" fmla="*/ 0 h 2807369"/>
              <a:gd name="connsiteX1" fmla="*/ 374972 w 1144993"/>
              <a:gd name="connsiteY1" fmla="*/ 208548 h 2807369"/>
              <a:gd name="connsiteX2" fmla="*/ 1144993 w 1144993"/>
              <a:gd name="connsiteY2" fmla="*/ 2711116 h 2807369"/>
              <a:gd name="connsiteX3" fmla="*/ 407056 w 1144993"/>
              <a:gd name="connsiteY3" fmla="*/ 2807369 h 2807369"/>
              <a:gd name="connsiteX4" fmla="*/ 13523 w 1144993"/>
              <a:gd name="connsiteY4" fmla="*/ 1410201 h 2807369"/>
              <a:gd name="connsiteX5" fmla="*/ 150382 w 1144993"/>
              <a:gd name="connsiteY5" fmla="*/ 0 h 2807369"/>
              <a:gd name="connsiteX0" fmla="*/ 150382 w 1147786"/>
              <a:gd name="connsiteY0" fmla="*/ 0 h 2807369"/>
              <a:gd name="connsiteX1" fmla="*/ 374972 w 1147786"/>
              <a:gd name="connsiteY1" fmla="*/ 208548 h 2807369"/>
              <a:gd name="connsiteX2" fmla="*/ 649124 w 1147786"/>
              <a:gd name="connsiteY2" fmla="*/ 1415776 h 2807369"/>
              <a:gd name="connsiteX3" fmla="*/ 1144993 w 1147786"/>
              <a:gd name="connsiteY3" fmla="*/ 2711116 h 2807369"/>
              <a:gd name="connsiteX4" fmla="*/ 407056 w 1147786"/>
              <a:gd name="connsiteY4" fmla="*/ 2807369 h 2807369"/>
              <a:gd name="connsiteX5" fmla="*/ 13523 w 1147786"/>
              <a:gd name="connsiteY5" fmla="*/ 1410201 h 2807369"/>
              <a:gd name="connsiteX6" fmla="*/ 150382 w 1147786"/>
              <a:gd name="connsiteY6" fmla="*/ 0 h 2807369"/>
              <a:gd name="connsiteX0" fmla="*/ 150382 w 1150519"/>
              <a:gd name="connsiteY0" fmla="*/ 0 h 2807369"/>
              <a:gd name="connsiteX1" fmla="*/ 374972 w 1150519"/>
              <a:gd name="connsiteY1" fmla="*/ 208548 h 2807369"/>
              <a:gd name="connsiteX2" fmla="*/ 867489 w 1150519"/>
              <a:gd name="connsiteY2" fmla="*/ 801627 h 2807369"/>
              <a:gd name="connsiteX3" fmla="*/ 1144993 w 1150519"/>
              <a:gd name="connsiteY3" fmla="*/ 2711116 h 2807369"/>
              <a:gd name="connsiteX4" fmla="*/ 407056 w 1150519"/>
              <a:gd name="connsiteY4" fmla="*/ 2807369 h 2807369"/>
              <a:gd name="connsiteX5" fmla="*/ 13523 w 1150519"/>
              <a:gd name="connsiteY5" fmla="*/ 1410201 h 2807369"/>
              <a:gd name="connsiteX6" fmla="*/ 150382 w 1150519"/>
              <a:gd name="connsiteY6" fmla="*/ 0 h 2807369"/>
              <a:gd name="connsiteX0" fmla="*/ 150382 w 1150519"/>
              <a:gd name="connsiteY0" fmla="*/ 0 h 2807369"/>
              <a:gd name="connsiteX1" fmla="*/ 374972 w 1150519"/>
              <a:gd name="connsiteY1" fmla="*/ 208548 h 2807369"/>
              <a:gd name="connsiteX2" fmla="*/ 867489 w 1150519"/>
              <a:gd name="connsiteY2" fmla="*/ 801627 h 2807369"/>
              <a:gd name="connsiteX3" fmla="*/ 1144993 w 1150519"/>
              <a:gd name="connsiteY3" fmla="*/ 2711116 h 2807369"/>
              <a:gd name="connsiteX4" fmla="*/ 407056 w 1150519"/>
              <a:gd name="connsiteY4" fmla="*/ 2807369 h 2807369"/>
              <a:gd name="connsiteX5" fmla="*/ 13523 w 1150519"/>
              <a:gd name="connsiteY5" fmla="*/ 1410201 h 2807369"/>
              <a:gd name="connsiteX6" fmla="*/ 150382 w 1150519"/>
              <a:gd name="connsiteY6" fmla="*/ 0 h 2807369"/>
              <a:gd name="connsiteX0" fmla="*/ 150382 w 1150519"/>
              <a:gd name="connsiteY0" fmla="*/ 0 h 2807369"/>
              <a:gd name="connsiteX1" fmla="*/ 374972 w 1150519"/>
              <a:gd name="connsiteY1" fmla="*/ 208548 h 2807369"/>
              <a:gd name="connsiteX2" fmla="*/ 867489 w 1150519"/>
              <a:gd name="connsiteY2" fmla="*/ 801627 h 2807369"/>
              <a:gd name="connsiteX3" fmla="*/ 1144993 w 1150519"/>
              <a:gd name="connsiteY3" fmla="*/ 2711116 h 2807369"/>
              <a:gd name="connsiteX4" fmla="*/ 407056 w 1150519"/>
              <a:gd name="connsiteY4" fmla="*/ 2807369 h 2807369"/>
              <a:gd name="connsiteX5" fmla="*/ 13523 w 1150519"/>
              <a:gd name="connsiteY5" fmla="*/ 1410201 h 2807369"/>
              <a:gd name="connsiteX6" fmla="*/ 150382 w 1150519"/>
              <a:gd name="connsiteY6" fmla="*/ 0 h 2807369"/>
              <a:gd name="connsiteX0" fmla="*/ 150382 w 1144993"/>
              <a:gd name="connsiteY0" fmla="*/ 0 h 2807369"/>
              <a:gd name="connsiteX1" fmla="*/ 374972 w 1144993"/>
              <a:gd name="connsiteY1" fmla="*/ 208548 h 2807369"/>
              <a:gd name="connsiteX2" fmla="*/ 867489 w 1144993"/>
              <a:gd name="connsiteY2" fmla="*/ 801627 h 2807369"/>
              <a:gd name="connsiteX3" fmla="*/ 1144993 w 1144993"/>
              <a:gd name="connsiteY3" fmla="*/ 2711116 h 2807369"/>
              <a:gd name="connsiteX4" fmla="*/ 407056 w 1144993"/>
              <a:gd name="connsiteY4" fmla="*/ 2807369 h 2807369"/>
              <a:gd name="connsiteX5" fmla="*/ 13523 w 1144993"/>
              <a:gd name="connsiteY5" fmla="*/ 1410201 h 2807369"/>
              <a:gd name="connsiteX6" fmla="*/ 150382 w 1144993"/>
              <a:gd name="connsiteY6" fmla="*/ 0 h 2807369"/>
              <a:gd name="connsiteX0" fmla="*/ 150382 w 1144993"/>
              <a:gd name="connsiteY0" fmla="*/ 0 h 2807369"/>
              <a:gd name="connsiteX1" fmla="*/ 374972 w 1144993"/>
              <a:gd name="connsiteY1" fmla="*/ 208548 h 2807369"/>
              <a:gd name="connsiteX2" fmla="*/ 867489 w 1144993"/>
              <a:gd name="connsiteY2" fmla="*/ 801627 h 2807369"/>
              <a:gd name="connsiteX3" fmla="*/ 1144993 w 1144993"/>
              <a:gd name="connsiteY3" fmla="*/ 2711116 h 2807369"/>
              <a:gd name="connsiteX4" fmla="*/ 407056 w 1144993"/>
              <a:gd name="connsiteY4" fmla="*/ 2807369 h 2807369"/>
              <a:gd name="connsiteX5" fmla="*/ 13523 w 1144993"/>
              <a:gd name="connsiteY5" fmla="*/ 1410201 h 2807369"/>
              <a:gd name="connsiteX6" fmla="*/ 150382 w 1144993"/>
              <a:gd name="connsiteY6" fmla="*/ 0 h 2807369"/>
              <a:gd name="connsiteX0" fmla="*/ 150382 w 1144993"/>
              <a:gd name="connsiteY0" fmla="*/ 0 h 2807369"/>
              <a:gd name="connsiteX1" fmla="*/ 374972 w 1144993"/>
              <a:gd name="connsiteY1" fmla="*/ 208548 h 2807369"/>
              <a:gd name="connsiteX2" fmla="*/ 867489 w 1144993"/>
              <a:gd name="connsiteY2" fmla="*/ 801627 h 2807369"/>
              <a:gd name="connsiteX3" fmla="*/ 1144993 w 1144993"/>
              <a:gd name="connsiteY3" fmla="*/ 2711116 h 2807369"/>
              <a:gd name="connsiteX4" fmla="*/ 407056 w 1144993"/>
              <a:gd name="connsiteY4" fmla="*/ 2807369 h 2807369"/>
              <a:gd name="connsiteX5" fmla="*/ 13523 w 1144993"/>
              <a:gd name="connsiteY5" fmla="*/ 1410201 h 2807369"/>
              <a:gd name="connsiteX6" fmla="*/ 150382 w 1144993"/>
              <a:gd name="connsiteY6" fmla="*/ 0 h 2807369"/>
              <a:gd name="connsiteX0" fmla="*/ 150382 w 1175346"/>
              <a:gd name="connsiteY0" fmla="*/ 0 h 2807369"/>
              <a:gd name="connsiteX1" fmla="*/ 374972 w 1175346"/>
              <a:gd name="connsiteY1" fmla="*/ 208548 h 2807369"/>
              <a:gd name="connsiteX2" fmla="*/ 867489 w 1175346"/>
              <a:gd name="connsiteY2" fmla="*/ 801627 h 2807369"/>
              <a:gd name="connsiteX3" fmla="*/ 1017613 w 1175346"/>
              <a:gd name="connsiteY3" fmla="*/ 1456719 h 2807369"/>
              <a:gd name="connsiteX4" fmla="*/ 1144993 w 1175346"/>
              <a:gd name="connsiteY4" fmla="*/ 2711116 h 2807369"/>
              <a:gd name="connsiteX5" fmla="*/ 407056 w 1175346"/>
              <a:gd name="connsiteY5" fmla="*/ 2807369 h 2807369"/>
              <a:gd name="connsiteX6" fmla="*/ 13523 w 1175346"/>
              <a:gd name="connsiteY6" fmla="*/ 1410201 h 2807369"/>
              <a:gd name="connsiteX7" fmla="*/ 150382 w 1175346"/>
              <a:gd name="connsiteY7" fmla="*/ 0 h 2807369"/>
              <a:gd name="connsiteX0" fmla="*/ 150382 w 1200672"/>
              <a:gd name="connsiteY0" fmla="*/ 0 h 2807369"/>
              <a:gd name="connsiteX1" fmla="*/ 374972 w 1200672"/>
              <a:gd name="connsiteY1" fmla="*/ 208548 h 2807369"/>
              <a:gd name="connsiteX2" fmla="*/ 867489 w 1200672"/>
              <a:gd name="connsiteY2" fmla="*/ 801627 h 2807369"/>
              <a:gd name="connsiteX3" fmla="*/ 1140442 w 1200672"/>
              <a:gd name="connsiteY3" fmla="*/ 1374833 h 2807369"/>
              <a:gd name="connsiteX4" fmla="*/ 1144993 w 1200672"/>
              <a:gd name="connsiteY4" fmla="*/ 2711116 h 2807369"/>
              <a:gd name="connsiteX5" fmla="*/ 407056 w 1200672"/>
              <a:gd name="connsiteY5" fmla="*/ 2807369 h 2807369"/>
              <a:gd name="connsiteX6" fmla="*/ 13523 w 1200672"/>
              <a:gd name="connsiteY6" fmla="*/ 1410201 h 2807369"/>
              <a:gd name="connsiteX7" fmla="*/ 150382 w 1200672"/>
              <a:gd name="connsiteY7" fmla="*/ 0 h 2807369"/>
              <a:gd name="connsiteX0" fmla="*/ 150382 w 1148054"/>
              <a:gd name="connsiteY0" fmla="*/ 0 h 2807369"/>
              <a:gd name="connsiteX1" fmla="*/ 374972 w 1148054"/>
              <a:gd name="connsiteY1" fmla="*/ 208548 h 2807369"/>
              <a:gd name="connsiteX2" fmla="*/ 867489 w 1148054"/>
              <a:gd name="connsiteY2" fmla="*/ 801627 h 2807369"/>
              <a:gd name="connsiteX3" fmla="*/ 1140442 w 1148054"/>
              <a:gd name="connsiteY3" fmla="*/ 1374833 h 2807369"/>
              <a:gd name="connsiteX4" fmla="*/ 1144993 w 1148054"/>
              <a:gd name="connsiteY4" fmla="*/ 2711116 h 2807369"/>
              <a:gd name="connsiteX5" fmla="*/ 407056 w 1148054"/>
              <a:gd name="connsiteY5" fmla="*/ 2807369 h 2807369"/>
              <a:gd name="connsiteX6" fmla="*/ 13523 w 1148054"/>
              <a:gd name="connsiteY6" fmla="*/ 1410201 h 2807369"/>
              <a:gd name="connsiteX7" fmla="*/ 150382 w 1148054"/>
              <a:gd name="connsiteY7" fmla="*/ 0 h 2807369"/>
              <a:gd name="connsiteX0" fmla="*/ 150382 w 1148054"/>
              <a:gd name="connsiteY0" fmla="*/ 0 h 2807369"/>
              <a:gd name="connsiteX1" fmla="*/ 374972 w 1148054"/>
              <a:gd name="connsiteY1" fmla="*/ 208548 h 2807369"/>
              <a:gd name="connsiteX2" fmla="*/ 867489 w 1148054"/>
              <a:gd name="connsiteY2" fmla="*/ 801627 h 2807369"/>
              <a:gd name="connsiteX3" fmla="*/ 1140442 w 1148054"/>
              <a:gd name="connsiteY3" fmla="*/ 1374833 h 2807369"/>
              <a:gd name="connsiteX4" fmla="*/ 1144993 w 1148054"/>
              <a:gd name="connsiteY4" fmla="*/ 2711116 h 2807369"/>
              <a:gd name="connsiteX5" fmla="*/ 407056 w 1148054"/>
              <a:gd name="connsiteY5" fmla="*/ 2807369 h 2807369"/>
              <a:gd name="connsiteX6" fmla="*/ 13523 w 1148054"/>
              <a:gd name="connsiteY6" fmla="*/ 1410201 h 2807369"/>
              <a:gd name="connsiteX7" fmla="*/ 150382 w 1148054"/>
              <a:gd name="connsiteY7" fmla="*/ 0 h 2807369"/>
              <a:gd name="connsiteX0" fmla="*/ 150382 w 1148054"/>
              <a:gd name="connsiteY0" fmla="*/ 0 h 2807369"/>
              <a:gd name="connsiteX1" fmla="*/ 374972 w 1148054"/>
              <a:gd name="connsiteY1" fmla="*/ 208548 h 2807369"/>
              <a:gd name="connsiteX2" fmla="*/ 867489 w 1148054"/>
              <a:gd name="connsiteY2" fmla="*/ 801627 h 2807369"/>
              <a:gd name="connsiteX3" fmla="*/ 1140442 w 1148054"/>
              <a:gd name="connsiteY3" fmla="*/ 1374833 h 2807369"/>
              <a:gd name="connsiteX4" fmla="*/ 1144993 w 1148054"/>
              <a:gd name="connsiteY4" fmla="*/ 2711116 h 2807369"/>
              <a:gd name="connsiteX5" fmla="*/ 407056 w 1148054"/>
              <a:gd name="connsiteY5" fmla="*/ 2807369 h 2807369"/>
              <a:gd name="connsiteX6" fmla="*/ 13523 w 1148054"/>
              <a:gd name="connsiteY6" fmla="*/ 1410201 h 2807369"/>
              <a:gd name="connsiteX7" fmla="*/ 150382 w 1148054"/>
              <a:gd name="connsiteY7" fmla="*/ 0 h 2807369"/>
              <a:gd name="connsiteX0" fmla="*/ 150382 w 1148054"/>
              <a:gd name="connsiteY0" fmla="*/ 0 h 2807369"/>
              <a:gd name="connsiteX1" fmla="*/ 374972 w 1148054"/>
              <a:gd name="connsiteY1" fmla="*/ 208548 h 2807369"/>
              <a:gd name="connsiteX2" fmla="*/ 867489 w 1148054"/>
              <a:gd name="connsiteY2" fmla="*/ 801627 h 2807369"/>
              <a:gd name="connsiteX3" fmla="*/ 1140442 w 1148054"/>
              <a:gd name="connsiteY3" fmla="*/ 1374833 h 2807369"/>
              <a:gd name="connsiteX4" fmla="*/ 1144993 w 1148054"/>
              <a:gd name="connsiteY4" fmla="*/ 2711116 h 2807369"/>
              <a:gd name="connsiteX5" fmla="*/ 407056 w 1148054"/>
              <a:gd name="connsiteY5" fmla="*/ 2807369 h 2807369"/>
              <a:gd name="connsiteX6" fmla="*/ 13523 w 1148054"/>
              <a:gd name="connsiteY6" fmla="*/ 1410201 h 2807369"/>
              <a:gd name="connsiteX7" fmla="*/ 150382 w 1148054"/>
              <a:gd name="connsiteY7" fmla="*/ 0 h 2807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48054" h="2807369">
                <a:moveTo>
                  <a:pt x="150382" y="0"/>
                </a:moveTo>
                <a:lnTo>
                  <a:pt x="374972" y="208548"/>
                </a:lnTo>
                <a:cubicBezTo>
                  <a:pt x="335266" y="580987"/>
                  <a:pt x="548084" y="1176104"/>
                  <a:pt x="867489" y="801627"/>
                </a:cubicBezTo>
                <a:cubicBezTo>
                  <a:pt x="1083778" y="873178"/>
                  <a:pt x="793940" y="1397779"/>
                  <a:pt x="1140442" y="1374833"/>
                </a:cubicBezTo>
                <a:cubicBezTo>
                  <a:pt x="1186693" y="1693081"/>
                  <a:pt x="1001093" y="2308587"/>
                  <a:pt x="1144993" y="2711116"/>
                </a:cubicBezTo>
                <a:cubicBezTo>
                  <a:pt x="927589" y="2667000"/>
                  <a:pt x="672085" y="2556210"/>
                  <a:pt x="407056" y="2807369"/>
                </a:cubicBezTo>
                <a:cubicBezTo>
                  <a:pt x="263178" y="2449596"/>
                  <a:pt x="56302" y="1878096"/>
                  <a:pt x="13523" y="1410201"/>
                </a:cubicBezTo>
                <a:cubicBezTo>
                  <a:pt x="-29256" y="942306"/>
                  <a:pt x="32991" y="352676"/>
                  <a:pt x="150382" y="0"/>
                </a:cubicBezTo>
                <a:close/>
              </a:path>
            </a:pathLst>
          </a:custGeom>
          <a:solidFill>
            <a:srgbClr val="7030A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1212E3D8-CF1D-4309-898E-E10579E8656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5019" y="0"/>
            <a:ext cx="1479448" cy="6858000"/>
          </a:xfrm>
          <a:prstGeom prst="rect">
            <a:avLst/>
          </a:prstGeom>
        </p:spPr>
      </p:pic>
      <p:sp>
        <p:nvSpPr>
          <p:cNvPr id="10" name="Szabadkézi sokszög: alakzat 9">
            <a:extLst>
              <a:ext uri="{FF2B5EF4-FFF2-40B4-BE49-F238E27FC236}">
                <a16:creationId xmlns:a16="http://schemas.microsoft.com/office/drawing/2014/main" id="{01FD7A2A-8458-4176-BD21-F2B2978BA2FF}"/>
              </a:ext>
            </a:extLst>
          </p:cNvPr>
          <p:cNvSpPr/>
          <p:nvPr/>
        </p:nvSpPr>
        <p:spPr>
          <a:xfrm>
            <a:off x="7923731" y="1014456"/>
            <a:ext cx="1148414" cy="2081150"/>
          </a:xfrm>
          <a:custGeom>
            <a:avLst/>
            <a:gdLst>
              <a:gd name="connsiteX0" fmla="*/ 32084 w 1026695"/>
              <a:gd name="connsiteY0" fmla="*/ 0 h 2807369"/>
              <a:gd name="connsiteX1" fmla="*/ 256674 w 1026695"/>
              <a:gd name="connsiteY1" fmla="*/ 208548 h 2807369"/>
              <a:gd name="connsiteX2" fmla="*/ 1026695 w 1026695"/>
              <a:gd name="connsiteY2" fmla="*/ 2711116 h 2807369"/>
              <a:gd name="connsiteX3" fmla="*/ 288758 w 1026695"/>
              <a:gd name="connsiteY3" fmla="*/ 2807369 h 2807369"/>
              <a:gd name="connsiteX4" fmla="*/ 0 w 1026695"/>
              <a:gd name="connsiteY4" fmla="*/ 48126 h 2807369"/>
              <a:gd name="connsiteX5" fmla="*/ 0 w 1026695"/>
              <a:gd name="connsiteY5" fmla="*/ 48126 h 2807369"/>
              <a:gd name="connsiteX0" fmla="*/ 385010 w 1379621"/>
              <a:gd name="connsiteY0" fmla="*/ 82941 h 2890310"/>
              <a:gd name="connsiteX1" fmla="*/ 609600 w 1379621"/>
              <a:gd name="connsiteY1" fmla="*/ 291489 h 2890310"/>
              <a:gd name="connsiteX2" fmla="*/ 1379621 w 1379621"/>
              <a:gd name="connsiteY2" fmla="*/ 2794057 h 2890310"/>
              <a:gd name="connsiteX3" fmla="*/ 641684 w 1379621"/>
              <a:gd name="connsiteY3" fmla="*/ 2890310 h 2890310"/>
              <a:gd name="connsiteX4" fmla="*/ 352926 w 1379621"/>
              <a:gd name="connsiteY4" fmla="*/ 131067 h 2890310"/>
              <a:gd name="connsiteX5" fmla="*/ 0 w 1379621"/>
              <a:gd name="connsiteY5" fmla="*/ 483994 h 2890310"/>
              <a:gd name="connsiteX0" fmla="*/ 385010 w 1379621"/>
              <a:gd name="connsiteY0" fmla="*/ 0 h 2807369"/>
              <a:gd name="connsiteX1" fmla="*/ 609600 w 1379621"/>
              <a:gd name="connsiteY1" fmla="*/ 208548 h 2807369"/>
              <a:gd name="connsiteX2" fmla="*/ 1379621 w 1379621"/>
              <a:gd name="connsiteY2" fmla="*/ 2711116 h 2807369"/>
              <a:gd name="connsiteX3" fmla="*/ 641684 w 1379621"/>
              <a:gd name="connsiteY3" fmla="*/ 2807369 h 2807369"/>
              <a:gd name="connsiteX4" fmla="*/ 248151 w 1379621"/>
              <a:gd name="connsiteY4" fmla="*/ 1410201 h 2807369"/>
              <a:gd name="connsiteX5" fmla="*/ 0 w 1379621"/>
              <a:gd name="connsiteY5" fmla="*/ 401053 h 2807369"/>
              <a:gd name="connsiteX0" fmla="*/ 223085 w 1217696"/>
              <a:gd name="connsiteY0" fmla="*/ 0 h 2807369"/>
              <a:gd name="connsiteX1" fmla="*/ 447675 w 1217696"/>
              <a:gd name="connsiteY1" fmla="*/ 208548 h 2807369"/>
              <a:gd name="connsiteX2" fmla="*/ 1217696 w 1217696"/>
              <a:gd name="connsiteY2" fmla="*/ 2711116 h 2807369"/>
              <a:gd name="connsiteX3" fmla="*/ 479759 w 1217696"/>
              <a:gd name="connsiteY3" fmla="*/ 2807369 h 2807369"/>
              <a:gd name="connsiteX4" fmla="*/ 86226 w 1217696"/>
              <a:gd name="connsiteY4" fmla="*/ 1410201 h 2807369"/>
              <a:gd name="connsiteX5" fmla="*/ 0 w 1217696"/>
              <a:gd name="connsiteY5" fmla="*/ 258178 h 2807369"/>
              <a:gd name="connsiteX0" fmla="*/ 223085 w 1217696"/>
              <a:gd name="connsiteY0" fmla="*/ 0 h 2807369"/>
              <a:gd name="connsiteX1" fmla="*/ 447675 w 1217696"/>
              <a:gd name="connsiteY1" fmla="*/ 208548 h 2807369"/>
              <a:gd name="connsiteX2" fmla="*/ 1217696 w 1217696"/>
              <a:gd name="connsiteY2" fmla="*/ 2711116 h 2807369"/>
              <a:gd name="connsiteX3" fmla="*/ 479759 w 1217696"/>
              <a:gd name="connsiteY3" fmla="*/ 2807369 h 2807369"/>
              <a:gd name="connsiteX4" fmla="*/ 86226 w 1217696"/>
              <a:gd name="connsiteY4" fmla="*/ 1410201 h 2807369"/>
              <a:gd name="connsiteX5" fmla="*/ 0 w 1217696"/>
              <a:gd name="connsiteY5" fmla="*/ 258178 h 2807369"/>
              <a:gd name="connsiteX6" fmla="*/ 223085 w 1217696"/>
              <a:gd name="connsiteY6" fmla="*/ 0 h 2807369"/>
              <a:gd name="connsiteX0" fmla="*/ 145915 w 1140526"/>
              <a:gd name="connsiteY0" fmla="*/ 0 h 2807369"/>
              <a:gd name="connsiteX1" fmla="*/ 370505 w 1140526"/>
              <a:gd name="connsiteY1" fmla="*/ 208548 h 2807369"/>
              <a:gd name="connsiteX2" fmla="*/ 1140526 w 1140526"/>
              <a:gd name="connsiteY2" fmla="*/ 2711116 h 2807369"/>
              <a:gd name="connsiteX3" fmla="*/ 402589 w 1140526"/>
              <a:gd name="connsiteY3" fmla="*/ 2807369 h 2807369"/>
              <a:gd name="connsiteX4" fmla="*/ 9056 w 1140526"/>
              <a:gd name="connsiteY4" fmla="*/ 1410201 h 2807369"/>
              <a:gd name="connsiteX5" fmla="*/ 145915 w 1140526"/>
              <a:gd name="connsiteY5" fmla="*/ 0 h 2807369"/>
              <a:gd name="connsiteX0" fmla="*/ 145915 w 1140526"/>
              <a:gd name="connsiteY0" fmla="*/ 0 h 2807369"/>
              <a:gd name="connsiteX1" fmla="*/ 370505 w 1140526"/>
              <a:gd name="connsiteY1" fmla="*/ 208548 h 2807369"/>
              <a:gd name="connsiteX2" fmla="*/ 1140526 w 1140526"/>
              <a:gd name="connsiteY2" fmla="*/ 2711116 h 2807369"/>
              <a:gd name="connsiteX3" fmla="*/ 402589 w 1140526"/>
              <a:gd name="connsiteY3" fmla="*/ 2807369 h 2807369"/>
              <a:gd name="connsiteX4" fmla="*/ 9056 w 1140526"/>
              <a:gd name="connsiteY4" fmla="*/ 1410201 h 2807369"/>
              <a:gd name="connsiteX5" fmla="*/ 145915 w 1140526"/>
              <a:gd name="connsiteY5" fmla="*/ 0 h 2807369"/>
              <a:gd name="connsiteX0" fmla="*/ 145915 w 1140526"/>
              <a:gd name="connsiteY0" fmla="*/ 0 h 2807369"/>
              <a:gd name="connsiteX1" fmla="*/ 370505 w 1140526"/>
              <a:gd name="connsiteY1" fmla="*/ 208548 h 2807369"/>
              <a:gd name="connsiteX2" fmla="*/ 1140526 w 1140526"/>
              <a:gd name="connsiteY2" fmla="*/ 2711116 h 2807369"/>
              <a:gd name="connsiteX3" fmla="*/ 402589 w 1140526"/>
              <a:gd name="connsiteY3" fmla="*/ 2807369 h 2807369"/>
              <a:gd name="connsiteX4" fmla="*/ 9056 w 1140526"/>
              <a:gd name="connsiteY4" fmla="*/ 1410201 h 2807369"/>
              <a:gd name="connsiteX5" fmla="*/ 145915 w 1140526"/>
              <a:gd name="connsiteY5" fmla="*/ 0 h 2807369"/>
              <a:gd name="connsiteX0" fmla="*/ 145915 w 1140526"/>
              <a:gd name="connsiteY0" fmla="*/ 0 h 2807369"/>
              <a:gd name="connsiteX1" fmla="*/ 370505 w 1140526"/>
              <a:gd name="connsiteY1" fmla="*/ 208548 h 2807369"/>
              <a:gd name="connsiteX2" fmla="*/ 1140526 w 1140526"/>
              <a:gd name="connsiteY2" fmla="*/ 2711116 h 2807369"/>
              <a:gd name="connsiteX3" fmla="*/ 402589 w 1140526"/>
              <a:gd name="connsiteY3" fmla="*/ 2807369 h 2807369"/>
              <a:gd name="connsiteX4" fmla="*/ 9056 w 1140526"/>
              <a:gd name="connsiteY4" fmla="*/ 1410201 h 2807369"/>
              <a:gd name="connsiteX5" fmla="*/ 145915 w 1140526"/>
              <a:gd name="connsiteY5" fmla="*/ 0 h 2807369"/>
              <a:gd name="connsiteX0" fmla="*/ 145915 w 1140526"/>
              <a:gd name="connsiteY0" fmla="*/ 0 h 2807369"/>
              <a:gd name="connsiteX1" fmla="*/ 370505 w 1140526"/>
              <a:gd name="connsiteY1" fmla="*/ 208548 h 2807369"/>
              <a:gd name="connsiteX2" fmla="*/ 1140526 w 1140526"/>
              <a:gd name="connsiteY2" fmla="*/ 2711116 h 2807369"/>
              <a:gd name="connsiteX3" fmla="*/ 402589 w 1140526"/>
              <a:gd name="connsiteY3" fmla="*/ 2807369 h 2807369"/>
              <a:gd name="connsiteX4" fmla="*/ 9056 w 1140526"/>
              <a:gd name="connsiteY4" fmla="*/ 1410201 h 2807369"/>
              <a:gd name="connsiteX5" fmla="*/ 145915 w 1140526"/>
              <a:gd name="connsiteY5" fmla="*/ 0 h 2807369"/>
              <a:gd name="connsiteX0" fmla="*/ 145915 w 1140526"/>
              <a:gd name="connsiteY0" fmla="*/ 0 h 2807369"/>
              <a:gd name="connsiteX1" fmla="*/ 370505 w 1140526"/>
              <a:gd name="connsiteY1" fmla="*/ 208548 h 2807369"/>
              <a:gd name="connsiteX2" fmla="*/ 1140526 w 1140526"/>
              <a:gd name="connsiteY2" fmla="*/ 2711116 h 2807369"/>
              <a:gd name="connsiteX3" fmla="*/ 402589 w 1140526"/>
              <a:gd name="connsiteY3" fmla="*/ 2807369 h 2807369"/>
              <a:gd name="connsiteX4" fmla="*/ 9056 w 1140526"/>
              <a:gd name="connsiteY4" fmla="*/ 1410201 h 2807369"/>
              <a:gd name="connsiteX5" fmla="*/ 145915 w 1140526"/>
              <a:gd name="connsiteY5" fmla="*/ 0 h 2807369"/>
              <a:gd name="connsiteX0" fmla="*/ 150382 w 1144993"/>
              <a:gd name="connsiteY0" fmla="*/ 0 h 2807369"/>
              <a:gd name="connsiteX1" fmla="*/ 374972 w 1144993"/>
              <a:gd name="connsiteY1" fmla="*/ 208548 h 2807369"/>
              <a:gd name="connsiteX2" fmla="*/ 1144993 w 1144993"/>
              <a:gd name="connsiteY2" fmla="*/ 2711116 h 2807369"/>
              <a:gd name="connsiteX3" fmla="*/ 407056 w 1144993"/>
              <a:gd name="connsiteY3" fmla="*/ 2807369 h 2807369"/>
              <a:gd name="connsiteX4" fmla="*/ 13523 w 1144993"/>
              <a:gd name="connsiteY4" fmla="*/ 1410201 h 2807369"/>
              <a:gd name="connsiteX5" fmla="*/ 150382 w 1144993"/>
              <a:gd name="connsiteY5" fmla="*/ 0 h 2807369"/>
              <a:gd name="connsiteX0" fmla="*/ 150382 w 1368885"/>
              <a:gd name="connsiteY0" fmla="*/ 0 h 2807369"/>
              <a:gd name="connsiteX1" fmla="*/ 1368885 w 1368885"/>
              <a:gd name="connsiteY1" fmla="*/ 542502 h 2807369"/>
              <a:gd name="connsiteX2" fmla="*/ 1144993 w 1368885"/>
              <a:gd name="connsiteY2" fmla="*/ 2711116 h 2807369"/>
              <a:gd name="connsiteX3" fmla="*/ 407056 w 1368885"/>
              <a:gd name="connsiteY3" fmla="*/ 2807369 h 2807369"/>
              <a:gd name="connsiteX4" fmla="*/ 13523 w 1368885"/>
              <a:gd name="connsiteY4" fmla="*/ 1410201 h 2807369"/>
              <a:gd name="connsiteX5" fmla="*/ 150382 w 1368885"/>
              <a:gd name="connsiteY5" fmla="*/ 0 h 2807369"/>
              <a:gd name="connsiteX0" fmla="*/ 243129 w 1358265"/>
              <a:gd name="connsiteY0" fmla="*/ 538876 h 2264867"/>
              <a:gd name="connsiteX1" fmla="*/ 1358265 w 1358265"/>
              <a:gd name="connsiteY1" fmla="*/ 0 h 2264867"/>
              <a:gd name="connsiteX2" fmla="*/ 1134373 w 1358265"/>
              <a:gd name="connsiteY2" fmla="*/ 2168614 h 2264867"/>
              <a:gd name="connsiteX3" fmla="*/ 396436 w 1358265"/>
              <a:gd name="connsiteY3" fmla="*/ 2264867 h 2264867"/>
              <a:gd name="connsiteX4" fmla="*/ 2903 w 1358265"/>
              <a:gd name="connsiteY4" fmla="*/ 867699 h 2264867"/>
              <a:gd name="connsiteX5" fmla="*/ 243129 w 1358265"/>
              <a:gd name="connsiteY5" fmla="*/ 538876 h 2264867"/>
              <a:gd name="connsiteX0" fmla="*/ 243129 w 1358265"/>
              <a:gd name="connsiteY0" fmla="*/ 538876 h 2264867"/>
              <a:gd name="connsiteX1" fmla="*/ 1358265 w 1358265"/>
              <a:gd name="connsiteY1" fmla="*/ 0 h 2264867"/>
              <a:gd name="connsiteX2" fmla="*/ 1086665 w 1358265"/>
              <a:gd name="connsiteY2" fmla="*/ 2081150 h 2264867"/>
              <a:gd name="connsiteX3" fmla="*/ 396436 w 1358265"/>
              <a:gd name="connsiteY3" fmla="*/ 2264867 h 2264867"/>
              <a:gd name="connsiteX4" fmla="*/ 2903 w 1358265"/>
              <a:gd name="connsiteY4" fmla="*/ 867699 h 2264867"/>
              <a:gd name="connsiteX5" fmla="*/ 243129 w 1358265"/>
              <a:gd name="connsiteY5" fmla="*/ 538876 h 2264867"/>
              <a:gd name="connsiteX0" fmla="*/ 243129 w 1358265"/>
              <a:gd name="connsiteY0" fmla="*/ 538876 h 2264867"/>
              <a:gd name="connsiteX1" fmla="*/ 1358265 w 1358265"/>
              <a:gd name="connsiteY1" fmla="*/ 0 h 2264867"/>
              <a:gd name="connsiteX2" fmla="*/ 1086665 w 1358265"/>
              <a:gd name="connsiteY2" fmla="*/ 2081150 h 2264867"/>
              <a:gd name="connsiteX3" fmla="*/ 396436 w 1358265"/>
              <a:gd name="connsiteY3" fmla="*/ 2264867 h 2264867"/>
              <a:gd name="connsiteX4" fmla="*/ 2903 w 1358265"/>
              <a:gd name="connsiteY4" fmla="*/ 867699 h 2264867"/>
              <a:gd name="connsiteX5" fmla="*/ 243129 w 1358265"/>
              <a:gd name="connsiteY5" fmla="*/ 538876 h 2264867"/>
              <a:gd name="connsiteX0" fmla="*/ 243129 w 1362183"/>
              <a:gd name="connsiteY0" fmla="*/ 538876 h 2264867"/>
              <a:gd name="connsiteX1" fmla="*/ 1358265 w 1362183"/>
              <a:gd name="connsiteY1" fmla="*/ 0 h 2264867"/>
              <a:gd name="connsiteX2" fmla="*/ 1086665 w 1362183"/>
              <a:gd name="connsiteY2" fmla="*/ 2081150 h 2264867"/>
              <a:gd name="connsiteX3" fmla="*/ 396436 w 1362183"/>
              <a:gd name="connsiteY3" fmla="*/ 2264867 h 2264867"/>
              <a:gd name="connsiteX4" fmla="*/ 2903 w 1362183"/>
              <a:gd name="connsiteY4" fmla="*/ 867699 h 2264867"/>
              <a:gd name="connsiteX5" fmla="*/ 243129 w 1362183"/>
              <a:gd name="connsiteY5" fmla="*/ 538876 h 2264867"/>
              <a:gd name="connsiteX0" fmla="*/ 243129 w 1383380"/>
              <a:gd name="connsiteY0" fmla="*/ 538876 h 2264867"/>
              <a:gd name="connsiteX1" fmla="*/ 1358265 w 1383380"/>
              <a:gd name="connsiteY1" fmla="*/ 0 h 2264867"/>
              <a:gd name="connsiteX2" fmla="*/ 1086665 w 1383380"/>
              <a:gd name="connsiteY2" fmla="*/ 2081150 h 2264867"/>
              <a:gd name="connsiteX3" fmla="*/ 396436 w 1383380"/>
              <a:gd name="connsiteY3" fmla="*/ 2264867 h 2264867"/>
              <a:gd name="connsiteX4" fmla="*/ 2903 w 1383380"/>
              <a:gd name="connsiteY4" fmla="*/ 867699 h 2264867"/>
              <a:gd name="connsiteX5" fmla="*/ 243129 w 1383380"/>
              <a:gd name="connsiteY5" fmla="*/ 538876 h 2264867"/>
              <a:gd name="connsiteX0" fmla="*/ 243129 w 1383380"/>
              <a:gd name="connsiteY0" fmla="*/ 538876 h 2264867"/>
              <a:gd name="connsiteX1" fmla="*/ 1358265 w 1383380"/>
              <a:gd name="connsiteY1" fmla="*/ 0 h 2264867"/>
              <a:gd name="connsiteX2" fmla="*/ 1086665 w 1383380"/>
              <a:gd name="connsiteY2" fmla="*/ 2081150 h 2264867"/>
              <a:gd name="connsiteX3" fmla="*/ 396436 w 1383380"/>
              <a:gd name="connsiteY3" fmla="*/ 2264867 h 2264867"/>
              <a:gd name="connsiteX4" fmla="*/ 2903 w 1383380"/>
              <a:gd name="connsiteY4" fmla="*/ 867699 h 2264867"/>
              <a:gd name="connsiteX5" fmla="*/ 243129 w 1383380"/>
              <a:gd name="connsiteY5" fmla="*/ 538876 h 2264867"/>
              <a:gd name="connsiteX0" fmla="*/ 243129 w 1383380"/>
              <a:gd name="connsiteY0" fmla="*/ 538876 h 2264867"/>
              <a:gd name="connsiteX1" fmla="*/ 1358265 w 1383380"/>
              <a:gd name="connsiteY1" fmla="*/ 0 h 2264867"/>
              <a:gd name="connsiteX2" fmla="*/ 1086665 w 1383380"/>
              <a:gd name="connsiteY2" fmla="*/ 2081150 h 2264867"/>
              <a:gd name="connsiteX3" fmla="*/ 396436 w 1383380"/>
              <a:gd name="connsiteY3" fmla="*/ 2264867 h 2264867"/>
              <a:gd name="connsiteX4" fmla="*/ 2903 w 1383380"/>
              <a:gd name="connsiteY4" fmla="*/ 867699 h 2264867"/>
              <a:gd name="connsiteX5" fmla="*/ 243129 w 1383380"/>
              <a:gd name="connsiteY5" fmla="*/ 538876 h 2264867"/>
              <a:gd name="connsiteX0" fmla="*/ 64305 w 1204556"/>
              <a:gd name="connsiteY0" fmla="*/ 538876 h 2264867"/>
              <a:gd name="connsiteX1" fmla="*/ 1179441 w 1204556"/>
              <a:gd name="connsiteY1" fmla="*/ 0 h 2264867"/>
              <a:gd name="connsiteX2" fmla="*/ 907841 w 1204556"/>
              <a:gd name="connsiteY2" fmla="*/ 2081150 h 2264867"/>
              <a:gd name="connsiteX3" fmla="*/ 217612 w 1204556"/>
              <a:gd name="connsiteY3" fmla="*/ 2264867 h 2264867"/>
              <a:gd name="connsiteX4" fmla="*/ 64305 w 1204556"/>
              <a:gd name="connsiteY4" fmla="*/ 538876 h 2264867"/>
              <a:gd name="connsiteX0" fmla="*/ 74 w 1140325"/>
              <a:gd name="connsiteY0" fmla="*/ 538876 h 2264867"/>
              <a:gd name="connsiteX1" fmla="*/ 1115210 w 1140325"/>
              <a:gd name="connsiteY1" fmla="*/ 0 h 2264867"/>
              <a:gd name="connsiteX2" fmla="*/ 843610 w 1140325"/>
              <a:gd name="connsiteY2" fmla="*/ 2081150 h 2264867"/>
              <a:gd name="connsiteX3" fmla="*/ 153381 w 1140325"/>
              <a:gd name="connsiteY3" fmla="*/ 2264867 h 2264867"/>
              <a:gd name="connsiteX4" fmla="*/ 74 w 1140325"/>
              <a:gd name="connsiteY4" fmla="*/ 538876 h 2264867"/>
              <a:gd name="connsiteX0" fmla="*/ 4433 w 1144684"/>
              <a:gd name="connsiteY0" fmla="*/ 538876 h 2081150"/>
              <a:gd name="connsiteX1" fmla="*/ 1119569 w 1144684"/>
              <a:gd name="connsiteY1" fmla="*/ 0 h 2081150"/>
              <a:gd name="connsiteX2" fmla="*/ 847969 w 1144684"/>
              <a:gd name="connsiteY2" fmla="*/ 2081150 h 2081150"/>
              <a:gd name="connsiteX3" fmla="*/ 110032 w 1144684"/>
              <a:gd name="connsiteY3" fmla="*/ 2074036 h 2081150"/>
              <a:gd name="connsiteX4" fmla="*/ 4433 w 1144684"/>
              <a:gd name="connsiteY4" fmla="*/ 538876 h 2081150"/>
              <a:gd name="connsiteX0" fmla="*/ 9 w 1140260"/>
              <a:gd name="connsiteY0" fmla="*/ 538876 h 2081150"/>
              <a:gd name="connsiteX1" fmla="*/ 1115145 w 1140260"/>
              <a:gd name="connsiteY1" fmla="*/ 0 h 2081150"/>
              <a:gd name="connsiteX2" fmla="*/ 843545 w 1140260"/>
              <a:gd name="connsiteY2" fmla="*/ 2081150 h 2081150"/>
              <a:gd name="connsiteX3" fmla="*/ 105608 w 1140260"/>
              <a:gd name="connsiteY3" fmla="*/ 2074036 h 2081150"/>
              <a:gd name="connsiteX4" fmla="*/ 9 w 1140260"/>
              <a:gd name="connsiteY4" fmla="*/ 538876 h 2081150"/>
              <a:gd name="connsiteX0" fmla="*/ 8163 w 1148414"/>
              <a:gd name="connsiteY0" fmla="*/ 538876 h 2081150"/>
              <a:gd name="connsiteX1" fmla="*/ 1123299 w 1148414"/>
              <a:gd name="connsiteY1" fmla="*/ 0 h 2081150"/>
              <a:gd name="connsiteX2" fmla="*/ 851699 w 1148414"/>
              <a:gd name="connsiteY2" fmla="*/ 2081150 h 2081150"/>
              <a:gd name="connsiteX3" fmla="*/ 113762 w 1148414"/>
              <a:gd name="connsiteY3" fmla="*/ 2074036 h 2081150"/>
              <a:gd name="connsiteX4" fmla="*/ 8163 w 1148414"/>
              <a:gd name="connsiteY4" fmla="*/ 538876 h 2081150"/>
              <a:gd name="connsiteX0" fmla="*/ 8163 w 1148414"/>
              <a:gd name="connsiteY0" fmla="*/ 538876 h 2081150"/>
              <a:gd name="connsiteX1" fmla="*/ 1123299 w 1148414"/>
              <a:gd name="connsiteY1" fmla="*/ 0 h 2081150"/>
              <a:gd name="connsiteX2" fmla="*/ 851699 w 1148414"/>
              <a:gd name="connsiteY2" fmla="*/ 2081150 h 2081150"/>
              <a:gd name="connsiteX3" fmla="*/ 113762 w 1148414"/>
              <a:gd name="connsiteY3" fmla="*/ 2074036 h 2081150"/>
              <a:gd name="connsiteX4" fmla="*/ 8163 w 1148414"/>
              <a:gd name="connsiteY4" fmla="*/ 538876 h 2081150"/>
              <a:gd name="connsiteX0" fmla="*/ 8163 w 1148414"/>
              <a:gd name="connsiteY0" fmla="*/ 538876 h 2081150"/>
              <a:gd name="connsiteX1" fmla="*/ 1123299 w 1148414"/>
              <a:gd name="connsiteY1" fmla="*/ 0 h 2081150"/>
              <a:gd name="connsiteX2" fmla="*/ 851699 w 1148414"/>
              <a:gd name="connsiteY2" fmla="*/ 2081150 h 2081150"/>
              <a:gd name="connsiteX3" fmla="*/ 113762 w 1148414"/>
              <a:gd name="connsiteY3" fmla="*/ 2074036 h 2081150"/>
              <a:gd name="connsiteX4" fmla="*/ 8163 w 1148414"/>
              <a:gd name="connsiteY4" fmla="*/ 538876 h 208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8414" h="2081150">
                <a:moveTo>
                  <a:pt x="8163" y="538876"/>
                </a:moveTo>
                <a:cubicBezTo>
                  <a:pt x="61823" y="717060"/>
                  <a:pt x="775441" y="1173538"/>
                  <a:pt x="1123299" y="0"/>
                </a:cubicBezTo>
                <a:cubicBezTo>
                  <a:pt x="1138784" y="732727"/>
                  <a:pt x="1247032" y="1143595"/>
                  <a:pt x="851699" y="2081150"/>
                </a:cubicBezTo>
                <a:cubicBezTo>
                  <a:pt x="634295" y="2037034"/>
                  <a:pt x="346986" y="2029611"/>
                  <a:pt x="113762" y="2074036"/>
                </a:cubicBezTo>
                <a:cubicBezTo>
                  <a:pt x="148102" y="1705672"/>
                  <a:pt x="-40824" y="1091282"/>
                  <a:pt x="8163" y="538876"/>
                </a:cubicBezTo>
                <a:close/>
              </a:path>
            </a:pathLst>
          </a:custGeom>
          <a:solidFill>
            <a:srgbClr val="7030A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Inhaltsplatzhalter 3" descr="Netter_475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61"/>
          <a:stretch>
            <a:fillRect/>
          </a:stretch>
        </p:blipFill>
        <p:spPr>
          <a:xfrm>
            <a:off x="0" y="-10879"/>
            <a:ext cx="5868144" cy="6868879"/>
          </a:xfrm>
          <a:prstGeom prst="rect">
            <a:avLst/>
          </a:prstGeom>
        </p:spPr>
      </p:pic>
      <p:pic>
        <p:nvPicPr>
          <p:cNvPr id="5" name="Picture 4" descr="can vastoadductorius">
            <a:extLst>
              <a:ext uri="{FF2B5EF4-FFF2-40B4-BE49-F238E27FC236}">
                <a16:creationId xmlns:a16="http://schemas.microsoft.com/office/drawing/2014/main" id="{EACF0034-70AA-40DF-92F5-FE16E6093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0232" y="0"/>
            <a:ext cx="2483767" cy="7017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>
            <a:extLst>
              <a:ext uri="{FF2B5EF4-FFF2-40B4-BE49-F238E27FC236}">
                <a16:creationId xmlns:a16="http://schemas.microsoft.com/office/drawing/2014/main" id="{5CA0721D-8AA4-477C-872A-001B0E1B6F3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5019" y="0"/>
            <a:ext cx="1479448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Regio genus ant. et post. </a:t>
            </a:r>
            <a:br>
              <a:rPr lang="hu-HU" dirty="0"/>
            </a:br>
            <a:r>
              <a:rPr lang="hu-HU" dirty="0"/>
              <a:t>(Regio politea)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115616" y="1600200"/>
            <a:ext cx="6120680" cy="5257800"/>
          </a:xfrm>
        </p:spPr>
        <p:txBody>
          <a:bodyPr>
            <a:normAutofit fontScale="77500" lnSpcReduction="20000"/>
          </a:bodyPr>
          <a:lstStyle/>
          <a:p>
            <a:r>
              <a:rPr lang="hu-HU" dirty="0"/>
              <a:t>Határok</a:t>
            </a:r>
          </a:p>
          <a:p>
            <a:pPr lvl="1"/>
            <a:r>
              <a:rPr lang="hu-HU" dirty="0"/>
              <a:t>Felül és alul a térdizület felett és alatt három harántujjal</a:t>
            </a:r>
          </a:p>
          <a:p>
            <a:r>
              <a:rPr lang="hu-HU" dirty="0"/>
              <a:t>Kiemelt fontosságú képeltek</a:t>
            </a:r>
          </a:p>
          <a:p>
            <a:pPr lvl="1"/>
            <a:r>
              <a:rPr lang="hu-HU" dirty="0"/>
              <a:t>fossa poplitea</a:t>
            </a:r>
          </a:p>
          <a:p>
            <a:pPr lvl="1"/>
            <a:r>
              <a:rPr lang="hu-HU" dirty="0"/>
              <a:t>art. genus</a:t>
            </a:r>
          </a:p>
          <a:p>
            <a:pPr lvl="1"/>
            <a:r>
              <a:rPr lang="hu-HU" dirty="0"/>
              <a:t>rete (arteriosum) articulare genus</a:t>
            </a:r>
          </a:p>
          <a:p>
            <a:r>
              <a:rPr lang="hu-HU" dirty="0"/>
              <a:t>Klinikai vonatkozások:</a:t>
            </a:r>
          </a:p>
          <a:p>
            <a:pPr lvl="1"/>
            <a:r>
              <a:rPr lang="hu-HU" dirty="0"/>
              <a:t>térdsérülések</a:t>
            </a:r>
          </a:p>
          <a:p>
            <a:pPr lvl="1"/>
            <a:r>
              <a:rPr lang="hu-HU" dirty="0"/>
              <a:t>meniscussérülések</a:t>
            </a:r>
          </a:p>
          <a:p>
            <a:pPr lvl="1"/>
            <a:r>
              <a:rPr lang="hu-HU" dirty="0"/>
              <a:t>kereszt- és kollaterális </a:t>
            </a:r>
            <a:br>
              <a:rPr lang="hu-HU" dirty="0"/>
            </a:br>
            <a:r>
              <a:rPr lang="hu-HU" dirty="0"/>
              <a:t>szalagszakadás</a:t>
            </a:r>
          </a:p>
          <a:p>
            <a:pPr lvl="1"/>
            <a:r>
              <a:rPr lang="hu-HU" dirty="0"/>
              <a:t>fibulafej törése: </a:t>
            </a:r>
            <a:br>
              <a:rPr lang="hu-HU" dirty="0"/>
            </a:br>
            <a:r>
              <a:rPr lang="hu-HU" dirty="0"/>
              <a:t>n. peron. comm sérülés</a:t>
            </a:r>
          </a:p>
          <a:p>
            <a:pPr lvl="1"/>
            <a:r>
              <a:rPr lang="hu-HU" dirty="0"/>
              <a:t>protézis									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1092" y="4409835"/>
            <a:ext cx="3923928" cy="2448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38540B39-3C9F-485C-8535-78A29AC70DC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92" y="27384"/>
            <a:ext cx="1479448" cy="6858000"/>
          </a:xfrm>
          <a:prstGeom prst="rect">
            <a:avLst/>
          </a:prstGeom>
        </p:spPr>
      </p:pic>
      <p:sp>
        <p:nvSpPr>
          <p:cNvPr id="6" name="Szabadkézi sokszög: alakzat 5">
            <a:extLst>
              <a:ext uri="{FF2B5EF4-FFF2-40B4-BE49-F238E27FC236}">
                <a16:creationId xmlns:a16="http://schemas.microsoft.com/office/drawing/2014/main" id="{147E5A05-A6F0-4B91-BE2D-E70AEDF07CC7}"/>
              </a:ext>
            </a:extLst>
          </p:cNvPr>
          <p:cNvSpPr/>
          <p:nvPr/>
        </p:nvSpPr>
        <p:spPr>
          <a:xfrm>
            <a:off x="491345" y="3145811"/>
            <a:ext cx="719451" cy="963932"/>
          </a:xfrm>
          <a:custGeom>
            <a:avLst/>
            <a:gdLst>
              <a:gd name="connsiteX0" fmla="*/ 32084 w 1026695"/>
              <a:gd name="connsiteY0" fmla="*/ 0 h 2807369"/>
              <a:gd name="connsiteX1" fmla="*/ 256674 w 1026695"/>
              <a:gd name="connsiteY1" fmla="*/ 208548 h 2807369"/>
              <a:gd name="connsiteX2" fmla="*/ 1026695 w 1026695"/>
              <a:gd name="connsiteY2" fmla="*/ 2711116 h 2807369"/>
              <a:gd name="connsiteX3" fmla="*/ 288758 w 1026695"/>
              <a:gd name="connsiteY3" fmla="*/ 2807369 h 2807369"/>
              <a:gd name="connsiteX4" fmla="*/ 0 w 1026695"/>
              <a:gd name="connsiteY4" fmla="*/ 48126 h 2807369"/>
              <a:gd name="connsiteX5" fmla="*/ 0 w 1026695"/>
              <a:gd name="connsiteY5" fmla="*/ 48126 h 2807369"/>
              <a:gd name="connsiteX0" fmla="*/ 385010 w 1379621"/>
              <a:gd name="connsiteY0" fmla="*/ 82941 h 2890310"/>
              <a:gd name="connsiteX1" fmla="*/ 609600 w 1379621"/>
              <a:gd name="connsiteY1" fmla="*/ 291489 h 2890310"/>
              <a:gd name="connsiteX2" fmla="*/ 1379621 w 1379621"/>
              <a:gd name="connsiteY2" fmla="*/ 2794057 h 2890310"/>
              <a:gd name="connsiteX3" fmla="*/ 641684 w 1379621"/>
              <a:gd name="connsiteY3" fmla="*/ 2890310 h 2890310"/>
              <a:gd name="connsiteX4" fmla="*/ 352926 w 1379621"/>
              <a:gd name="connsiteY4" fmla="*/ 131067 h 2890310"/>
              <a:gd name="connsiteX5" fmla="*/ 0 w 1379621"/>
              <a:gd name="connsiteY5" fmla="*/ 483994 h 2890310"/>
              <a:gd name="connsiteX0" fmla="*/ 385010 w 1379621"/>
              <a:gd name="connsiteY0" fmla="*/ 0 h 2807369"/>
              <a:gd name="connsiteX1" fmla="*/ 609600 w 1379621"/>
              <a:gd name="connsiteY1" fmla="*/ 208548 h 2807369"/>
              <a:gd name="connsiteX2" fmla="*/ 1379621 w 1379621"/>
              <a:gd name="connsiteY2" fmla="*/ 2711116 h 2807369"/>
              <a:gd name="connsiteX3" fmla="*/ 641684 w 1379621"/>
              <a:gd name="connsiteY3" fmla="*/ 2807369 h 2807369"/>
              <a:gd name="connsiteX4" fmla="*/ 248151 w 1379621"/>
              <a:gd name="connsiteY4" fmla="*/ 1410201 h 2807369"/>
              <a:gd name="connsiteX5" fmla="*/ 0 w 1379621"/>
              <a:gd name="connsiteY5" fmla="*/ 401053 h 2807369"/>
              <a:gd name="connsiteX0" fmla="*/ 223085 w 1217696"/>
              <a:gd name="connsiteY0" fmla="*/ 0 h 2807369"/>
              <a:gd name="connsiteX1" fmla="*/ 447675 w 1217696"/>
              <a:gd name="connsiteY1" fmla="*/ 208548 h 2807369"/>
              <a:gd name="connsiteX2" fmla="*/ 1217696 w 1217696"/>
              <a:gd name="connsiteY2" fmla="*/ 2711116 h 2807369"/>
              <a:gd name="connsiteX3" fmla="*/ 479759 w 1217696"/>
              <a:gd name="connsiteY3" fmla="*/ 2807369 h 2807369"/>
              <a:gd name="connsiteX4" fmla="*/ 86226 w 1217696"/>
              <a:gd name="connsiteY4" fmla="*/ 1410201 h 2807369"/>
              <a:gd name="connsiteX5" fmla="*/ 0 w 1217696"/>
              <a:gd name="connsiteY5" fmla="*/ 258178 h 2807369"/>
              <a:gd name="connsiteX0" fmla="*/ 223085 w 1217696"/>
              <a:gd name="connsiteY0" fmla="*/ 0 h 2807369"/>
              <a:gd name="connsiteX1" fmla="*/ 447675 w 1217696"/>
              <a:gd name="connsiteY1" fmla="*/ 208548 h 2807369"/>
              <a:gd name="connsiteX2" fmla="*/ 1217696 w 1217696"/>
              <a:gd name="connsiteY2" fmla="*/ 2711116 h 2807369"/>
              <a:gd name="connsiteX3" fmla="*/ 479759 w 1217696"/>
              <a:gd name="connsiteY3" fmla="*/ 2807369 h 2807369"/>
              <a:gd name="connsiteX4" fmla="*/ 86226 w 1217696"/>
              <a:gd name="connsiteY4" fmla="*/ 1410201 h 2807369"/>
              <a:gd name="connsiteX5" fmla="*/ 0 w 1217696"/>
              <a:gd name="connsiteY5" fmla="*/ 258178 h 2807369"/>
              <a:gd name="connsiteX6" fmla="*/ 223085 w 1217696"/>
              <a:gd name="connsiteY6" fmla="*/ 0 h 2807369"/>
              <a:gd name="connsiteX0" fmla="*/ 145915 w 1140526"/>
              <a:gd name="connsiteY0" fmla="*/ 0 h 2807369"/>
              <a:gd name="connsiteX1" fmla="*/ 370505 w 1140526"/>
              <a:gd name="connsiteY1" fmla="*/ 208548 h 2807369"/>
              <a:gd name="connsiteX2" fmla="*/ 1140526 w 1140526"/>
              <a:gd name="connsiteY2" fmla="*/ 2711116 h 2807369"/>
              <a:gd name="connsiteX3" fmla="*/ 402589 w 1140526"/>
              <a:gd name="connsiteY3" fmla="*/ 2807369 h 2807369"/>
              <a:gd name="connsiteX4" fmla="*/ 9056 w 1140526"/>
              <a:gd name="connsiteY4" fmla="*/ 1410201 h 2807369"/>
              <a:gd name="connsiteX5" fmla="*/ 145915 w 1140526"/>
              <a:gd name="connsiteY5" fmla="*/ 0 h 2807369"/>
              <a:gd name="connsiteX0" fmla="*/ 145915 w 1140526"/>
              <a:gd name="connsiteY0" fmla="*/ 0 h 2807369"/>
              <a:gd name="connsiteX1" fmla="*/ 370505 w 1140526"/>
              <a:gd name="connsiteY1" fmla="*/ 208548 h 2807369"/>
              <a:gd name="connsiteX2" fmla="*/ 1140526 w 1140526"/>
              <a:gd name="connsiteY2" fmla="*/ 2711116 h 2807369"/>
              <a:gd name="connsiteX3" fmla="*/ 402589 w 1140526"/>
              <a:gd name="connsiteY3" fmla="*/ 2807369 h 2807369"/>
              <a:gd name="connsiteX4" fmla="*/ 9056 w 1140526"/>
              <a:gd name="connsiteY4" fmla="*/ 1410201 h 2807369"/>
              <a:gd name="connsiteX5" fmla="*/ 145915 w 1140526"/>
              <a:gd name="connsiteY5" fmla="*/ 0 h 2807369"/>
              <a:gd name="connsiteX0" fmla="*/ 145915 w 1140526"/>
              <a:gd name="connsiteY0" fmla="*/ 0 h 2807369"/>
              <a:gd name="connsiteX1" fmla="*/ 370505 w 1140526"/>
              <a:gd name="connsiteY1" fmla="*/ 208548 h 2807369"/>
              <a:gd name="connsiteX2" fmla="*/ 1140526 w 1140526"/>
              <a:gd name="connsiteY2" fmla="*/ 2711116 h 2807369"/>
              <a:gd name="connsiteX3" fmla="*/ 402589 w 1140526"/>
              <a:gd name="connsiteY3" fmla="*/ 2807369 h 2807369"/>
              <a:gd name="connsiteX4" fmla="*/ 9056 w 1140526"/>
              <a:gd name="connsiteY4" fmla="*/ 1410201 h 2807369"/>
              <a:gd name="connsiteX5" fmla="*/ 145915 w 1140526"/>
              <a:gd name="connsiteY5" fmla="*/ 0 h 2807369"/>
              <a:gd name="connsiteX0" fmla="*/ 145915 w 1140526"/>
              <a:gd name="connsiteY0" fmla="*/ 0 h 2807369"/>
              <a:gd name="connsiteX1" fmla="*/ 370505 w 1140526"/>
              <a:gd name="connsiteY1" fmla="*/ 208548 h 2807369"/>
              <a:gd name="connsiteX2" fmla="*/ 1140526 w 1140526"/>
              <a:gd name="connsiteY2" fmla="*/ 2711116 h 2807369"/>
              <a:gd name="connsiteX3" fmla="*/ 402589 w 1140526"/>
              <a:gd name="connsiteY3" fmla="*/ 2807369 h 2807369"/>
              <a:gd name="connsiteX4" fmla="*/ 9056 w 1140526"/>
              <a:gd name="connsiteY4" fmla="*/ 1410201 h 2807369"/>
              <a:gd name="connsiteX5" fmla="*/ 145915 w 1140526"/>
              <a:gd name="connsiteY5" fmla="*/ 0 h 2807369"/>
              <a:gd name="connsiteX0" fmla="*/ 145915 w 1140526"/>
              <a:gd name="connsiteY0" fmla="*/ 0 h 2807369"/>
              <a:gd name="connsiteX1" fmla="*/ 370505 w 1140526"/>
              <a:gd name="connsiteY1" fmla="*/ 208548 h 2807369"/>
              <a:gd name="connsiteX2" fmla="*/ 1140526 w 1140526"/>
              <a:gd name="connsiteY2" fmla="*/ 2711116 h 2807369"/>
              <a:gd name="connsiteX3" fmla="*/ 402589 w 1140526"/>
              <a:gd name="connsiteY3" fmla="*/ 2807369 h 2807369"/>
              <a:gd name="connsiteX4" fmla="*/ 9056 w 1140526"/>
              <a:gd name="connsiteY4" fmla="*/ 1410201 h 2807369"/>
              <a:gd name="connsiteX5" fmla="*/ 145915 w 1140526"/>
              <a:gd name="connsiteY5" fmla="*/ 0 h 2807369"/>
              <a:gd name="connsiteX0" fmla="*/ 145915 w 1140526"/>
              <a:gd name="connsiteY0" fmla="*/ 0 h 2807369"/>
              <a:gd name="connsiteX1" fmla="*/ 370505 w 1140526"/>
              <a:gd name="connsiteY1" fmla="*/ 208548 h 2807369"/>
              <a:gd name="connsiteX2" fmla="*/ 1140526 w 1140526"/>
              <a:gd name="connsiteY2" fmla="*/ 2711116 h 2807369"/>
              <a:gd name="connsiteX3" fmla="*/ 402589 w 1140526"/>
              <a:gd name="connsiteY3" fmla="*/ 2807369 h 2807369"/>
              <a:gd name="connsiteX4" fmla="*/ 9056 w 1140526"/>
              <a:gd name="connsiteY4" fmla="*/ 1410201 h 2807369"/>
              <a:gd name="connsiteX5" fmla="*/ 145915 w 1140526"/>
              <a:gd name="connsiteY5" fmla="*/ 0 h 2807369"/>
              <a:gd name="connsiteX0" fmla="*/ 150382 w 1144993"/>
              <a:gd name="connsiteY0" fmla="*/ 0 h 2807369"/>
              <a:gd name="connsiteX1" fmla="*/ 374972 w 1144993"/>
              <a:gd name="connsiteY1" fmla="*/ 208548 h 2807369"/>
              <a:gd name="connsiteX2" fmla="*/ 1144993 w 1144993"/>
              <a:gd name="connsiteY2" fmla="*/ 2711116 h 2807369"/>
              <a:gd name="connsiteX3" fmla="*/ 407056 w 1144993"/>
              <a:gd name="connsiteY3" fmla="*/ 2807369 h 2807369"/>
              <a:gd name="connsiteX4" fmla="*/ 13523 w 1144993"/>
              <a:gd name="connsiteY4" fmla="*/ 1410201 h 2807369"/>
              <a:gd name="connsiteX5" fmla="*/ 150382 w 1144993"/>
              <a:gd name="connsiteY5" fmla="*/ 0 h 2807369"/>
              <a:gd name="connsiteX0" fmla="*/ 150382 w 1019632"/>
              <a:gd name="connsiteY0" fmla="*/ 0 h 2807369"/>
              <a:gd name="connsiteX1" fmla="*/ 374972 w 1019632"/>
              <a:gd name="connsiteY1" fmla="*/ 208548 h 2807369"/>
              <a:gd name="connsiteX2" fmla="*/ 1019632 w 1019632"/>
              <a:gd name="connsiteY2" fmla="*/ 2703742 h 2807369"/>
              <a:gd name="connsiteX3" fmla="*/ 407056 w 1019632"/>
              <a:gd name="connsiteY3" fmla="*/ 2807369 h 2807369"/>
              <a:gd name="connsiteX4" fmla="*/ 13523 w 1019632"/>
              <a:gd name="connsiteY4" fmla="*/ 1410201 h 2807369"/>
              <a:gd name="connsiteX5" fmla="*/ 150382 w 1019632"/>
              <a:gd name="connsiteY5" fmla="*/ 0 h 2807369"/>
              <a:gd name="connsiteX0" fmla="*/ 150382 w 1019632"/>
              <a:gd name="connsiteY0" fmla="*/ 0 h 2703742"/>
              <a:gd name="connsiteX1" fmla="*/ 374972 w 1019632"/>
              <a:gd name="connsiteY1" fmla="*/ 208548 h 2703742"/>
              <a:gd name="connsiteX2" fmla="*/ 1019632 w 1019632"/>
              <a:gd name="connsiteY2" fmla="*/ 2703742 h 2703742"/>
              <a:gd name="connsiteX3" fmla="*/ 407056 w 1019632"/>
              <a:gd name="connsiteY3" fmla="*/ 2645137 h 2703742"/>
              <a:gd name="connsiteX4" fmla="*/ 13523 w 1019632"/>
              <a:gd name="connsiteY4" fmla="*/ 1410201 h 2703742"/>
              <a:gd name="connsiteX5" fmla="*/ 150382 w 1019632"/>
              <a:gd name="connsiteY5" fmla="*/ 0 h 2703742"/>
              <a:gd name="connsiteX0" fmla="*/ 150382 w 1019632"/>
              <a:gd name="connsiteY0" fmla="*/ 0 h 2732881"/>
              <a:gd name="connsiteX1" fmla="*/ 374972 w 1019632"/>
              <a:gd name="connsiteY1" fmla="*/ 208548 h 2732881"/>
              <a:gd name="connsiteX2" fmla="*/ 1019632 w 1019632"/>
              <a:gd name="connsiteY2" fmla="*/ 2703742 h 2732881"/>
              <a:gd name="connsiteX3" fmla="*/ 407056 w 1019632"/>
              <a:gd name="connsiteY3" fmla="*/ 2645137 h 2732881"/>
              <a:gd name="connsiteX4" fmla="*/ 13523 w 1019632"/>
              <a:gd name="connsiteY4" fmla="*/ 1410201 h 2732881"/>
              <a:gd name="connsiteX5" fmla="*/ 150382 w 1019632"/>
              <a:gd name="connsiteY5" fmla="*/ 0 h 2732881"/>
              <a:gd name="connsiteX0" fmla="*/ 150382 w 1019632"/>
              <a:gd name="connsiteY0" fmla="*/ 0 h 2765601"/>
              <a:gd name="connsiteX1" fmla="*/ 374972 w 1019632"/>
              <a:gd name="connsiteY1" fmla="*/ 208548 h 2765601"/>
              <a:gd name="connsiteX2" fmla="*/ 1019632 w 1019632"/>
              <a:gd name="connsiteY2" fmla="*/ 2703742 h 2765601"/>
              <a:gd name="connsiteX3" fmla="*/ 407056 w 1019632"/>
              <a:gd name="connsiteY3" fmla="*/ 2645137 h 2765601"/>
              <a:gd name="connsiteX4" fmla="*/ 13523 w 1019632"/>
              <a:gd name="connsiteY4" fmla="*/ 1410201 h 2765601"/>
              <a:gd name="connsiteX5" fmla="*/ 150382 w 1019632"/>
              <a:gd name="connsiteY5" fmla="*/ 0 h 2765601"/>
              <a:gd name="connsiteX0" fmla="*/ 150382 w 1090269"/>
              <a:gd name="connsiteY0" fmla="*/ 0 h 2765601"/>
              <a:gd name="connsiteX1" fmla="*/ 1090269 w 1090269"/>
              <a:gd name="connsiteY1" fmla="*/ 2140587 h 2765601"/>
              <a:gd name="connsiteX2" fmla="*/ 1019632 w 1090269"/>
              <a:gd name="connsiteY2" fmla="*/ 2703742 h 2765601"/>
              <a:gd name="connsiteX3" fmla="*/ 407056 w 1090269"/>
              <a:gd name="connsiteY3" fmla="*/ 2645137 h 2765601"/>
              <a:gd name="connsiteX4" fmla="*/ 13523 w 1090269"/>
              <a:gd name="connsiteY4" fmla="*/ 1410201 h 2765601"/>
              <a:gd name="connsiteX5" fmla="*/ 150382 w 1090269"/>
              <a:gd name="connsiteY5" fmla="*/ 0 h 2765601"/>
              <a:gd name="connsiteX0" fmla="*/ 1125928 w 1125928"/>
              <a:gd name="connsiteY0" fmla="*/ 474991 h 1367546"/>
              <a:gd name="connsiteX1" fmla="*/ 1099796 w 1125928"/>
              <a:gd name="connsiteY1" fmla="*/ 742532 h 1367546"/>
              <a:gd name="connsiteX2" fmla="*/ 1029159 w 1125928"/>
              <a:gd name="connsiteY2" fmla="*/ 1305687 h 1367546"/>
              <a:gd name="connsiteX3" fmla="*/ 416583 w 1125928"/>
              <a:gd name="connsiteY3" fmla="*/ 1247082 h 1367546"/>
              <a:gd name="connsiteX4" fmla="*/ 23050 w 1125928"/>
              <a:gd name="connsiteY4" fmla="*/ 12146 h 1367546"/>
              <a:gd name="connsiteX5" fmla="*/ 1125928 w 1125928"/>
              <a:gd name="connsiteY5" fmla="*/ 474991 h 1367546"/>
              <a:gd name="connsiteX0" fmla="*/ 812682 w 812682"/>
              <a:gd name="connsiteY0" fmla="*/ 0 h 892555"/>
              <a:gd name="connsiteX1" fmla="*/ 786550 w 812682"/>
              <a:gd name="connsiteY1" fmla="*/ 267541 h 892555"/>
              <a:gd name="connsiteX2" fmla="*/ 715913 w 812682"/>
              <a:gd name="connsiteY2" fmla="*/ 830696 h 892555"/>
              <a:gd name="connsiteX3" fmla="*/ 103337 w 812682"/>
              <a:gd name="connsiteY3" fmla="*/ 772091 h 892555"/>
              <a:gd name="connsiteX4" fmla="*/ 93262 w 812682"/>
              <a:gd name="connsiteY4" fmla="*/ 60723 h 892555"/>
              <a:gd name="connsiteX5" fmla="*/ 812682 w 812682"/>
              <a:gd name="connsiteY5" fmla="*/ 0 h 892555"/>
              <a:gd name="connsiteX0" fmla="*/ 769546 w 769546"/>
              <a:gd name="connsiteY0" fmla="*/ 0 h 892555"/>
              <a:gd name="connsiteX1" fmla="*/ 743414 w 769546"/>
              <a:gd name="connsiteY1" fmla="*/ 267541 h 892555"/>
              <a:gd name="connsiteX2" fmla="*/ 672777 w 769546"/>
              <a:gd name="connsiteY2" fmla="*/ 830696 h 892555"/>
              <a:gd name="connsiteX3" fmla="*/ 60201 w 769546"/>
              <a:gd name="connsiteY3" fmla="*/ 772091 h 892555"/>
              <a:gd name="connsiteX4" fmla="*/ 50126 w 769546"/>
              <a:gd name="connsiteY4" fmla="*/ 60723 h 892555"/>
              <a:gd name="connsiteX5" fmla="*/ 769546 w 769546"/>
              <a:gd name="connsiteY5" fmla="*/ 0 h 892555"/>
              <a:gd name="connsiteX0" fmla="*/ 720018 w 720018"/>
              <a:gd name="connsiteY0" fmla="*/ 0 h 892555"/>
              <a:gd name="connsiteX1" fmla="*/ 693886 w 720018"/>
              <a:gd name="connsiteY1" fmla="*/ 267541 h 892555"/>
              <a:gd name="connsiteX2" fmla="*/ 623249 w 720018"/>
              <a:gd name="connsiteY2" fmla="*/ 830696 h 892555"/>
              <a:gd name="connsiteX3" fmla="*/ 10673 w 720018"/>
              <a:gd name="connsiteY3" fmla="*/ 772091 h 892555"/>
              <a:gd name="connsiteX4" fmla="*/ 598 w 720018"/>
              <a:gd name="connsiteY4" fmla="*/ 60723 h 892555"/>
              <a:gd name="connsiteX5" fmla="*/ 720018 w 720018"/>
              <a:gd name="connsiteY5" fmla="*/ 0 h 892555"/>
              <a:gd name="connsiteX0" fmla="*/ 720121 w 720121"/>
              <a:gd name="connsiteY0" fmla="*/ 68803 h 961358"/>
              <a:gd name="connsiteX1" fmla="*/ 693989 w 720121"/>
              <a:gd name="connsiteY1" fmla="*/ 336344 h 961358"/>
              <a:gd name="connsiteX2" fmla="*/ 623352 w 720121"/>
              <a:gd name="connsiteY2" fmla="*/ 899499 h 961358"/>
              <a:gd name="connsiteX3" fmla="*/ 10776 w 720121"/>
              <a:gd name="connsiteY3" fmla="*/ 840894 h 961358"/>
              <a:gd name="connsiteX4" fmla="*/ 701 w 720121"/>
              <a:gd name="connsiteY4" fmla="*/ 129526 h 961358"/>
              <a:gd name="connsiteX5" fmla="*/ 720121 w 720121"/>
              <a:gd name="connsiteY5" fmla="*/ 68803 h 961358"/>
              <a:gd name="connsiteX0" fmla="*/ 760668 w 760668"/>
              <a:gd name="connsiteY0" fmla="*/ 71377 h 963932"/>
              <a:gd name="connsiteX1" fmla="*/ 734536 w 760668"/>
              <a:gd name="connsiteY1" fmla="*/ 338918 h 963932"/>
              <a:gd name="connsiteX2" fmla="*/ 663899 w 760668"/>
              <a:gd name="connsiteY2" fmla="*/ 902073 h 963932"/>
              <a:gd name="connsiteX3" fmla="*/ 51323 w 760668"/>
              <a:gd name="connsiteY3" fmla="*/ 843468 h 963932"/>
              <a:gd name="connsiteX4" fmla="*/ 41248 w 760668"/>
              <a:gd name="connsiteY4" fmla="*/ 132100 h 963932"/>
              <a:gd name="connsiteX5" fmla="*/ 760668 w 760668"/>
              <a:gd name="connsiteY5" fmla="*/ 71377 h 963932"/>
              <a:gd name="connsiteX0" fmla="*/ 760668 w 760668"/>
              <a:gd name="connsiteY0" fmla="*/ 71377 h 963932"/>
              <a:gd name="connsiteX1" fmla="*/ 734536 w 760668"/>
              <a:gd name="connsiteY1" fmla="*/ 338918 h 963932"/>
              <a:gd name="connsiteX2" fmla="*/ 663899 w 760668"/>
              <a:gd name="connsiteY2" fmla="*/ 902073 h 963932"/>
              <a:gd name="connsiteX3" fmla="*/ 51323 w 760668"/>
              <a:gd name="connsiteY3" fmla="*/ 843468 h 963932"/>
              <a:gd name="connsiteX4" fmla="*/ 41248 w 760668"/>
              <a:gd name="connsiteY4" fmla="*/ 132100 h 963932"/>
              <a:gd name="connsiteX5" fmla="*/ 760668 w 760668"/>
              <a:gd name="connsiteY5" fmla="*/ 71377 h 963932"/>
              <a:gd name="connsiteX0" fmla="*/ 719451 w 719451"/>
              <a:gd name="connsiteY0" fmla="*/ 71377 h 963932"/>
              <a:gd name="connsiteX1" fmla="*/ 693319 w 719451"/>
              <a:gd name="connsiteY1" fmla="*/ 338918 h 963932"/>
              <a:gd name="connsiteX2" fmla="*/ 622682 w 719451"/>
              <a:gd name="connsiteY2" fmla="*/ 902073 h 963932"/>
              <a:gd name="connsiteX3" fmla="*/ 10106 w 719451"/>
              <a:gd name="connsiteY3" fmla="*/ 843468 h 963932"/>
              <a:gd name="connsiteX4" fmla="*/ 31 w 719451"/>
              <a:gd name="connsiteY4" fmla="*/ 132100 h 963932"/>
              <a:gd name="connsiteX5" fmla="*/ 719451 w 719451"/>
              <a:gd name="connsiteY5" fmla="*/ 71377 h 963932"/>
              <a:gd name="connsiteX0" fmla="*/ 719451 w 719451"/>
              <a:gd name="connsiteY0" fmla="*/ 71377 h 963932"/>
              <a:gd name="connsiteX1" fmla="*/ 693319 w 719451"/>
              <a:gd name="connsiteY1" fmla="*/ 338918 h 963932"/>
              <a:gd name="connsiteX2" fmla="*/ 622682 w 719451"/>
              <a:gd name="connsiteY2" fmla="*/ 902073 h 963932"/>
              <a:gd name="connsiteX3" fmla="*/ 10106 w 719451"/>
              <a:gd name="connsiteY3" fmla="*/ 843468 h 963932"/>
              <a:gd name="connsiteX4" fmla="*/ 31 w 719451"/>
              <a:gd name="connsiteY4" fmla="*/ 132100 h 963932"/>
              <a:gd name="connsiteX5" fmla="*/ 719451 w 719451"/>
              <a:gd name="connsiteY5" fmla="*/ 71377 h 963932"/>
              <a:gd name="connsiteX0" fmla="*/ 719451 w 767976"/>
              <a:gd name="connsiteY0" fmla="*/ 71377 h 963932"/>
              <a:gd name="connsiteX1" fmla="*/ 693319 w 767976"/>
              <a:gd name="connsiteY1" fmla="*/ 338918 h 963932"/>
              <a:gd name="connsiteX2" fmla="*/ 622682 w 767976"/>
              <a:gd name="connsiteY2" fmla="*/ 902073 h 963932"/>
              <a:gd name="connsiteX3" fmla="*/ 10106 w 767976"/>
              <a:gd name="connsiteY3" fmla="*/ 843468 h 963932"/>
              <a:gd name="connsiteX4" fmla="*/ 31 w 767976"/>
              <a:gd name="connsiteY4" fmla="*/ 132100 h 963932"/>
              <a:gd name="connsiteX5" fmla="*/ 719451 w 767976"/>
              <a:gd name="connsiteY5" fmla="*/ 71377 h 963932"/>
              <a:gd name="connsiteX0" fmla="*/ 719451 w 719451"/>
              <a:gd name="connsiteY0" fmla="*/ 71377 h 963932"/>
              <a:gd name="connsiteX1" fmla="*/ 693319 w 719451"/>
              <a:gd name="connsiteY1" fmla="*/ 338918 h 963932"/>
              <a:gd name="connsiteX2" fmla="*/ 622682 w 719451"/>
              <a:gd name="connsiteY2" fmla="*/ 902073 h 963932"/>
              <a:gd name="connsiteX3" fmla="*/ 10106 w 719451"/>
              <a:gd name="connsiteY3" fmla="*/ 843468 h 963932"/>
              <a:gd name="connsiteX4" fmla="*/ 31 w 719451"/>
              <a:gd name="connsiteY4" fmla="*/ 132100 h 963932"/>
              <a:gd name="connsiteX5" fmla="*/ 719451 w 719451"/>
              <a:gd name="connsiteY5" fmla="*/ 71377 h 963932"/>
              <a:gd name="connsiteX0" fmla="*/ 719451 w 719451"/>
              <a:gd name="connsiteY0" fmla="*/ 71377 h 963932"/>
              <a:gd name="connsiteX1" fmla="*/ 693319 w 719451"/>
              <a:gd name="connsiteY1" fmla="*/ 338918 h 963932"/>
              <a:gd name="connsiteX2" fmla="*/ 622682 w 719451"/>
              <a:gd name="connsiteY2" fmla="*/ 902073 h 963932"/>
              <a:gd name="connsiteX3" fmla="*/ 10106 w 719451"/>
              <a:gd name="connsiteY3" fmla="*/ 843468 h 963932"/>
              <a:gd name="connsiteX4" fmla="*/ 31 w 719451"/>
              <a:gd name="connsiteY4" fmla="*/ 132100 h 963932"/>
              <a:gd name="connsiteX5" fmla="*/ 719451 w 719451"/>
              <a:gd name="connsiteY5" fmla="*/ 71377 h 963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9451" h="963932">
                <a:moveTo>
                  <a:pt x="719451" y="71377"/>
                </a:moveTo>
                <a:cubicBezTo>
                  <a:pt x="710740" y="160557"/>
                  <a:pt x="687281" y="168622"/>
                  <a:pt x="693319" y="338918"/>
                </a:cubicBezTo>
                <a:cubicBezTo>
                  <a:pt x="711561" y="498061"/>
                  <a:pt x="742092" y="598826"/>
                  <a:pt x="622682" y="902073"/>
                </a:cubicBezTo>
                <a:cubicBezTo>
                  <a:pt x="486394" y="961195"/>
                  <a:pt x="304632" y="1027387"/>
                  <a:pt x="10106" y="843468"/>
                </a:cubicBezTo>
                <a:cubicBezTo>
                  <a:pt x="43208" y="824908"/>
                  <a:pt x="-1334" y="373167"/>
                  <a:pt x="31" y="132100"/>
                </a:cubicBezTo>
                <a:cubicBezTo>
                  <a:pt x="102812" y="-48555"/>
                  <a:pt x="506196" y="-18398"/>
                  <a:pt x="719451" y="71377"/>
                </a:cubicBezTo>
                <a:close/>
              </a:path>
            </a:pathLst>
          </a:custGeom>
          <a:solidFill>
            <a:srgbClr val="7030A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Szabadkézi sokszög: alakzat 7">
            <a:extLst>
              <a:ext uri="{FF2B5EF4-FFF2-40B4-BE49-F238E27FC236}">
                <a16:creationId xmlns:a16="http://schemas.microsoft.com/office/drawing/2014/main" id="{F82070E4-DA62-4B8D-A551-0D0C30F31AB7}"/>
              </a:ext>
            </a:extLst>
          </p:cNvPr>
          <p:cNvSpPr/>
          <p:nvPr/>
        </p:nvSpPr>
        <p:spPr>
          <a:xfrm>
            <a:off x="7979189" y="3060967"/>
            <a:ext cx="782216" cy="915728"/>
          </a:xfrm>
          <a:custGeom>
            <a:avLst/>
            <a:gdLst>
              <a:gd name="connsiteX0" fmla="*/ 32084 w 1026695"/>
              <a:gd name="connsiteY0" fmla="*/ 0 h 2807369"/>
              <a:gd name="connsiteX1" fmla="*/ 256674 w 1026695"/>
              <a:gd name="connsiteY1" fmla="*/ 208548 h 2807369"/>
              <a:gd name="connsiteX2" fmla="*/ 1026695 w 1026695"/>
              <a:gd name="connsiteY2" fmla="*/ 2711116 h 2807369"/>
              <a:gd name="connsiteX3" fmla="*/ 288758 w 1026695"/>
              <a:gd name="connsiteY3" fmla="*/ 2807369 h 2807369"/>
              <a:gd name="connsiteX4" fmla="*/ 0 w 1026695"/>
              <a:gd name="connsiteY4" fmla="*/ 48126 h 2807369"/>
              <a:gd name="connsiteX5" fmla="*/ 0 w 1026695"/>
              <a:gd name="connsiteY5" fmla="*/ 48126 h 2807369"/>
              <a:gd name="connsiteX0" fmla="*/ 385010 w 1379621"/>
              <a:gd name="connsiteY0" fmla="*/ 82941 h 2890310"/>
              <a:gd name="connsiteX1" fmla="*/ 609600 w 1379621"/>
              <a:gd name="connsiteY1" fmla="*/ 291489 h 2890310"/>
              <a:gd name="connsiteX2" fmla="*/ 1379621 w 1379621"/>
              <a:gd name="connsiteY2" fmla="*/ 2794057 h 2890310"/>
              <a:gd name="connsiteX3" fmla="*/ 641684 w 1379621"/>
              <a:gd name="connsiteY3" fmla="*/ 2890310 h 2890310"/>
              <a:gd name="connsiteX4" fmla="*/ 352926 w 1379621"/>
              <a:gd name="connsiteY4" fmla="*/ 131067 h 2890310"/>
              <a:gd name="connsiteX5" fmla="*/ 0 w 1379621"/>
              <a:gd name="connsiteY5" fmla="*/ 483994 h 2890310"/>
              <a:gd name="connsiteX0" fmla="*/ 385010 w 1379621"/>
              <a:gd name="connsiteY0" fmla="*/ 0 h 2807369"/>
              <a:gd name="connsiteX1" fmla="*/ 609600 w 1379621"/>
              <a:gd name="connsiteY1" fmla="*/ 208548 h 2807369"/>
              <a:gd name="connsiteX2" fmla="*/ 1379621 w 1379621"/>
              <a:gd name="connsiteY2" fmla="*/ 2711116 h 2807369"/>
              <a:gd name="connsiteX3" fmla="*/ 641684 w 1379621"/>
              <a:gd name="connsiteY3" fmla="*/ 2807369 h 2807369"/>
              <a:gd name="connsiteX4" fmla="*/ 248151 w 1379621"/>
              <a:gd name="connsiteY4" fmla="*/ 1410201 h 2807369"/>
              <a:gd name="connsiteX5" fmla="*/ 0 w 1379621"/>
              <a:gd name="connsiteY5" fmla="*/ 401053 h 2807369"/>
              <a:gd name="connsiteX0" fmla="*/ 223085 w 1217696"/>
              <a:gd name="connsiteY0" fmla="*/ 0 h 2807369"/>
              <a:gd name="connsiteX1" fmla="*/ 447675 w 1217696"/>
              <a:gd name="connsiteY1" fmla="*/ 208548 h 2807369"/>
              <a:gd name="connsiteX2" fmla="*/ 1217696 w 1217696"/>
              <a:gd name="connsiteY2" fmla="*/ 2711116 h 2807369"/>
              <a:gd name="connsiteX3" fmla="*/ 479759 w 1217696"/>
              <a:gd name="connsiteY3" fmla="*/ 2807369 h 2807369"/>
              <a:gd name="connsiteX4" fmla="*/ 86226 w 1217696"/>
              <a:gd name="connsiteY4" fmla="*/ 1410201 h 2807369"/>
              <a:gd name="connsiteX5" fmla="*/ 0 w 1217696"/>
              <a:gd name="connsiteY5" fmla="*/ 258178 h 2807369"/>
              <a:gd name="connsiteX0" fmla="*/ 223085 w 1217696"/>
              <a:gd name="connsiteY0" fmla="*/ 0 h 2807369"/>
              <a:gd name="connsiteX1" fmla="*/ 447675 w 1217696"/>
              <a:gd name="connsiteY1" fmla="*/ 208548 h 2807369"/>
              <a:gd name="connsiteX2" fmla="*/ 1217696 w 1217696"/>
              <a:gd name="connsiteY2" fmla="*/ 2711116 h 2807369"/>
              <a:gd name="connsiteX3" fmla="*/ 479759 w 1217696"/>
              <a:gd name="connsiteY3" fmla="*/ 2807369 h 2807369"/>
              <a:gd name="connsiteX4" fmla="*/ 86226 w 1217696"/>
              <a:gd name="connsiteY4" fmla="*/ 1410201 h 2807369"/>
              <a:gd name="connsiteX5" fmla="*/ 0 w 1217696"/>
              <a:gd name="connsiteY5" fmla="*/ 258178 h 2807369"/>
              <a:gd name="connsiteX6" fmla="*/ 223085 w 1217696"/>
              <a:gd name="connsiteY6" fmla="*/ 0 h 2807369"/>
              <a:gd name="connsiteX0" fmla="*/ 145915 w 1140526"/>
              <a:gd name="connsiteY0" fmla="*/ 0 h 2807369"/>
              <a:gd name="connsiteX1" fmla="*/ 370505 w 1140526"/>
              <a:gd name="connsiteY1" fmla="*/ 208548 h 2807369"/>
              <a:gd name="connsiteX2" fmla="*/ 1140526 w 1140526"/>
              <a:gd name="connsiteY2" fmla="*/ 2711116 h 2807369"/>
              <a:gd name="connsiteX3" fmla="*/ 402589 w 1140526"/>
              <a:gd name="connsiteY3" fmla="*/ 2807369 h 2807369"/>
              <a:gd name="connsiteX4" fmla="*/ 9056 w 1140526"/>
              <a:gd name="connsiteY4" fmla="*/ 1410201 h 2807369"/>
              <a:gd name="connsiteX5" fmla="*/ 145915 w 1140526"/>
              <a:gd name="connsiteY5" fmla="*/ 0 h 2807369"/>
              <a:gd name="connsiteX0" fmla="*/ 145915 w 1140526"/>
              <a:gd name="connsiteY0" fmla="*/ 0 h 2807369"/>
              <a:gd name="connsiteX1" fmla="*/ 370505 w 1140526"/>
              <a:gd name="connsiteY1" fmla="*/ 208548 h 2807369"/>
              <a:gd name="connsiteX2" fmla="*/ 1140526 w 1140526"/>
              <a:gd name="connsiteY2" fmla="*/ 2711116 h 2807369"/>
              <a:gd name="connsiteX3" fmla="*/ 402589 w 1140526"/>
              <a:gd name="connsiteY3" fmla="*/ 2807369 h 2807369"/>
              <a:gd name="connsiteX4" fmla="*/ 9056 w 1140526"/>
              <a:gd name="connsiteY4" fmla="*/ 1410201 h 2807369"/>
              <a:gd name="connsiteX5" fmla="*/ 145915 w 1140526"/>
              <a:gd name="connsiteY5" fmla="*/ 0 h 2807369"/>
              <a:gd name="connsiteX0" fmla="*/ 145915 w 1140526"/>
              <a:gd name="connsiteY0" fmla="*/ 0 h 2807369"/>
              <a:gd name="connsiteX1" fmla="*/ 370505 w 1140526"/>
              <a:gd name="connsiteY1" fmla="*/ 208548 h 2807369"/>
              <a:gd name="connsiteX2" fmla="*/ 1140526 w 1140526"/>
              <a:gd name="connsiteY2" fmla="*/ 2711116 h 2807369"/>
              <a:gd name="connsiteX3" fmla="*/ 402589 w 1140526"/>
              <a:gd name="connsiteY3" fmla="*/ 2807369 h 2807369"/>
              <a:gd name="connsiteX4" fmla="*/ 9056 w 1140526"/>
              <a:gd name="connsiteY4" fmla="*/ 1410201 h 2807369"/>
              <a:gd name="connsiteX5" fmla="*/ 145915 w 1140526"/>
              <a:gd name="connsiteY5" fmla="*/ 0 h 2807369"/>
              <a:gd name="connsiteX0" fmla="*/ 145915 w 1140526"/>
              <a:gd name="connsiteY0" fmla="*/ 0 h 2807369"/>
              <a:gd name="connsiteX1" fmla="*/ 370505 w 1140526"/>
              <a:gd name="connsiteY1" fmla="*/ 208548 h 2807369"/>
              <a:gd name="connsiteX2" fmla="*/ 1140526 w 1140526"/>
              <a:gd name="connsiteY2" fmla="*/ 2711116 h 2807369"/>
              <a:gd name="connsiteX3" fmla="*/ 402589 w 1140526"/>
              <a:gd name="connsiteY3" fmla="*/ 2807369 h 2807369"/>
              <a:gd name="connsiteX4" fmla="*/ 9056 w 1140526"/>
              <a:gd name="connsiteY4" fmla="*/ 1410201 h 2807369"/>
              <a:gd name="connsiteX5" fmla="*/ 145915 w 1140526"/>
              <a:gd name="connsiteY5" fmla="*/ 0 h 2807369"/>
              <a:gd name="connsiteX0" fmla="*/ 145915 w 1140526"/>
              <a:gd name="connsiteY0" fmla="*/ 0 h 2807369"/>
              <a:gd name="connsiteX1" fmla="*/ 370505 w 1140526"/>
              <a:gd name="connsiteY1" fmla="*/ 208548 h 2807369"/>
              <a:gd name="connsiteX2" fmla="*/ 1140526 w 1140526"/>
              <a:gd name="connsiteY2" fmla="*/ 2711116 h 2807369"/>
              <a:gd name="connsiteX3" fmla="*/ 402589 w 1140526"/>
              <a:gd name="connsiteY3" fmla="*/ 2807369 h 2807369"/>
              <a:gd name="connsiteX4" fmla="*/ 9056 w 1140526"/>
              <a:gd name="connsiteY4" fmla="*/ 1410201 h 2807369"/>
              <a:gd name="connsiteX5" fmla="*/ 145915 w 1140526"/>
              <a:gd name="connsiteY5" fmla="*/ 0 h 2807369"/>
              <a:gd name="connsiteX0" fmla="*/ 145915 w 1140526"/>
              <a:gd name="connsiteY0" fmla="*/ 0 h 2807369"/>
              <a:gd name="connsiteX1" fmla="*/ 370505 w 1140526"/>
              <a:gd name="connsiteY1" fmla="*/ 208548 h 2807369"/>
              <a:gd name="connsiteX2" fmla="*/ 1140526 w 1140526"/>
              <a:gd name="connsiteY2" fmla="*/ 2711116 h 2807369"/>
              <a:gd name="connsiteX3" fmla="*/ 402589 w 1140526"/>
              <a:gd name="connsiteY3" fmla="*/ 2807369 h 2807369"/>
              <a:gd name="connsiteX4" fmla="*/ 9056 w 1140526"/>
              <a:gd name="connsiteY4" fmla="*/ 1410201 h 2807369"/>
              <a:gd name="connsiteX5" fmla="*/ 145915 w 1140526"/>
              <a:gd name="connsiteY5" fmla="*/ 0 h 2807369"/>
              <a:gd name="connsiteX0" fmla="*/ 150382 w 1144993"/>
              <a:gd name="connsiteY0" fmla="*/ 0 h 2807369"/>
              <a:gd name="connsiteX1" fmla="*/ 374972 w 1144993"/>
              <a:gd name="connsiteY1" fmla="*/ 208548 h 2807369"/>
              <a:gd name="connsiteX2" fmla="*/ 1144993 w 1144993"/>
              <a:gd name="connsiteY2" fmla="*/ 2711116 h 2807369"/>
              <a:gd name="connsiteX3" fmla="*/ 407056 w 1144993"/>
              <a:gd name="connsiteY3" fmla="*/ 2807369 h 2807369"/>
              <a:gd name="connsiteX4" fmla="*/ 13523 w 1144993"/>
              <a:gd name="connsiteY4" fmla="*/ 1410201 h 2807369"/>
              <a:gd name="connsiteX5" fmla="*/ 150382 w 1144993"/>
              <a:gd name="connsiteY5" fmla="*/ 0 h 2807369"/>
              <a:gd name="connsiteX0" fmla="*/ 150382 w 1368885"/>
              <a:gd name="connsiteY0" fmla="*/ 0 h 2807369"/>
              <a:gd name="connsiteX1" fmla="*/ 1368885 w 1368885"/>
              <a:gd name="connsiteY1" fmla="*/ 542502 h 2807369"/>
              <a:gd name="connsiteX2" fmla="*/ 1144993 w 1368885"/>
              <a:gd name="connsiteY2" fmla="*/ 2711116 h 2807369"/>
              <a:gd name="connsiteX3" fmla="*/ 407056 w 1368885"/>
              <a:gd name="connsiteY3" fmla="*/ 2807369 h 2807369"/>
              <a:gd name="connsiteX4" fmla="*/ 13523 w 1368885"/>
              <a:gd name="connsiteY4" fmla="*/ 1410201 h 2807369"/>
              <a:gd name="connsiteX5" fmla="*/ 150382 w 1368885"/>
              <a:gd name="connsiteY5" fmla="*/ 0 h 2807369"/>
              <a:gd name="connsiteX0" fmla="*/ 243129 w 1358265"/>
              <a:gd name="connsiteY0" fmla="*/ 538876 h 2264867"/>
              <a:gd name="connsiteX1" fmla="*/ 1358265 w 1358265"/>
              <a:gd name="connsiteY1" fmla="*/ 0 h 2264867"/>
              <a:gd name="connsiteX2" fmla="*/ 1134373 w 1358265"/>
              <a:gd name="connsiteY2" fmla="*/ 2168614 h 2264867"/>
              <a:gd name="connsiteX3" fmla="*/ 396436 w 1358265"/>
              <a:gd name="connsiteY3" fmla="*/ 2264867 h 2264867"/>
              <a:gd name="connsiteX4" fmla="*/ 2903 w 1358265"/>
              <a:gd name="connsiteY4" fmla="*/ 867699 h 2264867"/>
              <a:gd name="connsiteX5" fmla="*/ 243129 w 1358265"/>
              <a:gd name="connsiteY5" fmla="*/ 538876 h 2264867"/>
              <a:gd name="connsiteX0" fmla="*/ 243129 w 1358265"/>
              <a:gd name="connsiteY0" fmla="*/ 538876 h 2264867"/>
              <a:gd name="connsiteX1" fmla="*/ 1358265 w 1358265"/>
              <a:gd name="connsiteY1" fmla="*/ 0 h 2264867"/>
              <a:gd name="connsiteX2" fmla="*/ 1086665 w 1358265"/>
              <a:gd name="connsiteY2" fmla="*/ 2081150 h 2264867"/>
              <a:gd name="connsiteX3" fmla="*/ 396436 w 1358265"/>
              <a:gd name="connsiteY3" fmla="*/ 2264867 h 2264867"/>
              <a:gd name="connsiteX4" fmla="*/ 2903 w 1358265"/>
              <a:gd name="connsiteY4" fmla="*/ 867699 h 2264867"/>
              <a:gd name="connsiteX5" fmla="*/ 243129 w 1358265"/>
              <a:gd name="connsiteY5" fmla="*/ 538876 h 2264867"/>
              <a:gd name="connsiteX0" fmla="*/ 243129 w 1358265"/>
              <a:gd name="connsiteY0" fmla="*/ 538876 h 2264867"/>
              <a:gd name="connsiteX1" fmla="*/ 1358265 w 1358265"/>
              <a:gd name="connsiteY1" fmla="*/ 0 h 2264867"/>
              <a:gd name="connsiteX2" fmla="*/ 1086665 w 1358265"/>
              <a:gd name="connsiteY2" fmla="*/ 2081150 h 2264867"/>
              <a:gd name="connsiteX3" fmla="*/ 396436 w 1358265"/>
              <a:gd name="connsiteY3" fmla="*/ 2264867 h 2264867"/>
              <a:gd name="connsiteX4" fmla="*/ 2903 w 1358265"/>
              <a:gd name="connsiteY4" fmla="*/ 867699 h 2264867"/>
              <a:gd name="connsiteX5" fmla="*/ 243129 w 1358265"/>
              <a:gd name="connsiteY5" fmla="*/ 538876 h 2264867"/>
              <a:gd name="connsiteX0" fmla="*/ 243129 w 1362183"/>
              <a:gd name="connsiteY0" fmla="*/ 538876 h 2264867"/>
              <a:gd name="connsiteX1" fmla="*/ 1358265 w 1362183"/>
              <a:gd name="connsiteY1" fmla="*/ 0 h 2264867"/>
              <a:gd name="connsiteX2" fmla="*/ 1086665 w 1362183"/>
              <a:gd name="connsiteY2" fmla="*/ 2081150 h 2264867"/>
              <a:gd name="connsiteX3" fmla="*/ 396436 w 1362183"/>
              <a:gd name="connsiteY3" fmla="*/ 2264867 h 2264867"/>
              <a:gd name="connsiteX4" fmla="*/ 2903 w 1362183"/>
              <a:gd name="connsiteY4" fmla="*/ 867699 h 2264867"/>
              <a:gd name="connsiteX5" fmla="*/ 243129 w 1362183"/>
              <a:gd name="connsiteY5" fmla="*/ 538876 h 2264867"/>
              <a:gd name="connsiteX0" fmla="*/ 243129 w 1383380"/>
              <a:gd name="connsiteY0" fmla="*/ 538876 h 2264867"/>
              <a:gd name="connsiteX1" fmla="*/ 1358265 w 1383380"/>
              <a:gd name="connsiteY1" fmla="*/ 0 h 2264867"/>
              <a:gd name="connsiteX2" fmla="*/ 1086665 w 1383380"/>
              <a:gd name="connsiteY2" fmla="*/ 2081150 h 2264867"/>
              <a:gd name="connsiteX3" fmla="*/ 396436 w 1383380"/>
              <a:gd name="connsiteY3" fmla="*/ 2264867 h 2264867"/>
              <a:gd name="connsiteX4" fmla="*/ 2903 w 1383380"/>
              <a:gd name="connsiteY4" fmla="*/ 867699 h 2264867"/>
              <a:gd name="connsiteX5" fmla="*/ 243129 w 1383380"/>
              <a:gd name="connsiteY5" fmla="*/ 538876 h 2264867"/>
              <a:gd name="connsiteX0" fmla="*/ 243129 w 1383380"/>
              <a:gd name="connsiteY0" fmla="*/ 538876 h 2264867"/>
              <a:gd name="connsiteX1" fmla="*/ 1358265 w 1383380"/>
              <a:gd name="connsiteY1" fmla="*/ 0 h 2264867"/>
              <a:gd name="connsiteX2" fmla="*/ 1086665 w 1383380"/>
              <a:gd name="connsiteY2" fmla="*/ 2081150 h 2264867"/>
              <a:gd name="connsiteX3" fmla="*/ 396436 w 1383380"/>
              <a:gd name="connsiteY3" fmla="*/ 2264867 h 2264867"/>
              <a:gd name="connsiteX4" fmla="*/ 2903 w 1383380"/>
              <a:gd name="connsiteY4" fmla="*/ 867699 h 2264867"/>
              <a:gd name="connsiteX5" fmla="*/ 243129 w 1383380"/>
              <a:gd name="connsiteY5" fmla="*/ 538876 h 2264867"/>
              <a:gd name="connsiteX0" fmla="*/ 243129 w 1383380"/>
              <a:gd name="connsiteY0" fmla="*/ 538876 h 2264867"/>
              <a:gd name="connsiteX1" fmla="*/ 1358265 w 1383380"/>
              <a:gd name="connsiteY1" fmla="*/ 0 h 2264867"/>
              <a:gd name="connsiteX2" fmla="*/ 1086665 w 1383380"/>
              <a:gd name="connsiteY2" fmla="*/ 2081150 h 2264867"/>
              <a:gd name="connsiteX3" fmla="*/ 396436 w 1383380"/>
              <a:gd name="connsiteY3" fmla="*/ 2264867 h 2264867"/>
              <a:gd name="connsiteX4" fmla="*/ 2903 w 1383380"/>
              <a:gd name="connsiteY4" fmla="*/ 867699 h 2264867"/>
              <a:gd name="connsiteX5" fmla="*/ 243129 w 1383380"/>
              <a:gd name="connsiteY5" fmla="*/ 538876 h 2264867"/>
              <a:gd name="connsiteX0" fmla="*/ 64305 w 1204556"/>
              <a:gd name="connsiteY0" fmla="*/ 538876 h 2264867"/>
              <a:gd name="connsiteX1" fmla="*/ 1179441 w 1204556"/>
              <a:gd name="connsiteY1" fmla="*/ 0 h 2264867"/>
              <a:gd name="connsiteX2" fmla="*/ 907841 w 1204556"/>
              <a:gd name="connsiteY2" fmla="*/ 2081150 h 2264867"/>
              <a:gd name="connsiteX3" fmla="*/ 217612 w 1204556"/>
              <a:gd name="connsiteY3" fmla="*/ 2264867 h 2264867"/>
              <a:gd name="connsiteX4" fmla="*/ 64305 w 1204556"/>
              <a:gd name="connsiteY4" fmla="*/ 538876 h 2264867"/>
              <a:gd name="connsiteX0" fmla="*/ 74 w 1140325"/>
              <a:gd name="connsiteY0" fmla="*/ 538876 h 2264867"/>
              <a:gd name="connsiteX1" fmla="*/ 1115210 w 1140325"/>
              <a:gd name="connsiteY1" fmla="*/ 0 h 2264867"/>
              <a:gd name="connsiteX2" fmla="*/ 843610 w 1140325"/>
              <a:gd name="connsiteY2" fmla="*/ 2081150 h 2264867"/>
              <a:gd name="connsiteX3" fmla="*/ 153381 w 1140325"/>
              <a:gd name="connsiteY3" fmla="*/ 2264867 h 2264867"/>
              <a:gd name="connsiteX4" fmla="*/ 74 w 1140325"/>
              <a:gd name="connsiteY4" fmla="*/ 538876 h 2264867"/>
              <a:gd name="connsiteX0" fmla="*/ 4433 w 1144684"/>
              <a:gd name="connsiteY0" fmla="*/ 538876 h 2081150"/>
              <a:gd name="connsiteX1" fmla="*/ 1119569 w 1144684"/>
              <a:gd name="connsiteY1" fmla="*/ 0 h 2081150"/>
              <a:gd name="connsiteX2" fmla="*/ 847969 w 1144684"/>
              <a:gd name="connsiteY2" fmla="*/ 2081150 h 2081150"/>
              <a:gd name="connsiteX3" fmla="*/ 110032 w 1144684"/>
              <a:gd name="connsiteY3" fmla="*/ 2074036 h 2081150"/>
              <a:gd name="connsiteX4" fmla="*/ 4433 w 1144684"/>
              <a:gd name="connsiteY4" fmla="*/ 538876 h 2081150"/>
              <a:gd name="connsiteX0" fmla="*/ 9 w 1140260"/>
              <a:gd name="connsiteY0" fmla="*/ 538876 h 2081150"/>
              <a:gd name="connsiteX1" fmla="*/ 1115145 w 1140260"/>
              <a:gd name="connsiteY1" fmla="*/ 0 h 2081150"/>
              <a:gd name="connsiteX2" fmla="*/ 843545 w 1140260"/>
              <a:gd name="connsiteY2" fmla="*/ 2081150 h 2081150"/>
              <a:gd name="connsiteX3" fmla="*/ 105608 w 1140260"/>
              <a:gd name="connsiteY3" fmla="*/ 2074036 h 2081150"/>
              <a:gd name="connsiteX4" fmla="*/ 9 w 1140260"/>
              <a:gd name="connsiteY4" fmla="*/ 538876 h 2081150"/>
              <a:gd name="connsiteX0" fmla="*/ 8163 w 1148414"/>
              <a:gd name="connsiteY0" fmla="*/ 538876 h 2081150"/>
              <a:gd name="connsiteX1" fmla="*/ 1123299 w 1148414"/>
              <a:gd name="connsiteY1" fmla="*/ 0 h 2081150"/>
              <a:gd name="connsiteX2" fmla="*/ 851699 w 1148414"/>
              <a:gd name="connsiteY2" fmla="*/ 2081150 h 2081150"/>
              <a:gd name="connsiteX3" fmla="*/ 113762 w 1148414"/>
              <a:gd name="connsiteY3" fmla="*/ 2074036 h 2081150"/>
              <a:gd name="connsiteX4" fmla="*/ 8163 w 1148414"/>
              <a:gd name="connsiteY4" fmla="*/ 538876 h 2081150"/>
              <a:gd name="connsiteX0" fmla="*/ 8163 w 1148414"/>
              <a:gd name="connsiteY0" fmla="*/ 538876 h 2081150"/>
              <a:gd name="connsiteX1" fmla="*/ 1123299 w 1148414"/>
              <a:gd name="connsiteY1" fmla="*/ 0 h 2081150"/>
              <a:gd name="connsiteX2" fmla="*/ 851699 w 1148414"/>
              <a:gd name="connsiteY2" fmla="*/ 2081150 h 2081150"/>
              <a:gd name="connsiteX3" fmla="*/ 113762 w 1148414"/>
              <a:gd name="connsiteY3" fmla="*/ 2074036 h 2081150"/>
              <a:gd name="connsiteX4" fmla="*/ 8163 w 1148414"/>
              <a:gd name="connsiteY4" fmla="*/ 538876 h 2081150"/>
              <a:gd name="connsiteX0" fmla="*/ 8163 w 1148414"/>
              <a:gd name="connsiteY0" fmla="*/ 538876 h 2081150"/>
              <a:gd name="connsiteX1" fmla="*/ 1123299 w 1148414"/>
              <a:gd name="connsiteY1" fmla="*/ 0 h 2081150"/>
              <a:gd name="connsiteX2" fmla="*/ 851699 w 1148414"/>
              <a:gd name="connsiteY2" fmla="*/ 2081150 h 2081150"/>
              <a:gd name="connsiteX3" fmla="*/ 113762 w 1148414"/>
              <a:gd name="connsiteY3" fmla="*/ 2074036 h 2081150"/>
              <a:gd name="connsiteX4" fmla="*/ 8163 w 1148414"/>
              <a:gd name="connsiteY4" fmla="*/ 538876 h 2081150"/>
              <a:gd name="connsiteX0" fmla="*/ 19762 w 1034652"/>
              <a:gd name="connsiteY0" fmla="*/ 1187805 h 2081150"/>
              <a:gd name="connsiteX1" fmla="*/ 1009537 w 1034652"/>
              <a:gd name="connsiteY1" fmla="*/ 0 h 2081150"/>
              <a:gd name="connsiteX2" fmla="*/ 737937 w 1034652"/>
              <a:gd name="connsiteY2" fmla="*/ 2081150 h 2081150"/>
              <a:gd name="connsiteX3" fmla="*/ 0 w 1034652"/>
              <a:gd name="connsiteY3" fmla="*/ 2074036 h 2081150"/>
              <a:gd name="connsiteX4" fmla="*/ 19762 w 1034652"/>
              <a:gd name="connsiteY4" fmla="*/ 1187805 h 2081150"/>
              <a:gd name="connsiteX0" fmla="*/ 19762 w 1034652"/>
              <a:gd name="connsiteY0" fmla="*/ 1187805 h 2081150"/>
              <a:gd name="connsiteX1" fmla="*/ 1009537 w 1034652"/>
              <a:gd name="connsiteY1" fmla="*/ 0 h 2081150"/>
              <a:gd name="connsiteX2" fmla="*/ 737937 w 1034652"/>
              <a:gd name="connsiteY2" fmla="*/ 2081150 h 2081150"/>
              <a:gd name="connsiteX3" fmla="*/ 0 w 1034652"/>
              <a:gd name="connsiteY3" fmla="*/ 2074036 h 2081150"/>
              <a:gd name="connsiteX4" fmla="*/ 19762 w 1034652"/>
              <a:gd name="connsiteY4" fmla="*/ 1187805 h 2081150"/>
              <a:gd name="connsiteX0" fmla="*/ 19762 w 922904"/>
              <a:gd name="connsiteY0" fmla="*/ 0 h 893345"/>
              <a:gd name="connsiteX1" fmla="*/ 758815 w 922904"/>
              <a:gd name="connsiteY1" fmla="*/ 43685 h 893345"/>
              <a:gd name="connsiteX2" fmla="*/ 737937 w 922904"/>
              <a:gd name="connsiteY2" fmla="*/ 893345 h 893345"/>
              <a:gd name="connsiteX3" fmla="*/ 0 w 922904"/>
              <a:gd name="connsiteY3" fmla="*/ 886231 h 893345"/>
              <a:gd name="connsiteX4" fmla="*/ 19762 w 922904"/>
              <a:gd name="connsiteY4" fmla="*/ 0 h 893345"/>
              <a:gd name="connsiteX0" fmla="*/ 19762 w 922904"/>
              <a:gd name="connsiteY0" fmla="*/ 0 h 893345"/>
              <a:gd name="connsiteX1" fmla="*/ 758815 w 922904"/>
              <a:gd name="connsiteY1" fmla="*/ 43685 h 893345"/>
              <a:gd name="connsiteX2" fmla="*/ 737937 w 922904"/>
              <a:gd name="connsiteY2" fmla="*/ 893345 h 893345"/>
              <a:gd name="connsiteX3" fmla="*/ 0 w 922904"/>
              <a:gd name="connsiteY3" fmla="*/ 886231 h 893345"/>
              <a:gd name="connsiteX4" fmla="*/ 19762 w 922904"/>
              <a:gd name="connsiteY4" fmla="*/ 0 h 893345"/>
              <a:gd name="connsiteX0" fmla="*/ 19762 w 901768"/>
              <a:gd name="connsiteY0" fmla="*/ 0 h 893345"/>
              <a:gd name="connsiteX1" fmla="*/ 758815 w 901768"/>
              <a:gd name="connsiteY1" fmla="*/ 43685 h 893345"/>
              <a:gd name="connsiteX2" fmla="*/ 737937 w 901768"/>
              <a:gd name="connsiteY2" fmla="*/ 893345 h 893345"/>
              <a:gd name="connsiteX3" fmla="*/ 0 w 901768"/>
              <a:gd name="connsiteY3" fmla="*/ 886231 h 893345"/>
              <a:gd name="connsiteX4" fmla="*/ 19762 w 901768"/>
              <a:gd name="connsiteY4" fmla="*/ 0 h 893345"/>
              <a:gd name="connsiteX0" fmla="*/ 19762 w 758815"/>
              <a:gd name="connsiteY0" fmla="*/ 0 h 893345"/>
              <a:gd name="connsiteX1" fmla="*/ 758815 w 758815"/>
              <a:gd name="connsiteY1" fmla="*/ 43685 h 893345"/>
              <a:gd name="connsiteX2" fmla="*/ 737937 w 758815"/>
              <a:gd name="connsiteY2" fmla="*/ 893345 h 893345"/>
              <a:gd name="connsiteX3" fmla="*/ 0 w 758815"/>
              <a:gd name="connsiteY3" fmla="*/ 886231 h 893345"/>
              <a:gd name="connsiteX4" fmla="*/ 19762 w 758815"/>
              <a:gd name="connsiteY4" fmla="*/ 0 h 893345"/>
              <a:gd name="connsiteX0" fmla="*/ 12993 w 752046"/>
              <a:gd name="connsiteY0" fmla="*/ 0 h 915728"/>
              <a:gd name="connsiteX1" fmla="*/ 752046 w 752046"/>
              <a:gd name="connsiteY1" fmla="*/ 43685 h 915728"/>
              <a:gd name="connsiteX2" fmla="*/ 731168 w 752046"/>
              <a:gd name="connsiteY2" fmla="*/ 893345 h 915728"/>
              <a:gd name="connsiteX3" fmla="*/ 37476 w 752046"/>
              <a:gd name="connsiteY3" fmla="*/ 915728 h 915728"/>
              <a:gd name="connsiteX4" fmla="*/ 12993 w 752046"/>
              <a:gd name="connsiteY4" fmla="*/ 0 h 915728"/>
              <a:gd name="connsiteX0" fmla="*/ 12993 w 752046"/>
              <a:gd name="connsiteY0" fmla="*/ 0 h 915728"/>
              <a:gd name="connsiteX1" fmla="*/ 752046 w 752046"/>
              <a:gd name="connsiteY1" fmla="*/ 43685 h 915728"/>
              <a:gd name="connsiteX2" fmla="*/ 731168 w 752046"/>
              <a:gd name="connsiteY2" fmla="*/ 893345 h 915728"/>
              <a:gd name="connsiteX3" fmla="*/ 37476 w 752046"/>
              <a:gd name="connsiteY3" fmla="*/ 915728 h 915728"/>
              <a:gd name="connsiteX4" fmla="*/ 12993 w 752046"/>
              <a:gd name="connsiteY4" fmla="*/ 0 h 915728"/>
              <a:gd name="connsiteX0" fmla="*/ 12993 w 752046"/>
              <a:gd name="connsiteY0" fmla="*/ 0 h 915728"/>
              <a:gd name="connsiteX1" fmla="*/ 752046 w 752046"/>
              <a:gd name="connsiteY1" fmla="*/ 43685 h 915728"/>
              <a:gd name="connsiteX2" fmla="*/ 709045 w 752046"/>
              <a:gd name="connsiteY2" fmla="*/ 878597 h 915728"/>
              <a:gd name="connsiteX3" fmla="*/ 37476 w 752046"/>
              <a:gd name="connsiteY3" fmla="*/ 915728 h 915728"/>
              <a:gd name="connsiteX4" fmla="*/ 12993 w 752046"/>
              <a:gd name="connsiteY4" fmla="*/ 0 h 915728"/>
              <a:gd name="connsiteX0" fmla="*/ 43163 w 782216"/>
              <a:gd name="connsiteY0" fmla="*/ 0 h 915728"/>
              <a:gd name="connsiteX1" fmla="*/ 782216 w 782216"/>
              <a:gd name="connsiteY1" fmla="*/ 43685 h 915728"/>
              <a:gd name="connsiteX2" fmla="*/ 739215 w 782216"/>
              <a:gd name="connsiteY2" fmla="*/ 878597 h 915728"/>
              <a:gd name="connsiteX3" fmla="*/ 67646 w 782216"/>
              <a:gd name="connsiteY3" fmla="*/ 915728 h 915728"/>
              <a:gd name="connsiteX4" fmla="*/ 43163 w 782216"/>
              <a:gd name="connsiteY4" fmla="*/ 0 h 915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2216" h="915728">
                <a:moveTo>
                  <a:pt x="43163" y="0"/>
                </a:moveTo>
                <a:cubicBezTo>
                  <a:pt x="177939" y="30700"/>
                  <a:pt x="530222" y="-14267"/>
                  <a:pt x="782216" y="43685"/>
                </a:cubicBezTo>
                <a:cubicBezTo>
                  <a:pt x="701837" y="621554"/>
                  <a:pt x="669974" y="656339"/>
                  <a:pt x="739215" y="878597"/>
                </a:cubicBezTo>
                <a:cubicBezTo>
                  <a:pt x="521811" y="834481"/>
                  <a:pt x="322993" y="819683"/>
                  <a:pt x="67646" y="915728"/>
                </a:cubicBezTo>
                <a:cubicBezTo>
                  <a:pt x="101986" y="547364"/>
                  <a:pt x="-79566" y="869496"/>
                  <a:pt x="43163" y="0"/>
                </a:cubicBezTo>
                <a:close/>
              </a:path>
            </a:pathLst>
          </a:custGeom>
          <a:solidFill>
            <a:srgbClr val="7030A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4DB6E22-6981-4ECA-8557-5CECBFE17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84DCB1C-7173-4D72-8E7D-D27AA895CC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5122" name="Picture 2" descr="Képtalálatok a következőre: genu varum valgum">
            <a:extLst>
              <a:ext uri="{FF2B5EF4-FFF2-40B4-BE49-F238E27FC236}">
                <a16:creationId xmlns:a16="http://schemas.microsoft.com/office/drawing/2014/main" id="{20928219-0C52-4E9D-A13A-A581A2498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" y="295275"/>
            <a:ext cx="4165476" cy="2979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Képtalálatok a következőre: genu varum valgum">
            <a:extLst>
              <a:ext uri="{FF2B5EF4-FFF2-40B4-BE49-F238E27FC236}">
                <a16:creationId xmlns:a16="http://schemas.microsoft.com/office/drawing/2014/main" id="{9006FC1C-ED9C-4885-968A-F58A2E0021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3888" y="2619312"/>
            <a:ext cx="5580112" cy="4189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08646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>
            <a:extLst>
              <a:ext uri="{FF2B5EF4-FFF2-40B4-BE49-F238E27FC236}">
                <a16:creationId xmlns:a16="http://schemas.microsoft.com/office/drawing/2014/main" id="{7D5EAEB1-D690-404C-95B7-258D57F1753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4121" y="134294"/>
            <a:ext cx="2759596" cy="1436697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E3E92181-A574-4AEA-B93B-4EFCED982E1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33" y="274638"/>
            <a:ext cx="1839216" cy="6583362"/>
          </a:xfrm>
          <a:prstGeom prst="rect">
            <a:avLst/>
          </a:prstGeom>
        </p:spPr>
      </p:pic>
      <p:sp>
        <p:nvSpPr>
          <p:cNvPr id="5" name="Szabadkézi sokszög: alakzat 4">
            <a:extLst>
              <a:ext uri="{FF2B5EF4-FFF2-40B4-BE49-F238E27FC236}">
                <a16:creationId xmlns:a16="http://schemas.microsoft.com/office/drawing/2014/main" id="{5638B2D5-BD43-43A5-A2CC-7C062D7DFB62}"/>
              </a:ext>
            </a:extLst>
          </p:cNvPr>
          <p:cNvSpPr/>
          <p:nvPr/>
        </p:nvSpPr>
        <p:spPr>
          <a:xfrm>
            <a:off x="853562" y="1199430"/>
            <a:ext cx="518679" cy="743816"/>
          </a:xfrm>
          <a:custGeom>
            <a:avLst/>
            <a:gdLst>
              <a:gd name="connsiteX0" fmla="*/ 57150 w 762000"/>
              <a:gd name="connsiteY0" fmla="*/ 152400 h 381000"/>
              <a:gd name="connsiteX1" fmla="*/ 762000 w 762000"/>
              <a:gd name="connsiteY1" fmla="*/ 0 h 381000"/>
              <a:gd name="connsiteX2" fmla="*/ 533400 w 762000"/>
              <a:gd name="connsiteY2" fmla="*/ 381000 h 381000"/>
              <a:gd name="connsiteX3" fmla="*/ 0 w 762000"/>
              <a:gd name="connsiteY3" fmla="*/ 323850 h 381000"/>
              <a:gd name="connsiteX4" fmla="*/ 57150 w 762000"/>
              <a:gd name="connsiteY4" fmla="*/ 152400 h 381000"/>
              <a:gd name="connsiteX0" fmla="*/ 57150 w 762000"/>
              <a:gd name="connsiteY0" fmla="*/ 152400 h 381000"/>
              <a:gd name="connsiteX1" fmla="*/ 762000 w 762000"/>
              <a:gd name="connsiteY1" fmla="*/ 0 h 381000"/>
              <a:gd name="connsiteX2" fmla="*/ 695325 w 762000"/>
              <a:gd name="connsiteY2" fmla="*/ 381000 h 381000"/>
              <a:gd name="connsiteX3" fmla="*/ 0 w 762000"/>
              <a:gd name="connsiteY3" fmla="*/ 323850 h 381000"/>
              <a:gd name="connsiteX4" fmla="*/ 57150 w 762000"/>
              <a:gd name="connsiteY4" fmla="*/ 152400 h 381000"/>
              <a:gd name="connsiteX0" fmla="*/ 57150 w 866775"/>
              <a:gd name="connsiteY0" fmla="*/ 104775 h 333375"/>
              <a:gd name="connsiteX1" fmla="*/ 866775 w 866775"/>
              <a:gd name="connsiteY1" fmla="*/ 0 h 333375"/>
              <a:gd name="connsiteX2" fmla="*/ 695325 w 866775"/>
              <a:gd name="connsiteY2" fmla="*/ 333375 h 333375"/>
              <a:gd name="connsiteX3" fmla="*/ 0 w 866775"/>
              <a:gd name="connsiteY3" fmla="*/ 276225 h 333375"/>
              <a:gd name="connsiteX4" fmla="*/ 57150 w 866775"/>
              <a:gd name="connsiteY4" fmla="*/ 104775 h 333375"/>
              <a:gd name="connsiteX0" fmla="*/ 123825 w 866775"/>
              <a:gd name="connsiteY0" fmla="*/ 114300 h 333375"/>
              <a:gd name="connsiteX1" fmla="*/ 866775 w 866775"/>
              <a:gd name="connsiteY1" fmla="*/ 0 h 333375"/>
              <a:gd name="connsiteX2" fmla="*/ 695325 w 866775"/>
              <a:gd name="connsiteY2" fmla="*/ 333375 h 333375"/>
              <a:gd name="connsiteX3" fmla="*/ 0 w 866775"/>
              <a:gd name="connsiteY3" fmla="*/ 276225 h 333375"/>
              <a:gd name="connsiteX4" fmla="*/ 123825 w 866775"/>
              <a:gd name="connsiteY4" fmla="*/ 114300 h 333375"/>
              <a:gd name="connsiteX0" fmla="*/ 123825 w 866775"/>
              <a:gd name="connsiteY0" fmla="*/ 114300 h 340846"/>
              <a:gd name="connsiteX1" fmla="*/ 866775 w 866775"/>
              <a:gd name="connsiteY1" fmla="*/ 0 h 340846"/>
              <a:gd name="connsiteX2" fmla="*/ 695325 w 866775"/>
              <a:gd name="connsiteY2" fmla="*/ 333375 h 340846"/>
              <a:gd name="connsiteX3" fmla="*/ 0 w 866775"/>
              <a:gd name="connsiteY3" fmla="*/ 276225 h 340846"/>
              <a:gd name="connsiteX4" fmla="*/ 123825 w 866775"/>
              <a:gd name="connsiteY4" fmla="*/ 114300 h 340846"/>
              <a:gd name="connsiteX0" fmla="*/ 123825 w 866775"/>
              <a:gd name="connsiteY0" fmla="*/ 114300 h 358933"/>
              <a:gd name="connsiteX1" fmla="*/ 866775 w 866775"/>
              <a:gd name="connsiteY1" fmla="*/ 0 h 358933"/>
              <a:gd name="connsiteX2" fmla="*/ 695325 w 866775"/>
              <a:gd name="connsiteY2" fmla="*/ 333375 h 358933"/>
              <a:gd name="connsiteX3" fmla="*/ 0 w 866775"/>
              <a:gd name="connsiteY3" fmla="*/ 276225 h 358933"/>
              <a:gd name="connsiteX4" fmla="*/ 123825 w 866775"/>
              <a:gd name="connsiteY4" fmla="*/ 114300 h 358933"/>
              <a:gd name="connsiteX0" fmla="*/ 123825 w 866775"/>
              <a:gd name="connsiteY0" fmla="*/ 114300 h 358933"/>
              <a:gd name="connsiteX1" fmla="*/ 866775 w 866775"/>
              <a:gd name="connsiteY1" fmla="*/ 0 h 358933"/>
              <a:gd name="connsiteX2" fmla="*/ 695325 w 866775"/>
              <a:gd name="connsiteY2" fmla="*/ 333375 h 358933"/>
              <a:gd name="connsiteX3" fmla="*/ 0 w 866775"/>
              <a:gd name="connsiteY3" fmla="*/ 276225 h 358933"/>
              <a:gd name="connsiteX4" fmla="*/ 123825 w 866775"/>
              <a:gd name="connsiteY4" fmla="*/ 114300 h 358933"/>
              <a:gd name="connsiteX0" fmla="*/ 336838 w 866775"/>
              <a:gd name="connsiteY0" fmla="*/ 0 h 738201"/>
              <a:gd name="connsiteX1" fmla="*/ 866775 w 866775"/>
              <a:gd name="connsiteY1" fmla="*/ 379268 h 738201"/>
              <a:gd name="connsiteX2" fmla="*/ 695325 w 866775"/>
              <a:gd name="connsiteY2" fmla="*/ 712643 h 738201"/>
              <a:gd name="connsiteX3" fmla="*/ 0 w 866775"/>
              <a:gd name="connsiteY3" fmla="*/ 655493 h 738201"/>
              <a:gd name="connsiteX4" fmla="*/ 336838 w 866775"/>
              <a:gd name="connsiteY4" fmla="*/ 0 h 738201"/>
              <a:gd name="connsiteX0" fmla="*/ 336838 w 720061"/>
              <a:gd name="connsiteY0" fmla="*/ 0 h 738201"/>
              <a:gd name="connsiteX1" fmla="*/ 544657 w 720061"/>
              <a:gd name="connsiteY1" fmla="*/ 41563 h 738201"/>
              <a:gd name="connsiteX2" fmla="*/ 695325 w 720061"/>
              <a:gd name="connsiteY2" fmla="*/ 712643 h 738201"/>
              <a:gd name="connsiteX3" fmla="*/ 0 w 720061"/>
              <a:gd name="connsiteY3" fmla="*/ 655493 h 738201"/>
              <a:gd name="connsiteX4" fmla="*/ 336838 w 720061"/>
              <a:gd name="connsiteY4" fmla="*/ 0 h 738201"/>
              <a:gd name="connsiteX0" fmla="*/ 336838 w 544657"/>
              <a:gd name="connsiteY0" fmla="*/ 0 h 759034"/>
              <a:gd name="connsiteX1" fmla="*/ 544657 w 544657"/>
              <a:gd name="connsiteY1" fmla="*/ 41563 h 759034"/>
              <a:gd name="connsiteX2" fmla="*/ 388793 w 544657"/>
              <a:gd name="connsiteY2" fmla="*/ 743816 h 759034"/>
              <a:gd name="connsiteX3" fmla="*/ 0 w 544657"/>
              <a:gd name="connsiteY3" fmla="*/ 655493 h 759034"/>
              <a:gd name="connsiteX4" fmla="*/ 336838 w 544657"/>
              <a:gd name="connsiteY4" fmla="*/ 0 h 759034"/>
              <a:gd name="connsiteX0" fmla="*/ 310860 w 518679"/>
              <a:gd name="connsiteY0" fmla="*/ 0 h 750899"/>
              <a:gd name="connsiteX1" fmla="*/ 518679 w 518679"/>
              <a:gd name="connsiteY1" fmla="*/ 41563 h 750899"/>
              <a:gd name="connsiteX2" fmla="*/ 362815 w 518679"/>
              <a:gd name="connsiteY2" fmla="*/ 743816 h 750899"/>
              <a:gd name="connsiteX3" fmla="*/ 0 w 518679"/>
              <a:gd name="connsiteY3" fmla="*/ 598343 h 750899"/>
              <a:gd name="connsiteX4" fmla="*/ 310860 w 518679"/>
              <a:gd name="connsiteY4" fmla="*/ 0 h 750899"/>
              <a:gd name="connsiteX0" fmla="*/ 310860 w 518679"/>
              <a:gd name="connsiteY0" fmla="*/ 0 h 747949"/>
              <a:gd name="connsiteX1" fmla="*/ 518679 w 518679"/>
              <a:gd name="connsiteY1" fmla="*/ 41563 h 747949"/>
              <a:gd name="connsiteX2" fmla="*/ 362815 w 518679"/>
              <a:gd name="connsiteY2" fmla="*/ 743816 h 747949"/>
              <a:gd name="connsiteX3" fmla="*/ 0 w 518679"/>
              <a:gd name="connsiteY3" fmla="*/ 598343 h 747949"/>
              <a:gd name="connsiteX4" fmla="*/ 310860 w 518679"/>
              <a:gd name="connsiteY4" fmla="*/ 0 h 747949"/>
              <a:gd name="connsiteX0" fmla="*/ 310860 w 518679"/>
              <a:gd name="connsiteY0" fmla="*/ 0 h 747949"/>
              <a:gd name="connsiteX1" fmla="*/ 518679 w 518679"/>
              <a:gd name="connsiteY1" fmla="*/ 41563 h 747949"/>
              <a:gd name="connsiteX2" fmla="*/ 362815 w 518679"/>
              <a:gd name="connsiteY2" fmla="*/ 743816 h 747949"/>
              <a:gd name="connsiteX3" fmla="*/ 0 w 518679"/>
              <a:gd name="connsiteY3" fmla="*/ 598343 h 747949"/>
              <a:gd name="connsiteX4" fmla="*/ 310860 w 518679"/>
              <a:gd name="connsiteY4" fmla="*/ 0 h 747949"/>
              <a:gd name="connsiteX0" fmla="*/ 310860 w 518679"/>
              <a:gd name="connsiteY0" fmla="*/ 0 h 743816"/>
              <a:gd name="connsiteX1" fmla="*/ 518679 w 518679"/>
              <a:gd name="connsiteY1" fmla="*/ 41563 h 743816"/>
              <a:gd name="connsiteX2" fmla="*/ 362815 w 518679"/>
              <a:gd name="connsiteY2" fmla="*/ 743816 h 743816"/>
              <a:gd name="connsiteX3" fmla="*/ 0 w 518679"/>
              <a:gd name="connsiteY3" fmla="*/ 598343 h 743816"/>
              <a:gd name="connsiteX4" fmla="*/ 310860 w 518679"/>
              <a:gd name="connsiteY4" fmla="*/ 0 h 743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8679" h="743816">
                <a:moveTo>
                  <a:pt x="310860" y="0"/>
                </a:moveTo>
                <a:lnTo>
                  <a:pt x="518679" y="41563"/>
                </a:lnTo>
                <a:cubicBezTo>
                  <a:pt x="461529" y="152688"/>
                  <a:pt x="419965" y="468168"/>
                  <a:pt x="362815" y="743816"/>
                </a:cubicBezTo>
                <a:cubicBezTo>
                  <a:pt x="250535" y="710045"/>
                  <a:pt x="222250" y="645102"/>
                  <a:pt x="0" y="598343"/>
                </a:cubicBezTo>
                <a:lnTo>
                  <a:pt x="310860" y="0"/>
                </a:lnTo>
                <a:close/>
              </a:path>
            </a:pathLst>
          </a:custGeom>
          <a:solidFill>
            <a:srgbClr val="7030A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Szabadkézi sokszög: alakzat 6">
            <a:extLst>
              <a:ext uri="{FF2B5EF4-FFF2-40B4-BE49-F238E27FC236}">
                <a16:creationId xmlns:a16="http://schemas.microsoft.com/office/drawing/2014/main" id="{CA8FB218-9B40-44DE-814A-A38055DD290E}"/>
              </a:ext>
            </a:extLst>
          </p:cNvPr>
          <p:cNvSpPr/>
          <p:nvPr/>
        </p:nvSpPr>
        <p:spPr>
          <a:xfrm>
            <a:off x="7906307" y="406422"/>
            <a:ext cx="585859" cy="933455"/>
          </a:xfrm>
          <a:custGeom>
            <a:avLst/>
            <a:gdLst>
              <a:gd name="connsiteX0" fmla="*/ 57150 w 762000"/>
              <a:gd name="connsiteY0" fmla="*/ 152400 h 381000"/>
              <a:gd name="connsiteX1" fmla="*/ 762000 w 762000"/>
              <a:gd name="connsiteY1" fmla="*/ 0 h 381000"/>
              <a:gd name="connsiteX2" fmla="*/ 533400 w 762000"/>
              <a:gd name="connsiteY2" fmla="*/ 381000 h 381000"/>
              <a:gd name="connsiteX3" fmla="*/ 0 w 762000"/>
              <a:gd name="connsiteY3" fmla="*/ 323850 h 381000"/>
              <a:gd name="connsiteX4" fmla="*/ 57150 w 762000"/>
              <a:gd name="connsiteY4" fmla="*/ 152400 h 381000"/>
              <a:gd name="connsiteX0" fmla="*/ 57150 w 762000"/>
              <a:gd name="connsiteY0" fmla="*/ 152400 h 381000"/>
              <a:gd name="connsiteX1" fmla="*/ 762000 w 762000"/>
              <a:gd name="connsiteY1" fmla="*/ 0 h 381000"/>
              <a:gd name="connsiteX2" fmla="*/ 695325 w 762000"/>
              <a:gd name="connsiteY2" fmla="*/ 381000 h 381000"/>
              <a:gd name="connsiteX3" fmla="*/ 0 w 762000"/>
              <a:gd name="connsiteY3" fmla="*/ 323850 h 381000"/>
              <a:gd name="connsiteX4" fmla="*/ 57150 w 762000"/>
              <a:gd name="connsiteY4" fmla="*/ 152400 h 381000"/>
              <a:gd name="connsiteX0" fmla="*/ 57150 w 866775"/>
              <a:gd name="connsiteY0" fmla="*/ 104775 h 333375"/>
              <a:gd name="connsiteX1" fmla="*/ 866775 w 866775"/>
              <a:gd name="connsiteY1" fmla="*/ 0 h 333375"/>
              <a:gd name="connsiteX2" fmla="*/ 695325 w 866775"/>
              <a:gd name="connsiteY2" fmla="*/ 333375 h 333375"/>
              <a:gd name="connsiteX3" fmla="*/ 0 w 866775"/>
              <a:gd name="connsiteY3" fmla="*/ 276225 h 333375"/>
              <a:gd name="connsiteX4" fmla="*/ 57150 w 866775"/>
              <a:gd name="connsiteY4" fmla="*/ 104775 h 333375"/>
              <a:gd name="connsiteX0" fmla="*/ 123825 w 866775"/>
              <a:gd name="connsiteY0" fmla="*/ 114300 h 333375"/>
              <a:gd name="connsiteX1" fmla="*/ 866775 w 866775"/>
              <a:gd name="connsiteY1" fmla="*/ 0 h 333375"/>
              <a:gd name="connsiteX2" fmla="*/ 695325 w 866775"/>
              <a:gd name="connsiteY2" fmla="*/ 333375 h 333375"/>
              <a:gd name="connsiteX3" fmla="*/ 0 w 866775"/>
              <a:gd name="connsiteY3" fmla="*/ 276225 h 333375"/>
              <a:gd name="connsiteX4" fmla="*/ 123825 w 866775"/>
              <a:gd name="connsiteY4" fmla="*/ 114300 h 333375"/>
              <a:gd name="connsiteX0" fmla="*/ 123825 w 866775"/>
              <a:gd name="connsiteY0" fmla="*/ 114300 h 340846"/>
              <a:gd name="connsiteX1" fmla="*/ 866775 w 866775"/>
              <a:gd name="connsiteY1" fmla="*/ 0 h 340846"/>
              <a:gd name="connsiteX2" fmla="*/ 695325 w 866775"/>
              <a:gd name="connsiteY2" fmla="*/ 333375 h 340846"/>
              <a:gd name="connsiteX3" fmla="*/ 0 w 866775"/>
              <a:gd name="connsiteY3" fmla="*/ 276225 h 340846"/>
              <a:gd name="connsiteX4" fmla="*/ 123825 w 866775"/>
              <a:gd name="connsiteY4" fmla="*/ 114300 h 340846"/>
              <a:gd name="connsiteX0" fmla="*/ 123825 w 866775"/>
              <a:gd name="connsiteY0" fmla="*/ 114300 h 358933"/>
              <a:gd name="connsiteX1" fmla="*/ 866775 w 866775"/>
              <a:gd name="connsiteY1" fmla="*/ 0 h 358933"/>
              <a:gd name="connsiteX2" fmla="*/ 695325 w 866775"/>
              <a:gd name="connsiteY2" fmla="*/ 333375 h 358933"/>
              <a:gd name="connsiteX3" fmla="*/ 0 w 866775"/>
              <a:gd name="connsiteY3" fmla="*/ 276225 h 358933"/>
              <a:gd name="connsiteX4" fmla="*/ 123825 w 866775"/>
              <a:gd name="connsiteY4" fmla="*/ 114300 h 358933"/>
              <a:gd name="connsiteX0" fmla="*/ 123825 w 866775"/>
              <a:gd name="connsiteY0" fmla="*/ 114300 h 358933"/>
              <a:gd name="connsiteX1" fmla="*/ 866775 w 866775"/>
              <a:gd name="connsiteY1" fmla="*/ 0 h 358933"/>
              <a:gd name="connsiteX2" fmla="*/ 695325 w 866775"/>
              <a:gd name="connsiteY2" fmla="*/ 333375 h 358933"/>
              <a:gd name="connsiteX3" fmla="*/ 0 w 866775"/>
              <a:gd name="connsiteY3" fmla="*/ 276225 h 358933"/>
              <a:gd name="connsiteX4" fmla="*/ 123825 w 866775"/>
              <a:gd name="connsiteY4" fmla="*/ 114300 h 358933"/>
              <a:gd name="connsiteX0" fmla="*/ 336838 w 866775"/>
              <a:gd name="connsiteY0" fmla="*/ 0 h 738201"/>
              <a:gd name="connsiteX1" fmla="*/ 866775 w 866775"/>
              <a:gd name="connsiteY1" fmla="*/ 379268 h 738201"/>
              <a:gd name="connsiteX2" fmla="*/ 695325 w 866775"/>
              <a:gd name="connsiteY2" fmla="*/ 712643 h 738201"/>
              <a:gd name="connsiteX3" fmla="*/ 0 w 866775"/>
              <a:gd name="connsiteY3" fmla="*/ 655493 h 738201"/>
              <a:gd name="connsiteX4" fmla="*/ 336838 w 866775"/>
              <a:gd name="connsiteY4" fmla="*/ 0 h 738201"/>
              <a:gd name="connsiteX0" fmla="*/ 336838 w 720061"/>
              <a:gd name="connsiteY0" fmla="*/ 0 h 738201"/>
              <a:gd name="connsiteX1" fmla="*/ 544657 w 720061"/>
              <a:gd name="connsiteY1" fmla="*/ 41563 h 738201"/>
              <a:gd name="connsiteX2" fmla="*/ 695325 w 720061"/>
              <a:gd name="connsiteY2" fmla="*/ 712643 h 738201"/>
              <a:gd name="connsiteX3" fmla="*/ 0 w 720061"/>
              <a:gd name="connsiteY3" fmla="*/ 655493 h 738201"/>
              <a:gd name="connsiteX4" fmla="*/ 336838 w 720061"/>
              <a:gd name="connsiteY4" fmla="*/ 0 h 738201"/>
              <a:gd name="connsiteX0" fmla="*/ 336838 w 544657"/>
              <a:gd name="connsiteY0" fmla="*/ 0 h 759034"/>
              <a:gd name="connsiteX1" fmla="*/ 544657 w 544657"/>
              <a:gd name="connsiteY1" fmla="*/ 41563 h 759034"/>
              <a:gd name="connsiteX2" fmla="*/ 388793 w 544657"/>
              <a:gd name="connsiteY2" fmla="*/ 743816 h 759034"/>
              <a:gd name="connsiteX3" fmla="*/ 0 w 544657"/>
              <a:gd name="connsiteY3" fmla="*/ 655493 h 759034"/>
              <a:gd name="connsiteX4" fmla="*/ 336838 w 544657"/>
              <a:gd name="connsiteY4" fmla="*/ 0 h 759034"/>
              <a:gd name="connsiteX0" fmla="*/ 310860 w 518679"/>
              <a:gd name="connsiteY0" fmla="*/ 0 h 750899"/>
              <a:gd name="connsiteX1" fmla="*/ 518679 w 518679"/>
              <a:gd name="connsiteY1" fmla="*/ 41563 h 750899"/>
              <a:gd name="connsiteX2" fmla="*/ 362815 w 518679"/>
              <a:gd name="connsiteY2" fmla="*/ 743816 h 750899"/>
              <a:gd name="connsiteX3" fmla="*/ 0 w 518679"/>
              <a:gd name="connsiteY3" fmla="*/ 598343 h 750899"/>
              <a:gd name="connsiteX4" fmla="*/ 310860 w 518679"/>
              <a:gd name="connsiteY4" fmla="*/ 0 h 750899"/>
              <a:gd name="connsiteX0" fmla="*/ 310860 w 518679"/>
              <a:gd name="connsiteY0" fmla="*/ 0 h 747949"/>
              <a:gd name="connsiteX1" fmla="*/ 518679 w 518679"/>
              <a:gd name="connsiteY1" fmla="*/ 41563 h 747949"/>
              <a:gd name="connsiteX2" fmla="*/ 362815 w 518679"/>
              <a:gd name="connsiteY2" fmla="*/ 743816 h 747949"/>
              <a:gd name="connsiteX3" fmla="*/ 0 w 518679"/>
              <a:gd name="connsiteY3" fmla="*/ 598343 h 747949"/>
              <a:gd name="connsiteX4" fmla="*/ 310860 w 518679"/>
              <a:gd name="connsiteY4" fmla="*/ 0 h 747949"/>
              <a:gd name="connsiteX0" fmla="*/ 310860 w 518679"/>
              <a:gd name="connsiteY0" fmla="*/ 0 h 747949"/>
              <a:gd name="connsiteX1" fmla="*/ 518679 w 518679"/>
              <a:gd name="connsiteY1" fmla="*/ 41563 h 747949"/>
              <a:gd name="connsiteX2" fmla="*/ 362815 w 518679"/>
              <a:gd name="connsiteY2" fmla="*/ 743816 h 747949"/>
              <a:gd name="connsiteX3" fmla="*/ 0 w 518679"/>
              <a:gd name="connsiteY3" fmla="*/ 598343 h 747949"/>
              <a:gd name="connsiteX4" fmla="*/ 310860 w 518679"/>
              <a:gd name="connsiteY4" fmla="*/ 0 h 747949"/>
              <a:gd name="connsiteX0" fmla="*/ 310860 w 518679"/>
              <a:gd name="connsiteY0" fmla="*/ 0 h 743816"/>
              <a:gd name="connsiteX1" fmla="*/ 518679 w 518679"/>
              <a:gd name="connsiteY1" fmla="*/ 41563 h 743816"/>
              <a:gd name="connsiteX2" fmla="*/ 362815 w 518679"/>
              <a:gd name="connsiteY2" fmla="*/ 743816 h 743816"/>
              <a:gd name="connsiteX3" fmla="*/ 0 w 518679"/>
              <a:gd name="connsiteY3" fmla="*/ 598343 h 743816"/>
              <a:gd name="connsiteX4" fmla="*/ 310860 w 518679"/>
              <a:gd name="connsiteY4" fmla="*/ 0 h 743816"/>
              <a:gd name="connsiteX0" fmla="*/ 281002 w 518679"/>
              <a:gd name="connsiteY0" fmla="*/ 0 h 807265"/>
              <a:gd name="connsiteX1" fmla="*/ 518679 w 518679"/>
              <a:gd name="connsiteY1" fmla="*/ 105012 h 807265"/>
              <a:gd name="connsiteX2" fmla="*/ 362815 w 518679"/>
              <a:gd name="connsiteY2" fmla="*/ 807265 h 807265"/>
              <a:gd name="connsiteX3" fmla="*/ 0 w 518679"/>
              <a:gd name="connsiteY3" fmla="*/ 661792 h 807265"/>
              <a:gd name="connsiteX4" fmla="*/ 281002 w 518679"/>
              <a:gd name="connsiteY4" fmla="*/ 0 h 807265"/>
              <a:gd name="connsiteX0" fmla="*/ 281002 w 679165"/>
              <a:gd name="connsiteY0" fmla="*/ 0 h 807265"/>
              <a:gd name="connsiteX1" fmla="*/ 679165 w 679165"/>
              <a:gd name="connsiteY1" fmla="*/ 157263 h 807265"/>
              <a:gd name="connsiteX2" fmla="*/ 362815 w 679165"/>
              <a:gd name="connsiteY2" fmla="*/ 807265 h 807265"/>
              <a:gd name="connsiteX3" fmla="*/ 0 w 679165"/>
              <a:gd name="connsiteY3" fmla="*/ 661792 h 807265"/>
              <a:gd name="connsiteX4" fmla="*/ 281002 w 679165"/>
              <a:gd name="connsiteY4" fmla="*/ 0 h 807265"/>
              <a:gd name="connsiteX0" fmla="*/ 281002 w 679165"/>
              <a:gd name="connsiteY0" fmla="*/ 0 h 807265"/>
              <a:gd name="connsiteX1" fmla="*/ 679165 w 679165"/>
              <a:gd name="connsiteY1" fmla="*/ 157263 h 807265"/>
              <a:gd name="connsiteX2" fmla="*/ 362815 w 679165"/>
              <a:gd name="connsiteY2" fmla="*/ 807265 h 807265"/>
              <a:gd name="connsiteX3" fmla="*/ 0 w 679165"/>
              <a:gd name="connsiteY3" fmla="*/ 661792 h 807265"/>
              <a:gd name="connsiteX4" fmla="*/ 281002 w 679165"/>
              <a:gd name="connsiteY4" fmla="*/ 0 h 807265"/>
              <a:gd name="connsiteX0" fmla="*/ 281002 w 679165"/>
              <a:gd name="connsiteY0" fmla="*/ 0 h 807265"/>
              <a:gd name="connsiteX1" fmla="*/ 679165 w 679165"/>
              <a:gd name="connsiteY1" fmla="*/ 157263 h 807265"/>
              <a:gd name="connsiteX2" fmla="*/ 362815 w 679165"/>
              <a:gd name="connsiteY2" fmla="*/ 807265 h 807265"/>
              <a:gd name="connsiteX3" fmla="*/ 0 w 679165"/>
              <a:gd name="connsiteY3" fmla="*/ 661792 h 807265"/>
              <a:gd name="connsiteX4" fmla="*/ 281002 w 679165"/>
              <a:gd name="connsiteY4" fmla="*/ 0 h 807265"/>
              <a:gd name="connsiteX0" fmla="*/ 281002 w 679165"/>
              <a:gd name="connsiteY0" fmla="*/ 0 h 762478"/>
              <a:gd name="connsiteX1" fmla="*/ 679165 w 679165"/>
              <a:gd name="connsiteY1" fmla="*/ 157263 h 762478"/>
              <a:gd name="connsiteX2" fmla="*/ 497176 w 679165"/>
              <a:gd name="connsiteY2" fmla="*/ 762478 h 762478"/>
              <a:gd name="connsiteX3" fmla="*/ 0 w 679165"/>
              <a:gd name="connsiteY3" fmla="*/ 661792 h 762478"/>
              <a:gd name="connsiteX4" fmla="*/ 281002 w 679165"/>
              <a:gd name="connsiteY4" fmla="*/ 0 h 762478"/>
              <a:gd name="connsiteX0" fmla="*/ 281002 w 679165"/>
              <a:gd name="connsiteY0" fmla="*/ 0 h 762478"/>
              <a:gd name="connsiteX1" fmla="*/ 679165 w 679165"/>
              <a:gd name="connsiteY1" fmla="*/ 157263 h 762478"/>
              <a:gd name="connsiteX2" fmla="*/ 497176 w 679165"/>
              <a:gd name="connsiteY2" fmla="*/ 762478 h 762478"/>
              <a:gd name="connsiteX3" fmla="*/ 0 w 679165"/>
              <a:gd name="connsiteY3" fmla="*/ 661792 h 762478"/>
              <a:gd name="connsiteX4" fmla="*/ 281002 w 679165"/>
              <a:gd name="connsiteY4" fmla="*/ 0 h 762478"/>
              <a:gd name="connsiteX0" fmla="*/ 187696 w 585859"/>
              <a:gd name="connsiteY0" fmla="*/ 0 h 762478"/>
              <a:gd name="connsiteX1" fmla="*/ 585859 w 585859"/>
              <a:gd name="connsiteY1" fmla="*/ 157263 h 762478"/>
              <a:gd name="connsiteX2" fmla="*/ 403870 w 585859"/>
              <a:gd name="connsiteY2" fmla="*/ 762478 h 762478"/>
              <a:gd name="connsiteX3" fmla="*/ 0 w 585859"/>
              <a:gd name="connsiteY3" fmla="*/ 590879 h 762478"/>
              <a:gd name="connsiteX4" fmla="*/ 187696 w 585859"/>
              <a:gd name="connsiteY4" fmla="*/ 0 h 762478"/>
              <a:gd name="connsiteX0" fmla="*/ 187696 w 585859"/>
              <a:gd name="connsiteY0" fmla="*/ 0 h 762478"/>
              <a:gd name="connsiteX1" fmla="*/ 585859 w 585859"/>
              <a:gd name="connsiteY1" fmla="*/ 157263 h 762478"/>
              <a:gd name="connsiteX2" fmla="*/ 403870 w 585859"/>
              <a:gd name="connsiteY2" fmla="*/ 762478 h 762478"/>
              <a:gd name="connsiteX3" fmla="*/ 0 w 585859"/>
              <a:gd name="connsiteY3" fmla="*/ 590879 h 762478"/>
              <a:gd name="connsiteX4" fmla="*/ 187696 w 585859"/>
              <a:gd name="connsiteY4" fmla="*/ 0 h 762478"/>
              <a:gd name="connsiteX0" fmla="*/ 187696 w 585859"/>
              <a:gd name="connsiteY0" fmla="*/ 0 h 762478"/>
              <a:gd name="connsiteX1" fmla="*/ 585859 w 585859"/>
              <a:gd name="connsiteY1" fmla="*/ 157263 h 762478"/>
              <a:gd name="connsiteX2" fmla="*/ 403870 w 585859"/>
              <a:gd name="connsiteY2" fmla="*/ 762478 h 762478"/>
              <a:gd name="connsiteX3" fmla="*/ 0 w 585859"/>
              <a:gd name="connsiteY3" fmla="*/ 590879 h 762478"/>
              <a:gd name="connsiteX4" fmla="*/ 187696 w 585859"/>
              <a:gd name="connsiteY4" fmla="*/ 0 h 762478"/>
              <a:gd name="connsiteX0" fmla="*/ 187696 w 585859"/>
              <a:gd name="connsiteY0" fmla="*/ 0 h 762478"/>
              <a:gd name="connsiteX1" fmla="*/ 585859 w 585859"/>
              <a:gd name="connsiteY1" fmla="*/ 157263 h 762478"/>
              <a:gd name="connsiteX2" fmla="*/ 403870 w 585859"/>
              <a:gd name="connsiteY2" fmla="*/ 762478 h 762478"/>
              <a:gd name="connsiteX3" fmla="*/ 0 w 585859"/>
              <a:gd name="connsiteY3" fmla="*/ 590879 h 762478"/>
              <a:gd name="connsiteX4" fmla="*/ 187696 w 585859"/>
              <a:gd name="connsiteY4" fmla="*/ 0 h 762478"/>
              <a:gd name="connsiteX0" fmla="*/ 187696 w 585859"/>
              <a:gd name="connsiteY0" fmla="*/ 0 h 762478"/>
              <a:gd name="connsiteX1" fmla="*/ 585859 w 585859"/>
              <a:gd name="connsiteY1" fmla="*/ 157263 h 762478"/>
              <a:gd name="connsiteX2" fmla="*/ 403870 w 585859"/>
              <a:gd name="connsiteY2" fmla="*/ 762478 h 762478"/>
              <a:gd name="connsiteX3" fmla="*/ 0 w 585859"/>
              <a:gd name="connsiteY3" fmla="*/ 590879 h 762478"/>
              <a:gd name="connsiteX4" fmla="*/ 187696 w 585859"/>
              <a:gd name="connsiteY4" fmla="*/ 0 h 762478"/>
              <a:gd name="connsiteX0" fmla="*/ 187696 w 585859"/>
              <a:gd name="connsiteY0" fmla="*/ 0 h 762478"/>
              <a:gd name="connsiteX1" fmla="*/ 585859 w 585859"/>
              <a:gd name="connsiteY1" fmla="*/ 157263 h 762478"/>
              <a:gd name="connsiteX2" fmla="*/ 403870 w 585859"/>
              <a:gd name="connsiteY2" fmla="*/ 762478 h 762478"/>
              <a:gd name="connsiteX3" fmla="*/ 0 w 585859"/>
              <a:gd name="connsiteY3" fmla="*/ 590879 h 762478"/>
              <a:gd name="connsiteX4" fmla="*/ 187696 w 585859"/>
              <a:gd name="connsiteY4" fmla="*/ 0 h 762478"/>
              <a:gd name="connsiteX0" fmla="*/ 187702 w 585865"/>
              <a:gd name="connsiteY0" fmla="*/ 0 h 799258"/>
              <a:gd name="connsiteX1" fmla="*/ 585865 w 585865"/>
              <a:gd name="connsiteY1" fmla="*/ 157263 h 799258"/>
              <a:gd name="connsiteX2" fmla="*/ 403876 w 585865"/>
              <a:gd name="connsiteY2" fmla="*/ 762478 h 799258"/>
              <a:gd name="connsiteX3" fmla="*/ 181474 w 585865"/>
              <a:gd name="connsiteY3" fmla="*/ 716984 h 799258"/>
              <a:gd name="connsiteX4" fmla="*/ 6 w 585865"/>
              <a:gd name="connsiteY4" fmla="*/ 590879 h 799258"/>
              <a:gd name="connsiteX5" fmla="*/ 187702 w 585865"/>
              <a:gd name="connsiteY5" fmla="*/ 0 h 799258"/>
              <a:gd name="connsiteX0" fmla="*/ 187717 w 585880"/>
              <a:gd name="connsiteY0" fmla="*/ 0 h 923859"/>
              <a:gd name="connsiteX1" fmla="*/ 585880 w 585880"/>
              <a:gd name="connsiteY1" fmla="*/ 157263 h 923859"/>
              <a:gd name="connsiteX2" fmla="*/ 403891 w 585880"/>
              <a:gd name="connsiteY2" fmla="*/ 762478 h 923859"/>
              <a:gd name="connsiteX3" fmla="*/ 103112 w 585880"/>
              <a:gd name="connsiteY3" fmla="*/ 918526 h 923859"/>
              <a:gd name="connsiteX4" fmla="*/ 21 w 585880"/>
              <a:gd name="connsiteY4" fmla="*/ 590879 h 923859"/>
              <a:gd name="connsiteX5" fmla="*/ 187717 w 585880"/>
              <a:gd name="connsiteY5" fmla="*/ 0 h 923859"/>
              <a:gd name="connsiteX0" fmla="*/ 187717 w 585880"/>
              <a:gd name="connsiteY0" fmla="*/ 0 h 918526"/>
              <a:gd name="connsiteX1" fmla="*/ 585880 w 585880"/>
              <a:gd name="connsiteY1" fmla="*/ 157263 h 918526"/>
              <a:gd name="connsiteX2" fmla="*/ 403891 w 585880"/>
              <a:gd name="connsiteY2" fmla="*/ 762478 h 918526"/>
              <a:gd name="connsiteX3" fmla="*/ 103112 w 585880"/>
              <a:gd name="connsiteY3" fmla="*/ 918526 h 918526"/>
              <a:gd name="connsiteX4" fmla="*/ 21 w 585880"/>
              <a:gd name="connsiteY4" fmla="*/ 590879 h 918526"/>
              <a:gd name="connsiteX5" fmla="*/ 187717 w 585880"/>
              <a:gd name="connsiteY5" fmla="*/ 0 h 918526"/>
              <a:gd name="connsiteX0" fmla="*/ 187717 w 585880"/>
              <a:gd name="connsiteY0" fmla="*/ 0 h 918526"/>
              <a:gd name="connsiteX1" fmla="*/ 585880 w 585880"/>
              <a:gd name="connsiteY1" fmla="*/ 157263 h 918526"/>
              <a:gd name="connsiteX2" fmla="*/ 403891 w 585880"/>
              <a:gd name="connsiteY2" fmla="*/ 762478 h 918526"/>
              <a:gd name="connsiteX3" fmla="*/ 103112 w 585880"/>
              <a:gd name="connsiteY3" fmla="*/ 918526 h 918526"/>
              <a:gd name="connsiteX4" fmla="*/ 21 w 585880"/>
              <a:gd name="connsiteY4" fmla="*/ 590879 h 918526"/>
              <a:gd name="connsiteX5" fmla="*/ 187717 w 585880"/>
              <a:gd name="connsiteY5" fmla="*/ 0 h 918526"/>
              <a:gd name="connsiteX0" fmla="*/ 187717 w 585880"/>
              <a:gd name="connsiteY0" fmla="*/ 0 h 918526"/>
              <a:gd name="connsiteX1" fmla="*/ 585880 w 585880"/>
              <a:gd name="connsiteY1" fmla="*/ 157263 h 918526"/>
              <a:gd name="connsiteX2" fmla="*/ 403891 w 585880"/>
              <a:gd name="connsiteY2" fmla="*/ 762478 h 918526"/>
              <a:gd name="connsiteX3" fmla="*/ 103112 w 585880"/>
              <a:gd name="connsiteY3" fmla="*/ 918526 h 918526"/>
              <a:gd name="connsiteX4" fmla="*/ 21 w 585880"/>
              <a:gd name="connsiteY4" fmla="*/ 590879 h 918526"/>
              <a:gd name="connsiteX5" fmla="*/ 187717 w 585880"/>
              <a:gd name="connsiteY5" fmla="*/ 0 h 918526"/>
              <a:gd name="connsiteX0" fmla="*/ 187705 w 585868"/>
              <a:gd name="connsiteY0" fmla="*/ 0 h 918526"/>
              <a:gd name="connsiteX1" fmla="*/ 585868 w 585868"/>
              <a:gd name="connsiteY1" fmla="*/ 157263 h 918526"/>
              <a:gd name="connsiteX2" fmla="*/ 403879 w 585868"/>
              <a:gd name="connsiteY2" fmla="*/ 762478 h 918526"/>
              <a:gd name="connsiteX3" fmla="*/ 103100 w 585868"/>
              <a:gd name="connsiteY3" fmla="*/ 918526 h 918526"/>
              <a:gd name="connsiteX4" fmla="*/ 9 w 585868"/>
              <a:gd name="connsiteY4" fmla="*/ 590879 h 918526"/>
              <a:gd name="connsiteX5" fmla="*/ 187705 w 585868"/>
              <a:gd name="connsiteY5" fmla="*/ 0 h 918526"/>
              <a:gd name="connsiteX0" fmla="*/ 187696 w 585859"/>
              <a:gd name="connsiteY0" fmla="*/ 0 h 918526"/>
              <a:gd name="connsiteX1" fmla="*/ 585859 w 585859"/>
              <a:gd name="connsiteY1" fmla="*/ 157263 h 918526"/>
              <a:gd name="connsiteX2" fmla="*/ 403870 w 585859"/>
              <a:gd name="connsiteY2" fmla="*/ 762478 h 918526"/>
              <a:gd name="connsiteX3" fmla="*/ 103091 w 585859"/>
              <a:gd name="connsiteY3" fmla="*/ 918526 h 918526"/>
              <a:gd name="connsiteX4" fmla="*/ 0 w 585859"/>
              <a:gd name="connsiteY4" fmla="*/ 590879 h 918526"/>
              <a:gd name="connsiteX5" fmla="*/ 187696 w 585859"/>
              <a:gd name="connsiteY5" fmla="*/ 0 h 918526"/>
              <a:gd name="connsiteX0" fmla="*/ 187696 w 585859"/>
              <a:gd name="connsiteY0" fmla="*/ 0 h 933455"/>
              <a:gd name="connsiteX1" fmla="*/ 585859 w 585859"/>
              <a:gd name="connsiteY1" fmla="*/ 157263 h 933455"/>
              <a:gd name="connsiteX2" fmla="*/ 403870 w 585859"/>
              <a:gd name="connsiteY2" fmla="*/ 762478 h 933455"/>
              <a:gd name="connsiteX3" fmla="*/ 84429 w 585859"/>
              <a:gd name="connsiteY3" fmla="*/ 933455 h 933455"/>
              <a:gd name="connsiteX4" fmla="*/ 0 w 585859"/>
              <a:gd name="connsiteY4" fmla="*/ 590879 h 933455"/>
              <a:gd name="connsiteX5" fmla="*/ 187696 w 585859"/>
              <a:gd name="connsiteY5" fmla="*/ 0 h 933455"/>
              <a:gd name="connsiteX0" fmla="*/ 187696 w 585859"/>
              <a:gd name="connsiteY0" fmla="*/ 0 h 933455"/>
              <a:gd name="connsiteX1" fmla="*/ 585859 w 585859"/>
              <a:gd name="connsiteY1" fmla="*/ 157263 h 933455"/>
              <a:gd name="connsiteX2" fmla="*/ 403870 w 585859"/>
              <a:gd name="connsiteY2" fmla="*/ 762478 h 933455"/>
              <a:gd name="connsiteX3" fmla="*/ 84429 w 585859"/>
              <a:gd name="connsiteY3" fmla="*/ 933455 h 933455"/>
              <a:gd name="connsiteX4" fmla="*/ 0 w 585859"/>
              <a:gd name="connsiteY4" fmla="*/ 590879 h 933455"/>
              <a:gd name="connsiteX5" fmla="*/ 187696 w 585859"/>
              <a:gd name="connsiteY5" fmla="*/ 0 h 933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5859" h="933455">
                <a:moveTo>
                  <a:pt x="187696" y="0"/>
                </a:moveTo>
                <a:cubicBezTo>
                  <a:pt x="443581" y="18830"/>
                  <a:pt x="471799" y="-33252"/>
                  <a:pt x="585859" y="157263"/>
                </a:cubicBezTo>
                <a:cubicBezTo>
                  <a:pt x="528709" y="268388"/>
                  <a:pt x="438626" y="449508"/>
                  <a:pt x="403870" y="762478"/>
                </a:cubicBezTo>
                <a:cubicBezTo>
                  <a:pt x="355134" y="766191"/>
                  <a:pt x="185332" y="805300"/>
                  <a:pt x="84429" y="933455"/>
                </a:cubicBezTo>
                <a:cubicBezTo>
                  <a:pt x="76833" y="774227"/>
                  <a:pt x="73607" y="613338"/>
                  <a:pt x="0" y="590879"/>
                </a:cubicBezTo>
                <a:cubicBezTo>
                  <a:pt x="114817" y="535744"/>
                  <a:pt x="31824" y="238015"/>
                  <a:pt x="187696" y="0"/>
                </a:cubicBezTo>
                <a:close/>
              </a:path>
            </a:pathLst>
          </a:custGeom>
          <a:solidFill>
            <a:srgbClr val="7030A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064BBBCB-D2CA-44C5-B646-98799C8E1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355160" cy="1143000"/>
          </a:xfrm>
        </p:spPr>
        <p:txBody>
          <a:bodyPr>
            <a:normAutofit/>
          </a:bodyPr>
          <a:lstStyle/>
          <a:p>
            <a:r>
              <a:rPr lang="hu-HU" dirty="0" err="1"/>
              <a:t>Regio</a:t>
            </a:r>
            <a:r>
              <a:rPr lang="hu-HU" dirty="0"/>
              <a:t> (fossa) </a:t>
            </a:r>
            <a:r>
              <a:rPr lang="hu-HU" dirty="0" err="1"/>
              <a:t>axillaris</a:t>
            </a:r>
            <a:endParaRPr lang="hu-HU" dirty="0"/>
          </a:p>
        </p:txBody>
      </p:sp>
      <p:pic>
        <p:nvPicPr>
          <p:cNvPr id="8" name="Kép 3">
            <a:extLst>
              <a:ext uri="{FF2B5EF4-FFF2-40B4-BE49-F238E27FC236}">
                <a16:creationId xmlns:a16="http://schemas.microsoft.com/office/drawing/2014/main" id="{7ED0B4A5-E099-46F3-8326-E0DB452A3C6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92680" y="2311619"/>
            <a:ext cx="3229987" cy="4525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artalom helye 2">
            <a:extLst>
              <a:ext uri="{FF2B5EF4-FFF2-40B4-BE49-F238E27FC236}">
                <a16:creationId xmlns:a16="http://schemas.microsoft.com/office/drawing/2014/main" id="{31F481B5-1322-4097-A117-5DD2723D8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8604" y="1569857"/>
            <a:ext cx="4595518" cy="3011272"/>
          </a:xfrm>
        </p:spPr>
        <p:txBody>
          <a:bodyPr>
            <a:normAutofit fontScale="77500" lnSpcReduction="20000"/>
          </a:bodyPr>
          <a:lstStyle/>
          <a:p>
            <a:pPr>
              <a:spcBef>
                <a:spcPct val="0"/>
              </a:spcBef>
              <a:buNone/>
            </a:pPr>
            <a:r>
              <a:rPr lang="hu-HU" altLang="hu-HU" b="1" dirty="0"/>
              <a:t>elülső fala</a:t>
            </a:r>
            <a:r>
              <a:rPr lang="hu-HU" altLang="hu-HU" dirty="0"/>
              <a:t>: mm. </a:t>
            </a:r>
            <a:r>
              <a:rPr lang="hu-HU" altLang="hu-HU" dirty="0" err="1"/>
              <a:t>pect</a:t>
            </a:r>
            <a:r>
              <a:rPr lang="hu-HU" altLang="hu-HU" dirty="0"/>
              <a:t>. </a:t>
            </a:r>
            <a:r>
              <a:rPr lang="hu-HU" altLang="hu-HU" dirty="0" err="1"/>
              <a:t>maj</a:t>
            </a:r>
            <a:r>
              <a:rPr lang="hu-HU" altLang="hu-HU" dirty="0"/>
              <a:t>., min.</a:t>
            </a:r>
          </a:p>
          <a:p>
            <a:pPr>
              <a:spcBef>
                <a:spcPct val="0"/>
              </a:spcBef>
              <a:buNone/>
            </a:pPr>
            <a:r>
              <a:rPr lang="hu-HU" altLang="hu-HU" b="1" dirty="0"/>
              <a:t>hátulsó fala</a:t>
            </a:r>
            <a:r>
              <a:rPr lang="hu-HU" altLang="hu-HU" dirty="0"/>
              <a:t>: m. </a:t>
            </a:r>
            <a:r>
              <a:rPr lang="hu-HU" altLang="hu-HU" dirty="0" err="1"/>
              <a:t>latissimus</a:t>
            </a:r>
            <a:r>
              <a:rPr lang="hu-HU" altLang="hu-HU" dirty="0"/>
              <a:t>, m. </a:t>
            </a:r>
            <a:r>
              <a:rPr lang="hu-HU" altLang="hu-HU" dirty="0" err="1"/>
              <a:t>subscap</a:t>
            </a:r>
            <a:r>
              <a:rPr lang="hu-HU" altLang="hu-HU" dirty="0"/>
              <a:t>., m. teres </a:t>
            </a:r>
            <a:r>
              <a:rPr lang="hu-HU" altLang="hu-HU" dirty="0" err="1"/>
              <a:t>maj</a:t>
            </a:r>
            <a:r>
              <a:rPr lang="hu-HU" altLang="hu-HU" dirty="0"/>
              <a:t>.</a:t>
            </a:r>
          </a:p>
          <a:p>
            <a:pPr>
              <a:spcBef>
                <a:spcPct val="0"/>
              </a:spcBef>
              <a:buNone/>
            </a:pPr>
            <a:r>
              <a:rPr lang="hu-HU" altLang="hu-HU" b="1" dirty="0"/>
              <a:t>mediális fala</a:t>
            </a:r>
            <a:r>
              <a:rPr lang="hu-HU" altLang="hu-HU" dirty="0"/>
              <a:t>: m. </a:t>
            </a:r>
            <a:r>
              <a:rPr lang="hu-HU" altLang="hu-HU" dirty="0" err="1"/>
              <a:t>serr</a:t>
            </a:r>
            <a:r>
              <a:rPr lang="hu-HU" altLang="hu-HU" dirty="0"/>
              <a:t>. </a:t>
            </a:r>
            <a:r>
              <a:rPr lang="hu-HU" altLang="hu-HU" dirty="0" err="1"/>
              <a:t>ant</a:t>
            </a:r>
            <a:r>
              <a:rPr lang="hu-HU" altLang="hu-HU" dirty="0"/>
              <a:t>., bordák</a:t>
            </a:r>
          </a:p>
          <a:p>
            <a:pPr>
              <a:spcBef>
                <a:spcPct val="0"/>
              </a:spcBef>
              <a:buNone/>
            </a:pPr>
            <a:r>
              <a:rPr lang="hu-HU" altLang="hu-HU" b="1" dirty="0"/>
              <a:t>laterális fala</a:t>
            </a:r>
            <a:r>
              <a:rPr lang="hu-HU" altLang="hu-HU" dirty="0"/>
              <a:t>: m. </a:t>
            </a:r>
            <a:r>
              <a:rPr lang="hu-HU" altLang="hu-HU" dirty="0" err="1"/>
              <a:t>coracobrach</a:t>
            </a:r>
            <a:r>
              <a:rPr lang="hu-HU" altLang="hu-HU" dirty="0"/>
              <a:t>., m. </a:t>
            </a:r>
            <a:r>
              <a:rPr lang="hu-HU" altLang="hu-HU" dirty="0" err="1"/>
              <a:t>biceps</a:t>
            </a:r>
            <a:r>
              <a:rPr lang="hu-HU" altLang="hu-HU" dirty="0"/>
              <a:t>, </a:t>
            </a:r>
            <a:r>
              <a:rPr lang="hu-HU" altLang="hu-HU" dirty="0" err="1"/>
              <a:t>caput</a:t>
            </a:r>
            <a:r>
              <a:rPr lang="hu-HU" altLang="hu-HU" dirty="0"/>
              <a:t> </a:t>
            </a:r>
            <a:r>
              <a:rPr lang="hu-HU" altLang="hu-HU" dirty="0" err="1"/>
              <a:t>breve</a:t>
            </a:r>
            <a:r>
              <a:rPr lang="hu-HU" altLang="hu-HU" dirty="0"/>
              <a:t> és a </a:t>
            </a:r>
            <a:r>
              <a:rPr lang="hu-HU" altLang="hu-HU" dirty="0" err="1"/>
              <a:t>collum</a:t>
            </a:r>
            <a:r>
              <a:rPr lang="hu-HU" altLang="hu-HU" dirty="0"/>
              <a:t> </a:t>
            </a:r>
            <a:r>
              <a:rPr lang="hu-HU" altLang="hu-HU" dirty="0" err="1"/>
              <a:t>humeri</a:t>
            </a:r>
            <a:endParaRPr lang="hu-HU" altLang="hu-HU" dirty="0"/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51BD02B2-BCA1-40BE-BD09-F05674A85E4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3599" y="4005064"/>
            <a:ext cx="4456014" cy="276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440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3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35076429-BEA6-4757-82B3-B7A41D7D6D2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92" y="27384"/>
            <a:ext cx="1479448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Regio cruris ant. et post.</a:t>
            </a:r>
          </a:p>
        </p:txBody>
      </p:sp>
      <p:sp>
        <p:nvSpPr>
          <p:cNvPr id="6" name="Inhaltsplatzhalter 2"/>
          <p:cNvSpPr txBox="1">
            <a:spLocks/>
          </p:cNvSpPr>
          <p:nvPr/>
        </p:nvSpPr>
        <p:spPr>
          <a:xfrm>
            <a:off x="1297199" y="1600200"/>
            <a:ext cx="6387820" cy="523041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hu-H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Határok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</a:pPr>
            <a:r>
              <a:rPr lang="hu-HU" sz="2800" dirty="0"/>
              <a:t>Felül a </a:t>
            </a:r>
            <a:r>
              <a:rPr lang="hu-HU" sz="2800" dirty="0">
                <a:solidFill>
                  <a:srgbClr val="7030A0"/>
                </a:solidFill>
              </a:rPr>
              <a:t>tuberositas tibiae</a:t>
            </a:r>
            <a:r>
              <a:rPr lang="hu-HU" sz="2800" dirty="0"/>
              <a:t> és a </a:t>
            </a:r>
            <a:r>
              <a:rPr lang="hu-HU" sz="2800" dirty="0">
                <a:solidFill>
                  <a:srgbClr val="7030A0"/>
                </a:solidFill>
              </a:rPr>
              <a:t>caput fibulae</a:t>
            </a:r>
            <a:r>
              <a:rPr lang="hu-HU" sz="2800" dirty="0"/>
              <a:t> vonala, alul a </a:t>
            </a:r>
            <a:r>
              <a:rPr lang="hu-HU" sz="2800" dirty="0">
                <a:solidFill>
                  <a:srgbClr val="7030A0"/>
                </a:solidFill>
              </a:rPr>
              <a:t>malleolus med. et lat.</a:t>
            </a:r>
            <a:r>
              <a:rPr lang="hu-HU" sz="2800" dirty="0"/>
              <a:t> vonala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hu-H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Kiemelt fontosságú képeltek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fasciarekeszek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hu-H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Klinikai vonatkozások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Kompartmentszindróma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Achilles-ín szakadás	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hu-HU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Peroneus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bénulás (</a:t>
            </a:r>
            <a:r>
              <a:rPr kumimoji="0" lang="hu-HU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caput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hu-HU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fibulae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							</a:t>
            </a:r>
          </a:p>
        </p:txBody>
      </p:sp>
      <p:sp>
        <p:nvSpPr>
          <p:cNvPr id="5" name="Szabadkézi sokszög: alakzat 4">
            <a:extLst>
              <a:ext uri="{FF2B5EF4-FFF2-40B4-BE49-F238E27FC236}">
                <a16:creationId xmlns:a16="http://schemas.microsoft.com/office/drawing/2014/main" id="{95DEDF6E-C706-467C-A241-8F1FE1515630}"/>
              </a:ext>
            </a:extLst>
          </p:cNvPr>
          <p:cNvSpPr/>
          <p:nvPr/>
        </p:nvSpPr>
        <p:spPr>
          <a:xfrm>
            <a:off x="433490" y="3972518"/>
            <a:ext cx="739029" cy="1937214"/>
          </a:xfrm>
          <a:custGeom>
            <a:avLst/>
            <a:gdLst>
              <a:gd name="connsiteX0" fmla="*/ 32084 w 1026695"/>
              <a:gd name="connsiteY0" fmla="*/ 0 h 2807369"/>
              <a:gd name="connsiteX1" fmla="*/ 256674 w 1026695"/>
              <a:gd name="connsiteY1" fmla="*/ 208548 h 2807369"/>
              <a:gd name="connsiteX2" fmla="*/ 1026695 w 1026695"/>
              <a:gd name="connsiteY2" fmla="*/ 2711116 h 2807369"/>
              <a:gd name="connsiteX3" fmla="*/ 288758 w 1026695"/>
              <a:gd name="connsiteY3" fmla="*/ 2807369 h 2807369"/>
              <a:gd name="connsiteX4" fmla="*/ 0 w 1026695"/>
              <a:gd name="connsiteY4" fmla="*/ 48126 h 2807369"/>
              <a:gd name="connsiteX5" fmla="*/ 0 w 1026695"/>
              <a:gd name="connsiteY5" fmla="*/ 48126 h 2807369"/>
              <a:gd name="connsiteX0" fmla="*/ 385010 w 1379621"/>
              <a:gd name="connsiteY0" fmla="*/ 82941 h 2890310"/>
              <a:gd name="connsiteX1" fmla="*/ 609600 w 1379621"/>
              <a:gd name="connsiteY1" fmla="*/ 291489 h 2890310"/>
              <a:gd name="connsiteX2" fmla="*/ 1379621 w 1379621"/>
              <a:gd name="connsiteY2" fmla="*/ 2794057 h 2890310"/>
              <a:gd name="connsiteX3" fmla="*/ 641684 w 1379621"/>
              <a:gd name="connsiteY3" fmla="*/ 2890310 h 2890310"/>
              <a:gd name="connsiteX4" fmla="*/ 352926 w 1379621"/>
              <a:gd name="connsiteY4" fmla="*/ 131067 h 2890310"/>
              <a:gd name="connsiteX5" fmla="*/ 0 w 1379621"/>
              <a:gd name="connsiteY5" fmla="*/ 483994 h 2890310"/>
              <a:gd name="connsiteX0" fmla="*/ 385010 w 1379621"/>
              <a:gd name="connsiteY0" fmla="*/ 0 h 2807369"/>
              <a:gd name="connsiteX1" fmla="*/ 609600 w 1379621"/>
              <a:gd name="connsiteY1" fmla="*/ 208548 h 2807369"/>
              <a:gd name="connsiteX2" fmla="*/ 1379621 w 1379621"/>
              <a:gd name="connsiteY2" fmla="*/ 2711116 h 2807369"/>
              <a:gd name="connsiteX3" fmla="*/ 641684 w 1379621"/>
              <a:gd name="connsiteY3" fmla="*/ 2807369 h 2807369"/>
              <a:gd name="connsiteX4" fmla="*/ 248151 w 1379621"/>
              <a:gd name="connsiteY4" fmla="*/ 1410201 h 2807369"/>
              <a:gd name="connsiteX5" fmla="*/ 0 w 1379621"/>
              <a:gd name="connsiteY5" fmla="*/ 401053 h 2807369"/>
              <a:gd name="connsiteX0" fmla="*/ 223085 w 1217696"/>
              <a:gd name="connsiteY0" fmla="*/ 0 h 2807369"/>
              <a:gd name="connsiteX1" fmla="*/ 447675 w 1217696"/>
              <a:gd name="connsiteY1" fmla="*/ 208548 h 2807369"/>
              <a:gd name="connsiteX2" fmla="*/ 1217696 w 1217696"/>
              <a:gd name="connsiteY2" fmla="*/ 2711116 h 2807369"/>
              <a:gd name="connsiteX3" fmla="*/ 479759 w 1217696"/>
              <a:gd name="connsiteY3" fmla="*/ 2807369 h 2807369"/>
              <a:gd name="connsiteX4" fmla="*/ 86226 w 1217696"/>
              <a:gd name="connsiteY4" fmla="*/ 1410201 h 2807369"/>
              <a:gd name="connsiteX5" fmla="*/ 0 w 1217696"/>
              <a:gd name="connsiteY5" fmla="*/ 258178 h 2807369"/>
              <a:gd name="connsiteX0" fmla="*/ 223085 w 1217696"/>
              <a:gd name="connsiteY0" fmla="*/ 0 h 2807369"/>
              <a:gd name="connsiteX1" fmla="*/ 447675 w 1217696"/>
              <a:gd name="connsiteY1" fmla="*/ 208548 h 2807369"/>
              <a:gd name="connsiteX2" fmla="*/ 1217696 w 1217696"/>
              <a:gd name="connsiteY2" fmla="*/ 2711116 h 2807369"/>
              <a:gd name="connsiteX3" fmla="*/ 479759 w 1217696"/>
              <a:gd name="connsiteY3" fmla="*/ 2807369 h 2807369"/>
              <a:gd name="connsiteX4" fmla="*/ 86226 w 1217696"/>
              <a:gd name="connsiteY4" fmla="*/ 1410201 h 2807369"/>
              <a:gd name="connsiteX5" fmla="*/ 0 w 1217696"/>
              <a:gd name="connsiteY5" fmla="*/ 258178 h 2807369"/>
              <a:gd name="connsiteX6" fmla="*/ 223085 w 1217696"/>
              <a:gd name="connsiteY6" fmla="*/ 0 h 2807369"/>
              <a:gd name="connsiteX0" fmla="*/ 145915 w 1140526"/>
              <a:gd name="connsiteY0" fmla="*/ 0 h 2807369"/>
              <a:gd name="connsiteX1" fmla="*/ 370505 w 1140526"/>
              <a:gd name="connsiteY1" fmla="*/ 208548 h 2807369"/>
              <a:gd name="connsiteX2" fmla="*/ 1140526 w 1140526"/>
              <a:gd name="connsiteY2" fmla="*/ 2711116 h 2807369"/>
              <a:gd name="connsiteX3" fmla="*/ 402589 w 1140526"/>
              <a:gd name="connsiteY3" fmla="*/ 2807369 h 2807369"/>
              <a:gd name="connsiteX4" fmla="*/ 9056 w 1140526"/>
              <a:gd name="connsiteY4" fmla="*/ 1410201 h 2807369"/>
              <a:gd name="connsiteX5" fmla="*/ 145915 w 1140526"/>
              <a:gd name="connsiteY5" fmla="*/ 0 h 2807369"/>
              <a:gd name="connsiteX0" fmla="*/ 145915 w 1140526"/>
              <a:gd name="connsiteY0" fmla="*/ 0 h 2807369"/>
              <a:gd name="connsiteX1" fmla="*/ 370505 w 1140526"/>
              <a:gd name="connsiteY1" fmla="*/ 208548 h 2807369"/>
              <a:gd name="connsiteX2" fmla="*/ 1140526 w 1140526"/>
              <a:gd name="connsiteY2" fmla="*/ 2711116 h 2807369"/>
              <a:gd name="connsiteX3" fmla="*/ 402589 w 1140526"/>
              <a:gd name="connsiteY3" fmla="*/ 2807369 h 2807369"/>
              <a:gd name="connsiteX4" fmla="*/ 9056 w 1140526"/>
              <a:gd name="connsiteY4" fmla="*/ 1410201 h 2807369"/>
              <a:gd name="connsiteX5" fmla="*/ 145915 w 1140526"/>
              <a:gd name="connsiteY5" fmla="*/ 0 h 2807369"/>
              <a:gd name="connsiteX0" fmla="*/ 145915 w 1140526"/>
              <a:gd name="connsiteY0" fmla="*/ 0 h 2807369"/>
              <a:gd name="connsiteX1" fmla="*/ 370505 w 1140526"/>
              <a:gd name="connsiteY1" fmla="*/ 208548 h 2807369"/>
              <a:gd name="connsiteX2" fmla="*/ 1140526 w 1140526"/>
              <a:gd name="connsiteY2" fmla="*/ 2711116 h 2807369"/>
              <a:gd name="connsiteX3" fmla="*/ 402589 w 1140526"/>
              <a:gd name="connsiteY3" fmla="*/ 2807369 h 2807369"/>
              <a:gd name="connsiteX4" fmla="*/ 9056 w 1140526"/>
              <a:gd name="connsiteY4" fmla="*/ 1410201 h 2807369"/>
              <a:gd name="connsiteX5" fmla="*/ 145915 w 1140526"/>
              <a:gd name="connsiteY5" fmla="*/ 0 h 2807369"/>
              <a:gd name="connsiteX0" fmla="*/ 145915 w 1140526"/>
              <a:gd name="connsiteY0" fmla="*/ 0 h 2807369"/>
              <a:gd name="connsiteX1" fmla="*/ 370505 w 1140526"/>
              <a:gd name="connsiteY1" fmla="*/ 208548 h 2807369"/>
              <a:gd name="connsiteX2" fmla="*/ 1140526 w 1140526"/>
              <a:gd name="connsiteY2" fmla="*/ 2711116 h 2807369"/>
              <a:gd name="connsiteX3" fmla="*/ 402589 w 1140526"/>
              <a:gd name="connsiteY3" fmla="*/ 2807369 h 2807369"/>
              <a:gd name="connsiteX4" fmla="*/ 9056 w 1140526"/>
              <a:gd name="connsiteY4" fmla="*/ 1410201 h 2807369"/>
              <a:gd name="connsiteX5" fmla="*/ 145915 w 1140526"/>
              <a:gd name="connsiteY5" fmla="*/ 0 h 2807369"/>
              <a:gd name="connsiteX0" fmla="*/ 145915 w 1140526"/>
              <a:gd name="connsiteY0" fmla="*/ 0 h 2807369"/>
              <a:gd name="connsiteX1" fmla="*/ 370505 w 1140526"/>
              <a:gd name="connsiteY1" fmla="*/ 208548 h 2807369"/>
              <a:gd name="connsiteX2" fmla="*/ 1140526 w 1140526"/>
              <a:gd name="connsiteY2" fmla="*/ 2711116 h 2807369"/>
              <a:gd name="connsiteX3" fmla="*/ 402589 w 1140526"/>
              <a:gd name="connsiteY3" fmla="*/ 2807369 h 2807369"/>
              <a:gd name="connsiteX4" fmla="*/ 9056 w 1140526"/>
              <a:gd name="connsiteY4" fmla="*/ 1410201 h 2807369"/>
              <a:gd name="connsiteX5" fmla="*/ 145915 w 1140526"/>
              <a:gd name="connsiteY5" fmla="*/ 0 h 2807369"/>
              <a:gd name="connsiteX0" fmla="*/ 145915 w 1140526"/>
              <a:gd name="connsiteY0" fmla="*/ 0 h 2807369"/>
              <a:gd name="connsiteX1" fmla="*/ 370505 w 1140526"/>
              <a:gd name="connsiteY1" fmla="*/ 208548 h 2807369"/>
              <a:gd name="connsiteX2" fmla="*/ 1140526 w 1140526"/>
              <a:gd name="connsiteY2" fmla="*/ 2711116 h 2807369"/>
              <a:gd name="connsiteX3" fmla="*/ 402589 w 1140526"/>
              <a:gd name="connsiteY3" fmla="*/ 2807369 h 2807369"/>
              <a:gd name="connsiteX4" fmla="*/ 9056 w 1140526"/>
              <a:gd name="connsiteY4" fmla="*/ 1410201 h 2807369"/>
              <a:gd name="connsiteX5" fmla="*/ 145915 w 1140526"/>
              <a:gd name="connsiteY5" fmla="*/ 0 h 2807369"/>
              <a:gd name="connsiteX0" fmla="*/ 150382 w 1144993"/>
              <a:gd name="connsiteY0" fmla="*/ 0 h 2807369"/>
              <a:gd name="connsiteX1" fmla="*/ 374972 w 1144993"/>
              <a:gd name="connsiteY1" fmla="*/ 208548 h 2807369"/>
              <a:gd name="connsiteX2" fmla="*/ 1144993 w 1144993"/>
              <a:gd name="connsiteY2" fmla="*/ 2711116 h 2807369"/>
              <a:gd name="connsiteX3" fmla="*/ 407056 w 1144993"/>
              <a:gd name="connsiteY3" fmla="*/ 2807369 h 2807369"/>
              <a:gd name="connsiteX4" fmla="*/ 13523 w 1144993"/>
              <a:gd name="connsiteY4" fmla="*/ 1410201 h 2807369"/>
              <a:gd name="connsiteX5" fmla="*/ 150382 w 1144993"/>
              <a:gd name="connsiteY5" fmla="*/ 0 h 2807369"/>
              <a:gd name="connsiteX0" fmla="*/ 150382 w 1144993"/>
              <a:gd name="connsiteY0" fmla="*/ 0 h 2807369"/>
              <a:gd name="connsiteX1" fmla="*/ 780552 w 1144993"/>
              <a:gd name="connsiteY1" fmla="*/ 827980 h 2807369"/>
              <a:gd name="connsiteX2" fmla="*/ 1144993 w 1144993"/>
              <a:gd name="connsiteY2" fmla="*/ 2711116 h 2807369"/>
              <a:gd name="connsiteX3" fmla="*/ 407056 w 1144993"/>
              <a:gd name="connsiteY3" fmla="*/ 2807369 h 2807369"/>
              <a:gd name="connsiteX4" fmla="*/ 13523 w 1144993"/>
              <a:gd name="connsiteY4" fmla="*/ 1410201 h 2807369"/>
              <a:gd name="connsiteX5" fmla="*/ 150382 w 1144993"/>
              <a:gd name="connsiteY5" fmla="*/ 0 h 2807369"/>
              <a:gd name="connsiteX0" fmla="*/ 195018 w 1138009"/>
              <a:gd name="connsiteY0" fmla="*/ 0 h 2047827"/>
              <a:gd name="connsiteX1" fmla="*/ 773568 w 1138009"/>
              <a:gd name="connsiteY1" fmla="*/ 68438 h 2047827"/>
              <a:gd name="connsiteX2" fmla="*/ 1138009 w 1138009"/>
              <a:gd name="connsiteY2" fmla="*/ 1951574 h 2047827"/>
              <a:gd name="connsiteX3" fmla="*/ 400072 w 1138009"/>
              <a:gd name="connsiteY3" fmla="*/ 2047827 h 2047827"/>
              <a:gd name="connsiteX4" fmla="*/ 6539 w 1138009"/>
              <a:gd name="connsiteY4" fmla="*/ 650659 h 2047827"/>
              <a:gd name="connsiteX5" fmla="*/ 195018 w 1138009"/>
              <a:gd name="connsiteY5" fmla="*/ 0 h 2047827"/>
              <a:gd name="connsiteX0" fmla="*/ 195018 w 1138009"/>
              <a:gd name="connsiteY0" fmla="*/ 0 h 2047827"/>
              <a:gd name="connsiteX1" fmla="*/ 773568 w 1138009"/>
              <a:gd name="connsiteY1" fmla="*/ 68438 h 2047827"/>
              <a:gd name="connsiteX2" fmla="*/ 1138009 w 1138009"/>
              <a:gd name="connsiteY2" fmla="*/ 1951574 h 2047827"/>
              <a:gd name="connsiteX3" fmla="*/ 400072 w 1138009"/>
              <a:gd name="connsiteY3" fmla="*/ 2047827 h 2047827"/>
              <a:gd name="connsiteX4" fmla="*/ 6539 w 1138009"/>
              <a:gd name="connsiteY4" fmla="*/ 650659 h 2047827"/>
              <a:gd name="connsiteX5" fmla="*/ 195018 w 1138009"/>
              <a:gd name="connsiteY5" fmla="*/ 0 h 2047827"/>
              <a:gd name="connsiteX0" fmla="*/ 195018 w 1138009"/>
              <a:gd name="connsiteY0" fmla="*/ 0 h 2047827"/>
              <a:gd name="connsiteX1" fmla="*/ 773568 w 1138009"/>
              <a:gd name="connsiteY1" fmla="*/ 68438 h 2047827"/>
              <a:gd name="connsiteX2" fmla="*/ 1138009 w 1138009"/>
              <a:gd name="connsiteY2" fmla="*/ 1951574 h 2047827"/>
              <a:gd name="connsiteX3" fmla="*/ 400072 w 1138009"/>
              <a:gd name="connsiteY3" fmla="*/ 2047827 h 2047827"/>
              <a:gd name="connsiteX4" fmla="*/ 6539 w 1138009"/>
              <a:gd name="connsiteY4" fmla="*/ 650659 h 2047827"/>
              <a:gd name="connsiteX5" fmla="*/ 195018 w 1138009"/>
              <a:gd name="connsiteY5" fmla="*/ 0 h 2047827"/>
              <a:gd name="connsiteX0" fmla="*/ 195018 w 850416"/>
              <a:gd name="connsiteY0" fmla="*/ 0 h 2047827"/>
              <a:gd name="connsiteX1" fmla="*/ 773568 w 850416"/>
              <a:gd name="connsiteY1" fmla="*/ 68438 h 2047827"/>
              <a:gd name="connsiteX2" fmla="*/ 850416 w 850416"/>
              <a:gd name="connsiteY2" fmla="*/ 1848335 h 2047827"/>
              <a:gd name="connsiteX3" fmla="*/ 400072 w 850416"/>
              <a:gd name="connsiteY3" fmla="*/ 2047827 h 2047827"/>
              <a:gd name="connsiteX4" fmla="*/ 6539 w 850416"/>
              <a:gd name="connsiteY4" fmla="*/ 650659 h 2047827"/>
              <a:gd name="connsiteX5" fmla="*/ 195018 w 850416"/>
              <a:gd name="connsiteY5" fmla="*/ 0 h 2047827"/>
              <a:gd name="connsiteX0" fmla="*/ 195018 w 852965"/>
              <a:gd name="connsiteY0" fmla="*/ 0 h 2047827"/>
              <a:gd name="connsiteX1" fmla="*/ 773568 w 852965"/>
              <a:gd name="connsiteY1" fmla="*/ 68438 h 2047827"/>
              <a:gd name="connsiteX2" fmla="*/ 850416 w 852965"/>
              <a:gd name="connsiteY2" fmla="*/ 1848335 h 2047827"/>
              <a:gd name="connsiteX3" fmla="*/ 400072 w 852965"/>
              <a:gd name="connsiteY3" fmla="*/ 2047827 h 2047827"/>
              <a:gd name="connsiteX4" fmla="*/ 6539 w 852965"/>
              <a:gd name="connsiteY4" fmla="*/ 650659 h 2047827"/>
              <a:gd name="connsiteX5" fmla="*/ 195018 w 852965"/>
              <a:gd name="connsiteY5" fmla="*/ 0 h 2047827"/>
              <a:gd name="connsiteX0" fmla="*/ 195018 w 851546"/>
              <a:gd name="connsiteY0" fmla="*/ 0 h 2047827"/>
              <a:gd name="connsiteX1" fmla="*/ 773568 w 851546"/>
              <a:gd name="connsiteY1" fmla="*/ 68438 h 2047827"/>
              <a:gd name="connsiteX2" fmla="*/ 850416 w 851546"/>
              <a:gd name="connsiteY2" fmla="*/ 1848335 h 2047827"/>
              <a:gd name="connsiteX3" fmla="*/ 400072 w 851546"/>
              <a:gd name="connsiteY3" fmla="*/ 2047827 h 2047827"/>
              <a:gd name="connsiteX4" fmla="*/ 6539 w 851546"/>
              <a:gd name="connsiteY4" fmla="*/ 650659 h 2047827"/>
              <a:gd name="connsiteX5" fmla="*/ 195018 w 851546"/>
              <a:gd name="connsiteY5" fmla="*/ 0 h 2047827"/>
              <a:gd name="connsiteX0" fmla="*/ 194658 w 851186"/>
              <a:gd name="connsiteY0" fmla="*/ 0 h 1937214"/>
              <a:gd name="connsiteX1" fmla="*/ 773208 w 851186"/>
              <a:gd name="connsiteY1" fmla="*/ 68438 h 1937214"/>
              <a:gd name="connsiteX2" fmla="*/ 850056 w 851186"/>
              <a:gd name="connsiteY2" fmla="*/ 1848335 h 1937214"/>
              <a:gd name="connsiteX3" fmla="*/ 392337 w 851186"/>
              <a:gd name="connsiteY3" fmla="*/ 1937214 h 1937214"/>
              <a:gd name="connsiteX4" fmla="*/ 6179 w 851186"/>
              <a:gd name="connsiteY4" fmla="*/ 650659 h 1937214"/>
              <a:gd name="connsiteX5" fmla="*/ 194658 w 851186"/>
              <a:gd name="connsiteY5" fmla="*/ 0 h 1937214"/>
              <a:gd name="connsiteX0" fmla="*/ 194658 w 851186"/>
              <a:gd name="connsiteY0" fmla="*/ 0 h 1937214"/>
              <a:gd name="connsiteX1" fmla="*/ 773208 w 851186"/>
              <a:gd name="connsiteY1" fmla="*/ 68438 h 1937214"/>
              <a:gd name="connsiteX2" fmla="*/ 850056 w 851186"/>
              <a:gd name="connsiteY2" fmla="*/ 1848335 h 1937214"/>
              <a:gd name="connsiteX3" fmla="*/ 392337 w 851186"/>
              <a:gd name="connsiteY3" fmla="*/ 1937214 h 1937214"/>
              <a:gd name="connsiteX4" fmla="*/ 6179 w 851186"/>
              <a:gd name="connsiteY4" fmla="*/ 650659 h 1937214"/>
              <a:gd name="connsiteX5" fmla="*/ 194658 w 851186"/>
              <a:gd name="connsiteY5" fmla="*/ 0 h 1937214"/>
              <a:gd name="connsiteX0" fmla="*/ 34971 w 691499"/>
              <a:gd name="connsiteY0" fmla="*/ 0 h 1937214"/>
              <a:gd name="connsiteX1" fmla="*/ 613521 w 691499"/>
              <a:gd name="connsiteY1" fmla="*/ 68438 h 1937214"/>
              <a:gd name="connsiteX2" fmla="*/ 690369 w 691499"/>
              <a:gd name="connsiteY2" fmla="*/ 1848335 h 1937214"/>
              <a:gd name="connsiteX3" fmla="*/ 232650 w 691499"/>
              <a:gd name="connsiteY3" fmla="*/ 1937214 h 1937214"/>
              <a:gd name="connsiteX4" fmla="*/ 163583 w 691499"/>
              <a:gd name="connsiteY4" fmla="*/ 1203723 h 1937214"/>
              <a:gd name="connsiteX5" fmla="*/ 34971 w 691499"/>
              <a:gd name="connsiteY5" fmla="*/ 0 h 1937214"/>
              <a:gd name="connsiteX0" fmla="*/ 66247 w 722775"/>
              <a:gd name="connsiteY0" fmla="*/ 0 h 1937214"/>
              <a:gd name="connsiteX1" fmla="*/ 644797 w 722775"/>
              <a:gd name="connsiteY1" fmla="*/ 68438 h 1937214"/>
              <a:gd name="connsiteX2" fmla="*/ 721645 w 722775"/>
              <a:gd name="connsiteY2" fmla="*/ 1848335 h 1937214"/>
              <a:gd name="connsiteX3" fmla="*/ 263926 w 722775"/>
              <a:gd name="connsiteY3" fmla="*/ 1937214 h 1937214"/>
              <a:gd name="connsiteX4" fmla="*/ 194859 w 722775"/>
              <a:gd name="connsiteY4" fmla="*/ 1203723 h 1937214"/>
              <a:gd name="connsiteX5" fmla="*/ 66247 w 722775"/>
              <a:gd name="connsiteY5" fmla="*/ 0 h 1937214"/>
              <a:gd name="connsiteX0" fmla="*/ 52530 w 709058"/>
              <a:gd name="connsiteY0" fmla="*/ 0 h 1937214"/>
              <a:gd name="connsiteX1" fmla="*/ 631080 w 709058"/>
              <a:gd name="connsiteY1" fmla="*/ 68438 h 1937214"/>
              <a:gd name="connsiteX2" fmla="*/ 707928 w 709058"/>
              <a:gd name="connsiteY2" fmla="*/ 1848335 h 1937214"/>
              <a:gd name="connsiteX3" fmla="*/ 250209 w 709058"/>
              <a:gd name="connsiteY3" fmla="*/ 1937214 h 1937214"/>
              <a:gd name="connsiteX4" fmla="*/ 232761 w 709058"/>
              <a:gd name="connsiteY4" fmla="*/ 1380704 h 1937214"/>
              <a:gd name="connsiteX5" fmla="*/ 52530 w 709058"/>
              <a:gd name="connsiteY5" fmla="*/ 0 h 1937214"/>
              <a:gd name="connsiteX0" fmla="*/ 49993 w 706521"/>
              <a:gd name="connsiteY0" fmla="*/ 0 h 1937214"/>
              <a:gd name="connsiteX1" fmla="*/ 628543 w 706521"/>
              <a:gd name="connsiteY1" fmla="*/ 68438 h 1937214"/>
              <a:gd name="connsiteX2" fmla="*/ 705391 w 706521"/>
              <a:gd name="connsiteY2" fmla="*/ 1848335 h 1937214"/>
              <a:gd name="connsiteX3" fmla="*/ 247672 w 706521"/>
              <a:gd name="connsiteY3" fmla="*/ 1937214 h 1937214"/>
              <a:gd name="connsiteX4" fmla="*/ 230224 w 706521"/>
              <a:gd name="connsiteY4" fmla="*/ 1380704 h 1937214"/>
              <a:gd name="connsiteX5" fmla="*/ 49993 w 706521"/>
              <a:gd name="connsiteY5" fmla="*/ 0 h 1937214"/>
              <a:gd name="connsiteX0" fmla="*/ 49993 w 706521"/>
              <a:gd name="connsiteY0" fmla="*/ 0 h 1937214"/>
              <a:gd name="connsiteX1" fmla="*/ 628543 w 706521"/>
              <a:gd name="connsiteY1" fmla="*/ 68438 h 1937214"/>
              <a:gd name="connsiteX2" fmla="*/ 705391 w 706521"/>
              <a:gd name="connsiteY2" fmla="*/ 1848335 h 1937214"/>
              <a:gd name="connsiteX3" fmla="*/ 247672 w 706521"/>
              <a:gd name="connsiteY3" fmla="*/ 1937214 h 1937214"/>
              <a:gd name="connsiteX4" fmla="*/ 230224 w 706521"/>
              <a:gd name="connsiteY4" fmla="*/ 1380704 h 1937214"/>
              <a:gd name="connsiteX5" fmla="*/ 49993 w 706521"/>
              <a:gd name="connsiteY5" fmla="*/ 0 h 1937214"/>
              <a:gd name="connsiteX0" fmla="*/ 82501 w 739029"/>
              <a:gd name="connsiteY0" fmla="*/ 0 h 1937214"/>
              <a:gd name="connsiteX1" fmla="*/ 661051 w 739029"/>
              <a:gd name="connsiteY1" fmla="*/ 68438 h 1937214"/>
              <a:gd name="connsiteX2" fmla="*/ 737899 w 739029"/>
              <a:gd name="connsiteY2" fmla="*/ 1848335 h 1937214"/>
              <a:gd name="connsiteX3" fmla="*/ 280180 w 739029"/>
              <a:gd name="connsiteY3" fmla="*/ 1937214 h 1937214"/>
              <a:gd name="connsiteX4" fmla="*/ 262732 w 739029"/>
              <a:gd name="connsiteY4" fmla="*/ 1380704 h 1937214"/>
              <a:gd name="connsiteX5" fmla="*/ 82501 w 739029"/>
              <a:gd name="connsiteY5" fmla="*/ 0 h 19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9029" h="1937214">
                <a:moveTo>
                  <a:pt x="82501" y="0"/>
                </a:moveTo>
                <a:cubicBezTo>
                  <a:pt x="260603" y="185046"/>
                  <a:pt x="505072" y="185735"/>
                  <a:pt x="661051" y="68438"/>
                </a:cubicBezTo>
                <a:cubicBezTo>
                  <a:pt x="406447" y="824891"/>
                  <a:pt x="761445" y="1626204"/>
                  <a:pt x="737899" y="1848335"/>
                </a:cubicBezTo>
                <a:cubicBezTo>
                  <a:pt x="520495" y="1804219"/>
                  <a:pt x="508338" y="1796668"/>
                  <a:pt x="280180" y="1937214"/>
                </a:cubicBezTo>
                <a:cubicBezTo>
                  <a:pt x="239540" y="1859660"/>
                  <a:pt x="347688" y="1545816"/>
                  <a:pt x="262732" y="1380704"/>
                </a:cubicBezTo>
                <a:cubicBezTo>
                  <a:pt x="66310" y="998959"/>
                  <a:pt x="-108632" y="411669"/>
                  <a:pt x="82501" y="0"/>
                </a:cubicBezTo>
                <a:close/>
              </a:path>
            </a:pathLst>
          </a:custGeom>
          <a:solidFill>
            <a:srgbClr val="7030A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CF308197-522F-4CC5-8CD7-D38D7E935FF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5019" y="0"/>
            <a:ext cx="1479448" cy="6858000"/>
          </a:xfrm>
          <a:prstGeom prst="rect">
            <a:avLst/>
          </a:prstGeom>
        </p:spPr>
      </p:pic>
      <p:sp>
        <p:nvSpPr>
          <p:cNvPr id="8" name="Szabadkézi sokszög: alakzat 7">
            <a:extLst>
              <a:ext uri="{FF2B5EF4-FFF2-40B4-BE49-F238E27FC236}">
                <a16:creationId xmlns:a16="http://schemas.microsoft.com/office/drawing/2014/main" id="{87EF403F-068E-4BF0-9053-63443F688FA0}"/>
              </a:ext>
            </a:extLst>
          </p:cNvPr>
          <p:cNvSpPr/>
          <p:nvPr/>
        </p:nvSpPr>
        <p:spPr>
          <a:xfrm>
            <a:off x="7973413" y="3889516"/>
            <a:ext cx="788851" cy="1830429"/>
          </a:xfrm>
          <a:custGeom>
            <a:avLst/>
            <a:gdLst>
              <a:gd name="connsiteX0" fmla="*/ 32084 w 1026695"/>
              <a:gd name="connsiteY0" fmla="*/ 0 h 2807369"/>
              <a:gd name="connsiteX1" fmla="*/ 256674 w 1026695"/>
              <a:gd name="connsiteY1" fmla="*/ 208548 h 2807369"/>
              <a:gd name="connsiteX2" fmla="*/ 1026695 w 1026695"/>
              <a:gd name="connsiteY2" fmla="*/ 2711116 h 2807369"/>
              <a:gd name="connsiteX3" fmla="*/ 288758 w 1026695"/>
              <a:gd name="connsiteY3" fmla="*/ 2807369 h 2807369"/>
              <a:gd name="connsiteX4" fmla="*/ 0 w 1026695"/>
              <a:gd name="connsiteY4" fmla="*/ 48126 h 2807369"/>
              <a:gd name="connsiteX5" fmla="*/ 0 w 1026695"/>
              <a:gd name="connsiteY5" fmla="*/ 48126 h 2807369"/>
              <a:gd name="connsiteX0" fmla="*/ 385010 w 1379621"/>
              <a:gd name="connsiteY0" fmla="*/ 82941 h 2890310"/>
              <a:gd name="connsiteX1" fmla="*/ 609600 w 1379621"/>
              <a:gd name="connsiteY1" fmla="*/ 291489 h 2890310"/>
              <a:gd name="connsiteX2" fmla="*/ 1379621 w 1379621"/>
              <a:gd name="connsiteY2" fmla="*/ 2794057 h 2890310"/>
              <a:gd name="connsiteX3" fmla="*/ 641684 w 1379621"/>
              <a:gd name="connsiteY3" fmla="*/ 2890310 h 2890310"/>
              <a:gd name="connsiteX4" fmla="*/ 352926 w 1379621"/>
              <a:gd name="connsiteY4" fmla="*/ 131067 h 2890310"/>
              <a:gd name="connsiteX5" fmla="*/ 0 w 1379621"/>
              <a:gd name="connsiteY5" fmla="*/ 483994 h 2890310"/>
              <a:gd name="connsiteX0" fmla="*/ 385010 w 1379621"/>
              <a:gd name="connsiteY0" fmla="*/ 0 h 2807369"/>
              <a:gd name="connsiteX1" fmla="*/ 609600 w 1379621"/>
              <a:gd name="connsiteY1" fmla="*/ 208548 h 2807369"/>
              <a:gd name="connsiteX2" fmla="*/ 1379621 w 1379621"/>
              <a:gd name="connsiteY2" fmla="*/ 2711116 h 2807369"/>
              <a:gd name="connsiteX3" fmla="*/ 641684 w 1379621"/>
              <a:gd name="connsiteY3" fmla="*/ 2807369 h 2807369"/>
              <a:gd name="connsiteX4" fmla="*/ 248151 w 1379621"/>
              <a:gd name="connsiteY4" fmla="*/ 1410201 h 2807369"/>
              <a:gd name="connsiteX5" fmla="*/ 0 w 1379621"/>
              <a:gd name="connsiteY5" fmla="*/ 401053 h 2807369"/>
              <a:gd name="connsiteX0" fmla="*/ 223085 w 1217696"/>
              <a:gd name="connsiteY0" fmla="*/ 0 h 2807369"/>
              <a:gd name="connsiteX1" fmla="*/ 447675 w 1217696"/>
              <a:gd name="connsiteY1" fmla="*/ 208548 h 2807369"/>
              <a:gd name="connsiteX2" fmla="*/ 1217696 w 1217696"/>
              <a:gd name="connsiteY2" fmla="*/ 2711116 h 2807369"/>
              <a:gd name="connsiteX3" fmla="*/ 479759 w 1217696"/>
              <a:gd name="connsiteY3" fmla="*/ 2807369 h 2807369"/>
              <a:gd name="connsiteX4" fmla="*/ 86226 w 1217696"/>
              <a:gd name="connsiteY4" fmla="*/ 1410201 h 2807369"/>
              <a:gd name="connsiteX5" fmla="*/ 0 w 1217696"/>
              <a:gd name="connsiteY5" fmla="*/ 258178 h 2807369"/>
              <a:gd name="connsiteX0" fmla="*/ 223085 w 1217696"/>
              <a:gd name="connsiteY0" fmla="*/ 0 h 2807369"/>
              <a:gd name="connsiteX1" fmla="*/ 447675 w 1217696"/>
              <a:gd name="connsiteY1" fmla="*/ 208548 h 2807369"/>
              <a:gd name="connsiteX2" fmla="*/ 1217696 w 1217696"/>
              <a:gd name="connsiteY2" fmla="*/ 2711116 h 2807369"/>
              <a:gd name="connsiteX3" fmla="*/ 479759 w 1217696"/>
              <a:gd name="connsiteY3" fmla="*/ 2807369 h 2807369"/>
              <a:gd name="connsiteX4" fmla="*/ 86226 w 1217696"/>
              <a:gd name="connsiteY4" fmla="*/ 1410201 h 2807369"/>
              <a:gd name="connsiteX5" fmla="*/ 0 w 1217696"/>
              <a:gd name="connsiteY5" fmla="*/ 258178 h 2807369"/>
              <a:gd name="connsiteX6" fmla="*/ 223085 w 1217696"/>
              <a:gd name="connsiteY6" fmla="*/ 0 h 2807369"/>
              <a:gd name="connsiteX0" fmla="*/ 145915 w 1140526"/>
              <a:gd name="connsiteY0" fmla="*/ 0 h 2807369"/>
              <a:gd name="connsiteX1" fmla="*/ 370505 w 1140526"/>
              <a:gd name="connsiteY1" fmla="*/ 208548 h 2807369"/>
              <a:gd name="connsiteX2" fmla="*/ 1140526 w 1140526"/>
              <a:gd name="connsiteY2" fmla="*/ 2711116 h 2807369"/>
              <a:gd name="connsiteX3" fmla="*/ 402589 w 1140526"/>
              <a:gd name="connsiteY3" fmla="*/ 2807369 h 2807369"/>
              <a:gd name="connsiteX4" fmla="*/ 9056 w 1140526"/>
              <a:gd name="connsiteY4" fmla="*/ 1410201 h 2807369"/>
              <a:gd name="connsiteX5" fmla="*/ 145915 w 1140526"/>
              <a:gd name="connsiteY5" fmla="*/ 0 h 2807369"/>
              <a:gd name="connsiteX0" fmla="*/ 145915 w 1140526"/>
              <a:gd name="connsiteY0" fmla="*/ 0 h 2807369"/>
              <a:gd name="connsiteX1" fmla="*/ 370505 w 1140526"/>
              <a:gd name="connsiteY1" fmla="*/ 208548 h 2807369"/>
              <a:gd name="connsiteX2" fmla="*/ 1140526 w 1140526"/>
              <a:gd name="connsiteY2" fmla="*/ 2711116 h 2807369"/>
              <a:gd name="connsiteX3" fmla="*/ 402589 w 1140526"/>
              <a:gd name="connsiteY3" fmla="*/ 2807369 h 2807369"/>
              <a:gd name="connsiteX4" fmla="*/ 9056 w 1140526"/>
              <a:gd name="connsiteY4" fmla="*/ 1410201 h 2807369"/>
              <a:gd name="connsiteX5" fmla="*/ 145915 w 1140526"/>
              <a:gd name="connsiteY5" fmla="*/ 0 h 2807369"/>
              <a:gd name="connsiteX0" fmla="*/ 145915 w 1140526"/>
              <a:gd name="connsiteY0" fmla="*/ 0 h 2807369"/>
              <a:gd name="connsiteX1" fmla="*/ 370505 w 1140526"/>
              <a:gd name="connsiteY1" fmla="*/ 208548 h 2807369"/>
              <a:gd name="connsiteX2" fmla="*/ 1140526 w 1140526"/>
              <a:gd name="connsiteY2" fmla="*/ 2711116 h 2807369"/>
              <a:gd name="connsiteX3" fmla="*/ 402589 w 1140526"/>
              <a:gd name="connsiteY3" fmla="*/ 2807369 h 2807369"/>
              <a:gd name="connsiteX4" fmla="*/ 9056 w 1140526"/>
              <a:gd name="connsiteY4" fmla="*/ 1410201 h 2807369"/>
              <a:gd name="connsiteX5" fmla="*/ 145915 w 1140526"/>
              <a:gd name="connsiteY5" fmla="*/ 0 h 2807369"/>
              <a:gd name="connsiteX0" fmla="*/ 145915 w 1140526"/>
              <a:gd name="connsiteY0" fmla="*/ 0 h 2807369"/>
              <a:gd name="connsiteX1" fmla="*/ 370505 w 1140526"/>
              <a:gd name="connsiteY1" fmla="*/ 208548 h 2807369"/>
              <a:gd name="connsiteX2" fmla="*/ 1140526 w 1140526"/>
              <a:gd name="connsiteY2" fmla="*/ 2711116 h 2807369"/>
              <a:gd name="connsiteX3" fmla="*/ 402589 w 1140526"/>
              <a:gd name="connsiteY3" fmla="*/ 2807369 h 2807369"/>
              <a:gd name="connsiteX4" fmla="*/ 9056 w 1140526"/>
              <a:gd name="connsiteY4" fmla="*/ 1410201 h 2807369"/>
              <a:gd name="connsiteX5" fmla="*/ 145915 w 1140526"/>
              <a:gd name="connsiteY5" fmla="*/ 0 h 2807369"/>
              <a:gd name="connsiteX0" fmla="*/ 145915 w 1140526"/>
              <a:gd name="connsiteY0" fmla="*/ 0 h 2807369"/>
              <a:gd name="connsiteX1" fmla="*/ 370505 w 1140526"/>
              <a:gd name="connsiteY1" fmla="*/ 208548 h 2807369"/>
              <a:gd name="connsiteX2" fmla="*/ 1140526 w 1140526"/>
              <a:gd name="connsiteY2" fmla="*/ 2711116 h 2807369"/>
              <a:gd name="connsiteX3" fmla="*/ 402589 w 1140526"/>
              <a:gd name="connsiteY3" fmla="*/ 2807369 h 2807369"/>
              <a:gd name="connsiteX4" fmla="*/ 9056 w 1140526"/>
              <a:gd name="connsiteY4" fmla="*/ 1410201 h 2807369"/>
              <a:gd name="connsiteX5" fmla="*/ 145915 w 1140526"/>
              <a:gd name="connsiteY5" fmla="*/ 0 h 2807369"/>
              <a:gd name="connsiteX0" fmla="*/ 145915 w 1140526"/>
              <a:gd name="connsiteY0" fmla="*/ 0 h 2807369"/>
              <a:gd name="connsiteX1" fmla="*/ 370505 w 1140526"/>
              <a:gd name="connsiteY1" fmla="*/ 208548 h 2807369"/>
              <a:gd name="connsiteX2" fmla="*/ 1140526 w 1140526"/>
              <a:gd name="connsiteY2" fmla="*/ 2711116 h 2807369"/>
              <a:gd name="connsiteX3" fmla="*/ 402589 w 1140526"/>
              <a:gd name="connsiteY3" fmla="*/ 2807369 h 2807369"/>
              <a:gd name="connsiteX4" fmla="*/ 9056 w 1140526"/>
              <a:gd name="connsiteY4" fmla="*/ 1410201 h 2807369"/>
              <a:gd name="connsiteX5" fmla="*/ 145915 w 1140526"/>
              <a:gd name="connsiteY5" fmla="*/ 0 h 2807369"/>
              <a:gd name="connsiteX0" fmla="*/ 150382 w 1144993"/>
              <a:gd name="connsiteY0" fmla="*/ 0 h 2807369"/>
              <a:gd name="connsiteX1" fmla="*/ 374972 w 1144993"/>
              <a:gd name="connsiteY1" fmla="*/ 208548 h 2807369"/>
              <a:gd name="connsiteX2" fmla="*/ 1144993 w 1144993"/>
              <a:gd name="connsiteY2" fmla="*/ 2711116 h 2807369"/>
              <a:gd name="connsiteX3" fmla="*/ 407056 w 1144993"/>
              <a:gd name="connsiteY3" fmla="*/ 2807369 h 2807369"/>
              <a:gd name="connsiteX4" fmla="*/ 13523 w 1144993"/>
              <a:gd name="connsiteY4" fmla="*/ 1410201 h 2807369"/>
              <a:gd name="connsiteX5" fmla="*/ 150382 w 1144993"/>
              <a:gd name="connsiteY5" fmla="*/ 0 h 2807369"/>
              <a:gd name="connsiteX0" fmla="*/ 150382 w 1368885"/>
              <a:gd name="connsiteY0" fmla="*/ 0 h 2807369"/>
              <a:gd name="connsiteX1" fmla="*/ 1368885 w 1368885"/>
              <a:gd name="connsiteY1" fmla="*/ 542502 h 2807369"/>
              <a:gd name="connsiteX2" fmla="*/ 1144993 w 1368885"/>
              <a:gd name="connsiteY2" fmla="*/ 2711116 h 2807369"/>
              <a:gd name="connsiteX3" fmla="*/ 407056 w 1368885"/>
              <a:gd name="connsiteY3" fmla="*/ 2807369 h 2807369"/>
              <a:gd name="connsiteX4" fmla="*/ 13523 w 1368885"/>
              <a:gd name="connsiteY4" fmla="*/ 1410201 h 2807369"/>
              <a:gd name="connsiteX5" fmla="*/ 150382 w 1368885"/>
              <a:gd name="connsiteY5" fmla="*/ 0 h 2807369"/>
              <a:gd name="connsiteX0" fmla="*/ 243129 w 1358265"/>
              <a:gd name="connsiteY0" fmla="*/ 538876 h 2264867"/>
              <a:gd name="connsiteX1" fmla="*/ 1358265 w 1358265"/>
              <a:gd name="connsiteY1" fmla="*/ 0 h 2264867"/>
              <a:gd name="connsiteX2" fmla="*/ 1134373 w 1358265"/>
              <a:gd name="connsiteY2" fmla="*/ 2168614 h 2264867"/>
              <a:gd name="connsiteX3" fmla="*/ 396436 w 1358265"/>
              <a:gd name="connsiteY3" fmla="*/ 2264867 h 2264867"/>
              <a:gd name="connsiteX4" fmla="*/ 2903 w 1358265"/>
              <a:gd name="connsiteY4" fmla="*/ 867699 h 2264867"/>
              <a:gd name="connsiteX5" fmla="*/ 243129 w 1358265"/>
              <a:gd name="connsiteY5" fmla="*/ 538876 h 2264867"/>
              <a:gd name="connsiteX0" fmla="*/ 243129 w 1358265"/>
              <a:gd name="connsiteY0" fmla="*/ 538876 h 2264867"/>
              <a:gd name="connsiteX1" fmla="*/ 1358265 w 1358265"/>
              <a:gd name="connsiteY1" fmla="*/ 0 h 2264867"/>
              <a:gd name="connsiteX2" fmla="*/ 1086665 w 1358265"/>
              <a:gd name="connsiteY2" fmla="*/ 2081150 h 2264867"/>
              <a:gd name="connsiteX3" fmla="*/ 396436 w 1358265"/>
              <a:gd name="connsiteY3" fmla="*/ 2264867 h 2264867"/>
              <a:gd name="connsiteX4" fmla="*/ 2903 w 1358265"/>
              <a:gd name="connsiteY4" fmla="*/ 867699 h 2264867"/>
              <a:gd name="connsiteX5" fmla="*/ 243129 w 1358265"/>
              <a:gd name="connsiteY5" fmla="*/ 538876 h 2264867"/>
              <a:gd name="connsiteX0" fmla="*/ 243129 w 1358265"/>
              <a:gd name="connsiteY0" fmla="*/ 538876 h 2264867"/>
              <a:gd name="connsiteX1" fmla="*/ 1358265 w 1358265"/>
              <a:gd name="connsiteY1" fmla="*/ 0 h 2264867"/>
              <a:gd name="connsiteX2" fmla="*/ 1086665 w 1358265"/>
              <a:gd name="connsiteY2" fmla="*/ 2081150 h 2264867"/>
              <a:gd name="connsiteX3" fmla="*/ 396436 w 1358265"/>
              <a:gd name="connsiteY3" fmla="*/ 2264867 h 2264867"/>
              <a:gd name="connsiteX4" fmla="*/ 2903 w 1358265"/>
              <a:gd name="connsiteY4" fmla="*/ 867699 h 2264867"/>
              <a:gd name="connsiteX5" fmla="*/ 243129 w 1358265"/>
              <a:gd name="connsiteY5" fmla="*/ 538876 h 2264867"/>
              <a:gd name="connsiteX0" fmla="*/ 243129 w 1362183"/>
              <a:gd name="connsiteY0" fmla="*/ 538876 h 2264867"/>
              <a:gd name="connsiteX1" fmla="*/ 1358265 w 1362183"/>
              <a:gd name="connsiteY1" fmla="*/ 0 h 2264867"/>
              <a:gd name="connsiteX2" fmla="*/ 1086665 w 1362183"/>
              <a:gd name="connsiteY2" fmla="*/ 2081150 h 2264867"/>
              <a:gd name="connsiteX3" fmla="*/ 396436 w 1362183"/>
              <a:gd name="connsiteY3" fmla="*/ 2264867 h 2264867"/>
              <a:gd name="connsiteX4" fmla="*/ 2903 w 1362183"/>
              <a:gd name="connsiteY4" fmla="*/ 867699 h 2264867"/>
              <a:gd name="connsiteX5" fmla="*/ 243129 w 1362183"/>
              <a:gd name="connsiteY5" fmla="*/ 538876 h 2264867"/>
              <a:gd name="connsiteX0" fmla="*/ 243129 w 1383380"/>
              <a:gd name="connsiteY0" fmla="*/ 538876 h 2264867"/>
              <a:gd name="connsiteX1" fmla="*/ 1358265 w 1383380"/>
              <a:gd name="connsiteY1" fmla="*/ 0 h 2264867"/>
              <a:gd name="connsiteX2" fmla="*/ 1086665 w 1383380"/>
              <a:gd name="connsiteY2" fmla="*/ 2081150 h 2264867"/>
              <a:gd name="connsiteX3" fmla="*/ 396436 w 1383380"/>
              <a:gd name="connsiteY3" fmla="*/ 2264867 h 2264867"/>
              <a:gd name="connsiteX4" fmla="*/ 2903 w 1383380"/>
              <a:gd name="connsiteY4" fmla="*/ 867699 h 2264867"/>
              <a:gd name="connsiteX5" fmla="*/ 243129 w 1383380"/>
              <a:gd name="connsiteY5" fmla="*/ 538876 h 2264867"/>
              <a:gd name="connsiteX0" fmla="*/ 243129 w 1383380"/>
              <a:gd name="connsiteY0" fmla="*/ 538876 h 2264867"/>
              <a:gd name="connsiteX1" fmla="*/ 1358265 w 1383380"/>
              <a:gd name="connsiteY1" fmla="*/ 0 h 2264867"/>
              <a:gd name="connsiteX2" fmla="*/ 1086665 w 1383380"/>
              <a:gd name="connsiteY2" fmla="*/ 2081150 h 2264867"/>
              <a:gd name="connsiteX3" fmla="*/ 396436 w 1383380"/>
              <a:gd name="connsiteY3" fmla="*/ 2264867 h 2264867"/>
              <a:gd name="connsiteX4" fmla="*/ 2903 w 1383380"/>
              <a:gd name="connsiteY4" fmla="*/ 867699 h 2264867"/>
              <a:gd name="connsiteX5" fmla="*/ 243129 w 1383380"/>
              <a:gd name="connsiteY5" fmla="*/ 538876 h 2264867"/>
              <a:gd name="connsiteX0" fmla="*/ 243129 w 1383380"/>
              <a:gd name="connsiteY0" fmla="*/ 538876 h 2264867"/>
              <a:gd name="connsiteX1" fmla="*/ 1358265 w 1383380"/>
              <a:gd name="connsiteY1" fmla="*/ 0 h 2264867"/>
              <a:gd name="connsiteX2" fmla="*/ 1086665 w 1383380"/>
              <a:gd name="connsiteY2" fmla="*/ 2081150 h 2264867"/>
              <a:gd name="connsiteX3" fmla="*/ 396436 w 1383380"/>
              <a:gd name="connsiteY3" fmla="*/ 2264867 h 2264867"/>
              <a:gd name="connsiteX4" fmla="*/ 2903 w 1383380"/>
              <a:gd name="connsiteY4" fmla="*/ 867699 h 2264867"/>
              <a:gd name="connsiteX5" fmla="*/ 243129 w 1383380"/>
              <a:gd name="connsiteY5" fmla="*/ 538876 h 2264867"/>
              <a:gd name="connsiteX0" fmla="*/ 64305 w 1204556"/>
              <a:gd name="connsiteY0" fmla="*/ 538876 h 2264867"/>
              <a:gd name="connsiteX1" fmla="*/ 1179441 w 1204556"/>
              <a:gd name="connsiteY1" fmla="*/ 0 h 2264867"/>
              <a:gd name="connsiteX2" fmla="*/ 907841 w 1204556"/>
              <a:gd name="connsiteY2" fmla="*/ 2081150 h 2264867"/>
              <a:gd name="connsiteX3" fmla="*/ 217612 w 1204556"/>
              <a:gd name="connsiteY3" fmla="*/ 2264867 h 2264867"/>
              <a:gd name="connsiteX4" fmla="*/ 64305 w 1204556"/>
              <a:gd name="connsiteY4" fmla="*/ 538876 h 2264867"/>
              <a:gd name="connsiteX0" fmla="*/ 74 w 1140325"/>
              <a:gd name="connsiteY0" fmla="*/ 538876 h 2264867"/>
              <a:gd name="connsiteX1" fmla="*/ 1115210 w 1140325"/>
              <a:gd name="connsiteY1" fmla="*/ 0 h 2264867"/>
              <a:gd name="connsiteX2" fmla="*/ 843610 w 1140325"/>
              <a:gd name="connsiteY2" fmla="*/ 2081150 h 2264867"/>
              <a:gd name="connsiteX3" fmla="*/ 153381 w 1140325"/>
              <a:gd name="connsiteY3" fmla="*/ 2264867 h 2264867"/>
              <a:gd name="connsiteX4" fmla="*/ 74 w 1140325"/>
              <a:gd name="connsiteY4" fmla="*/ 538876 h 2264867"/>
              <a:gd name="connsiteX0" fmla="*/ 4433 w 1144684"/>
              <a:gd name="connsiteY0" fmla="*/ 538876 h 2081150"/>
              <a:gd name="connsiteX1" fmla="*/ 1119569 w 1144684"/>
              <a:gd name="connsiteY1" fmla="*/ 0 h 2081150"/>
              <a:gd name="connsiteX2" fmla="*/ 847969 w 1144684"/>
              <a:gd name="connsiteY2" fmla="*/ 2081150 h 2081150"/>
              <a:gd name="connsiteX3" fmla="*/ 110032 w 1144684"/>
              <a:gd name="connsiteY3" fmla="*/ 2074036 h 2081150"/>
              <a:gd name="connsiteX4" fmla="*/ 4433 w 1144684"/>
              <a:gd name="connsiteY4" fmla="*/ 538876 h 2081150"/>
              <a:gd name="connsiteX0" fmla="*/ 9 w 1140260"/>
              <a:gd name="connsiteY0" fmla="*/ 538876 h 2081150"/>
              <a:gd name="connsiteX1" fmla="*/ 1115145 w 1140260"/>
              <a:gd name="connsiteY1" fmla="*/ 0 h 2081150"/>
              <a:gd name="connsiteX2" fmla="*/ 843545 w 1140260"/>
              <a:gd name="connsiteY2" fmla="*/ 2081150 h 2081150"/>
              <a:gd name="connsiteX3" fmla="*/ 105608 w 1140260"/>
              <a:gd name="connsiteY3" fmla="*/ 2074036 h 2081150"/>
              <a:gd name="connsiteX4" fmla="*/ 9 w 1140260"/>
              <a:gd name="connsiteY4" fmla="*/ 538876 h 2081150"/>
              <a:gd name="connsiteX0" fmla="*/ 8163 w 1148414"/>
              <a:gd name="connsiteY0" fmla="*/ 538876 h 2081150"/>
              <a:gd name="connsiteX1" fmla="*/ 1123299 w 1148414"/>
              <a:gd name="connsiteY1" fmla="*/ 0 h 2081150"/>
              <a:gd name="connsiteX2" fmla="*/ 851699 w 1148414"/>
              <a:gd name="connsiteY2" fmla="*/ 2081150 h 2081150"/>
              <a:gd name="connsiteX3" fmla="*/ 113762 w 1148414"/>
              <a:gd name="connsiteY3" fmla="*/ 2074036 h 2081150"/>
              <a:gd name="connsiteX4" fmla="*/ 8163 w 1148414"/>
              <a:gd name="connsiteY4" fmla="*/ 538876 h 2081150"/>
              <a:gd name="connsiteX0" fmla="*/ 8163 w 1148414"/>
              <a:gd name="connsiteY0" fmla="*/ 538876 h 2081150"/>
              <a:gd name="connsiteX1" fmla="*/ 1123299 w 1148414"/>
              <a:gd name="connsiteY1" fmla="*/ 0 h 2081150"/>
              <a:gd name="connsiteX2" fmla="*/ 851699 w 1148414"/>
              <a:gd name="connsiteY2" fmla="*/ 2081150 h 2081150"/>
              <a:gd name="connsiteX3" fmla="*/ 113762 w 1148414"/>
              <a:gd name="connsiteY3" fmla="*/ 2074036 h 2081150"/>
              <a:gd name="connsiteX4" fmla="*/ 8163 w 1148414"/>
              <a:gd name="connsiteY4" fmla="*/ 538876 h 2081150"/>
              <a:gd name="connsiteX0" fmla="*/ 8163 w 1148414"/>
              <a:gd name="connsiteY0" fmla="*/ 538876 h 2081150"/>
              <a:gd name="connsiteX1" fmla="*/ 1123299 w 1148414"/>
              <a:gd name="connsiteY1" fmla="*/ 0 h 2081150"/>
              <a:gd name="connsiteX2" fmla="*/ 851699 w 1148414"/>
              <a:gd name="connsiteY2" fmla="*/ 2081150 h 2081150"/>
              <a:gd name="connsiteX3" fmla="*/ 113762 w 1148414"/>
              <a:gd name="connsiteY3" fmla="*/ 2074036 h 2081150"/>
              <a:gd name="connsiteX4" fmla="*/ 8163 w 1148414"/>
              <a:gd name="connsiteY4" fmla="*/ 538876 h 2081150"/>
              <a:gd name="connsiteX0" fmla="*/ 8163 w 1125598"/>
              <a:gd name="connsiteY0" fmla="*/ 538876 h 2243382"/>
              <a:gd name="connsiteX1" fmla="*/ 1123299 w 1125598"/>
              <a:gd name="connsiteY1" fmla="*/ 0 h 2243382"/>
              <a:gd name="connsiteX2" fmla="*/ 689466 w 1125598"/>
              <a:gd name="connsiteY2" fmla="*/ 2243382 h 2243382"/>
              <a:gd name="connsiteX3" fmla="*/ 113762 w 1125598"/>
              <a:gd name="connsiteY3" fmla="*/ 2074036 h 2243382"/>
              <a:gd name="connsiteX4" fmla="*/ 8163 w 1125598"/>
              <a:gd name="connsiteY4" fmla="*/ 538876 h 2243382"/>
              <a:gd name="connsiteX0" fmla="*/ 8163 w 1125598"/>
              <a:gd name="connsiteY0" fmla="*/ 538876 h 2243382"/>
              <a:gd name="connsiteX1" fmla="*/ 1123299 w 1125598"/>
              <a:gd name="connsiteY1" fmla="*/ 0 h 2243382"/>
              <a:gd name="connsiteX2" fmla="*/ 689466 w 1125598"/>
              <a:gd name="connsiteY2" fmla="*/ 2243382 h 2243382"/>
              <a:gd name="connsiteX3" fmla="*/ 113762 w 1125598"/>
              <a:gd name="connsiteY3" fmla="*/ 2074036 h 2243382"/>
              <a:gd name="connsiteX4" fmla="*/ 8163 w 1125598"/>
              <a:gd name="connsiteY4" fmla="*/ 538876 h 2243382"/>
              <a:gd name="connsiteX0" fmla="*/ 3439 w 1120874"/>
              <a:gd name="connsiteY0" fmla="*/ 538876 h 2258391"/>
              <a:gd name="connsiteX1" fmla="*/ 1118575 w 1120874"/>
              <a:gd name="connsiteY1" fmla="*/ 0 h 2258391"/>
              <a:gd name="connsiteX2" fmla="*/ 684742 w 1120874"/>
              <a:gd name="connsiteY2" fmla="*/ 2243382 h 2258391"/>
              <a:gd name="connsiteX3" fmla="*/ 411380 w 1120874"/>
              <a:gd name="connsiteY3" fmla="*/ 2258391 h 2258391"/>
              <a:gd name="connsiteX4" fmla="*/ 3439 w 1120874"/>
              <a:gd name="connsiteY4" fmla="*/ 538876 h 2258391"/>
              <a:gd name="connsiteX0" fmla="*/ 3439 w 1119196"/>
              <a:gd name="connsiteY0" fmla="*/ 538876 h 2258391"/>
              <a:gd name="connsiteX1" fmla="*/ 1118575 w 1119196"/>
              <a:gd name="connsiteY1" fmla="*/ 0 h 2258391"/>
              <a:gd name="connsiteX2" fmla="*/ 463516 w 1119196"/>
              <a:gd name="connsiteY2" fmla="*/ 1911543 h 2258391"/>
              <a:gd name="connsiteX3" fmla="*/ 411380 w 1119196"/>
              <a:gd name="connsiteY3" fmla="*/ 2258391 h 2258391"/>
              <a:gd name="connsiteX4" fmla="*/ 3439 w 1119196"/>
              <a:gd name="connsiteY4" fmla="*/ 538876 h 2258391"/>
              <a:gd name="connsiteX0" fmla="*/ 3439 w 1120418"/>
              <a:gd name="connsiteY0" fmla="*/ 538876 h 2258391"/>
              <a:gd name="connsiteX1" fmla="*/ 1118575 w 1120418"/>
              <a:gd name="connsiteY1" fmla="*/ 0 h 2258391"/>
              <a:gd name="connsiteX2" fmla="*/ 662619 w 1120418"/>
              <a:gd name="connsiteY2" fmla="*/ 2258130 h 2258391"/>
              <a:gd name="connsiteX3" fmla="*/ 411380 w 1120418"/>
              <a:gd name="connsiteY3" fmla="*/ 2258391 h 2258391"/>
              <a:gd name="connsiteX4" fmla="*/ 3439 w 1120418"/>
              <a:gd name="connsiteY4" fmla="*/ 538876 h 2258391"/>
              <a:gd name="connsiteX0" fmla="*/ 3439 w 1119433"/>
              <a:gd name="connsiteY0" fmla="*/ 538876 h 2258391"/>
              <a:gd name="connsiteX1" fmla="*/ 1118575 w 1119433"/>
              <a:gd name="connsiteY1" fmla="*/ 0 h 2258391"/>
              <a:gd name="connsiteX2" fmla="*/ 544632 w 1119433"/>
              <a:gd name="connsiteY2" fmla="*/ 2228634 h 2258391"/>
              <a:gd name="connsiteX3" fmla="*/ 411380 w 1119433"/>
              <a:gd name="connsiteY3" fmla="*/ 2258391 h 2258391"/>
              <a:gd name="connsiteX4" fmla="*/ 3439 w 1119433"/>
              <a:gd name="connsiteY4" fmla="*/ 538876 h 2258391"/>
              <a:gd name="connsiteX0" fmla="*/ 3439 w 1120551"/>
              <a:gd name="connsiteY0" fmla="*/ 538876 h 2324499"/>
              <a:gd name="connsiteX1" fmla="*/ 1118575 w 1120551"/>
              <a:gd name="connsiteY1" fmla="*/ 0 h 2324499"/>
              <a:gd name="connsiteX2" fmla="*/ 669993 w 1120551"/>
              <a:gd name="connsiteY2" fmla="*/ 2324499 h 2324499"/>
              <a:gd name="connsiteX3" fmla="*/ 411380 w 1120551"/>
              <a:gd name="connsiteY3" fmla="*/ 2258391 h 2324499"/>
              <a:gd name="connsiteX4" fmla="*/ 3439 w 1120551"/>
              <a:gd name="connsiteY4" fmla="*/ 538876 h 2324499"/>
              <a:gd name="connsiteX0" fmla="*/ 3439 w 1120551"/>
              <a:gd name="connsiteY0" fmla="*/ 538876 h 2324499"/>
              <a:gd name="connsiteX1" fmla="*/ 1118575 w 1120551"/>
              <a:gd name="connsiteY1" fmla="*/ 0 h 2324499"/>
              <a:gd name="connsiteX2" fmla="*/ 669993 w 1120551"/>
              <a:gd name="connsiteY2" fmla="*/ 2324499 h 2324499"/>
              <a:gd name="connsiteX3" fmla="*/ 411380 w 1120551"/>
              <a:gd name="connsiteY3" fmla="*/ 2258391 h 2324499"/>
              <a:gd name="connsiteX4" fmla="*/ 3439 w 1120551"/>
              <a:gd name="connsiteY4" fmla="*/ 538876 h 2324499"/>
              <a:gd name="connsiteX0" fmla="*/ 3439 w 1120551"/>
              <a:gd name="connsiteY0" fmla="*/ 538876 h 2324499"/>
              <a:gd name="connsiteX1" fmla="*/ 1118575 w 1120551"/>
              <a:gd name="connsiteY1" fmla="*/ 0 h 2324499"/>
              <a:gd name="connsiteX2" fmla="*/ 669993 w 1120551"/>
              <a:gd name="connsiteY2" fmla="*/ 2324499 h 2324499"/>
              <a:gd name="connsiteX3" fmla="*/ 411380 w 1120551"/>
              <a:gd name="connsiteY3" fmla="*/ 2258391 h 2324499"/>
              <a:gd name="connsiteX4" fmla="*/ 3439 w 1120551"/>
              <a:gd name="connsiteY4" fmla="*/ 538876 h 2324499"/>
              <a:gd name="connsiteX0" fmla="*/ 3439 w 1119028"/>
              <a:gd name="connsiteY0" fmla="*/ 538876 h 2324499"/>
              <a:gd name="connsiteX1" fmla="*/ 1118575 w 1119028"/>
              <a:gd name="connsiteY1" fmla="*/ 0 h 2324499"/>
              <a:gd name="connsiteX2" fmla="*/ 669993 w 1119028"/>
              <a:gd name="connsiteY2" fmla="*/ 2324499 h 2324499"/>
              <a:gd name="connsiteX3" fmla="*/ 411380 w 1119028"/>
              <a:gd name="connsiteY3" fmla="*/ 2258391 h 2324499"/>
              <a:gd name="connsiteX4" fmla="*/ 3439 w 1119028"/>
              <a:gd name="connsiteY4" fmla="*/ 538876 h 2324499"/>
              <a:gd name="connsiteX0" fmla="*/ 3439 w 986519"/>
              <a:gd name="connsiteY0" fmla="*/ 0 h 1785623"/>
              <a:gd name="connsiteX1" fmla="*/ 985839 w 986519"/>
              <a:gd name="connsiteY1" fmla="*/ 6814 h 1785623"/>
              <a:gd name="connsiteX2" fmla="*/ 669993 w 986519"/>
              <a:gd name="connsiteY2" fmla="*/ 1785623 h 1785623"/>
              <a:gd name="connsiteX3" fmla="*/ 411380 w 986519"/>
              <a:gd name="connsiteY3" fmla="*/ 1719515 h 1785623"/>
              <a:gd name="connsiteX4" fmla="*/ 3439 w 986519"/>
              <a:gd name="connsiteY4" fmla="*/ 0 h 1785623"/>
              <a:gd name="connsiteX0" fmla="*/ 3439 w 1071452"/>
              <a:gd name="connsiteY0" fmla="*/ 0 h 1785623"/>
              <a:gd name="connsiteX1" fmla="*/ 985839 w 1071452"/>
              <a:gd name="connsiteY1" fmla="*/ 6814 h 1785623"/>
              <a:gd name="connsiteX2" fmla="*/ 669993 w 1071452"/>
              <a:gd name="connsiteY2" fmla="*/ 1785623 h 1785623"/>
              <a:gd name="connsiteX3" fmla="*/ 411380 w 1071452"/>
              <a:gd name="connsiteY3" fmla="*/ 1719515 h 1785623"/>
              <a:gd name="connsiteX4" fmla="*/ 3439 w 1071452"/>
              <a:gd name="connsiteY4" fmla="*/ 0 h 1785623"/>
              <a:gd name="connsiteX0" fmla="*/ 3439 w 1045503"/>
              <a:gd name="connsiteY0" fmla="*/ 44806 h 1830429"/>
              <a:gd name="connsiteX1" fmla="*/ 956343 w 1045503"/>
              <a:gd name="connsiteY1" fmla="*/ 0 h 1830429"/>
              <a:gd name="connsiteX2" fmla="*/ 669993 w 1045503"/>
              <a:gd name="connsiteY2" fmla="*/ 1830429 h 1830429"/>
              <a:gd name="connsiteX3" fmla="*/ 411380 w 1045503"/>
              <a:gd name="connsiteY3" fmla="*/ 1764321 h 1830429"/>
              <a:gd name="connsiteX4" fmla="*/ 3439 w 1045503"/>
              <a:gd name="connsiteY4" fmla="*/ 44806 h 1830429"/>
              <a:gd name="connsiteX0" fmla="*/ 8753 w 733727"/>
              <a:gd name="connsiteY0" fmla="*/ 140671 h 1830429"/>
              <a:gd name="connsiteX1" fmla="*/ 644567 w 733727"/>
              <a:gd name="connsiteY1" fmla="*/ 0 h 1830429"/>
              <a:gd name="connsiteX2" fmla="*/ 358217 w 733727"/>
              <a:gd name="connsiteY2" fmla="*/ 1830429 h 1830429"/>
              <a:gd name="connsiteX3" fmla="*/ 99604 w 733727"/>
              <a:gd name="connsiteY3" fmla="*/ 1764321 h 1830429"/>
              <a:gd name="connsiteX4" fmla="*/ 8753 w 733727"/>
              <a:gd name="connsiteY4" fmla="*/ 140671 h 1830429"/>
              <a:gd name="connsiteX0" fmla="*/ 8753 w 733727"/>
              <a:gd name="connsiteY0" fmla="*/ 140671 h 1830429"/>
              <a:gd name="connsiteX1" fmla="*/ 644567 w 733727"/>
              <a:gd name="connsiteY1" fmla="*/ 0 h 1830429"/>
              <a:gd name="connsiteX2" fmla="*/ 358217 w 733727"/>
              <a:gd name="connsiteY2" fmla="*/ 1830429 h 1830429"/>
              <a:gd name="connsiteX3" fmla="*/ 99604 w 733727"/>
              <a:gd name="connsiteY3" fmla="*/ 1764321 h 1830429"/>
              <a:gd name="connsiteX4" fmla="*/ 8753 w 733727"/>
              <a:gd name="connsiteY4" fmla="*/ 140671 h 1830429"/>
              <a:gd name="connsiteX0" fmla="*/ 8753 w 733727"/>
              <a:gd name="connsiteY0" fmla="*/ 140671 h 1830429"/>
              <a:gd name="connsiteX1" fmla="*/ 644567 w 733727"/>
              <a:gd name="connsiteY1" fmla="*/ 0 h 1830429"/>
              <a:gd name="connsiteX2" fmla="*/ 358217 w 733727"/>
              <a:gd name="connsiteY2" fmla="*/ 1830429 h 1830429"/>
              <a:gd name="connsiteX3" fmla="*/ 99604 w 733727"/>
              <a:gd name="connsiteY3" fmla="*/ 1764321 h 1830429"/>
              <a:gd name="connsiteX4" fmla="*/ 8753 w 733727"/>
              <a:gd name="connsiteY4" fmla="*/ 140671 h 1830429"/>
              <a:gd name="connsiteX0" fmla="*/ 8753 w 733727"/>
              <a:gd name="connsiteY0" fmla="*/ 140671 h 1830429"/>
              <a:gd name="connsiteX1" fmla="*/ 644567 w 733727"/>
              <a:gd name="connsiteY1" fmla="*/ 0 h 1830429"/>
              <a:gd name="connsiteX2" fmla="*/ 358217 w 733727"/>
              <a:gd name="connsiteY2" fmla="*/ 1830429 h 1830429"/>
              <a:gd name="connsiteX3" fmla="*/ 99604 w 733727"/>
              <a:gd name="connsiteY3" fmla="*/ 1764321 h 1830429"/>
              <a:gd name="connsiteX4" fmla="*/ 8753 w 733727"/>
              <a:gd name="connsiteY4" fmla="*/ 140671 h 1830429"/>
              <a:gd name="connsiteX0" fmla="*/ 48943 w 773917"/>
              <a:gd name="connsiteY0" fmla="*/ 140671 h 1830429"/>
              <a:gd name="connsiteX1" fmla="*/ 684757 w 773917"/>
              <a:gd name="connsiteY1" fmla="*/ 0 h 1830429"/>
              <a:gd name="connsiteX2" fmla="*/ 398407 w 773917"/>
              <a:gd name="connsiteY2" fmla="*/ 1830429 h 1830429"/>
              <a:gd name="connsiteX3" fmla="*/ 139794 w 773917"/>
              <a:gd name="connsiteY3" fmla="*/ 1764321 h 1830429"/>
              <a:gd name="connsiteX4" fmla="*/ 48943 w 773917"/>
              <a:gd name="connsiteY4" fmla="*/ 140671 h 1830429"/>
              <a:gd name="connsiteX0" fmla="*/ 51606 w 776580"/>
              <a:gd name="connsiteY0" fmla="*/ 140671 h 1830429"/>
              <a:gd name="connsiteX1" fmla="*/ 687420 w 776580"/>
              <a:gd name="connsiteY1" fmla="*/ 0 h 1830429"/>
              <a:gd name="connsiteX2" fmla="*/ 401070 w 776580"/>
              <a:gd name="connsiteY2" fmla="*/ 1830429 h 1830429"/>
              <a:gd name="connsiteX3" fmla="*/ 142457 w 776580"/>
              <a:gd name="connsiteY3" fmla="*/ 1764321 h 1830429"/>
              <a:gd name="connsiteX4" fmla="*/ 51606 w 776580"/>
              <a:gd name="connsiteY4" fmla="*/ 140671 h 1830429"/>
              <a:gd name="connsiteX0" fmla="*/ 63877 w 788851"/>
              <a:gd name="connsiteY0" fmla="*/ 140671 h 1830429"/>
              <a:gd name="connsiteX1" fmla="*/ 699691 w 788851"/>
              <a:gd name="connsiteY1" fmla="*/ 0 h 1830429"/>
              <a:gd name="connsiteX2" fmla="*/ 413341 w 788851"/>
              <a:gd name="connsiteY2" fmla="*/ 1830429 h 1830429"/>
              <a:gd name="connsiteX3" fmla="*/ 154728 w 788851"/>
              <a:gd name="connsiteY3" fmla="*/ 1764321 h 1830429"/>
              <a:gd name="connsiteX4" fmla="*/ 63877 w 788851"/>
              <a:gd name="connsiteY4" fmla="*/ 140671 h 1830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851" h="1830429">
                <a:moveTo>
                  <a:pt x="63877" y="140671"/>
                </a:moveTo>
                <a:cubicBezTo>
                  <a:pt x="265021" y="-42480"/>
                  <a:pt x="388703" y="74783"/>
                  <a:pt x="699691" y="0"/>
                </a:cubicBezTo>
                <a:cubicBezTo>
                  <a:pt x="988021" y="415637"/>
                  <a:pt x="491583" y="1128848"/>
                  <a:pt x="413341" y="1830429"/>
                </a:cubicBezTo>
                <a:cubicBezTo>
                  <a:pt x="343421" y="1660951"/>
                  <a:pt x="247842" y="1683025"/>
                  <a:pt x="154728" y="1764321"/>
                </a:cubicBezTo>
                <a:cubicBezTo>
                  <a:pt x="166946" y="747028"/>
                  <a:pt x="-125220" y="774194"/>
                  <a:pt x="63877" y="140671"/>
                </a:cubicBezTo>
                <a:close/>
              </a:path>
            </a:pathLst>
          </a:custGeom>
          <a:solidFill>
            <a:srgbClr val="7030A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4" name="Inhaltsplatzhalter 3" descr="Netter_49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19872" y="-16963"/>
            <a:ext cx="5688632" cy="6874963"/>
          </a:xfrm>
          <a:prstGeom prst="rect">
            <a:avLst/>
          </a:prstGeom>
        </p:spPr>
      </p:pic>
      <p:pic>
        <p:nvPicPr>
          <p:cNvPr id="5" name="Picture 6" descr="KÃ©ptalÃ¡lat a kÃ¶vetkezÅre: âcompartment syndromeâ">
            <a:extLst>
              <a:ext uri="{FF2B5EF4-FFF2-40B4-BE49-F238E27FC236}">
                <a16:creationId xmlns:a16="http://schemas.microsoft.com/office/drawing/2014/main" id="{4A513B69-3C35-404E-A332-D030F4D8F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6016" y="1124744"/>
            <a:ext cx="2928958" cy="29289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91680" y="274638"/>
            <a:ext cx="5688632" cy="1143000"/>
          </a:xfrm>
        </p:spPr>
        <p:txBody>
          <a:bodyPr>
            <a:normAutofit fontScale="90000"/>
          </a:bodyPr>
          <a:lstStyle/>
          <a:p>
            <a:r>
              <a:rPr lang="hu-HU" dirty="0"/>
              <a:t>Regio </a:t>
            </a:r>
            <a:r>
              <a:rPr lang="hu-HU" dirty="0" err="1"/>
              <a:t>malleolaris</a:t>
            </a:r>
            <a:r>
              <a:rPr lang="hu-HU" dirty="0"/>
              <a:t> </a:t>
            </a:r>
            <a:br>
              <a:rPr lang="hu-HU" dirty="0"/>
            </a:br>
            <a:r>
              <a:rPr lang="hu-HU" dirty="0" err="1"/>
              <a:t>med</a:t>
            </a:r>
            <a:r>
              <a:rPr lang="hu-HU" dirty="0"/>
              <a:t>. et lat.</a:t>
            </a:r>
          </a:p>
        </p:txBody>
      </p:sp>
      <p:sp>
        <p:nvSpPr>
          <p:cNvPr id="4" name="Inhaltsplatzhalter 2"/>
          <p:cNvSpPr txBox="1">
            <a:spLocks/>
          </p:cNvSpPr>
          <p:nvPr/>
        </p:nvSpPr>
        <p:spPr>
          <a:xfrm>
            <a:off x="0" y="1600200"/>
            <a:ext cx="8028384" cy="506916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hu-H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Határok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</a:pPr>
            <a:r>
              <a:rPr lang="pt-BR" sz="2800" dirty="0"/>
              <a:t>A </a:t>
            </a:r>
            <a:r>
              <a:rPr lang="pt-BR" sz="2800" dirty="0">
                <a:solidFill>
                  <a:srgbClr val="7030A0"/>
                </a:solidFill>
              </a:rPr>
              <a:t>malleolus medialis </a:t>
            </a:r>
            <a:r>
              <a:rPr lang="pt-BR" sz="2800" dirty="0"/>
              <a:t>(tibia) és a </a:t>
            </a:r>
            <a:r>
              <a:rPr lang="pt-BR" sz="2800" dirty="0">
                <a:solidFill>
                  <a:srgbClr val="7030A0"/>
                </a:solidFill>
              </a:rPr>
              <a:t>medialis talpszél</a:t>
            </a:r>
            <a:r>
              <a:rPr lang="pt-BR" sz="2800" dirty="0"/>
              <a:t> közötti terület</a:t>
            </a:r>
            <a:r>
              <a:rPr lang="hu-HU" sz="2800" dirty="0"/>
              <a:t>, ill a </a:t>
            </a:r>
            <a:r>
              <a:rPr lang="hu-HU" sz="2800" dirty="0">
                <a:solidFill>
                  <a:srgbClr val="7030A0"/>
                </a:solidFill>
              </a:rPr>
              <a:t>malleolus lateralis</a:t>
            </a:r>
            <a:r>
              <a:rPr lang="hu-HU" sz="2800" dirty="0"/>
              <a:t> (fibula) és a </a:t>
            </a:r>
            <a:r>
              <a:rPr lang="hu-HU" sz="2800" dirty="0">
                <a:solidFill>
                  <a:srgbClr val="7030A0"/>
                </a:solidFill>
              </a:rPr>
              <a:t>lateralis talpszél </a:t>
            </a:r>
            <a:r>
              <a:rPr lang="hu-HU" sz="2800" dirty="0"/>
              <a:t>közötti terület.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hu-H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Kiemelt fontosságú képeltek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felső és alsó ugróízület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hu-HU" sz="2800" dirty="0"/>
              <a:t>retinaculumok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átlépő inak</a:t>
            </a:r>
            <a:r>
              <a:rPr kumimoji="0" lang="hu-HU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valamint 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ér- és idegképletek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hu-H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Klinikai vonatkozások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</a:pPr>
            <a:r>
              <a:rPr lang="hu-HU" sz="2800" dirty="0"/>
              <a:t>bokasérülések:korcsolyázás, magassarkú futóverseny </a:t>
            </a:r>
            <a:r>
              <a:rPr lang="hu-HU" sz="2800" dirty="0">
                <a:sym typeface="Wingdings" pitchFamily="2" charset="2"/>
              </a:rPr>
              <a:t></a:t>
            </a:r>
            <a:br>
              <a:rPr lang="hu-HU" sz="2800" dirty="0">
                <a:sym typeface="Wingdings" pitchFamily="2" charset="2"/>
              </a:rPr>
            </a:br>
            <a:r>
              <a:rPr lang="hu-HU" sz="2800" dirty="0">
                <a:sym typeface="Wingdings" pitchFamily="2" charset="2"/>
              </a:rPr>
              <a:t>gyakorai a fibula distális törése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ficamok								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E8079943-345B-4142-A728-E184F05F99A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5019" y="0"/>
            <a:ext cx="1479448" cy="6858000"/>
          </a:xfrm>
          <a:prstGeom prst="rect">
            <a:avLst/>
          </a:prstGeom>
        </p:spPr>
      </p:pic>
      <p:sp>
        <p:nvSpPr>
          <p:cNvPr id="8" name="Szabadkézi sokszög: alakzat 7">
            <a:extLst>
              <a:ext uri="{FF2B5EF4-FFF2-40B4-BE49-F238E27FC236}">
                <a16:creationId xmlns:a16="http://schemas.microsoft.com/office/drawing/2014/main" id="{6D9B0F27-D0FA-477F-A091-0634372A9DC2}"/>
              </a:ext>
            </a:extLst>
          </p:cNvPr>
          <p:cNvSpPr/>
          <p:nvPr/>
        </p:nvSpPr>
        <p:spPr>
          <a:xfrm>
            <a:off x="8398525" y="5442335"/>
            <a:ext cx="107014" cy="369648"/>
          </a:xfrm>
          <a:custGeom>
            <a:avLst/>
            <a:gdLst>
              <a:gd name="connsiteX0" fmla="*/ 32084 w 1026695"/>
              <a:gd name="connsiteY0" fmla="*/ 0 h 2807369"/>
              <a:gd name="connsiteX1" fmla="*/ 256674 w 1026695"/>
              <a:gd name="connsiteY1" fmla="*/ 208548 h 2807369"/>
              <a:gd name="connsiteX2" fmla="*/ 1026695 w 1026695"/>
              <a:gd name="connsiteY2" fmla="*/ 2711116 h 2807369"/>
              <a:gd name="connsiteX3" fmla="*/ 288758 w 1026695"/>
              <a:gd name="connsiteY3" fmla="*/ 2807369 h 2807369"/>
              <a:gd name="connsiteX4" fmla="*/ 0 w 1026695"/>
              <a:gd name="connsiteY4" fmla="*/ 48126 h 2807369"/>
              <a:gd name="connsiteX5" fmla="*/ 0 w 1026695"/>
              <a:gd name="connsiteY5" fmla="*/ 48126 h 2807369"/>
              <a:gd name="connsiteX0" fmla="*/ 385010 w 1379621"/>
              <a:gd name="connsiteY0" fmla="*/ 82941 h 2890310"/>
              <a:gd name="connsiteX1" fmla="*/ 609600 w 1379621"/>
              <a:gd name="connsiteY1" fmla="*/ 291489 h 2890310"/>
              <a:gd name="connsiteX2" fmla="*/ 1379621 w 1379621"/>
              <a:gd name="connsiteY2" fmla="*/ 2794057 h 2890310"/>
              <a:gd name="connsiteX3" fmla="*/ 641684 w 1379621"/>
              <a:gd name="connsiteY3" fmla="*/ 2890310 h 2890310"/>
              <a:gd name="connsiteX4" fmla="*/ 352926 w 1379621"/>
              <a:gd name="connsiteY4" fmla="*/ 131067 h 2890310"/>
              <a:gd name="connsiteX5" fmla="*/ 0 w 1379621"/>
              <a:gd name="connsiteY5" fmla="*/ 483994 h 2890310"/>
              <a:gd name="connsiteX0" fmla="*/ 385010 w 1379621"/>
              <a:gd name="connsiteY0" fmla="*/ 0 h 2807369"/>
              <a:gd name="connsiteX1" fmla="*/ 609600 w 1379621"/>
              <a:gd name="connsiteY1" fmla="*/ 208548 h 2807369"/>
              <a:gd name="connsiteX2" fmla="*/ 1379621 w 1379621"/>
              <a:gd name="connsiteY2" fmla="*/ 2711116 h 2807369"/>
              <a:gd name="connsiteX3" fmla="*/ 641684 w 1379621"/>
              <a:gd name="connsiteY3" fmla="*/ 2807369 h 2807369"/>
              <a:gd name="connsiteX4" fmla="*/ 248151 w 1379621"/>
              <a:gd name="connsiteY4" fmla="*/ 1410201 h 2807369"/>
              <a:gd name="connsiteX5" fmla="*/ 0 w 1379621"/>
              <a:gd name="connsiteY5" fmla="*/ 401053 h 2807369"/>
              <a:gd name="connsiteX0" fmla="*/ 223085 w 1217696"/>
              <a:gd name="connsiteY0" fmla="*/ 0 h 2807369"/>
              <a:gd name="connsiteX1" fmla="*/ 447675 w 1217696"/>
              <a:gd name="connsiteY1" fmla="*/ 208548 h 2807369"/>
              <a:gd name="connsiteX2" fmla="*/ 1217696 w 1217696"/>
              <a:gd name="connsiteY2" fmla="*/ 2711116 h 2807369"/>
              <a:gd name="connsiteX3" fmla="*/ 479759 w 1217696"/>
              <a:gd name="connsiteY3" fmla="*/ 2807369 h 2807369"/>
              <a:gd name="connsiteX4" fmla="*/ 86226 w 1217696"/>
              <a:gd name="connsiteY4" fmla="*/ 1410201 h 2807369"/>
              <a:gd name="connsiteX5" fmla="*/ 0 w 1217696"/>
              <a:gd name="connsiteY5" fmla="*/ 258178 h 2807369"/>
              <a:gd name="connsiteX0" fmla="*/ 223085 w 1217696"/>
              <a:gd name="connsiteY0" fmla="*/ 0 h 2807369"/>
              <a:gd name="connsiteX1" fmla="*/ 447675 w 1217696"/>
              <a:gd name="connsiteY1" fmla="*/ 208548 h 2807369"/>
              <a:gd name="connsiteX2" fmla="*/ 1217696 w 1217696"/>
              <a:gd name="connsiteY2" fmla="*/ 2711116 h 2807369"/>
              <a:gd name="connsiteX3" fmla="*/ 479759 w 1217696"/>
              <a:gd name="connsiteY3" fmla="*/ 2807369 h 2807369"/>
              <a:gd name="connsiteX4" fmla="*/ 86226 w 1217696"/>
              <a:gd name="connsiteY4" fmla="*/ 1410201 h 2807369"/>
              <a:gd name="connsiteX5" fmla="*/ 0 w 1217696"/>
              <a:gd name="connsiteY5" fmla="*/ 258178 h 2807369"/>
              <a:gd name="connsiteX6" fmla="*/ 223085 w 1217696"/>
              <a:gd name="connsiteY6" fmla="*/ 0 h 2807369"/>
              <a:gd name="connsiteX0" fmla="*/ 145915 w 1140526"/>
              <a:gd name="connsiteY0" fmla="*/ 0 h 2807369"/>
              <a:gd name="connsiteX1" fmla="*/ 370505 w 1140526"/>
              <a:gd name="connsiteY1" fmla="*/ 208548 h 2807369"/>
              <a:gd name="connsiteX2" fmla="*/ 1140526 w 1140526"/>
              <a:gd name="connsiteY2" fmla="*/ 2711116 h 2807369"/>
              <a:gd name="connsiteX3" fmla="*/ 402589 w 1140526"/>
              <a:gd name="connsiteY3" fmla="*/ 2807369 h 2807369"/>
              <a:gd name="connsiteX4" fmla="*/ 9056 w 1140526"/>
              <a:gd name="connsiteY4" fmla="*/ 1410201 h 2807369"/>
              <a:gd name="connsiteX5" fmla="*/ 145915 w 1140526"/>
              <a:gd name="connsiteY5" fmla="*/ 0 h 2807369"/>
              <a:gd name="connsiteX0" fmla="*/ 145915 w 1140526"/>
              <a:gd name="connsiteY0" fmla="*/ 0 h 2807369"/>
              <a:gd name="connsiteX1" fmla="*/ 370505 w 1140526"/>
              <a:gd name="connsiteY1" fmla="*/ 208548 h 2807369"/>
              <a:gd name="connsiteX2" fmla="*/ 1140526 w 1140526"/>
              <a:gd name="connsiteY2" fmla="*/ 2711116 h 2807369"/>
              <a:gd name="connsiteX3" fmla="*/ 402589 w 1140526"/>
              <a:gd name="connsiteY3" fmla="*/ 2807369 h 2807369"/>
              <a:gd name="connsiteX4" fmla="*/ 9056 w 1140526"/>
              <a:gd name="connsiteY4" fmla="*/ 1410201 h 2807369"/>
              <a:gd name="connsiteX5" fmla="*/ 145915 w 1140526"/>
              <a:gd name="connsiteY5" fmla="*/ 0 h 2807369"/>
              <a:gd name="connsiteX0" fmla="*/ 145915 w 1140526"/>
              <a:gd name="connsiteY0" fmla="*/ 0 h 2807369"/>
              <a:gd name="connsiteX1" fmla="*/ 370505 w 1140526"/>
              <a:gd name="connsiteY1" fmla="*/ 208548 h 2807369"/>
              <a:gd name="connsiteX2" fmla="*/ 1140526 w 1140526"/>
              <a:gd name="connsiteY2" fmla="*/ 2711116 h 2807369"/>
              <a:gd name="connsiteX3" fmla="*/ 402589 w 1140526"/>
              <a:gd name="connsiteY3" fmla="*/ 2807369 h 2807369"/>
              <a:gd name="connsiteX4" fmla="*/ 9056 w 1140526"/>
              <a:gd name="connsiteY4" fmla="*/ 1410201 h 2807369"/>
              <a:gd name="connsiteX5" fmla="*/ 145915 w 1140526"/>
              <a:gd name="connsiteY5" fmla="*/ 0 h 2807369"/>
              <a:gd name="connsiteX0" fmla="*/ 145915 w 1140526"/>
              <a:gd name="connsiteY0" fmla="*/ 0 h 2807369"/>
              <a:gd name="connsiteX1" fmla="*/ 370505 w 1140526"/>
              <a:gd name="connsiteY1" fmla="*/ 208548 h 2807369"/>
              <a:gd name="connsiteX2" fmla="*/ 1140526 w 1140526"/>
              <a:gd name="connsiteY2" fmla="*/ 2711116 h 2807369"/>
              <a:gd name="connsiteX3" fmla="*/ 402589 w 1140526"/>
              <a:gd name="connsiteY3" fmla="*/ 2807369 h 2807369"/>
              <a:gd name="connsiteX4" fmla="*/ 9056 w 1140526"/>
              <a:gd name="connsiteY4" fmla="*/ 1410201 h 2807369"/>
              <a:gd name="connsiteX5" fmla="*/ 145915 w 1140526"/>
              <a:gd name="connsiteY5" fmla="*/ 0 h 2807369"/>
              <a:gd name="connsiteX0" fmla="*/ 145915 w 1140526"/>
              <a:gd name="connsiteY0" fmla="*/ 0 h 2807369"/>
              <a:gd name="connsiteX1" fmla="*/ 370505 w 1140526"/>
              <a:gd name="connsiteY1" fmla="*/ 208548 h 2807369"/>
              <a:gd name="connsiteX2" fmla="*/ 1140526 w 1140526"/>
              <a:gd name="connsiteY2" fmla="*/ 2711116 h 2807369"/>
              <a:gd name="connsiteX3" fmla="*/ 402589 w 1140526"/>
              <a:gd name="connsiteY3" fmla="*/ 2807369 h 2807369"/>
              <a:gd name="connsiteX4" fmla="*/ 9056 w 1140526"/>
              <a:gd name="connsiteY4" fmla="*/ 1410201 h 2807369"/>
              <a:gd name="connsiteX5" fmla="*/ 145915 w 1140526"/>
              <a:gd name="connsiteY5" fmla="*/ 0 h 2807369"/>
              <a:gd name="connsiteX0" fmla="*/ 145915 w 1140526"/>
              <a:gd name="connsiteY0" fmla="*/ 0 h 2807369"/>
              <a:gd name="connsiteX1" fmla="*/ 370505 w 1140526"/>
              <a:gd name="connsiteY1" fmla="*/ 208548 h 2807369"/>
              <a:gd name="connsiteX2" fmla="*/ 1140526 w 1140526"/>
              <a:gd name="connsiteY2" fmla="*/ 2711116 h 2807369"/>
              <a:gd name="connsiteX3" fmla="*/ 402589 w 1140526"/>
              <a:gd name="connsiteY3" fmla="*/ 2807369 h 2807369"/>
              <a:gd name="connsiteX4" fmla="*/ 9056 w 1140526"/>
              <a:gd name="connsiteY4" fmla="*/ 1410201 h 2807369"/>
              <a:gd name="connsiteX5" fmla="*/ 145915 w 1140526"/>
              <a:gd name="connsiteY5" fmla="*/ 0 h 2807369"/>
              <a:gd name="connsiteX0" fmla="*/ 150382 w 1144993"/>
              <a:gd name="connsiteY0" fmla="*/ 0 h 2807369"/>
              <a:gd name="connsiteX1" fmla="*/ 374972 w 1144993"/>
              <a:gd name="connsiteY1" fmla="*/ 208548 h 2807369"/>
              <a:gd name="connsiteX2" fmla="*/ 1144993 w 1144993"/>
              <a:gd name="connsiteY2" fmla="*/ 2711116 h 2807369"/>
              <a:gd name="connsiteX3" fmla="*/ 407056 w 1144993"/>
              <a:gd name="connsiteY3" fmla="*/ 2807369 h 2807369"/>
              <a:gd name="connsiteX4" fmla="*/ 13523 w 1144993"/>
              <a:gd name="connsiteY4" fmla="*/ 1410201 h 2807369"/>
              <a:gd name="connsiteX5" fmla="*/ 150382 w 1144993"/>
              <a:gd name="connsiteY5" fmla="*/ 0 h 2807369"/>
              <a:gd name="connsiteX0" fmla="*/ 150382 w 1368885"/>
              <a:gd name="connsiteY0" fmla="*/ 0 h 2807369"/>
              <a:gd name="connsiteX1" fmla="*/ 1368885 w 1368885"/>
              <a:gd name="connsiteY1" fmla="*/ 542502 h 2807369"/>
              <a:gd name="connsiteX2" fmla="*/ 1144993 w 1368885"/>
              <a:gd name="connsiteY2" fmla="*/ 2711116 h 2807369"/>
              <a:gd name="connsiteX3" fmla="*/ 407056 w 1368885"/>
              <a:gd name="connsiteY3" fmla="*/ 2807369 h 2807369"/>
              <a:gd name="connsiteX4" fmla="*/ 13523 w 1368885"/>
              <a:gd name="connsiteY4" fmla="*/ 1410201 h 2807369"/>
              <a:gd name="connsiteX5" fmla="*/ 150382 w 1368885"/>
              <a:gd name="connsiteY5" fmla="*/ 0 h 2807369"/>
              <a:gd name="connsiteX0" fmla="*/ 243129 w 1358265"/>
              <a:gd name="connsiteY0" fmla="*/ 538876 h 2264867"/>
              <a:gd name="connsiteX1" fmla="*/ 1358265 w 1358265"/>
              <a:gd name="connsiteY1" fmla="*/ 0 h 2264867"/>
              <a:gd name="connsiteX2" fmla="*/ 1134373 w 1358265"/>
              <a:gd name="connsiteY2" fmla="*/ 2168614 h 2264867"/>
              <a:gd name="connsiteX3" fmla="*/ 396436 w 1358265"/>
              <a:gd name="connsiteY3" fmla="*/ 2264867 h 2264867"/>
              <a:gd name="connsiteX4" fmla="*/ 2903 w 1358265"/>
              <a:gd name="connsiteY4" fmla="*/ 867699 h 2264867"/>
              <a:gd name="connsiteX5" fmla="*/ 243129 w 1358265"/>
              <a:gd name="connsiteY5" fmla="*/ 538876 h 2264867"/>
              <a:gd name="connsiteX0" fmla="*/ 243129 w 1358265"/>
              <a:gd name="connsiteY0" fmla="*/ 538876 h 2264867"/>
              <a:gd name="connsiteX1" fmla="*/ 1358265 w 1358265"/>
              <a:gd name="connsiteY1" fmla="*/ 0 h 2264867"/>
              <a:gd name="connsiteX2" fmla="*/ 1086665 w 1358265"/>
              <a:gd name="connsiteY2" fmla="*/ 2081150 h 2264867"/>
              <a:gd name="connsiteX3" fmla="*/ 396436 w 1358265"/>
              <a:gd name="connsiteY3" fmla="*/ 2264867 h 2264867"/>
              <a:gd name="connsiteX4" fmla="*/ 2903 w 1358265"/>
              <a:gd name="connsiteY4" fmla="*/ 867699 h 2264867"/>
              <a:gd name="connsiteX5" fmla="*/ 243129 w 1358265"/>
              <a:gd name="connsiteY5" fmla="*/ 538876 h 2264867"/>
              <a:gd name="connsiteX0" fmla="*/ 243129 w 1358265"/>
              <a:gd name="connsiteY0" fmla="*/ 538876 h 2264867"/>
              <a:gd name="connsiteX1" fmla="*/ 1358265 w 1358265"/>
              <a:gd name="connsiteY1" fmla="*/ 0 h 2264867"/>
              <a:gd name="connsiteX2" fmla="*/ 1086665 w 1358265"/>
              <a:gd name="connsiteY2" fmla="*/ 2081150 h 2264867"/>
              <a:gd name="connsiteX3" fmla="*/ 396436 w 1358265"/>
              <a:gd name="connsiteY3" fmla="*/ 2264867 h 2264867"/>
              <a:gd name="connsiteX4" fmla="*/ 2903 w 1358265"/>
              <a:gd name="connsiteY4" fmla="*/ 867699 h 2264867"/>
              <a:gd name="connsiteX5" fmla="*/ 243129 w 1358265"/>
              <a:gd name="connsiteY5" fmla="*/ 538876 h 2264867"/>
              <a:gd name="connsiteX0" fmla="*/ 243129 w 1362183"/>
              <a:gd name="connsiteY0" fmla="*/ 538876 h 2264867"/>
              <a:gd name="connsiteX1" fmla="*/ 1358265 w 1362183"/>
              <a:gd name="connsiteY1" fmla="*/ 0 h 2264867"/>
              <a:gd name="connsiteX2" fmla="*/ 1086665 w 1362183"/>
              <a:gd name="connsiteY2" fmla="*/ 2081150 h 2264867"/>
              <a:gd name="connsiteX3" fmla="*/ 396436 w 1362183"/>
              <a:gd name="connsiteY3" fmla="*/ 2264867 h 2264867"/>
              <a:gd name="connsiteX4" fmla="*/ 2903 w 1362183"/>
              <a:gd name="connsiteY4" fmla="*/ 867699 h 2264867"/>
              <a:gd name="connsiteX5" fmla="*/ 243129 w 1362183"/>
              <a:gd name="connsiteY5" fmla="*/ 538876 h 2264867"/>
              <a:gd name="connsiteX0" fmla="*/ 243129 w 1383380"/>
              <a:gd name="connsiteY0" fmla="*/ 538876 h 2264867"/>
              <a:gd name="connsiteX1" fmla="*/ 1358265 w 1383380"/>
              <a:gd name="connsiteY1" fmla="*/ 0 h 2264867"/>
              <a:gd name="connsiteX2" fmla="*/ 1086665 w 1383380"/>
              <a:gd name="connsiteY2" fmla="*/ 2081150 h 2264867"/>
              <a:gd name="connsiteX3" fmla="*/ 396436 w 1383380"/>
              <a:gd name="connsiteY3" fmla="*/ 2264867 h 2264867"/>
              <a:gd name="connsiteX4" fmla="*/ 2903 w 1383380"/>
              <a:gd name="connsiteY4" fmla="*/ 867699 h 2264867"/>
              <a:gd name="connsiteX5" fmla="*/ 243129 w 1383380"/>
              <a:gd name="connsiteY5" fmla="*/ 538876 h 2264867"/>
              <a:gd name="connsiteX0" fmla="*/ 243129 w 1383380"/>
              <a:gd name="connsiteY0" fmla="*/ 538876 h 2264867"/>
              <a:gd name="connsiteX1" fmla="*/ 1358265 w 1383380"/>
              <a:gd name="connsiteY1" fmla="*/ 0 h 2264867"/>
              <a:gd name="connsiteX2" fmla="*/ 1086665 w 1383380"/>
              <a:gd name="connsiteY2" fmla="*/ 2081150 h 2264867"/>
              <a:gd name="connsiteX3" fmla="*/ 396436 w 1383380"/>
              <a:gd name="connsiteY3" fmla="*/ 2264867 h 2264867"/>
              <a:gd name="connsiteX4" fmla="*/ 2903 w 1383380"/>
              <a:gd name="connsiteY4" fmla="*/ 867699 h 2264867"/>
              <a:gd name="connsiteX5" fmla="*/ 243129 w 1383380"/>
              <a:gd name="connsiteY5" fmla="*/ 538876 h 2264867"/>
              <a:gd name="connsiteX0" fmla="*/ 243129 w 1383380"/>
              <a:gd name="connsiteY0" fmla="*/ 538876 h 2264867"/>
              <a:gd name="connsiteX1" fmla="*/ 1358265 w 1383380"/>
              <a:gd name="connsiteY1" fmla="*/ 0 h 2264867"/>
              <a:gd name="connsiteX2" fmla="*/ 1086665 w 1383380"/>
              <a:gd name="connsiteY2" fmla="*/ 2081150 h 2264867"/>
              <a:gd name="connsiteX3" fmla="*/ 396436 w 1383380"/>
              <a:gd name="connsiteY3" fmla="*/ 2264867 h 2264867"/>
              <a:gd name="connsiteX4" fmla="*/ 2903 w 1383380"/>
              <a:gd name="connsiteY4" fmla="*/ 867699 h 2264867"/>
              <a:gd name="connsiteX5" fmla="*/ 243129 w 1383380"/>
              <a:gd name="connsiteY5" fmla="*/ 538876 h 2264867"/>
              <a:gd name="connsiteX0" fmla="*/ 64305 w 1204556"/>
              <a:gd name="connsiteY0" fmla="*/ 538876 h 2264867"/>
              <a:gd name="connsiteX1" fmla="*/ 1179441 w 1204556"/>
              <a:gd name="connsiteY1" fmla="*/ 0 h 2264867"/>
              <a:gd name="connsiteX2" fmla="*/ 907841 w 1204556"/>
              <a:gd name="connsiteY2" fmla="*/ 2081150 h 2264867"/>
              <a:gd name="connsiteX3" fmla="*/ 217612 w 1204556"/>
              <a:gd name="connsiteY3" fmla="*/ 2264867 h 2264867"/>
              <a:gd name="connsiteX4" fmla="*/ 64305 w 1204556"/>
              <a:gd name="connsiteY4" fmla="*/ 538876 h 2264867"/>
              <a:gd name="connsiteX0" fmla="*/ 74 w 1140325"/>
              <a:gd name="connsiteY0" fmla="*/ 538876 h 2264867"/>
              <a:gd name="connsiteX1" fmla="*/ 1115210 w 1140325"/>
              <a:gd name="connsiteY1" fmla="*/ 0 h 2264867"/>
              <a:gd name="connsiteX2" fmla="*/ 843610 w 1140325"/>
              <a:gd name="connsiteY2" fmla="*/ 2081150 h 2264867"/>
              <a:gd name="connsiteX3" fmla="*/ 153381 w 1140325"/>
              <a:gd name="connsiteY3" fmla="*/ 2264867 h 2264867"/>
              <a:gd name="connsiteX4" fmla="*/ 74 w 1140325"/>
              <a:gd name="connsiteY4" fmla="*/ 538876 h 2264867"/>
              <a:gd name="connsiteX0" fmla="*/ 4433 w 1144684"/>
              <a:gd name="connsiteY0" fmla="*/ 538876 h 2081150"/>
              <a:gd name="connsiteX1" fmla="*/ 1119569 w 1144684"/>
              <a:gd name="connsiteY1" fmla="*/ 0 h 2081150"/>
              <a:gd name="connsiteX2" fmla="*/ 847969 w 1144684"/>
              <a:gd name="connsiteY2" fmla="*/ 2081150 h 2081150"/>
              <a:gd name="connsiteX3" fmla="*/ 110032 w 1144684"/>
              <a:gd name="connsiteY3" fmla="*/ 2074036 h 2081150"/>
              <a:gd name="connsiteX4" fmla="*/ 4433 w 1144684"/>
              <a:gd name="connsiteY4" fmla="*/ 538876 h 2081150"/>
              <a:gd name="connsiteX0" fmla="*/ 9 w 1140260"/>
              <a:gd name="connsiteY0" fmla="*/ 538876 h 2081150"/>
              <a:gd name="connsiteX1" fmla="*/ 1115145 w 1140260"/>
              <a:gd name="connsiteY1" fmla="*/ 0 h 2081150"/>
              <a:gd name="connsiteX2" fmla="*/ 843545 w 1140260"/>
              <a:gd name="connsiteY2" fmla="*/ 2081150 h 2081150"/>
              <a:gd name="connsiteX3" fmla="*/ 105608 w 1140260"/>
              <a:gd name="connsiteY3" fmla="*/ 2074036 h 2081150"/>
              <a:gd name="connsiteX4" fmla="*/ 9 w 1140260"/>
              <a:gd name="connsiteY4" fmla="*/ 538876 h 2081150"/>
              <a:gd name="connsiteX0" fmla="*/ 8163 w 1148414"/>
              <a:gd name="connsiteY0" fmla="*/ 538876 h 2081150"/>
              <a:gd name="connsiteX1" fmla="*/ 1123299 w 1148414"/>
              <a:gd name="connsiteY1" fmla="*/ 0 h 2081150"/>
              <a:gd name="connsiteX2" fmla="*/ 851699 w 1148414"/>
              <a:gd name="connsiteY2" fmla="*/ 2081150 h 2081150"/>
              <a:gd name="connsiteX3" fmla="*/ 113762 w 1148414"/>
              <a:gd name="connsiteY3" fmla="*/ 2074036 h 2081150"/>
              <a:gd name="connsiteX4" fmla="*/ 8163 w 1148414"/>
              <a:gd name="connsiteY4" fmla="*/ 538876 h 2081150"/>
              <a:gd name="connsiteX0" fmla="*/ 8163 w 1148414"/>
              <a:gd name="connsiteY0" fmla="*/ 538876 h 2081150"/>
              <a:gd name="connsiteX1" fmla="*/ 1123299 w 1148414"/>
              <a:gd name="connsiteY1" fmla="*/ 0 h 2081150"/>
              <a:gd name="connsiteX2" fmla="*/ 851699 w 1148414"/>
              <a:gd name="connsiteY2" fmla="*/ 2081150 h 2081150"/>
              <a:gd name="connsiteX3" fmla="*/ 113762 w 1148414"/>
              <a:gd name="connsiteY3" fmla="*/ 2074036 h 2081150"/>
              <a:gd name="connsiteX4" fmla="*/ 8163 w 1148414"/>
              <a:gd name="connsiteY4" fmla="*/ 538876 h 2081150"/>
              <a:gd name="connsiteX0" fmla="*/ 8163 w 1148414"/>
              <a:gd name="connsiteY0" fmla="*/ 538876 h 2081150"/>
              <a:gd name="connsiteX1" fmla="*/ 1123299 w 1148414"/>
              <a:gd name="connsiteY1" fmla="*/ 0 h 2081150"/>
              <a:gd name="connsiteX2" fmla="*/ 851699 w 1148414"/>
              <a:gd name="connsiteY2" fmla="*/ 2081150 h 2081150"/>
              <a:gd name="connsiteX3" fmla="*/ 113762 w 1148414"/>
              <a:gd name="connsiteY3" fmla="*/ 2074036 h 2081150"/>
              <a:gd name="connsiteX4" fmla="*/ 8163 w 1148414"/>
              <a:gd name="connsiteY4" fmla="*/ 538876 h 2081150"/>
              <a:gd name="connsiteX0" fmla="*/ 8163 w 1125598"/>
              <a:gd name="connsiteY0" fmla="*/ 538876 h 2243382"/>
              <a:gd name="connsiteX1" fmla="*/ 1123299 w 1125598"/>
              <a:gd name="connsiteY1" fmla="*/ 0 h 2243382"/>
              <a:gd name="connsiteX2" fmla="*/ 689466 w 1125598"/>
              <a:gd name="connsiteY2" fmla="*/ 2243382 h 2243382"/>
              <a:gd name="connsiteX3" fmla="*/ 113762 w 1125598"/>
              <a:gd name="connsiteY3" fmla="*/ 2074036 h 2243382"/>
              <a:gd name="connsiteX4" fmla="*/ 8163 w 1125598"/>
              <a:gd name="connsiteY4" fmla="*/ 538876 h 2243382"/>
              <a:gd name="connsiteX0" fmla="*/ 8163 w 1125598"/>
              <a:gd name="connsiteY0" fmla="*/ 538876 h 2243382"/>
              <a:gd name="connsiteX1" fmla="*/ 1123299 w 1125598"/>
              <a:gd name="connsiteY1" fmla="*/ 0 h 2243382"/>
              <a:gd name="connsiteX2" fmla="*/ 689466 w 1125598"/>
              <a:gd name="connsiteY2" fmla="*/ 2243382 h 2243382"/>
              <a:gd name="connsiteX3" fmla="*/ 113762 w 1125598"/>
              <a:gd name="connsiteY3" fmla="*/ 2074036 h 2243382"/>
              <a:gd name="connsiteX4" fmla="*/ 8163 w 1125598"/>
              <a:gd name="connsiteY4" fmla="*/ 538876 h 2243382"/>
              <a:gd name="connsiteX0" fmla="*/ 3439 w 1120874"/>
              <a:gd name="connsiteY0" fmla="*/ 538876 h 2258391"/>
              <a:gd name="connsiteX1" fmla="*/ 1118575 w 1120874"/>
              <a:gd name="connsiteY1" fmla="*/ 0 h 2258391"/>
              <a:gd name="connsiteX2" fmla="*/ 684742 w 1120874"/>
              <a:gd name="connsiteY2" fmla="*/ 2243382 h 2258391"/>
              <a:gd name="connsiteX3" fmla="*/ 411380 w 1120874"/>
              <a:gd name="connsiteY3" fmla="*/ 2258391 h 2258391"/>
              <a:gd name="connsiteX4" fmla="*/ 3439 w 1120874"/>
              <a:gd name="connsiteY4" fmla="*/ 538876 h 2258391"/>
              <a:gd name="connsiteX0" fmla="*/ 3439 w 1119196"/>
              <a:gd name="connsiteY0" fmla="*/ 538876 h 2258391"/>
              <a:gd name="connsiteX1" fmla="*/ 1118575 w 1119196"/>
              <a:gd name="connsiteY1" fmla="*/ 0 h 2258391"/>
              <a:gd name="connsiteX2" fmla="*/ 463516 w 1119196"/>
              <a:gd name="connsiteY2" fmla="*/ 1911543 h 2258391"/>
              <a:gd name="connsiteX3" fmla="*/ 411380 w 1119196"/>
              <a:gd name="connsiteY3" fmla="*/ 2258391 h 2258391"/>
              <a:gd name="connsiteX4" fmla="*/ 3439 w 1119196"/>
              <a:gd name="connsiteY4" fmla="*/ 538876 h 2258391"/>
              <a:gd name="connsiteX0" fmla="*/ 3439 w 1120418"/>
              <a:gd name="connsiteY0" fmla="*/ 538876 h 2258391"/>
              <a:gd name="connsiteX1" fmla="*/ 1118575 w 1120418"/>
              <a:gd name="connsiteY1" fmla="*/ 0 h 2258391"/>
              <a:gd name="connsiteX2" fmla="*/ 662619 w 1120418"/>
              <a:gd name="connsiteY2" fmla="*/ 2258130 h 2258391"/>
              <a:gd name="connsiteX3" fmla="*/ 411380 w 1120418"/>
              <a:gd name="connsiteY3" fmla="*/ 2258391 h 2258391"/>
              <a:gd name="connsiteX4" fmla="*/ 3439 w 1120418"/>
              <a:gd name="connsiteY4" fmla="*/ 538876 h 2258391"/>
              <a:gd name="connsiteX0" fmla="*/ 3439 w 1119433"/>
              <a:gd name="connsiteY0" fmla="*/ 538876 h 2258391"/>
              <a:gd name="connsiteX1" fmla="*/ 1118575 w 1119433"/>
              <a:gd name="connsiteY1" fmla="*/ 0 h 2258391"/>
              <a:gd name="connsiteX2" fmla="*/ 544632 w 1119433"/>
              <a:gd name="connsiteY2" fmla="*/ 2228634 h 2258391"/>
              <a:gd name="connsiteX3" fmla="*/ 411380 w 1119433"/>
              <a:gd name="connsiteY3" fmla="*/ 2258391 h 2258391"/>
              <a:gd name="connsiteX4" fmla="*/ 3439 w 1119433"/>
              <a:gd name="connsiteY4" fmla="*/ 538876 h 2258391"/>
              <a:gd name="connsiteX0" fmla="*/ 3439 w 1120551"/>
              <a:gd name="connsiteY0" fmla="*/ 538876 h 2324499"/>
              <a:gd name="connsiteX1" fmla="*/ 1118575 w 1120551"/>
              <a:gd name="connsiteY1" fmla="*/ 0 h 2324499"/>
              <a:gd name="connsiteX2" fmla="*/ 669993 w 1120551"/>
              <a:gd name="connsiteY2" fmla="*/ 2324499 h 2324499"/>
              <a:gd name="connsiteX3" fmla="*/ 411380 w 1120551"/>
              <a:gd name="connsiteY3" fmla="*/ 2258391 h 2324499"/>
              <a:gd name="connsiteX4" fmla="*/ 3439 w 1120551"/>
              <a:gd name="connsiteY4" fmla="*/ 538876 h 2324499"/>
              <a:gd name="connsiteX0" fmla="*/ 3439 w 1120551"/>
              <a:gd name="connsiteY0" fmla="*/ 538876 h 2324499"/>
              <a:gd name="connsiteX1" fmla="*/ 1118575 w 1120551"/>
              <a:gd name="connsiteY1" fmla="*/ 0 h 2324499"/>
              <a:gd name="connsiteX2" fmla="*/ 669993 w 1120551"/>
              <a:gd name="connsiteY2" fmla="*/ 2324499 h 2324499"/>
              <a:gd name="connsiteX3" fmla="*/ 411380 w 1120551"/>
              <a:gd name="connsiteY3" fmla="*/ 2258391 h 2324499"/>
              <a:gd name="connsiteX4" fmla="*/ 3439 w 1120551"/>
              <a:gd name="connsiteY4" fmla="*/ 538876 h 2324499"/>
              <a:gd name="connsiteX0" fmla="*/ 3439 w 1120551"/>
              <a:gd name="connsiteY0" fmla="*/ 538876 h 2324499"/>
              <a:gd name="connsiteX1" fmla="*/ 1118575 w 1120551"/>
              <a:gd name="connsiteY1" fmla="*/ 0 h 2324499"/>
              <a:gd name="connsiteX2" fmla="*/ 669993 w 1120551"/>
              <a:gd name="connsiteY2" fmla="*/ 2324499 h 2324499"/>
              <a:gd name="connsiteX3" fmla="*/ 411380 w 1120551"/>
              <a:gd name="connsiteY3" fmla="*/ 2258391 h 2324499"/>
              <a:gd name="connsiteX4" fmla="*/ 3439 w 1120551"/>
              <a:gd name="connsiteY4" fmla="*/ 538876 h 2324499"/>
              <a:gd name="connsiteX0" fmla="*/ 3439 w 1119028"/>
              <a:gd name="connsiteY0" fmla="*/ 538876 h 2324499"/>
              <a:gd name="connsiteX1" fmla="*/ 1118575 w 1119028"/>
              <a:gd name="connsiteY1" fmla="*/ 0 h 2324499"/>
              <a:gd name="connsiteX2" fmla="*/ 669993 w 1119028"/>
              <a:gd name="connsiteY2" fmla="*/ 2324499 h 2324499"/>
              <a:gd name="connsiteX3" fmla="*/ 411380 w 1119028"/>
              <a:gd name="connsiteY3" fmla="*/ 2258391 h 2324499"/>
              <a:gd name="connsiteX4" fmla="*/ 3439 w 1119028"/>
              <a:gd name="connsiteY4" fmla="*/ 538876 h 2324499"/>
              <a:gd name="connsiteX0" fmla="*/ 3439 w 986519"/>
              <a:gd name="connsiteY0" fmla="*/ 0 h 1785623"/>
              <a:gd name="connsiteX1" fmla="*/ 985839 w 986519"/>
              <a:gd name="connsiteY1" fmla="*/ 6814 h 1785623"/>
              <a:gd name="connsiteX2" fmla="*/ 669993 w 986519"/>
              <a:gd name="connsiteY2" fmla="*/ 1785623 h 1785623"/>
              <a:gd name="connsiteX3" fmla="*/ 411380 w 986519"/>
              <a:gd name="connsiteY3" fmla="*/ 1719515 h 1785623"/>
              <a:gd name="connsiteX4" fmla="*/ 3439 w 986519"/>
              <a:gd name="connsiteY4" fmla="*/ 0 h 1785623"/>
              <a:gd name="connsiteX0" fmla="*/ 3439 w 1071452"/>
              <a:gd name="connsiteY0" fmla="*/ 0 h 1785623"/>
              <a:gd name="connsiteX1" fmla="*/ 985839 w 1071452"/>
              <a:gd name="connsiteY1" fmla="*/ 6814 h 1785623"/>
              <a:gd name="connsiteX2" fmla="*/ 669993 w 1071452"/>
              <a:gd name="connsiteY2" fmla="*/ 1785623 h 1785623"/>
              <a:gd name="connsiteX3" fmla="*/ 411380 w 1071452"/>
              <a:gd name="connsiteY3" fmla="*/ 1719515 h 1785623"/>
              <a:gd name="connsiteX4" fmla="*/ 3439 w 1071452"/>
              <a:gd name="connsiteY4" fmla="*/ 0 h 1785623"/>
              <a:gd name="connsiteX0" fmla="*/ 3439 w 1045503"/>
              <a:gd name="connsiteY0" fmla="*/ 44806 h 1830429"/>
              <a:gd name="connsiteX1" fmla="*/ 956343 w 1045503"/>
              <a:gd name="connsiteY1" fmla="*/ 0 h 1830429"/>
              <a:gd name="connsiteX2" fmla="*/ 669993 w 1045503"/>
              <a:gd name="connsiteY2" fmla="*/ 1830429 h 1830429"/>
              <a:gd name="connsiteX3" fmla="*/ 411380 w 1045503"/>
              <a:gd name="connsiteY3" fmla="*/ 1764321 h 1830429"/>
              <a:gd name="connsiteX4" fmla="*/ 3439 w 1045503"/>
              <a:gd name="connsiteY4" fmla="*/ 44806 h 1830429"/>
              <a:gd name="connsiteX0" fmla="*/ 8753 w 733727"/>
              <a:gd name="connsiteY0" fmla="*/ 140671 h 1830429"/>
              <a:gd name="connsiteX1" fmla="*/ 644567 w 733727"/>
              <a:gd name="connsiteY1" fmla="*/ 0 h 1830429"/>
              <a:gd name="connsiteX2" fmla="*/ 358217 w 733727"/>
              <a:gd name="connsiteY2" fmla="*/ 1830429 h 1830429"/>
              <a:gd name="connsiteX3" fmla="*/ 99604 w 733727"/>
              <a:gd name="connsiteY3" fmla="*/ 1764321 h 1830429"/>
              <a:gd name="connsiteX4" fmla="*/ 8753 w 733727"/>
              <a:gd name="connsiteY4" fmla="*/ 140671 h 1830429"/>
              <a:gd name="connsiteX0" fmla="*/ 8753 w 733727"/>
              <a:gd name="connsiteY0" fmla="*/ 140671 h 1830429"/>
              <a:gd name="connsiteX1" fmla="*/ 644567 w 733727"/>
              <a:gd name="connsiteY1" fmla="*/ 0 h 1830429"/>
              <a:gd name="connsiteX2" fmla="*/ 358217 w 733727"/>
              <a:gd name="connsiteY2" fmla="*/ 1830429 h 1830429"/>
              <a:gd name="connsiteX3" fmla="*/ 99604 w 733727"/>
              <a:gd name="connsiteY3" fmla="*/ 1764321 h 1830429"/>
              <a:gd name="connsiteX4" fmla="*/ 8753 w 733727"/>
              <a:gd name="connsiteY4" fmla="*/ 140671 h 1830429"/>
              <a:gd name="connsiteX0" fmla="*/ 8753 w 733727"/>
              <a:gd name="connsiteY0" fmla="*/ 140671 h 1830429"/>
              <a:gd name="connsiteX1" fmla="*/ 644567 w 733727"/>
              <a:gd name="connsiteY1" fmla="*/ 0 h 1830429"/>
              <a:gd name="connsiteX2" fmla="*/ 358217 w 733727"/>
              <a:gd name="connsiteY2" fmla="*/ 1830429 h 1830429"/>
              <a:gd name="connsiteX3" fmla="*/ 99604 w 733727"/>
              <a:gd name="connsiteY3" fmla="*/ 1764321 h 1830429"/>
              <a:gd name="connsiteX4" fmla="*/ 8753 w 733727"/>
              <a:gd name="connsiteY4" fmla="*/ 140671 h 1830429"/>
              <a:gd name="connsiteX0" fmla="*/ 8753 w 733727"/>
              <a:gd name="connsiteY0" fmla="*/ 140671 h 1830429"/>
              <a:gd name="connsiteX1" fmla="*/ 644567 w 733727"/>
              <a:gd name="connsiteY1" fmla="*/ 0 h 1830429"/>
              <a:gd name="connsiteX2" fmla="*/ 358217 w 733727"/>
              <a:gd name="connsiteY2" fmla="*/ 1830429 h 1830429"/>
              <a:gd name="connsiteX3" fmla="*/ 99604 w 733727"/>
              <a:gd name="connsiteY3" fmla="*/ 1764321 h 1830429"/>
              <a:gd name="connsiteX4" fmla="*/ 8753 w 733727"/>
              <a:gd name="connsiteY4" fmla="*/ 140671 h 1830429"/>
              <a:gd name="connsiteX0" fmla="*/ 48943 w 773917"/>
              <a:gd name="connsiteY0" fmla="*/ 140671 h 1830429"/>
              <a:gd name="connsiteX1" fmla="*/ 684757 w 773917"/>
              <a:gd name="connsiteY1" fmla="*/ 0 h 1830429"/>
              <a:gd name="connsiteX2" fmla="*/ 398407 w 773917"/>
              <a:gd name="connsiteY2" fmla="*/ 1830429 h 1830429"/>
              <a:gd name="connsiteX3" fmla="*/ 139794 w 773917"/>
              <a:gd name="connsiteY3" fmla="*/ 1764321 h 1830429"/>
              <a:gd name="connsiteX4" fmla="*/ 48943 w 773917"/>
              <a:gd name="connsiteY4" fmla="*/ 140671 h 1830429"/>
              <a:gd name="connsiteX0" fmla="*/ 51606 w 776580"/>
              <a:gd name="connsiteY0" fmla="*/ 140671 h 1830429"/>
              <a:gd name="connsiteX1" fmla="*/ 687420 w 776580"/>
              <a:gd name="connsiteY1" fmla="*/ 0 h 1830429"/>
              <a:gd name="connsiteX2" fmla="*/ 401070 w 776580"/>
              <a:gd name="connsiteY2" fmla="*/ 1830429 h 1830429"/>
              <a:gd name="connsiteX3" fmla="*/ 142457 w 776580"/>
              <a:gd name="connsiteY3" fmla="*/ 1764321 h 1830429"/>
              <a:gd name="connsiteX4" fmla="*/ 51606 w 776580"/>
              <a:gd name="connsiteY4" fmla="*/ 140671 h 1830429"/>
              <a:gd name="connsiteX0" fmla="*/ 63877 w 788851"/>
              <a:gd name="connsiteY0" fmla="*/ 140671 h 1830429"/>
              <a:gd name="connsiteX1" fmla="*/ 699691 w 788851"/>
              <a:gd name="connsiteY1" fmla="*/ 0 h 1830429"/>
              <a:gd name="connsiteX2" fmla="*/ 413341 w 788851"/>
              <a:gd name="connsiteY2" fmla="*/ 1830429 h 1830429"/>
              <a:gd name="connsiteX3" fmla="*/ 154728 w 788851"/>
              <a:gd name="connsiteY3" fmla="*/ 1764321 h 1830429"/>
              <a:gd name="connsiteX4" fmla="*/ 63877 w 788851"/>
              <a:gd name="connsiteY4" fmla="*/ 140671 h 1830429"/>
              <a:gd name="connsiteX0" fmla="*/ 55752 w 780726"/>
              <a:gd name="connsiteY0" fmla="*/ 140671 h 1830429"/>
              <a:gd name="connsiteX1" fmla="*/ 691566 w 780726"/>
              <a:gd name="connsiteY1" fmla="*/ 0 h 1830429"/>
              <a:gd name="connsiteX2" fmla="*/ 405216 w 780726"/>
              <a:gd name="connsiteY2" fmla="*/ 1830429 h 1830429"/>
              <a:gd name="connsiteX3" fmla="*/ 208018 w 780726"/>
              <a:gd name="connsiteY3" fmla="*/ 1661963 h 1830429"/>
              <a:gd name="connsiteX4" fmla="*/ 55752 w 780726"/>
              <a:gd name="connsiteY4" fmla="*/ 140671 h 1830429"/>
              <a:gd name="connsiteX0" fmla="*/ 60410 w 785384"/>
              <a:gd name="connsiteY0" fmla="*/ 140671 h 1830429"/>
              <a:gd name="connsiteX1" fmla="*/ 696224 w 785384"/>
              <a:gd name="connsiteY1" fmla="*/ 0 h 1830429"/>
              <a:gd name="connsiteX2" fmla="*/ 409874 w 785384"/>
              <a:gd name="connsiteY2" fmla="*/ 1830429 h 1830429"/>
              <a:gd name="connsiteX3" fmla="*/ 212676 w 785384"/>
              <a:gd name="connsiteY3" fmla="*/ 1661963 h 1830429"/>
              <a:gd name="connsiteX4" fmla="*/ 60410 w 785384"/>
              <a:gd name="connsiteY4" fmla="*/ 140671 h 1830429"/>
              <a:gd name="connsiteX0" fmla="*/ 96523 w 650900"/>
              <a:gd name="connsiteY0" fmla="*/ 1307555 h 1830429"/>
              <a:gd name="connsiteX1" fmla="*/ 561740 w 650900"/>
              <a:gd name="connsiteY1" fmla="*/ 0 h 1830429"/>
              <a:gd name="connsiteX2" fmla="*/ 275390 w 650900"/>
              <a:gd name="connsiteY2" fmla="*/ 1830429 h 1830429"/>
              <a:gd name="connsiteX3" fmla="*/ 78192 w 650900"/>
              <a:gd name="connsiteY3" fmla="*/ 1661963 h 1830429"/>
              <a:gd name="connsiteX4" fmla="*/ 96523 w 650900"/>
              <a:gd name="connsiteY4" fmla="*/ 1307555 h 1830429"/>
              <a:gd name="connsiteX0" fmla="*/ 96523 w 275436"/>
              <a:gd name="connsiteY0" fmla="*/ 0 h 522874"/>
              <a:gd name="connsiteX1" fmla="*/ 275390 w 275436"/>
              <a:gd name="connsiteY1" fmla="*/ 522874 h 522874"/>
              <a:gd name="connsiteX2" fmla="*/ 78192 w 275436"/>
              <a:gd name="connsiteY2" fmla="*/ 354408 h 522874"/>
              <a:gd name="connsiteX3" fmla="*/ 96523 w 275436"/>
              <a:gd name="connsiteY3" fmla="*/ 0 h 522874"/>
              <a:gd name="connsiteX0" fmla="*/ 96523 w 96523"/>
              <a:gd name="connsiteY0" fmla="*/ 0 h 368919"/>
              <a:gd name="connsiteX1" fmla="*/ 78192 w 96523"/>
              <a:gd name="connsiteY1" fmla="*/ 354408 h 368919"/>
              <a:gd name="connsiteX2" fmla="*/ 96523 w 96523"/>
              <a:gd name="connsiteY2" fmla="*/ 0 h 368919"/>
              <a:gd name="connsiteX0" fmla="*/ 96523 w 139127"/>
              <a:gd name="connsiteY0" fmla="*/ 0 h 368919"/>
              <a:gd name="connsiteX1" fmla="*/ 78192 w 139127"/>
              <a:gd name="connsiteY1" fmla="*/ 354408 h 368919"/>
              <a:gd name="connsiteX2" fmla="*/ 96523 w 139127"/>
              <a:gd name="connsiteY2" fmla="*/ 0 h 368919"/>
              <a:gd name="connsiteX0" fmla="*/ 96523 w 154860"/>
              <a:gd name="connsiteY0" fmla="*/ 0 h 368919"/>
              <a:gd name="connsiteX1" fmla="*/ 78192 w 154860"/>
              <a:gd name="connsiteY1" fmla="*/ 354408 h 368919"/>
              <a:gd name="connsiteX2" fmla="*/ 96523 w 154860"/>
              <a:gd name="connsiteY2" fmla="*/ 0 h 368919"/>
              <a:gd name="connsiteX0" fmla="*/ 35513 w 93850"/>
              <a:gd name="connsiteY0" fmla="*/ 0 h 354408"/>
              <a:gd name="connsiteX1" fmla="*/ 17182 w 93850"/>
              <a:gd name="connsiteY1" fmla="*/ 354408 h 354408"/>
              <a:gd name="connsiteX2" fmla="*/ 35513 w 93850"/>
              <a:gd name="connsiteY2" fmla="*/ 0 h 354408"/>
              <a:gd name="connsiteX0" fmla="*/ 30916 w 93824"/>
              <a:gd name="connsiteY0" fmla="*/ 0 h 369648"/>
              <a:gd name="connsiteX1" fmla="*/ 20205 w 93824"/>
              <a:gd name="connsiteY1" fmla="*/ 369648 h 369648"/>
              <a:gd name="connsiteX2" fmla="*/ 30916 w 93824"/>
              <a:gd name="connsiteY2" fmla="*/ 0 h 369648"/>
              <a:gd name="connsiteX0" fmla="*/ 30916 w 93824"/>
              <a:gd name="connsiteY0" fmla="*/ 0 h 369648"/>
              <a:gd name="connsiteX1" fmla="*/ 20205 w 93824"/>
              <a:gd name="connsiteY1" fmla="*/ 369648 h 369648"/>
              <a:gd name="connsiteX2" fmla="*/ 30916 w 93824"/>
              <a:gd name="connsiteY2" fmla="*/ 0 h 369648"/>
              <a:gd name="connsiteX0" fmla="*/ 30916 w 99979"/>
              <a:gd name="connsiteY0" fmla="*/ 0 h 369648"/>
              <a:gd name="connsiteX1" fmla="*/ 20205 w 99979"/>
              <a:gd name="connsiteY1" fmla="*/ 369648 h 369648"/>
              <a:gd name="connsiteX2" fmla="*/ 30916 w 99979"/>
              <a:gd name="connsiteY2" fmla="*/ 0 h 369648"/>
              <a:gd name="connsiteX0" fmla="*/ 37951 w 107014"/>
              <a:gd name="connsiteY0" fmla="*/ 0 h 369648"/>
              <a:gd name="connsiteX1" fmla="*/ 27240 w 107014"/>
              <a:gd name="connsiteY1" fmla="*/ 369648 h 369648"/>
              <a:gd name="connsiteX2" fmla="*/ 37951 w 107014"/>
              <a:gd name="connsiteY2" fmla="*/ 0 h 369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7014" h="369648">
                <a:moveTo>
                  <a:pt x="37951" y="0"/>
                </a:moveTo>
                <a:cubicBezTo>
                  <a:pt x="105482" y="96072"/>
                  <a:pt x="156180" y="228481"/>
                  <a:pt x="27240" y="369648"/>
                </a:cubicBezTo>
                <a:cubicBezTo>
                  <a:pt x="-1486" y="246283"/>
                  <a:pt x="-20070" y="185364"/>
                  <a:pt x="37951" y="0"/>
                </a:cubicBezTo>
                <a:close/>
              </a:path>
            </a:pathLst>
          </a:custGeom>
          <a:solidFill>
            <a:srgbClr val="7030A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Szabadkézi sokszög: alakzat 8">
            <a:extLst>
              <a:ext uri="{FF2B5EF4-FFF2-40B4-BE49-F238E27FC236}">
                <a16:creationId xmlns:a16="http://schemas.microsoft.com/office/drawing/2014/main" id="{6525CAE8-6EF0-4E6B-A8F2-A1FE4F3791CA}"/>
              </a:ext>
            </a:extLst>
          </p:cNvPr>
          <p:cNvSpPr/>
          <p:nvPr/>
        </p:nvSpPr>
        <p:spPr>
          <a:xfrm>
            <a:off x="8058552" y="5464274"/>
            <a:ext cx="61976" cy="316308"/>
          </a:xfrm>
          <a:custGeom>
            <a:avLst/>
            <a:gdLst>
              <a:gd name="connsiteX0" fmla="*/ 32084 w 1026695"/>
              <a:gd name="connsiteY0" fmla="*/ 0 h 2807369"/>
              <a:gd name="connsiteX1" fmla="*/ 256674 w 1026695"/>
              <a:gd name="connsiteY1" fmla="*/ 208548 h 2807369"/>
              <a:gd name="connsiteX2" fmla="*/ 1026695 w 1026695"/>
              <a:gd name="connsiteY2" fmla="*/ 2711116 h 2807369"/>
              <a:gd name="connsiteX3" fmla="*/ 288758 w 1026695"/>
              <a:gd name="connsiteY3" fmla="*/ 2807369 h 2807369"/>
              <a:gd name="connsiteX4" fmla="*/ 0 w 1026695"/>
              <a:gd name="connsiteY4" fmla="*/ 48126 h 2807369"/>
              <a:gd name="connsiteX5" fmla="*/ 0 w 1026695"/>
              <a:gd name="connsiteY5" fmla="*/ 48126 h 2807369"/>
              <a:gd name="connsiteX0" fmla="*/ 385010 w 1379621"/>
              <a:gd name="connsiteY0" fmla="*/ 82941 h 2890310"/>
              <a:gd name="connsiteX1" fmla="*/ 609600 w 1379621"/>
              <a:gd name="connsiteY1" fmla="*/ 291489 h 2890310"/>
              <a:gd name="connsiteX2" fmla="*/ 1379621 w 1379621"/>
              <a:gd name="connsiteY2" fmla="*/ 2794057 h 2890310"/>
              <a:gd name="connsiteX3" fmla="*/ 641684 w 1379621"/>
              <a:gd name="connsiteY3" fmla="*/ 2890310 h 2890310"/>
              <a:gd name="connsiteX4" fmla="*/ 352926 w 1379621"/>
              <a:gd name="connsiteY4" fmla="*/ 131067 h 2890310"/>
              <a:gd name="connsiteX5" fmla="*/ 0 w 1379621"/>
              <a:gd name="connsiteY5" fmla="*/ 483994 h 2890310"/>
              <a:gd name="connsiteX0" fmla="*/ 385010 w 1379621"/>
              <a:gd name="connsiteY0" fmla="*/ 0 h 2807369"/>
              <a:gd name="connsiteX1" fmla="*/ 609600 w 1379621"/>
              <a:gd name="connsiteY1" fmla="*/ 208548 h 2807369"/>
              <a:gd name="connsiteX2" fmla="*/ 1379621 w 1379621"/>
              <a:gd name="connsiteY2" fmla="*/ 2711116 h 2807369"/>
              <a:gd name="connsiteX3" fmla="*/ 641684 w 1379621"/>
              <a:gd name="connsiteY3" fmla="*/ 2807369 h 2807369"/>
              <a:gd name="connsiteX4" fmla="*/ 248151 w 1379621"/>
              <a:gd name="connsiteY4" fmla="*/ 1410201 h 2807369"/>
              <a:gd name="connsiteX5" fmla="*/ 0 w 1379621"/>
              <a:gd name="connsiteY5" fmla="*/ 401053 h 2807369"/>
              <a:gd name="connsiteX0" fmla="*/ 223085 w 1217696"/>
              <a:gd name="connsiteY0" fmla="*/ 0 h 2807369"/>
              <a:gd name="connsiteX1" fmla="*/ 447675 w 1217696"/>
              <a:gd name="connsiteY1" fmla="*/ 208548 h 2807369"/>
              <a:gd name="connsiteX2" fmla="*/ 1217696 w 1217696"/>
              <a:gd name="connsiteY2" fmla="*/ 2711116 h 2807369"/>
              <a:gd name="connsiteX3" fmla="*/ 479759 w 1217696"/>
              <a:gd name="connsiteY3" fmla="*/ 2807369 h 2807369"/>
              <a:gd name="connsiteX4" fmla="*/ 86226 w 1217696"/>
              <a:gd name="connsiteY4" fmla="*/ 1410201 h 2807369"/>
              <a:gd name="connsiteX5" fmla="*/ 0 w 1217696"/>
              <a:gd name="connsiteY5" fmla="*/ 258178 h 2807369"/>
              <a:gd name="connsiteX0" fmla="*/ 223085 w 1217696"/>
              <a:gd name="connsiteY0" fmla="*/ 0 h 2807369"/>
              <a:gd name="connsiteX1" fmla="*/ 447675 w 1217696"/>
              <a:gd name="connsiteY1" fmla="*/ 208548 h 2807369"/>
              <a:gd name="connsiteX2" fmla="*/ 1217696 w 1217696"/>
              <a:gd name="connsiteY2" fmla="*/ 2711116 h 2807369"/>
              <a:gd name="connsiteX3" fmla="*/ 479759 w 1217696"/>
              <a:gd name="connsiteY3" fmla="*/ 2807369 h 2807369"/>
              <a:gd name="connsiteX4" fmla="*/ 86226 w 1217696"/>
              <a:gd name="connsiteY4" fmla="*/ 1410201 h 2807369"/>
              <a:gd name="connsiteX5" fmla="*/ 0 w 1217696"/>
              <a:gd name="connsiteY5" fmla="*/ 258178 h 2807369"/>
              <a:gd name="connsiteX6" fmla="*/ 223085 w 1217696"/>
              <a:gd name="connsiteY6" fmla="*/ 0 h 2807369"/>
              <a:gd name="connsiteX0" fmla="*/ 145915 w 1140526"/>
              <a:gd name="connsiteY0" fmla="*/ 0 h 2807369"/>
              <a:gd name="connsiteX1" fmla="*/ 370505 w 1140526"/>
              <a:gd name="connsiteY1" fmla="*/ 208548 h 2807369"/>
              <a:gd name="connsiteX2" fmla="*/ 1140526 w 1140526"/>
              <a:gd name="connsiteY2" fmla="*/ 2711116 h 2807369"/>
              <a:gd name="connsiteX3" fmla="*/ 402589 w 1140526"/>
              <a:gd name="connsiteY3" fmla="*/ 2807369 h 2807369"/>
              <a:gd name="connsiteX4" fmla="*/ 9056 w 1140526"/>
              <a:gd name="connsiteY4" fmla="*/ 1410201 h 2807369"/>
              <a:gd name="connsiteX5" fmla="*/ 145915 w 1140526"/>
              <a:gd name="connsiteY5" fmla="*/ 0 h 2807369"/>
              <a:gd name="connsiteX0" fmla="*/ 145915 w 1140526"/>
              <a:gd name="connsiteY0" fmla="*/ 0 h 2807369"/>
              <a:gd name="connsiteX1" fmla="*/ 370505 w 1140526"/>
              <a:gd name="connsiteY1" fmla="*/ 208548 h 2807369"/>
              <a:gd name="connsiteX2" fmla="*/ 1140526 w 1140526"/>
              <a:gd name="connsiteY2" fmla="*/ 2711116 h 2807369"/>
              <a:gd name="connsiteX3" fmla="*/ 402589 w 1140526"/>
              <a:gd name="connsiteY3" fmla="*/ 2807369 h 2807369"/>
              <a:gd name="connsiteX4" fmla="*/ 9056 w 1140526"/>
              <a:gd name="connsiteY4" fmla="*/ 1410201 h 2807369"/>
              <a:gd name="connsiteX5" fmla="*/ 145915 w 1140526"/>
              <a:gd name="connsiteY5" fmla="*/ 0 h 2807369"/>
              <a:gd name="connsiteX0" fmla="*/ 145915 w 1140526"/>
              <a:gd name="connsiteY0" fmla="*/ 0 h 2807369"/>
              <a:gd name="connsiteX1" fmla="*/ 370505 w 1140526"/>
              <a:gd name="connsiteY1" fmla="*/ 208548 h 2807369"/>
              <a:gd name="connsiteX2" fmla="*/ 1140526 w 1140526"/>
              <a:gd name="connsiteY2" fmla="*/ 2711116 h 2807369"/>
              <a:gd name="connsiteX3" fmla="*/ 402589 w 1140526"/>
              <a:gd name="connsiteY3" fmla="*/ 2807369 h 2807369"/>
              <a:gd name="connsiteX4" fmla="*/ 9056 w 1140526"/>
              <a:gd name="connsiteY4" fmla="*/ 1410201 h 2807369"/>
              <a:gd name="connsiteX5" fmla="*/ 145915 w 1140526"/>
              <a:gd name="connsiteY5" fmla="*/ 0 h 2807369"/>
              <a:gd name="connsiteX0" fmla="*/ 145915 w 1140526"/>
              <a:gd name="connsiteY0" fmla="*/ 0 h 2807369"/>
              <a:gd name="connsiteX1" fmla="*/ 370505 w 1140526"/>
              <a:gd name="connsiteY1" fmla="*/ 208548 h 2807369"/>
              <a:gd name="connsiteX2" fmla="*/ 1140526 w 1140526"/>
              <a:gd name="connsiteY2" fmla="*/ 2711116 h 2807369"/>
              <a:gd name="connsiteX3" fmla="*/ 402589 w 1140526"/>
              <a:gd name="connsiteY3" fmla="*/ 2807369 h 2807369"/>
              <a:gd name="connsiteX4" fmla="*/ 9056 w 1140526"/>
              <a:gd name="connsiteY4" fmla="*/ 1410201 h 2807369"/>
              <a:gd name="connsiteX5" fmla="*/ 145915 w 1140526"/>
              <a:gd name="connsiteY5" fmla="*/ 0 h 2807369"/>
              <a:gd name="connsiteX0" fmla="*/ 145915 w 1140526"/>
              <a:gd name="connsiteY0" fmla="*/ 0 h 2807369"/>
              <a:gd name="connsiteX1" fmla="*/ 370505 w 1140526"/>
              <a:gd name="connsiteY1" fmla="*/ 208548 h 2807369"/>
              <a:gd name="connsiteX2" fmla="*/ 1140526 w 1140526"/>
              <a:gd name="connsiteY2" fmla="*/ 2711116 h 2807369"/>
              <a:gd name="connsiteX3" fmla="*/ 402589 w 1140526"/>
              <a:gd name="connsiteY3" fmla="*/ 2807369 h 2807369"/>
              <a:gd name="connsiteX4" fmla="*/ 9056 w 1140526"/>
              <a:gd name="connsiteY4" fmla="*/ 1410201 h 2807369"/>
              <a:gd name="connsiteX5" fmla="*/ 145915 w 1140526"/>
              <a:gd name="connsiteY5" fmla="*/ 0 h 2807369"/>
              <a:gd name="connsiteX0" fmla="*/ 145915 w 1140526"/>
              <a:gd name="connsiteY0" fmla="*/ 0 h 2807369"/>
              <a:gd name="connsiteX1" fmla="*/ 370505 w 1140526"/>
              <a:gd name="connsiteY1" fmla="*/ 208548 h 2807369"/>
              <a:gd name="connsiteX2" fmla="*/ 1140526 w 1140526"/>
              <a:gd name="connsiteY2" fmla="*/ 2711116 h 2807369"/>
              <a:gd name="connsiteX3" fmla="*/ 402589 w 1140526"/>
              <a:gd name="connsiteY3" fmla="*/ 2807369 h 2807369"/>
              <a:gd name="connsiteX4" fmla="*/ 9056 w 1140526"/>
              <a:gd name="connsiteY4" fmla="*/ 1410201 h 2807369"/>
              <a:gd name="connsiteX5" fmla="*/ 145915 w 1140526"/>
              <a:gd name="connsiteY5" fmla="*/ 0 h 2807369"/>
              <a:gd name="connsiteX0" fmla="*/ 150382 w 1144993"/>
              <a:gd name="connsiteY0" fmla="*/ 0 h 2807369"/>
              <a:gd name="connsiteX1" fmla="*/ 374972 w 1144993"/>
              <a:gd name="connsiteY1" fmla="*/ 208548 h 2807369"/>
              <a:gd name="connsiteX2" fmla="*/ 1144993 w 1144993"/>
              <a:gd name="connsiteY2" fmla="*/ 2711116 h 2807369"/>
              <a:gd name="connsiteX3" fmla="*/ 407056 w 1144993"/>
              <a:gd name="connsiteY3" fmla="*/ 2807369 h 2807369"/>
              <a:gd name="connsiteX4" fmla="*/ 13523 w 1144993"/>
              <a:gd name="connsiteY4" fmla="*/ 1410201 h 2807369"/>
              <a:gd name="connsiteX5" fmla="*/ 150382 w 1144993"/>
              <a:gd name="connsiteY5" fmla="*/ 0 h 2807369"/>
              <a:gd name="connsiteX0" fmla="*/ 150382 w 1368885"/>
              <a:gd name="connsiteY0" fmla="*/ 0 h 2807369"/>
              <a:gd name="connsiteX1" fmla="*/ 1368885 w 1368885"/>
              <a:gd name="connsiteY1" fmla="*/ 542502 h 2807369"/>
              <a:gd name="connsiteX2" fmla="*/ 1144993 w 1368885"/>
              <a:gd name="connsiteY2" fmla="*/ 2711116 h 2807369"/>
              <a:gd name="connsiteX3" fmla="*/ 407056 w 1368885"/>
              <a:gd name="connsiteY3" fmla="*/ 2807369 h 2807369"/>
              <a:gd name="connsiteX4" fmla="*/ 13523 w 1368885"/>
              <a:gd name="connsiteY4" fmla="*/ 1410201 h 2807369"/>
              <a:gd name="connsiteX5" fmla="*/ 150382 w 1368885"/>
              <a:gd name="connsiteY5" fmla="*/ 0 h 2807369"/>
              <a:gd name="connsiteX0" fmla="*/ 243129 w 1358265"/>
              <a:gd name="connsiteY0" fmla="*/ 538876 h 2264867"/>
              <a:gd name="connsiteX1" fmla="*/ 1358265 w 1358265"/>
              <a:gd name="connsiteY1" fmla="*/ 0 h 2264867"/>
              <a:gd name="connsiteX2" fmla="*/ 1134373 w 1358265"/>
              <a:gd name="connsiteY2" fmla="*/ 2168614 h 2264867"/>
              <a:gd name="connsiteX3" fmla="*/ 396436 w 1358265"/>
              <a:gd name="connsiteY3" fmla="*/ 2264867 h 2264867"/>
              <a:gd name="connsiteX4" fmla="*/ 2903 w 1358265"/>
              <a:gd name="connsiteY4" fmla="*/ 867699 h 2264867"/>
              <a:gd name="connsiteX5" fmla="*/ 243129 w 1358265"/>
              <a:gd name="connsiteY5" fmla="*/ 538876 h 2264867"/>
              <a:gd name="connsiteX0" fmla="*/ 243129 w 1358265"/>
              <a:gd name="connsiteY0" fmla="*/ 538876 h 2264867"/>
              <a:gd name="connsiteX1" fmla="*/ 1358265 w 1358265"/>
              <a:gd name="connsiteY1" fmla="*/ 0 h 2264867"/>
              <a:gd name="connsiteX2" fmla="*/ 1086665 w 1358265"/>
              <a:gd name="connsiteY2" fmla="*/ 2081150 h 2264867"/>
              <a:gd name="connsiteX3" fmla="*/ 396436 w 1358265"/>
              <a:gd name="connsiteY3" fmla="*/ 2264867 h 2264867"/>
              <a:gd name="connsiteX4" fmla="*/ 2903 w 1358265"/>
              <a:gd name="connsiteY4" fmla="*/ 867699 h 2264867"/>
              <a:gd name="connsiteX5" fmla="*/ 243129 w 1358265"/>
              <a:gd name="connsiteY5" fmla="*/ 538876 h 2264867"/>
              <a:gd name="connsiteX0" fmla="*/ 243129 w 1358265"/>
              <a:gd name="connsiteY0" fmla="*/ 538876 h 2264867"/>
              <a:gd name="connsiteX1" fmla="*/ 1358265 w 1358265"/>
              <a:gd name="connsiteY1" fmla="*/ 0 h 2264867"/>
              <a:gd name="connsiteX2" fmla="*/ 1086665 w 1358265"/>
              <a:gd name="connsiteY2" fmla="*/ 2081150 h 2264867"/>
              <a:gd name="connsiteX3" fmla="*/ 396436 w 1358265"/>
              <a:gd name="connsiteY3" fmla="*/ 2264867 h 2264867"/>
              <a:gd name="connsiteX4" fmla="*/ 2903 w 1358265"/>
              <a:gd name="connsiteY4" fmla="*/ 867699 h 2264867"/>
              <a:gd name="connsiteX5" fmla="*/ 243129 w 1358265"/>
              <a:gd name="connsiteY5" fmla="*/ 538876 h 2264867"/>
              <a:gd name="connsiteX0" fmla="*/ 243129 w 1362183"/>
              <a:gd name="connsiteY0" fmla="*/ 538876 h 2264867"/>
              <a:gd name="connsiteX1" fmla="*/ 1358265 w 1362183"/>
              <a:gd name="connsiteY1" fmla="*/ 0 h 2264867"/>
              <a:gd name="connsiteX2" fmla="*/ 1086665 w 1362183"/>
              <a:gd name="connsiteY2" fmla="*/ 2081150 h 2264867"/>
              <a:gd name="connsiteX3" fmla="*/ 396436 w 1362183"/>
              <a:gd name="connsiteY3" fmla="*/ 2264867 h 2264867"/>
              <a:gd name="connsiteX4" fmla="*/ 2903 w 1362183"/>
              <a:gd name="connsiteY4" fmla="*/ 867699 h 2264867"/>
              <a:gd name="connsiteX5" fmla="*/ 243129 w 1362183"/>
              <a:gd name="connsiteY5" fmla="*/ 538876 h 2264867"/>
              <a:gd name="connsiteX0" fmla="*/ 243129 w 1383380"/>
              <a:gd name="connsiteY0" fmla="*/ 538876 h 2264867"/>
              <a:gd name="connsiteX1" fmla="*/ 1358265 w 1383380"/>
              <a:gd name="connsiteY1" fmla="*/ 0 h 2264867"/>
              <a:gd name="connsiteX2" fmla="*/ 1086665 w 1383380"/>
              <a:gd name="connsiteY2" fmla="*/ 2081150 h 2264867"/>
              <a:gd name="connsiteX3" fmla="*/ 396436 w 1383380"/>
              <a:gd name="connsiteY3" fmla="*/ 2264867 h 2264867"/>
              <a:gd name="connsiteX4" fmla="*/ 2903 w 1383380"/>
              <a:gd name="connsiteY4" fmla="*/ 867699 h 2264867"/>
              <a:gd name="connsiteX5" fmla="*/ 243129 w 1383380"/>
              <a:gd name="connsiteY5" fmla="*/ 538876 h 2264867"/>
              <a:gd name="connsiteX0" fmla="*/ 243129 w 1383380"/>
              <a:gd name="connsiteY0" fmla="*/ 538876 h 2264867"/>
              <a:gd name="connsiteX1" fmla="*/ 1358265 w 1383380"/>
              <a:gd name="connsiteY1" fmla="*/ 0 h 2264867"/>
              <a:gd name="connsiteX2" fmla="*/ 1086665 w 1383380"/>
              <a:gd name="connsiteY2" fmla="*/ 2081150 h 2264867"/>
              <a:gd name="connsiteX3" fmla="*/ 396436 w 1383380"/>
              <a:gd name="connsiteY3" fmla="*/ 2264867 h 2264867"/>
              <a:gd name="connsiteX4" fmla="*/ 2903 w 1383380"/>
              <a:gd name="connsiteY4" fmla="*/ 867699 h 2264867"/>
              <a:gd name="connsiteX5" fmla="*/ 243129 w 1383380"/>
              <a:gd name="connsiteY5" fmla="*/ 538876 h 2264867"/>
              <a:gd name="connsiteX0" fmla="*/ 243129 w 1383380"/>
              <a:gd name="connsiteY0" fmla="*/ 538876 h 2264867"/>
              <a:gd name="connsiteX1" fmla="*/ 1358265 w 1383380"/>
              <a:gd name="connsiteY1" fmla="*/ 0 h 2264867"/>
              <a:gd name="connsiteX2" fmla="*/ 1086665 w 1383380"/>
              <a:gd name="connsiteY2" fmla="*/ 2081150 h 2264867"/>
              <a:gd name="connsiteX3" fmla="*/ 396436 w 1383380"/>
              <a:gd name="connsiteY3" fmla="*/ 2264867 h 2264867"/>
              <a:gd name="connsiteX4" fmla="*/ 2903 w 1383380"/>
              <a:gd name="connsiteY4" fmla="*/ 867699 h 2264867"/>
              <a:gd name="connsiteX5" fmla="*/ 243129 w 1383380"/>
              <a:gd name="connsiteY5" fmla="*/ 538876 h 2264867"/>
              <a:gd name="connsiteX0" fmla="*/ 64305 w 1204556"/>
              <a:gd name="connsiteY0" fmla="*/ 538876 h 2264867"/>
              <a:gd name="connsiteX1" fmla="*/ 1179441 w 1204556"/>
              <a:gd name="connsiteY1" fmla="*/ 0 h 2264867"/>
              <a:gd name="connsiteX2" fmla="*/ 907841 w 1204556"/>
              <a:gd name="connsiteY2" fmla="*/ 2081150 h 2264867"/>
              <a:gd name="connsiteX3" fmla="*/ 217612 w 1204556"/>
              <a:gd name="connsiteY3" fmla="*/ 2264867 h 2264867"/>
              <a:gd name="connsiteX4" fmla="*/ 64305 w 1204556"/>
              <a:gd name="connsiteY4" fmla="*/ 538876 h 2264867"/>
              <a:gd name="connsiteX0" fmla="*/ 74 w 1140325"/>
              <a:gd name="connsiteY0" fmla="*/ 538876 h 2264867"/>
              <a:gd name="connsiteX1" fmla="*/ 1115210 w 1140325"/>
              <a:gd name="connsiteY1" fmla="*/ 0 h 2264867"/>
              <a:gd name="connsiteX2" fmla="*/ 843610 w 1140325"/>
              <a:gd name="connsiteY2" fmla="*/ 2081150 h 2264867"/>
              <a:gd name="connsiteX3" fmla="*/ 153381 w 1140325"/>
              <a:gd name="connsiteY3" fmla="*/ 2264867 h 2264867"/>
              <a:gd name="connsiteX4" fmla="*/ 74 w 1140325"/>
              <a:gd name="connsiteY4" fmla="*/ 538876 h 2264867"/>
              <a:gd name="connsiteX0" fmla="*/ 4433 w 1144684"/>
              <a:gd name="connsiteY0" fmla="*/ 538876 h 2081150"/>
              <a:gd name="connsiteX1" fmla="*/ 1119569 w 1144684"/>
              <a:gd name="connsiteY1" fmla="*/ 0 h 2081150"/>
              <a:gd name="connsiteX2" fmla="*/ 847969 w 1144684"/>
              <a:gd name="connsiteY2" fmla="*/ 2081150 h 2081150"/>
              <a:gd name="connsiteX3" fmla="*/ 110032 w 1144684"/>
              <a:gd name="connsiteY3" fmla="*/ 2074036 h 2081150"/>
              <a:gd name="connsiteX4" fmla="*/ 4433 w 1144684"/>
              <a:gd name="connsiteY4" fmla="*/ 538876 h 2081150"/>
              <a:gd name="connsiteX0" fmla="*/ 9 w 1140260"/>
              <a:gd name="connsiteY0" fmla="*/ 538876 h 2081150"/>
              <a:gd name="connsiteX1" fmla="*/ 1115145 w 1140260"/>
              <a:gd name="connsiteY1" fmla="*/ 0 h 2081150"/>
              <a:gd name="connsiteX2" fmla="*/ 843545 w 1140260"/>
              <a:gd name="connsiteY2" fmla="*/ 2081150 h 2081150"/>
              <a:gd name="connsiteX3" fmla="*/ 105608 w 1140260"/>
              <a:gd name="connsiteY3" fmla="*/ 2074036 h 2081150"/>
              <a:gd name="connsiteX4" fmla="*/ 9 w 1140260"/>
              <a:gd name="connsiteY4" fmla="*/ 538876 h 2081150"/>
              <a:gd name="connsiteX0" fmla="*/ 8163 w 1148414"/>
              <a:gd name="connsiteY0" fmla="*/ 538876 h 2081150"/>
              <a:gd name="connsiteX1" fmla="*/ 1123299 w 1148414"/>
              <a:gd name="connsiteY1" fmla="*/ 0 h 2081150"/>
              <a:gd name="connsiteX2" fmla="*/ 851699 w 1148414"/>
              <a:gd name="connsiteY2" fmla="*/ 2081150 h 2081150"/>
              <a:gd name="connsiteX3" fmla="*/ 113762 w 1148414"/>
              <a:gd name="connsiteY3" fmla="*/ 2074036 h 2081150"/>
              <a:gd name="connsiteX4" fmla="*/ 8163 w 1148414"/>
              <a:gd name="connsiteY4" fmla="*/ 538876 h 2081150"/>
              <a:gd name="connsiteX0" fmla="*/ 8163 w 1148414"/>
              <a:gd name="connsiteY0" fmla="*/ 538876 h 2081150"/>
              <a:gd name="connsiteX1" fmla="*/ 1123299 w 1148414"/>
              <a:gd name="connsiteY1" fmla="*/ 0 h 2081150"/>
              <a:gd name="connsiteX2" fmla="*/ 851699 w 1148414"/>
              <a:gd name="connsiteY2" fmla="*/ 2081150 h 2081150"/>
              <a:gd name="connsiteX3" fmla="*/ 113762 w 1148414"/>
              <a:gd name="connsiteY3" fmla="*/ 2074036 h 2081150"/>
              <a:gd name="connsiteX4" fmla="*/ 8163 w 1148414"/>
              <a:gd name="connsiteY4" fmla="*/ 538876 h 2081150"/>
              <a:gd name="connsiteX0" fmla="*/ 8163 w 1148414"/>
              <a:gd name="connsiteY0" fmla="*/ 538876 h 2081150"/>
              <a:gd name="connsiteX1" fmla="*/ 1123299 w 1148414"/>
              <a:gd name="connsiteY1" fmla="*/ 0 h 2081150"/>
              <a:gd name="connsiteX2" fmla="*/ 851699 w 1148414"/>
              <a:gd name="connsiteY2" fmla="*/ 2081150 h 2081150"/>
              <a:gd name="connsiteX3" fmla="*/ 113762 w 1148414"/>
              <a:gd name="connsiteY3" fmla="*/ 2074036 h 2081150"/>
              <a:gd name="connsiteX4" fmla="*/ 8163 w 1148414"/>
              <a:gd name="connsiteY4" fmla="*/ 538876 h 2081150"/>
              <a:gd name="connsiteX0" fmla="*/ 8163 w 1125598"/>
              <a:gd name="connsiteY0" fmla="*/ 538876 h 2243382"/>
              <a:gd name="connsiteX1" fmla="*/ 1123299 w 1125598"/>
              <a:gd name="connsiteY1" fmla="*/ 0 h 2243382"/>
              <a:gd name="connsiteX2" fmla="*/ 689466 w 1125598"/>
              <a:gd name="connsiteY2" fmla="*/ 2243382 h 2243382"/>
              <a:gd name="connsiteX3" fmla="*/ 113762 w 1125598"/>
              <a:gd name="connsiteY3" fmla="*/ 2074036 h 2243382"/>
              <a:gd name="connsiteX4" fmla="*/ 8163 w 1125598"/>
              <a:gd name="connsiteY4" fmla="*/ 538876 h 2243382"/>
              <a:gd name="connsiteX0" fmla="*/ 8163 w 1125598"/>
              <a:gd name="connsiteY0" fmla="*/ 538876 h 2243382"/>
              <a:gd name="connsiteX1" fmla="*/ 1123299 w 1125598"/>
              <a:gd name="connsiteY1" fmla="*/ 0 h 2243382"/>
              <a:gd name="connsiteX2" fmla="*/ 689466 w 1125598"/>
              <a:gd name="connsiteY2" fmla="*/ 2243382 h 2243382"/>
              <a:gd name="connsiteX3" fmla="*/ 113762 w 1125598"/>
              <a:gd name="connsiteY3" fmla="*/ 2074036 h 2243382"/>
              <a:gd name="connsiteX4" fmla="*/ 8163 w 1125598"/>
              <a:gd name="connsiteY4" fmla="*/ 538876 h 2243382"/>
              <a:gd name="connsiteX0" fmla="*/ 3439 w 1120874"/>
              <a:gd name="connsiteY0" fmla="*/ 538876 h 2258391"/>
              <a:gd name="connsiteX1" fmla="*/ 1118575 w 1120874"/>
              <a:gd name="connsiteY1" fmla="*/ 0 h 2258391"/>
              <a:gd name="connsiteX2" fmla="*/ 684742 w 1120874"/>
              <a:gd name="connsiteY2" fmla="*/ 2243382 h 2258391"/>
              <a:gd name="connsiteX3" fmla="*/ 411380 w 1120874"/>
              <a:gd name="connsiteY3" fmla="*/ 2258391 h 2258391"/>
              <a:gd name="connsiteX4" fmla="*/ 3439 w 1120874"/>
              <a:gd name="connsiteY4" fmla="*/ 538876 h 2258391"/>
              <a:gd name="connsiteX0" fmla="*/ 3439 w 1119196"/>
              <a:gd name="connsiteY0" fmla="*/ 538876 h 2258391"/>
              <a:gd name="connsiteX1" fmla="*/ 1118575 w 1119196"/>
              <a:gd name="connsiteY1" fmla="*/ 0 h 2258391"/>
              <a:gd name="connsiteX2" fmla="*/ 463516 w 1119196"/>
              <a:gd name="connsiteY2" fmla="*/ 1911543 h 2258391"/>
              <a:gd name="connsiteX3" fmla="*/ 411380 w 1119196"/>
              <a:gd name="connsiteY3" fmla="*/ 2258391 h 2258391"/>
              <a:gd name="connsiteX4" fmla="*/ 3439 w 1119196"/>
              <a:gd name="connsiteY4" fmla="*/ 538876 h 2258391"/>
              <a:gd name="connsiteX0" fmla="*/ 3439 w 1120418"/>
              <a:gd name="connsiteY0" fmla="*/ 538876 h 2258391"/>
              <a:gd name="connsiteX1" fmla="*/ 1118575 w 1120418"/>
              <a:gd name="connsiteY1" fmla="*/ 0 h 2258391"/>
              <a:gd name="connsiteX2" fmla="*/ 662619 w 1120418"/>
              <a:gd name="connsiteY2" fmla="*/ 2258130 h 2258391"/>
              <a:gd name="connsiteX3" fmla="*/ 411380 w 1120418"/>
              <a:gd name="connsiteY3" fmla="*/ 2258391 h 2258391"/>
              <a:gd name="connsiteX4" fmla="*/ 3439 w 1120418"/>
              <a:gd name="connsiteY4" fmla="*/ 538876 h 2258391"/>
              <a:gd name="connsiteX0" fmla="*/ 3439 w 1119433"/>
              <a:gd name="connsiteY0" fmla="*/ 538876 h 2258391"/>
              <a:gd name="connsiteX1" fmla="*/ 1118575 w 1119433"/>
              <a:gd name="connsiteY1" fmla="*/ 0 h 2258391"/>
              <a:gd name="connsiteX2" fmla="*/ 544632 w 1119433"/>
              <a:gd name="connsiteY2" fmla="*/ 2228634 h 2258391"/>
              <a:gd name="connsiteX3" fmla="*/ 411380 w 1119433"/>
              <a:gd name="connsiteY3" fmla="*/ 2258391 h 2258391"/>
              <a:gd name="connsiteX4" fmla="*/ 3439 w 1119433"/>
              <a:gd name="connsiteY4" fmla="*/ 538876 h 2258391"/>
              <a:gd name="connsiteX0" fmla="*/ 3439 w 1120551"/>
              <a:gd name="connsiteY0" fmla="*/ 538876 h 2324499"/>
              <a:gd name="connsiteX1" fmla="*/ 1118575 w 1120551"/>
              <a:gd name="connsiteY1" fmla="*/ 0 h 2324499"/>
              <a:gd name="connsiteX2" fmla="*/ 669993 w 1120551"/>
              <a:gd name="connsiteY2" fmla="*/ 2324499 h 2324499"/>
              <a:gd name="connsiteX3" fmla="*/ 411380 w 1120551"/>
              <a:gd name="connsiteY3" fmla="*/ 2258391 h 2324499"/>
              <a:gd name="connsiteX4" fmla="*/ 3439 w 1120551"/>
              <a:gd name="connsiteY4" fmla="*/ 538876 h 2324499"/>
              <a:gd name="connsiteX0" fmla="*/ 3439 w 1120551"/>
              <a:gd name="connsiteY0" fmla="*/ 538876 h 2324499"/>
              <a:gd name="connsiteX1" fmla="*/ 1118575 w 1120551"/>
              <a:gd name="connsiteY1" fmla="*/ 0 h 2324499"/>
              <a:gd name="connsiteX2" fmla="*/ 669993 w 1120551"/>
              <a:gd name="connsiteY2" fmla="*/ 2324499 h 2324499"/>
              <a:gd name="connsiteX3" fmla="*/ 411380 w 1120551"/>
              <a:gd name="connsiteY3" fmla="*/ 2258391 h 2324499"/>
              <a:gd name="connsiteX4" fmla="*/ 3439 w 1120551"/>
              <a:gd name="connsiteY4" fmla="*/ 538876 h 2324499"/>
              <a:gd name="connsiteX0" fmla="*/ 3439 w 1120551"/>
              <a:gd name="connsiteY0" fmla="*/ 538876 h 2324499"/>
              <a:gd name="connsiteX1" fmla="*/ 1118575 w 1120551"/>
              <a:gd name="connsiteY1" fmla="*/ 0 h 2324499"/>
              <a:gd name="connsiteX2" fmla="*/ 669993 w 1120551"/>
              <a:gd name="connsiteY2" fmla="*/ 2324499 h 2324499"/>
              <a:gd name="connsiteX3" fmla="*/ 411380 w 1120551"/>
              <a:gd name="connsiteY3" fmla="*/ 2258391 h 2324499"/>
              <a:gd name="connsiteX4" fmla="*/ 3439 w 1120551"/>
              <a:gd name="connsiteY4" fmla="*/ 538876 h 2324499"/>
              <a:gd name="connsiteX0" fmla="*/ 3439 w 1119028"/>
              <a:gd name="connsiteY0" fmla="*/ 538876 h 2324499"/>
              <a:gd name="connsiteX1" fmla="*/ 1118575 w 1119028"/>
              <a:gd name="connsiteY1" fmla="*/ 0 h 2324499"/>
              <a:gd name="connsiteX2" fmla="*/ 669993 w 1119028"/>
              <a:gd name="connsiteY2" fmla="*/ 2324499 h 2324499"/>
              <a:gd name="connsiteX3" fmla="*/ 411380 w 1119028"/>
              <a:gd name="connsiteY3" fmla="*/ 2258391 h 2324499"/>
              <a:gd name="connsiteX4" fmla="*/ 3439 w 1119028"/>
              <a:gd name="connsiteY4" fmla="*/ 538876 h 2324499"/>
              <a:gd name="connsiteX0" fmla="*/ 3439 w 986519"/>
              <a:gd name="connsiteY0" fmla="*/ 0 h 1785623"/>
              <a:gd name="connsiteX1" fmla="*/ 985839 w 986519"/>
              <a:gd name="connsiteY1" fmla="*/ 6814 h 1785623"/>
              <a:gd name="connsiteX2" fmla="*/ 669993 w 986519"/>
              <a:gd name="connsiteY2" fmla="*/ 1785623 h 1785623"/>
              <a:gd name="connsiteX3" fmla="*/ 411380 w 986519"/>
              <a:gd name="connsiteY3" fmla="*/ 1719515 h 1785623"/>
              <a:gd name="connsiteX4" fmla="*/ 3439 w 986519"/>
              <a:gd name="connsiteY4" fmla="*/ 0 h 1785623"/>
              <a:gd name="connsiteX0" fmla="*/ 3439 w 1071452"/>
              <a:gd name="connsiteY0" fmla="*/ 0 h 1785623"/>
              <a:gd name="connsiteX1" fmla="*/ 985839 w 1071452"/>
              <a:gd name="connsiteY1" fmla="*/ 6814 h 1785623"/>
              <a:gd name="connsiteX2" fmla="*/ 669993 w 1071452"/>
              <a:gd name="connsiteY2" fmla="*/ 1785623 h 1785623"/>
              <a:gd name="connsiteX3" fmla="*/ 411380 w 1071452"/>
              <a:gd name="connsiteY3" fmla="*/ 1719515 h 1785623"/>
              <a:gd name="connsiteX4" fmla="*/ 3439 w 1071452"/>
              <a:gd name="connsiteY4" fmla="*/ 0 h 1785623"/>
              <a:gd name="connsiteX0" fmla="*/ 3439 w 1045503"/>
              <a:gd name="connsiteY0" fmla="*/ 44806 h 1830429"/>
              <a:gd name="connsiteX1" fmla="*/ 956343 w 1045503"/>
              <a:gd name="connsiteY1" fmla="*/ 0 h 1830429"/>
              <a:gd name="connsiteX2" fmla="*/ 669993 w 1045503"/>
              <a:gd name="connsiteY2" fmla="*/ 1830429 h 1830429"/>
              <a:gd name="connsiteX3" fmla="*/ 411380 w 1045503"/>
              <a:gd name="connsiteY3" fmla="*/ 1764321 h 1830429"/>
              <a:gd name="connsiteX4" fmla="*/ 3439 w 1045503"/>
              <a:gd name="connsiteY4" fmla="*/ 44806 h 1830429"/>
              <a:gd name="connsiteX0" fmla="*/ 8753 w 733727"/>
              <a:gd name="connsiteY0" fmla="*/ 140671 h 1830429"/>
              <a:gd name="connsiteX1" fmla="*/ 644567 w 733727"/>
              <a:gd name="connsiteY1" fmla="*/ 0 h 1830429"/>
              <a:gd name="connsiteX2" fmla="*/ 358217 w 733727"/>
              <a:gd name="connsiteY2" fmla="*/ 1830429 h 1830429"/>
              <a:gd name="connsiteX3" fmla="*/ 99604 w 733727"/>
              <a:gd name="connsiteY3" fmla="*/ 1764321 h 1830429"/>
              <a:gd name="connsiteX4" fmla="*/ 8753 w 733727"/>
              <a:gd name="connsiteY4" fmla="*/ 140671 h 1830429"/>
              <a:gd name="connsiteX0" fmla="*/ 8753 w 733727"/>
              <a:gd name="connsiteY0" fmla="*/ 140671 h 1830429"/>
              <a:gd name="connsiteX1" fmla="*/ 644567 w 733727"/>
              <a:gd name="connsiteY1" fmla="*/ 0 h 1830429"/>
              <a:gd name="connsiteX2" fmla="*/ 358217 w 733727"/>
              <a:gd name="connsiteY2" fmla="*/ 1830429 h 1830429"/>
              <a:gd name="connsiteX3" fmla="*/ 99604 w 733727"/>
              <a:gd name="connsiteY3" fmla="*/ 1764321 h 1830429"/>
              <a:gd name="connsiteX4" fmla="*/ 8753 w 733727"/>
              <a:gd name="connsiteY4" fmla="*/ 140671 h 1830429"/>
              <a:gd name="connsiteX0" fmla="*/ 8753 w 733727"/>
              <a:gd name="connsiteY0" fmla="*/ 140671 h 1830429"/>
              <a:gd name="connsiteX1" fmla="*/ 644567 w 733727"/>
              <a:gd name="connsiteY1" fmla="*/ 0 h 1830429"/>
              <a:gd name="connsiteX2" fmla="*/ 358217 w 733727"/>
              <a:gd name="connsiteY2" fmla="*/ 1830429 h 1830429"/>
              <a:gd name="connsiteX3" fmla="*/ 99604 w 733727"/>
              <a:gd name="connsiteY3" fmla="*/ 1764321 h 1830429"/>
              <a:gd name="connsiteX4" fmla="*/ 8753 w 733727"/>
              <a:gd name="connsiteY4" fmla="*/ 140671 h 1830429"/>
              <a:gd name="connsiteX0" fmla="*/ 8753 w 733727"/>
              <a:gd name="connsiteY0" fmla="*/ 140671 h 1830429"/>
              <a:gd name="connsiteX1" fmla="*/ 644567 w 733727"/>
              <a:gd name="connsiteY1" fmla="*/ 0 h 1830429"/>
              <a:gd name="connsiteX2" fmla="*/ 358217 w 733727"/>
              <a:gd name="connsiteY2" fmla="*/ 1830429 h 1830429"/>
              <a:gd name="connsiteX3" fmla="*/ 99604 w 733727"/>
              <a:gd name="connsiteY3" fmla="*/ 1764321 h 1830429"/>
              <a:gd name="connsiteX4" fmla="*/ 8753 w 733727"/>
              <a:gd name="connsiteY4" fmla="*/ 140671 h 1830429"/>
              <a:gd name="connsiteX0" fmla="*/ 48943 w 773917"/>
              <a:gd name="connsiteY0" fmla="*/ 140671 h 1830429"/>
              <a:gd name="connsiteX1" fmla="*/ 684757 w 773917"/>
              <a:gd name="connsiteY1" fmla="*/ 0 h 1830429"/>
              <a:gd name="connsiteX2" fmla="*/ 398407 w 773917"/>
              <a:gd name="connsiteY2" fmla="*/ 1830429 h 1830429"/>
              <a:gd name="connsiteX3" fmla="*/ 139794 w 773917"/>
              <a:gd name="connsiteY3" fmla="*/ 1764321 h 1830429"/>
              <a:gd name="connsiteX4" fmla="*/ 48943 w 773917"/>
              <a:gd name="connsiteY4" fmla="*/ 140671 h 1830429"/>
              <a:gd name="connsiteX0" fmla="*/ 51606 w 776580"/>
              <a:gd name="connsiteY0" fmla="*/ 140671 h 1830429"/>
              <a:gd name="connsiteX1" fmla="*/ 687420 w 776580"/>
              <a:gd name="connsiteY1" fmla="*/ 0 h 1830429"/>
              <a:gd name="connsiteX2" fmla="*/ 401070 w 776580"/>
              <a:gd name="connsiteY2" fmla="*/ 1830429 h 1830429"/>
              <a:gd name="connsiteX3" fmla="*/ 142457 w 776580"/>
              <a:gd name="connsiteY3" fmla="*/ 1764321 h 1830429"/>
              <a:gd name="connsiteX4" fmla="*/ 51606 w 776580"/>
              <a:gd name="connsiteY4" fmla="*/ 140671 h 1830429"/>
              <a:gd name="connsiteX0" fmla="*/ 63877 w 788851"/>
              <a:gd name="connsiteY0" fmla="*/ 140671 h 1830429"/>
              <a:gd name="connsiteX1" fmla="*/ 699691 w 788851"/>
              <a:gd name="connsiteY1" fmla="*/ 0 h 1830429"/>
              <a:gd name="connsiteX2" fmla="*/ 413341 w 788851"/>
              <a:gd name="connsiteY2" fmla="*/ 1830429 h 1830429"/>
              <a:gd name="connsiteX3" fmla="*/ 154728 w 788851"/>
              <a:gd name="connsiteY3" fmla="*/ 1764321 h 1830429"/>
              <a:gd name="connsiteX4" fmla="*/ 63877 w 788851"/>
              <a:gd name="connsiteY4" fmla="*/ 140671 h 1830429"/>
              <a:gd name="connsiteX0" fmla="*/ 55752 w 780726"/>
              <a:gd name="connsiteY0" fmla="*/ 140671 h 1830429"/>
              <a:gd name="connsiteX1" fmla="*/ 691566 w 780726"/>
              <a:gd name="connsiteY1" fmla="*/ 0 h 1830429"/>
              <a:gd name="connsiteX2" fmla="*/ 405216 w 780726"/>
              <a:gd name="connsiteY2" fmla="*/ 1830429 h 1830429"/>
              <a:gd name="connsiteX3" fmla="*/ 208018 w 780726"/>
              <a:gd name="connsiteY3" fmla="*/ 1661963 h 1830429"/>
              <a:gd name="connsiteX4" fmla="*/ 55752 w 780726"/>
              <a:gd name="connsiteY4" fmla="*/ 140671 h 1830429"/>
              <a:gd name="connsiteX0" fmla="*/ 60410 w 785384"/>
              <a:gd name="connsiteY0" fmla="*/ 140671 h 1830429"/>
              <a:gd name="connsiteX1" fmla="*/ 696224 w 785384"/>
              <a:gd name="connsiteY1" fmla="*/ 0 h 1830429"/>
              <a:gd name="connsiteX2" fmla="*/ 409874 w 785384"/>
              <a:gd name="connsiteY2" fmla="*/ 1830429 h 1830429"/>
              <a:gd name="connsiteX3" fmla="*/ 212676 w 785384"/>
              <a:gd name="connsiteY3" fmla="*/ 1661963 h 1830429"/>
              <a:gd name="connsiteX4" fmla="*/ 60410 w 785384"/>
              <a:gd name="connsiteY4" fmla="*/ 140671 h 1830429"/>
              <a:gd name="connsiteX0" fmla="*/ 96523 w 650900"/>
              <a:gd name="connsiteY0" fmla="*/ 1307555 h 1830429"/>
              <a:gd name="connsiteX1" fmla="*/ 561740 w 650900"/>
              <a:gd name="connsiteY1" fmla="*/ 0 h 1830429"/>
              <a:gd name="connsiteX2" fmla="*/ 275390 w 650900"/>
              <a:gd name="connsiteY2" fmla="*/ 1830429 h 1830429"/>
              <a:gd name="connsiteX3" fmla="*/ 78192 w 650900"/>
              <a:gd name="connsiteY3" fmla="*/ 1661963 h 1830429"/>
              <a:gd name="connsiteX4" fmla="*/ 96523 w 650900"/>
              <a:gd name="connsiteY4" fmla="*/ 1307555 h 1830429"/>
              <a:gd name="connsiteX0" fmla="*/ 96523 w 275436"/>
              <a:gd name="connsiteY0" fmla="*/ 0 h 522874"/>
              <a:gd name="connsiteX1" fmla="*/ 275390 w 275436"/>
              <a:gd name="connsiteY1" fmla="*/ 522874 h 522874"/>
              <a:gd name="connsiteX2" fmla="*/ 78192 w 275436"/>
              <a:gd name="connsiteY2" fmla="*/ 354408 h 522874"/>
              <a:gd name="connsiteX3" fmla="*/ 96523 w 275436"/>
              <a:gd name="connsiteY3" fmla="*/ 0 h 522874"/>
              <a:gd name="connsiteX0" fmla="*/ 96523 w 96523"/>
              <a:gd name="connsiteY0" fmla="*/ 0 h 368919"/>
              <a:gd name="connsiteX1" fmla="*/ 78192 w 96523"/>
              <a:gd name="connsiteY1" fmla="*/ 354408 h 368919"/>
              <a:gd name="connsiteX2" fmla="*/ 96523 w 96523"/>
              <a:gd name="connsiteY2" fmla="*/ 0 h 368919"/>
              <a:gd name="connsiteX0" fmla="*/ 96523 w 139127"/>
              <a:gd name="connsiteY0" fmla="*/ 0 h 368919"/>
              <a:gd name="connsiteX1" fmla="*/ 78192 w 139127"/>
              <a:gd name="connsiteY1" fmla="*/ 354408 h 368919"/>
              <a:gd name="connsiteX2" fmla="*/ 96523 w 139127"/>
              <a:gd name="connsiteY2" fmla="*/ 0 h 368919"/>
              <a:gd name="connsiteX0" fmla="*/ 96523 w 154860"/>
              <a:gd name="connsiteY0" fmla="*/ 0 h 368919"/>
              <a:gd name="connsiteX1" fmla="*/ 78192 w 154860"/>
              <a:gd name="connsiteY1" fmla="*/ 354408 h 368919"/>
              <a:gd name="connsiteX2" fmla="*/ 96523 w 154860"/>
              <a:gd name="connsiteY2" fmla="*/ 0 h 368919"/>
              <a:gd name="connsiteX0" fmla="*/ 35513 w 93850"/>
              <a:gd name="connsiteY0" fmla="*/ 0 h 354408"/>
              <a:gd name="connsiteX1" fmla="*/ 17182 w 93850"/>
              <a:gd name="connsiteY1" fmla="*/ 354408 h 354408"/>
              <a:gd name="connsiteX2" fmla="*/ 35513 w 93850"/>
              <a:gd name="connsiteY2" fmla="*/ 0 h 354408"/>
              <a:gd name="connsiteX0" fmla="*/ 30916 w 93824"/>
              <a:gd name="connsiteY0" fmla="*/ 0 h 369648"/>
              <a:gd name="connsiteX1" fmla="*/ 20205 w 93824"/>
              <a:gd name="connsiteY1" fmla="*/ 369648 h 369648"/>
              <a:gd name="connsiteX2" fmla="*/ 30916 w 93824"/>
              <a:gd name="connsiteY2" fmla="*/ 0 h 369648"/>
              <a:gd name="connsiteX0" fmla="*/ 30916 w 93824"/>
              <a:gd name="connsiteY0" fmla="*/ 0 h 369648"/>
              <a:gd name="connsiteX1" fmla="*/ 20205 w 93824"/>
              <a:gd name="connsiteY1" fmla="*/ 369648 h 369648"/>
              <a:gd name="connsiteX2" fmla="*/ 30916 w 93824"/>
              <a:gd name="connsiteY2" fmla="*/ 0 h 369648"/>
              <a:gd name="connsiteX0" fmla="*/ 30916 w 99979"/>
              <a:gd name="connsiteY0" fmla="*/ 0 h 369648"/>
              <a:gd name="connsiteX1" fmla="*/ 20205 w 99979"/>
              <a:gd name="connsiteY1" fmla="*/ 369648 h 369648"/>
              <a:gd name="connsiteX2" fmla="*/ 30916 w 99979"/>
              <a:gd name="connsiteY2" fmla="*/ 0 h 369648"/>
              <a:gd name="connsiteX0" fmla="*/ 37951 w 107014"/>
              <a:gd name="connsiteY0" fmla="*/ 0 h 369648"/>
              <a:gd name="connsiteX1" fmla="*/ 27240 w 107014"/>
              <a:gd name="connsiteY1" fmla="*/ 369648 h 369648"/>
              <a:gd name="connsiteX2" fmla="*/ 37951 w 107014"/>
              <a:gd name="connsiteY2" fmla="*/ 0 h 369648"/>
              <a:gd name="connsiteX0" fmla="*/ 53486 w 108557"/>
              <a:gd name="connsiteY0" fmla="*/ 0 h 350598"/>
              <a:gd name="connsiteX1" fmla="*/ 16105 w 108557"/>
              <a:gd name="connsiteY1" fmla="*/ 350598 h 350598"/>
              <a:gd name="connsiteX2" fmla="*/ 53486 w 108557"/>
              <a:gd name="connsiteY2" fmla="*/ 0 h 350598"/>
              <a:gd name="connsiteX0" fmla="*/ 53486 w 85849"/>
              <a:gd name="connsiteY0" fmla="*/ 0 h 350598"/>
              <a:gd name="connsiteX1" fmla="*/ 16105 w 85849"/>
              <a:gd name="connsiteY1" fmla="*/ 350598 h 350598"/>
              <a:gd name="connsiteX2" fmla="*/ 53486 w 85849"/>
              <a:gd name="connsiteY2" fmla="*/ 0 h 350598"/>
              <a:gd name="connsiteX0" fmla="*/ 59002 w 86743"/>
              <a:gd name="connsiteY0" fmla="*/ 0 h 316308"/>
              <a:gd name="connsiteX1" fmla="*/ 14001 w 86743"/>
              <a:gd name="connsiteY1" fmla="*/ 316308 h 316308"/>
              <a:gd name="connsiteX2" fmla="*/ 59002 w 86743"/>
              <a:gd name="connsiteY2" fmla="*/ 0 h 316308"/>
              <a:gd name="connsiteX0" fmla="*/ 59002 w 61976"/>
              <a:gd name="connsiteY0" fmla="*/ 0 h 316308"/>
              <a:gd name="connsiteX1" fmla="*/ 14001 w 61976"/>
              <a:gd name="connsiteY1" fmla="*/ 316308 h 316308"/>
              <a:gd name="connsiteX2" fmla="*/ 59002 w 61976"/>
              <a:gd name="connsiteY2" fmla="*/ 0 h 316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1976" h="316308">
                <a:moveTo>
                  <a:pt x="59002" y="0"/>
                </a:moveTo>
                <a:cubicBezTo>
                  <a:pt x="61763" y="126552"/>
                  <a:pt x="74361" y="190381"/>
                  <a:pt x="14001" y="316308"/>
                </a:cubicBezTo>
                <a:cubicBezTo>
                  <a:pt x="-14725" y="192943"/>
                  <a:pt x="981" y="185364"/>
                  <a:pt x="59002" y="0"/>
                </a:cubicBezTo>
                <a:close/>
              </a:path>
            </a:pathLst>
          </a:custGeom>
          <a:solidFill>
            <a:srgbClr val="7030A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pes valgus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5004" y="2898154"/>
            <a:ext cx="5143500" cy="405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8" descr="pes varus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2947962"/>
            <a:ext cx="2539207" cy="399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Gerade Verbindung 14"/>
          <p:cNvCxnSpPr/>
          <p:nvPr/>
        </p:nvCxnSpPr>
        <p:spPr>
          <a:xfrm>
            <a:off x="4932040" y="2875954"/>
            <a:ext cx="72008" cy="3816424"/>
          </a:xfrm>
          <a:prstGeom prst="line">
            <a:avLst/>
          </a:prstGeom>
          <a:ln w="508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/>
          <p:cNvCxnSpPr/>
          <p:nvPr/>
        </p:nvCxnSpPr>
        <p:spPr>
          <a:xfrm>
            <a:off x="3923928" y="2875954"/>
            <a:ext cx="72008" cy="3816424"/>
          </a:xfrm>
          <a:prstGeom prst="line">
            <a:avLst/>
          </a:prstGeom>
          <a:ln w="508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uppieren 29"/>
          <p:cNvGrpSpPr/>
          <p:nvPr/>
        </p:nvGrpSpPr>
        <p:grpSpPr>
          <a:xfrm>
            <a:off x="7668344" y="2731938"/>
            <a:ext cx="432048" cy="4032448"/>
            <a:chOff x="7668344" y="1484784"/>
            <a:chExt cx="432048" cy="4032448"/>
          </a:xfrm>
        </p:grpSpPr>
        <p:cxnSp>
          <p:nvCxnSpPr>
            <p:cNvPr id="21" name="Gerade Verbindung 20"/>
            <p:cNvCxnSpPr/>
            <p:nvPr/>
          </p:nvCxnSpPr>
          <p:spPr>
            <a:xfrm flipH="1">
              <a:off x="7668344" y="1484784"/>
              <a:ext cx="432048" cy="2448272"/>
            </a:xfrm>
            <a:prstGeom prst="line">
              <a:avLst/>
            </a:prstGeom>
            <a:ln w="508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/>
          </p:nvCxnSpPr>
          <p:spPr>
            <a:xfrm flipH="1" flipV="1">
              <a:off x="7668344" y="3933056"/>
              <a:ext cx="432048" cy="1584176"/>
            </a:xfrm>
            <a:prstGeom prst="line">
              <a:avLst/>
            </a:prstGeom>
            <a:ln w="508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uppieren 30"/>
          <p:cNvGrpSpPr/>
          <p:nvPr/>
        </p:nvGrpSpPr>
        <p:grpSpPr>
          <a:xfrm flipH="1">
            <a:off x="6444208" y="2731938"/>
            <a:ext cx="432048" cy="4032448"/>
            <a:chOff x="7668344" y="1484784"/>
            <a:chExt cx="432048" cy="4032448"/>
          </a:xfrm>
        </p:grpSpPr>
        <p:cxnSp>
          <p:nvCxnSpPr>
            <p:cNvPr id="32" name="Gerade Verbindung 31"/>
            <p:cNvCxnSpPr/>
            <p:nvPr/>
          </p:nvCxnSpPr>
          <p:spPr>
            <a:xfrm flipH="1">
              <a:off x="7668344" y="1484784"/>
              <a:ext cx="432048" cy="2448272"/>
            </a:xfrm>
            <a:prstGeom prst="line">
              <a:avLst/>
            </a:prstGeom>
            <a:ln w="508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/>
          </p:nvCxnSpPr>
          <p:spPr>
            <a:xfrm flipH="1" flipV="1">
              <a:off x="7668344" y="3933056"/>
              <a:ext cx="432048" cy="1584176"/>
            </a:xfrm>
            <a:prstGeom prst="line">
              <a:avLst/>
            </a:prstGeom>
            <a:ln w="508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uppieren 36"/>
          <p:cNvGrpSpPr/>
          <p:nvPr/>
        </p:nvGrpSpPr>
        <p:grpSpPr>
          <a:xfrm flipH="1">
            <a:off x="2123728" y="2803946"/>
            <a:ext cx="432048" cy="3888432"/>
            <a:chOff x="7668344" y="1484784"/>
            <a:chExt cx="432048" cy="3888432"/>
          </a:xfrm>
        </p:grpSpPr>
        <p:cxnSp>
          <p:nvCxnSpPr>
            <p:cNvPr id="38" name="Gerade Verbindung 37"/>
            <p:cNvCxnSpPr/>
            <p:nvPr/>
          </p:nvCxnSpPr>
          <p:spPr>
            <a:xfrm flipH="1">
              <a:off x="7668344" y="1484784"/>
              <a:ext cx="432048" cy="2448272"/>
            </a:xfrm>
            <a:prstGeom prst="line">
              <a:avLst/>
            </a:prstGeom>
            <a:ln w="508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38"/>
            <p:cNvCxnSpPr/>
            <p:nvPr/>
          </p:nvCxnSpPr>
          <p:spPr>
            <a:xfrm flipH="1" flipV="1">
              <a:off x="7668344" y="3933056"/>
              <a:ext cx="288032" cy="1440160"/>
            </a:xfrm>
            <a:prstGeom prst="line">
              <a:avLst/>
            </a:prstGeom>
            <a:ln w="508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uppieren 41"/>
          <p:cNvGrpSpPr/>
          <p:nvPr/>
        </p:nvGrpSpPr>
        <p:grpSpPr>
          <a:xfrm>
            <a:off x="971600" y="2803946"/>
            <a:ext cx="432048" cy="3888432"/>
            <a:chOff x="7668344" y="1484784"/>
            <a:chExt cx="432048" cy="3888432"/>
          </a:xfrm>
        </p:grpSpPr>
        <p:cxnSp>
          <p:nvCxnSpPr>
            <p:cNvPr id="43" name="Gerade Verbindung 42"/>
            <p:cNvCxnSpPr/>
            <p:nvPr/>
          </p:nvCxnSpPr>
          <p:spPr>
            <a:xfrm flipH="1">
              <a:off x="7668344" y="1484784"/>
              <a:ext cx="432048" cy="2448272"/>
            </a:xfrm>
            <a:prstGeom prst="line">
              <a:avLst/>
            </a:prstGeom>
            <a:ln w="508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43"/>
            <p:cNvCxnSpPr/>
            <p:nvPr/>
          </p:nvCxnSpPr>
          <p:spPr>
            <a:xfrm flipH="1" flipV="1">
              <a:off x="7668344" y="3933056"/>
              <a:ext cx="288032" cy="1440160"/>
            </a:xfrm>
            <a:prstGeom prst="line">
              <a:avLst/>
            </a:prstGeom>
            <a:ln w="508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3347864" y="6432450"/>
            <a:ext cx="126365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hu-HU" dirty="0"/>
              <a:t>Pes rectus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0" y="6432450"/>
            <a:ext cx="120015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hu-HU" dirty="0"/>
              <a:t>Pes varus</a:t>
            </a: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6084168" y="6432450"/>
            <a:ext cx="130175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hu-HU" dirty="0"/>
              <a:t>Pes valgus</a:t>
            </a:r>
          </a:p>
        </p:txBody>
      </p:sp>
      <p:pic>
        <p:nvPicPr>
          <p:cNvPr id="45" name="Picture 102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0"/>
            <a:ext cx="3528963" cy="2960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1027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4975" y="6349"/>
            <a:ext cx="3640993" cy="2955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ChangeArrowheads="1"/>
          </p:cNvSpPr>
          <p:nvPr/>
        </p:nvSpPr>
        <p:spPr bwMode="auto">
          <a:xfrm>
            <a:off x="0" y="85725"/>
            <a:ext cx="9144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hu-HU" sz="2400" b="1">
                <a:solidFill>
                  <a:srgbClr val="000099"/>
                </a:solidFill>
              </a:rPr>
              <a:t>ALSÓ UGRÓÍZÜLET MOZGÁSAI</a:t>
            </a:r>
          </a:p>
        </p:txBody>
      </p:sp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190500" y="746125"/>
            <a:ext cx="1758950" cy="1676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endParaRPr lang="en-US" sz="2000">
              <a:solidFill>
                <a:srgbClr val="FFFF00"/>
              </a:solidFill>
            </a:endParaRPr>
          </a:p>
          <a:p>
            <a:pPr eaLnBrk="0" hangingPunct="0"/>
            <a:endParaRPr lang="en-US" sz="2000">
              <a:solidFill>
                <a:srgbClr val="FFFF00"/>
              </a:solidFill>
            </a:endParaRPr>
          </a:p>
          <a:p>
            <a:pPr eaLnBrk="0" hangingPunct="0"/>
            <a:endParaRPr lang="en-US" sz="2000">
              <a:solidFill>
                <a:srgbClr val="FFFF00"/>
              </a:solidFill>
            </a:endParaRPr>
          </a:p>
          <a:p>
            <a:pPr eaLnBrk="0" hangingPunct="0"/>
            <a:endParaRPr lang="en-US" sz="2000">
              <a:solidFill>
                <a:srgbClr val="FFFF00"/>
              </a:solidFill>
            </a:endParaRPr>
          </a:p>
          <a:p>
            <a:pPr eaLnBrk="0" hangingPunct="0"/>
            <a:endParaRPr lang="en-US" sz="2400">
              <a:solidFill>
                <a:srgbClr val="FFFF00"/>
              </a:solidFill>
            </a:endParaRPr>
          </a:p>
        </p:txBody>
      </p:sp>
      <p:sp>
        <p:nvSpPr>
          <p:cNvPr id="70660" name="Text Box 4"/>
          <p:cNvSpPr txBox="1">
            <a:spLocks noChangeArrowheads="1"/>
          </p:cNvSpPr>
          <p:nvPr/>
        </p:nvSpPr>
        <p:spPr bwMode="auto">
          <a:xfrm>
            <a:off x="474663" y="1485900"/>
            <a:ext cx="8081962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hu-HU" sz="2400">
              <a:solidFill>
                <a:srgbClr val="FFFF00"/>
              </a:solidFill>
            </a:endParaRPr>
          </a:p>
        </p:txBody>
      </p:sp>
      <p:sp>
        <p:nvSpPr>
          <p:cNvPr id="70661" name="Text Box 5"/>
          <p:cNvSpPr txBox="1">
            <a:spLocks noChangeArrowheads="1"/>
          </p:cNvSpPr>
          <p:nvPr/>
        </p:nvSpPr>
        <p:spPr bwMode="auto">
          <a:xfrm>
            <a:off x="101600" y="950590"/>
            <a:ext cx="5046663" cy="2838450"/>
          </a:xfrm>
          <a:prstGeom prst="rect">
            <a:avLst/>
          </a:prstGeom>
          <a:solidFill>
            <a:srgbClr val="000099"/>
          </a:solidFill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tabLst>
                <a:tab pos="177800" algn="l"/>
                <a:tab pos="355600" algn="l"/>
                <a:tab pos="4305300" algn="l"/>
              </a:tabLst>
            </a:pPr>
            <a:r>
              <a:rPr lang="hu-HU" u="sng" dirty="0">
                <a:solidFill>
                  <a:srgbClr val="FFFF00"/>
                </a:solidFill>
              </a:rPr>
              <a:t>Inversio (supinatio + adductio + plantarflexio):</a:t>
            </a:r>
          </a:p>
          <a:p>
            <a:pPr eaLnBrk="0" hangingPunct="0">
              <a:tabLst>
                <a:tab pos="177800" algn="l"/>
                <a:tab pos="355600" algn="l"/>
                <a:tab pos="4305300" algn="l"/>
              </a:tabLst>
            </a:pPr>
            <a:r>
              <a:rPr lang="hu-HU" dirty="0">
                <a:solidFill>
                  <a:srgbClr val="FFFF00"/>
                </a:solidFill>
              </a:rPr>
              <a:t>	M. tibialis anterior</a:t>
            </a:r>
          </a:p>
          <a:p>
            <a:pPr eaLnBrk="0" hangingPunct="0">
              <a:tabLst>
                <a:tab pos="177800" algn="l"/>
                <a:tab pos="355600" algn="l"/>
                <a:tab pos="4305300" algn="l"/>
              </a:tabLst>
            </a:pPr>
            <a:r>
              <a:rPr lang="hu-HU" dirty="0">
                <a:solidFill>
                  <a:srgbClr val="FFFF00"/>
                </a:solidFill>
              </a:rPr>
              <a:t>	M. tibialis posterior</a:t>
            </a:r>
            <a:endParaRPr lang="hu-HU" u="sng" dirty="0">
              <a:solidFill>
                <a:srgbClr val="FFFF00"/>
              </a:solidFill>
            </a:endParaRPr>
          </a:p>
          <a:p>
            <a:pPr eaLnBrk="0" hangingPunct="0">
              <a:tabLst>
                <a:tab pos="177800" algn="l"/>
                <a:tab pos="355600" algn="l"/>
                <a:tab pos="4305300" algn="l"/>
              </a:tabLst>
            </a:pPr>
            <a:endParaRPr lang="hu-HU" u="sng" dirty="0">
              <a:solidFill>
                <a:srgbClr val="FFFF00"/>
              </a:solidFill>
            </a:endParaRPr>
          </a:p>
          <a:p>
            <a:pPr eaLnBrk="0" hangingPunct="0">
              <a:tabLst>
                <a:tab pos="177800" algn="l"/>
                <a:tab pos="355600" algn="l"/>
                <a:tab pos="4305300" algn="l"/>
              </a:tabLst>
            </a:pPr>
            <a:r>
              <a:rPr lang="hu-HU" u="sng" dirty="0">
                <a:solidFill>
                  <a:srgbClr val="FFFF00"/>
                </a:solidFill>
              </a:rPr>
              <a:t>Eversio (pronatio + abductio + dorsalflexio):</a:t>
            </a:r>
          </a:p>
          <a:p>
            <a:pPr eaLnBrk="0" hangingPunct="0">
              <a:tabLst>
                <a:tab pos="177800" algn="l"/>
                <a:tab pos="355600" algn="l"/>
                <a:tab pos="4305300" algn="l"/>
              </a:tabLst>
            </a:pPr>
            <a:r>
              <a:rPr lang="hu-HU" dirty="0">
                <a:solidFill>
                  <a:srgbClr val="FFFF00"/>
                </a:solidFill>
              </a:rPr>
              <a:t>	M. peroneus longus </a:t>
            </a:r>
          </a:p>
          <a:p>
            <a:pPr eaLnBrk="0" hangingPunct="0">
              <a:tabLst>
                <a:tab pos="177800" algn="l"/>
                <a:tab pos="355600" algn="l"/>
                <a:tab pos="4305300" algn="l"/>
              </a:tabLst>
            </a:pPr>
            <a:r>
              <a:rPr lang="hu-HU" dirty="0">
                <a:solidFill>
                  <a:srgbClr val="FFFF00"/>
                </a:solidFill>
              </a:rPr>
              <a:t>	M. peroneus brevis</a:t>
            </a:r>
          </a:p>
          <a:p>
            <a:pPr eaLnBrk="0" hangingPunct="0">
              <a:tabLst>
                <a:tab pos="177800" algn="l"/>
                <a:tab pos="355600" algn="l"/>
                <a:tab pos="4305300" algn="l"/>
              </a:tabLst>
            </a:pPr>
            <a:r>
              <a:rPr lang="hu-HU" dirty="0">
                <a:solidFill>
                  <a:srgbClr val="FFFF00"/>
                </a:solidFill>
              </a:rPr>
              <a:t>	M. peroneus tertius</a:t>
            </a:r>
          </a:p>
          <a:p>
            <a:pPr eaLnBrk="0" hangingPunct="0">
              <a:tabLst>
                <a:tab pos="177800" algn="l"/>
                <a:tab pos="355600" algn="l"/>
                <a:tab pos="4305300" algn="l"/>
              </a:tabLst>
            </a:pPr>
            <a:endParaRPr lang="hu-HU" dirty="0">
              <a:solidFill>
                <a:srgbClr val="FFFF00"/>
              </a:solidFill>
            </a:endParaRPr>
          </a:p>
          <a:p>
            <a:pPr eaLnBrk="0" hangingPunct="0">
              <a:tabLst>
                <a:tab pos="177800" algn="l"/>
                <a:tab pos="355600" algn="l"/>
                <a:tab pos="4305300" algn="l"/>
              </a:tabLst>
            </a:pPr>
            <a:endParaRPr lang="hu-HU" dirty="0">
              <a:solidFill>
                <a:srgbClr val="FFFF00"/>
              </a:solidFill>
            </a:endParaRPr>
          </a:p>
        </p:txBody>
      </p:sp>
      <p:graphicFrame>
        <p:nvGraphicFramePr>
          <p:cNvPr id="70663" name="Object 7"/>
          <p:cNvGraphicFramePr>
            <a:graphicFrameLocks noChangeAspect="1"/>
          </p:cNvGraphicFramePr>
          <p:nvPr/>
        </p:nvGraphicFramePr>
        <p:xfrm>
          <a:off x="5281613" y="692150"/>
          <a:ext cx="3538537" cy="5095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Image" r:id="rId3" imgW="4038095" imgH="5815873" progId="">
                  <p:embed/>
                </p:oleObj>
              </mc:Choice>
              <mc:Fallback>
                <p:oleObj name="Image" r:id="rId3" imgW="4038095" imgH="5815873" progId="">
                  <p:embed/>
                  <p:pic>
                    <p:nvPicPr>
                      <p:cNvPr id="70663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81613" y="692150"/>
                        <a:ext cx="3538537" cy="5095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2" descr="labiz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3861048"/>
            <a:ext cx="4611798" cy="299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feld 7"/>
          <p:cNvSpPr txBox="1"/>
          <p:nvPr/>
        </p:nvSpPr>
        <p:spPr>
          <a:xfrm>
            <a:off x="3203848" y="6642556"/>
            <a:ext cx="33843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" dirty="0"/>
              <a:t>Altdorfer Károly előadásából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Dorsum pedis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763688" y="1600200"/>
            <a:ext cx="4886935" cy="4853136"/>
          </a:xfrm>
        </p:spPr>
        <p:txBody>
          <a:bodyPr>
            <a:normAutofit fontScale="92500"/>
          </a:bodyPr>
          <a:lstStyle/>
          <a:p>
            <a:r>
              <a:rPr lang="hu-HU" dirty="0"/>
              <a:t>Határok</a:t>
            </a:r>
          </a:p>
          <a:p>
            <a:pPr lvl="1"/>
            <a:r>
              <a:rPr lang="hu-HU" dirty="0"/>
              <a:t>Proximalisan a </a:t>
            </a:r>
            <a:r>
              <a:rPr lang="hu-HU" dirty="0">
                <a:solidFill>
                  <a:srgbClr val="7030A0"/>
                </a:solidFill>
              </a:rPr>
              <a:t>bokákat összekötő vonal</a:t>
            </a:r>
            <a:r>
              <a:rPr lang="hu-HU" dirty="0"/>
              <a:t>, distalisan az </a:t>
            </a:r>
            <a:r>
              <a:rPr lang="hu-HU" dirty="0">
                <a:solidFill>
                  <a:srgbClr val="7030A0"/>
                </a:solidFill>
              </a:rPr>
              <a:t>ujjak töve</a:t>
            </a:r>
            <a:r>
              <a:rPr lang="hu-HU" dirty="0"/>
              <a:t>, oldalt a </a:t>
            </a:r>
            <a:r>
              <a:rPr lang="hu-HU" dirty="0">
                <a:solidFill>
                  <a:srgbClr val="7030A0"/>
                </a:solidFill>
              </a:rPr>
              <a:t>talpszélek</a:t>
            </a:r>
          </a:p>
          <a:p>
            <a:r>
              <a:rPr lang="hu-HU" dirty="0"/>
              <a:t>Kiemelt fontosságú képletek</a:t>
            </a:r>
          </a:p>
          <a:p>
            <a:pPr lvl="1"/>
            <a:r>
              <a:rPr lang="hu-HU" dirty="0"/>
              <a:t>arteria dorsalis pedis</a:t>
            </a:r>
          </a:p>
          <a:p>
            <a:r>
              <a:rPr lang="hu-HU" dirty="0"/>
              <a:t>Klinikai vonatkozások</a:t>
            </a:r>
          </a:p>
          <a:p>
            <a:pPr lvl="1"/>
            <a:r>
              <a:rPr lang="hu-HU" dirty="0">
                <a:latin typeface="Georgia" pitchFamily="18" charset="0"/>
              </a:rPr>
              <a:t>ADP pulzus (diabétesz, kisérbetegség)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38FAC907-0498-466D-97E0-733A6B4975B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92" y="27384"/>
            <a:ext cx="1479448" cy="6858000"/>
          </a:xfrm>
          <a:prstGeom prst="rect">
            <a:avLst/>
          </a:prstGeom>
        </p:spPr>
      </p:pic>
      <p:sp>
        <p:nvSpPr>
          <p:cNvPr id="5" name="Szabadkézi sokszög: alakzat 4">
            <a:extLst>
              <a:ext uri="{FF2B5EF4-FFF2-40B4-BE49-F238E27FC236}">
                <a16:creationId xmlns:a16="http://schemas.microsoft.com/office/drawing/2014/main" id="{D1C3D3BE-2F36-4524-92F0-8D90C32FC3E2}"/>
              </a:ext>
            </a:extLst>
          </p:cNvPr>
          <p:cNvSpPr/>
          <p:nvPr/>
        </p:nvSpPr>
        <p:spPr>
          <a:xfrm>
            <a:off x="552319" y="5779666"/>
            <a:ext cx="700164" cy="1081783"/>
          </a:xfrm>
          <a:custGeom>
            <a:avLst/>
            <a:gdLst>
              <a:gd name="connsiteX0" fmla="*/ 32084 w 1026695"/>
              <a:gd name="connsiteY0" fmla="*/ 0 h 2807369"/>
              <a:gd name="connsiteX1" fmla="*/ 256674 w 1026695"/>
              <a:gd name="connsiteY1" fmla="*/ 208548 h 2807369"/>
              <a:gd name="connsiteX2" fmla="*/ 1026695 w 1026695"/>
              <a:gd name="connsiteY2" fmla="*/ 2711116 h 2807369"/>
              <a:gd name="connsiteX3" fmla="*/ 288758 w 1026695"/>
              <a:gd name="connsiteY3" fmla="*/ 2807369 h 2807369"/>
              <a:gd name="connsiteX4" fmla="*/ 0 w 1026695"/>
              <a:gd name="connsiteY4" fmla="*/ 48126 h 2807369"/>
              <a:gd name="connsiteX5" fmla="*/ 0 w 1026695"/>
              <a:gd name="connsiteY5" fmla="*/ 48126 h 2807369"/>
              <a:gd name="connsiteX0" fmla="*/ 385010 w 1379621"/>
              <a:gd name="connsiteY0" fmla="*/ 82941 h 2890310"/>
              <a:gd name="connsiteX1" fmla="*/ 609600 w 1379621"/>
              <a:gd name="connsiteY1" fmla="*/ 291489 h 2890310"/>
              <a:gd name="connsiteX2" fmla="*/ 1379621 w 1379621"/>
              <a:gd name="connsiteY2" fmla="*/ 2794057 h 2890310"/>
              <a:gd name="connsiteX3" fmla="*/ 641684 w 1379621"/>
              <a:gd name="connsiteY3" fmla="*/ 2890310 h 2890310"/>
              <a:gd name="connsiteX4" fmla="*/ 352926 w 1379621"/>
              <a:gd name="connsiteY4" fmla="*/ 131067 h 2890310"/>
              <a:gd name="connsiteX5" fmla="*/ 0 w 1379621"/>
              <a:gd name="connsiteY5" fmla="*/ 483994 h 2890310"/>
              <a:gd name="connsiteX0" fmla="*/ 385010 w 1379621"/>
              <a:gd name="connsiteY0" fmla="*/ 0 h 2807369"/>
              <a:gd name="connsiteX1" fmla="*/ 609600 w 1379621"/>
              <a:gd name="connsiteY1" fmla="*/ 208548 h 2807369"/>
              <a:gd name="connsiteX2" fmla="*/ 1379621 w 1379621"/>
              <a:gd name="connsiteY2" fmla="*/ 2711116 h 2807369"/>
              <a:gd name="connsiteX3" fmla="*/ 641684 w 1379621"/>
              <a:gd name="connsiteY3" fmla="*/ 2807369 h 2807369"/>
              <a:gd name="connsiteX4" fmla="*/ 248151 w 1379621"/>
              <a:gd name="connsiteY4" fmla="*/ 1410201 h 2807369"/>
              <a:gd name="connsiteX5" fmla="*/ 0 w 1379621"/>
              <a:gd name="connsiteY5" fmla="*/ 401053 h 2807369"/>
              <a:gd name="connsiteX0" fmla="*/ 223085 w 1217696"/>
              <a:gd name="connsiteY0" fmla="*/ 0 h 2807369"/>
              <a:gd name="connsiteX1" fmla="*/ 447675 w 1217696"/>
              <a:gd name="connsiteY1" fmla="*/ 208548 h 2807369"/>
              <a:gd name="connsiteX2" fmla="*/ 1217696 w 1217696"/>
              <a:gd name="connsiteY2" fmla="*/ 2711116 h 2807369"/>
              <a:gd name="connsiteX3" fmla="*/ 479759 w 1217696"/>
              <a:gd name="connsiteY3" fmla="*/ 2807369 h 2807369"/>
              <a:gd name="connsiteX4" fmla="*/ 86226 w 1217696"/>
              <a:gd name="connsiteY4" fmla="*/ 1410201 h 2807369"/>
              <a:gd name="connsiteX5" fmla="*/ 0 w 1217696"/>
              <a:gd name="connsiteY5" fmla="*/ 258178 h 2807369"/>
              <a:gd name="connsiteX0" fmla="*/ 223085 w 1217696"/>
              <a:gd name="connsiteY0" fmla="*/ 0 h 2807369"/>
              <a:gd name="connsiteX1" fmla="*/ 447675 w 1217696"/>
              <a:gd name="connsiteY1" fmla="*/ 208548 h 2807369"/>
              <a:gd name="connsiteX2" fmla="*/ 1217696 w 1217696"/>
              <a:gd name="connsiteY2" fmla="*/ 2711116 h 2807369"/>
              <a:gd name="connsiteX3" fmla="*/ 479759 w 1217696"/>
              <a:gd name="connsiteY3" fmla="*/ 2807369 h 2807369"/>
              <a:gd name="connsiteX4" fmla="*/ 86226 w 1217696"/>
              <a:gd name="connsiteY4" fmla="*/ 1410201 h 2807369"/>
              <a:gd name="connsiteX5" fmla="*/ 0 w 1217696"/>
              <a:gd name="connsiteY5" fmla="*/ 258178 h 2807369"/>
              <a:gd name="connsiteX6" fmla="*/ 223085 w 1217696"/>
              <a:gd name="connsiteY6" fmla="*/ 0 h 2807369"/>
              <a:gd name="connsiteX0" fmla="*/ 145915 w 1140526"/>
              <a:gd name="connsiteY0" fmla="*/ 0 h 2807369"/>
              <a:gd name="connsiteX1" fmla="*/ 370505 w 1140526"/>
              <a:gd name="connsiteY1" fmla="*/ 208548 h 2807369"/>
              <a:gd name="connsiteX2" fmla="*/ 1140526 w 1140526"/>
              <a:gd name="connsiteY2" fmla="*/ 2711116 h 2807369"/>
              <a:gd name="connsiteX3" fmla="*/ 402589 w 1140526"/>
              <a:gd name="connsiteY3" fmla="*/ 2807369 h 2807369"/>
              <a:gd name="connsiteX4" fmla="*/ 9056 w 1140526"/>
              <a:gd name="connsiteY4" fmla="*/ 1410201 h 2807369"/>
              <a:gd name="connsiteX5" fmla="*/ 145915 w 1140526"/>
              <a:gd name="connsiteY5" fmla="*/ 0 h 2807369"/>
              <a:gd name="connsiteX0" fmla="*/ 145915 w 1140526"/>
              <a:gd name="connsiteY0" fmla="*/ 0 h 2807369"/>
              <a:gd name="connsiteX1" fmla="*/ 370505 w 1140526"/>
              <a:gd name="connsiteY1" fmla="*/ 208548 h 2807369"/>
              <a:gd name="connsiteX2" fmla="*/ 1140526 w 1140526"/>
              <a:gd name="connsiteY2" fmla="*/ 2711116 h 2807369"/>
              <a:gd name="connsiteX3" fmla="*/ 402589 w 1140526"/>
              <a:gd name="connsiteY3" fmla="*/ 2807369 h 2807369"/>
              <a:gd name="connsiteX4" fmla="*/ 9056 w 1140526"/>
              <a:gd name="connsiteY4" fmla="*/ 1410201 h 2807369"/>
              <a:gd name="connsiteX5" fmla="*/ 145915 w 1140526"/>
              <a:gd name="connsiteY5" fmla="*/ 0 h 2807369"/>
              <a:gd name="connsiteX0" fmla="*/ 145915 w 1140526"/>
              <a:gd name="connsiteY0" fmla="*/ 0 h 2807369"/>
              <a:gd name="connsiteX1" fmla="*/ 370505 w 1140526"/>
              <a:gd name="connsiteY1" fmla="*/ 208548 h 2807369"/>
              <a:gd name="connsiteX2" fmla="*/ 1140526 w 1140526"/>
              <a:gd name="connsiteY2" fmla="*/ 2711116 h 2807369"/>
              <a:gd name="connsiteX3" fmla="*/ 402589 w 1140526"/>
              <a:gd name="connsiteY3" fmla="*/ 2807369 h 2807369"/>
              <a:gd name="connsiteX4" fmla="*/ 9056 w 1140526"/>
              <a:gd name="connsiteY4" fmla="*/ 1410201 h 2807369"/>
              <a:gd name="connsiteX5" fmla="*/ 145915 w 1140526"/>
              <a:gd name="connsiteY5" fmla="*/ 0 h 2807369"/>
              <a:gd name="connsiteX0" fmla="*/ 145915 w 1140526"/>
              <a:gd name="connsiteY0" fmla="*/ 0 h 2807369"/>
              <a:gd name="connsiteX1" fmla="*/ 370505 w 1140526"/>
              <a:gd name="connsiteY1" fmla="*/ 208548 h 2807369"/>
              <a:gd name="connsiteX2" fmla="*/ 1140526 w 1140526"/>
              <a:gd name="connsiteY2" fmla="*/ 2711116 h 2807369"/>
              <a:gd name="connsiteX3" fmla="*/ 402589 w 1140526"/>
              <a:gd name="connsiteY3" fmla="*/ 2807369 h 2807369"/>
              <a:gd name="connsiteX4" fmla="*/ 9056 w 1140526"/>
              <a:gd name="connsiteY4" fmla="*/ 1410201 h 2807369"/>
              <a:gd name="connsiteX5" fmla="*/ 145915 w 1140526"/>
              <a:gd name="connsiteY5" fmla="*/ 0 h 2807369"/>
              <a:gd name="connsiteX0" fmla="*/ 145915 w 1140526"/>
              <a:gd name="connsiteY0" fmla="*/ 0 h 2807369"/>
              <a:gd name="connsiteX1" fmla="*/ 370505 w 1140526"/>
              <a:gd name="connsiteY1" fmla="*/ 208548 h 2807369"/>
              <a:gd name="connsiteX2" fmla="*/ 1140526 w 1140526"/>
              <a:gd name="connsiteY2" fmla="*/ 2711116 h 2807369"/>
              <a:gd name="connsiteX3" fmla="*/ 402589 w 1140526"/>
              <a:gd name="connsiteY3" fmla="*/ 2807369 h 2807369"/>
              <a:gd name="connsiteX4" fmla="*/ 9056 w 1140526"/>
              <a:gd name="connsiteY4" fmla="*/ 1410201 h 2807369"/>
              <a:gd name="connsiteX5" fmla="*/ 145915 w 1140526"/>
              <a:gd name="connsiteY5" fmla="*/ 0 h 2807369"/>
              <a:gd name="connsiteX0" fmla="*/ 145915 w 1140526"/>
              <a:gd name="connsiteY0" fmla="*/ 0 h 2807369"/>
              <a:gd name="connsiteX1" fmla="*/ 370505 w 1140526"/>
              <a:gd name="connsiteY1" fmla="*/ 208548 h 2807369"/>
              <a:gd name="connsiteX2" fmla="*/ 1140526 w 1140526"/>
              <a:gd name="connsiteY2" fmla="*/ 2711116 h 2807369"/>
              <a:gd name="connsiteX3" fmla="*/ 402589 w 1140526"/>
              <a:gd name="connsiteY3" fmla="*/ 2807369 h 2807369"/>
              <a:gd name="connsiteX4" fmla="*/ 9056 w 1140526"/>
              <a:gd name="connsiteY4" fmla="*/ 1410201 h 2807369"/>
              <a:gd name="connsiteX5" fmla="*/ 145915 w 1140526"/>
              <a:gd name="connsiteY5" fmla="*/ 0 h 2807369"/>
              <a:gd name="connsiteX0" fmla="*/ 150382 w 1144993"/>
              <a:gd name="connsiteY0" fmla="*/ 0 h 2807369"/>
              <a:gd name="connsiteX1" fmla="*/ 374972 w 1144993"/>
              <a:gd name="connsiteY1" fmla="*/ 208548 h 2807369"/>
              <a:gd name="connsiteX2" fmla="*/ 1144993 w 1144993"/>
              <a:gd name="connsiteY2" fmla="*/ 2711116 h 2807369"/>
              <a:gd name="connsiteX3" fmla="*/ 407056 w 1144993"/>
              <a:gd name="connsiteY3" fmla="*/ 2807369 h 2807369"/>
              <a:gd name="connsiteX4" fmla="*/ 13523 w 1144993"/>
              <a:gd name="connsiteY4" fmla="*/ 1410201 h 2807369"/>
              <a:gd name="connsiteX5" fmla="*/ 150382 w 1144993"/>
              <a:gd name="connsiteY5" fmla="*/ 0 h 2807369"/>
              <a:gd name="connsiteX0" fmla="*/ 150382 w 1144993"/>
              <a:gd name="connsiteY0" fmla="*/ 0 h 2807369"/>
              <a:gd name="connsiteX1" fmla="*/ 780552 w 1144993"/>
              <a:gd name="connsiteY1" fmla="*/ 827980 h 2807369"/>
              <a:gd name="connsiteX2" fmla="*/ 1144993 w 1144993"/>
              <a:gd name="connsiteY2" fmla="*/ 2711116 h 2807369"/>
              <a:gd name="connsiteX3" fmla="*/ 407056 w 1144993"/>
              <a:gd name="connsiteY3" fmla="*/ 2807369 h 2807369"/>
              <a:gd name="connsiteX4" fmla="*/ 13523 w 1144993"/>
              <a:gd name="connsiteY4" fmla="*/ 1410201 h 2807369"/>
              <a:gd name="connsiteX5" fmla="*/ 150382 w 1144993"/>
              <a:gd name="connsiteY5" fmla="*/ 0 h 2807369"/>
              <a:gd name="connsiteX0" fmla="*/ 195018 w 1138009"/>
              <a:gd name="connsiteY0" fmla="*/ 0 h 2047827"/>
              <a:gd name="connsiteX1" fmla="*/ 773568 w 1138009"/>
              <a:gd name="connsiteY1" fmla="*/ 68438 h 2047827"/>
              <a:gd name="connsiteX2" fmla="*/ 1138009 w 1138009"/>
              <a:gd name="connsiteY2" fmla="*/ 1951574 h 2047827"/>
              <a:gd name="connsiteX3" fmla="*/ 400072 w 1138009"/>
              <a:gd name="connsiteY3" fmla="*/ 2047827 h 2047827"/>
              <a:gd name="connsiteX4" fmla="*/ 6539 w 1138009"/>
              <a:gd name="connsiteY4" fmla="*/ 650659 h 2047827"/>
              <a:gd name="connsiteX5" fmla="*/ 195018 w 1138009"/>
              <a:gd name="connsiteY5" fmla="*/ 0 h 2047827"/>
              <a:gd name="connsiteX0" fmla="*/ 195018 w 1138009"/>
              <a:gd name="connsiteY0" fmla="*/ 0 h 2047827"/>
              <a:gd name="connsiteX1" fmla="*/ 773568 w 1138009"/>
              <a:gd name="connsiteY1" fmla="*/ 68438 h 2047827"/>
              <a:gd name="connsiteX2" fmla="*/ 1138009 w 1138009"/>
              <a:gd name="connsiteY2" fmla="*/ 1951574 h 2047827"/>
              <a:gd name="connsiteX3" fmla="*/ 400072 w 1138009"/>
              <a:gd name="connsiteY3" fmla="*/ 2047827 h 2047827"/>
              <a:gd name="connsiteX4" fmla="*/ 6539 w 1138009"/>
              <a:gd name="connsiteY4" fmla="*/ 650659 h 2047827"/>
              <a:gd name="connsiteX5" fmla="*/ 195018 w 1138009"/>
              <a:gd name="connsiteY5" fmla="*/ 0 h 2047827"/>
              <a:gd name="connsiteX0" fmla="*/ 195018 w 1138009"/>
              <a:gd name="connsiteY0" fmla="*/ 0 h 2047827"/>
              <a:gd name="connsiteX1" fmla="*/ 773568 w 1138009"/>
              <a:gd name="connsiteY1" fmla="*/ 68438 h 2047827"/>
              <a:gd name="connsiteX2" fmla="*/ 1138009 w 1138009"/>
              <a:gd name="connsiteY2" fmla="*/ 1951574 h 2047827"/>
              <a:gd name="connsiteX3" fmla="*/ 400072 w 1138009"/>
              <a:gd name="connsiteY3" fmla="*/ 2047827 h 2047827"/>
              <a:gd name="connsiteX4" fmla="*/ 6539 w 1138009"/>
              <a:gd name="connsiteY4" fmla="*/ 650659 h 2047827"/>
              <a:gd name="connsiteX5" fmla="*/ 195018 w 1138009"/>
              <a:gd name="connsiteY5" fmla="*/ 0 h 2047827"/>
              <a:gd name="connsiteX0" fmla="*/ 195018 w 850416"/>
              <a:gd name="connsiteY0" fmla="*/ 0 h 2047827"/>
              <a:gd name="connsiteX1" fmla="*/ 773568 w 850416"/>
              <a:gd name="connsiteY1" fmla="*/ 68438 h 2047827"/>
              <a:gd name="connsiteX2" fmla="*/ 850416 w 850416"/>
              <a:gd name="connsiteY2" fmla="*/ 1848335 h 2047827"/>
              <a:gd name="connsiteX3" fmla="*/ 400072 w 850416"/>
              <a:gd name="connsiteY3" fmla="*/ 2047827 h 2047827"/>
              <a:gd name="connsiteX4" fmla="*/ 6539 w 850416"/>
              <a:gd name="connsiteY4" fmla="*/ 650659 h 2047827"/>
              <a:gd name="connsiteX5" fmla="*/ 195018 w 850416"/>
              <a:gd name="connsiteY5" fmla="*/ 0 h 2047827"/>
              <a:gd name="connsiteX0" fmla="*/ 195018 w 852965"/>
              <a:gd name="connsiteY0" fmla="*/ 0 h 2047827"/>
              <a:gd name="connsiteX1" fmla="*/ 773568 w 852965"/>
              <a:gd name="connsiteY1" fmla="*/ 68438 h 2047827"/>
              <a:gd name="connsiteX2" fmla="*/ 850416 w 852965"/>
              <a:gd name="connsiteY2" fmla="*/ 1848335 h 2047827"/>
              <a:gd name="connsiteX3" fmla="*/ 400072 w 852965"/>
              <a:gd name="connsiteY3" fmla="*/ 2047827 h 2047827"/>
              <a:gd name="connsiteX4" fmla="*/ 6539 w 852965"/>
              <a:gd name="connsiteY4" fmla="*/ 650659 h 2047827"/>
              <a:gd name="connsiteX5" fmla="*/ 195018 w 852965"/>
              <a:gd name="connsiteY5" fmla="*/ 0 h 2047827"/>
              <a:gd name="connsiteX0" fmla="*/ 195018 w 851546"/>
              <a:gd name="connsiteY0" fmla="*/ 0 h 2047827"/>
              <a:gd name="connsiteX1" fmla="*/ 773568 w 851546"/>
              <a:gd name="connsiteY1" fmla="*/ 68438 h 2047827"/>
              <a:gd name="connsiteX2" fmla="*/ 850416 w 851546"/>
              <a:gd name="connsiteY2" fmla="*/ 1848335 h 2047827"/>
              <a:gd name="connsiteX3" fmla="*/ 400072 w 851546"/>
              <a:gd name="connsiteY3" fmla="*/ 2047827 h 2047827"/>
              <a:gd name="connsiteX4" fmla="*/ 6539 w 851546"/>
              <a:gd name="connsiteY4" fmla="*/ 650659 h 2047827"/>
              <a:gd name="connsiteX5" fmla="*/ 195018 w 851546"/>
              <a:gd name="connsiteY5" fmla="*/ 0 h 2047827"/>
              <a:gd name="connsiteX0" fmla="*/ 194658 w 851186"/>
              <a:gd name="connsiteY0" fmla="*/ 0 h 1937214"/>
              <a:gd name="connsiteX1" fmla="*/ 773208 w 851186"/>
              <a:gd name="connsiteY1" fmla="*/ 68438 h 1937214"/>
              <a:gd name="connsiteX2" fmla="*/ 850056 w 851186"/>
              <a:gd name="connsiteY2" fmla="*/ 1848335 h 1937214"/>
              <a:gd name="connsiteX3" fmla="*/ 392337 w 851186"/>
              <a:gd name="connsiteY3" fmla="*/ 1937214 h 1937214"/>
              <a:gd name="connsiteX4" fmla="*/ 6179 w 851186"/>
              <a:gd name="connsiteY4" fmla="*/ 650659 h 1937214"/>
              <a:gd name="connsiteX5" fmla="*/ 194658 w 851186"/>
              <a:gd name="connsiteY5" fmla="*/ 0 h 1937214"/>
              <a:gd name="connsiteX0" fmla="*/ 194658 w 851186"/>
              <a:gd name="connsiteY0" fmla="*/ 0 h 1937214"/>
              <a:gd name="connsiteX1" fmla="*/ 773208 w 851186"/>
              <a:gd name="connsiteY1" fmla="*/ 68438 h 1937214"/>
              <a:gd name="connsiteX2" fmla="*/ 850056 w 851186"/>
              <a:gd name="connsiteY2" fmla="*/ 1848335 h 1937214"/>
              <a:gd name="connsiteX3" fmla="*/ 392337 w 851186"/>
              <a:gd name="connsiteY3" fmla="*/ 1937214 h 1937214"/>
              <a:gd name="connsiteX4" fmla="*/ 6179 w 851186"/>
              <a:gd name="connsiteY4" fmla="*/ 650659 h 1937214"/>
              <a:gd name="connsiteX5" fmla="*/ 194658 w 851186"/>
              <a:gd name="connsiteY5" fmla="*/ 0 h 1937214"/>
              <a:gd name="connsiteX0" fmla="*/ 34971 w 691499"/>
              <a:gd name="connsiteY0" fmla="*/ 0 h 1937214"/>
              <a:gd name="connsiteX1" fmla="*/ 613521 w 691499"/>
              <a:gd name="connsiteY1" fmla="*/ 68438 h 1937214"/>
              <a:gd name="connsiteX2" fmla="*/ 690369 w 691499"/>
              <a:gd name="connsiteY2" fmla="*/ 1848335 h 1937214"/>
              <a:gd name="connsiteX3" fmla="*/ 232650 w 691499"/>
              <a:gd name="connsiteY3" fmla="*/ 1937214 h 1937214"/>
              <a:gd name="connsiteX4" fmla="*/ 163583 w 691499"/>
              <a:gd name="connsiteY4" fmla="*/ 1203723 h 1937214"/>
              <a:gd name="connsiteX5" fmla="*/ 34971 w 691499"/>
              <a:gd name="connsiteY5" fmla="*/ 0 h 1937214"/>
              <a:gd name="connsiteX0" fmla="*/ 66247 w 722775"/>
              <a:gd name="connsiteY0" fmla="*/ 0 h 1937214"/>
              <a:gd name="connsiteX1" fmla="*/ 644797 w 722775"/>
              <a:gd name="connsiteY1" fmla="*/ 68438 h 1937214"/>
              <a:gd name="connsiteX2" fmla="*/ 721645 w 722775"/>
              <a:gd name="connsiteY2" fmla="*/ 1848335 h 1937214"/>
              <a:gd name="connsiteX3" fmla="*/ 263926 w 722775"/>
              <a:gd name="connsiteY3" fmla="*/ 1937214 h 1937214"/>
              <a:gd name="connsiteX4" fmla="*/ 194859 w 722775"/>
              <a:gd name="connsiteY4" fmla="*/ 1203723 h 1937214"/>
              <a:gd name="connsiteX5" fmla="*/ 66247 w 722775"/>
              <a:gd name="connsiteY5" fmla="*/ 0 h 1937214"/>
              <a:gd name="connsiteX0" fmla="*/ 52530 w 709058"/>
              <a:gd name="connsiteY0" fmla="*/ 0 h 1937214"/>
              <a:gd name="connsiteX1" fmla="*/ 631080 w 709058"/>
              <a:gd name="connsiteY1" fmla="*/ 68438 h 1937214"/>
              <a:gd name="connsiteX2" fmla="*/ 707928 w 709058"/>
              <a:gd name="connsiteY2" fmla="*/ 1848335 h 1937214"/>
              <a:gd name="connsiteX3" fmla="*/ 250209 w 709058"/>
              <a:gd name="connsiteY3" fmla="*/ 1937214 h 1937214"/>
              <a:gd name="connsiteX4" fmla="*/ 232761 w 709058"/>
              <a:gd name="connsiteY4" fmla="*/ 1380704 h 1937214"/>
              <a:gd name="connsiteX5" fmla="*/ 52530 w 709058"/>
              <a:gd name="connsiteY5" fmla="*/ 0 h 1937214"/>
              <a:gd name="connsiteX0" fmla="*/ 49993 w 706521"/>
              <a:gd name="connsiteY0" fmla="*/ 0 h 1937214"/>
              <a:gd name="connsiteX1" fmla="*/ 628543 w 706521"/>
              <a:gd name="connsiteY1" fmla="*/ 68438 h 1937214"/>
              <a:gd name="connsiteX2" fmla="*/ 705391 w 706521"/>
              <a:gd name="connsiteY2" fmla="*/ 1848335 h 1937214"/>
              <a:gd name="connsiteX3" fmla="*/ 247672 w 706521"/>
              <a:gd name="connsiteY3" fmla="*/ 1937214 h 1937214"/>
              <a:gd name="connsiteX4" fmla="*/ 230224 w 706521"/>
              <a:gd name="connsiteY4" fmla="*/ 1380704 h 1937214"/>
              <a:gd name="connsiteX5" fmla="*/ 49993 w 706521"/>
              <a:gd name="connsiteY5" fmla="*/ 0 h 1937214"/>
              <a:gd name="connsiteX0" fmla="*/ 49993 w 706521"/>
              <a:gd name="connsiteY0" fmla="*/ 0 h 1937214"/>
              <a:gd name="connsiteX1" fmla="*/ 628543 w 706521"/>
              <a:gd name="connsiteY1" fmla="*/ 68438 h 1937214"/>
              <a:gd name="connsiteX2" fmla="*/ 705391 w 706521"/>
              <a:gd name="connsiteY2" fmla="*/ 1848335 h 1937214"/>
              <a:gd name="connsiteX3" fmla="*/ 247672 w 706521"/>
              <a:gd name="connsiteY3" fmla="*/ 1937214 h 1937214"/>
              <a:gd name="connsiteX4" fmla="*/ 230224 w 706521"/>
              <a:gd name="connsiteY4" fmla="*/ 1380704 h 1937214"/>
              <a:gd name="connsiteX5" fmla="*/ 49993 w 706521"/>
              <a:gd name="connsiteY5" fmla="*/ 0 h 1937214"/>
              <a:gd name="connsiteX0" fmla="*/ 82501 w 739029"/>
              <a:gd name="connsiteY0" fmla="*/ 0 h 1937214"/>
              <a:gd name="connsiteX1" fmla="*/ 661051 w 739029"/>
              <a:gd name="connsiteY1" fmla="*/ 68438 h 1937214"/>
              <a:gd name="connsiteX2" fmla="*/ 737899 w 739029"/>
              <a:gd name="connsiteY2" fmla="*/ 1848335 h 1937214"/>
              <a:gd name="connsiteX3" fmla="*/ 280180 w 739029"/>
              <a:gd name="connsiteY3" fmla="*/ 1937214 h 1937214"/>
              <a:gd name="connsiteX4" fmla="*/ 262732 w 739029"/>
              <a:gd name="connsiteY4" fmla="*/ 1380704 h 1937214"/>
              <a:gd name="connsiteX5" fmla="*/ 82501 w 739029"/>
              <a:gd name="connsiteY5" fmla="*/ 0 h 1937214"/>
              <a:gd name="connsiteX0" fmla="*/ 82501 w 739029"/>
              <a:gd name="connsiteY0" fmla="*/ 0 h 2064298"/>
              <a:gd name="connsiteX1" fmla="*/ 661051 w 739029"/>
              <a:gd name="connsiteY1" fmla="*/ 68438 h 2064298"/>
              <a:gd name="connsiteX2" fmla="*/ 737899 w 739029"/>
              <a:gd name="connsiteY2" fmla="*/ 2064298 h 2064298"/>
              <a:gd name="connsiteX3" fmla="*/ 280180 w 739029"/>
              <a:gd name="connsiteY3" fmla="*/ 1937214 h 2064298"/>
              <a:gd name="connsiteX4" fmla="*/ 262732 w 739029"/>
              <a:gd name="connsiteY4" fmla="*/ 1380704 h 2064298"/>
              <a:gd name="connsiteX5" fmla="*/ 82501 w 739029"/>
              <a:gd name="connsiteY5" fmla="*/ 0 h 2064298"/>
              <a:gd name="connsiteX0" fmla="*/ 56490 w 713018"/>
              <a:gd name="connsiteY0" fmla="*/ 0 h 2064298"/>
              <a:gd name="connsiteX1" fmla="*/ 635040 w 713018"/>
              <a:gd name="connsiteY1" fmla="*/ 68438 h 2064298"/>
              <a:gd name="connsiteX2" fmla="*/ 711888 w 713018"/>
              <a:gd name="connsiteY2" fmla="*/ 2064298 h 2064298"/>
              <a:gd name="connsiteX3" fmla="*/ 162270 w 713018"/>
              <a:gd name="connsiteY3" fmla="*/ 1868290 h 2064298"/>
              <a:gd name="connsiteX4" fmla="*/ 236721 w 713018"/>
              <a:gd name="connsiteY4" fmla="*/ 1380704 h 2064298"/>
              <a:gd name="connsiteX5" fmla="*/ 56490 w 713018"/>
              <a:gd name="connsiteY5" fmla="*/ 0 h 2064298"/>
              <a:gd name="connsiteX0" fmla="*/ 63645 w 720173"/>
              <a:gd name="connsiteY0" fmla="*/ 0 h 2064298"/>
              <a:gd name="connsiteX1" fmla="*/ 642195 w 720173"/>
              <a:gd name="connsiteY1" fmla="*/ 68438 h 2064298"/>
              <a:gd name="connsiteX2" fmla="*/ 719043 w 720173"/>
              <a:gd name="connsiteY2" fmla="*/ 2064298 h 2064298"/>
              <a:gd name="connsiteX3" fmla="*/ 169425 w 720173"/>
              <a:gd name="connsiteY3" fmla="*/ 1868290 h 2064298"/>
              <a:gd name="connsiteX4" fmla="*/ 188737 w 720173"/>
              <a:gd name="connsiteY4" fmla="*/ 1592073 h 2064298"/>
              <a:gd name="connsiteX5" fmla="*/ 63645 w 720173"/>
              <a:gd name="connsiteY5" fmla="*/ 0 h 2064298"/>
              <a:gd name="connsiteX0" fmla="*/ 160684 w 569083"/>
              <a:gd name="connsiteY0" fmla="*/ 1015976 h 1995860"/>
              <a:gd name="connsiteX1" fmla="*/ 491105 w 569083"/>
              <a:gd name="connsiteY1" fmla="*/ 0 h 1995860"/>
              <a:gd name="connsiteX2" fmla="*/ 567953 w 569083"/>
              <a:gd name="connsiteY2" fmla="*/ 1995860 h 1995860"/>
              <a:gd name="connsiteX3" fmla="*/ 18335 w 569083"/>
              <a:gd name="connsiteY3" fmla="*/ 1799852 h 1995860"/>
              <a:gd name="connsiteX4" fmla="*/ 37647 w 569083"/>
              <a:gd name="connsiteY4" fmla="*/ 1523635 h 1995860"/>
              <a:gd name="connsiteX5" fmla="*/ 160684 w 569083"/>
              <a:gd name="connsiteY5" fmla="*/ 1015976 h 1995860"/>
              <a:gd name="connsiteX0" fmla="*/ 160684 w 569083"/>
              <a:gd name="connsiteY0" fmla="*/ 1015976 h 1995860"/>
              <a:gd name="connsiteX1" fmla="*/ 491105 w 569083"/>
              <a:gd name="connsiteY1" fmla="*/ 0 h 1995860"/>
              <a:gd name="connsiteX2" fmla="*/ 567953 w 569083"/>
              <a:gd name="connsiteY2" fmla="*/ 1995860 h 1995860"/>
              <a:gd name="connsiteX3" fmla="*/ 18335 w 569083"/>
              <a:gd name="connsiteY3" fmla="*/ 1799852 h 1995860"/>
              <a:gd name="connsiteX4" fmla="*/ 37647 w 569083"/>
              <a:gd name="connsiteY4" fmla="*/ 1523635 h 1995860"/>
              <a:gd name="connsiteX5" fmla="*/ 160684 w 569083"/>
              <a:gd name="connsiteY5" fmla="*/ 1015976 h 1995860"/>
              <a:gd name="connsiteX0" fmla="*/ 160684 w 605980"/>
              <a:gd name="connsiteY0" fmla="*/ 37246 h 1017130"/>
              <a:gd name="connsiteX1" fmla="*/ 605980 w 605980"/>
              <a:gd name="connsiteY1" fmla="*/ 0 h 1017130"/>
              <a:gd name="connsiteX2" fmla="*/ 567953 w 605980"/>
              <a:gd name="connsiteY2" fmla="*/ 1017130 h 1017130"/>
              <a:gd name="connsiteX3" fmla="*/ 18335 w 605980"/>
              <a:gd name="connsiteY3" fmla="*/ 821122 h 1017130"/>
              <a:gd name="connsiteX4" fmla="*/ 37647 w 605980"/>
              <a:gd name="connsiteY4" fmla="*/ 544905 h 1017130"/>
              <a:gd name="connsiteX5" fmla="*/ 160684 w 605980"/>
              <a:gd name="connsiteY5" fmla="*/ 37246 h 1017130"/>
              <a:gd name="connsiteX0" fmla="*/ 160684 w 605980"/>
              <a:gd name="connsiteY0" fmla="*/ 97377 h 1077261"/>
              <a:gd name="connsiteX1" fmla="*/ 605980 w 605980"/>
              <a:gd name="connsiteY1" fmla="*/ 60131 h 1077261"/>
              <a:gd name="connsiteX2" fmla="*/ 567953 w 605980"/>
              <a:gd name="connsiteY2" fmla="*/ 1077261 h 1077261"/>
              <a:gd name="connsiteX3" fmla="*/ 18335 w 605980"/>
              <a:gd name="connsiteY3" fmla="*/ 881253 h 1077261"/>
              <a:gd name="connsiteX4" fmla="*/ 37647 w 605980"/>
              <a:gd name="connsiteY4" fmla="*/ 605036 h 1077261"/>
              <a:gd name="connsiteX5" fmla="*/ 160684 w 605980"/>
              <a:gd name="connsiteY5" fmla="*/ 97377 h 1077261"/>
              <a:gd name="connsiteX0" fmla="*/ 160684 w 605980"/>
              <a:gd name="connsiteY0" fmla="*/ 101899 h 1081783"/>
              <a:gd name="connsiteX1" fmla="*/ 605980 w 605980"/>
              <a:gd name="connsiteY1" fmla="*/ 64653 h 1081783"/>
              <a:gd name="connsiteX2" fmla="*/ 567953 w 605980"/>
              <a:gd name="connsiteY2" fmla="*/ 1081783 h 1081783"/>
              <a:gd name="connsiteX3" fmla="*/ 18335 w 605980"/>
              <a:gd name="connsiteY3" fmla="*/ 885775 h 1081783"/>
              <a:gd name="connsiteX4" fmla="*/ 37647 w 605980"/>
              <a:gd name="connsiteY4" fmla="*/ 609558 h 1081783"/>
              <a:gd name="connsiteX5" fmla="*/ 160684 w 605980"/>
              <a:gd name="connsiteY5" fmla="*/ 101899 h 1081783"/>
              <a:gd name="connsiteX0" fmla="*/ 160684 w 649333"/>
              <a:gd name="connsiteY0" fmla="*/ 101899 h 1081783"/>
              <a:gd name="connsiteX1" fmla="*/ 605980 w 649333"/>
              <a:gd name="connsiteY1" fmla="*/ 64653 h 1081783"/>
              <a:gd name="connsiteX2" fmla="*/ 567953 w 649333"/>
              <a:gd name="connsiteY2" fmla="*/ 1081783 h 1081783"/>
              <a:gd name="connsiteX3" fmla="*/ 18335 w 649333"/>
              <a:gd name="connsiteY3" fmla="*/ 885775 h 1081783"/>
              <a:gd name="connsiteX4" fmla="*/ 37647 w 649333"/>
              <a:gd name="connsiteY4" fmla="*/ 609558 h 1081783"/>
              <a:gd name="connsiteX5" fmla="*/ 160684 w 649333"/>
              <a:gd name="connsiteY5" fmla="*/ 101899 h 1081783"/>
              <a:gd name="connsiteX0" fmla="*/ 160684 w 686999"/>
              <a:gd name="connsiteY0" fmla="*/ 101899 h 1081783"/>
              <a:gd name="connsiteX1" fmla="*/ 605980 w 686999"/>
              <a:gd name="connsiteY1" fmla="*/ 64653 h 1081783"/>
              <a:gd name="connsiteX2" fmla="*/ 567953 w 686999"/>
              <a:gd name="connsiteY2" fmla="*/ 1081783 h 1081783"/>
              <a:gd name="connsiteX3" fmla="*/ 18335 w 686999"/>
              <a:gd name="connsiteY3" fmla="*/ 885775 h 1081783"/>
              <a:gd name="connsiteX4" fmla="*/ 37647 w 686999"/>
              <a:gd name="connsiteY4" fmla="*/ 609558 h 1081783"/>
              <a:gd name="connsiteX5" fmla="*/ 160684 w 686999"/>
              <a:gd name="connsiteY5" fmla="*/ 101899 h 1081783"/>
              <a:gd name="connsiteX0" fmla="*/ 174976 w 701291"/>
              <a:gd name="connsiteY0" fmla="*/ 101899 h 1081783"/>
              <a:gd name="connsiteX1" fmla="*/ 620272 w 701291"/>
              <a:gd name="connsiteY1" fmla="*/ 64653 h 1081783"/>
              <a:gd name="connsiteX2" fmla="*/ 582245 w 701291"/>
              <a:gd name="connsiteY2" fmla="*/ 1081783 h 1081783"/>
              <a:gd name="connsiteX3" fmla="*/ 32627 w 701291"/>
              <a:gd name="connsiteY3" fmla="*/ 885775 h 1081783"/>
              <a:gd name="connsiteX4" fmla="*/ 51939 w 701291"/>
              <a:gd name="connsiteY4" fmla="*/ 609558 h 1081783"/>
              <a:gd name="connsiteX5" fmla="*/ 174976 w 701291"/>
              <a:gd name="connsiteY5" fmla="*/ 101899 h 1081783"/>
              <a:gd name="connsiteX0" fmla="*/ 173849 w 700164"/>
              <a:gd name="connsiteY0" fmla="*/ 101899 h 1081783"/>
              <a:gd name="connsiteX1" fmla="*/ 619145 w 700164"/>
              <a:gd name="connsiteY1" fmla="*/ 64653 h 1081783"/>
              <a:gd name="connsiteX2" fmla="*/ 581118 w 700164"/>
              <a:gd name="connsiteY2" fmla="*/ 1081783 h 1081783"/>
              <a:gd name="connsiteX3" fmla="*/ 31500 w 700164"/>
              <a:gd name="connsiteY3" fmla="*/ 885775 h 1081783"/>
              <a:gd name="connsiteX4" fmla="*/ 55407 w 700164"/>
              <a:gd name="connsiteY4" fmla="*/ 595773 h 1081783"/>
              <a:gd name="connsiteX5" fmla="*/ 173849 w 700164"/>
              <a:gd name="connsiteY5" fmla="*/ 101899 h 1081783"/>
              <a:gd name="connsiteX0" fmla="*/ 173849 w 700164"/>
              <a:gd name="connsiteY0" fmla="*/ 101899 h 1081783"/>
              <a:gd name="connsiteX1" fmla="*/ 619145 w 700164"/>
              <a:gd name="connsiteY1" fmla="*/ 64653 h 1081783"/>
              <a:gd name="connsiteX2" fmla="*/ 581118 w 700164"/>
              <a:gd name="connsiteY2" fmla="*/ 1081783 h 1081783"/>
              <a:gd name="connsiteX3" fmla="*/ 31500 w 700164"/>
              <a:gd name="connsiteY3" fmla="*/ 885775 h 1081783"/>
              <a:gd name="connsiteX4" fmla="*/ 55407 w 700164"/>
              <a:gd name="connsiteY4" fmla="*/ 595773 h 1081783"/>
              <a:gd name="connsiteX5" fmla="*/ 173849 w 700164"/>
              <a:gd name="connsiteY5" fmla="*/ 101899 h 1081783"/>
              <a:gd name="connsiteX0" fmla="*/ 173849 w 700164"/>
              <a:gd name="connsiteY0" fmla="*/ 101899 h 1081783"/>
              <a:gd name="connsiteX1" fmla="*/ 619145 w 700164"/>
              <a:gd name="connsiteY1" fmla="*/ 64653 h 1081783"/>
              <a:gd name="connsiteX2" fmla="*/ 581118 w 700164"/>
              <a:gd name="connsiteY2" fmla="*/ 1081783 h 1081783"/>
              <a:gd name="connsiteX3" fmla="*/ 31500 w 700164"/>
              <a:gd name="connsiteY3" fmla="*/ 885775 h 1081783"/>
              <a:gd name="connsiteX4" fmla="*/ 55407 w 700164"/>
              <a:gd name="connsiteY4" fmla="*/ 595773 h 1081783"/>
              <a:gd name="connsiteX5" fmla="*/ 173849 w 700164"/>
              <a:gd name="connsiteY5" fmla="*/ 101899 h 1081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0164" h="1081783">
                <a:moveTo>
                  <a:pt x="173849" y="101899"/>
                </a:moveTo>
                <a:cubicBezTo>
                  <a:pt x="278431" y="66386"/>
                  <a:pt x="440192" y="-84558"/>
                  <a:pt x="619145" y="64653"/>
                </a:cubicBezTo>
                <a:cubicBezTo>
                  <a:pt x="585100" y="444318"/>
                  <a:pt x="843602" y="1052641"/>
                  <a:pt x="581118" y="1081783"/>
                </a:cubicBezTo>
                <a:cubicBezTo>
                  <a:pt x="363714" y="1037667"/>
                  <a:pt x="374532" y="1071473"/>
                  <a:pt x="31500" y="885775"/>
                </a:cubicBezTo>
                <a:cubicBezTo>
                  <a:pt x="-41305" y="711727"/>
                  <a:pt x="31682" y="726419"/>
                  <a:pt x="55407" y="595773"/>
                </a:cubicBezTo>
                <a:cubicBezTo>
                  <a:pt x="79132" y="465127"/>
                  <a:pt x="74616" y="407883"/>
                  <a:pt x="173849" y="101899"/>
                </a:cubicBezTo>
                <a:close/>
              </a:path>
            </a:pathLst>
          </a:custGeom>
          <a:solidFill>
            <a:srgbClr val="7030A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6" name="Picture 4" descr="KÃ©ptalÃ¡lat a kÃ¶vetkezÅre: âdorsum pedisâ">
            <a:extLst>
              <a:ext uri="{FF2B5EF4-FFF2-40B4-BE49-F238E27FC236}">
                <a16:creationId xmlns:a16="http://schemas.microsoft.com/office/drawing/2014/main" id="{EC809FE7-9B15-4B2D-B863-E3F6927D4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7401" y="3048187"/>
            <a:ext cx="2466599" cy="3714758"/>
          </a:xfrm>
          <a:prstGeom prst="rect">
            <a:avLst/>
          </a:prstGeom>
          <a:noFill/>
        </p:spPr>
      </p:pic>
      <p:pic>
        <p:nvPicPr>
          <p:cNvPr id="7" name="Picture 6" descr="KÃ©ptalÃ¡lat a kÃ¶vetkezÅre: âdorsum pedisâ">
            <a:extLst>
              <a:ext uri="{FF2B5EF4-FFF2-40B4-BE49-F238E27FC236}">
                <a16:creationId xmlns:a16="http://schemas.microsoft.com/office/drawing/2014/main" id="{EDE7F0A1-9751-44E3-8603-A4C4292D7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50623" y="257171"/>
            <a:ext cx="2381250" cy="37719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7394" y="29808"/>
            <a:ext cx="8229600" cy="1143000"/>
          </a:xfrm>
        </p:spPr>
        <p:txBody>
          <a:bodyPr>
            <a:normAutofit/>
          </a:bodyPr>
          <a:lstStyle/>
          <a:p>
            <a:r>
              <a:rPr lang="hu-HU" dirty="0" err="1"/>
              <a:t>Planta</a:t>
            </a:r>
            <a:r>
              <a:rPr lang="hu-HU" dirty="0"/>
              <a:t> </a:t>
            </a:r>
            <a:r>
              <a:rPr lang="hu-HU" dirty="0" err="1"/>
              <a:t>pedis</a:t>
            </a:r>
            <a:r>
              <a:rPr lang="hu-HU" dirty="0"/>
              <a:t> </a:t>
            </a:r>
            <a:br>
              <a:rPr lang="hu-HU" dirty="0"/>
            </a:br>
            <a:r>
              <a:rPr lang="hu-HU" sz="2200" dirty="0"/>
              <a:t>(+</a:t>
            </a:r>
            <a:r>
              <a:rPr lang="hu-HU" sz="2200" dirty="0" err="1"/>
              <a:t>Regio</a:t>
            </a:r>
            <a:r>
              <a:rPr lang="hu-HU" sz="2200" dirty="0"/>
              <a:t> </a:t>
            </a:r>
            <a:r>
              <a:rPr lang="hu-HU" sz="2200" dirty="0" err="1"/>
              <a:t>calcanea</a:t>
            </a:r>
            <a:r>
              <a:rPr lang="hu-HU" sz="2200" dirty="0"/>
              <a:t>)</a:t>
            </a:r>
            <a:endParaRPr lang="hu-HU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199" y="908720"/>
            <a:ext cx="7227819" cy="3167259"/>
          </a:xfrm>
        </p:spPr>
        <p:txBody>
          <a:bodyPr>
            <a:normAutofit fontScale="85000" lnSpcReduction="20000"/>
          </a:bodyPr>
          <a:lstStyle/>
          <a:p>
            <a:r>
              <a:rPr lang="hu-HU" dirty="0"/>
              <a:t>Határok</a:t>
            </a:r>
          </a:p>
          <a:p>
            <a:pPr lvl="1"/>
            <a:r>
              <a:rPr lang="hu-HU" dirty="0"/>
              <a:t>Kétoldalt a </a:t>
            </a:r>
            <a:r>
              <a:rPr lang="hu-HU" dirty="0">
                <a:solidFill>
                  <a:srgbClr val="7030A0"/>
                </a:solidFill>
              </a:rPr>
              <a:t>talpszél</a:t>
            </a:r>
            <a:r>
              <a:rPr lang="hu-HU" dirty="0"/>
              <a:t>, hátul a </a:t>
            </a:r>
            <a:r>
              <a:rPr lang="hu-HU" dirty="0">
                <a:solidFill>
                  <a:srgbClr val="7030A0"/>
                </a:solidFill>
              </a:rPr>
              <a:t>tuber calcanei</a:t>
            </a:r>
            <a:r>
              <a:rPr lang="hu-HU" dirty="0"/>
              <a:t>, elöl az </a:t>
            </a:r>
            <a:r>
              <a:rPr lang="hu-HU" dirty="0">
                <a:solidFill>
                  <a:srgbClr val="7030A0"/>
                </a:solidFill>
              </a:rPr>
              <a:t>ujjak töve</a:t>
            </a:r>
            <a:r>
              <a:rPr lang="hu-HU" dirty="0"/>
              <a:t>.</a:t>
            </a:r>
          </a:p>
          <a:p>
            <a:r>
              <a:rPr lang="hu-HU" dirty="0"/>
              <a:t>Kiemelt fontosságú képletek</a:t>
            </a:r>
          </a:p>
          <a:p>
            <a:pPr lvl="1"/>
            <a:r>
              <a:rPr lang="hu-HU" dirty="0"/>
              <a:t>izomrekeszek és áthaladó képletek</a:t>
            </a:r>
          </a:p>
          <a:p>
            <a:pPr lvl="1"/>
            <a:r>
              <a:rPr lang="hu-HU" dirty="0"/>
              <a:t>lábboltozatok és azokat stabilizáló hatások</a:t>
            </a:r>
          </a:p>
          <a:p>
            <a:r>
              <a:rPr lang="hu-HU" dirty="0"/>
              <a:t>Klinikai vonatkozások</a:t>
            </a:r>
          </a:p>
          <a:p>
            <a:pPr lvl="1"/>
            <a:r>
              <a:rPr lang="hu-HU" dirty="0"/>
              <a:t>láb deformitásai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863683AF-2B79-4C36-BB35-8E536EFC396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5019" y="0"/>
            <a:ext cx="1479448" cy="6858000"/>
          </a:xfrm>
          <a:prstGeom prst="rect">
            <a:avLst/>
          </a:prstGeom>
        </p:spPr>
      </p:pic>
      <p:sp>
        <p:nvSpPr>
          <p:cNvPr id="5" name="Szabadkézi sokszög: alakzat 4">
            <a:extLst>
              <a:ext uri="{FF2B5EF4-FFF2-40B4-BE49-F238E27FC236}">
                <a16:creationId xmlns:a16="http://schemas.microsoft.com/office/drawing/2014/main" id="{50628185-A13B-49CF-82E7-01DA5730F8E3}"/>
              </a:ext>
            </a:extLst>
          </p:cNvPr>
          <p:cNvSpPr/>
          <p:nvPr/>
        </p:nvSpPr>
        <p:spPr>
          <a:xfrm>
            <a:off x="8024542" y="5728708"/>
            <a:ext cx="632452" cy="1099484"/>
          </a:xfrm>
          <a:custGeom>
            <a:avLst/>
            <a:gdLst>
              <a:gd name="connsiteX0" fmla="*/ 32084 w 1026695"/>
              <a:gd name="connsiteY0" fmla="*/ 0 h 2807369"/>
              <a:gd name="connsiteX1" fmla="*/ 256674 w 1026695"/>
              <a:gd name="connsiteY1" fmla="*/ 208548 h 2807369"/>
              <a:gd name="connsiteX2" fmla="*/ 1026695 w 1026695"/>
              <a:gd name="connsiteY2" fmla="*/ 2711116 h 2807369"/>
              <a:gd name="connsiteX3" fmla="*/ 288758 w 1026695"/>
              <a:gd name="connsiteY3" fmla="*/ 2807369 h 2807369"/>
              <a:gd name="connsiteX4" fmla="*/ 0 w 1026695"/>
              <a:gd name="connsiteY4" fmla="*/ 48126 h 2807369"/>
              <a:gd name="connsiteX5" fmla="*/ 0 w 1026695"/>
              <a:gd name="connsiteY5" fmla="*/ 48126 h 2807369"/>
              <a:gd name="connsiteX0" fmla="*/ 385010 w 1379621"/>
              <a:gd name="connsiteY0" fmla="*/ 82941 h 2890310"/>
              <a:gd name="connsiteX1" fmla="*/ 609600 w 1379621"/>
              <a:gd name="connsiteY1" fmla="*/ 291489 h 2890310"/>
              <a:gd name="connsiteX2" fmla="*/ 1379621 w 1379621"/>
              <a:gd name="connsiteY2" fmla="*/ 2794057 h 2890310"/>
              <a:gd name="connsiteX3" fmla="*/ 641684 w 1379621"/>
              <a:gd name="connsiteY3" fmla="*/ 2890310 h 2890310"/>
              <a:gd name="connsiteX4" fmla="*/ 352926 w 1379621"/>
              <a:gd name="connsiteY4" fmla="*/ 131067 h 2890310"/>
              <a:gd name="connsiteX5" fmla="*/ 0 w 1379621"/>
              <a:gd name="connsiteY5" fmla="*/ 483994 h 2890310"/>
              <a:gd name="connsiteX0" fmla="*/ 385010 w 1379621"/>
              <a:gd name="connsiteY0" fmla="*/ 0 h 2807369"/>
              <a:gd name="connsiteX1" fmla="*/ 609600 w 1379621"/>
              <a:gd name="connsiteY1" fmla="*/ 208548 h 2807369"/>
              <a:gd name="connsiteX2" fmla="*/ 1379621 w 1379621"/>
              <a:gd name="connsiteY2" fmla="*/ 2711116 h 2807369"/>
              <a:gd name="connsiteX3" fmla="*/ 641684 w 1379621"/>
              <a:gd name="connsiteY3" fmla="*/ 2807369 h 2807369"/>
              <a:gd name="connsiteX4" fmla="*/ 248151 w 1379621"/>
              <a:gd name="connsiteY4" fmla="*/ 1410201 h 2807369"/>
              <a:gd name="connsiteX5" fmla="*/ 0 w 1379621"/>
              <a:gd name="connsiteY5" fmla="*/ 401053 h 2807369"/>
              <a:gd name="connsiteX0" fmla="*/ 223085 w 1217696"/>
              <a:gd name="connsiteY0" fmla="*/ 0 h 2807369"/>
              <a:gd name="connsiteX1" fmla="*/ 447675 w 1217696"/>
              <a:gd name="connsiteY1" fmla="*/ 208548 h 2807369"/>
              <a:gd name="connsiteX2" fmla="*/ 1217696 w 1217696"/>
              <a:gd name="connsiteY2" fmla="*/ 2711116 h 2807369"/>
              <a:gd name="connsiteX3" fmla="*/ 479759 w 1217696"/>
              <a:gd name="connsiteY3" fmla="*/ 2807369 h 2807369"/>
              <a:gd name="connsiteX4" fmla="*/ 86226 w 1217696"/>
              <a:gd name="connsiteY4" fmla="*/ 1410201 h 2807369"/>
              <a:gd name="connsiteX5" fmla="*/ 0 w 1217696"/>
              <a:gd name="connsiteY5" fmla="*/ 258178 h 2807369"/>
              <a:gd name="connsiteX0" fmla="*/ 223085 w 1217696"/>
              <a:gd name="connsiteY0" fmla="*/ 0 h 2807369"/>
              <a:gd name="connsiteX1" fmla="*/ 447675 w 1217696"/>
              <a:gd name="connsiteY1" fmla="*/ 208548 h 2807369"/>
              <a:gd name="connsiteX2" fmla="*/ 1217696 w 1217696"/>
              <a:gd name="connsiteY2" fmla="*/ 2711116 h 2807369"/>
              <a:gd name="connsiteX3" fmla="*/ 479759 w 1217696"/>
              <a:gd name="connsiteY3" fmla="*/ 2807369 h 2807369"/>
              <a:gd name="connsiteX4" fmla="*/ 86226 w 1217696"/>
              <a:gd name="connsiteY4" fmla="*/ 1410201 h 2807369"/>
              <a:gd name="connsiteX5" fmla="*/ 0 w 1217696"/>
              <a:gd name="connsiteY5" fmla="*/ 258178 h 2807369"/>
              <a:gd name="connsiteX6" fmla="*/ 223085 w 1217696"/>
              <a:gd name="connsiteY6" fmla="*/ 0 h 2807369"/>
              <a:gd name="connsiteX0" fmla="*/ 145915 w 1140526"/>
              <a:gd name="connsiteY0" fmla="*/ 0 h 2807369"/>
              <a:gd name="connsiteX1" fmla="*/ 370505 w 1140526"/>
              <a:gd name="connsiteY1" fmla="*/ 208548 h 2807369"/>
              <a:gd name="connsiteX2" fmla="*/ 1140526 w 1140526"/>
              <a:gd name="connsiteY2" fmla="*/ 2711116 h 2807369"/>
              <a:gd name="connsiteX3" fmla="*/ 402589 w 1140526"/>
              <a:gd name="connsiteY3" fmla="*/ 2807369 h 2807369"/>
              <a:gd name="connsiteX4" fmla="*/ 9056 w 1140526"/>
              <a:gd name="connsiteY4" fmla="*/ 1410201 h 2807369"/>
              <a:gd name="connsiteX5" fmla="*/ 145915 w 1140526"/>
              <a:gd name="connsiteY5" fmla="*/ 0 h 2807369"/>
              <a:gd name="connsiteX0" fmla="*/ 145915 w 1140526"/>
              <a:gd name="connsiteY0" fmla="*/ 0 h 2807369"/>
              <a:gd name="connsiteX1" fmla="*/ 370505 w 1140526"/>
              <a:gd name="connsiteY1" fmla="*/ 208548 h 2807369"/>
              <a:gd name="connsiteX2" fmla="*/ 1140526 w 1140526"/>
              <a:gd name="connsiteY2" fmla="*/ 2711116 h 2807369"/>
              <a:gd name="connsiteX3" fmla="*/ 402589 w 1140526"/>
              <a:gd name="connsiteY3" fmla="*/ 2807369 h 2807369"/>
              <a:gd name="connsiteX4" fmla="*/ 9056 w 1140526"/>
              <a:gd name="connsiteY4" fmla="*/ 1410201 h 2807369"/>
              <a:gd name="connsiteX5" fmla="*/ 145915 w 1140526"/>
              <a:gd name="connsiteY5" fmla="*/ 0 h 2807369"/>
              <a:gd name="connsiteX0" fmla="*/ 145915 w 1140526"/>
              <a:gd name="connsiteY0" fmla="*/ 0 h 2807369"/>
              <a:gd name="connsiteX1" fmla="*/ 370505 w 1140526"/>
              <a:gd name="connsiteY1" fmla="*/ 208548 h 2807369"/>
              <a:gd name="connsiteX2" fmla="*/ 1140526 w 1140526"/>
              <a:gd name="connsiteY2" fmla="*/ 2711116 h 2807369"/>
              <a:gd name="connsiteX3" fmla="*/ 402589 w 1140526"/>
              <a:gd name="connsiteY3" fmla="*/ 2807369 h 2807369"/>
              <a:gd name="connsiteX4" fmla="*/ 9056 w 1140526"/>
              <a:gd name="connsiteY4" fmla="*/ 1410201 h 2807369"/>
              <a:gd name="connsiteX5" fmla="*/ 145915 w 1140526"/>
              <a:gd name="connsiteY5" fmla="*/ 0 h 2807369"/>
              <a:gd name="connsiteX0" fmla="*/ 145915 w 1140526"/>
              <a:gd name="connsiteY0" fmla="*/ 0 h 2807369"/>
              <a:gd name="connsiteX1" fmla="*/ 370505 w 1140526"/>
              <a:gd name="connsiteY1" fmla="*/ 208548 h 2807369"/>
              <a:gd name="connsiteX2" fmla="*/ 1140526 w 1140526"/>
              <a:gd name="connsiteY2" fmla="*/ 2711116 h 2807369"/>
              <a:gd name="connsiteX3" fmla="*/ 402589 w 1140526"/>
              <a:gd name="connsiteY3" fmla="*/ 2807369 h 2807369"/>
              <a:gd name="connsiteX4" fmla="*/ 9056 w 1140526"/>
              <a:gd name="connsiteY4" fmla="*/ 1410201 h 2807369"/>
              <a:gd name="connsiteX5" fmla="*/ 145915 w 1140526"/>
              <a:gd name="connsiteY5" fmla="*/ 0 h 2807369"/>
              <a:gd name="connsiteX0" fmla="*/ 145915 w 1140526"/>
              <a:gd name="connsiteY0" fmla="*/ 0 h 2807369"/>
              <a:gd name="connsiteX1" fmla="*/ 370505 w 1140526"/>
              <a:gd name="connsiteY1" fmla="*/ 208548 h 2807369"/>
              <a:gd name="connsiteX2" fmla="*/ 1140526 w 1140526"/>
              <a:gd name="connsiteY2" fmla="*/ 2711116 h 2807369"/>
              <a:gd name="connsiteX3" fmla="*/ 402589 w 1140526"/>
              <a:gd name="connsiteY3" fmla="*/ 2807369 h 2807369"/>
              <a:gd name="connsiteX4" fmla="*/ 9056 w 1140526"/>
              <a:gd name="connsiteY4" fmla="*/ 1410201 h 2807369"/>
              <a:gd name="connsiteX5" fmla="*/ 145915 w 1140526"/>
              <a:gd name="connsiteY5" fmla="*/ 0 h 2807369"/>
              <a:gd name="connsiteX0" fmla="*/ 145915 w 1140526"/>
              <a:gd name="connsiteY0" fmla="*/ 0 h 2807369"/>
              <a:gd name="connsiteX1" fmla="*/ 370505 w 1140526"/>
              <a:gd name="connsiteY1" fmla="*/ 208548 h 2807369"/>
              <a:gd name="connsiteX2" fmla="*/ 1140526 w 1140526"/>
              <a:gd name="connsiteY2" fmla="*/ 2711116 h 2807369"/>
              <a:gd name="connsiteX3" fmla="*/ 402589 w 1140526"/>
              <a:gd name="connsiteY3" fmla="*/ 2807369 h 2807369"/>
              <a:gd name="connsiteX4" fmla="*/ 9056 w 1140526"/>
              <a:gd name="connsiteY4" fmla="*/ 1410201 h 2807369"/>
              <a:gd name="connsiteX5" fmla="*/ 145915 w 1140526"/>
              <a:gd name="connsiteY5" fmla="*/ 0 h 2807369"/>
              <a:gd name="connsiteX0" fmla="*/ 150382 w 1144993"/>
              <a:gd name="connsiteY0" fmla="*/ 0 h 2807369"/>
              <a:gd name="connsiteX1" fmla="*/ 374972 w 1144993"/>
              <a:gd name="connsiteY1" fmla="*/ 208548 h 2807369"/>
              <a:gd name="connsiteX2" fmla="*/ 1144993 w 1144993"/>
              <a:gd name="connsiteY2" fmla="*/ 2711116 h 2807369"/>
              <a:gd name="connsiteX3" fmla="*/ 407056 w 1144993"/>
              <a:gd name="connsiteY3" fmla="*/ 2807369 h 2807369"/>
              <a:gd name="connsiteX4" fmla="*/ 13523 w 1144993"/>
              <a:gd name="connsiteY4" fmla="*/ 1410201 h 2807369"/>
              <a:gd name="connsiteX5" fmla="*/ 150382 w 1144993"/>
              <a:gd name="connsiteY5" fmla="*/ 0 h 2807369"/>
              <a:gd name="connsiteX0" fmla="*/ 150382 w 1368885"/>
              <a:gd name="connsiteY0" fmla="*/ 0 h 2807369"/>
              <a:gd name="connsiteX1" fmla="*/ 1368885 w 1368885"/>
              <a:gd name="connsiteY1" fmla="*/ 542502 h 2807369"/>
              <a:gd name="connsiteX2" fmla="*/ 1144993 w 1368885"/>
              <a:gd name="connsiteY2" fmla="*/ 2711116 h 2807369"/>
              <a:gd name="connsiteX3" fmla="*/ 407056 w 1368885"/>
              <a:gd name="connsiteY3" fmla="*/ 2807369 h 2807369"/>
              <a:gd name="connsiteX4" fmla="*/ 13523 w 1368885"/>
              <a:gd name="connsiteY4" fmla="*/ 1410201 h 2807369"/>
              <a:gd name="connsiteX5" fmla="*/ 150382 w 1368885"/>
              <a:gd name="connsiteY5" fmla="*/ 0 h 2807369"/>
              <a:gd name="connsiteX0" fmla="*/ 243129 w 1358265"/>
              <a:gd name="connsiteY0" fmla="*/ 538876 h 2264867"/>
              <a:gd name="connsiteX1" fmla="*/ 1358265 w 1358265"/>
              <a:gd name="connsiteY1" fmla="*/ 0 h 2264867"/>
              <a:gd name="connsiteX2" fmla="*/ 1134373 w 1358265"/>
              <a:gd name="connsiteY2" fmla="*/ 2168614 h 2264867"/>
              <a:gd name="connsiteX3" fmla="*/ 396436 w 1358265"/>
              <a:gd name="connsiteY3" fmla="*/ 2264867 h 2264867"/>
              <a:gd name="connsiteX4" fmla="*/ 2903 w 1358265"/>
              <a:gd name="connsiteY4" fmla="*/ 867699 h 2264867"/>
              <a:gd name="connsiteX5" fmla="*/ 243129 w 1358265"/>
              <a:gd name="connsiteY5" fmla="*/ 538876 h 2264867"/>
              <a:gd name="connsiteX0" fmla="*/ 243129 w 1358265"/>
              <a:gd name="connsiteY0" fmla="*/ 538876 h 2264867"/>
              <a:gd name="connsiteX1" fmla="*/ 1358265 w 1358265"/>
              <a:gd name="connsiteY1" fmla="*/ 0 h 2264867"/>
              <a:gd name="connsiteX2" fmla="*/ 1086665 w 1358265"/>
              <a:gd name="connsiteY2" fmla="*/ 2081150 h 2264867"/>
              <a:gd name="connsiteX3" fmla="*/ 396436 w 1358265"/>
              <a:gd name="connsiteY3" fmla="*/ 2264867 h 2264867"/>
              <a:gd name="connsiteX4" fmla="*/ 2903 w 1358265"/>
              <a:gd name="connsiteY4" fmla="*/ 867699 h 2264867"/>
              <a:gd name="connsiteX5" fmla="*/ 243129 w 1358265"/>
              <a:gd name="connsiteY5" fmla="*/ 538876 h 2264867"/>
              <a:gd name="connsiteX0" fmla="*/ 243129 w 1358265"/>
              <a:gd name="connsiteY0" fmla="*/ 538876 h 2264867"/>
              <a:gd name="connsiteX1" fmla="*/ 1358265 w 1358265"/>
              <a:gd name="connsiteY1" fmla="*/ 0 h 2264867"/>
              <a:gd name="connsiteX2" fmla="*/ 1086665 w 1358265"/>
              <a:gd name="connsiteY2" fmla="*/ 2081150 h 2264867"/>
              <a:gd name="connsiteX3" fmla="*/ 396436 w 1358265"/>
              <a:gd name="connsiteY3" fmla="*/ 2264867 h 2264867"/>
              <a:gd name="connsiteX4" fmla="*/ 2903 w 1358265"/>
              <a:gd name="connsiteY4" fmla="*/ 867699 h 2264867"/>
              <a:gd name="connsiteX5" fmla="*/ 243129 w 1358265"/>
              <a:gd name="connsiteY5" fmla="*/ 538876 h 2264867"/>
              <a:gd name="connsiteX0" fmla="*/ 243129 w 1362183"/>
              <a:gd name="connsiteY0" fmla="*/ 538876 h 2264867"/>
              <a:gd name="connsiteX1" fmla="*/ 1358265 w 1362183"/>
              <a:gd name="connsiteY1" fmla="*/ 0 h 2264867"/>
              <a:gd name="connsiteX2" fmla="*/ 1086665 w 1362183"/>
              <a:gd name="connsiteY2" fmla="*/ 2081150 h 2264867"/>
              <a:gd name="connsiteX3" fmla="*/ 396436 w 1362183"/>
              <a:gd name="connsiteY3" fmla="*/ 2264867 h 2264867"/>
              <a:gd name="connsiteX4" fmla="*/ 2903 w 1362183"/>
              <a:gd name="connsiteY4" fmla="*/ 867699 h 2264867"/>
              <a:gd name="connsiteX5" fmla="*/ 243129 w 1362183"/>
              <a:gd name="connsiteY5" fmla="*/ 538876 h 2264867"/>
              <a:gd name="connsiteX0" fmla="*/ 243129 w 1383380"/>
              <a:gd name="connsiteY0" fmla="*/ 538876 h 2264867"/>
              <a:gd name="connsiteX1" fmla="*/ 1358265 w 1383380"/>
              <a:gd name="connsiteY1" fmla="*/ 0 h 2264867"/>
              <a:gd name="connsiteX2" fmla="*/ 1086665 w 1383380"/>
              <a:gd name="connsiteY2" fmla="*/ 2081150 h 2264867"/>
              <a:gd name="connsiteX3" fmla="*/ 396436 w 1383380"/>
              <a:gd name="connsiteY3" fmla="*/ 2264867 h 2264867"/>
              <a:gd name="connsiteX4" fmla="*/ 2903 w 1383380"/>
              <a:gd name="connsiteY4" fmla="*/ 867699 h 2264867"/>
              <a:gd name="connsiteX5" fmla="*/ 243129 w 1383380"/>
              <a:gd name="connsiteY5" fmla="*/ 538876 h 2264867"/>
              <a:gd name="connsiteX0" fmla="*/ 243129 w 1383380"/>
              <a:gd name="connsiteY0" fmla="*/ 538876 h 2264867"/>
              <a:gd name="connsiteX1" fmla="*/ 1358265 w 1383380"/>
              <a:gd name="connsiteY1" fmla="*/ 0 h 2264867"/>
              <a:gd name="connsiteX2" fmla="*/ 1086665 w 1383380"/>
              <a:gd name="connsiteY2" fmla="*/ 2081150 h 2264867"/>
              <a:gd name="connsiteX3" fmla="*/ 396436 w 1383380"/>
              <a:gd name="connsiteY3" fmla="*/ 2264867 h 2264867"/>
              <a:gd name="connsiteX4" fmla="*/ 2903 w 1383380"/>
              <a:gd name="connsiteY4" fmla="*/ 867699 h 2264867"/>
              <a:gd name="connsiteX5" fmla="*/ 243129 w 1383380"/>
              <a:gd name="connsiteY5" fmla="*/ 538876 h 2264867"/>
              <a:gd name="connsiteX0" fmla="*/ 243129 w 1383380"/>
              <a:gd name="connsiteY0" fmla="*/ 538876 h 2264867"/>
              <a:gd name="connsiteX1" fmla="*/ 1358265 w 1383380"/>
              <a:gd name="connsiteY1" fmla="*/ 0 h 2264867"/>
              <a:gd name="connsiteX2" fmla="*/ 1086665 w 1383380"/>
              <a:gd name="connsiteY2" fmla="*/ 2081150 h 2264867"/>
              <a:gd name="connsiteX3" fmla="*/ 396436 w 1383380"/>
              <a:gd name="connsiteY3" fmla="*/ 2264867 h 2264867"/>
              <a:gd name="connsiteX4" fmla="*/ 2903 w 1383380"/>
              <a:gd name="connsiteY4" fmla="*/ 867699 h 2264867"/>
              <a:gd name="connsiteX5" fmla="*/ 243129 w 1383380"/>
              <a:gd name="connsiteY5" fmla="*/ 538876 h 2264867"/>
              <a:gd name="connsiteX0" fmla="*/ 64305 w 1204556"/>
              <a:gd name="connsiteY0" fmla="*/ 538876 h 2264867"/>
              <a:gd name="connsiteX1" fmla="*/ 1179441 w 1204556"/>
              <a:gd name="connsiteY1" fmla="*/ 0 h 2264867"/>
              <a:gd name="connsiteX2" fmla="*/ 907841 w 1204556"/>
              <a:gd name="connsiteY2" fmla="*/ 2081150 h 2264867"/>
              <a:gd name="connsiteX3" fmla="*/ 217612 w 1204556"/>
              <a:gd name="connsiteY3" fmla="*/ 2264867 h 2264867"/>
              <a:gd name="connsiteX4" fmla="*/ 64305 w 1204556"/>
              <a:gd name="connsiteY4" fmla="*/ 538876 h 2264867"/>
              <a:gd name="connsiteX0" fmla="*/ 74 w 1140325"/>
              <a:gd name="connsiteY0" fmla="*/ 538876 h 2264867"/>
              <a:gd name="connsiteX1" fmla="*/ 1115210 w 1140325"/>
              <a:gd name="connsiteY1" fmla="*/ 0 h 2264867"/>
              <a:gd name="connsiteX2" fmla="*/ 843610 w 1140325"/>
              <a:gd name="connsiteY2" fmla="*/ 2081150 h 2264867"/>
              <a:gd name="connsiteX3" fmla="*/ 153381 w 1140325"/>
              <a:gd name="connsiteY3" fmla="*/ 2264867 h 2264867"/>
              <a:gd name="connsiteX4" fmla="*/ 74 w 1140325"/>
              <a:gd name="connsiteY4" fmla="*/ 538876 h 2264867"/>
              <a:gd name="connsiteX0" fmla="*/ 4433 w 1144684"/>
              <a:gd name="connsiteY0" fmla="*/ 538876 h 2081150"/>
              <a:gd name="connsiteX1" fmla="*/ 1119569 w 1144684"/>
              <a:gd name="connsiteY1" fmla="*/ 0 h 2081150"/>
              <a:gd name="connsiteX2" fmla="*/ 847969 w 1144684"/>
              <a:gd name="connsiteY2" fmla="*/ 2081150 h 2081150"/>
              <a:gd name="connsiteX3" fmla="*/ 110032 w 1144684"/>
              <a:gd name="connsiteY3" fmla="*/ 2074036 h 2081150"/>
              <a:gd name="connsiteX4" fmla="*/ 4433 w 1144684"/>
              <a:gd name="connsiteY4" fmla="*/ 538876 h 2081150"/>
              <a:gd name="connsiteX0" fmla="*/ 9 w 1140260"/>
              <a:gd name="connsiteY0" fmla="*/ 538876 h 2081150"/>
              <a:gd name="connsiteX1" fmla="*/ 1115145 w 1140260"/>
              <a:gd name="connsiteY1" fmla="*/ 0 h 2081150"/>
              <a:gd name="connsiteX2" fmla="*/ 843545 w 1140260"/>
              <a:gd name="connsiteY2" fmla="*/ 2081150 h 2081150"/>
              <a:gd name="connsiteX3" fmla="*/ 105608 w 1140260"/>
              <a:gd name="connsiteY3" fmla="*/ 2074036 h 2081150"/>
              <a:gd name="connsiteX4" fmla="*/ 9 w 1140260"/>
              <a:gd name="connsiteY4" fmla="*/ 538876 h 2081150"/>
              <a:gd name="connsiteX0" fmla="*/ 8163 w 1148414"/>
              <a:gd name="connsiteY0" fmla="*/ 538876 h 2081150"/>
              <a:gd name="connsiteX1" fmla="*/ 1123299 w 1148414"/>
              <a:gd name="connsiteY1" fmla="*/ 0 h 2081150"/>
              <a:gd name="connsiteX2" fmla="*/ 851699 w 1148414"/>
              <a:gd name="connsiteY2" fmla="*/ 2081150 h 2081150"/>
              <a:gd name="connsiteX3" fmla="*/ 113762 w 1148414"/>
              <a:gd name="connsiteY3" fmla="*/ 2074036 h 2081150"/>
              <a:gd name="connsiteX4" fmla="*/ 8163 w 1148414"/>
              <a:gd name="connsiteY4" fmla="*/ 538876 h 2081150"/>
              <a:gd name="connsiteX0" fmla="*/ 8163 w 1148414"/>
              <a:gd name="connsiteY0" fmla="*/ 538876 h 2081150"/>
              <a:gd name="connsiteX1" fmla="*/ 1123299 w 1148414"/>
              <a:gd name="connsiteY1" fmla="*/ 0 h 2081150"/>
              <a:gd name="connsiteX2" fmla="*/ 851699 w 1148414"/>
              <a:gd name="connsiteY2" fmla="*/ 2081150 h 2081150"/>
              <a:gd name="connsiteX3" fmla="*/ 113762 w 1148414"/>
              <a:gd name="connsiteY3" fmla="*/ 2074036 h 2081150"/>
              <a:gd name="connsiteX4" fmla="*/ 8163 w 1148414"/>
              <a:gd name="connsiteY4" fmla="*/ 538876 h 2081150"/>
              <a:gd name="connsiteX0" fmla="*/ 8163 w 1148414"/>
              <a:gd name="connsiteY0" fmla="*/ 538876 h 2081150"/>
              <a:gd name="connsiteX1" fmla="*/ 1123299 w 1148414"/>
              <a:gd name="connsiteY1" fmla="*/ 0 h 2081150"/>
              <a:gd name="connsiteX2" fmla="*/ 851699 w 1148414"/>
              <a:gd name="connsiteY2" fmla="*/ 2081150 h 2081150"/>
              <a:gd name="connsiteX3" fmla="*/ 113762 w 1148414"/>
              <a:gd name="connsiteY3" fmla="*/ 2074036 h 2081150"/>
              <a:gd name="connsiteX4" fmla="*/ 8163 w 1148414"/>
              <a:gd name="connsiteY4" fmla="*/ 538876 h 2081150"/>
              <a:gd name="connsiteX0" fmla="*/ 8163 w 1125598"/>
              <a:gd name="connsiteY0" fmla="*/ 538876 h 2243382"/>
              <a:gd name="connsiteX1" fmla="*/ 1123299 w 1125598"/>
              <a:gd name="connsiteY1" fmla="*/ 0 h 2243382"/>
              <a:gd name="connsiteX2" fmla="*/ 689466 w 1125598"/>
              <a:gd name="connsiteY2" fmla="*/ 2243382 h 2243382"/>
              <a:gd name="connsiteX3" fmla="*/ 113762 w 1125598"/>
              <a:gd name="connsiteY3" fmla="*/ 2074036 h 2243382"/>
              <a:gd name="connsiteX4" fmla="*/ 8163 w 1125598"/>
              <a:gd name="connsiteY4" fmla="*/ 538876 h 2243382"/>
              <a:gd name="connsiteX0" fmla="*/ 8163 w 1125598"/>
              <a:gd name="connsiteY0" fmla="*/ 538876 h 2243382"/>
              <a:gd name="connsiteX1" fmla="*/ 1123299 w 1125598"/>
              <a:gd name="connsiteY1" fmla="*/ 0 h 2243382"/>
              <a:gd name="connsiteX2" fmla="*/ 689466 w 1125598"/>
              <a:gd name="connsiteY2" fmla="*/ 2243382 h 2243382"/>
              <a:gd name="connsiteX3" fmla="*/ 113762 w 1125598"/>
              <a:gd name="connsiteY3" fmla="*/ 2074036 h 2243382"/>
              <a:gd name="connsiteX4" fmla="*/ 8163 w 1125598"/>
              <a:gd name="connsiteY4" fmla="*/ 538876 h 2243382"/>
              <a:gd name="connsiteX0" fmla="*/ 3439 w 1120874"/>
              <a:gd name="connsiteY0" fmla="*/ 538876 h 2258391"/>
              <a:gd name="connsiteX1" fmla="*/ 1118575 w 1120874"/>
              <a:gd name="connsiteY1" fmla="*/ 0 h 2258391"/>
              <a:gd name="connsiteX2" fmla="*/ 684742 w 1120874"/>
              <a:gd name="connsiteY2" fmla="*/ 2243382 h 2258391"/>
              <a:gd name="connsiteX3" fmla="*/ 411380 w 1120874"/>
              <a:gd name="connsiteY3" fmla="*/ 2258391 h 2258391"/>
              <a:gd name="connsiteX4" fmla="*/ 3439 w 1120874"/>
              <a:gd name="connsiteY4" fmla="*/ 538876 h 2258391"/>
              <a:gd name="connsiteX0" fmla="*/ 3439 w 1119196"/>
              <a:gd name="connsiteY0" fmla="*/ 538876 h 2258391"/>
              <a:gd name="connsiteX1" fmla="*/ 1118575 w 1119196"/>
              <a:gd name="connsiteY1" fmla="*/ 0 h 2258391"/>
              <a:gd name="connsiteX2" fmla="*/ 463516 w 1119196"/>
              <a:gd name="connsiteY2" fmla="*/ 1911543 h 2258391"/>
              <a:gd name="connsiteX3" fmla="*/ 411380 w 1119196"/>
              <a:gd name="connsiteY3" fmla="*/ 2258391 h 2258391"/>
              <a:gd name="connsiteX4" fmla="*/ 3439 w 1119196"/>
              <a:gd name="connsiteY4" fmla="*/ 538876 h 2258391"/>
              <a:gd name="connsiteX0" fmla="*/ 3439 w 1120418"/>
              <a:gd name="connsiteY0" fmla="*/ 538876 h 2258391"/>
              <a:gd name="connsiteX1" fmla="*/ 1118575 w 1120418"/>
              <a:gd name="connsiteY1" fmla="*/ 0 h 2258391"/>
              <a:gd name="connsiteX2" fmla="*/ 662619 w 1120418"/>
              <a:gd name="connsiteY2" fmla="*/ 2258130 h 2258391"/>
              <a:gd name="connsiteX3" fmla="*/ 411380 w 1120418"/>
              <a:gd name="connsiteY3" fmla="*/ 2258391 h 2258391"/>
              <a:gd name="connsiteX4" fmla="*/ 3439 w 1120418"/>
              <a:gd name="connsiteY4" fmla="*/ 538876 h 2258391"/>
              <a:gd name="connsiteX0" fmla="*/ 3439 w 1119433"/>
              <a:gd name="connsiteY0" fmla="*/ 538876 h 2258391"/>
              <a:gd name="connsiteX1" fmla="*/ 1118575 w 1119433"/>
              <a:gd name="connsiteY1" fmla="*/ 0 h 2258391"/>
              <a:gd name="connsiteX2" fmla="*/ 544632 w 1119433"/>
              <a:gd name="connsiteY2" fmla="*/ 2228634 h 2258391"/>
              <a:gd name="connsiteX3" fmla="*/ 411380 w 1119433"/>
              <a:gd name="connsiteY3" fmla="*/ 2258391 h 2258391"/>
              <a:gd name="connsiteX4" fmla="*/ 3439 w 1119433"/>
              <a:gd name="connsiteY4" fmla="*/ 538876 h 2258391"/>
              <a:gd name="connsiteX0" fmla="*/ 3439 w 1120551"/>
              <a:gd name="connsiteY0" fmla="*/ 538876 h 2324499"/>
              <a:gd name="connsiteX1" fmla="*/ 1118575 w 1120551"/>
              <a:gd name="connsiteY1" fmla="*/ 0 h 2324499"/>
              <a:gd name="connsiteX2" fmla="*/ 669993 w 1120551"/>
              <a:gd name="connsiteY2" fmla="*/ 2324499 h 2324499"/>
              <a:gd name="connsiteX3" fmla="*/ 411380 w 1120551"/>
              <a:gd name="connsiteY3" fmla="*/ 2258391 h 2324499"/>
              <a:gd name="connsiteX4" fmla="*/ 3439 w 1120551"/>
              <a:gd name="connsiteY4" fmla="*/ 538876 h 2324499"/>
              <a:gd name="connsiteX0" fmla="*/ 3439 w 1120551"/>
              <a:gd name="connsiteY0" fmla="*/ 538876 h 2324499"/>
              <a:gd name="connsiteX1" fmla="*/ 1118575 w 1120551"/>
              <a:gd name="connsiteY1" fmla="*/ 0 h 2324499"/>
              <a:gd name="connsiteX2" fmla="*/ 669993 w 1120551"/>
              <a:gd name="connsiteY2" fmla="*/ 2324499 h 2324499"/>
              <a:gd name="connsiteX3" fmla="*/ 411380 w 1120551"/>
              <a:gd name="connsiteY3" fmla="*/ 2258391 h 2324499"/>
              <a:gd name="connsiteX4" fmla="*/ 3439 w 1120551"/>
              <a:gd name="connsiteY4" fmla="*/ 538876 h 2324499"/>
              <a:gd name="connsiteX0" fmla="*/ 3439 w 1120551"/>
              <a:gd name="connsiteY0" fmla="*/ 538876 h 2324499"/>
              <a:gd name="connsiteX1" fmla="*/ 1118575 w 1120551"/>
              <a:gd name="connsiteY1" fmla="*/ 0 h 2324499"/>
              <a:gd name="connsiteX2" fmla="*/ 669993 w 1120551"/>
              <a:gd name="connsiteY2" fmla="*/ 2324499 h 2324499"/>
              <a:gd name="connsiteX3" fmla="*/ 411380 w 1120551"/>
              <a:gd name="connsiteY3" fmla="*/ 2258391 h 2324499"/>
              <a:gd name="connsiteX4" fmla="*/ 3439 w 1120551"/>
              <a:gd name="connsiteY4" fmla="*/ 538876 h 2324499"/>
              <a:gd name="connsiteX0" fmla="*/ 3439 w 1119028"/>
              <a:gd name="connsiteY0" fmla="*/ 538876 h 2324499"/>
              <a:gd name="connsiteX1" fmla="*/ 1118575 w 1119028"/>
              <a:gd name="connsiteY1" fmla="*/ 0 h 2324499"/>
              <a:gd name="connsiteX2" fmla="*/ 669993 w 1119028"/>
              <a:gd name="connsiteY2" fmla="*/ 2324499 h 2324499"/>
              <a:gd name="connsiteX3" fmla="*/ 411380 w 1119028"/>
              <a:gd name="connsiteY3" fmla="*/ 2258391 h 2324499"/>
              <a:gd name="connsiteX4" fmla="*/ 3439 w 1119028"/>
              <a:gd name="connsiteY4" fmla="*/ 538876 h 2324499"/>
              <a:gd name="connsiteX0" fmla="*/ 3439 w 986519"/>
              <a:gd name="connsiteY0" fmla="*/ 0 h 1785623"/>
              <a:gd name="connsiteX1" fmla="*/ 985839 w 986519"/>
              <a:gd name="connsiteY1" fmla="*/ 6814 h 1785623"/>
              <a:gd name="connsiteX2" fmla="*/ 669993 w 986519"/>
              <a:gd name="connsiteY2" fmla="*/ 1785623 h 1785623"/>
              <a:gd name="connsiteX3" fmla="*/ 411380 w 986519"/>
              <a:gd name="connsiteY3" fmla="*/ 1719515 h 1785623"/>
              <a:gd name="connsiteX4" fmla="*/ 3439 w 986519"/>
              <a:gd name="connsiteY4" fmla="*/ 0 h 1785623"/>
              <a:gd name="connsiteX0" fmla="*/ 3439 w 1071452"/>
              <a:gd name="connsiteY0" fmla="*/ 0 h 1785623"/>
              <a:gd name="connsiteX1" fmla="*/ 985839 w 1071452"/>
              <a:gd name="connsiteY1" fmla="*/ 6814 h 1785623"/>
              <a:gd name="connsiteX2" fmla="*/ 669993 w 1071452"/>
              <a:gd name="connsiteY2" fmla="*/ 1785623 h 1785623"/>
              <a:gd name="connsiteX3" fmla="*/ 411380 w 1071452"/>
              <a:gd name="connsiteY3" fmla="*/ 1719515 h 1785623"/>
              <a:gd name="connsiteX4" fmla="*/ 3439 w 1071452"/>
              <a:gd name="connsiteY4" fmla="*/ 0 h 1785623"/>
              <a:gd name="connsiteX0" fmla="*/ 3439 w 1045503"/>
              <a:gd name="connsiteY0" fmla="*/ 44806 h 1830429"/>
              <a:gd name="connsiteX1" fmla="*/ 956343 w 1045503"/>
              <a:gd name="connsiteY1" fmla="*/ 0 h 1830429"/>
              <a:gd name="connsiteX2" fmla="*/ 669993 w 1045503"/>
              <a:gd name="connsiteY2" fmla="*/ 1830429 h 1830429"/>
              <a:gd name="connsiteX3" fmla="*/ 411380 w 1045503"/>
              <a:gd name="connsiteY3" fmla="*/ 1764321 h 1830429"/>
              <a:gd name="connsiteX4" fmla="*/ 3439 w 1045503"/>
              <a:gd name="connsiteY4" fmla="*/ 44806 h 1830429"/>
              <a:gd name="connsiteX0" fmla="*/ 8753 w 733727"/>
              <a:gd name="connsiteY0" fmla="*/ 140671 h 1830429"/>
              <a:gd name="connsiteX1" fmla="*/ 644567 w 733727"/>
              <a:gd name="connsiteY1" fmla="*/ 0 h 1830429"/>
              <a:gd name="connsiteX2" fmla="*/ 358217 w 733727"/>
              <a:gd name="connsiteY2" fmla="*/ 1830429 h 1830429"/>
              <a:gd name="connsiteX3" fmla="*/ 99604 w 733727"/>
              <a:gd name="connsiteY3" fmla="*/ 1764321 h 1830429"/>
              <a:gd name="connsiteX4" fmla="*/ 8753 w 733727"/>
              <a:gd name="connsiteY4" fmla="*/ 140671 h 1830429"/>
              <a:gd name="connsiteX0" fmla="*/ 8753 w 733727"/>
              <a:gd name="connsiteY0" fmla="*/ 140671 h 1830429"/>
              <a:gd name="connsiteX1" fmla="*/ 644567 w 733727"/>
              <a:gd name="connsiteY1" fmla="*/ 0 h 1830429"/>
              <a:gd name="connsiteX2" fmla="*/ 358217 w 733727"/>
              <a:gd name="connsiteY2" fmla="*/ 1830429 h 1830429"/>
              <a:gd name="connsiteX3" fmla="*/ 99604 w 733727"/>
              <a:gd name="connsiteY3" fmla="*/ 1764321 h 1830429"/>
              <a:gd name="connsiteX4" fmla="*/ 8753 w 733727"/>
              <a:gd name="connsiteY4" fmla="*/ 140671 h 1830429"/>
              <a:gd name="connsiteX0" fmla="*/ 8753 w 733727"/>
              <a:gd name="connsiteY0" fmla="*/ 140671 h 1830429"/>
              <a:gd name="connsiteX1" fmla="*/ 644567 w 733727"/>
              <a:gd name="connsiteY1" fmla="*/ 0 h 1830429"/>
              <a:gd name="connsiteX2" fmla="*/ 358217 w 733727"/>
              <a:gd name="connsiteY2" fmla="*/ 1830429 h 1830429"/>
              <a:gd name="connsiteX3" fmla="*/ 99604 w 733727"/>
              <a:gd name="connsiteY3" fmla="*/ 1764321 h 1830429"/>
              <a:gd name="connsiteX4" fmla="*/ 8753 w 733727"/>
              <a:gd name="connsiteY4" fmla="*/ 140671 h 1830429"/>
              <a:gd name="connsiteX0" fmla="*/ 8753 w 733727"/>
              <a:gd name="connsiteY0" fmla="*/ 140671 h 1830429"/>
              <a:gd name="connsiteX1" fmla="*/ 644567 w 733727"/>
              <a:gd name="connsiteY1" fmla="*/ 0 h 1830429"/>
              <a:gd name="connsiteX2" fmla="*/ 358217 w 733727"/>
              <a:gd name="connsiteY2" fmla="*/ 1830429 h 1830429"/>
              <a:gd name="connsiteX3" fmla="*/ 99604 w 733727"/>
              <a:gd name="connsiteY3" fmla="*/ 1764321 h 1830429"/>
              <a:gd name="connsiteX4" fmla="*/ 8753 w 733727"/>
              <a:gd name="connsiteY4" fmla="*/ 140671 h 1830429"/>
              <a:gd name="connsiteX0" fmla="*/ 48943 w 773917"/>
              <a:gd name="connsiteY0" fmla="*/ 140671 h 1830429"/>
              <a:gd name="connsiteX1" fmla="*/ 684757 w 773917"/>
              <a:gd name="connsiteY1" fmla="*/ 0 h 1830429"/>
              <a:gd name="connsiteX2" fmla="*/ 398407 w 773917"/>
              <a:gd name="connsiteY2" fmla="*/ 1830429 h 1830429"/>
              <a:gd name="connsiteX3" fmla="*/ 139794 w 773917"/>
              <a:gd name="connsiteY3" fmla="*/ 1764321 h 1830429"/>
              <a:gd name="connsiteX4" fmla="*/ 48943 w 773917"/>
              <a:gd name="connsiteY4" fmla="*/ 140671 h 1830429"/>
              <a:gd name="connsiteX0" fmla="*/ 51606 w 776580"/>
              <a:gd name="connsiteY0" fmla="*/ 140671 h 1830429"/>
              <a:gd name="connsiteX1" fmla="*/ 687420 w 776580"/>
              <a:gd name="connsiteY1" fmla="*/ 0 h 1830429"/>
              <a:gd name="connsiteX2" fmla="*/ 401070 w 776580"/>
              <a:gd name="connsiteY2" fmla="*/ 1830429 h 1830429"/>
              <a:gd name="connsiteX3" fmla="*/ 142457 w 776580"/>
              <a:gd name="connsiteY3" fmla="*/ 1764321 h 1830429"/>
              <a:gd name="connsiteX4" fmla="*/ 51606 w 776580"/>
              <a:gd name="connsiteY4" fmla="*/ 140671 h 1830429"/>
              <a:gd name="connsiteX0" fmla="*/ 63877 w 788851"/>
              <a:gd name="connsiteY0" fmla="*/ 140671 h 1830429"/>
              <a:gd name="connsiteX1" fmla="*/ 699691 w 788851"/>
              <a:gd name="connsiteY1" fmla="*/ 0 h 1830429"/>
              <a:gd name="connsiteX2" fmla="*/ 413341 w 788851"/>
              <a:gd name="connsiteY2" fmla="*/ 1830429 h 1830429"/>
              <a:gd name="connsiteX3" fmla="*/ 154728 w 788851"/>
              <a:gd name="connsiteY3" fmla="*/ 1764321 h 1830429"/>
              <a:gd name="connsiteX4" fmla="*/ 63877 w 788851"/>
              <a:gd name="connsiteY4" fmla="*/ 140671 h 1830429"/>
              <a:gd name="connsiteX0" fmla="*/ 63877 w 852462"/>
              <a:gd name="connsiteY0" fmla="*/ 140671 h 1764321"/>
              <a:gd name="connsiteX1" fmla="*/ 699691 w 852462"/>
              <a:gd name="connsiteY1" fmla="*/ 0 h 1764321"/>
              <a:gd name="connsiteX2" fmla="*/ 715797 w 852462"/>
              <a:gd name="connsiteY2" fmla="*/ 1675684 h 1764321"/>
              <a:gd name="connsiteX3" fmla="*/ 154728 w 852462"/>
              <a:gd name="connsiteY3" fmla="*/ 1764321 h 1764321"/>
              <a:gd name="connsiteX4" fmla="*/ 63877 w 852462"/>
              <a:gd name="connsiteY4" fmla="*/ 140671 h 1764321"/>
              <a:gd name="connsiteX0" fmla="*/ 63877 w 852462"/>
              <a:gd name="connsiteY0" fmla="*/ 140671 h 1793370"/>
              <a:gd name="connsiteX1" fmla="*/ 699691 w 852462"/>
              <a:gd name="connsiteY1" fmla="*/ 0 h 1793370"/>
              <a:gd name="connsiteX2" fmla="*/ 715797 w 852462"/>
              <a:gd name="connsiteY2" fmla="*/ 1675684 h 1793370"/>
              <a:gd name="connsiteX3" fmla="*/ 154728 w 852462"/>
              <a:gd name="connsiteY3" fmla="*/ 1764321 h 1793370"/>
              <a:gd name="connsiteX4" fmla="*/ 63877 w 852462"/>
              <a:gd name="connsiteY4" fmla="*/ 140671 h 1793370"/>
              <a:gd name="connsiteX0" fmla="*/ 68443 w 857028"/>
              <a:gd name="connsiteY0" fmla="*/ 140671 h 1767432"/>
              <a:gd name="connsiteX1" fmla="*/ 704257 w 857028"/>
              <a:gd name="connsiteY1" fmla="*/ 0 h 1767432"/>
              <a:gd name="connsiteX2" fmla="*/ 720363 w 857028"/>
              <a:gd name="connsiteY2" fmla="*/ 1675684 h 1767432"/>
              <a:gd name="connsiteX3" fmla="*/ 131158 w 857028"/>
              <a:gd name="connsiteY3" fmla="*/ 1651780 h 1767432"/>
              <a:gd name="connsiteX4" fmla="*/ 68443 w 857028"/>
              <a:gd name="connsiteY4" fmla="*/ 140671 h 1767432"/>
              <a:gd name="connsiteX0" fmla="*/ 68443 w 857028"/>
              <a:gd name="connsiteY0" fmla="*/ 140671 h 1847460"/>
              <a:gd name="connsiteX1" fmla="*/ 704257 w 857028"/>
              <a:gd name="connsiteY1" fmla="*/ 0 h 1847460"/>
              <a:gd name="connsiteX2" fmla="*/ 720363 w 857028"/>
              <a:gd name="connsiteY2" fmla="*/ 1675684 h 1847460"/>
              <a:gd name="connsiteX3" fmla="*/ 131158 w 857028"/>
              <a:gd name="connsiteY3" fmla="*/ 1651780 h 1847460"/>
              <a:gd name="connsiteX4" fmla="*/ 68443 w 857028"/>
              <a:gd name="connsiteY4" fmla="*/ 140671 h 1847460"/>
              <a:gd name="connsiteX0" fmla="*/ 68443 w 857028"/>
              <a:gd name="connsiteY0" fmla="*/ 140671 h 1874224"/>
              <a:gd name="connsiteX1" fmla="*/ 704257 w 857028"/>
              <a:gd name="connsiteY1" fmla="*/ 0 h 1874224"/>
              <a:gd name="connsiteX2" fmla="*/ 720363 w 857028"/>
              <a:gd name="connsiteY2" fmla="*/ 1675684 h 1874224"/>
              <a:gd name="connsiteX3" fmla="*/ 350284 w 857028"/>
              <a:gd name="connsiteY3" fmla="*/ 1839459 h 1874224"/>
              <a:gd name="connsiteX4" fmla="*/ 131158 w 857028"/>
              <a:gd name="connsiteY4" fmla="*/ 1651780 h 1874224"/>
              <a:gd name="connsiteX5" fmla="*/ 68443 w 857028"/>
              <a:gd name="connsiteY5" fmla="*/ 140671 h 1874224"/>
              <a:gd name="connsiteX0" fmla="*/ 68443 w 857028"/>
              <a:gd name="connsiteY0" fmla="*/ 140671 h 1890080"/>
              <a:gd name="connsiteX1" fmla="*/ 704257 w 857028"/>
              <a:gd name="connsiteY1" fmla="*/ 0 h 1890080"/>
              <a:gd name="connsiteX2" fmla="*/ 720363 w 857028"/>
              <a:gd name="connsiteY2" fmla="*/ 1675684 h 1890080"/>
              <a:gd name="connsiteX3" fmla="*/ 350284 w 857028"/>
              <a:gd name="connsiteY3" fmla="*/ 1839459 h 1890080"/>
              <a:gd name="connsiteX4" fmla="*/ 131158 w 857028"/>
              <a:gd name="connsiteY4" fmla="*/ 1651780 h 1890080"/>
              <a:gd name="connsiteX5" fmla="*/ 68443 w 857028"/>
              <a:gd name="connsiteY5" fmla="*/ 140671 h 1890080"/>
              <a:gd name="connsiteX0" fmla="*/ 68443 w 857028"/>
              <a:gd name="connsiteY0" fmla="*/ 140671 h 1890080"/>
              <a:gd name="connsiteX1" fmla="*/ 704257 w 857028"/>
              <a:gd name="connsiteY1" fmla="*/ 0 h 1890080"/>
              <a:gd name="connsiteX2" fmla="*/ 720363 w 857028"/>
              <a:gd name="connsiteY2" fmla="*/ 1675684 h 1890080"/>
              <a:gd name="connsiteX3" fmla="*/ 350284 w 857028"/>
              <a:gd name="connsiteY3" fmla="*/ 1839459 h 1890080"/>
              <a:gd name="connsiteX4" fmla="*/ 131158 w 857028"/>
              <a:gd name="connsiteY4" fmla="*/ 1651780 h 1890080"/>
              <a:gd name="connsiteX5" fmla="*/ 68443 w 857028"/>
              <a:gd name="connsiteY5" fmla="*/ 140671 h 1890080"/>
              <a:gd name="connsiteX0" fmla="*/ 68443 w 857028"/>
              <a:gd name="connsiteY0" fmla="*/ 140671 h 1890080"/>
              <a:gd name="connsiteX1" fmla="*/ 704257 w 857028"/>
              <a:gd name="connsiteY1" fmla="*/ 0 h 1890080"/>
              <a:gd name="connsiteX2" fmla="*/ 720363 w 857028"/>
              <a:gd name="connsiteY2" fmla="*/ 1675684 h 1890080"/>
              <a:gd name="connsiteX3" fmla="*/ 350284 w 857028"/>
              <a:gd name="connsiteY3" fmla="*/ 1839459 h 1890080"/>
              <a:gd name="connsiteX4" fmla="*/ 131158 w 857028"/>
              <a:gd name="connsiteY4" fmla="*/ 1651780 h 1890080"/>
              <a:gd name="connsiteX5" fmla="*/ 68443 w 857028"/>
              <a:gd name="connsiteY5" fmla="*/ 140671 h 1890080"/>
              <a:gd name="connsiteX0" fmla="*/ 68443 w 857028"/>
              <a:gd name="connsiteY0" fmla="*/ 140671 h 1868679"/>
              <a:gd name="connsiteX1" fmla="*/ 704257 w 857028"/>
              <a:gd name="connsiteY1" fmla="*/ 0 h 1868679"/>
              <a:gd name="connsiteX2" fmla="*/ 720363 w 857028"/>
              <a:gd name="connsiteY2" fmla="*/ 1675684 h 1868679"/>
              <a:gd name="connsiteX3" fmla="*/ 350284 w 857028"/>
              <a:gd name="connsiteY3" fmla="*/ 1839459 h 1868679"/>
              <a:gd name="connsiteX4" fmla="*/ 131158 w 857028"/>
              <a:gd name="connsiteY4" fmla="*/ 1651780 h 1868679"/>
              <a:gd name="connsiteX5" fmla="*/ 68443 w 857028"/>
              <a:gd name="connsiteY5" fmla="*/ 140671 h 1868679"/>
              <a:gd name="connsiteX0" fmla="*/ 68443 w 857028"/>
              <a:gd name="connsiteY0" fmla="*/ 140671 h 1868679"/>
              <a:gd name="connsiteX1" fmla="*/ 704257 w 857028"/>
              <a:gd name="connsiteY1" fmla="*/ 0 h 1868679"/>
              <a:gd name="connsiteX2" fmla="*/ 720363 w 857028"/>
              <a:gd name="connsiteY2" fmla="*/ 1675684 h 1868679"/>
              <a:gd name="connsiteX3" fmla="*/ 350284 w 857028"/>
              <a:gd name="connsiteY3" fmla="*/ 1839459 h 1868679"/>
              <a:gd name="connsiteX4" fmla="*/ 131158 w 857028"/>
              <a:gd name="connsiteY4" fmla="*/ 1651780 h 1868679"/>
              <a:gd name="connsiteX5" fmla="*/ 68443 w 857028"/>
              <a:gd name="connsiteY5" fmla="*/ 140671 h 1868679"/>
              <a:gd name="connsiteX0" fmla="*/ 68443 w 857028"/>
              <a:gd name="connsiteY0" fmla="*/ 140671 h 1887024"/>
              <a:gd name="connsiteX1" fmla="*/ 704257 w 857028"/>
              <a:gd name="connsiteY1" fmla="*/ 0 h 1887024"/>
              <a:gd name="connsiteX2" fmla="*/ 720363 w 857028"/>
              <a:gd name="connsiteY2" fmla="*/ 1675684 h 1887024"/>
              <a:gd name="connsiteX3" fmla="*/ 350284 w 857028"/>
              <a:gd name="connsiteY3" fmla="*/ 1839459 h 1887024"/>
              <a:gd name="connsiteX4" fmla="*/ 131158 w 857028"/>
              <a:gd name="connsiteY4" fmla="*/ 1651780 h 1887024"/>
              <a:gd name="connsiteX5" fmla="*/ 68443 w 857028"/>
              <a:gd name="connsiteY5" fmla="*/ 140671 h 1887024"/>
              <a:gd name="connsiteX0" fmla="*/ 91212 w 781323"/>
              <a:gd name="connsiteY0" fmla="*/ 949563 h 1887024"/>
              <a:gd name="connsiteX1" fmla="*/ 628552 w 781323"/>
              <a:gd name="connsiteY1" fmla="*/ 0 h 1887024"/>
              <a:gd name="connsiteX2" fmla="*/ 644658 w 781323"/>
              <a:gd name="connsiteY2" fmla="*/ 1675684 h 1887024"/>
              <a:gd name="connsiteX3" fmla="*/ 274579 w 781323"/>
              <a:gd name="connsiteY3" fmla="*/ 1839459 h 1887024"/>
              <a:gd name="connsiteX4" fmla="*/ 55453 w 781323"/>
              <a:gd name="connsiteY4" fmla="*/ 1651780 h 1887024"/>
              <a:gd name="connsiteX5" fmla="*/ 91212 w 781323"/>
              <a:gd name="connsiteY5" fmla="*/ 949563 h 1887024"/>
              <a:gd name="connsiteX0" fmla="*/ 35759 w 725870"/>
              <a:gd name="connsiteY0" fmla="*/ 949563 h 1887024"/>
              <a:gd name="connsiteX1" fmla="*/ 573099 w 725870"/>
              <a:gd name="connsiteY1" fmla="*/ 0 h 1887024"/>
              <a:gd name="connsiteX2" fmla="*/ 589205 w 725870"/>
              <a:gd name="connsiteY2" fmla="*/ 1675684 h 1887024"/>
              <a:gd name="connsiteX3" fmla="*/ 219126 w 725870"/>
              <a:gd name="connsiteY3" fmla="*/ 1839459 h 1887024"/>
              <a:gd name="connsiteX4" fmla="*/ 0 w 725870"/>
              <a:gd name="connsiteY4" fmla="*/ 1651780 h 1887024"/>
              <a:gd name="connsiteX5" fmla="*/ 35759 w 725870"/>
              <a:gd name="connsiteY5" fmla="*/ 949563 h 1887024"/>
              <a:gd name="connsiteX0" fmla="*/ 35759 w 725870"/>
              <a:gd name="connsiteY0" fmla="*/ 949563 h 1887024"/>
              <a:gd name="connsiteX1" fmla="*/ 573099 w 725870"/>
              <a:gd name="connsiteY1" fmla="*/ 0 h 1887024"/>
              <a:gd name="connsiteX2" fmla="*/ 589205 w 725870"/>
              <a:gd name="connsiteY2" fmla="*/ 1675684 h 1887024"/>
              <a:gd name="connsiteX3" fmla="*/ 219126 w 725870"/>
              <a:gd name="connsiteY3" fmla="*/ 1839459 h 1887024"/>
              <a:gd name="connsiteX4" fmla="*/ 0 w 725870"/>
              <a:gd name="connsiteY4" fmla="*/ 1651780 h 1887024"/>
              <a:gd name="connsiteX5" fmla="*/ 35759 w 725870"/>
              <a:gd name="connsiteY5" fmla="*/ 949563 h 1887024"/>
              <a:gd name="connsiteX0" fmla="*/ 35759 w 725870"/>
              <a:gd name="connsiteY0" fmla="*/ 949563 h 1887024"/>
              <a:gd name="connsiteX1" fmla="*/ 573099 w 725870"/>
              <a:gd name="connsiteY1" fmla="*/ 0 h 1887024"/>
              <a:gd name="connsiteX2" fmla="*/ 589205 w 725870"/>
              <a:gd name="connsiteY2" fmla="*/ 1675684 h 1887024"/>
              <a:gd name="connsiteX3" fmla="*/ 219126 w 725870"/>
              <a:gd name="connsiteY3" fmla="*/ 1839459 h 1887024"/>
              <a:gd name="connsiteX4" fmla="*/ 0 w 725870"/>
              <a:gd name="connsiteY4" fmla="*/ 1651780 h 1887024"/>
              <a:gd name="connsiteX5" fmla="*/ 35759 w 725870"/>
              <a:gd name="connsiteY5" fmla="*/ 949563 h 1887024"/>
              <a:gd name="connsiteX0" fmla="*/ 106097 w 725870"/>
              <a:gd name="connsiteY0" fmla="*/ 1209815 h 1887024"/>
              <a:gd name="connsiteX1" fmla="*/ 573099 w 725870"/>
              <a:gd name="connsiteY1" fmla="*/ 0 h 1887024"/>
              <a:gd name="connsiteX2" fmla="*/ 589205 w 725870"/>
              <a:gd name="connsiteY2" fmla="*/ 1675684 h 1887024"/>
              <a:gd name="connsiteX3" fmla="*/ 219126 w 725870"/>
              <a:gd name="connsiteY3" fmla="*/ 1839459 h 1887024"/>
              <a:gd name="connsiteX4" fmla="*/ 0 w 725870"/>
              <a:gd name="connsiteY4" fmla="*/ 1651780 h 1887024"/>
              <a:gd name="connsiteX5" fmla="*/ 106097 w 725870"/>
              <a:gd name="connsiteY5" fmla="*/ 1209815 h 1887024"/>
              <a:gd name="connsiteX0" fmla="*/ 106097 w 612337"/>
              <a:gd name="connsiteY0" fmla="*/ 422025 h 1099234"/>
              <a:gd name="connsiteX1" fmla="*/ 256576 w 612337"/>
              <a:gd name="connsiteY1" fmla="*/ 0 h 1099234"/>
              <a:gd name="connsiteX2" fmla="*/ 589205 w 612337"/>
              <a:gd name="connsiteY2" fmla="*/ 887894 h 1099234"/>
              <a:gd name="connsiteX3" fmla="*/ 219126 w 612337"/>
              <a:gd name="connsiteY3" fmla="*/ 1051669 h 1099234"/>
              <a:gd name="connsiteX4" fmla="*/ 0 w 612337"/>
              <a:gd name="connsiteY4" fmla="*/ 863990 h 1099234"/>
              <a:gd name="connsiteX5" fmla="*/ 106097 w 612337"/>
              <a:gd name="connsiteY5" fmla="*/ 422025 h 1099234"/>
              <a:gd name="connsiteX0" fmla="*/ 106097 w 604032"/>
              <a:gd name="connsiteY0" fmla="*/ 422025 h 1099234"/>
              <a:gd name="connsiteX1" fmla="*/ 256576 w 604032"/>
              <a:gd name="connsiteY1" fmla="*/ 0 h 1099234"/>
              <a:gd name="connsiteX2" fmla="*/ 589205 w 604032"/>
              <a:gd name="connsiteY2" fmla="*/ 887894 h 1099234"/>
              <a:gd name="connsiteX3" fmla="*/ 219126 w 604032"/>
              <a:gd name="connsiteY3" fmla="*/ 1051669 h 1099234"/>
              <a:gd name="connsiteX4" fmla="*/ 0 w 604032"/>
              <a:gd name="connsiteY4" fmla="*/ 863990 h 1099234"/>
              <a:gd name="connsiteX5" fmla="*/ 106097 w 604032"/>
              <a:gd name="connsiteY5" fmla="*/ 422025 h 1099234"/>
              <a:gd name="connsiteX0" fmla="*/ 106097 w 635388"/>
              <a:gd name="connsiteY0" fmla="*/ 422025 h 1099234"/>
              <a:gd name="connsiteX1" fmla="*/ 256576 w 635388"/>
              <a:gd name="connsiteY1" fmla="*/ 0 h 1099234"/>
              <a:gd name="connsiteX2" fmla="*/ 589205 w 635388"/>
              <a:gd name="connsiteY2" fmla="*/ 887894 h 1099234"/>
              <a:gd name="connsiteX3" fmla="*/ 219126 w 635388"/>
              <a:gd name="connsiteY3" fmla="*/ 1051669 h 1099234"/>
              <a:gd name="connsiteX4" fmla="*/ 0 w 635388"/>
              <a:gd name="connsiteY4" fmla="*/ 863990 h 1099234"/>
              <a:gd name="connsiteX5" fmla="*/ 106097 w 635388"/>
              <a:gd name="connsiteY5" fmla="*/ 422025 h 1099234"/>
              <a:gd name="connsiteX0" fmla="*/ 106097 w 632452"/>
              <a:gd name="connsiteY0" fmla="*/ 422076 h 1099285"/>
              <a:gd name="connsiteX1" fmla="*/ 256576 w 632452"/>
              <a:gd name="connsiteY1" fmla="*/ 51 h 1099285"/>
              <a:gd name="connsiteX2" fmla="*/ 589205 w 632452"/>
              <a:gd name="connsiteY2" fmla="*/ 887945 h 1099285"/>
              <a:gd name="connsiteX3" fmla="*/ 219126 w 632452"/>
              <a:gd name="connsiteY3" fmla="*/ 1051720 h 1099285"/>
              <a:gd name="connsiteX4" fmla="*/ 0 w 632452"/>
              <a:gd name="connsiteY4" fmla="*/ 864041 h 1099285"/>
              <a:gd name="connsiteX5" fmla="*/ 106097 w 632452"/>
              <a:gd name="connsiteY5" fmla="*/ 422076 h 1099285"/>
              <a:gd name="connsiteX0" fmla="*/ 106097 w 632452"/>
              <a:gd name="connsiteY0" fmla="*/ 422076 h 1099285"/>
              <a:gd name="connsiteX1" fmla="*/ 256576 w 632452"/>
              <a:gd name="connsiteY1" fmla="*/ 51 h 1099285"/>
              <a:gd name="connsiteX2" fmla="*/ 589205 w 632452"/>
              <a:gd name="connsiteY2" fmla="*/ 887945 h 1099285"/>
              <a:gd name="connsiteX3" fmla="*/ 219126 w 632452"/>
              <a:gd name="connsiteY3" fmla="*/ 1051720 h 1099285"/>
              <a:gd name="connsiteX4" fmla="*/ 0 w 632452"/>
              <a:gd name="connsiteY4" fmla="*/ 864041 h 1099285"/>
              <a:gd name="connsiteX5" fmla="*/ 106097 w 632452"/>
              <a:gd name="connsiteY5" fmla="*/ 422076 h 1099285"/>
              <a:gd name="connsiteX0" fmla="*/ 106097 w 632452"/>
              <a:gd name="connsiteY0" fmla="*/ 422275 h 1099484"/>
              <a:gd name="connsiteX1" fmla="*/ 256576 w 632452"/>
              <a:gd name="connsiteY1" fmla="*/ 250 h 1099484"/>
              <a:gd name="connsiteX2" fmla="*/ 589205 w 632452"/>
              <a:gd name="connsiteY2" fmla="*/ 888144 h 1099484"/>
              <a:gd name="connsiteX3" fmla="*/ 219126 w 632452"/>
              <a:gd name="connsiteY3" fmla="*/ 1051919 h 1099484"/>
              <a:gd name="connsiteX4" fmla="*/ 0 w 632452"/>
              <a:gd name="connsiteY4" fmla="*/ 864240 h 1099484"/>
              <a:gd name="connsiteX5" fmla="*/ 106097 w 632452"/>
              <a:gd name="connsiteY5" fmla="*/ 422275 h 1099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2452" h="1099484">
                <a:moveTo>
                  <a:pt x="106097" y="422275"/>
                </a:moveTo>
                <a:cubicBezTo>
                  <a:pt x="-16316" y="260226"/>
                  <a:pt x="-40345" y="-9373"/>
                  <a:pt x="256576" y="250"/>
                </a:cubicBezTo>
                <a:cubicBezTo>
                  <a:pt x="383128" y="-6143"/>
                  <a:pt x="758887" y="587493"/>
                  <a:pt x="589205" y="888144"/>
                </a:cubicBezTo>
                <a:cubicBezTo>
                  <a:pt x="445804" y="1089212"/>
                  <a:pt x="268090" y="1112174"/>
                  <a:pt x="219126" y="1051919"/>
                </a:cubicBezTo>
                <a:cubicBezTo>
                  <a:pt x="50587" y="1195645"/>
                  <a:pt x="75108" y="978559"/>
                  <a:pt x="0" y="864240"/>
                </a:cubicBezTo>
                <a:cubicBezTo>
                  <a:pt x="26286" y="627704"/>
                  <a:pt x="78778" y="549361"/>
                  <a:pt x="106097" y="422275"/>
                </a:cubicBezTo>
                <a:close/>
              </a:path>
            </a:pathLst>
          </a:custGeom>
          <a:solidFill>
            <a:srgbClr val="7030A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6" name="Picture 2" descr="D:\Dokumentumok\Dropbox\2017\versenyek-\Honlap belső\Talp 09.jpg">
            <a:extLst>
              <a:ext uri="{FF2B5EF4-FFF2-40B4-BE49-F238E27FC236}">
                <a16:creationId xmlns:a16="http://schemas.microsoft.com/office/drawing/2014/main" id="{C8F972F5-D867-417E-9288-3450DDB61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075978"/>
            <a:ext cx="6444208" cy="2752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190500" y="746125"/>
            <a:ext cx="1758950" cy="1676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endParaRPr lang="en-US" sz="2000">
              <a:solidFill>
                <a:srgbClr val="FFFF00"/>
              </a:solidFill>
            </a:endParaRPr>
          </a:p>
          <a:p>
            <a:pPr eaLnBrk="0" hangingPunct="0"/>
            <a:endParaRPr lang="en-US" sz="2000">
              <a:solidFill>
                <a:srgbClr val="FFFF00"/>
              </a:solidFill>
            </a:endParaRPr>
          </a:p>
          <a:p>
            <a:pPr eaLnBrk="0" hangingPunct="0"/>
            <a:endParaRPr lang="en-US" sz="2000">
              <a:solidFill>
                <a:srgbClr val="FFFF00"/>
              </a:solidFill>
            </a:endParaRPr>
          </a:p>
          <a:p>
            <a:pPr eaLnBrk="0" hangingPunct="0"/>
            <a:endParaRPr lang="en-US" sz="2000">
              <a:solidFill>
                <a:srgbClr val="FFFF00"/>
              </a:solidFill>
            </a:endParaRPr>
          </a:p>
          <a:p>
            <a:pPr eaLnBrk="0" hangingPunct="0"/>
            <a:endParaRPr lang="en-US" sz="2400">
              <a:solidFill>
                <a:srgbClr val="FFFF00"/>
              </a:solidFill>
            </a:endParaRP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474663" y="1485900"/>
            <a:ext cx="8081962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hu-HU" sz="2400">
              <a:solidFill>
                <a:srgbClr val="FFFF00"/>
              </a:solidFill>
            </a:endParaRPr>
          </a:p>
        </p:txBody>
      </p:sp>
      <p:pic>
        <p:nvPicPr>
          <p:cNvPr id="20484" name="Picture 4" descr="arches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7650" y="1243013"/>
            <a:ext cx="5116513" cy="446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Rectangle 5"/>
          <p:cNvSpPr>
            <a:spLocks noChangeArrowheads="1"/>
          </p:cNvSpPr>
          <p:nvPr/>
        </p:nvSpPr>
        <p:spPr bwMode="auto">
          <a:xfrm rot="887575">
            <a:off x="752475" y="5099050"/>
            <a:ext cx="178435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hu-HU" b="1">
                <a:solidFill>
                  <a:srgbClr val="FF0000"/>
                </a:solidFill>
              </a:rPr>
              <a:t>Harántboltozat</a:t>
            </a:r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 rot="-2087216">
            <a:off x="2901950" y="4321175"/>
            <a:ext cx="220345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hu-HU" b="1">
                <a:solidFill>
                  <a:srgbClr val="FF0000"/>
                </a:solidFill>
              </a:rPr>
              <a:t>Hosszanti boltozat</a:t>
            </a:r>
          </a:p>
        </p:txBody>
      </p:sp>
      <p:sp>
        <p:nvSpPr>
          <p:cNvPr id="20487" name="Rectangle 7"/>
          <p:cNvSpPr>
            <a:spLocks noChangeArrowheads="1"/>
          </p:cNvSpPr>
          <p:nvPr/>
        </p:nvSpPr>
        <p:spPr bwMode="auto">
          <a:xfrm>
            <a:off x="457200" y="274638"/>
            <a:ext cx="8229600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hu-HU" sz="3200" b="1">
                <a:solidFill>
                  <a:srgbClr val="000099"/>
                </a:solidFill>
              </a:rPr>
              <a:t>Lábboltozatok</a:t>
            </a:r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5508625" y="1341438"/>
            <a:ext cx="3455988" cy="3255962"/>
          </a:xfrm>
          <a:prstGeom prst="rect">
            <a:avLst/>
          </a:prstGeom>
          <a:solidFill>
            <a:srgbClr val="0000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>
                <a:solidFill>
                  <a:srgbClr val="FFFF00"/>
                </a:solidFill>
              </a:rPr>
              <a:t>3 pont érintkezik a talajjal:</a:t>
            </a:r>
          </a:p>
          <a:p>
            <a:pPr>
              <a:spcBef>
                <a:spcPct val="50000"/>
              </a:spcBef>
            </a:pPr>
            <a:r>
              <a:rPr lang="hu-HU">
                <a:solidFill>
                  <a:srgbClr val="FFFF00"/>
                </a:solidFill>
              </a:rPr>
              <a:t>Tuber calcanei</a:t>
            </a:r>
          </a:p>
          <a:p>
            <a:pPr>
              <a:spcBef>
                <a:spcPct val="50000"/>
              </a:spcBef>
            </a:pPr>
            <a:r>
              <a:rPr lang="hu-HU">
                <a:solidFill>
                  <a:srgbClr val="FFFF00"/>
                </a:solidFill>
              </a:rPr>
              <a:t>Caput ossi metatarsi I. et V.</a:t>
            </a:r>
          </a:p>
          <a:p>
            <a:pPr>
              <a:spcBef>
                <a:spcPct val="50000"/>
              </a:spcBef>
            </a:pPr>
            <a:endParaRPr lang="hu-HU">
              <a:solidFill>
                <a:srgbClr val="FFFF00"/>
              </a:solidFill>
            </a:endParaRPr>
          </a:p>
          <a:p>
            <a:pPr>
              <a:spcBef>
                <a:spcPct val="50000"/>
              </a:spcBef>
            </a:pPr>
            <a:r>
              <a:rPr lang="hu-HU">
                <a:solidFill>
                  <a:srgbClr val="FFFF00"/>
                </a:solidFill>
              </a:rPr>
              <a:t>A boltozat legmagasabb pontja</a:t>
            </a:r>
          </a:p>
          <a:p>
            <a:pPr>
              <a:spcBef>
                <a:spcPct val="50000"/>
              </a:spcBef>
            </a:pPr>
            <a:r>
              <a:rPr lang="hu-HU">
                <a:solidFill>
                  <a:srgbClr val="FFFF00"/>
                </a:solidFill>
              </a:rPr>
              <a:t>Trochlea tali </a:t>
            </a:r>
          </a:p>
          <a:p>
            <a:pPr>
              <a:spcBef>
                <a:spcPct val="50000"/>
              </a:spcBef>
            </a:pPr>
            <a:endParaRPr lang="hu-HU">
              <a:solidFill>
                <a:srgbClr val="FFFF00"/>
              </a:solidFill>
            </a:endParaRPr>
          </a:p>
          <a:p>
            <a:pPr>
              <a:spcBef>
                <a:spcPct val="50000"/>
              </a:spcBef>
            </a:pPr>
            <a:r>
              <a:rPr lang="hu-HU">
                <a:solidFill>
                  <a:srgbClr val="FFFF00"/>
                </a:solidFill>
              </a:rPr>
              <a:t>A két láb együtt egy kúpot alkot</a:t>
            </a:r>
          </a:p>
        </p:txBody>
      </p:sp>
      <p:sp>
        <p:nvSpPr>
          <p:cNvPr id="20489" name="Text Box 9"/>
          <p:cNvSpPr txBox="1">
            <a:spLocks noChangeArrowheads="1"/>
          </p:cNvSpPr>
          <p:nvPr/>
        </p:nvSpPr>
        <p:spPr bwMode="auto">
          <a:xfrm>
            <a:off x="5651500" y="5013325"/>
            <a:ext cx="2951163" cy="1192213"/>
          </a:xfrm>
          <a:prstGeom prst="rect">
            <a:avLst/>
          </a:prstGeom>
          <a:solidFill>
            <a:srgbClr val="0000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>
                <a:solidFill>
                  <a:srgbClr val="FFFF00"/>
                </a:solidFill>
              </a:rPr>
              <a:t>Szerepe:</a:t>
            </a:r>
          </a:p>
          <a:p>
            <a:pPr>
              <a:spcBef>
                <a:spcPct val="50000"/>
              </a:spcBef>
            </a:pPr>
            <a:r>
              <a:rPr lang="hu-HU">
                <a:solidFill>
                  <a:srgbClr val="FFFF00"/>
                </a:solidFill>
              </a:rPr>
              <a:t>rugalmas erőátvitel</a:t>
            </a:r>
          </a:p>
          <a:p>
            <a:pPr>
              <a:spcBef>
                <a:spcPct val="50000"/>
              </a:spcBef>
            </a:pPr>
            <a:r>
              <a:rPr lang="hu-HU">
                <a:solidFill>
                  <a:srgbClr val="FFFF00"/>
                </a:solidFill>
              </a:rPr>
              <a:t>erek, idegek védelme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ChangeArrowheads="1"/>
          </p:cNvSpPr>
          <p:nvPr/>
        </p:nvSpPr>
        <p:spPr bwMode="auto">
          <a:xfrm>
            <a:off x="533400" y="990600"/>
            <a:ext cx="8105775" cy="58039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pic>
        <p:nvPicPr>
          <p:cNvPr id="77827" name="Picture 3" descr="arches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4925" y="1628775"/>
            <a:ext cx="6580188" cy="421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30" name="AutoShape 6"/>
          <p:cNvSpPr>
            <a:spLocks/>
          </p:cNvSpPr>
          <p:nvPr/>
        </p:nvSpPr>
        <p:spPr bwMode="auto">
          <a:xfrm>
            <a:off x="3386138" y="1323975"/>
            <a:ext cx="2644775" cy="609600"/>
          </a:xfrm>
          <a:prstGeom prst="callout1">
            <a:avLst>
              <a:gd name="adj1" fmla="val 18750"/>
              <a:gd name="adj2" fmla="val 102880"/>
              <a:gd name="adj3" fmla="val 371875"/>
              <a:gd name="adj4" fmla="val 117227"/>
            </a:avLst>
          </a:prstGeom>
          <a:noFill/>
          <a:ln w="15875">
            <a:solidFill>
              <a:srgbClr val="8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r" eaLnBrk="0" hangingPunct="0"/>
            <a:r>
              <a:rPr lang="hu-HU"/>
              <a:t>M. tibialis posterior</a:t>
            </a:r>
          </a:p>
        </p:txBody>
      </p:sp>
      <p:sp>
        <p:nvSpPr>
          <p:cNvPr id="77831" name="AutoShape 7"/>
          <p:cNvSpPr>
            <a:spLocks/>
          </p:cNvSpPr>
          <p:nvPr/>
        </p:nvSpPr>
        <p:spPr bwMode="auto">
          <a:xfrm>
            <a:off x="1925638" y="2282825"/>
            <a:ext cx="2644775" cy="609600"/>
          </a:xfrm>
          <a:prstGeom prst="callout1">
            <a:avLst>
              <a:gd name="adj1" fmla="val 18750"/>
              <a:gd name="adj2" fmla="val 102880"/>
              <a:gd name="adj3" fmla="val 128125"/>
              <a:gd name="adj4" fmla="val 135954"/>
            </a:avLst>
          </a:prstGeom>
          <a:noFill/>
          <a:ln w="15875">
            <a:solidFill>
              <a:srgbClr val="8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r" eaLnBrk="0" hangingPunct="0"/>
            <a:r>
              <a:rPr lang="hu-HU"/>
              <a:t>M. tibialis anterior</a:t>
            </a:r>
          </a:p>
        </p:txBody>
      </p:sp>
      <p:sp>
        <p:nvSpPr>
          <p:cNvPr id="77832" name="AutoShape 8"/>
          <p:cNvSpPr>
            <a:spLocks/>
          </p:cNvSpPr>
          <p:nvPr/>
        </p:nvSpPr>
        <p:spPr bwMode="auto">
          <a:xfrm>
            <a:off x="566738" y="3829050"/>
            <a:ext cx="2644775" cy="609600"/>
          </a:xfrm>
          <a:prstGeom prst="callout1">
            <a:avLst>
              <a:gd name="adj1" fmla="val 18750"/>
              <a:gd name="adj2" fmla="val 102880"/>
              <a:gd name="adj3" fmla="val 187500"/>
              <a:gd name="adj4" fmla="val 148921"/>
            </a:avLst>
          </a:prstGeom>
          <a:noFill/>
          <a:ln w="15875">
            <a:solidFill>
              <a:srgbClr val="8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r" eaLnBrk="0" hangingPunct="0"/>
            <a:r>
              <a:rPr lang="hu-HU"/>
              <a:t>M. peroneus longus</a:t>
            </a:r>
          </a:p>
        </p:txBody>
      </p:sp>
      <p:sp>
        <p:nvSpPr>
          <p:cNvPr id="77833" name="AutoShape 9"/>
          <p:cNvSpPr>
            <a:spLocks/>
          </p:cNvSpPr>
          <p:nvPr/>
        </p:nvSpPr>
        <p:spPr bwMode="auto">
          <a:xfrm>
            <a:off x="5554663" y="6048375"/>
            <a:ext cx="3044825" cy="609600"/>
          </a:xfrm>
          <a:prstGeom prst="callout1">
            <a:avLst>
              <a:gd name="adj1" fmla="val 18750"/>
              <a:gd name="adj2" fmla="val -2505"/>
              <a:gd name="adj3" fmla="val -185940"/>
              <a:gd name="adj4" fmla="val -19449"/>
            </a:avLst>
          </a:prstGeom>
          <a:noFill/>
          <a:ln w="15875">
            <a:solidFill>
              <a:srgbClr val="8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/>
            <a:r>
              <a:rPr lang="hu-HU"/>
              <a:t>M. flexor hallucis longus</a:t>
            </a:r>
          </a:p>
        </p:txBody>
      </p:sp>
      <p:sp>
        <p:nvSpPr>
          <p:cNvPr id="77834" name="AutoShape 10"/>
          <p:cNvSpPr>
            <a:spLocks/>
          </p:cNvSpPr>
          <p:nvPr/>
        </p:nvSpPr>
        <p:spPr bwMode="auto">
          <a:xfrm>
            <a:off x="858838" y="5997575"/>
            <a:ext cx="2644775" cy="609600"/>
          </a:xfrm>
          <a:prstGeom prst="callout1">
            <a:avLst>
              <a:gd name="adj1" fmla="val 18750"/>
              <a:gd name="adj2" fmla="val 102880"/>
              <a:gd name="adj3" fmla="val -96875"/>
              <a:gd name="adj4" fmla="val 130912"/>
            </a:avLst>
          </a:prstGeom>
          <a:noFill/>
          <a:ln w="15875">
            <a:solidFill>
              <a:srgbClr val="8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r" eaLnBrk="0" hangingPunct="0"/>
            <a:r>
              <a:rPr lang="hu-HU"/>
              <a:t>Rövid lábizmok</a:t>
            </a:r>
          </a:p>
        </p:txBody>
      </p:sp>
      <p:sp>
        <p:nvSpPr>
          <p:cNvPr id="77835" name="Rectangle 11"/>
          <p:cNvSpPr>
            <a:spLocks noChangeArrowheads="1"/>
          </p:cNvSpPr>
          <p:nvPr/>
        </p:nvSpPr>
        <p:spPr bwMode="auto">
          <a:xfrm>
            <a:off x="0" y="85725"/>
            <a:ext cx="9144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hu-HU" sz="2400" b="1">
                <a:solidFill>
                  <a:srgbClr val="000099"/>
                </a:solidFill>
              </a:rPr>
              <a:t>LÁBBOLTOZATOK  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ChangeArrowheads="1"/>
          </p:cNvSpPr>
          <p:nvPr/>
        </p:nvSpPr>
        <p:spPr bwMode="auto">
          <a:xfrm>
            <a:off x="539750" y="1054100"/>
            <a:ext cx="8105775" cy="58039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pic>
        <p:nvPicPr>
          <p:cNvPr id="79875" name="Picture 3" descr="weight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6475" y="1689100"/>
            <a:ext cx="7215188" cy="404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6" name="Rectangle 4"/>
          <p:cNvSpPr>
            <a:spLocks noChangeArrowheads="1"/>
          </p:cNvSpPr>
          <p:nvPr/>
        </p:nvSpPr>
        <p:spPr bwMode="auto">
          <a:xfrm>
            <a:off x="1187450" y="85725"/>
            <a:ext cx="6624638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hu-HU" sz="2400" b="1">
                <a:solidFill>
                  <a:srgbClr val="000099"/>
                </a:solidFill>
              </a:rPr>
              <a:t>ÁLLÁS MECHANIZMUSA  </a:t>
            </a:r>
          </a:p>
        </p:txBody>
      </p:sp>
      <p:sp>
        <p:nvSpPr>
          <p:cNvPr id="79877" name="Text Box 5"/>
          <p:cNvSpPr txBox="1">
            <a:spLocks noChangeArrowheads="1"/>
          </p:cNvSpPr>
          <p:nvPr/>
        </p:nvSpPr>
        <p:spPr bwMode="auto">
          <a:xfrm>
            <a:off x="190500" y="746125"/>
            <a:ext cx="1758950" cy="1676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endParaRPr lang="en-US" sz="2000">
              <a:solidFill>
                <a:srgbClr val="FFFF00"/>
              </a:solidFill>
            </a:endParaRPr>
          </a:p>
          <a:p>
            <a:pPr eaLnBrk="0" hangingPunct="0"/>
            <a:endParaRPr lang="en-US" sz="2000">
              <a:solidFill>
                <a:srgbClr val="FFFF00"/>
              </a:solidFill>
            </a:endParaRPr>
          </a:p>
          <a:p>
            <a:pPr eaLnBrk="0" hangingPunct="0"/>
            <a:endParaRPr lang="en-US" sz="2000">
              <a:solidFill>
                <a:srgbClr val="FFFF00"/>
              </a:solidFill>
            </a:endParaRPr>
          </a:p>
          <a:p>
            <a:pPr eaLnBrk="0" hangingPunct="0"/>
            <a:endParaRPr lang="en-US" sz="2000">
              <a:solidFill>
                <a:srgbClr val="FFFF00"/>
              </a:solidFill>
            </a:endParaRPr>
          </a:p>
          <a:p>
            <a:pPr eaLnBrk="0" hangingPunct="0"/>
            <a:endParaRPr lang="en-US" sz="2400">
              <a:solidFill>
                <a:srgbClr val="FFFF00"/>
              </a:solidFill>
            </a:endParaRPr>
          </a:p>
        </p:txBody>
      </p:sp>
      <p:sp>
        <p:nvSpPr>
          <p:cNvPr id="79878" name="Text Box 6"/>
          <p:cNvSpPr txBox="1">
            <a:spLocks noChangeArrowheads="1"/>
          </p:cNvSpPr>
          <p:nvPr/>
        </p:nvSpPr>
        <p:spPr bwMode="auto">
          <a:xfrm>
            <a:off x="474663" y="1485900"/>
            <a:ext cx="8081962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hu-HU" sz="2400">
              <a:solidFill>
                <a:srgbClr val="FFFF00"/>
              </a:solidFill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063625" y="1152525"/>
            <a:ext cx="3479800" cy="4676775"/>
            <a:chOff x="670" y="726"/>
            <a:chExt cx="2192" cy="2946"/>
          </a:xfrm>
        </p:grpSpPr>
        <p:sp>
          <p:nvSpPr>
            <p:cNvPr id="79880" name="Line 8"/>
            <p:cNvSpPr>
              <a:spLocks noChangeShapeType="1"/>
            </p:cNvSpPr>
            <p:nvPr/>
          </p:nvSpPr>
          <p:spPr bwMode="auto">
            <a:xfrm>
              <a:off x="2862" y="726"/>
              <a:ext cx="0" cy="294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79881" name="AutoShape 9"/>
            <p:cNvSpPr>
              <a:spLocks/>
            </p:cNvSpPr>
            <p:nvPr/>
          </p:nvSpPr>
          <p:spPr bwMode="auto">
            <a:xfrm>
              <a:off x="670" y="814"/>
              <a:ext cx="1918" cy="384"/>
            </a:xfrm>
            <a:prstGeom prst="callout1">
              <a:avLst>
                <a:gd name="adj1" fmla="val 18750"/>
                <a:gd name="adj2" fmla="val 102505"/>
                <a:gd name="adj3" fmla="val 82815"/>
                <a:gd name="adj4" fmla="val 114181"/>
              </a:avLst>
            </a:prstGeom>
            <a:noFill/>
            <a:ln w="158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r" eaLnBrk="0" hangingPunct="0"/>
              <a:r>
                <a:rPr lang="hu-HU"/>
                <a:t>Test súlyvonala</a:t>
              </a:r>
            </a:p>
          </p:txBody>
        </p:sp>
      </p:grpSp>
      <p:sp>
        <p:nvSpPr>
          <p:cNvPr id="188426" name="AutoShape 10"/>
          <p:cNvSpPr>
            <a:spLocks noChangeArrowheads="1"/>
          </p:cNvSpPr>
          <p:nvPr/>
        </p:nvSpPr>
        <p:spPr bwMode="auto">
          <a:xfrm>
            <a:off x="7772400" y="2676525"/>
            <a:ext cx="295275" cy="1381125"/>
          </a:xfrm>
          <a:prstGeom prst="upArrow">
            <a:avLst>
              <a:gd name="adj1" fmla="val 50000"/>
              <a:gd name="adj2" fmla="val 116935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79883" name="AutoShape 11"/>
          <p:cNvSpPr>
            <a:spLocks noChangeArrowheads="1"/>
          </p:cNvSpPr>
          <p:nvPr/>
        </p:nvSpPr>
        <p:spPr bwMode="auto">
          <a:xfrm>
            <a:off x="5400675" y="1181100"/>
            <a:ext cx="1276350" cy="1057275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755650" y="5641975"/>
            <a:ext cx="7378700" cy="971550"/>
            <a:chOff x="476" y="3554"/>
            <a:chExt cx="4648" cy="612"/>
          </a:xfrm>
        </p:grpSpPr>
        <p:sp>
          <p:nvSpPr>
            <p:cNvPr id="79885" name="AutoShape 13"/>
            <p:cNvSpPr>
              <a:spLocks noChangeAspect="1" noChangeArrowheads="1"/>
            </p:cNvSpPr>
            <p:nvPr/>
          </p:nvSpPr>
          <p:spPr bwMode="auto">
            <a:xfrm>
              <a:off x="784" y="3586"/>
              <a:ext cx="402" cy="333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79886" name="AutoShape 14"/>
            <p:cNvSpPr>
              <a:spLocks noChangeAspect="1" noChangeArrowheads="1"/>
            </p:cNvSpPr>
            <p:nvPr/>
          </p:nvSpPr>
          <p:spPr bwMode="auto">
            <a:xfrm>
              <a:off x="4472" y="3554"/>
              <a:ext cx="402" cy="333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79887" name="Rectangle 15"/>
            <p:cNvSpPr>
              <a:spLocks noChangeArrowheads="1"/>
            </p:cNvSpPr>
            <p:nvPr/>
          </p:nvSpPr>
          <p:spPr bwMode="auto">
            <a:xfrm>
              <a:off x="4168" y="3901"/>
              <a:ext cx="956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hu-HU"/>
                <a:t>50% terhelés</a:t>
              </a:r>
            </a:p>
          </p:txBody>
        </p:sp>
        <p:sp>
          <p:nvSpPr>
            <p:cNvPr id="79888" name="Rectangle 16"/>
            <p:cNvSpPr>
              <a:spLocks noChangeArrowheads="1"/>
            </p:cNvSpPr>
            <p:nvPr/>
          </p:nvSpPr>
          <p:spPr bwMode="auto">
            <a:xfrm>
              <a:off x="476" y="3935"/>
              <a:ext cx="956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hu-HU"/>
                <a:t>50% terhelés</a:t>
              </a:r>
            </a:p>
          </p:txBody>
        </p:sp>
      </p:grpSp>
      <p:sp>
        <p:nvSpPr>
          <p:cNvPr id="79889" name="AutoShape 7"/>
          <p:cNvSpPr>
            <a:spLocks/>
          </p:cNvSpPr>
          <p:nvPr/>
        </p:nvSpPr>
        <p:spPr bwMode="auto">
          <a:xfrm>
            <a:off x="1782763" y="6162675"/>
            <a:ext cx="2644775" cy="609600"/>
          </a:xfrm>
          <a:prstGeom prst="callout1">
            <a:avLst>
              <a:gd name="adj1" fmla="val 18750"/>
              <a:gd name="adj2" fmla="val 102880"/>
              <a:gd name="adj3" fmla="val -101565"/>
              <a:gd name="adj4" fmla="val 130912"/>
            </a:avLst>
          </a:prstGeom>
          <a:noFill/>
          <a:ln w="15875">
            <a:solidFill>
              <a:srgbClr val="8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r" eaLnBrk="0" hangingPunct="0"/>
            <a:r>
              <a:rPr lang="hu-HU"/>
              <a:t>Aponeurosis plantaris</a:t>
            </a:r>
          </a:p>
        </p:txBody>
      </p:sp>
      <p:sp>
        <p:nvSpPr>
          <p:cNvPr id="79890" name="AutoShape 8"/>
          <p:cNvSpPr>
            <a:spLocks/>
          </p:cNvSpPr>
          <p:nvPr/>
        </p:nvSpPr>
        <p:spPr bwMode="auto">
          <a:xfrm>
            <a:off x="4572000" y="6248400"/>
            <a:ext cx="2644775" cy="609600"/>
          </a:xfrm>
          <a:prstGeom prst="callout1">
            <a:avLst>
              <a:gd name="adj1" fmla="val 18750"/>
              <a:gd name="adj2" fmla="val -2880"/>
              <a:gd name="adj3" fmla="val -212500"/>
              <a:gd name="adj4" fmla="val -11583"/>
            </a:avLst>
          </a:prstGeom>
          <a:noFill/>
          <a:ln w="15875">
            <a:solidFill>
              <a:srgbClr val="8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/>
            <a:r>
              <a:rPr lang="hu-HU"/>
              <a:t>Lig. plantare longum</a:t>
            </a:r>
          </a:p>
        </p:txBody>
      </p:sp>
      <p:sp>
        <p:nvSpPr>
          <p:cNvPr id="79891" name="AutoShape 9"/>
          <p:cNvSpPr>
            <a:spLocks/>
          </p:cNvSpPr>
          <p:nvPr/>
        </p:nvSpPr>
        <p:spPr bwMode="auto">
          <a:xfrm>
            <a:off x="5545138" y="5695950"/>
            <a:ext cx="3378200" cy="609600"/>
          </a:xfrm>
          <a:prstGeom prst="callout1">
            <a:avLst>
              <a:gd name="adj1" fmla="val 18750"/>
              <a:gd name="adj2" fmla="val -2255"/>
              <a:gd name="adj3" fmla="val -268750"/>
              <a:gd name="adj4" fmla="val -10481"/>
            </a:avLst>
          </a:prstGeom>
          <a:noFill/>
          <a:ln w="15875">
            <a:solidFill>
              <a:srgbClr val="8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/>
            <a:r>
              <a:rPr lang="hu-HU"/>
              <a:t>Lig. calcaneonaviculare plant.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88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4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627DD8E-8C41-44C7-BED4-A9E015FA1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8B7A25D-EA04-4619-B020-46A1290E09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6" name="Kép 3">
            <a:extLst>
              <a:ext uri="{FF2B5EF4-FFF2-40B4-BE49-F238E27FC236}">
                <a16:creationId xmlns:a16="http://schemas.microsoft.com/office/drawing/2014/main" id="{829C3E61-C8D9-42C4-B175-D88D793E59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4976812"/>
            <a:ext cx="2466975" cy="188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Kép 1">
            <a:extLst>
              <a:ext uri="{FF2B5EF4-FFF2-40B4-BE49-F238E27FC236}">
                <a16:creationId xmlns:a16="http://schemas.microsoft.com/office/drawing/2014/main" id="{D1B439A1-BFAC-4692-9E1D-1F2B66066E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4178088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Kép 1">
            <a:extLst>
              <a:ext uri="{FF2B5EF4-FFF2-40B4-BE49-F238E27FC236}">
                <a16:creationId xmlns:a16="http://schemas.microsoft.com/office/drawing/2014/main" id="{E73CF65F-FE23-41DC-A3B9-37892C855D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51920" y="1461258"/>
            <a:ext cx="5282933" cy="5387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615955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Picture 6" descr="footprints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34692" y="1647825"/>
            <a:ext cx="6373812" cy="460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2879154" y="5745163"/>
            <a:ext cx="126365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hu-HU" dirty="0"/>
              <a:t>Pes rectus</a:t>
            </a: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4876229" y="5745163"/>
            <a:ext cx="131445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hu-HU" dirty="0"/>
              <a:t>Pes planus</a:t>
            </a: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7120954" y="5745163"/>
            <a:ext cx="186055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hu-HU"/>
              <a:t>Pes planovalgus</a:t>
            </a:r>
          </a:p>
        </p:txBody>
      </p:sp>
      <p:pic>
        <p:nvPicPr>
          <p:cNvPr id="8" name="Picture 6" descr="footprints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628800"/>
            <a:ext cx="2209006" cy="460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611560" y="5733256"/>
            <a:ext cx="1075166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hu-HU" dirty="0"/>
              <a:t>Pes cavus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Inhaltsplatzhalter 3" descr="Prom1.4-3.11D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08720"/>
            <a:ext cx="5436096" cy="5962471"/>
          </a:xfrm>
        </p:spPr>
      </p:pic>
      <p:pic>
        <p:nvPicPr>
          <p:cNvPr id="5" name="Grafik 4" descr="Prom1.4-3.11E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04054" y="0"/>
            <a:ext cx="4439946" cy="3501008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5652120" y="6596390"/>
            <a:ext cx="21602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00" dirty="0"/>
              <a:t>Prometheus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85725"/>
            <a:ext cx="9144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hu-HU" sz="2400" b="1" dirty="0">
                <a:solidFill>
                  <a:srgbClr val="000099"/>
                </a:solidFill>
              </a:rPr>
              <a:t>PES PLANOVALGUS</a:t>
            </a:r>
          </a:p>
        </p:txBody>
      </p:sp>
      <p:pic>
        <p:nvPicPr>
          <p:cNvPr id="5" name="Picture 5" descr="flatfoot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692150"/>
            <a:ext cx="3867150" cy="611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flatfoot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3968" y="692696"/>
            <a:ext cx="4579938" cy="282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Grafik 6" descr="Prom1.4-1.30A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1960" y="3861048"/>
            <a:ext cx="4758807" cy="2780928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3707904" y="404664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lúdtalp</a:t>
            </a:r>
          </a:p>
        </p:txBody>
      </p:sp>
      <p:pic>
        <p:nvPicPr>
          <p:cNvPr id="5122" name="Picture 2" descr="Képtalálat a következőre: „lúd lába”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1880" y="3140968"/>
            <a:ext cx="2713310" cy="202864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uinovaru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-27384"/>
            <a:ext cx="4211960" cy="5125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5676875" y="5819477"/>
            <a:ext cx="2819053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hu-HU" sz="3200" dirty="0">
                <a:solidFill>
                  <a:schemeClr val="tx2"/>
                </a:solidFill>
              </a:rPr>
              <a:t> </a:t>
            </a:r>
            <a:r>
              <a:rPr lang="hu-HU" dirty="0"/>
              <a:t>dongaláb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5580112" y="5099397"/>
            <a:ext cx="2915816" cy="77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dirty="0">
                <a:solidFill>
                  <a:srgbClr val="7030A0"/>
                </a:solidFill>
              </a:rPr>
              <a:t>pes equinovarus</a:t>
            </a:r>
          </a:p>
          <a:p>
            <a:pPr algn="ctr">
              <a:spcBef>
                <a:spcPct val="50000"/>
              </a:spcBef>
            </a:pPr>
            <a:r>
              <a:rPr lang="hu-HU" dirty="0"/>
              <a:t>veleszületett deformitás</a:t>
            </a:r>
          </a:p>
        </p:txBody>
      </p:sp>
      <p:pic>
        <p:nvPicPr>
          <p:cNvPr id="4098" name="Picture 2" descr="Képtalálat a következőre: „pes equinus”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7665"/>
          <a:stretch>
            <a:fillRect/>
          </a:stretch>
        </p:blipFill>
        <p:spPr bwMode="auto">
          <a:xfrm>
            <a:off x="2627784" y="3981449"/>
            <a:ext cx="2016224" cy="2876551"/>
          </a:xfrm>
          <a:prstGeom prst="rect">
            <a:avLst/>
          </a:prstGeom>
          <a:noFill/>
        </p:spPr>
      </p:pic>
      <p:pic>
        <p:nvPicPr>
          <p:cNvPr id="4100" name="Picture 4" descr="Pes equinu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 flipH="1">
            <a:off x="-1562100" y="2705100"/>
            <a:ext cx="5715000" cy="2590800"/>
          </a:xfrm>
          <a:prstGeom prst="rect">
            <a:avLst/>
          </a:prstGeom>
          <a:noFill/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539552" y="260648"/>
            <a:ext cx="2592288" cy="77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dirty="0">
                <a:solidFill>
                  <a:srgbClr val="7030A0"/>
                </a:solidFill>
              </a:rPr>
              <a:t>pes equinus</a:t>
            </a:r>
          </a:p>
          <a:p>
            <a:pPr algn="ctr">
              <a:spcBef>
                <a:spcPct val="50000"/>
              </a:spcBef>
            </a:pPr>
            <a:r>
              <a:rPr lang="hu-HU" dirty="0"/>
              <a:t>veleszületett deformitás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Viszértágulatok, mélyvénás trombózis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2962672" cy="4525963"/>
          </a:xfrm>
        </p:spPr>
        <p:txBody>
          <a:bodyPr/>
          <a:lstStyle/>
          <a:p>
            <a:r>
              <a:rPr lang="hu-HU" dirty="0"/>
              <a:t>kialakulása az alsó végtagon</a:t>
            </a:r>
          </a:p>
          <a:p>
            <a:r>
              <a:rPr lang="hu-HU" dirty="0"/>
              <a:t>veszélyei</a:t>
            </a:r>
          </a:p>
          <a:p>
            <a:r>
              <a:rPr lang="hu-HU" dirty="0"/>
              <a:t>megelőzése, kezelése</a:t>
            </a:r>
          </a:p>
        </p:txBody>
      </p:sp>
      <p:pic>
        <p:nvPicPr>
          <p:cNvPr id="4" name="Picture 6" descr="AFvegtag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1124744"/>
            <a:ext cx="2088232" cy="2675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DVT_01_Base_27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9400" y="1340768"/>
            <a:ext cx="2514600" cy="526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Varicose_02_Base_300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5976" y="3645024"/>
            <a:ext cx="2358826" cy="292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 descr="Netter_511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5916281" cy="6858000"/>
          </a:xfrm>
        </p:spPr>
      </p:pic>
      <p:pic>
        <p:nvPicPr>
          <p:cNvPr id="5" name="Picture 8" descr="Fvt0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0192" y="1"/>
            <a:ext cx="2267744" cy="2492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39196" y="2492897"/>
            <a:ext cx="3125292" cy="436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Picture 103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3304" y="80733"/>
            <a:ext cx="7290696" cy="6777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1033"/>
          <p:cNvSpPr>
            <a:spLocks noChangeArrowheads="1"/>
          </p:cNvSpPr>
          <p:nvPr/>
        </p:nvSpPr>
        <p:spPr bwMode="auto">
          <a:xfrm>
            <a:off x="3779912" y="5013176"/>
            <a:ext cx="734222" cy="604763"/>
          </a:xfrm>
          <a:prstGeom prst="ellipse">
            <a:avLst/>
          </a:prstGeom>
          <a:noFill/>
          <a:ln w="38100">
            <a:solidFill>
              <a:srgbClr val="7030A0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6" name="Oval 1034"/>
          <p:cNvSpPr>
            <a:spLocks noChangeArrowheads="1"/>
          </p:cNvSpPr>
          <p:nvPr/>
        </p:nvSpPr>
        <p:spPr bwMode="auto">
          <a:xfrm>
            <a:off x="6660232" y="4941168"/>
            <a:ext cx="520073" cy="503970"/>
          </a:xfrm>
          <a:prstGeom prst="ellipse">
            <a:avLst/>
          </a:prstGeom>
          <a:noFill/>
          <a:ln w="38100">
            <a:solidFill>
              <a:srgbClr val="7030A0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7" name="Oval 1035"/>
          <p:cNvSpPr>
            <a:spLocks noChangeArrowheads="1"/>
          </p:cNvSpPr>
          <p:nvPr/>
        </p:nvSpPr>
        <p:spPr bwMode="auto">
          <a:xfrm>
            <a:off x="6948264" y="2924944"/>
            <a:ext cx="458888" cy="503970"/>
          </a:xfrm>
          <a:prstGeom prst="ellipse">
            <a:avLst/>
          </a:prstGeom>
          <a:noFill/>
          <a:ln w="38100">
            <a:solidFill>
              <a:srgbClr val="7030A0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8" name="Oval 1036"/>
          <p:cNvSpPr>
            <a:spLocks noChangeArrowheads="1"/>
          </p:cNvSpPr>
          <p:nvPr/>
        </p:nvSpPr>
        <p:spPr bwMode="auto">
          <a:xfrm>
            <a:off x="3419872" y="476672"/>
            <a:ext cx="642444" cy="503970"/>
          </a:xfrm>
          <a:prstGeom prst="ellipse">
            <a:avLst/>
          </a:prstGeom>
          <a:noFill/>
          <a:ln w="38100">
            <a:solidFill>
              <a:srgbClr val="7030A0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 descr="Prom1.4-1.30D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716016" cy="6790214"/>
          </a:xfrm>
        </p:spPr>
      </p:pic>
      <p:sp>
        <p:nvSpPr>
          <p:cNvPr id="6" name="Textfeld 5"/>
          <p:cNvSpPr txBox="1"/>
          <p:nvPr/>
        </p:nvSpPr>
        <p:spPr>
          <a:xfrm>
            <a:off x="4644008" y="6596390"/>
            <a:ext cx="23762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00" dirty="0"/>
              <a:t>Prometheus</a:t>
            </a:r>
          </a:p>
        </p:txBody>
      </p:sp>
      <p:sp>
        <p:nvSpPr>
          <p:cNvPr id="7" name="Text Box 2056"/>
          <p:cNvSpPr txBox="1">
            <a:spLocks noChangeArrowheads="1"/>
          </p:cNvSpPr>
          <p:nvPr/>
        </p:nvSpPr>
        <p:spPr bwMode="auto">
          <a:xfrm>
            <a:off x="4792216" y="2996952"/>
            <a:ext cx="428396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000" dirty="0"/>
              <a:t>a) elrugaszkodás: általános </a:t>
            </a:r>
            <a:r>
              <a:rPr lang="hu-HU" sz="2000" b="1" dirty="0"/>
              <a:t>extensio </a:t>
            </a:r>
            <a:r>
              <a:rPr lang="hu-HU" sz="2000" i="1" dirty="0"/>
              <a:t>(fiziol. extensorok!)</a:t>
            </a:r>
            <a:r>
              <a:rPr lang="hu-HU" sz="2000" dirty="0"/>
              <a:t> </a:t>
            </a:r>
            <a:r>
              <a:rPr lang="hu-HU" sz="1400" dirty="0"/>
              <a:t>m. flexor hallucis longus!</a:t>
            </a:r>
            <a:endParaRPr lang="hu-HU" dirty="0"/>
          </a:p>
        </p:txBody>
      </p:sp>
      <p:sp>
        <p:nvSpPr>
          <p:cNvPr id="8" name="Text Box 2057"/>
          <p:cNvSpPr txBox="1">
            <a:spLocks noChangeArrowheads="1"/>
          </p:cNvSpPr>
          <p:nvPr/>
        </p:nvSpPr>
        <p:spPr bwMode="auto">
          <a:xfrm>
            <a:off x="4792216" y="3835152"/>
            <a:ext cx="3886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000" dirty="0"/>
              <a:t>b) lendítés: </a:t>
            </a:r>
            <a:r>
              <a:rPr lang="hu-HU" sz="2000" b="1" dirty="0"/>
              <a:t>flexio</a:t>
            </a:r>
            <a:r>
              <a:rPr lang="hu-HU" sz="2000" dirty="0"/>
              <a:t> </a:t>
            </a:r>
            <a:r>
              <a:rPr lang="hu-HU" sz="2000" i="1" dirty="0"/>
              <a:t>(fiziol. flexorok!)</a:t>
            </a:r>
            <a:r>
              <a:rPr lang="hu-HU" sz="2000" dirty="0"/>
              <a:t> (+abd., kirot.) - majd ext.</a:t>
            </a:r>
          </a:p>
        </p:txBody>
      </p:sp>
      <p:sp>
        <p:nvSpPr>
          <p:cNvPr id="9" name="Text Box 2058"/>
          <p:cNvSpPr txBox="1">
            <a:spLocks noChangeArrowheads="1"/>
          </p:cNvSpPr>
          <p:nvPr/>
        </p:nvSpPr>
        <p:spPr bwMode="auto">
          <a:xfrm>
            <a:off x="4716016" y="4671765"/>
            <a:ext cx="4651375" cy="122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000" dirty="0"/>
              <a:t>c) talajra érés: </a:t>
            </a:r>
            <a:r>
              <a:rPr lang="hu-HU" sz="2000" b="1" dirty="0"/>
              <a:t>ext.</a:t>
            </a:r>
            <a:r>
              <a:rPr lang="hu-HU" sz="2000" dirty="0"/>
              <a:t> (kiv. boka: dorsalflexio) </a:t>
            </a:r>
          </a:p>
          <a:p>
            <a:pPr>
              <a:spcBef>
                <a:spcPct val="50000"/>
              </a:spcBef>
            </a:pPr>
            <a:r>
              <a:rPr lang="hu-HU" sz="2000" dirty="0"/>
              <a:t>sarok (trochlea tali!)</a:t>
            </a:r>
          </a:p>
          <a:p>
            <a:pPr>
              <a:spcBef>
                <a:spcPct val="50000"/>
              </a:spcBef>
            </a:pPr>
            <a:r>
              <a:rPr lang="hu-HU" sz="1600" dirty="0"/>
              <a:t>Térd stabilizálása: pes anserinus spf. + tr. iliotibialis</a:t>
            </a:r>
            <a:endParaRPr lang="hu-HU" sz="2000" dirty="0"/>
          </a:p>
        </p:txBody>
      </p:sp>
      <p:sp>
        <p:nvSpPr>
          <p:cNvPr id="11" name="Rechteck 10"/>
          <p:cNvSpPr/>
          <p:nvPr/>
        </p:nvSpPr>
        <p:spPr>
          <a:xfrm>
            <a:off x="4792216" y="2971900"/>
            <a:ext cx="1872208" cy="432048"/>
          </a:xfrm>
          <a:prstGeom prst="rect">
            <a:avLst/>
          </a:prstGeom>
          <a:solidFill>
            <a:srgbClr val="7030A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Rechteck 11"/>
          <p:cNvSpPr/>
          <p:nvPr/>
        </p:nvSpPr>
        <p:spPr>
          <a:xfrm>
            <a:off x="1619672" y="0"/>
            <a:ext cx="792088" cy="1556792"/>
          </a:xfrm>
          <a:prstGeom prst="rect">
            <a:avLst/>
          </a:prstGeom>
          <a:solidFill>
            <a:srgbClr val="7030A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Rechteck 12"/>
          <p:cNvSpPr/>
          <p:nvPr/>
        </p:nvSpPr>
        <p:spPr>
          <a:xfrm>
            <a:off x="2771800" y="3356992"/>
            <a:ext cx="1944216" cy="3501008"/>
          </a:xfrm>
          <a:prstGeom prst="rect">
            <a:avLst/>
          </a:prstGeom>
          <a:solidFill>
            <a:srgbClr val="7030A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Rechteck 13"/>
          <p:cNvSpPr/>
          <p:nvPr/>
        </p:nvSpPr>
        <p:spPr>
          <a:xfrm>
            <a:off x="4792216" y="3789040"/>
            <a:ext cx="1224136" cy="432048"/>
          </a:xfrm>
          <a:prstGeom prst="rect">
            <a:avLst/>
          </a:prstGeom>
          <a:solidFill>
            <a:srgbClr val="0070C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Rechteck 14"/>
          <p:cNvSpPr/>
          <p:nvPr/>
        </p:nvSpPr>
        <p:spPr>
          <a:xfrm>
            <a:off x="2411760" y="0"/>
            <a:ext cx="1728192" cy="1556792"/>
          </a:xfrm>
          <a:prstGeom prst="rect">
            <a:avLst/>
          </a:prstGeom>
          <a:solidFill>
            <a:srgbClr val="0070C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Rechteck 15"/>
          <p:cNvSpPr/>
          <p:nvPr/>
        </p:nvSpPr>
        <p:spPr>
          <a:xfrm>
            <a:off x="4720208" y="4653136"/>
            <a:ext cx="1584176" cy="432048"/>
          </a:xfrm>
          <a:prstGeom prst="rect">
            <a:avLst/>
          </a:prstGeom>
          <a:solidFill>
            <a:srgbClr val="00B05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Rechteck 16"/>
          <p:cNvSpPr/>
          <p:nvPr/>
        </p:nvSpPr>
        <p:spPr>
          <a:xfrm>
            <a:off x="0" y="0"/>
            <a:ext cx="1259632" cy="1556792"/>
          </a:xfrm>
          <a:prstGeom prst="rect">
            <a:avLst/>
          </a:prstGeom>
          <a:solidFill>
            <a:srgbClr val="00B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" name="Rechteck 17"/>
          <p:cNvSpPr/>
          <p:nvPr/>
        </p:nvSpPr>
        <p:spPr>
          <a:xfrm>
            <a:off x="0" y="3429000"/>
            <a:ext cx="1979712" cy="3429000"/>
          </a:xfrm>
          <a:prstGeom prst="rect">
            <a:avLst/>
          </a:prstGeom>
          <a:solidFill>
            <a:srgbClr val="00B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Textfeld 18"/>
          <p:cNvSpPr txBox="1"/>
          <p:nvPr/>
        </p:nvSpPr>
        <p:spPr>
          <a:xfrm>
            <a:off x="899592" y="1569318"/>
            <a:ext cx="108012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1400" dirty="0"/>
              <a:t>támaszfázis</a:t>
            </a:r>
          </a:p>
          <a:p>
            <a:pPr algn="ctr"/>
            <a:r>
              <a:rPr lang="hu-HU" sz="1400" dirty="0"/>
              <a:t>60%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2699792" y="1556792"/>
            <a:ext cx="108012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1400" dirty="0"/>
              <a:t>lengőfázis</a:t>
            </a:r>
          </a:p>
          <a:p>
            <a:pPr algn="ctr"/>
            <a:r>
              <a:rPr lang="hu-HU" sz="1400" dirty="0"/>
              <a:t>40%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0" y="2204864"/>
            <a:ext cx="1043608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1100" dirty="0"/>
              <a:t>0%</a:t>
            </a:r>
          </a:p>
          <a:p>
            <a:pPr algn="ctr"/>
            <a:r>
              <a:rPr lang="hu-HU" sz="1100" dirty="0"/>
              <a:t>sarok érkezése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1763688" y="2996952"/>
            <a:ext cx="108012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1400" dirty="0"/>
              <a:t>támaszfázis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1763688" y="2204864"/>
            <a:ext cx="1043608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1100" dirty="0"/>
              <a:t>60%</a:t>
            </a:r>
          </a:p>
          <a:p>
            <a:pPr algn="ctr"/>
            <a:r>
              <a:rPr lang="hu-HU" sz="1100" dirty="0"/>
              <a:t>elrugaszkodás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3779912" y="2204864"/>
            <a:ext cx="1043608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1100" dirty="0"/>
              <a:t>100%</a:t>
            </a:r>
          </a:p>
          <a:p>
            <a:pPr algn="ctr"/>
            <a:r>
              <a:rPr lang="hu-HU" sz="1100" dirty="0"/>
              <a:t>sarok érkezése</a:t>
            </a:r>
          </a:p>
        </p:txBody>
      </p:sp>
      <p:sp>
        <p:nvSpPr>
          <p:cNvPr id="25" name="Titel 1"/>
          <p:cNvSpPr>
            <a:spLocks noGrp="1"/>
          </p:cNvSpPr>
          <p:nvPr>
            <p:ph type="title"/>
          </p:nvPr>
        </p:nvSpPr>
        <p:spPr>
          <a:xfrm>
            <a:off x="4572000" y="274638"/>
            <a:ext cx="4114800" cy="1143000"/>
          </a:xfrm>
        </p:spPr>
        <p:txBody>
          <a:bodyPr/>
          <a:lstStyle/>
          <a:p>
            <a:r>
              <a:rPr lang="hu-HU" dirty="0"/>
              <a:t>Járás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  <p:bldP spid="8" grpId="0" autoUpdateAnimBg="0"/>
      <p:bldP spid="9" grpId="0" autoUpdateAnimBg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34925" y="476250"/>
          <a:ext cx="9059863" cy="303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" name="Image" r:id="rId3" imgW="25130159" imgH="8431746" progId="">
                  <p:embed/>
                </p:oleObj>
              </mc:Choice>
              <mc:Fallback>
                <p:oleObj name="Image" r:id="rId3" imgW="25130159" imgH="8431746" progId="">
                  <p:embed/>
                  <p:pic>
                    <p:nvPicPr>
                      <p:cNvPr id="307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25" y="476250"/>
                        <a:ext cx="9059863" cy="3038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3"/>
          <p:cNvGraphicFramePr>
            <a:graphicFrameLocks noChangeAspect="1"/>
          </p:cNvGraphicFramePr>
          <p:nvPr/>
        </p:nvGraphicFramePr>
        <p:xfrm>
          <a:off x="71438" y="3603625"/>
          <a:ext cx="8964612" cy="3065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3" name="Image" r:id="rId5" imgW="9955556" imgH="6653968" progId="">
                  <p:embed/>
                </p:oleObj>
              </mc:Choice>
              <mc:Fallback>
                <p:oleObj name="Image" r:id="rId5" imgW="9955556" imgH="6653968" progId="">
                  <p:embed/>
                  <p:pic>
                    <p:nvPicPr>
                      <p:cNvPr id="307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38" y="3603625"/>
                        <a:ext cx="8964612" cy="3065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1" descr="chp02_fig137.jpg">
            <a:extLst>
              <a:ext uri="{FF2B5EF4-FFF2-40B4-BE49-F238E27FC236}">
                <a16:creationId xmlns:a16="http://schemas.microsoft.com/office/drawing/2014/main" id="{C8551A07-D4D7-458F-9830-E5F618A1C23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0514" y="332656"/>
            <a:ext cx="8658761" cy="6537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8E0D4830-6E9D-4AC1-9C41-6252BF649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132" y="0"/>
            <a:ext cx="8229600" cy="764704"/>
          </a:xfrm>
        </p:spPr>
        <p:txBody>
          <a:bodyPr/>
          <a:lstStyle/>
          <a:p>
            <a:r>
              <a:rPr lang="hu-HU" dirty="0"/>
              <a:t>Fossa </a:t>
            </a:r>
            <a:r>
              <a:rPr lang="hu-HU" dirty="0" err="1"/>
              <a:t>axillaris</a:t>
            </a:r>
            <a:r>
              <a:rPr lang="hu-HU" dirty="0"/>
              <a:t> jelentősége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C286EC3A-ED83-4D88-8ACC-5215FA5D0E42}"/>
              </a:ext>
            </a:extLst>
          </p:cNvPr>
          <p:cNvSpPr txBox="1"/>
          <p:nvPr/>
        </p:nvSpPr>
        <p:spPr>
          <a:xfrm>
            <a:off x="6560858" y="5879013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Emlőtumor lehetséges áttétei a fossa </a:t>
            </a:r>
            <a:r>
              <a:rPr lang="hu-HU" dirty="0" err="1"/>
              <a:t>axillarisban</a:t>
            </a:r>
            <a:endParaRPr lang="hu-HU" dirty="0"/>
          </a:p>
        </p:txBody>
      </p:sp>
      <p:sp>
        <p:nvSpPr>
          <p:cNvPr id="9" name="Ellipszis 8">
            <a:extLst>
              <a:ext uri="{FF2B5EF4-FFF2-40B4-BE49-F238E27FC236}">
                <a16:creationId xmlns:a16="http://schemas.microsoft.com/office/drawing/2014/main" id="{44520DF8-BC10-494F-803C-ED8D6442E0E8}"/>
              </a:ext>
            </a:extLst>
          </p:cNvPr>
          <p:cNvSpPr/>
          <p:nvPr/>
        </p:nvSpPr>
        <p:spPr>
          <a:xfrm>
            <a:off x="1547664" y="4077072"/>
            <a:ext cx="2543581" cy="354216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Ellipszis 9">
            <a:extLst>
              <a:ext uri="{FF2B5EF4-FFF2-40B4-BE49-F238E27FC236}">
                <a16:creationId xmlns:a16="http://schemas.microsoft.com/office/drawing/2014/main" id="{064AE17B-320B-40F5-B7CC-BCD5EA60060B}"/>
              </a:ext>
            </a:extLst>
          </p:cNvPr>
          <p:cNvSpPr/>
          <p:nvPr/>
        </p:nvSpPr>
        <p:spPr>
          <a:xfrm>
            <a:off x="827584" y="3154361"/>
            <a:ext cx="1800200" cy="354216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Ellipszis 10">
            <a:extLst>
              <a:ext uri="{FF2B5EF4-FFF2-40B4-BE49-F238E27FC236}">
                <a16:creationId xmlns:a16="http://schemas.microsoft.com/office/drawing/2014/main" id="{7024C92B-48B1-4629-B0FC-F7554911C7EE}"/>
              </a:ext>
            </a:extLst>
          </p:cNvPr>
          <p:cNvSpPr/>
          <p:nvPr/>
        </p:nvSpPr>
        <p:spPr>
          <a:xfrm>
            <a:off x="323528" y="1562616"/>
            <a:ext cx="2543581" cy="354216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Ellipszis 11">
            <a:extLst>
              <a:ext uri="{FF2B5EF4-FFF2-40B4-BE49-F238E27FC236}">
                <a16:creationId xmlns:a16="http://schemas.microsoft.com/office/drawing/2014/main" id="{0D389452-A4CB-4BB5-AB0B-63811799C162}"/>
              </a:ext>
            </a:extLst>
          </p:cNvPr>
          <p:cNvSpPr/>
          <p:nvPr/>
        </p:nvSpPr>
        <p:spPr>
          <a:xfrm>
            <a:off x="5004049" y="796788"/>
            <a:ext cx="1368152" cy="509764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20450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F8CB0A5-72EF-4132-849F-6DEB900FC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err="1"/>
              <a:t>Regio</a:t>
            </a:r>
            <a:r>
              <a:rPr lang="hu-HU" dirty="0"/>
              <a:t> </a:t>
            </a:r>
            <a:r>
              <a:rPr lang="hu-HU" dirty="0" err="1"/>
              <a:t>deltoidea</a:t>
            </a:r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B700D9F6-BA1E-483A-94C4-D8968EFA745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4020" y="-26077"/>
            <a:ext cx="1901052" cy="6858000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459398BB-DF98-424A-B3AE-F6715CC90B5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9702" y="137319"/>
            <a:ext cx="1839216" cy="6583362"/>
          </a:xfrm>
          <a:prstGeom prst="rect">
            <a:avLst/>
          </a:prstGeom>
        </p:spPr>
      </p:pic>
      <p:sp>
        <p:nvSpPr>
          <p:cNvPr id="6" name="Szabadkézi sokszög: alakzat 5">
            <a:extLst>
              <a:ext uri="{FF2B5EF4-FFF2-40B4-BE49-F238E27FC236}">
                <a16:creationId xmlns:a16="http://schemas.microsoft.com/office/drawing/2014/main" id="{2191E4DB-B8AB-47B1-AFBF-2ABAF3E2B5F1}"/>
              </a:ext>
            </a:extLst>
          </p:cNvPr>
          <p:cNvSpPr/>
          <p:nvPr/>
        </p:nvSpPr>
        <p:spPr>
          <a:xfrm>
            <a:off x="342879" y="718080"/>
            <a:ext cx="884138" cy="1589328"/>
          </a:xfrm>
          <a:custGeom>
            <a:avLst/>
            <a:gdLst>
              <a:gd name="connsiteX0" fmla="*/ 57150 w 762000"/>
              <a:gd name="connsiteY0" fmla="*/ 152400 h 381000"/>
              <a:gd name="connsiteX1" fmla="*/ 762000 w 762000"/>
              <a:gd name="connsiteY1" fmla="*/ 0 h 381000"/>
              <a:gd name="connsiteX2" fmla="*/ 533400 w 762000"/>
              <a:gd name="connsiteY2" fmla="*/ 381000 h 381000"/>
              <a:gd name="connsiteX3" fmla="*/ 0 w 762000"/>
              <a:gd name="connsiteY3" fmla="*/ 323850 h 381000"/>
              <a:gd name="connsiteX4" fmla="*/ 57150 w 762000"/>
              <a:gd name="connsiteY4" fmla="*/ 152400 h 381000"/>
              <a:gd name="connsiteX0" fmla="*/ 57150 w 762000"/>
              <a:gd name="connsiteY0" fmla="*/ 152400 h 381000"/>
              <a:gd name="connsiteX1" fmla="*/ 762000 w 762000"/>
              <a:gd name="connsiteY1" fmla="*/ 0 h 381000"/>
              <a:gd name="connsiteX2" fmla="*/ 695325 w 762000"/>
              <a:gd name="connsiteY2" fmla="*/ 381000 h 381000"/>
              <a:gd name="connsiteX3" fmla="*/ 0 w 762000"/>
              <a:gd name="connsiteY3" fmla="*/ 323850 h 381000"/>
              <a:gd name="connsiteX4" fmla="*/ 57150 w 762000"/>
              <a:gd name="connsiteY4" fmla="*/ 152400 h 381000"/>
              <a:gd name="connsiteX0" fmla="*/ 57150 w 866775"/>
              <a:gd name="connsiteY0" fmla="*/ 104775 h 333375"/>
              <a:gd name="connsiteX1" fmla="*/ 866775 w 866775"/>
              <a:gd name="connsiteY1" fmla="*/ 0 h 333375"/>
              <a:gd name="connsiteX2" fmla="*/ 695325 w 866775"/>
              <a:gd name="connsiteY2" fmla="*/ 333375 h 333375"/>
              <a:gd name="connsiteX3" fmla="*/ 0 w 866775"/>
              <a:gd name="connsiteY3" fmla="*/ 276225 h 333375"/>
              <a:gd name="connsiteX4" fmla="*/ 57150 w 866775"/>
              <a:gd name="connsiteY4" fmla="*/ 104775 h 333375"/>
              <a:gd name="connsiteX0" fmla="*/ 123825 w 866775"/>
              <a:gd name="connsiteY0" fmla="*/ 114300 h 333375"/>
              <a:gd name="connsiteX1" fmla="*/ 866775 w 866775"/>
              <a:gd name="connsiteY1" fmla="*/ 0 h 333375"/>
              <a:gd name="connsiteX2" fmla="*/ 695325 w 866775"/>
              <a:gd name="connsiteY2" fmla="*/ 333375 h 333375"/>
              <a:gd name="connsiteX3" fmla="*/ 0 w 866775"/>
              <a:gd name="connsiteY3" fmla="*/ 276225 h 333375"/>
              <a:gd name="connsiteX4" fmla="*/ 123825 w 866775"/>
              <a:gd name="connsiteY4" fmla="*/ 114300 h 333375"/>
              <a:gd name="connsiteX0" fmla="*/ 123825 w 866775"/>
              <a:gd name="connsiteY0" fmla="*/ 114300 h 340846"/>
              <a:gd name="connsiteX1" fmla="*/ 866775 w 866775"/>
              <a:gd name="connsiteY1" fmla="*/ 0 h 340846"/>
              <a:gd name="connsiteX2" fmla="*/ 695325 w 866775"/>
              <a:gd name="connsiteY2" fmla="*/ 333375 h 340846"/>
              <a:gd name="connsiteX3" fmla="*/ 0 w 866775"/>
              <a:gd name="connsiteY3" fmla="*/ 276225 h 340846"/>
              <a:gd name="connsiteX4" fmla="*/ 123825 w 866775"/>
              <a:gd name="connsiteY4" fmla="*/ 114300 h 340846"/>
              <a:gd name="connsiteX0" fmla="*/ 123825 w 866775"/>
              <a:gd name="connsiteY0" fmla="*/ 114300 h 358933"/>
              <a:gd name="connsiteX1" fmla="*/ 866775 w 866775"/>
              <a:gd name="connsiteY1" fmla="*/ 0 h 358933"/>
              <a:gd name="connsiteX2" fmla="*/ 695325 w 866775"/>
              <a:gd name="connsiteY2" fmla="*/ 333375 h 358933"/>
              <a:gd name="connsiteX3" fmla="*/ 0 w 866775"/>
              <a:gd name="connsiteY3" fmla="*/ 276225 h 358933"/>
              <a:gd name="connsiteX4" fmla="*/ 123825 w 866775"/>
              <a:gd name="connsiteY4" fmla="*/ 114300 h 358933"/>
              <a:gd name="connsiteX0" fmla="*/ 123825 w 866775"/>
              <a:gd name="connsiteY0" fmla="*/ 114300 h 358933"/>
              <a:gd name="connsiteX1" fmla="*/ 866775 w 866775"/>
              <a:gd name="connsiteY1" fmla="*/ 0 h 358933"/>
              <a:gd name="connsiteX2" fmla="*/ 695325 w 866775"/>
              <a:gd name="connsiteY2" fmla="*/ 333375 h 358933"/>
              <a:gd name="connsiteX3" fmla="*/ 0 w 866775"/>
              <a:gd name="connsiteY3" fmla="*/ 276225 h 358933"/>
              <a:gd name="connsiteX4" fmla="*/ 123825 w 866775"/>
              <a:gd name="connsiteY4" fmla="*/ 114300 h 358933"/>
              <a:gd name="connsiteX0" fmla="*/ 336838 w 866775"/>
              <a:gd name="connsiteY0" fmla="*/ 0 h 738201"/>
              <a:gd name="connsiteX1" fmla="*/ 866775 w 866775"/>
              <a:gd name="connsiteY1" fmla="*/ 379268 h 738201"/>
              <a:gd name="connsiteX2" fmla="*/ 695325 w 866775"/>
              <a:gd name="connsiteY2" fmla="*/ 712643 h 738201"/>
              <a:gd name="connsiteX3" fmla="*/ 0 w 866775"/>
              <a:gd name="connsiteY3" fmla="*/ 655493 h 738201"/>
              <a:gd name="connsiteX4" fmla="*/ 336838 w 866775"/>
              <a:gd name="connsiteY4" fmla="*/ 0 h 738201"/>
              <a:gd name="connsiteX0" fmla="*/ 336838 w 720061"/>
              <a:gd name="connsiteY0" fmla="*/ 0 h 738201"/>
              <a:gd name="connsiteX1" fmla="*/ 544657 w 720061"/>
              <a:gd name="connsiteY1" fmla="*/ 41563 h 738201"/>
              <a:gd name="connsiteX2" fmla="*/ 695325 w 720061"/>
              <a:gd name="connsiteY2" fmla="*/ 712643 h 738201"/>
              <a:gd name="connsiteX3" fmla="*/ 0 w 720061"/>
              <a:gd name="connsiteY3" fmla="*/ 655493 h 738201"/>
              <a:gd name="connsiteX4" fmla="*/ 336838 w 720061"/>
              <a:gd name="connsiteY4" fmla="*/ 0 h 738201"/>
              <a:gd name="connsiteX0" fmla="*/ 336838 w 544657"/>
              <a:gd name="connsiteY0" fmla="*/ 0 h 759034"/>
              <a:gd name="connsiteX1" fmla="*/ 544657 w 544657"/>
              <a:gd name="connsiteY1" fmla="*/ 41563 h 759034"/>
              <a:gd name="connsiteX2" fmla="*/ 388793 w 544657"/>
              <a:gd name="connsiteY2" fmla="*/ 743816 h 759034"/>
              <a:gd name="connsiteX3" fmla="*/ 0 w 544657"/>
              <a:gd name="connsiteY3" fmla="*/ 655493 h 759034"/>
              <a:gd name="connsiteX4" fmla="*/ 336838 w 544657"/>
              <a:gd name="connsiteY4" fmla="*/ 0 h 759034"/>
              <a:gd name="connsiteX0" fmla="*/ 310860 w 518679"/>
              <a:gd name="connsiteY0" fmla="*/ 0 h 750899"/>
              <a:gd name="connsiteX1" fmla="*/ 518679 w 518679"/>
              <a:gd name="connsiteY1" fmla="*/ 41563 h 750899"/>
              <a:gd name="connsiteX2" fmla="*/ 362815 w 518679"/>
              <a:gd name="connsiteY2" fmla="*/ 743816 h 750899"/>
              <a:gd name="connsiteX3" fmla="*/ 0 w 518679"/>
              <a:gd name="connsiteY3" fmla="*/ 598343 h 750899"/>
              <a:gd name="connsiteX4" fmla="*/ 310860 w 518679"/>
              <a:gd name="connsiteY4" fmla="*/ 0 h 750899"/>
              <a:gd name="connsiteX0" fmla="*/ 310860 w 518679"/>
              <a:gd name="connsiteY0" fmla="*/ 0 h 747949"/>
              <a:gd name="connsiteX1" fmla="*/ 518679 w 518679"/>
              <a:gd name="connsiteY1" fmla="*/ 41563 h 747949"/>
              <a:gd name="connsiteX2" fmla="*/ 362815 w 518679"/>
              <a:gd name="connsiteY2" fmla="*/ 743816 h 747949"/>
              <a:gd name="connsiteX3" fmla="*/ 0 w 518679"/>
              <a:gd name="connsiteY3" fmla="*/ 598343 h 747949"/>
              <a:gd name="connsiteX4" fmla="*/ 310860 w 518679"/>
              <a:gd name="connsiteY4" fmla="*/ 0 h 747949"/>
              <a:gd name="connsiteX0" fmla="*/ 310860 w 518679"/>
              <a:gd name="connsiteY0" fmla="*/ 0 h 747949"/>
              <a:gd name="connsiteX1" fmla="*/ 518679 w 518679"/>
              <a:gd name="connsiteY1" fmla="*/ 41563 h 747949"/>
              <a:gd name="connsiteX2" fmla="*/ 362815 w 518679"/>
              <a:gd name="connsiteY2" fmla="*/ 743816 h 747949"/>
              <a:gd name="connsiteX3" fmla="*/ 0 w 518679"/>
              <a:gd name="connsiteY3" fmla="*/ 598343 h 747949"/>
              <a:gd name="connsiteX4" fmla="*/ 310860 w 518679"/>
              <a:gd name="connsiteY4" fmla="*/ 0 h 747949"/>
              <a:gd name="connsiteX0" fmla="*/ 310860 w 518679"/>
              <a:gd name="connsiteY0" fmla="*/ 0 h 743816"/>
              <a:gd name="connsiteX1" fmla="*/ 518679 w 518679"/>
              <a:gd name="connsiteY1" fmla="*/ 41563 h 743816"/>
              <a:gd name="connsiteX2" fmla="*/ 362815 w 518679"/>
              <a:gd name="connsiteY2" fmla="*/ 743816 h 743816"/>
              <a:gd name="connsiteX3" fmla="*/ 0 w 518679"/>
              <a:gd name="connsiteY3" fmla="*/ 598343 h 743816"/>
              <a:gd name="connsiteX4" fmla="*/ 310860 w 518679"/>
              <a:gd name="connsiteY4" fmla="*/ 0 h 743816"/>
              <a:gd name="connsiteX0" fmla="*/ 310860 w 769817"/>
              <a:gd name="connsiteY0" fmla="*/ 16392 h 760208"/>
              <a:gd name="connsiteX1" fmla="*/ 769817 w 769817"/>
              <a:gd name="connsiteY1" fmla="*/ 0 h 760208"/>
              <a:gd name="connsiteX2" fmla="*/ 362815 w 769817"/>
              <a:gd name="connsiteY2" fmla="*/ 760208 h 760208"/>
              <a:gd name="connsiteX3" fmla="*/ 0 w 769817"/>
              <a:gd name="connsiteY3" fmla="*/ 614735 h 760208"/>
              <a:gd name="connsiteX4" fmla="*/ 310860 w 769817"/>
              <a:gd name="connsiteY4" fmla="*/ 16392 h 760208"/>
              <a:gd name="connsiteX0" fmla="*/ 310860 w 769817"/>
              <a:gd name="connsiteY0" fmla="*/ 16392 h 1558698"/>
              <a:gd name="connsiteX1" fmla="*/ 769817 w 769817"/>
              <a:gd name="connsiteY1" fmla="*/ 0 h 1558698"/>
              <a:gd name="connsiteX2" fmla="*/ 85920 w 769817"/>
              <a:gd name="connsiteY2" fmla="*/ 1558698 h 1558698"/>
              <a:gd name="connsiteX3" fmla="*/ 0 w 769817"/>
              <a:gd name="connsiteY3" fmla="*/ 614735 h 1558698"/>
              <a:gd name="connsiteX4" fmla="*/ 310860 w 769817"/>
              <a:gd name="connsiteY4" fmla="*/ 16392 h 1558698"/>
              <a:gd name="connsiteX0" fmla="*/ 401013 w 859970"/>
              <a:gd name="connsiteY0" fmla="*/ 16392 h 1558698"/>
              <a:gd name="connsiteX1" fmla="*/ 859970 w 859970"/>
              <a:gd name="connsiteY1" fmla="*/ 0 h 1558698"/>
              <a:gd name="connsiteX2" fmla="*/ 176073 w 859970"/>
              <a:gd name="connsiteY2" fmla="*/ 1558698 h 1558698"/>
              <a:gd name="connsiteX3" fmla="*/ 0 w 859970"/>
              <a:gd name="connsiteY3" fmla="*/ 621175 h 1558698"/>
              <a:gd name="connsiteX4" fmla="*/ 401013 w 859970"/>
              <a:gd name="connsiteY4" fmla="*/ 16392 h 1558698"/>
              <a:gd name="connsiteX0" fmla="*/ 401013 w 859970"/>
              <a:gd name="connsiteY0" fmla="*/ 16392 h 1558698"/>
              <a:gd name="connsiteX1" fmla="*/ 859970 w 859970"/>
              <a:gd name="connsiteY1" fmla="*/ 0 h 1558698"/>
              <a:gd name="connsiteX2" fmla="*/ 176073 w 859970"/>
              <a:gd name="connsiteY2" fmla="*/ 1558698 h 1558698"/>
              <a:gd name="connsiteX3" fmla="*/ 0 w 859970"/>
              <a:gd name="connsiteY3" fmla="*/ 621175 h 1558698"/>
              <a:gd name="connsiteX4" fmla="*/ 401013 w 859970"/>
              <a:gd name="connsiteY4" fmla="*/ 16392 h 1558698"/>
              <a:gd name="connsiteX0" fmla="*/ 516923 w 859970"/>
              <a:gd name="connsiteY0" fmla="*/ 0 h 1580943"/>
              <a:gd name="connsiteX1" fmla="*/ 859970 w 859970"/>
              <a:gd name="connsiteY1" fmla="*/ 22245 h 1580943"/>
              <a:gd name="connsiteX2" fmla="*/ 176073 w 859970"/>
              <a:gd name="connsiteY2" fmla="*/ 1580943 h 1580943"/>
              <a:gd name="connsiteX3" fmla="*/ 0 w 859970"/>
              <a:gd name="connsiteY3" fmla="*/ 643420 h 1580943"/>
              <a:gd name="connsiteX4" fmla="*/ 516923 w 859970"/>
              <a:gd name="connsiteY4" fmla="*/ 0 h 1580943"/>
              <a:gd name="connsiteX0" fmla="*/ 516923 w 859970"/>
              <a:gd name="connsiteY0" fmla="*/ 13469 h 1594412"/>
              <a:gd name="connsiteX1" fmla="*/ 859970 w 859970"/>
              <a:gd name="connsiteY1" fmla="*/ 35714 h 1594412"/>
              <a:gd name="connsiteX2" fmla="*/ 176073 w 859970"/>
              <a:gd name="connsiteY2" fmla="*/ 1594412 h 1594412"/>
              <a:gd name="connsiteX3" fmla="*/ 0 w 859970"/>
              <a:gd name="connsiteY3" fmla="*/ 656889 h 1594412"/>
              <a:gd name="connsiteX4" fmla="*/ 516923 w 859970"/>
              <a:gd name="connsiteY4" fmla="*/ 13469 h 1594412"/>
              <a:gd name="connsiteX0" fmla="*/ 516923 w 859970"/>
              <a:gd name="connsiteY0" fmla="*/ 8385 h 1589328"/>
              <a:gd name="connsiteX1" fmla="*/ 859970 w 859970"/>
              <a:gd name="connsiteY1" fmla="*/ 30630 h 1589328"/>
              <a:gd name="connsiteX2" fmla="*/ 176073 w 859970"/>
              <a:gd name="connsiteY2" fmla="*/ 1589328 h 1589328"/>
              <a:gd name="connsiteX3" fmla="*/ 0 w 859970"/>
              <a:gd name="connsiteY3" fmla="*/ 651805 h 1589328"/>
              <a:gd name="connsiteX4" fmla="*/ 516923 w 859970"/>
              <a:gd name="connsiteY4" fmla="*/ 8385 h 1589328"/>
              <a:gd name="connsiteX0" fmla="*/ 516923 w 859970"/>
              <a:gd name="connsiteY0" fmla="*/ 8385 h 1589328"/>
              <a:gd name="connsiteX1" fmla="*/ 859970 w 859970"/>
              <a:gd name="connsiteY1" fmla="*/ 30630 h 1589328"/>
              <a:gd name="connsiteX2" fmla="*/ 176073 w 859970"/>
              <a:gd name="connsiteY2" fmla="*/ 1589328 h 1589328"/>
              <a:gd name="connsiteX3" fmla="*/ 0 w 859970"/>
              <a:gd name="connsiteY3" fmla="*/ 651805 h 1589328"/>
              <a:gd name="connsiteX4" fmla="*/ 516923 w 859970"/>
              <a:gd name="connsiteY4" fmla="*/ 8385 h 1589328"/>
              <a:gd name="connsiteX0" fmla="*/ 516923 w 859970"/>
              <a:gd name="connsiteY0" fmla="*/ 8385 h 1589328"/>
              <a:gd name="connsiteX1" fmla="*/ 859970 w 859970"/>
              <a:gd name="connsiteY1" fmla="*/ 30630 h 1589328"/>
              <a:gd name="connsiteX2" fmla="*/ 176073 w 859970"/>
              <a:gd name="connsiteY2" fmla="*/ 1589328 h 1589328"/>
              <a:gd name="connsiteX3" fmla="*/ 0 w 859970"/>
              <a:gd name="connsiteY3" fmla="*/ 651805 h 1589328"/>
              <a:gd name="connsiteX4" fmla="*/ 516923 w 859970"/>
              <a:gd name="connsiteY4" fmla="*/ 8385 h 1589328"/>
              <a:gd name="connsiteX0" fmla="*/ 532992 w 876039"/>
              <a:gd name="connsiteY0" fmla="*/ 8385 h 1589328"/>
              <a:gd name="connsiteX1" fmla="*/ 876039 w 876039"/>
              <a:gd name="connsiteY1" fmla="*/ 30630 h 1589328"/>
              <a:gd name="connsiteX2" fmla="*/ 192142 w 876039"/>
              <a:gd name="connsiteY2" fmla="*/ 1589328 h 1589328"/>
              <a:gd name="connsiteX3" fmla="*/ 16069 w 876039"/>
              <a:gd name="connsiteY3" fmla="*/ 651805 h 1589328"/>
              <a:gd name="connsiteX4" fmla="*/ 532992 w 876039"/>
              <a:gd name="connsiteY4" fmla="*/ 8385 h 1589328"/>
              <a:gd name="connsiteX0" fmla="*/ 529945 w 872992"/>
              <a:gd name="connsiteY0" fmla="*/ 8385 h 1589328"/>
              <a:gd name="connsiteX1" fmla="*/ 872992 w 872992"/>
              <a:gd name="connsiteY1" fmla="*/ 30630 h 1589328"/>
              <a:gd name="connsiteX2" fmla="*/ 189095 w 872992"/>
              <a:gd name="connsiteY2" fmla="*/ 1589328 h 1589328"/>
              <a:gd name="connsiteX3" fmla="*/ 13022 w 872992"/>
              <a:gd name="connsiteY3" fmla="*/ 651805 h 1589328"/>
              <a:gd name="connsiteX4" fmla="*/ 529945 w 872992"/>
              <a:gd name="connsiteY4" fmla="*/ 8385 h 1589328"/>
              <a:gd name="connsiteX0" fmla="*/ 541091 w 884138"/>
              <a:gd name="connsiteY0" fmla="*/ 8385 h 1589328"/>
              <a:gd name="connsiteX1" fmla="*/ 884138 w 884138"/>
              <a:gd name="connsiteY1" fmla="*/ 30630 h 1589328"/>
              <a:gd name="connsiteX2" fmla="*/ 200241 w 884138"/>
              <a:gd name="connsiteY2" fmla="*/ 1589328 h 1589328"/>
              <a:gd name="connsiteX3" fmla="*/ 24168 w 884138"/>
              <a:gd name="connsiteY3" fmla="*/ 651805 h 1589328"/>
              <a:gd name="connsiteX4" fmla="*/ 541091 w 884138"/>
              <a:gd name="connsiteY4" fmla="*/ 8385 h 1589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4138" h="1589328">
                <a:moveTo>
                  <a:pt x="541091" y="8385"/>
                </a:moveTo>
                <a:cubicBezTo>
                  <a:pt x="655440" y="-29276"/>
                  <a:pt x="686077" y="74730"/>
                  <a:pt x="884138" y="30630"/>
                </a:cubicBezTo>
                <a:cubicBezTo>
                  <a:pt x="826988" y="141755"/>
                  <a:pt x="315346" y="998147"/>
                  <a:pt x="200241" y="1589328"/>
                </a:cubicBezTo>
                <a:cubicBezTo>
                  <a:pt x="133037" y="1420329"/>
                  <a:pt x="-69114" y="1001217"/>
                  <a:pt x="24168" y="651805"/>
                </a:cubicBezTo>
                <a:cubicBezTo>
                  <a:pt x="99885" y="482409"/>
                  <a:pt x="-30462" y="184222"/>
                  <a:pt x="541091" y="8385"/>
                </a:cubicBezTo>
                <a:close/>
              </a:path>
            </a:pathLst>
          </a:custGeom>
          <a:solidFill>
            <a:srgbClr val="7030A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FBF6E82-B791-422B-83D1-D8184CC06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3648" y="1600200"/>
            <a:ext cx="6552728" cy="5120481"/>
          </a:xfrm>
        </p:spPr>
        <p:txBody>
          <a:bodyPr>
            <a:normAutofit fontScale="77500" lnSpcReduction="20000"/>
          </a:bodyPr>
          <a:lstStyle/>
          <a:p>
            <a:r>
              <a:rPr lang="hu-HU" altLang="hu-HU" b="1" dirty="0"/>
              <a:t>Határai</a:t>
            </a:r>
            <a:r>
              <a:rPr lang="hu-HU" altLang="hu-HU" dirty="0"/>
              <a:t>: megfelelnek a m. </a:t>
            </a:r>
            <a:r>
              <a:rPr lang="hu-HU" altLang="hu-HU" dirty="0" err="1"/>
              <a:t>deltoideus</a:t>
            </a:r>
            <a:r>
              <a:rPr lang="hu-HU" altLang="hu-HU" dirty="0"/>
              <a:t> kiterjedésének.</a:t>
            </a:r>
          </a:p>
          <a:p>
            <a:r>
              <a:rPr lang="hu-HU" altLang="hu-HU" dirty="0"/>
              <a:t>A </a:t>
            </a:r>
            <a:r>
              <a:rPr lang="hu-HU" altLang="hu-HU" dirty="0" err="1"/>
              <a:t>testtáják</a:t>
            </a:r>
            <a:r>
              <a:rPr lang="hu-HU" altLang="hu-HU" dirty="0"/>
              <a:t> régiói sokszor </a:t>
            </a:r>
            <a:r>
              <a:rPr lang="hu-HU" altLang="hu-HU" b="1" dirty="0"/>
              <a:t>átfedik egymást</a:t>
            </a:r>
            <a:r>
              <a:rPr lang="hu-HU" altLang="hu-HU" dirty="0"/>
              <a:t>: pl. a r. </a:t>
            </a:r>
            <a:r>
              <a:rPr lang="hu-HU" altLang="hu-HU" dirty="0" err="1"/>
              <a:t>deltoidea</a:t>
            </a:r>
            <a:r>
              <a:rPr lang="hu-HU" altLang="hu-HU" dirty="0"/>
              <a:t> a r. </a:t>
            </a:r>
            <a:r>
              <a:rPr lang="hu-HU" altLang="hu-HU" dirty="0" err="1"/>
              <a:t>infraclavicularis</a:t>
            </a:r>
            <a:r>
              <a:rPr lang="hu-HU" altLang="hu-HU" dirty="0"/>
              <a:t>; vagy a r. </a:t>
            </a:r>
            <a:r>
              <a:rPr lang="hu-HU" altLang="hu-HU" dirty="0" err="1"/>
              <a:t>scapularis</a:t>
            </a:r>
            <a:r>
              <a:rPr lang="hu-HU" altLang="hu-HU" dirty="0"/>
              <a:t> a r. </a:t>
            </a:r>
            <a:r>
              <a:rPr lang="hu-HU" altLang="hu-HU" dirty="0" err="1"/>
              <a:t>axillarissal</a:t>
            </a:r>
            <a:endParaRPr lang="hu-HU" altLang="hu-HU" dirty="0"/>
          </a:p>
          <a:p>
            <a:r>
              <a:rPr lang="hu-HU" altLang="hu-HU" b="1" dirty="0" err="1"/>
              <a:t>Rétegei</a:t>
            </a:r>
            <a:r>
              <a:rPr lang="hu-HU" altLang="hu-HU" dirty="0"/>
              <a:t>: bőr, bőridegek (</a:t>
            </a:r>
            <a:r>
              <a:rPr lang="hu-HU" altLang="hu-HU" dirty="0" err="1"/>
              <a:t>n.</a:t>
            </a:r>
            <a:r>
              <a:rPr lang="hu-HU" altLang="hu-HU" dirty="0"/>
              <a:t> </a:t>
            </a:r>
            <a:r>
              <a:rPr lang="hu-HU" altLang="hu-HU" dirty="0" err="1"/>
              <a:t>cut</a:t>
            </a:r>
            <a:r>
              <a:rPr lang="hu-HU" altLang="hu-HU" dirty="0"/>
              <a:t>. </a:t>
            </a:r>
            <a:r>
              <a:rPr lang="hu-HU" altLang="hu-HU" dirty="0" err="1"/>
              <a:t>brach</a:t>
            </a:r>
            <a:r>
              <a:rPr lang="hu-HU" altLang="hu-HU" dirty="0"/>
              <a:t>. </a:t>
            </a:r>
            <a:r>
              <a:rPr lang="hu-HU" altLang="hu-HU" dirty="0" err="1"/>
              <a:t>lat.sup</a:t>
            </a:r>
            <a:r>
              <a:rPr lang="hu-HU" altLang="hu-HU" dirty="0"/>
              <a:t>. a </a:t>
            </a:r>
            <a:r>
              <a:rPr lang="hu-HU" altLang="hu-HU" dirty="0" err="1"/>
              <a:t>n.</a:t>
            </a:r>
            <a:r>
              <a:rPr lang="hu-HU" altLang="hu-HU" dirty="0"/>
              <a:t> </a:t>
            </a:r>
            <a:r>
              <a:rPr lang="hu-HU" altLang="hu-HU" dirty="0" err="1"/>
              <a:t>axill-ból</a:t>
            </a:r>
            <a:r>
              <a:rPr lang="hu-HU" altLang="hu-HU" dirty="0"/>
              <a:t>; </a:t>
            </a:r>
            <a:r>
              <a:rPr lang="hu-HU" altLang="hu-HU" dirty="0" err="1"/>
              <a:t>nn</a:t>
            </a:r>
            <a:r>
              <a:rPr lang="hu-HU" altLang="hu-HU" dirty="0"/>
              <a:t>. </a:t>
            </a:r>
            <a:r>
              <a:rPr lang="hu-HU" altLang="hu-HU" dirty="0" err="1"/>
              <a:t>supraclavicul</a:t>
            </a:r>
            <a:r>
              <a:rPr lang="hu-HU" altLang="hu-HU" dirty="0"/>
              <a:t>.), </a:t>
            </a:r>
            <a:r>
              <a:rPr lang="hu-HU" altLang="hu-HU" dirty="0" err="1"/>
              <a:t>fascia</a:t>
            </a:r>
            <a:r>
              <a:rPr lang="hu-HU" altLang="hu-HU" dirty="0"/>
              <a:t> </a:t>
            </a:r>
            <a:r>
              <a:rPr lang="hu-HU" altLang="hu-HU" dirty="0" err="1"/>
              <a:t>deltoidea</a:t>
            </a:r>
            <a:r>
              <a:rPr lang="hu-HU" altLang="hu-HU" dirty="0"/>
              <a:t>; m. </a:t>
            </a:r>
            <a:r>
              <a:rPr lang="hu-HU" altLang="hu-HU" dirty="0" err="1"/>
              <a:t>delt</a:t>
            </a:r>
            <a:r>
              <a:rPr lang="hu-HU" altLang="hu-HU" dirty="0"/>
              <a:t>., </a:t>
            </a:r>
            <a:r>
              <a:rPr lang="hu-HU" altLang="hu-HU" dirty="0" err="1"/>
              <a:t>fascia</a:t>
            </a:r>
            <a:r>
              <a:rPr lang="hu-HU" altLang="hu-HU" dirty="0"/>
              <a:t> </a:t>
            </a:r>
            <a:r>
              <a:rPr lang="hu-HU" altLang="hu-HU" dirty="0" err="1"/>
              <a:t>subdeltoidea</a:t>
            </a:r>
            <a:r>
              <a:rPr lang="hu-HU" altLang="hu-HU" baseline="30000" dirty="0"/>
              <a:t>?</a:t>
            </a:r>
            <a:r>
              <a:rPr lang="hu-HU" altLang="hu-HU" dirty="0"/>
              <a:t>, laza </a:t>
            </a:r>
            <a:r>
              <a:rPr lang="hu-HU" altLang="hu-HU" dirty="0" err="1"/>
              <a:t>kötzőszöveti</a:t>
            </a:r>
            <a:r>
              <a:rPr lang="hu-HU" altLang="hu-HU" dirty="0"/>
              <a:t> réteg (</a:t>
            </a:r>
            <a:r>
              <a:rPr lang="hu-HU" altLang="hu-HU" dirty="0" err="1"/>
              <a:t>spatium</a:t>
            </a:r>
            <a:r>
              <a:rPr lang="hu-HU" altLang="hu-HU" dirty="0"/>
              <a:t> </a:t>
            </a:r>
            <a:r>
              <a:rPr lang="hu-HU" altLang="hu-HU" dirty="0" err="1"/>
              <a:t>subdeltoideum</a:t>
            </a:r>
            <a:r>
              <a:rPr lang="hu-HU" altLang="hu-HU" dirty="0"/>
              <a:t>) a </a:t>
            </a:r>
            <a:r>
              <a:rPr lang="hu-HU" altLang="hu-HU" b="1" dirty="0" err="1"/>
              <a:t>bursa</a:t>
            </a:r>
            <a:r>
              <a:rPr lang="hu-HU" altLang="hu-HU" dirty="0"/>
              <a:t> </a:t>
            </a:r>
            <a:r>
              <a:rPr lang="hu-HU" altLang="hu-HU" dirty="0" err="1"/>
              <a:t>subdeltoidea</a:t>
            </a:r>
            <a:r>
              <a:rPr lang="hu-HU" altLang="hu-HU" dirty="0"/>
              <a:t> és </a:t>
            </a:r>
            <a:r>
              <a:rPr lang="hu-HU" altLang="hu-HU" dirty="0" err="1"/>
              <a:t>subacromialissal</a:t>
            </a:r>
            <a:r>
              <a:rPr lang="hu-HU" altLang="hu-HU" dirty="0"/>
              <a:t>.</a:t>
            </a:r>
          </a:p>
          <a:p>
            <a:r>
              <a:rPr lang="hu-HU" altLang="hu-HU" dirty="0"/>
              <a:t>Ebben a </a:t>
            </a:r>
            <a:r>
              <a:rPr lang="hu-HU" altLang="hu-HU" dirty="0" err="1"/>
              <a:t>spatiumban</a:t>
            </a:r>
            <a:r>
              <a:rPr lang="hu-HU" altLang="hu-HU" dirty="0"/>
              <a:t>: </a:t>
            </a:r>
            <a:r>
              <a:rPr lang="hu-HU" altLang="hu-HU" dirty="0" err="1"/>
              <a:t>n.</a:t>
            </a:r>
            <a:r>
              <a:rPr lang="hu-HU" altLang="hu-HU" dirty="0"/>
              <a:t> </a:t>
            </a:r>
            <a:r>
              <a:rPr lang="hu-HU" altLang="hu-HU" dirty="0" err="1"/>
              <a:t>axill</a:t>
            </a:r>
            <a:r>
              <a:rPr lang="hu-HU" altLang="hu-HU" dirty="0"/>
              <a:t>. (a </a:t>
            </a:r>
            <a:r>
              <a:rPr lang="hu-HU" altLang="hu-HU" dirty="0" err="1"/>
              <a:t>n.</a:t>
            </a:r>
            <a:r>
              <a:rPr lang="hu-HU" altLang="hu-HU" dirty="0"/>
              <a:t> </a:t>
            </a:r>
            <a:r>
              <a:rPr lang="hu-HU" altLang="hu-HU" dirty="0" err="1"/>
              <a:t>cut</a:t>
            </a:r>
            <a:r>
              <a:rPr lang="hu-HU" altLang="hu-HU" dirty="0"/>
              <a:t>. </a:t>
            </a:r>
            <a:r>
              <a:rPr lang="hu-HU" altLang="hu-HU" dirty="0" err="1"/>
              <a:t>brach</a:t>
            </a:r>
            <a:r>
              <a:rPr lang="hu-HU" altLang="hu-HU" dirty="0"/>
              <a:t>. lat.</a:t>
            </a:r>
            <a:r>
              <a:rPr lang="hu-HU" altLang="hu-HU" dirty="0" err="1"/>
              <a:t>sup</a:t>
            </a:r>
            <a:r>
              <a:rPr lang="hu-HU" altLang="hu-HU" dirty="0"/>
              <a:t>.-</a:t>
            </a:r>
            <a:r>
              <a:rPr lang="hu-HU" altLang="hu-HU" dirty="0" err="1"/>
              <a:t>ral</a:t>
            </a:r>
            <a:r>
              <a:rPr lang="hu-HU" altLang="hu-HU" dirty="0"/>
              <a:t>) és az a. </a:t>
            </a:r>
            <a:r>
              <a:rPr lang="hu-HU" altLang="hu-HU" dirty="0" err="1"/>
              <a:t>circumfl</a:t>
            </a:r>
            <a:r>
              <a:rPr lang="hu-HU" altLang="hu-HU" dirty="0"/>
              <a:t>. </a:t>
            </a:r>
            <a:r>
              <a:rPr lang="hu-HU" altLang="hu-HU" dirty="0" err="1"/>
              <a:t>hum</a:t>
            </a:r>
            <a:r>
              <a:rPr lang="hu-HU" altLang="hu-HU" dirty="0"/>
              <a:t>. post., ez utóbbi </a:t>
            </a:r>
            <a:r>
              <a:rPr lang="hu-HU" altLang="hu-HU" dirty="0" err="1"/>
              <a:t>anasztomozál</a:t>
            </a:r>
            <a:r>
              <a:rPr lang="hu-HU" altLang="hu-HU" dirty="0"/>
              <a:t> az a. </a:t>
            </a:r>
            <a:r>
              <a:rPr lang="hu-HU" altLang="hu-HU" dirty="0" err="1"/>
              <a:t>circumfl</a:t>
            </a:r>
            <a:r>
              <a:rPr lang="hu-HU" altLang="hu-HU" dirty="0"/>
              <a:t>. </a:t>
            </a:r>
            <a:r>
              <a:rPr lang="hu-HU" altLang="hu-HU" dirty="0" err="1"/>
              <a:t>hum</a:t>
            </a:r>
            <a:r>
              <a:rPr lang="hu-HU" altLang="hu-HU" dirty="0"/>
              <a:t>. </a:t>
            </a:r>
            <a:r>
              <a:rPr lang="hu-HU" altLang="hu-HU" dirty="0" err="1"/>
              <a:t>ant</a:t>
            </a:r>
            <a:r>
              <a:rPr lang="hu-HU" altLang="hu-HU" dirty="0"/>
              <a:t>.-</a:t>
            </a:r>
            <a:r>
              <a:rPr lang="hu-HU" altLang="hu-HU" dirty="0" err="1"/>
              <a:t>ral</a:t>
            </a:r>
            <a:r>
              <a:rPr lang="hu-HU" altLang="hu-HU" dirty="0"/>
              <a:t> (a m. </a:t>
            </a:r>
            <a:r>
              <a:rPr lang="hu-HU" altLang="hu-HU" dirty="0" err="1"/>
              <a:t>biceps</a:t>
            </a:r>
            <a:r>
              <a:rPr lang="hu-HU" altLang="hu-HU" dirty="0"/>
              <a:t> hosszú fejének ínja alatt)</a:t>
            </a:r>
          </a:p>
          <a:p>
            <a:r>
              <a:rPr lang="hu-HU" altLang="hu-HU" dirty="0" err="1"/>
              <a:t>sulcus</a:t>
            </a:r>
            <a:r>
              <a:rPr lang="hu-HU" altLang="hu-HU" dirty="0"/>
              <a:t> </a:t>
            </a:r>
            <a:r>
              <a:rPr lang="hu-HU" altLang="hu-HU" dirty="0" err="1"/>
              <a:t>deltoideopectoralis</a:t>
            </a:r>
            <a:endParaRPr lang="hu-HU" altLang="hu-HU" dirty="0"/>
          </a:p>
        </p:txBody>
      </p:sp>
      <p:sp>
        <p:nvSpPr>
          <p:cNvPr id="7" name="Szabadkézi sokszög: alakzat 6">
            <a:extLst>
              <a:ext uri="{FF2B5EF4-FFF2-40B4-BE49-F238E27FC236}">
                <a16:creationId xmlns:a16="http://schemas.microsoft.com/office/drawing/2014/main" id="{342BA933-3E1E-45A1-94E3-F69C0372B603}"/>
              </a:ext>
            </a:extLst>
          </p:cNvPr>
          <p:cNvSpPr/>
          <p:nvPr/>
        </p:nvSpPr>
        <p:spPr>
          <a:xfrm>
            <a:off x="7944249" y="809411"/>
            <a:ext cx="753247" cy="1525806"/>
          </a:xfrm>
          <a:custGeom>
            <a:avLst/>
            <a:gdLst>
              <a:gd name="connsiteX0" fmla="*/ 57150 w 762000"/>
              <a:gd name="connsiteY0" fmla="*/ 152400 h 381000"/>
              <a:gd name="connsiteX1" fmla="*/ 762000 w 762000"/>
              <a:gd name="connsiteY1" fmla="*/ 0 h 381000"/>
              <a:gd name="connsiteX2" fmla="*/ 533400 w 762000"/>
              <a:gd name="connsiteY2" fmla="*/ 381000 h 381000"/>
              <a:gd name="connsiteX3" fmla="*/ 0 w 762000"/>
              <a:gd name="connsiteY3" fmla="*/ 323850 h 381000"/>
              <a:gd name="connsiteX4" fmla="*/ 57150 w 762000"/>
              <a:gd name="connsiteY4" fmla="*/ 152400 h 381000"/>
              <a:gd name="connsiteX0" fmla="*/ 57150 w 762000"/>
              <a:gd name="connsiteY0" fmla="*/ 152400 h 381000"/>
              <a:gd name="connsiteX1" fmla="*/ 762000 w 762000"/>
              <a:gd name="connsiteY1" fmla="*/ 0 h 381000"/>
              <a:gd name="connsiteX2" fmla="*/ 695325 w 762000"/>
              <a:gd name="connsiteY2" fmla="*/ 381000 h 381000"/>
              <a:gd name="connsiteX3" fmla="*/ 0 w 762000"/>
              <a:gd name="connsiteY3" fmla="*/ 323850 h 381000"/>
              <a:gd name="connsiteX4" fmla="*/ 57150 w 762000"/>
              <a:gd name="connsiteY4" fmla="*/ 152400 h 381000"/>
              <a:gd name="connsiteX0" fmla="*/ 57150 w 866775"/>
              <a:gd name="connsiteY0" fmla="*/ 104775 h 333375"/>
              <a:gd name="connsiteX1" fmla="*/ 866775 w 866775"/>
              <a:gd name="connsiteY1" fmla="*/ 0 h 333375"/>
              <a:gd name="connsiteX2" fmla="*/ 695325 w 866775"/>
              <a:gd name="connsiteY2" fmla="*/ 333375 h 333375"/>
              <a:gd name="connsiteX3" fmla="*/ 0 w 866775"/>
              <a:gd name="connsiteY3" fmla="*/ 276225 h 333375"/>
              <a:gd name="connsiteX4" fmla="*/ 57150 w 866775"/>
              <a:gd name="connsiteY4" fmla="*/ 104775 h 333375"/>
              <a:gd name="connsiteX0" fmla="*/ 123825 w 866775"/>
              <a:gd name="connsiteY0" fmla="*/ 114300 h 333375"/>
              <a:gd name="connsiteX1" fmla="*/ 866775 w 866775"/>
              <a:gd name="connsiteY1" fmla="*/ 0 h 333375"/>
              <a:gd name="connsiteX2" fmla="*/ 695325 w 866775"/>
              <a:gd name="connsiteY2" fmla="*/ 333375 h 333375"/>
              <a:gd name="connsiteX3" fmla="*/ 0 w 866775"/>
              <a:gd name="connsiteY3" fmla="*/ 276225 h 333375"/>
              <a:gd name="connsiteX4" fmla="*/ 123825 w 866775"/>
              <a:gd name="connsiteY4" fmla="*/ 114300 h 333375"/>
              <a:gd name="connsiteX0" fmla="*/ 123825 w 866775"/>
              <a:gd name="connsiteY0" fmla="*/ 114300 h 340846"/>
              <a:gd name="connsiteX1" fmla="*/ 866775 w 866775"/>
              <a:gd name="connsiteY1" fmla="*/ 0 h 340846"/>
              <a:gd name="connsiteX2" fmla="*/ 695325 w 866775"/>
              <a:gd name="connsiteY2" fmla="*/ 333375 h 340846"/>
              <a:gd name="connsiteX3" fmla="*/ 0 w 866775"/>
              <a:gd name="connsiteY3" fmla="*/ 276225 h 340846"/>
              <a:gd name="connsiteX4" fmla="*/ 123825 w 866775"/>
              <a:gd name="connsiteY4" fmla="*/ 114300 h 340846"/>
              <a:gd name="connsiteX0" fmla="*/ 123825 w 866775"/>
              <a:gd name="connsiteY0" fmla="*/ 114300 h 358933"/>
              <a:gd name="connsiteX1" fmla="*/ 866775 w 866775"/>
              <a:gd name="connsiteY1" fmla="*/ 0 h 358933"/>
              <a:gd name="connsiteX2" fmla="*/ 695325 w 866775"/>
              <a:gd name="connsiteY2" fmla="*/ 333375 h 358933"/>
              <a:gd name="connsiteX3" fmla="*/ 0 w 866775"/>
              <a:gd name="connsiteY3" fmla="*/ 276225 h 358933"/>
              <a:gd name="connsiteX4" fmla="*/ 123825 w 866775"/>
              <a:gd name="connsiteY4" fmla="*/ 114300 h 358933"/>
              <a:gd name="connsiteX0" fmla="*/ 123825 w 866775"/>
              <a:gd name="connsiteY0" fmla="*/ 114300 h 358933"/>
              <a:gd name="connsiteX1" fmla="*/ 866775 w 866775"/>
              <a:gd name="connsiteY1" fmla="*/ 0 h 358933"/>
              <a:gd name="connsiteX2" fmla="*/ 695325 w 866775"/>
              <a:gd name="connsiteY2" fmla="*/ 333375 h 358933"/>
              <a:gd name="connsiteX3" fmla="*/ 0 w 866775"/>
              <a:gd name="connsiteY3" fmla="*/ 276225 h 358933"/>
              <a:gd name="connsiteX4" fmla="*/ 123825 w 866775"/>
              <a:gd name="connsiteY4" fmla="*/ 114300 h 358933"/>
              <a:gd name="connsiteX0" fmla="*/ 336838 w 866775"/>
              <a:gd name="connsiteY0" fmla="*/ 0 h 738201"/>
              <a:gd name="connsiteX1" fmla="*/ 866775 w 866775"/>
              <a:gd name="connsiteY1" fmla="*/ 379268 h 738201"/>
              <a:gd name="connsiteX2" fmla="*/ 695325 w 866775"/>
              <a:gd name="connsiteY2" fmla="*/ 712643 h 738201"/>
              <a:gd name="connsiteX3" fmla="*/ 0 w 866775"/>
              <a:gd name="connsiteY3" fmla="*/ 655493 h 738201"/>
              <a:gd name="connsiteX4" fmla="*/ 336838 w 866775"/>
              <a:gd name="connsiteY4" fmla="*/ 0 h 738201"/>
              <a:gd name="connsiteX0" fmla="*/ 336838 w 720061"/>
              <a:gd name="connsiteY0" fmla="*/ 0 h 738201"/>
              <a:gd name="connsiteX1" fmla="*/ 544657 w 720061"/>
              <a:gd name="connsiteY1" fmla="*/ 41563 h 738201"/>
              <a:gd name="connsiteX2" fmla="*/ 695325 w 720061"/>
              <a:gd name="connsiteY2" fmla="*/ 712643 h 738201"/>
              <a:gd name="connsiteX3" fmla="*/ 0 w 720061"/>
              <a:gd name="connsiteY3" fmla="*/ 655493 h 738201"/>
              <a:gd name="connsiteX4" fmla="*/ 336838 w 720061"/>
              <a:gd name="connsiteY4" fmla="*/ 0 h 738201"/>
              <a:gd name="connsiteX0" fmla="*/ 336838 w 544657"/>
              <a:gd name="connsiteY0" fmla="*/ 0 h 759034"/>
              <a:gd name="connsiteX1" fmla="*/ 544657 w 544657"/>
              <a:gd name="connsiteY1" fmla="*/ 41563 h 759034"/>
              <a:gd name="connsiteX2" fmla="*/ 388793 w 544657"/>
              <a:gd name="connsiteY2" fmla="*/ 743816 h 759034"/>
              <a:gd name="connsiteX3" fmla="*/ 0 w 544657"/>
              <a:gd name="connsiteY3" fmla="*/ 655493 h 759034"/>
              <a:gd name="connsiteX4" fmla="*/ 336838 w 544657"/>
              <a:gd name="connsiteY4" fmla="*/ 0 h 759034"/>
              <a:gd name="connsiteX0" fmla="*/ 310860 w 518679"/>
              <a:gd name="connsiteY0" fmla="*/ 0 h 750899"/>
              <a:gd name="connsiteX1" fmla="*/ 518679 w 518679"/>
              <a:gd name="connsiteY1" fmla="*/ 41563 h 750899"/>
              <a:gd name="connsiteX2" fmla="*/ 362815 w 518679"/>
              <a:gd name="connsiteY2" fmla="*/ 743816 h 750899"/>
              <a:gd name="connsiteX3" fmla="*/ 0 w 518679"/>
              <a:gd name="connsiteY3" fmla="*/ 598343 h 750899"/>
              <a:gd name="connsiteX4" fmla="*/ 310860 w 518679"/>
              <a:gd name="connsiteY4" fmla="*/ 0 h 750899"/>
              <a:gd name="connsiteX0" fmla="*/ 310860 w 518679"/>
              <a:gd name="connsiteY0" fmla="*/ 0 h 747949"/>
              <a:gd name="connsiteX1" fmla="*/ 518679 w 518679"/>
              <a:gd name="connsiteY1" fmla="*/ 41563 h 747949"/>
              <a:gd name="connsiteX2" fmla="*/ 362815 w 518679"/>
              <a:gd name="connsiteY2" fmla="*/ 743816 h 747949"/>
              <a:gd name="connsiteX3" fmla="*/ 0 w 518679"/>
              <a:gd name="connsiteY3" fmla="*/ 598343 h 747949"/>
              <a:gd name="connsiteX4" fmla="*/ 310860 w 518679"/>
              <a:gd name="connsiteY4" fmla="*/ 0 h 747949"/>
              <a:gd name="connsiteX0" fmla="*/ 310860 w 518679"/>
              <a:gd name="connsiteY0" fmla="*/ 0 h 747949"/>
              <a:gd name="connsiteX1" fmla="*/ 518679 w 518679"/>
              <a:gd name="connsiteY1" fmla="*/ 41563 h 747949"/>
              <a:gd name="connsiteX2" fmla="*/ 362815 w 518679"/>
              <a:gd name="connsiteY2" fmla="*/ 743816 h 747949"/>
              <a:gd name="connsiteX3" fmla="*/ 0 w 518679"/>
              <a:gd name="connsiteY3" fmla="*/ 598343 h 747949"/>
              <a:gd name="connsiteX4" fmla="*/ 310860 w 518679"/>
              <a:gd name="connsiteY4" fmla="*/ 0 h 747949"/>
              <a:gd name="connsiteX0" fmla="*/ 310860 w 518679"/>
              <a:gd name="connsiteY0" fmla="*/ 0 h 743816"/>
              <a:gd name="connsiteX1" fmla="*/ 518679 w 518679"/>
              <a:gd name="connsiteY1" fmla="*/ 41563 h 743816"/>
              <a:gd name="connsiteX2" fmla="*/ 362815 w 518679"/>
              <a:gd name="connsiteY2" fmla="*/ 743816 h 743816"/>
              <a:gd name="connsiteX3" fmla="*/ 0 w 518679"/>
              <a:gd name="connsiteY3" fmla="*/ 598343 h 743816"/>
              <a:gd name="connsiteX4" fmla="*/ 310860 w 518679"/>
              <a:gd name="connsiteY4" fmla="*/ 0 h 743816"/>
              <a:gd name="connsiteX0" fmla="*/ 310860 w 769817"/>
              <a:gd name="connsiteY0" fmla="*/ 16392 h 760208"/>
              <a:gd name="connsiteX1" fmla="*/ 769817 w 769817"/>
              <a:gd name="connsiteY1" fmla="*/ 0 h 760208"/>
              <a:gd name="connsiteX2" fmla="*/ 362815 w 769817"/>
              <a:gd name="connsiteY2" fmla="*/ 760208 h 760208"/>
              <a:gd name="connsiteX3" fmla="*/ 0 w 769817"/>
              <a:gd name="connsiteY3" fmla="*/ 614735 h 760208"/>
              <a:gd name="connsiteX4" fmla="*/ 310860 w 769817"/>
              <a:gd name="connsiteY4" fmla="*/ 16392 h 760208"/>
              <a:gd name="connsiteX0" fmla="*/ 310860 w 769817"/>
              <a:gd name="connsiteY0" fmla="*/ 16392 h 1558698"/>
              <a:gd name="connsiteX1" fmla="*/ 769817 w 769817"/>
              <a:gd name="connsiteY1" fmla="*/ 0 h 1558698"/>
              <a:gd name="connsiteX2" fmla="*/ 85920 w 769817"/>
              <a:gd name="connsiteY2" fmla="*/ 1558698 h 1558698"/>
              <a:gd name="connsiteX3" fmla="*/ 0 w 769817"/>
              <a:gd name="connsiteY3" fmla="*/ 614735 h 1558698"/>
              <a:gd name="connsiteX4" fmla="*/ 310860 w 769817"/>
              <a:gd name="connsiteY4" fmla="*/ 16392 h 1558698"/>
              <a:gd name="connsiteX0" fmla="*/ 401013 w 859970"/>
              <a:gd name="connsiteY0" fmla="*/ 16392 h 1558698"/>
              <a:gd name="connsiteX1" fmla="*/ 859970 w 859970"/>
              <a:gd name="connsiteY1" fmla="*/ 0 h 1558698"/>
              <a:gd name="connsiteX2" fmla="*/ 176073 w 859970"/>
              <a:gd name="connsiteY2" fmla="*/ 1558698 h 1558698"/>
              <a:gd name="connsiteX3" fmla="*/ 0 w 859970"/>
              <a:gd name="connsiteY3" fmla="*/ 621175 h 1558698"/>
              <a:gd name="connsiteX4" fmla="*/ 401013 w 859970"/>
              <a:gd name="connsiteY4" fmla="*/ 16392 h 1558698"/>
              <a:gd name="connsiteX0" fmla="*/ 401013 w 859970"/>
              <a:gd name="connsiteY0" fmla="*/ 16392 h 1558698"/>
              <a:gd name="connsiteX1" fmla="*/ 859970 w 859970"/>
              <a:gd name="connsiteY1" fmla="*/ 0 h 1558698"/>
              <a:gd name="connsiteX2" fmla="*/ 176073 w 859970"/>
              <a:gd name="connsiteY2" fmla="*/ 1558698 h 1558698"/>
              <a:gd name="connsiteX3" fmla="*/ 0 w 859970"/>
              <a:gd name="connsiteY3" fmla="*/ 621175 h 1558698"/>
              <a:gd name="connsiteX4" fmla="*/ 401013 w 859970"/>
              <a:gd name="connsiteY4" fmla="*/ 16392 h 1558698"/>
              <a:gd name="connsiteX0" fmla="*/ 516923 w 859970"/>
              <a:gd name="connsiteY0" fmla="*/ 0 h 1580943"/>
              <a:gd name="connsiteX1" fmla="*/ 859970 w 859970"/>
              <a:gd name="connsiteY1" fmla="*/ 22245 h 1580943"/>
              <a:gd name="connsiteX2" fmla="*/ 176073 w 859970"/>
              <a:gd name="connsiteY2" fmla="*/ 1580943 h 1580943"/>
              <a:gd name="connsiteX3" fmla="*/ 0 w 859970"/>
              <a:gd name="connsiteY3" fmla="*/ 643420 h 1580943"/>
              <a:gd name="connsiteX4" fmla="*/ 516923 w 859970"/>
              <a:gd name="connsiteY4" fmla="*/ 0 h 1580943"/>
              <a:gd name="connsiteX0" fmla="*/ 516923 w 859970"/>
              <a:gd name="connsiteY0" fmla="*/ 13469 h 1594412"/>
              <a:gd name="connsiteX1" fmla="*/ 859970 w 859970"/>
              <a:gd name="connsiteY1" fmla="*/ 35714 h 1594412"/>
              <a:gd name="connsiteX2" fmla="*/ 176073 w 859970"/>
              <a:gd name="connsiteY2" fmla="*/ 1594412 h 1594412"/>
              <a:gd name="connsiteX3" fmla="*/ 0 w 859970"/>
              <a:gd name="connsiteY3" fmla="*/ 656889 h 1594412"/>
              <a:gd name="connsiteX4" fmla="*/ 516923 w 859970"/>
              <a:gd name="connsiteY4" fmla="*/ 13469 h 1594412"/>
              <a:gd name="connsiteX0" fmla="*/ 516923 w 859970"/>
              <a:gd name="connsiteY0" fmla="*/ 8385 h 1589328"/>
              <a:gd name="connsiteX1" fmla="*/ 859970 w 859970"/>
              <a:gd name="connsiteY1" fmla="*/ 30630 h 1589328"/>
              <a:gd name="connsiteX2" fmla="*/ 176073 w 859970"/>
              <a:gd name="connsiteY2" fmla="*/ 1589328 h 1589328"/>
              <a:gd name="connsiteX3" fmla="*/ 0 w 859970"/>
              <a:gd name="connsiteY3" fmla="*/ 651805 h 1589328"/>
              <a:gd name="connsiteX4" fmla="*/ 516923 w 859970"/>
              <a:gd name="connsiteY4" fmla="*/ 8385 h 1589328"/>
              <a:gd name="connsiteX0" fmla="*/ 516923 w 859970"/>
              <a:gd name="connsiteY0" fmla="*/ 8385 h 1589328"/>
              <a:gd name="connsiteX1" fmla="*/ 859970 w 859970"/>
              <a:gd name="connsiteY1" fmla="*/ 30630 h 1589328"/>
              <a:gd name="connsiteX2" fmla="*/ 176073 w 859970"/>
              <a:gd name="connsiteY2" fmla="*/ 1589328 h 1589328"/>
              <a:gd name="connsiteX3" fmla="*/ 0 w 859970"/>
              <a:gd name="connsiteY3" fmla="*/ 651805 h 1589328"/>
              <a:gd name="connsiteX4" fmla="*/ 516923 w 859970"/>
              <a:gd name="connsiteY4" fmla="*/ 8385 h 1589328"/>
              <a:gd name="connsiteX0" fmla="*/ 516923 w 859970"/>
              <a:gd name="connsiteY0" fmla="*/ 8385 h 1589328"/>
              <a:gd name="connsiteX1" fmla="*/ 859970 w 859970"/>
              <a:gd name="connsiteY1" fmla="*/ 30630 h 1589328"/>
              <a:gd name="connsiteX2" fmla="*/ 176073 w 859970"/>
              <a:gd name="connsiteY2" fmla="*/ 1589328 h 1589328"/>
              <a:gd name="connsiteX3" fmla="*/ 0 w 859970"/>
              <a:gd name="connsiteY3" fmla="*/ 651805 h 1589328"/>
              <a:gd name="connsiteX4" fmla="*/ 516923 w 859970"/>
              <a:gd name="connsiteY4" fmla="*/ 8385 h 1589328"/>
              <a:gd name="connsiteX0" fmla="*/ 532992 w 876039"/>
              <a:gd name="connsiteY0" fmla="*/ 8385 h 1589328"/>
              <a:gd name="connsiteX1" fmla="*/ 876039 w 876039"/>
              <a:gd name="connsiteY1" fmla="*/ 30630 h 1589328"/>
              <a:gd name="connsiteX2" fmla="*/ 192142 w 876039"/>
              <a:gd name="connsiteY2" fmla="*/ 1589328 h 1589328"/>
              <a:gd name="connsiteX3" fmla="*/ 16069 w 876039"/>
              <a:gd name="connsiteY3" fmla="*/ 651805 h 1589328"/>
              <a:gd name="connsiteX4" fmla="*/ 532992 w 876039"/>
              <a:gd name="connsiteY4" fmla="*/ 8385 h 1589328"/>
              <a:gd name="connsiteX0" fmla="*/ 529945 w 872992"/>
              <a:gd name="connsiteY0" fmla="*/ 8385 h 1589328"/>
              <a:gd name="connsiteX1" fmla="*/ 872992 w 872992"/>
              <a:gd name="connsiteY1" fmla="*/ 30630 h 1589328"/>
              <a:gd name="connsiteX2" fmla="*/ 189095 w 872992"/>
              <a:gd name="connsiteY2" fmla="*/ 1589328 h 1589328"/>
              <a:gd name="connsiteX3" fmla="*/ 13022 w 872992"/>
              <a:gd name="connsiteY3" fmla="*/ 651805 h 1589328"/>
              <a:gd name="connsiteX4" fmla="*/ 529945 w 872992"/>
              <a:gd name="connsiteY4" fmla="*/ 8385 h 1589328"/>
              <a:gd name="connsiteX0" fmla="*/ 541091 w 884138"/>
              <a:gd name="connsiteY0" fmla="*/ 8385 h 1589328"/>
              <a:gd name="connsiteX1" fmla="*/ 884138 w 884138"/>
              <a:gd name="connsiteY1" fmla="*/ 30630 h 1589328"/>
              <a:gd name="connsiteX2" fmla="*/ 200241 w 884138"/>
              <a:gd name="connsiteY2" fmla="*/ 1589328 h 1589328"/>
              <a:gd name="connsiteX3" fmla="*/ 24168 w 884138"/>
              <a:gd name="connsiteY3" fmla="*/ 651805 h 1589328"/>
              <a:gd name="connsiteX4" fmla="*/ 541091 w 884138"/>
              <a:gd name="connsiteY4" fmla="*/ 8385 h 1589328"/>
              <a:gd name="connsiteX0" fmla="*/ 274267 w 998314"/>
              <a:gd name="connsiteY0" fmla="*/ 4389 h 1699632"/>
              <a:gd name="connsiteX1" fmla="*/ 998314 w 998314"/>
              <a:gd name="connsiteY1" fmla="*/ 140934 h 1699632"/>
              <a:gd name="connsiteX2" fmla="*/ 314417 w 998314"/>
              <a:gd name="connsiteY2" fmla="*/ 1699632 h 1699632"/>
              <a:gd name="connsiteX3" fmla="*/ 138344 w 998314"/>
              <a:gd name="connsiteY3" fmla="*/ 762109 h 1699632"/>
              <a:gd name="connsiteX4" fmla="*/ 274267 w 998314"/>
              <a:gd name="connsiteY4" fmla="*/ 4389 h 1699632"/>
              <a:gd name="connsiteX0" fmla="*/ 160528 w 884575"/>
              <a:gd name="connsiteY0" fmla="*/ 4389 h 1699632"/>
              <a:gd name="connsiteX1" fmla="*/ 884575 w 884575"/>
              <a:gd name="connsiteY1" fmla="*/ 140934 h 1699632"/>
              <a:gd name="connsiteX2" fmla="*/ 200678 w 884575"/>
              <a:gd name="connsiteY2" fmla="*/ 1699632 h 1699632"/>
              <a:gd name="connsiteX3" fmla="*/ 24605 w 884575"/>
              <a:gd name="connsiteY3" fmla="*/ 762109 h 1699632"/>
              <a:gd name="connsiteX4" fmla="*/ 160528 w 884575"/>
              <a:gd name="connsiteY4" fmla="*/ 4389 h 1699632"/>
              <a:gd name="connsiteX0" fmla="*/ 206360 w 930407"/>
              <a:gd name="connsiteY0" fmla="*/ 4389 h 1699632"/>
              <a:gd name="connsiteX1" fmla="*/ 930407 w 930407"/>
              <a:gd name="connsiteY1" fmla="*/ 140934 h 1699632"/>
              <a:gd name="connsiteX2" fmla="*/ 246510 w 930407"/>
              <a:gd name="connsiteY2" fmla="*/ 1699632 h 1699632"/>
              <a:gd name="connsiteX3" fmla="*/ 70437 w 930407"/>
              <a:gd name="connsiteY3" fmla="*/ 762109 h 1699632"/>
              <a:gd name="connsiteX4" fmla="*/ 206360 w 930407"/>
              <a:gd name="connsiteY4" fmla="*/ 4389 h 1699632"/>
              <a:gd name="connsiteX0" fmla="*/ 206360 w 930407"/>
              <a:gd name="connsiteY0" fmla="*/ 4389 h 1521832"/>
              <a:gd name="connsiteX1" fmla="*/ 930407 w 930407"/>
              <a:gd name="connsiteY1" fmla="*/ 140934 h 1521832"/>
              <a:gd name="connsiteX2" fmla="*/ 544960 w 930407"/>
              <a:gd name="connsiteY2" fmla="*/ 1521832 h 1521832"/>
              <a:gd name="connsiteX3" fmla="*/ 70437 w 930407"/>
              <a:gd name="connsiteY3" fmla="*/ 762109 h 1521832"/>
              <a:gd name="connsiteX4" fmla="*/ 206360 w 930407"/>
              <a:gd name="connsiteY4" fmla="*/ 4389 h 1521832"/>
              <a:gd name="connsiteX0" fmla="*/ 206360 w 930407"/>
              <a:gd name="connsiteY0" fmla="*/ 4389 h 1521832"/>
              <a:gd name="connsiteX1" fmla="*/ 930407 w 930407"/>
              <a:gd name="connsiteY1" fmla="*/ 140934 h 1521832"/>
              <a:gd name="connsiteX2" fmla="*/ 544960 w 930407"/>
              <a:gd name="connsiteY2" fmla="*/ 1521832 h 1521832"/>
              <a:gd name="connsiteX3" fmla="*/ 70437 w 930407"/>
              <a:gd name="connsiteY3" fmla="*/ 762109 h 1521832"/>
              <a:gd name="connsiteX4" fmla="*/ 206360 w 930407"/>
              <a:gd name="connsiteY4" fmla="*/ 4389 h 1521832"/>
              <a:gd name="connsiteX0" fmla="*/ 206360 w 625607"/>
              <a:gd name="connsiteY0" fmla="*/ 3090 h 1520533"/>
              <a:gd name="connsiteX1" fmla="*/ 625607 w 625607"/>
              <a:gd name="connsiteY1" fmla="*/ 241235 h 1520533"/>
              <a:gd name="connsiteX2" fmla="*/ 544960 w 625607"/>
              <a:gd name="connsiteY2" fmla="*/ 1520533 h 1520533"/>
              <a:gd name="connsiteX3" fmla="*/ 70437 w 625607"/>
              <a:gd name="connsiteY3" fmla="*/ 760810 h 1520533"/>
              <a:gd name="connsiteX4" fmla="*/ 206360 w 625607"/>
              <a:gd name="connsiteY4" fmla="*/ 3090 h 1520533"/>
              <a:gd name="connsiteX0" fmla="*/ 206360 w 625607"/>
              <a:gd name="connsiteY0" fmla="*/ 8363 h 1525806"/>
              <a:gd name="connsiteX1" fmla="*/ 625607 w 625607"/>
              <a:gd name="connsiteY1" fmla="*/ 246508 h 1525806"/>
              <a:gd name="connsiteX2" fmla="*/ 544960 w 625607"/>
              <a:gd name="connsiteY2" fmla="*/ 1525806 h 1525806"/>
              <a:gd name="connsiteX3" fmla="*/ 70437 w 625607"/>
              <a:gd name="connsiteY3" fmla="*/ 766083 h 1525806"/>
              <a:gd name="connsiteX4" fmla="*/ 206360 w 625607"/>
              <a:gd name="connsiteY4" fmla="*/ 8363 h 1525806"/>
              <a:gd name="connsiteX0" fmla="*/ 206360 w 748827"/>
              <a:gd name="connsiteY0" fmla="*/ 8363 h 1525806"/>
              <a:gd name="connsiteX1" fmla="*/ 625607 w 748827"/>
              <a:gd name="connsiteY1" fmla="*/ 246508 h 1525806"/>
              <a:gd name="connsiteX2" fmla="*/ 544960 w 748827"/>
              <a:gd name="connsiteY2" fmla="*/ 1525806 h 1525806"/>
              <a:gd name="connsiteX3" fmla="*/ 70437 w 748827"/>
              <a:gd name="connsiteY3" fmla="*/ 766083 h 1525806"/>
              <a:gd name="connsiteX4" fmla="*/ 206360 w 748827"/>
              <a:gd name="connsiteY4" fmla="*/ 8363 h 1525806"/>
              <a:gd name="connsiteX0" fmla="*/ 206360 w 753247"/>
              <a:gd name="connsiteY0" fmla="*/ 8363 h 1525806"/>
              <a:gd name="connsiteX1" fmla="*/ 625607 w 753247"/>
              <a:gd name="connsiteY1" fmla="*/ 246508 h 1525806"/>
              <a:gd name="connsiteX2" fmla="*/ 544960 w 753247"/>
              <a:gd name="connsiteY2" fmla="*/ 1525806 h 1525806"/>
              <a:gd name="connsiteX3" fmla="*/ 70437 w 753247"/>
              <a:gd name="connsiteY3" fmla="*/ 766083 h 1525806"/>
              <a:gd name="connsiteX4" fmla="*/ 206360 w 753247"/>
              <a:gd name="connsiteY4" fmla="*/ 8363 h 1525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3247" h="1525806">
                <a:moveTo>
                  <a:pt x="206360" y="8363"/>
                </a:moveTo>
                <a:cubicBezTo>
                  <a:pt x="320709" y="-29298"/>
                  <a:pt x="541846" y="62008"/>
                  <a:pt x="625607" y="246508"/>
                </a:cubicBezTo>
                <a:cubicBezTo>
                  <a:pt x="892307" y="1068833"/>
                  <a:pt x="679115" y="1106075"/>
                  <a:pt x="544960" y="1525806"/>
                </a:cubicBezTo>
                <a:cubicBezTo>
                  <a:pt x="477756" y="1356807"/>
                  <a:pt x="135905" y="994845"/>
                  <a:pt x="70437" y="766083"/>
                </a:cubicBezTo>
                <a:cubicBezTo>
                  <a:pt x="12804" y="609387"/>
                  <a:pt x="-104843" y="209600"/>
                  <a:pt x="206360" y="8363"/>
                </a:cubicBezTo>
                <a:close/>
              </a:path>
            </a:pathLst>
          </a:custGeom>
          <a:solidFill>
            <a:srgbClr val="7030A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82254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502</TotalTime>
  <Words>4719</Words>
  <Application>Microsoft Office PowerPoint</Application>
  <PresentationFormat>Diavetítés a képernyőre (4:3 oldalarány)</PresentationFormat>
  <Paragraphs>430</Paragraphs>
  <Slides>78</Slides>
  <Notes>1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78</vt:i4>
      </vt:variant>
    </vt:vector>
  </HeadingPairs>
  <TitlesOfParts>
    <vt:vector size="85" baseType="lpstr">
      <vt:lpstr>Arial</vt:lpstr>
      <vt:lpstr>Calibri</vt:lpstr>
      <vt:lpstr>French Script MT</vt:lpstr>
      <vt:lpstr>Georgia</vt:lpstr>
      <vt:lpstr>Wingdings</vt:lpstr>
      <vt:lpstr>Larissa-Design</vt:lpstr>
      <vt:lpstr>Image</vt:lpstr>
      <vt:lpstr>A végtagok tájanatómiája</vt:lpstr>
      <vt:lpstr>Tájanatómiai leírás</vt:lpstr>
      <vt:lpstr>A felső végtag tájanatómiája</vt:lpstr>
      <vt:lpstr>Regio (fossa) infraclavicularis</vt:lpstr>
      <vt:lpstr>PowerPoint-bemutató</vt:lpstr>
      <vt:lpstr>Regio (fossa) axillaris</vt:lpstr>
      <vt:lpstr>PowerPoint-bemutató</vt:lpstr>
      <vt:lpstr>Fossa axillaris jelentősége</vt:lpstr>
      <vt:lpstr>Regio deltoidea</vt:lpstr>
      <vt:lpstr>PowerPoint-bemutató</vt:lpstr>
      <vt:lpstr>Regio scapularis</vt:lpstr>
      <vt:lpstr>PowerPoint-bemutató</vt:lpstr>
      <vt:lpstr>Regio brachialis anterior</vt:lpstr>
      <vt:lpstr>PowerPoint-bemutató</vt:lpstr>
      <vt:lpstr>Regio brachialis posterior</vt:lpstr>
      <vt:lpstr>PowerPoint-bemutató</vt:lpstr>
      <vt:lpstr>Regio cubitalis anterior</vt:lpstr>
      <vt:lpstr>PowerPoint-bemutató</vt:lpstr>
      <vt:lpstr>PowerPoint-bemutató</vt:lpstr>
      <vt:lpstr>PowerPoint-bemutató</vt:lpstr>
      <vt:lpstr>PowerPoint-bemutató</vt:lpstr>
      <vt:lpstr>könyökhajlati kollaterális keringés</vt:lpstr>
      <vt:lpstr>Regio cubitalis posterior</vt:lpstr>
      <vt:lpstr>PowerPoint-bemutató</vt:lpstr>
      <vt:lpstr>Regio antebrachialis anterior</vt:lpstr>
      <vt:lpstr>PowerPoint-bemutató</vt:lpstr>
      <vt:lpstr>PowerPoint-bemutató</vt:lpstr>
      <vt:lpstr>PowerPoint-bemutató</vt:lpstr>
      <vt:lpstr>Regio antebrachialis posterior</vt:lpstr>
      <vt:lpstr>PowerPoint-bemutató</vt:lpstr>
      <vt:lpstr>Regio carpalis anterior</vt:lpstr>
      <vt:lpstr>PowerPoint-bemutató</vt:lpstr>
      <vt:lpstr>PowerPoint-bemutató</vt:lpstr>
      <vt:lpstr>Regio carpalis posterior</vt:lpstr>
      <vt:lpstr>PowerPoint-bemutató</vt:lpstr>
      <vt:lpstr>Palma manus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Dorsum manus</vt:lpstr>
      <vt:lpstr>PowerPoint-bemutató</vt:lpstr>
      <vt:lpstr>PowerPoint-bemutató</vt:lpstr>
      <vt:lpstr>Fovea radialis</vt:lpstr>
      <vt:lpstr>PowerPoint-bemutató</vt:lpstr>
      <vt:lpstr>Alsó végtag tájanatómiája, járás mechanizmusa</vt:lpstr>
      <vt:lpstr>Alsó végtag régiói</vt:lpstr>
      <vt:lpstr>Regio glutea (glutealis)</vt:lpstr>
      <vt:lpstr>PowerPoint-bemutató</vt:lpstr>
      <vt:lpstr>Regio subinguinalis</vt:lpstr>
      <vt:lpstr>PowerPoint-bemutató</vt:lpstr>
      <vt:lpstr>PowerPoint-bemutató</vt:lpstr>
      <vt:lpstr>Regio femoris ant. et post.</vt:lpstr>
      <vt:lpstr>PowerPoint-bemutató</vt:lpstr>
      <vt:lpstr>Regio genus ant. et post.  (Regio politea)</vt:lpstr>
      <vt:lpstr>PowerPoint-bemutató</vt:lpstr>
      <vt:lpstr>Regio cruris ant. et post.</vt:lpstr>
      <vt:lpstr>PowerPoint-bemutató</vt:lpstr>
      <vt:lpstr>Regio malleolaris  med. et lat.</vt:lpstr>
      <vt:lpstr>PowerPoint-bemutató</vt:lpstr>
      <vt:lpstr>PowerPoint-bemutató</vt:lpstr>
      <vt:lpstr>Dorsum pedis</vt:lpstr>
      <vt:lpstr>Planta pedis  (+Regio calcanea)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Viszértágulatok, mélyvénás trombózis</vt:lpstr>
      <vt:lpstr>PowerPoint-bemutató</vt:lpstr>
      <vt:lpstr>PowerPoint-bemutató</vt:lpstr>
      <vt:lpstr>Járás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Alsó végtag tájanatómiája, járás mechanizmusa</dc:title>
  <dc:creator>dcsaba</dc:creator>
  <cp:lastModifiedBy>Gergely Cséplő</cp:lastModifiedBy>
  <cp:revision>39</cp:revision>
  <dcterms:created xsi:type="dcterms:W3CDTF">2018-01-31T20:45:01Z</dcterms:created>
  <dcterms:modified xsi:type="dcterms:W3CDTF">2020-02-21T14:02:44Z</dcterms:modified>
</cp:coreProperties>
</file>