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1" r:id="rId7"/>
    <p:sldId id="264" r:id="rId8"/>
    <p:sldId id="266" r:id="rId9"/>
    <p:sldId id="260" r:id="rId10"/>
    <p:sldId id="262" r:id="rId11"/>
    <p:sldId id="263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410"/>
  </p:normalViewPr>
  <p:slideViewPr>
    <p:cSldViewPr snapToGrid="0" snapToObjects="1">
      <p:cViewPr varScale="1">
        <p:scale>
          <a:sx n="81" d="100"/>
          <a:sy n="81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08C1A-91FD-494F-931E-1FC26D7E5B2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5EFE-D092-C547-88E6-B6AF3F9B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9141"/>
            <a:ext cx="11775688" cy="31308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dirty="0" err="1" smtClean="0"/>
              <a:t>környezet</a:t>
            </a:r>
            <a:r>
              <a:rPr lang="en-US" sz="4400" dirty="0" smtClean="0"/>
              <a:t> </a:t>
            </a:r>
            <a:r>
              <a:rPr lang="en-US" sz="4400" dirty="0" err="1" smtClean="0"/>
              <a:t>veszélyeztetettsége</a:t>
            </a:r>
            <a:r>
              <a:rPr lang="en-US" sz="4400" dirty="0" smtClean="0"/>
              <a:t> </a:t>
            </a:r>
            <a:r>
              <a:rPr lang="en-US" sz="4400" dirty="0" err="1" smtClean="0"/>
              <a:t>az</a:t>
            </a:r>
            <a:r>
              <a:rPr lang="en-US" sz="4400" dirty="0" smtClean="0"/>
              <a:t> </a:t>
            </a:r>
            <a:r>
              <a:rPr lang="en-US" sz="4400" dirty="0" err="1" smtClean="0"/>
              <a:t>állattenyésztésben</a:t>
            </a:r>
            <a:r>
              <a:rPr lang="en-US" sz="4400" dirty="0" smtClean="0"/>
              <a:t> </a:t>
            </a:r>
            <a:r>
              <a:rPr lang="en-US" sz="4400" dirty="0" err="1" smtClean="0"/>
              <a:t>alkalmazott</a:t>
            </a:r>
            <a:r>
              <a:rPr lang="en-US" sz="4400" dirty="0" smtClean="0"/>
              <a:t> </a:t>
            </a:r>
            <a:r>
              <a:rPr lang="en-US" sz="4400" dirty="0" err="1" smtClean="0"/>
              <a:t>antibiotikumhasználat</a:t>
            </a:r>
            <a:r>
              <a:rPr lang="en-US" sz="4400" dirty="0" smtClean="0"/>
              <a:t> </a:t>
            </a:r>
            <a:r>
              <a:rPr lang="en-US" sz="4400" dirty="0" err="1" smtClean="0"/>
              <a:t>miatt</a:t>
            </a:r>
            <a:r>
              <a:rPr lang="en-US" sz="4400" dirty="0" smtClean="0"/>
              <a:t> </a:t>
            </a:r>
            <a:r>
              <a:rPr lang="en-US" sz="4400" dirty="0" err="1" smtClean="0"/>
              <a:t>és</a:t>
            </a:r>
            <a:r>
              <a:rPr lang="en-US" sz="4400" dirty="0" smtClean="0"/>
              <a:t> a </a:t>
            </a:r>
            <a:r>
              <a:rPr lang="en-US" sz="4400" dirty="0" err="1" smtClean="0"/>
              <a:t>védelem</a:t>
            </a:r>
            <a:r>
              <a:rPr lang="en-US" sz="4400" dirty="0" smtClean="0"/>
              <a:t> </a:t>
            </a:r>
            <a:r>
              <a:rPr lang="en-US" sz="4400" dirty="0" err="1" smtClean="0"/>
              <a:t>lehetőségei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605" y="4850973"/>
            <a:ext cx="9144000" cy="1655762"/>
          </a:xfrm>
        </p:spPr>
        <p:txBody>
          <a:bodyPr/>
          <a:lstStyle/>
          <a:p>
            <a:r>
              <a:rPr lang="en-US" dirty="0" smtClean="0"/>
              <a:t>Dr Bata </a:t>
            </a:r>
            <a:r>
              <a:rPr lang="en-US" dirty="0" err="1" smtClean="0"/>
              <a:t>Árpád</a:t>
            </a:r>
            <a:endParaRPr lang="en-US" dirty="0" smtClean="0"/>
          </a:p>
          <a:p>
            <a:r>
              <a:rPr lang="en-US" dirty="0" smtClean="0"/>
              <a:t>MTA </a:t>
            </a:r>
            <a:r>
              <a:rPr lang="en-US" dirty="0" err="1" smtClean="0"/>
              <a:t>doktora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5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3" y="1122363"/>
            <a:ext cx="11920451" cy="305062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Alternativák</a:t>
            </a:r>
            <a:r>
              <a:rPr lang="en-US" sz="4000" dirty="0" smtClean="0"/>
              <a:t> </a:t>
            </a:r>
            <a:r>
              <a:rPr lang="en-US" sz="4000" dirty="0" err="1" smtClean="0"/>
              <a:t>keresése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probiotikumok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gyógynövények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vakcinázás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115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4879426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Gyógynövények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gátló</a:t>
            </a:r>
            <a:r>
              <a:rPr lang="en-US" dirty="0" smtClean="0"/>
              <a:t> </a:t>
            </a:r>
            <a:r>
              <a:rPr lang="en-US" dirty="0" err="1" smtClean="0"/>
              <a:t>koncentrációval</a:t>
            </a:r>
            <a:r>
              <a:rPr lang="en-US" dirty="0" smtClean="0"/>
              <a:t> </a:t>
            </a:r>
            <a:r>
              <a:rPr lang="en-US" dirty="0" err="1" smtClean="0"/>
              <a:t>rendelkeznek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b="1" dirty="0" err="1" smtClean="0"/>
              <a:t>prevenció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dirty="0" err="1" smtClean="0"/>
              <a:t>ölő</a:t>
            </a:r>
            <a:r>
              <a:rPr lang="en-US" dirty="0" smtClean="0"/>
              <a:t> </a:t>
            </a:r>
            <a:r>
              <a:rPr lang="en-US" dirty="0" err="1" smtClean="0"/>
              <a:t>koncentrációval</a:t>
            </a:r>
            <a:r>
              <a:rPr lang="en-US" dirty="0" smtClean="0"/>
              <a:t> </a:t>
            </a:r>
            <a:r>
              <a:rPr lang="en-US" dirty="0" err="1" smtClean="0"/>
              <a:t>rendelkeznek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b="1" dirty="0" err="1" smtClean="0"/>
              <a:t>kezelés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1122362"/>
            <a:ext cx="11820698" cy="5394815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rgbClr val="FF0000"/>
                </a:solidFill>
              </a:rPr>
              <a:t>Előnyök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1, </a:t>
            </a:r>
            <a:r>
              <a:rPr lang="en-US" sz="4800" dirty="0" err="1" smtClean="0"/>
              <a:t>Nincs</a:t>
            </a:r>
            <a:r>
              <a:rPr lang="en-US" sz="4800" dirty="0" smtClean="0"/>
              <a:t> </a:t>
            </a:r>
            <a:r>
              <a:rPr lang="en-US" sz="4800" dirty="0" err="1" smtClean="0"/>
              <a:t>rezisztencia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2, </a:t>
            </a:r>
            <a:r>
              <a:rPr lang="en-US" sz="4800" dirty="0" err="1"/>
              <a:t>I</a:t>
            </a:r>
            <a:r>
              <a:rPr lang="en-US" sz="4800" dirty="0" err="1" smtClean="0"/>
              <a:t>smertek</a:t>
            </a:r>
            <a:r>
              <a:rPr lang="en-US" sz="4800" dirty="0" smtClean="0"/>
              <a:t> </a:t>
            </a:r>
            <a:r>
              <a:rPr lang="en-US" sz="4800" dirty="0" err="1" smtClean="0"/>
              <a:t>széles</a:t>
            </a:r>
            <a:r>
              <a:rPr lang="en-US" sz="4800" dirty="0" smtClean="0"/>
              <a:t> </a:t>
            </a:r>
            <a:r>
              <a:rPr lang="en-US" sz="4800" dirty="0" err="1" smtClean="0"/>
              <a:t>hatásspektrumú</a:t>
            </a:r>
            <a:r>
              <a:rPr lang="en-US" sz="4800" dirty="0" smtClean="0"/>
              <a:t> </a:t>
            </a:r>
            <a:r>
              <a:rPr lang="en-US" sz="4800" dirty="0" err="1" smtClean="0"/>
              <a:t>készítmények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err="1" smtClean="0">
                <a:solidFill>
                  <a:srgbClr val="FF0000"/>
                </a:solidFill>
              </a:rPr>
              <a:t>Hátrányok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1,Ipari </a:t>
            </a:r>
            <a:r>
              <a:rPr lang="en-US" sz="4800" dirty="0" err="1" smtClean="0"/>
              <a:t>termék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2, </a:t>
            </a:r>
            <a:r>
              <a:rPr lang="en-US" sz="4800" dirty="0" err="1" smtClean="0"/>
              <a:t>Esetenként</a:t>
            </a:r>
            <a:r>
              <a:rPr lang="en-US" sz="4800" dirty="0" smtClean="0"/>
              <a:t> a </a:t>
            </a:r>
            <a:r>
              <a:rPr lang="en-US" sz="4800" dirty="0" err="1" smtClean="0"/>
              <a:t>hozzáférés</a:t>
            </a:r>
            <a:r>
              <a:rPr lang="en-US" sz="4800" dirty="0" smtClean="0"/>
              <a:t> </a:t>
            </a:r>
            <a:r>
              <a:rPr lang="en-US" sz="4800" dirty="0" err="1" smtClean="0"/>
              <a:t>korlátozott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3, </a:t>
            </a:r>
            <a:r>
              <a:rPr lang="en-US" sz="4800" dirty="0" err="1" smtClean="0"/>
              <a:t>Sok</a:t>
            </a:r>
            <a:r>
              <a:rPr lang="en-US" sz="4800" dirty="0" smtClean="0"/>
              <a:t> </a:t>
            </a:r>
            <a:r>
              <a:rPr lang="en-US" sz="4800" dirty="0" err="1" smtClean="0"/>
              <a:t>esetben</a:t>
            </a:r>
            <a:r>
              <a:rPr lang="en-US" sz="4800" dirty="0" smtClean="0"/>
              <a:t> </a:t>
            </a:r>
            <a:r>
              <a:rPr lang="en-US" sz="4800" dirty="0" err="1" smtClean="0"/>
              <a:t>drágább</a:t>
            </a:r>
            <a:r>
              <a:rPr lang="en-US" sz="4800" dirty="0" smtClean="0"/>
              <a:t> mint a </a:t>
            </a:r>
            <a:r>
              <a:rPr lang="en-US" sz="4800" dirty="0" err="1" smtClean="0"/>
              <a:t>hagyományos</a:t>
            </a:r>
            <a:r>
              <a:rPr lang="en-US" sz="4800" dirty="0" smtClean="0"/>
              <a:t> </a:t>
            </a:r>
            <a:r>
              <a:rPr lang="en-US" sz="4800" dirty="0" err="1" smtClean="0"/>
              <a:t>kezelés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50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216131"/>
            <a:ext cx="11870575" cy="329383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</a:t>
            </a:r>
            <a:r>
              <a:rPr lang="en-US" dirty="0" err="1" smtClean="0"/>
              <a:t>Kullancs</a:t>
            </a:r>
            <a:r>
              <a:rPr lang="en-US" dirty="0" smtClean="0"/>
              <a:t>						Ember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err="1" smtClean="0"/>
              <a:t>Kérdés</a:t>
            </a:r>
            <a:r>
              <a:rPr lang="en-US" sz="4400" dirty="0" smtClean="0"/>
              <a:t>? </a:t>
            </a:r>
            <a:r>
              <a:rPr lang="en-US" sz="4400" dirty="0" err="1" smtClean="0"/>
              <a:t>Mit</a:t>
            </a:r>
            <a:r>
              <a:rPr lang="en-US" sz="4400" dirty="0" smtClean="0"/>
              <a:t> </a:t>
            </a:r>
            <a:r>
              <a:rPr lang="en-US" sz="4400" dirty="0" err="1" smtClean="0"/>
              <a:t>válasszunk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Védjük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embert</a:t>
            </a:r>
            <a:r>
              <a:rPr lang="en-US" dirty="0" smtClean="0"/>
              <a:t> </a:t>
            </a:r>
            <a:r>
              <a:rPr lang="en-US" dirty="0" err="1" smtClean="0"/>
              <a:t>anibiotikumokkal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ellenségünk</a:t>
            </a:r>
            <a:r>
              <a:rPr lang="en-US" dirty="0" smtClean="0"/>
              <a:t> </a:t>
            </a:r>
            <a:r>
              <a:rPr lang="en-US" dirty="0" err="1" smtClean="0"/>
              <a:t>ellensége</a:t>
            </a:r>
            <a:r>
              <a:rPr lang="en-US" dirty="0" smtClean="0"/>
              <a:t> a </a:t>
            </a:r>
            <a:r>
              <a:rPr lang="en-US" dirty="0" err="1" smtClean="0"/>
              <a:t>barátunk</a:t>
            </a:r>
            <a:r>
              <a:rPr lang="en-US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1909502" cy="2387600"/>
          </a:xfrm>
        </p:spPr>
        <p:txBody>
          <a:bodyPr/>
          <a:lstStyle/>
          <a:p>
            <a:r>
              <a:rPr lang="en-US" b="1" dirty="0" err="1" smtClean="0"/>
              <a:t>Legfőbb</a:t>
            </a:r>
            <a:r>
              <a:rPr lang="en-US" b="1" dirty="0" smtClean="0"/>
              <a:t> </a:t>
            </a:r>
            <a:r>
              <a:rPr lang="en-US" b="1" dirty="0" err="1" smtClean="0"/>
              <a:t>érték</a:t>
            </a:r>
            <a:r>
              <a:rPr lang="en-US" b="1" dirty="0" smtClean="0"/>
              <a:t> </a:t>
            </a:r>
            <a:r>
              <a:rPr lang="en-US" b="1" dirty="0" err="1" smtClean="0"/>
              <a:t>az</a:t>
            </a:r>
            <a:r>
              <a:rPr lang="en-US" b="1" dirty="0" smtClean="0"/>
              <a:t> ember,</a:t>
            </a:r>
            <a:br>
              <a:rPr lang="en-US" b="1" dirty="0" smtClean="0"/>
            </a:br>
            <a:r>
              <a:rPr lang="en-US" b="1" dirty="0" smtClean="0"/>
              <a:t>DE AZ ÁLLAT PÉNZBE KERÜL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56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1998712" cy="2387600"/>
          </a:xfrm>
        </p:spPr>
        <p:txBody>
          <a:bodyPr/>
          <a:lstStyle/>
          <a:p>
            <a:r>
              <a:rPr lang="en-US" b="1" dirty="0" smtClean="0"/>
              <a:t>HOGY KERÜLTEK AZ ANTIBIOTIKUMOK KÉPBE?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99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94964"/>
          </a:xfrm>
        </p:spPr>
        <p:txBody>
          <a:bodyPr>
            <a:normAutofit/>
          </a:bodyPr>
          <a:lstStyle/>
          <a:p>
            <a:r>
              <a:rPr lang="en-US" dirty="0" smtClean="0"/>
              <a:t>ANTIBIOTIKUM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került</a:t>
            </a:r>
            <a:r>
              <a:rPr lang="en-US" dirty="0" smtClean="0"/>
              <a:t> a </a:t>
            </a:r>
            <a:r>
              <a:rPr lang="en-US" dirty="0" err="1" smtClean="0"/>
              <a:t>képbe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antibiotikus</a:t>
            </a:r>
            <a:r>
              <a:rPr lang="en-US" dirty="0" smtClean="0"/>
              <a:t> </a:t>
            </a:r>
            <a:r>
              <a:rPr lang="en-US" dirty="0" err="1" smtClean="0"/>
              <a:t>hozamfokozás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Rezisztencia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" y="465512"/>
            <a:ext cx="11903826" cy="6068291"/>
          </a:xfrm>
        </p:spPr>
        <p:txBody>
          <a:bodyPr/>
          <a:lstStyle/>
          <a:p>
            <a:pPr algn="l"/>
            <a:r>
              <a:rPr lang="en-US" dirty="0" err="1" smtClean="0"/>
              <a:t>Tévhit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antibiotikum</a:t>
            </a:r>
            <a:r>
              <a:rPr lang="en-US" dirty="0" smtClean="0"/>
              <a:t> </a:t>
            </a:r>
            <a:r>
              <a:rPr lang="en-US" dirty="0" err="1" smtClean="0"/>
              <a:t>szermaradék</a:t>
            </a:r>
            <a:r>
              <a:rPr lang="en-US" dirty="0" smtClean="0"/>
              <a:t> </a:t>
            </a:r>
            <a:r>
              <a:rPr lang="en-US" dirty="0" err="1" smtClean="0"/>
              <a:t>felelős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humán</a:t>
            </a:r>
            <a:r>
              <a:rPr lang="en-US" dirty="0" smtClean="0"/>
              <a:t> </a:t>
            </a:r>
            <a:r>
              <a:rPr lang="en-US" dirty="0" err="1" smtClean="0"/>
              <a:t>rezisztencia</a:t>
            </a:r>
            <a:r>
              <a:rPr lang="en-US" dirty="0" smtClean="0"/>
              <a:t> </a:t>
            </a:r>
            <a:r>
              <a:rPr lang="en-US" dirty="0" err="1" smtClean="0"/>
              <a:t>kialakulásáért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 smtClean="0"/>
              <a:t>Az</a:t>
            </a:r>
            <a:r>
              <a:rPr lang="en-US" sz="4000" dirty="0" smtClean="0"/>
              <a:t> </a:t>
            </a:r>
            <a:r>
              <a:rPr lang="en-US" sz="4000" dirty="0" err="1" smtClean="0"/>
              <a:t>állattartásban</a:t>
            </a:r>
            <a:r>
              <a:rPr lang="en-US" sz="4000" dirty="0" smtClean="0"/>
              <a:t> </a:t>
            </a:r>
            <a:r>
              <a:rPr lang="en-US" sz="4000" dirty="0" err="1" smtClean="0"/>
              <a:t>dolgozók</a:t>
            </a:r>
            <a:r>
              <a:rPr lang="en-US" sz="4000" dirty="0" smtClean="0"/>
              <a:t> </a:t>
            </a:r>
            <a:r>
              <a:rPr lang="en-US" sz="4000" dirty="0" err="1" smtClean="0"/>
              <a:t>minegy</a:t>
            </a:r>
            <a:r>
              <a:rPr lang="en-US" sz="4000" dirty="0" smtClean="0"/>
              <a:t> </a:t>
            </a:r>
            <a:r>
              <a:rPr lang="en-US" sz="4000" dirty="0" err="1" smtClean="0"/>
              <a:t>munkahelyi</a:t>
            </a:r>
            <a:r>
              <a:rPr lang="en-US" sz="4000" dirty="0" smtClean="0"/>
              <a:t> </a:t>
            </a:r>
            <a:r>
              <a:rPr lang="en-US" sz="4000" dirty="0" err="1" smtClean="0"/>
              <a:t>veszélyeztetést</a:t>
            </a:r>
            <a:r>
              <a:rPr lang="en-US" sz="4000" dirty="0" smtClean="0"/>
              <a:t> </a:t>
            </a:r>
            <a:r>
              <a:rPr lang="en-US" sz="4000" dirty="0" err="1" smtClean="0"/>
              <a:t>élik</a:t>
            </a:r>
            <a:r>
              <a:rPr lang="en-US" sz="4000" dirty="0" smtClean="0"/>
              <a:t> meg </a:t>
            </a:r>
            <a:r>
              <a:rPr lang="en-US" sz="4000" dirty="0" err="1" smtClean="0"/>
              <a:t>az</a:t>
            </a:r>
            <a:r>
              <a:rPr lang="en-US" sz="4000" dirty="0" smtClean="0"/>
              <a:t> </a:t>
            </a:r>
            <a:r>
              <a:rPr lang="en-US" sz="4000" dirty="0" err="1" smtClean="0"/>
              <a:t>állatról</a:t>
            </a:r>
            <a:r>
              <a:rPr lang="en-US" sz="4000" dirty="0" smtClean="0"/>
              <a:t> </a:t>
            </a:r>
            <a:r>
              <a:rPr lang="en-US" sz="4000" dirty="0" err="1" smtClean="0"/>
              <a:t>az</a:t>
            </a:r>
            <a:r>
              <a:rPr lang="en-US" sz="4000" dirty="0" smtClean="0"/>
              <a:t> </a:t>
            </a:r>
            <a:r>
              <a:rPr lang="en-US" sz="4000" dirty="0" err="1" smtClean="0"/>
              <a:t>emberre</a:t>
            </a:r>
            <a:r>
              <a:rPr lang="en-US" sz="4000" dirty="0" smtClean="0"/>
              <a:t> </a:t>
            </a:r>
            <a:r>
              <a:rPr lang="en-US" sz="4000" dirty="0" err="1" smtClean="0"/>
              <a:t>áttevődő</a:t>
            </a:r>
            <a:r>
              <a:rPr lang="en-US" sz="4000" dirty="0" smtClean="0"/>
              <a:t> </a:t>
            </a:r>
            <a:r>
              <a:rPr lang="en-US" sz="4000" dirty="0" err="1" smtClean="0"/>
              <a:t>rezisztenciát</a:t>
            </a:r>
            <a:r>
              <a:rPr lang="en-US" sz="400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2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2234"/>
            <a:ext cx="9144000" cy="319772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Az</a:t>
            </a:r>
            <a:r>
              <a:rPr lang="en-US" sz="4000" dirty="0" smtClean="0"/>
              <a:t> </a:t>
            </a:r>
            <a:r>
              <a:rPr lang="en-US" sz="4000" dirty="0" err="1" smtClean="0"/>
              <a:t>állat</a:t>
            </a:r>
            <a:r>
              <a:rPr lang="en-US" sz="4000" dirty="0" smtClean="0"/>
              <a:t> </a:t>
            </a:r>
            <a:r>
              <a:rPr lang="en-US" sz="4000" dirty="0" err="1" smtClean="0"/>
              <a:t>pénzbe</a:t>
            </a:r>
            <a:r>
              <a:rPr lang="en-US" sz="4000" dirty="0" smtClean="0"/>
              <a:t> </a:t>
            </a:r>
            <a:r>
              <a:rPr lang="en-US" sz="4000" dirty="0" err="1" smtClean="0"/>
              <a:t>kerül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ŐSI BIOTERMELÉS?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0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</Words>
  <Application>Microsoft Office PowerPoint</Application>
  <PresentationFormat>Szélesvásznú</PresentationFormat>
  <Paragraphs>17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 környezet veszélyeztetettsége az állattenyésztésben alkalmazott antibiotikumhasználat miatt és a védelem lehetőségei…</vt:lpstr>
      <vt:lpstr>Legfőbb érték az ember, DE AZ ÁLLAT PÉNZBE KERÜL</vt:lpstr>
      <vt:lpstr>HOGY KERÜLTEK AZ ANTIBIOTIKUMOK KÉPBE?</vt:lpstr>
      <vt:lpstr>ANTIBIOTIKUM  ?</vt:lpstr>
      <vt:lpstr>PowerPoint-bemutató</vt:lpstr>
      <vt:lpstr>Hogyan került a képbe az antibiotikus hozamfokozás?</vt:lpstr>
      <vt:lpstr>Rezisztencia</vt:lpstr>
      <vt:lpstr>Tévhit az, hogy az antibiotikum szermaradék felelős az humán rezisztencia kialakulásáért.  Az állattartásban dolgozók minegy munkahelyi veszélyeztetést élik meg az állatról az emberre áttevődő rezisztenciát. </vt:lpstr>
      <vt:lpstr>Az állat pénzbe kerül   ŐSI BIOTERMELÉS?</vt:lpstr>
      <vt:lpstr>Alternativák keresése  probiotikumok gyógynövények vakcinázás</vt:lpstr>
      <vt:lpstr>Gyógynövények: - gátló koncentrációval rendelkeznek  prevenció - ölő koncentrációval rendelkeznek   kezelés</vt:lpstr>
      <vt:lpstr>Előnyök: 1, Nincs rezisztencia. 2, Ismertek széles hatásspektrumú készítmények. Hátrányok: 1,Ipari termék. 2, Esetenként a hozzáférés korlátozott. 3, Sok esetben drágább mint a hagyományos kezelés.</vt:lpstr>
      <vt:lpstr> Kullancs      Ember  Kérdés? Mit válasszunk?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környezet veszélyeztetettsége az állattenyésztésben alkalmazott antibiotikumhasználat miatt és a védelem lehetőségei…</dc:title>
  <dc:creator>Árpád Bata</dc:creator>
  <cp:lastModifiedBy>Gergely Cséplő</cp:lastModifiedBy>
  <cp:revision>9</cp:revision>
  <dcterms:created xsi:type="dcterms:W3CDTF">2019-11-06T11:55:12Z</dcterms:created>
  <dcterms:modified xsi:type="dcterms:W3CDTF">2019-11-15T15:29:46Z</dcterms:modified>
</cp:coreProperties>
</file>