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sldIdLst>
    <p:sldId id="309" r:id="rId2"/>
    <p:sldId id="342" r:id="rId3"/>
    <p:sldId id="346" r:id="rId4"/>
    <p:sldId id="347" r:id="rId5"/>
    <p:sldId id="348" r:id="rId6"/>
    <p:sldId id="349" r:id="rId7"/>
    <p:sldId id="334" r:id="rId8"/>
    <p:sldId id="335" r:id="rId9"/>
    <p:sldId id="351" r:id="rId10"/>
    <p:sldId id="352" r:id="rId11"/>
    <p:sldId id="353" r:id="rId12"/>
    <p:sldId id="354" r:id="rId13"/>
    <p:sldId id="446" r:id="rId14"/>
    <p:sldId id="420" r:id="rId15"/>
    <p:sldId id="421" r:id="rId16"/>
    <p:sldId id="422" r:id="rId17"/>
    <p:sldId id="419" r:id="rId18"/>
    <p:sldId id="355" r:id="rId19"/>
    <p:sldId id="417" r:id="rId20"/>
    <p:sldId id="356" r:id="rId21"/>
    <p:sldId id="410" r:id="rId22"/>
    <p:sldId id="361" r:id="rId23"/>
    <p:sldId id="403" r:id="rId24"/>
    <p:sldId id="404" r:id="rId25"/>
    <p:sldId id="405" r:id="rId26"/>
    <p:sldId id="357" r:id="rId27"/>
    <p:sldId id="418" r:id="rId28"/>
    <p:sldId id="437" r:id="rId29"/>
    <p:sldId id="438" r:id="rId30"/>
    <p:sldId id="439" r:id="rId31"/>
    <p:sldId id="435" r:id="rId32"/>
    <p:sldId id="434" r:id="rId33"/>
    <p:sldId id="449" r:id="rId34"/>
    <p:sldId id="440" r:id="rId35"/>
    <p:sldId id="441" r:id="rId36"/>
    <p:sldId id="444" r:id="rId37"/>
    <p:sldId id="432" r:id="rId38"/>
    <p:sldId id="445" r:id="rId39"/>
    <p:sldId id="436" r:id="rId40"/>
    <p:sldId id="448" r:id="rId41"/>
    <p:sldId id="412" r:id="rId42"/>
    <p:sldId id="442" r:id="rId43"/>
    <p:sldId id="443" r:id="rId44"/>
    <p:sldId id="388" r:id="rId45"/>
    <p:sldId id="389" r:id="rId46"/>
    <p:sldId id="350" r:id="rId47"/>
    <p:sldId id="411" r:id="rId48"/>
    <p:sldId id="400" r:id="rId49"/>
    <p:sldId id="401" r:id="rId50"/>
    <p:sldId id="339" r:id="rId51"/>
    <p:sldId id="340" r:id="rId52"/>
    <p:sldId id="336" r:id="rId53"/>
    <p:sldId id="337" r:id="rId54"/>
    <p:sldId id="447" r:id="rId55"/>
    <p:sldId id="425" r:id="rId56"/>
    <p:sldId id="423" r:id="rId57"/>
  </p:sldIdLst>
  <p:sldSz cx="9144000" cy="6858000" type="screen4x3"/>
  <p:notesSz cx="6858000" cy="9144000"/>
  <p:defaultTextStyle>
    <a:defPPr>
      <a:defRPr lang="hu-H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99"/>
    <a:srgbClr val="990000"/>
    <a:srgbClr val="CC6600"/>
    <a:srgbClr val="FFCCCC"/>
    <a:srgbClr val="993300"/>
    <a:srgbClr val="660033"/>
    <a:srgbClr val="008000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0" autoAdjust="0"/>
    <p:restoredTop sz="94660"/>
  </p:normalViewPr>
  <p:slideViewPr>
    <p:cSldViewPr>
      <p:cViewPr varScale="1">
        <p:scale>
          <a:sx n="108" d="100"/>
          <a:sy n="108" d="100"/>
        </p:scale>
        <p:origin x="120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66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noProof="0" smtClean="0"/>
              <a:t>Mintaszöveg szerkesztése</a:t>
            </a:r>
          </a:p>
          <a:p>
            <a:pPr lvl="1"/>
            <a:r>
              <a:rPr lang="hu-HU" altLang="hu-HU" noProof="0" smtClean="0"/>
              <a:t>Második szint</a:t>
            </a:r>
          </a:p>
          <a:p>
            <a:pPr lvl="2"/>
            <a:r>
              <a:rPr lang="hu-HU" altLang="hu-HU" noProof="0" smtClean="0"/>
              <a:t>Harmadik szint</a:t>
            </a:r>
          </a:p>
          <a:p>
            <a:pPr lvl="3"/>
            <a:r>
              <a:rPr lang="hu-HU" altLang="hu-HU" noProof="0" smtClean="0"/>
              <a:t>Negyedik szint</a:t>
            </a:r>
          </a:p>
          <a:p>
            <a:pPr lvl="4"/>
            <a:r>
              <a:rPr lang="hu-HU" altLang="hu-HU" noProof="0" smtClean="0"/>
              <a:t>Ötödik szint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2D4D23E3-CF6A-4DBE-BD08-D86B1FD4AC1A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55BE974-55D0-4172-9308-5A5BAD6B4DE2}" type="slidenum">
              <a:rPr lang="hu-HU" altLang="hu-HU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</a:t>
            </a:fld>
            <a:endParaRPr lang="hu-HU" altLang="hu-HU" smtClean="0">
              <a:latin typeface="Times New Roman" panose="02020603050405020304" pitchFamily="18" charset="0"/>
            </a:endParaRPr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343400"/>
            <a:ext cx="5026025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hu-HU" altLang="hu-H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31838"/>
            <a:ext cx="4872038" cy="3654425"/>
          </a:xfrm>
          <a:ln/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31838"/>
            <a:ext cx="4872038" cy="3654425"/>
          </a:xfrm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31838"/>
            <a:ext cx="4872038" cy="3654425"/>
          </a:xfrm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Jegyzetek helye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hu-HU" altLang="hu-HU" smtClean="0"/>
          </a:p>
          <a:p>
            <a:endParaRPr lang="hu-HU" altLang="hu-HU" smtClean="0"/>
          </a:p>
        </p:txBody>
      </p:sp>
      <p:sp>
        <p:nvSpPr>
          <p:cNvPr id="48132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78EA792-3770-4705-AA11-C3BDF954D253}" type="slidenum">
              <a:rPr lang="hu-HU" altLang="hu-HU" smtClean="0"/>
              <a:pPr/>
              <a:t>40</a:t>
            </a:fld>
            <a:endParaRPr lang="hu-HU" altLang="hu-H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A13736-49C7-46AF-BEE7-8BD1AF5C3B47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3706169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196B26-E72E-417B-841B-0B26C1B7C720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144253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ADABAF-A7F9-47AB-ABDA-6C09D0B0CDB6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268463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9A59D3-0943-4CB9-A4E5-FF1957D1DDB9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214292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8927F8-C6CF-431C-8564-5BA88071DF47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475672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5178AF-5526-493A-86CF-6F9C7A3C89CE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54979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D04046-E6C9-4E87-A287-916FA5D18F8B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282797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7FEBCD-83AB-4479-9A42-03DE1707E758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0206616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75CBFE-776A-4480-9D9B-BAED678E77E7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49830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CF8A0D-86B3-4F16-9AC5-C7C7640B7885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29242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293069-DEE5-4EFA-8201-951E745C3027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6041302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26D41BA6-1C6D-4B79-9B7A-70AB53E51CA0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48/rg.322115032" TargetMode="External"/><Relationship Id="rId2" Type="http://schemas.openxmlformats.org/officeDocument/2006/relationships/hyperlink" Target="http://www.myesrorg/" TargetMode="Externa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file:///C:\oktat&#225;s\bevezet&#233;s\skeletotopie.bmp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Text Box 3"/>
          <p:cNvSpPr txBox="1">
            <a:spLocks noChangeArrowheads="1"/>
          </p:cNvSpPr>
          <p:nvPr/>
        </p:nvSpPr>
        <p:spPr bwMode="auto">
          <a:xfrm>
            <a:off x="107950" y="1196975"/>
            <a:ext cx="8856663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hu-HU" sz="48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A hasfal és a </a:t>
            </a:r>
            <a:r>
              <a:rPr lang="hu-HU" sz="4800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rectus</a:t>
            </a:r>
            <a:r>
              <a:rPr lang="hu-HU" sz="48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-hüvely, </a:t>
            </a:r>
            <a:r>
              <a:rPr lang="hu-HU" sz="4800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hiatus</a:t>
            </a:r>
            <a:r>
              <a:rPr lang="hu-HU" sz="48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hu-HU" sz="4800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subinguinalis</a:t>
            </a:r>
            <a:r>
              <a:rPr lang="hu-HU" sz="48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, </a:t>
            </a:r>
            <a:r>
              <a:rPr lang="hu-HU" sz="4800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canalis</a:t>
            </a:r>
            <a:r>
              <a:rPr lang="hu-HU" sz="48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hu-HU" sz="4800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inguinalis</a:t>
            </a:r>
            <a:r>
              <a:rPr lang="hu-HU" sz="48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, </a:t>
            </a:r>
            <a:r>
              <a:rPr lang="hu-HU" sz="4800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femoralis</a:t>
            </a:r>
            <a:r>
              <a:rPr lang="hu-HU" sz="48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et </a:t>
            </a:r>
            <a:r>
              <a:rPr lang="hu-HU" sz="4800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adductorius</a:t>
            </a:r>
            <a:endParaRPr lang="hu-HU" sz="4800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3203575" y="4149725"/>
            <a:ext cx="5616575" cy="22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hu-HU" sz="2800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Anatómiai, Szövet- és Fejlődéstani Intézet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hu-HU" sz="2800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Semmelweis Egyetem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hu-HU" sz="2800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2019. november</a:t>
            </a: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>
            <a:off x="2965450" y="595313"/>
            <a:ext cx="311626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hu-HU" sz="320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Dr. Szél Ágoston</a:t>
            </a:r>
            <a:endParaRPr lang="hu-HU" sz="2400">
              <a:solidFill>
                <a:srgbClr val="3333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3077" name="Kép 4" descr="250_cimer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654425"/>
            <a:ext cx="3203575" cy="320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Dia számának helye 2"/>
          <p:cNvSpPr>
            <a:spLocks noGrp="1"/>
          </p:cNvSpPr>
          <p:nvPr>
            <p:ph type="sldNum" sz="quarter" idx="12"/>
          </p:nvPr>
        </p:nvSpPr>
        <p:spPr>
          <a:xfrm>
            <a:off x="3124200" y="6245225"/>
            <a:ext cx="2895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fld id="{16D3D109-94A4-4E11-A0D5-18420A3A565E}" type="slidenum">
              <a:rPr lang="hu-HU" altLang="en-US" sz="1400" smtClean="0">
                <a:solidFill>
                  <a:srgbClr val="CC00CC"/>
                </a:solidFill>
                <a:latin typeface="Times New Roman" panose="02020603050405020304" pitchFamily="18" charset="0"/>
              </a:rPr>
              <a:pPr algn="ctr">
                <a:spcBef>
                  <a:spcPct val="0"/>
                </a:spcBef>
                <a:buFontTx/>
                <a:buNone/>
              </a:pPr>
              <a:t>10</a:t>
            </a:fld>
            <a:endParaRPr lang="hu-HU" altLang="en-US" sz="1400" smtClean="0">
              <a:solidFill>
                <a:srgbClr val="CC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4572000" y="1887538"/>
            <a:ext cx="4341813" cy="3416300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C0C0C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en-US" sz="2400" b="1">
                <a:solidFill>
                  <a:srgbClr val="000080"/>
                </a:solidFill>
                <a:latin typeface="Arial Narrow" panose="020B0606020202030204" pitchFamily="34" charset="0"/>
              </a:rPr>
              <a:t>M. obliquus externus abdominis (</a:t>
            </a:r>
            <a:r>
              <a:rPr lang="hu-HU" altLang="en-US" sz="2400" b="1" i="1">
                <a:solidFill>
                  <a:srgbClr val="000080"/>
                </a:solidFill>
                <a:latin typeface="Arial Narrow" panose="020B0606020202030204" pitchFamily="34" charset="0"/>
              </a:rPr>
              <a:t>V-alakú, elölről</a:t>
            </a:r>
            <a:r>
              <a:rPr lang="hu-HU" altLang="en-US" sz="2400" b="1">
                <a:solidFill>
                  <a:srgbClr val="000080"/>
                </a:solidFill>
                <a:latin typeface="Arial Narrow" panose="020B0606020202030204" pitchFamily="34" charset="0"/>
              </a:rPr>
              <a:t>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2400" b="1">
                <a:latin typeface="Arial Narrow" panose="020B0606020202030204" pitchFamily="34" charset="0"/>
              </a:rPr>
              <a:t>(Aponeurosis) </a:t>
            </a:r>
          </a:p>
          <a:p>
            <a:pPr>
              <a:spcBef>
                <a:spcPct val="0"/>
              </a:spcBef>
              <a:buFontTx/>
              <a:buNone/>
            </a:pPr>
            <a:endParaRPr lang="hu-HU" altLang="en-US" sz="2400" b="1">
              <a:solidFill>
                <a:srgbClr val="000080"/>
              </a:solidFill>
              <a:latin typeface="Arial Narrow" panose="020B0606020202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2400" b="1">
                <a:solidFill>
                  <a:srgbClr val="000080"/>
                </a:solidFill>
                <a:latin typeface="Arial Narrow" panose="020B0606020202030204" pitchFamily="34" charset="0"/>
              </a:rPr>
              <a:t>M. obliquus internus abdominis (</a:t>
            </a:r>
            <a:r>
              <a:rPr lang="hu-HU" altLang="en-US" sz="2400" b="1" i="1">
                <a:solidFill>
                  <a:srgbClr val="000080"/>
                </a:solidFill>
                <a:latin typeface="Arial Narrow" panose="020B0606020202030204" pitchFamily="34" charset="0"/>
              </a:rPr>
              <a:t>A-alakú, elölről</a:t>
            </a:r>
            <a:r>
              <a:rPr lang="hu-HU" altLang="en-US" sz="2400" b="1">
                <a:solidFill>
                  <a:srgbClr val="000080"/>
                </a:solidFill>
                <a:latin typeface="Arial Narrow" panose="020B0606020202030204" pitchFamily="34" charset="0"/>
              </a:rPr>
              <a:t>)</a:t>
            </a:r>
            <a:r>
              <a:rPr lang="hu-HU" altLang="en-US" sz="2400" b="1">
                <a:latin typeface="Arial Narrow" panose="020B0606020202030204" pitchFamily="34" charset="0"/>
              </a:rPr>
              <a:t> 	</a:t>
            </a:r>
          </a:p>
          <a:p>
            <a:pPr>
              <a:spcBef>
                <a:spcPct val="0"/>
              </a:spcBef>
              <a:buFontTx/>
              <a:buNone/>
            </a:pPr>
            <a:endParaRPr lang="hu-HU" altLang="en-US" sz="2400" b="1">
              <a:latin typeface="Arial Narrow" panose="020B0606020202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hu-HU" altLang="en-US" sz="2400" b="1">
              <a:latin typeface="Arial Narrow" panose="020B0606020202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2400" b="1">
                <a:latin typeface="Arial Narrow" panose="020B0606020202030204" pitchFamily="34" charset="0"/>
              </a:rPr>
              <a:t>Ér-idegtér</a:t>
            </a:r>
            <a:endParaRPr lang="hu-HU" altLang="en-US" sz="2400">
              <a:latin typeface="Arial Narrow" panose="020B0606020202030204" pitchFamily="34" charset="0"/>
            </a:endParaRPr>
          </a:p>
        </p:txBody>
      </p:sp>
      <p:sp>
        <p:nvSpPr>
          <p:cNvPr id="56326" name="Text Box 6"/>
          <p:cNvSpPr txBox="1">
            <a:spLocks noChangeArrowheads="1"/>
          </p:cNvSpPr>
          <p:nvPr/>
        </p:nvSpPr>
        <p:spPr bwMode="auto">
          <a:xfrm>
            <a:off x="325438" y="1885950"/>
            <a:ext cx="4257675" cy="15621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en-US" sz="2400" b="1">
                <a:solidFill>
                  <a:srgbClr val="800080"/>
                </a:solidFill>
                <a:latin typeface="Arial Narrow" panose="020B0606020202030204" pitchFamily="34" charset="0"/>
              </a:rPr>
              <a:t>M. intercostalis externus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2400" b="1">
                <a:solidFill>
                  <a:srgbClr val="800080"/>
                </a:solidFill>
                <a:latin typeface="Arial Narrow" panose="020B0606020202030204" pitchFamily="34" charset="0"/>
              </a:rPr>
              <a:t>(</a:t>
            </a:r>
            <a:r>
              <a:rPr lang="hu-HU" altLang="en-US" sz="2400" b="1" i="1">
                <a:solidFill>
                  <a:srgbClr val="800080"/>
                </a:solidFill>
                <a:latin typeface="Arial Narrow" panose="020B0606020202030204" pitchFamily="34" charset="0"/>
              </a:rPr>
              <a:t>V-alakú, elölről</a:t>
            </a:r>
            <a:r>
              <a:rPr lang="hu-HU" altLang="en-US" sz="2400" b="1">
                <a:solidFill>
                  <a:srgbClr val="800080"/>
                </a:solidFill>
                <a:latin typeface="Arial Narrow" panose="020B0606020202030204" pitchFamily="34" charset="0"/>
              </a:rPr>
              <a:t>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2400" b="1">
                <a:latin typeface="Arial Narrow" panose="020B0606020202030204" pitchFamily="34" charset="0"/>
              </a:rPr>
              <a:t>(Membrana intercostalis ant.)</a:t>
            </a:r>
          </a:p>
          <a:p>
            <a:pPr>
              <a:spcBef>
                <a:spcPct val="0"/>
              </a:spcBef>
              <a:buFontTx/>
              <a:buNone/>
            </a:pPr>
            <a:endParaRPr lang="hu-HU" altLang="en-US" sz="2400">
              <a:latin typeface="Arial Narrow" panose="020B0606020202030204" pitchFamily="34" charset="0"/>
            </a:endParaRPr>
          </a:p>
        </p:txBody>
      </p:sp>
      <p:sp>
        <p:nvSpPr>
          <p:cNvPr id="56327" name="Text Box 7"/>
          <p:cNvSpPr txBox="1">
            <a:spLocks noChangeArrowheads="1"/>
          </p:cNvSpPr>
          <p:nvPr/>
        </p:nvSpPr>
        <p:spPr bwMode="auto">
          <a:xfrm>
            <a:off x="327025" y="3363913"/>
            <a:ext cx="4256088" cy="15621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en-US" sz="2400" b="1">
                <a:solidFill>
                  <a:srgbClr val="800080"/>
                </a:solidFill>
                <a:latin typeface="Arial Narrow" panose="020B0606020202030204" pitchFamily="34" charset="0"/>
              </a:rPr>
              <a:t>M. intercostalis internus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2400" b="1">
                <a:solidFill>
                  <a:srgbClr val="800080"/>
                </a:solidFill>
                <a:latin typeface="Arial Narrow" panose="020B0606020202030204" pitchFamily="34" charset="0"/>
              </a:rPr>
              <a:t>(</a:t>
            </a:r>
            <a:r>
              <a:rPr lang="hu-HU" altLang="en-US" sz="2400" b="1" i="1">
                <a:solidFill>
                  <a:srgbClr val="800080"/>
                </a:solidFill>
                <a:latin typeface="Arial Narrow" panose="020B0606020202030204" pitchFamily="34" charset="0"/>
              </a:rPr>
              <a:t>A-alakú, elölről</a:t>
            </a:r>
            <a:r>
              <a:rPr lang="hu-HU" altLang="en-US" sz="2400" b="1">
                <a:solidFill>
                  <a:srgbClr val="800080"/>
                </a:solidFill>
                <a:latin typeface="Arial Narrow" panose="020B0606020202030204" pitchFamily="34" charset="0"/>
              </a:rPr>
              <a:t>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2400" b="1">
                <a:latin typeface="Arial Narrow" panose="020B0606020202030204" pitchFamily="34" charset="0"/>
              </a:rPr>
              <a:t>(Membrana intercostalis post.)</a:t>
            </a:r>
          </a:p>
          <a:p>
            <a:pPr>
              <a:spcBef>
                <a:spcPct val="0"/>
              </a:spcBef>
              <a:buFontTx/>
              <a:buNone/>
            </a:pPr>
            <a:endParaRPr lang="hu-HU" altLang="en-US" sz="2400">
              <a:latin typeface="Arial Narrow" panose="020B0606020202030204" pitchFamily="34" charset="0"/>
            </a:endParaRPr>
          </a:p>
        </p:txBody>
      </p:sp>
      <p:sp>
        <p:nvSpPr>
          <p:cNvPr id="56328" name="Text Box 8"/>
          <p:cNvSpPr txBox="1">
            <a:spLocks noChangeArrowheads="1"/>
          </p:cNvSpPr>
          <p:nvPr/>
        </p:nvSpPr>
        <p:spPr bwMode="auto">
          <a:xfrm>
            <a:off x="323850" y="4810125"/>
            <a:ext cx="4259263" cy="4667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en-US" sz="2400" b="1">
                <a:latin typeface="Arial Narrow" panose="020B0606020202030204" pitchFamily="34" charset="0"/>
              </a:rPr>
              <a:t>Ér-idegtér</a:t>
            </a:r>
            <a:endParaRPr lang="hu-HU" altLang="en-US" sz="2400">
              <a:latin typeface="Arial Narrow" panose="020B0606020202030204" pitchFamily="34" charset="0"/>
            </a:endParaRPr>
          </a:p>
        </p:txBody>
      </p:sp>
      <p:sp>
        <p:nvSpPr>
          <p:cNvPr id="56330" name="Text Box 10"/>
          <p:cNvSpPr txBox="1">
            <a:spLocks noChangeArrowheads="1"/>
          </p:cNvSpPr>
          <p:nvPr/>
        </p:nvSpPr>
        <p:spPr bwMode="auto">
          <a:xfrm>
            <a:off x="2849563" y="469900"/>
            <a:ext cx="343376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 sz="2800" b="1">
                <a:solidFill>
                  <a:srgbClr val="CC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A törzsfal szerkezete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6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6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56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6" grpId="0" animBg="1" autoUpdateAnimBg="0"/>
      <p:bldP spid="56327" grpId="0" animBg="1" autoUpdateAnimBg="0"/>
      <p:bldP spid="56328" grpId="0" animBg="1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Dia számának helye 2"/>
          <p:cNvSpPr>
            <a:spLocks noGrp="1"/>
          </p:cNvSpPr>
          <p:nvPr>
            <p:ph type="sldNum" sz="quarter" idx="12"/>
          </p:nvPr>
        </p:nvSpPr>
        <p:spPr>
          <a:xfrm>
            <a:off x="3124200" y="6245225"/>
            <a:ext cx="2895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fld id="{39100E20-4B04-4995-ADEE-B3436FF21ADB}" type="slidenum">
              <a:rPr lang="hu-HU" altLang="en-US" sz="1400" smtClean="0">
                <a:solidFill>
                  <a:srgbClr val="CC00CC"/>
                </a:solidFill>
                <a:latin typeface="Times New Roman" panose="02020603050405020304" pitchFamily="18" charset="0"/>
              </a:rPr>
              <a:pPr algn="ctr">
                <a:spcBef>
                  <a:spcPct val="0"/>
                </a:spcBef>
                <a:buFontTx/>
                <a:buNone/>
              </a:pPr>
              <a:t>11</a:t>
            </a:fld>
            <a:endParaRPr lang="hu-HU" altLang="en-US" sz="1400" smtClean="0">
              <a:solidFill>
                <a:srgbClr val="CC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387" name="Text Box 2"/>
          <p:cNvSpPr txBox="1">
            <a:spLocks noChangeArrowheads="1"/>
          </p:cNvSpPr>
          <p:nvPr/>
        </p:nvSpPr>
        <p:spPr bwMode="auto">
          <a:xfrm>
            <a:off x="4900613" y="1560513"/>
            <a:ext cx="3751262" cy="3752850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C0C0C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en-US" sz="2400" b="1">
                <a:solidFill>
                  <a:srgbClr val="000080"/>
                </a:solidFill>
                <a:latin typeface="Arial Narrow" panose="020B0606020202030204" pitchFamily="34" charset="0"/>
              </a:rPr>
              <a:t>M. tranversus abdominis (</a:t>
            </a:r>
            <a:r>
              <a:rPr lang="hu-HU" altLang="en-US" sz="2400" b="1" i="1">
                <a:solidFill>
                  <a:srgbClr val="000080"/>
                </a:solidFill>
                <a:latin typeface="Arial Narrow" panose="020B0606020202030204" pitchFamily="34" charset="0"/>
              </a:rPr>
              <a:t>horizontális</a:t>
            </a:r>
            <a:r>
              <a:rPr lang="hu-HU" altLang="en-US" sz="2400" b="1">
                <a:solidFill>
                  <a:srgbClr val="000080"/>
                </a:solidFill>
                <a:latin typeface="Arial Narrow" panose="020B0606020202030204" pitchFamily="34" charset="0"/>
              </a:rPr>
              <a:t>)	</a:t>
            </a:r>
          </a:p>
          <a:p>
            <a:pPr>
              <a:spcBef>
                <a:spcPct val="0"/>
              </a:spcBef>
              <a:buFontTx/>
              <a:buNone/>
            </a:pPr>
            <a:endParaRPr lang="hu-HU" altLang="en-US" sz="2400" b="1">
              <a:solidFill>
                <a:srgbClr val="000080"/>
              </a:solidFill>
              <a:latin typeface="Arial Narrow" panose="020B0606020202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2400" b="1">
                <a:solidFill>
                  <a:srgbClr val="000080"/>
                </a:solidFill>
                <a:latin typeface="Arial Narrow" panose="020B0606020202030204" pitchFamily="34" charset="0"/>
              </a:rPr>
              <a:t>Fascia transversalis 	</a:t>
            </a:r>
            <a:endParaRPr lang="hu-HU" altLang="en-US" sz="2400">
              <a:latin typeface="Arial Narrow" panose="020B0606020202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2400" b="1">
                <a:latin typeface="Arial Narrow" panose="020B0606020202030204" pitchFamily="34" charset="0"/>
              </a:rPr>
              <a:t>Peritoneum parietale</a:t>
            </a:r>
          </a:p>
          <a:p>
            <a:pPr>
              <a:spcBef>
                <a:spcPct val="0"/>
              </a:spcBef>
              <a:buFontTx/>
              <a:buNone/>
            </a:pPr>
            <a:endParaRPr lang="hu-HU" altLang="en-US" sz="2400" b="1">
              <a:latin typeface="Arial Narrow" panose="020B0606020202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2400" b="1">
                <a:latin typeface="Arial Narrow" panose="020B0606020202030204" pitchFamily="34" charset="0"/>
              </a:rPr>
              <a:t>Cavum peritoneale </a:t>
            </a:r>
          </a:p>
          <a:p>
            <a:pPr>
              <a:spcBef>
                <a:spcPct val="0"/>
              </a:spcBef>
              <a:buFontTx/>
              <a:buNone/>
            </a:pPr>
            <a:endParaRPr lang="hu-HU" altLang="en-US" sz="2400" b="1">
              <a:latin typeface="Arial Narrow" panose="020B0606020202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2400" b="1">
                <a:latin typeface="Arial Narrow" panose="020B0606020202030204" pitchFamily="34" charset="0"/>
              </a:rPr>
              <a:t>Peritoneum viscerale	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2400" b="1">
                <a:latin typeface="Arial Narrow" panose="020B0606020202030204" pitchFamily="34" charset="0"/>
              </a:rPr>
              <a:t>Zsigerfal	</a:t>
            </a:r>
            <a:endParaRPr lang="hu-HU" altLang="en-US" sz="2400">
              <a:latin typeface="Arial Narrow" panose="020B0606020202030204" pitchFamily="34" charset="0"/>
            </a:endParaRPr>
          </a:p>
        </p:txBody>
      </p:sp>
      <p:sp>
        <p:nvSpPr>
          <p:cNvPr id="57348" name="Text Box 4"/>
          <p:cNvSpPr txBox="1">
            <a:spLocks noChangeArrowheads="1"/>
          </p:cNvSpPr>
          <p:nvPr/>
        </p:nvSpPr>
        <p:spPr bwMode="auto">
          <a:xfrm>
            <a:off x="2849563" y="469900"/>
            <a:ext cx="343376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 sz="2800" b="1" dirty="0">
                <a:solidFill>
                  <a:srgbClr val="CC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A törzsfal szerkezete</a:t>
            </a:r>
          </a:p>
        </p:txBody>
      </p:sp>
      <p:sp>
        <p:nvSpPr>
          <p:cNvPr id="57349" name="Text Box 5"/>
          <p:cNvSpPr txBox="1">
            <a:spLocks noChangeArrowheads="1"/>
          </p:cNvSpPr>
          <p:nvPr/>
        </p:nvSpPr>
        <p:spPr bwMode="auto">
          <a:xfrm>
            <a:off x="568325" y="1560513"/>
            <a:ext cx="4324350" cy="1196975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en-US" sz="2400" b="1">
                <a:solidFill>
                  <a:srgbClr val="800080"/>
                </a:solidFill>
                <a:latin typeface="Arial Narrow" panose="020B0606020202030204" pitchFamily="34" charset="0"/>
              </a:rPr>
              <a:t>M. transversus thoracis (</a:t>
            </a:r>
            <a:r>
              <a:rPr lang="hu-HU" altLang="en-US" sz="2400" b="1" i="1">
                <a:solidFill>
                  <a:srgbClr val="800080"/>
                </a:solidFill>
                <a:latin typeface="Arial Narrow" panose="020B0606020202030204" pitchFamily="34" charset="0"/>
              </a:rPr>
              <a:t>horizontális</a:t>
            </a:r>
            <a:r>
              <a:rPr lang="hu-HU" altLang="en-US" sz="2400" b="1">
                <a:solidFill>
                  <a:srgbClr val="800080"/>
                </a:solidFill>
                <a:latin typeface="Arial Narrow" panose="020B0606020202030204" pitchFamily="34" charset="0"/>
              </a:rPr>
              <a:t>)</a:t>
            </a:r>
          </a:p>
          <a:p>
            <a:pPr>
              <a:spcBef>
                <a:spcPct val="0"/>
              </a:spcBef>
              <a:buFontTx/>
              <a:buNone/>
            </a:pPr>
            <a:endParaRPr lang="hu-HU" altLang="en-US" sz="2400">
              <a:latin typeface="Arial Narrow" panose="020B0606020202030204" pitchFamily="34" charset="0"/>
            </a:endParaRPr>
          </a:p>
        </p:txBody>
      </p:sp>
      <p:sp>
        <p:nvSpPr>
          <p:cNvPr id="57350" name="Text Box 6"/>
          <p:cNvSpPr txBox="1">
            <a:spLocks noChangeArrowheads="1"/>
          </p:cNvSpPr>
          <p:nvPr/>
        </p:nvSpPr>
        <p:spPr bwMode="auto">
          <a:xfrm>
            <a:off x="568325" y="2670175"/>
            <a:ext cx="4324350" cy="1196975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en-US" sz="2400" b="1">
                <a:solidFill>
                  <a:srgbClr val="800080"/>
                </a:solidFill>
                <a:latin typeface="Arial Narrow" panose="020B0606020202030204" pitchFamily="34" charset="0"/>
              </a:rPr>
              <a:t>Fascia endothoracica </a:t>
            </a:r>
            <a:endParaRPr lang="hu-HU" altLang="en-US" sz="2400">
              <a:latin typeface="Arial Narrow" panose="020B0606020202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2400" b="1">
                <a:latin typeface="Arial Narrow" panose="020B0606020202030204" pitchFamily="34" charset="0"/>
              </a:rPr>
              <a:t>Pleura parietalis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2400" b="1">
                <a:latin typeface="Arial Narrow" panose="020B0606020202030204" pitchFamily="34" charset="0"/>
              </a:rPr>
              <a:t>	</a:t>
            </a:r>
            <a:endParaRPr lang="hu-HU" altLang="en-US" sz="2400">
              <a:latin typeface="Arial Narrow" panose="020B0606020202030204" pitchFamily="34" charset="0"/>
            </a:endParaRPr>
          </a:p>
        </p:txBody>
      </p:sp>
      <p:sp>
        <p:nvSpPr>
          <p:cNvPr id="57351" name="Text Box 7"/>
          <p:cNvSpPr txBox="1">
            <a:spLocks noChangeArrowheads="1"/>
          </p:cNvSpPr>
          <p:nvPr/>
        </p:nvSpPr>
        <p:spPr bwMode="auto">
          <a:xfrm>
            <a:off x="565150" y="4110038"/>
            <a:ext cx="4325938" cy="1196975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hu-HU" altLang="en-US" sz="2400" b="1">
              <a:latin typeface="Arial Narrow" panose="020B0606020202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2400" b="1">
                <a:latin typeface="Arial Narrow" panose="020B0606020202030204" pitchFamily="34" charset="0"/>
              </a:rPr>
              <a:t>Pleura visceralis	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2400" b="1">
                <a:latin typeface="Arial Narrow" panose="020B0606020202030204" pitchFamily="34" charset="0"/>
              </a:rPr>
              <a:t>Tüdő</a:t>
            </a:r>
            <a:endParaRPr lang="hu-HU" altLang="en-US" sz="2400">
              <a:latin typeface="Arial Narrow" panose="020B0606020202030204" pitchFamily="34" charset="0"/>
            </a:endParaRPr>
          </a:p>
        </p:txBody>
      </p:sp>
      <p:sp>
        <p:nvSpPr>
          <p:cNvPr id="57353" name="Text Box 9"/>
          <p:cNvSpPr txBox="1">
            <a:spLocks noChangeArrowheads="1"/>
          </p:cNvSpPr>
          <p:nvPr/>
        </p:nvSpPr>
        <p:spPr bwMode="auto">
          <a:xfrm>
            <a:off x="565150" y="3767138"/>
            <a:ext cx="4325938" cy="4667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en-US" sz="2400" b="1">
                <a:latin typeface="Arial Narrow" panose="020B0606020202030204" pitchFamily="34" charset="0"/>
              </a:rPr>
              <a:t>Cavum pleurale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7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7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57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57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9" grpId="0" animBg="1" autoUpdateAnimBg="0"/>
      <p:bldP spid="57350" grpId="0" animBg="1" autoUpdateAnimBg="0"/>
      <p:bldP spid="57351" grpId="0" animBg="1" autoUpdateAnimBg="0"/>
      <p:bldP spid="57353" grpId="0" animBg="1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Dia számának helye 2"/>
          <p:cNvSpPr>
            <a:spLocks noGrp="1"/>
          </p:cNvSpPr>
          <p:nvPr>
            <p:ph type="sldNum" sz="quarter" idx="12"/>
          </p:nvPr>
        </p:nvSpPr>
        <p:spPr>
          <a:xfrm>
            <a:off x="3124200" y="6245225"/>
            <a:ext cx="2895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fld id="{A51AAC52-37FD-4526-B813-B6854C5F35B9}" type="slidenum">
              <a:rPr lang="hu-HU" altLang="en-US" sz="1400" smtClean="0">
                <a:solidFill>
                  <a:srgbClr val="CC00CC"/>
                </a:solidFill>
                <a:latin typeface="Times New Roman" panose="02020603050405020304" pitchFamily="18" charset="0"/>
              </a:rPr>
              <a:pPr algn="ctr">
                <a:spcBef>
                  <a:spcPct val="0"/>
                </a:spcBef>
                <a:buFontTx/>
                <a:buNone/>
              </a:pPr>
              <a:t>12</a:t>
            </a:fld>
            <a:endParaRPr lang="hu-HU" altLang="en-US" sz="1400" smtClean="0">
              <a:solidFill>
                <a:srgbClr val="CC00CC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8435" name="Kép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57350" y="1109663"/>
            <a:ext cx="1503363" cy="384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Kép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00750" y="2301875"/>
            <a:ext cx="1306513" cy="363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Szövegdoboz 5"/>
          <p:cNvSpPr txBox="1">
            <a:spLocks noChangeArrowheads="1"/>
          </p:cNvSpPr>
          <p:nvPr/>
        </p:nvSpPr>
        <p:spPr bwMode="auto">
          <a:xfrm>
            <a:off x="1643063" y="925513"/>
            <a:ext cx="15319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en-US" sz="1800"/>
              <a:t>Linea alba</a:t>
            </a:r>
            <a:endParaRPr lang="en-US" altLang="en-US" sz="1800"/>
          </a:p>
        </p:txBody>
      </p:sp>
      <p:sp>
        <p:nvSpPr>
          <p:cNvPr id="18438" name="Text Box 41"/>
          <p:cNvSpPr txBox="1">
            <a:spLocks noChangeArrowheads="1"/>
          </p:cNvSpPr>
          <p:nvPr/>
        </p:nvSpPr>
        <p:spPr bwMode="auto">
          <a:xfrm>
            <a:off x="657225" y="2463800"/>
            <a:ext cx="1158875" cy="561975"/>
          </a:xfrm>
          <a:prstGeom prst="rect">
            <a:avLst/>
          </a:prstGeom>
          <a:solidFill>
            <a:srgbClr val="CC99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/>
              <a:t>M. transv</a:t>
            </a:r>
            <a:r>
              <a:rPr lang="hu-HU" altLang="en-US" sz="1600" b="1"/>
              <a:t>.</a:t>
            </a:r>
            <a:r>
              <a:rPr lang="en-US" altLang="en-US" sz="1600" b="1"/>
              <a:t> </a:t>
            </a:r>
            <a:r>
              <a:rPr lang="hu-HU" altLang="en-US" sz="1600" b="1"/>
              <a:t>abd.</a:t>
            </a:r>
            <a:endParaRPr lang="en-US" altLang="en-US" sz="1600" b="1">
              <a:latin typeface="Times New Roman" panose="02020603050405020304" pitchFamily="18" charset="0"/>
            </a:endParaRPr>
          </a:p>
        </p:txBody>
      </p:sp>
      <p:sp>
        <p:nvSpPr>
          <p:cNvPr id="18439" name="Text Box 41"/>
          <p:cNvSpPr txBox="1">
            <a:spLocks noChangeArrowheads="1"/>
          </p:cNvSpPr>
          <p:nvPr/>
        </p:nvSpPr>
        <p:spPr bwMode="auto">
          <a:xfrm>
            <a:off x="2719388" y="2998788"/>
            <a:ext cx="1158875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en-US" sz="1800"/>
              <a:t>Linea arcuata</a:t>
            </a: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18440" name="Text Box 41"/>
          <p:cNvSpPr txBox="1">
            <a:spLocks noChangeArrowheads="1"/>
          </p:cNvSpPr>
          <p:nvPr/>
        </p:nvSpPr>
        <p:spPr bwMode="auto">
          <a:xfrm>
            <a:off x="2944813" y="3562350"/>
            <a:ext cx="965200" cy="561975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en-US" sz="1800"/>
              <a:t>Fascia transv.</a:t>
            </a: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18441" name="Text Box 41"/>
          <p:cNvSpPr txBox="1">
            <a:spLocks noChangeArrowheads="1"/>
          </p:cNvSpPr>
          <p:nvPr/>
        </p:nvSpPr>
        <p:spPr bwMode="auto">
          <a:xfrm>
            <a:off x="2138363" y="4800600"/>
            <a:ext cx="173990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en-US" sz="1800"/>
              <a:t>Funiculus spermaticus</a:t>
            </a: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18442" name="Text Box 41"/>
          <p:cNvSpPr txBox="1">
            <a:spLocks noChangeArrowheads="1"/>
          </p:cNvSpPr>
          <p:nvPr/>
        </p:nvSpPr>
        <p:spPr bwMode="auto">
          <a:xfrm>
            <a:off x="79375" y="3684588"/>
            <a:ext cx="1697038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en-US" sz="1800"/>
              <a:t>A. epigastrica inf.</a:t>
            </a: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18443" name="Text Box 41"/>
          <p:cNvSpPr txBox="1">
            <a:spLocks noChangeArrowheads="1"/>
          </p:cNvSpPr>
          <p:nvPr/>
        </p:nvSpPr>
        <p:spPr bwMode="auto">
          <a:xfrm>
            <a:off x="7072313" y="4076700"/>
            <a:ext cx="1762125" cy="373063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en-US" sz="1800"/>
              <a:t>Fascia transv.</a:t>
            </a: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18444" name="Text Box 41"/>
          <p:cNvSpPr txBox="1">
            <a:spLocks noChangeArrowheads="1"/>
          </p:cNvSpPr>
          <p:nvPr/>
        </p:nvSpPr>
        <p:spPr bwMode="auto">
          <a:xfrm>
            <a:off x="7032625" y="5051425"/>
            <a:ext cx="14160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en-US" sz="1800"/>
              <a:t>Peritoneum</a:t>
            </a: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18445" name="Text Box 41"/>
          <p:cNvSpPr txBox="1">
            <a:spLocks noChangeArrowheads="1"/>
          </p:cNvSpPr>
          <p:nvPr/>
        </p:nvSpPr>
        <p:spPr bwMode="auto">
          <a:xfrm>
            <a:off x="5397500" y="2184400"/>
            <a:ext cx="7985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en-US" sz="1800"/>
              <a:t>Bőr</a:t>
            </a: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18446" name="Text Box 41"/>
          <p:cNvSpPr txBox="1">
            <a:spLocks noChangeArrowheads="1"/>
          </p:cNvSpPr>
          <p:nvPr/>
        </p:nvSpPr>
        <p:spPr bwMode="auto">
          <a:xfrm>
            <a:off x="6778625" y="5653088"/>
            <a:ext cx="1400175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en-US" sz="1800"/>
              <a:t>Symphysis</a:t>
            </a: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18447" name="Text Box 41"/>
          <p:cNvSpPr txBox="1">
            <a:spLocks noChangeArrowheads="1"/>
          </p:cNvSpPr>
          <p:nvPr/>
        </p:nvSpPr>
        <p:spPr bwMode="auto">
          <a:xfrm>
            <a:off x="6583363" y="1970088"/>
            <a:ext cx="2147887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en-US" sz="1800"/>
              <a:t>Proc. xyphoideus</a:t>
            </a: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59409" name="Text Box 41"/>
          <p:cNvSpPr txBox="1">
            <a:spLocks noChangeArrowheads="1"/>
          </p:cNvSpPr>
          <p:nvPr/>
        </p:nvSpPr>
        <p:spPr bwMode="auto">
          <a:xfrm>
            <a:off x="4281488" y="4214813"/>
            <a:ext cx="1844675" cy="3143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hu-HU" altLang="en-US" sz="1800" b="1" dirty="0" smtClean="0"/>
              <a:t>M. </a:t>
            </a:r>
            <a:r>
              <a:rPr lang="hu-HU" altLang="en-US" sz="1800" b="1" dirty="0" err="1" smtClean="0"/>
              <a:t>rectus</a:t>
            </a:r>
            <a:r>
              <a:rPr lang="hu-HU" altLang="en-US" sz="1800" b="1" dirty="0" smtClean="0"/>
              <a:t> </a:t>
            </a:r>
            <a:r>
              <a:rPr lang="hu-HU" altLang="en-US" sz="1800" b="1" dirty="0" err="1" smtClean="0"/>
              <a:t>abd</a:t>
            </a:r>
            <a:r>
              <a:rPr lang="hu-HU" altLang="en-US" sz="1800" b="1" dirty="0" smtClean="0"/>
              <a:t>.</a:t>
            </a:r>
            <a:endParaRPr lang="en-US" altLang="en-US" sz="1800" b="1" dirty="0" smtClean="0">
              <a:latin typeface="Times New Roman" panose="02020603050405020304" pitchFamily="18" charset="0"/>
            </a:endParaRPr>
          </a:p>
        </p:txBody>
      </p:sp>
      <p:sp>
        <p:nvSpPr>
          <p:cNvPr id="18449" name="Text Box 41"/>
          <p:cNvSpPr txBox="1">
            <a:spLocks noChangeArrowheads="1"/>
          </p:cNvSpPr>
          <p:nvPr/>
        </p:nvSpPr>
        <p:spPr bwMode="auto">
          <a:xfrm>
            <a:off x="4340225" y="2792413"/>
            <a:ext cx="1943100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en-US" sz="1800"/>
              <a:t>Fascia abd. spf.</a:t>
            </a: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18450" name="Text Box 41"/>
          <p:cNvSpPr txBox="1">
            <a:spLocks noChangeArrowheads="1"/>
          </p:cNvSpPr>
          <p:nvPr/>
        </p:nvSpPr>
        <p:spPr bwMode="auto">
          <a:xfrm>
            <a:off x="7115175" y="2792413"/>
            <a:ext cx="1525588" cy="561975"/>
          </a:xfrm>
          <a:prstGeom prst="rect">
            <a:avLst/>
          </a:prstGeom>
          <a:solidFill>
            <a:srgbClr val="FF5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en-US" sz="1800"/>
              <a:t>Aponeurosis obl. int. abd.</a:t>
            </a: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18451" name="Text Box 41"/>
          <p:cNvSpPr txBox="1">
            <a:spLocks noChangeArrowheads="1"/>
          </p:cNvSpPr>
          <p:nvPr/>
        </p:nvSpPr>
        <p:spPr bwMode="auto">
          <a:xfrm>
            <a:off x="7083425" y="3482975"/>
            <a:ext cx="1525588" cy="533400"/>
          </a:xfrm>
          <a:prstGeom prst="rect">
            <a:avLst/>
          </a:prstGeom>
          <a:solidFill>
            <a:srgbClr val="CC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en-US" sz="1800"/>
              <a:t>Aponeurosis </a:t>
            </a:r>
            <a:r>
              <a:rPr lang="hu-HU" altLang="en-US" sz="1600"/>
              <a:t>transv</a:t>
            </a:r>
            <a:r>
              <a:rPr lang="hu-HU" altLang="en-US" sz="1800"/>
              <a:t>. abd.</a:t>
            </a: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18452" name="Text Box 41"/>
          <p:cNvSpPr txBox="1">
            <a:spLocks noChangeArrowheads="1"/>
          </p:cNvSpPr>
          <p:nvPr/>
        </p:nvSpPr>
        <p:spPr bwMode="auto">
          <a:xfrm>
            <a:off x="4502150" y="3241675"/>
            <a:ext cx="1631950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en-US" sz="1800"/>
              <a:t>Intersectiones</a:t>
            </a: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18453" name="Text Box 41"/>
          <p:cNvSpPr txBox="1">
            <a:spLocks noChangeArrowheads="1"/>
          </p:cNvSpPr>
          <p:nvPr/>
        </p:nvSpPr>
        <p:spPr bwMode="auto">
          <a:xfrm>
            <a:off x="4640263" y="3571875"/>
            <a:ext cx="1525587" cy="563563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en-US" sz="1800"/>
              <a:t>Aponeurosis obl. ext. abd. </a:t>
            </a: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18454" name="Text Box 41"/>
          <p:cNvSpPr txBox="1">
            <a:spLocks noChangeArrowheads="1"/>
          </p:cNvSpPr>
          <p:nvPr/>
        </p:nvSpPr>
        <p:spPr bwMode="auto">
          <a:xfrm>
            <a:off x="6964363" y="4398963"/>
            <a:ext cx="1754187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en-US" sz="1800"/>
              <a:t>Linea arcuata</a:t>
            </a: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18455" name="Text Box 41"/>
          <p:cNvSpPr txBox="1">
            <a:spLocks noChangeArrowheads="1"/>
          </p:cNvSpPr>
          <p:nvPr/>
        </p:nvSpPr>
        <p:spPr bwMode="auto">
          <a:xfrm>
            <a:off x="6907213" y="4648200"/>
            <a:ext cx="8001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en-US" sz="1800"/>
              <a:t>Zsír</a:t>
            </a: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18456" name="Text Box 41"/>
          <p:cNvSpPr txBox="1">
            <a:spLocks noChangeArrowheads="1"/>
          </p:cNvSpPr>
          <p:nvPr/>
        </p:nvSpPr>
        <p:spPr bwMode="auto">
          <a:xfrm>
            <a:off x="2982913" y="4187825"/>
            <a:ext cx="1141412" cy="58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en-US" sz="1800"/>
              <a:t>Falx inguinalis</a:t>
            </a:r>
            <a:endParaRPr lang="en-US" altLang="en-US" sz="1800">
              <a:latin typeface="Times New Roman" panose="02020603050405020304" pitchFamily="18" charset="0"/>
            </a:endParaRPr>
          </a:p>
        </p:txBody>
      </p:sp>
      <p:cxnSp>
        <p:nvCxnSpPr>
          <p:cNvPr id="18457" name="Egyenes összekötő 3"/>
          <p:cNvCxnSpPr>
            <a:cxnSpLocks noChangeShapeType="1"/>
          </p:cNvCxnSpPr>
          <p:nvPr/>
        </p:nvCxnSpPr>
        <p:spPr bwMode="auto">
          <a:xfrm>
            <a:off x="2590800" y="4278313"/>
            <a:ext cx="652463" cy="4445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458" name="Szabadkézi sokszög 7"/>
          <p:cNvSpPr>
            <a:spLocks/>
          </p:cNvSpPr>
          <p:nvPr/>
        </p:nvSpPr>
        <p:spPr bwMode="auto">
          <a:xfrm>
            <a:off x="6705600" y="2709863"/>
            <a:ext cx="23813" cy="1885950"/>
          </a:xfrm>
          <a:custGeom>
            <a:avLst/>
            <a:gdLst>
              <a:gd name="T0" fmla="*/ 0 w 24011"/>
              <a:gd name="T1" fmla="*/ 0 h 1885950"/>
              <a:gd name="T2" fmla="*/ 14613 w 24011"/>
              <a:gd name="T3" fmla="*/ 304800 h 1885950"/>
              <a:gd name="T4" fmla="*/ 18271 w 24011"/>
              <a:gd name="T5" fmla="*/ 528637 h 1885950"/>
              <a:gd name="T6" fmla="*/ 10962 w 24011"/>
              <a:gd name="T7" fmla="*/ 723900 h 1885950"/>
              <a:gd name="T8" fmla="*/ 10962 w 24011"/>
              <a:gd name="T9" fmla="*/ 938212 h 1885950"/>
              <a:gd name="T10" fmla="*/ 7307 w 24011"/>
              <a:gd name="T11" fmla="*/ 1114425 h 1885950"/>
              <a:gd name="T12" fmla="*/ 10962 w 24011"/>
              <a:gd name="T13" fmla="*/ 1309687 h 1885950"/>
              <a:gd name="T14" fmla="*/ 14613 w 24011"/>
              <a:gd name="T15" fmla="*/ 1495425 h 1885950"/>
              <a:gd name="T16" fmla="*/ 14613 w 24011"/>
              <a:gd name="T17" fmla="*/ 1671637 h 1885950"/>
              <a:gd name="T18" fmla="*/ 18271 w 24011"/>
              <a:gd name="T19" fmla="*/ 1781175 h 1885950"/>
              <a:gd name="T20" fmla="*/ 10962 w 24011"/>
              <a:gd name="T21" fmla="*/ 1885950 h 188595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4011" h="1885950">
                <a:moveTo>
                  <a:pt x="0" y="0"/>
                </a:moveTo>
                <a:cubicBezTo>
                  <a:pt x="7540" y="108347"/>
                  <a:pt x="15081" y="216694"/>
                  <a:pt x="19050" y="304800"/>
                </a:cubicBezTo>
                <a:cubicBezTo>
                  <a:pt x="23019" y="392906"/>
                  <a:pt x="24607" y="458787"/>
                  <a:pt x="23813" y="528637"/>
                </a:cubicBezTo>
                <a:cubicBezTo>
                  <a:pt x="23019" y="598487"/>
                  <a:pt x="15875" y="655638"/>
                  <a:pt x="14288" y="723900"/>
                </a:cubicBezTo>
                <a:cubicBezTo>
                  <a:pt x="12701" y="792162"/>
                  <a:pt x="15082" y="873125"/>
                  <a:pt x="14288" y="938212"/>
                </a:cubicBezTo>
                <a:cubicBezTo>
                  <a:pt x="13494" y="1003299"/>
                  <a:pt x="9525" y="1052513"/>
                  <a:pt x="9525" y="1114425"/>
                </a:cubicBezTo>
                <a:cubicBezTo>
                  <a:pt x="9525" y="1176337"/>
                  <a:pt x="12701" y="1246187"/>
                  <a:pt x="14288" y="1309687"/>
                </a:cubicBezTo>
                <a:cubicBezTo>
                  <a:pt x="15875" y="1373187"/>
                  <a:pt x="18256" y="1435100"/>
                  <a:pt x="19050" y="1495425"/>
                </a:cubicBezTo>
                <a:cubicBezTo>
                  <a:pt x="19844" y="1555750"/>
                  <a:pt x="18256" y="1624012"/>
                  <a:pt x="19050" y="1671637"/>
                </a:cubicBezTo>
                <a:cubicBezTo>
                  <a:pt x="19844" y="1719262"/>
                  <a:pt x="24607" y="1745456"/>
                  <a:pt x="23813" y="1781175"/>
                </a:cubicBezTo>
                <a:cubicBezTo>
                  <a:pt x="23019" y="1816894"/>
                  <a:pt x="18653" y="1851422"/>
                  <a:pt x="14288" y="1885950"/>
                </a:cubicBezTo>
              </a:path>
            </a:pathLst>
          </a:cu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8459" name="Szabadkézi sokszög 8"/>
          <p:cNvSpPr>
            <a:spLocks/>
          </p:cNvSpPr>
          <p:nvPr/>
        </p:nvSpPr>
        <p:spPr bwMode="auto">
          <a:xfrm>
            <a:off x="6424613" y="2490788"/>
            <a:ext cx="53975" cy="2524125"/>
          </a:xfrm>
          <a:custGeom>
            <a:avLst/>
            <a:gdLst>
              <a:gd name="T0" fmla="*/ 50000 w 53522"/>
              <a:gd name="T1" fmla="*/ 0 h 2524125"/>
              <a:gd name="T2" fmla="*/ 68705 w 53522"/>
              <a:gd name="T3" fmla="*/ 114300 h 2524125"/>
              <a:gd name="T4" fmla="*/ 68705 w 53522"/>
              <a:gd name="T5" fmla="*/ 185737 h 2524125"/>
              <a:gd name="T6" fmla="*/ 68705 w 53522"/>
              <a:gd name="T7" fmla="*/ 238125 h 2524125"/>
              <a:gd name="T8" fmla="*/ 56231 w 53522"/>
              <a:gd name="T9" fmla="*/ 304800 h 2524125"/>
              <a:gd name="T10" fmla="*/ 31282 w 53522"/>
              <a:gd name="T11" fmla="*/ 395287 h 2524125"/>
              <a:gd name="T12" fmla="*/ 6336 w 53522"/>
              <a:gd name="T13" fmla="*/ 481012 h 2524125"/>
              <a:gd name="T14" fmla="*/ 109 w 53522"/>
              <a:gd name="T15" fmla="*/ 514350 h 2524125"/>
              <a:gd name="T16" fmla="*/ 6336 w 53522"/>
              <a:gd name="T17" fmla="*/ 676275 h 2524125"/>
              <a:gd name="T18" fmla="*/ 6336 w 53522"/>
              <a:gd name="T19" fmla="*/ 976312 h 2524125"/>
              <a:gd name="T20" fmla="*/ 109 w 53522"/>
              <a:gd name="T21" fmla="*/ 1304925 h 2524125"/>
              <a:gd name="T22" fmla="*/ 6336 w 53522"/>
              <a:gd name="T23" fmla="*/ 1609725 h 2524125"/>
              <a:gd name="T24" fmla="*/ 109 w 53522"/>
              <a:gd name="T25" fmla="*/ 1890712 h 2524125"/>
              <a:gd name="T26" fmla="*/ 12574 w 53522"/>
              <a:gd name="T27" fmla="*/ 2043112 h 2524125"/>
              <a:gd name="T28" fmla="*/ 12574 w 53522"/>
              <a:gd name="T29" fmla="*/ 2214562 h 2524125"/>
              <a:gd name="T30" fmla="*/ 25049 w 53522"/>
              <a:gd name="T31" fmla="*/ 2300287 h 2524125"/>
              <a:gd name="T32" fmla="*/ 37523 w 53522"/>
              <a:gd name="T33" fmla="*/ 2447925 h 2524125"/>
              <a:gd name="T34" fmla="*/ 50000 w 53522"/>
              <a:gd name="T35" fmla="*/ 2509837 h 2524125"/>
              <a:gd name="T36" fmla="*/ 37523 w 53522"/>
              <a:gd name="T37" fmla="*/ 2524125 h 252412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53522" h="2524125">
                <a:moveTo>
                  <a:pt x="38177" y="0"/>
                </a:moveTo>
                <a:cubicBezTo>
                  <a:pt x="44130" y="41672"/>
                  <a:pt x="50083" y="83344"/>
                  <a:pt x="52464" y="114300"/>
                </a:cubicBezTo>
                <a:cubicBezTo>
                  <a:pt x="54845" y="145256"/>
                  <a:pt x="52464" y="185737"/>
                  <a:pt x="52464" y="185737"/>
                </a:cubicBezTo>
                <a:cubicBezTo>
                  <a:pt x="52464" y="206374"/>
                  <a:pt x="54052" y="218281"/>
                  <a:pt x="52464" y="238125"/>
                </a:cubicBezTo>
                <a:cubicBezTo>
                  <a:pt x="50877" y="257969"/>
                  <a:pt x="47701" y="278606"/>
                  <a:pt x="42939" y="304800"/>
                </a:cubicBezTo>
                <a:cubicBezTo>
                  <a:pt x="38177" y="330994"/>
                  <a:pt x="30239" y="365918"/>
                  <a:pt x="23889" y="395287"/>
                </a:cubicBezTo>
                <a:cubicBezTo>
                  <a:pt x="17539" y="424656"/>
                  <a:pt x="8808" y="461168"/>
                  <a:pt x="4839" y="481012"/>
                </a:cubicBezTo>
                <a:cubicBezTo>
                  <a:pt x="870" y="500856"/>
                  <a:pt x="77" y="481806"/>
                  <a:pt x="77" y="514350"/>
                </a:cubicBezTo>
                <a:cubicBezTo>
                  <a:pt x="77" y="546894"/>
                  <a:pt x="4045" y="599281"/>
                  <a:pt x="4839" y="676275"/>
                </a:cubicBezTo>
                <a:cubicBezTo>
                  <a:pt x="5633" y="753269"/>
                  <a:pt x="5633" y="871537"/>
                  <a:pt x="4839" y="976312"/>
                </a:cubicBezTo>
                <a:cubicBezTo>
                  <a:pt x="4045" y="1081087"/>
                  <a:pt x="77" y="1199356"/>
                  <a:pt x="77" y="1304925"/>
                </a:cubicBezTo>
                <a:cubicBezTo>
                  <a:pt x="77" y="1410494"/>
                  <a:pt x="4839" y="1512094"/>
                  <a:pt x="4839" y="1609725"/>
                </a:cubicBezTo>
                <a:cubicBezTo>
                  <a:pt x="4839" y="1707356"/>
                  <a:pt x="-717" y="1818481"/>
                  <a:pt x="77" y="1890712"/>
                </a:cubicBezTo>
                <a:cubicBezTo>
                  <a:pt x="871" y="1962943"/>
                  <a:pt x="8014" y="1989137"/>
                  <a:pt x="9602" y="2043112"/>
                </a:cubicBezTo>
                <a:cubicBezTo>
                  <a:pt x="11189" y="2097087"/>
                  <a:pt x="8015" y="2171700"/>
                  <a:pt x="9602" y="2214562"/>
                </a:cubicBezTo>
                <a:cubicBezTo>
                  <a:pt x="11189" y="2257424"/>
                  <a:pt x="15952" y="2261393"/>
                  <a:pt x="19127" y="2300287"/>
                </a:cubicBezTo>
                <a:cubicBezTo>
                  <a:pt x="22302" y="2339181"/>
                  <a:pt x="25477" y="2413000"/>
                  <a:pt x="28652" y="2447925"/>
                </a:cubicBezTo>
                <a:cubicBezTo>
                  <a:pt x="31827" y="2482850"/>
                  <a:pt x="38177" y="2497137"/>
                  <a:pt x="38177" y="2509837"/>
                </a:cubicBezTo>
                <a:cubicBezTo>
                  <a:pt x="38177" y="2522537"/>
                  <a:pt x="33414" y="2523331"/>
                  <a:pt x="28652" y="2524125"/>
                </a:cubicBezTo>
              </a:path>
            </a:pathLst>
          </a:cu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8460" name="Szabadkézi sokszög 9"/>
          <p:cNvSpPr>
            <a:spLocks/>
          </p:cNvSpPr>
          <p:nvPr/>
        </p:nvSpPr>
        <p:spPr bwMode="auto">
          <a:xfrm>
            <a:off x="6457950" y="5005388"/>
            <a:ext cx="100013" cy="576262"/>
          </a:xfrm>
          <a:custGeom>
            <a:avLst/>
            <a:gdLst>
              <a:gd name="T0" fmla="*/ 0 w 99833"/>
              <a:gd name="T1" fmla="*/ 0 h 576567"/>
              <a:gd name="T2" fmla="*/ 15136 w 99833"/>
              <a:gd name="T3" fmla="*/ 210713 h 576567"/>
              <a:gd name="T4" fmla="*/ 30271 w 99833"/>
              <a:gd name="T5" fmla="*/ 341825 h 576567"/>
              <a:gd name="T6" fmla="*/ 50450 w 99833"/>
              <a:gd name="T7" fmla="*/ 444841 h 576567"/>
              <a:gd name="T8" fmla="*/ 100902 w 99833"/>
              <a:gd name="T9" fmla="*/ 547856 h 576567"/>
              <a:gd name="T10" fmla="*/ 100902 w 99833"/>
              <a:gd name="T11" fmla="*/ 566586 h 57656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99833" h="576567">
                <a:moveTo>
                  <a:pt x="0" y="0"/>
                </a:moveTo>
                <a:cubicBezTo>
                  <a:pt x="4763" y="78184"/>
                  <a:pt x="9526" y="156368"/>
                  <a:pt x="14288" y="214312"/>
                </a:cubicBezTo>
                <a:cubicBezTo>
                  <a:pt x="19051" y="272256"/>
                  <a:pt x="23019" y="307975"/>
                  <a:pt x="28575" y="347662"/>
                </a:cubicBezTo>
                <a:cubicBezTo>
                  <a:pt x="34131" y="387350"/>
                  <a:pt x="36513" y="417512"/>
                  <a:pt x="47625" y="452437"/>
                </a:cubicBezTo>
                <a:cubicBezTo>
                  <a:pt x="58738" y="487362"/>
                  <a:pt x="87313" y="536575"/>
                  <a:pt x="95250" y="557212"/>
                </a:cubicBezTo>
                <a:cubicBezTo>
                  <a:pt x="103188" y="577850"/>
                  <a:pt x="99219" y="577056"/>
                  <a:pt x="95250" y="576262"/>
                </a:cubicBezTo>
              </a:path>
            </a:pathLst>
          </a:cu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8461" name="Szabadkézi sokszög 10"/>
          <p:cNvSpPr>
            <a:spLocks/>
          </p:cNvSpPr>
          <p:nvPr/>
        </p:nvSpPr>
        <p:spPr bwMode="auto">
          <a:xfrm>
            <a:off x="6419850" y="4581525"/>
            <a:ext cx="304800" cy="239713"/>
          </a:xfrm>
          <a:custGeom>
            <a:avLst/>
            <a:gdLst>
              <a:gd name="T0" fmla="*/ 310558 w 304616"/>
              <a:gd name="T1" fmla="*/ 0 h 239598"/>
              <a:gd name="T2" fmla="*/ 281427 w 304616"/>
              <a:gd name="T3" fmla="*/ 48361 h 239598"/>
              <a:gd name="T4" fmla="*/ 179463 w 304616"/>
              <a:gd name="T5" fmla="*/ 116067 h 239598"/>
              <a:gd name="T6" fmla="*/ 14392 w 304616"/>
              <a:gd name="T7" fmla="*/ 232137 h 239598"/>
              <a:gd name="T8" fmla="*/ 19234 w 304616"/>
              <a:gd name="T9" fmla="*/ 232137 h 23959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4616" h="239598">
                <a:moveTo>
                  <a:pt x="304616" y="0"/>
                </a:moveTo>
                <a:cubicBezTo>
                  <a:pt x="301044" y="14287"/>
                  <a:pt x="297472" y="28575"/>
                  <a:pt x="276041" y="47625"/>
                </a:cubicBezTo>
                <a:cubicBezTo>
                  <a:pt x="254610" y="66675"/>
                  <a:pt x="219685" y="84138"/>
                  <a:pt x="176029" y="114300"/>
                </a:cubicBezTo>
                <a:cubicBezTo>
                  <a:pt x="132373" y="144462"/>
                  <a:pt x="40298" y="209550"/>
                  <a:pt x="14104" y="228600"/>
                </a:cubicBezTo>
                <a:cubicBezTo>
                  <a:pt x="-12090" y="247650"/>
                  <a:pt x="3388" y="238125"/>
                  <a:pt x="18866" y="228600"/>
                </a:cubicBezTo>
              </a:path>
            </a:pathLst>
          </a:cu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8462" name="Szabadkézi sokszög 11"/>
          <p:cNvSpPr>
            <a:spLocks/>
          </p:cNvSpPr>
          <p:nvPr/>
        </p:nvSpPr>
        <p:spPr bwMode="auto">
          <a:xfrm>
            <a:off x="6721475" y="2600325"/>
            <a:ext cx="57150" cy="1990725"/>
          </a:xfrm>
          <a:custGeom>
            <a:avLst/>
            <a:gdLst>
              <a:gd name="T0" fmla="*/ 38333 w 57305"/>
              <a:gd name="T1" fmla="*/ 0 h 1990725"/>
              <a:gd name="T2" fmla="*/ 42700 w 57305"/>
              <a:gd name="T3" fmla="*/ 300038 h 1990725"/>
              <a:gd name="T4" fmla="*/ 42700 w 57305"/>
              <a:gd name="T5" fmla="*/ 547688 h 1990725"/>
              <a:gd name="T6" fmla="*/ 42700 w 57305"/>
              <a:gd name="T7" fmla="*/ 790575 h 1990725"/>
              <a:gd name="T8" fmla="*/ 42700 w 57305"/>
              <a:gd name="T9" fmla="*/ 1009650 h 1990725"/>
              <a:gd name="T10" fmla="*/ 47068 w 57305"/>
              <a:gd name="T11" fmla="*/ 1223963 h 1990725"/>
              <a:gd name="T12" fmla="*/ 38333 w 57305"/>
              <a:gd name="T13" fmla="*/ 1433513 h 1990725"/>
              <a:gd name="T14" fmla="*/ 51435 w 57305"/>
              <a:gd name="T15" fmla="*/ 1657350 h 1990725"/>
              <a:gd name="T16" fmla="*/ 38333 w 57305"/>
              <a:gd name="T17" fmla="*/ 1862138 h 1990725"/>
              <a:gd name="T18" fmla="*/ 51435 w 57305"/>
              <a:gd name="T19" fmla="*/ 1962150 h 1990725"/>
              <a:gd name="T20" fmla="*/ 3396 w 57305"/>
              <a:gd name="T21" fmla="*/ 1985963 h 1990725"/>
              <a:gd name="T22" fmla="*/ 7764 w 57305"/>
              <a:gd name="T23" fmla="*/ 1990725 h 199072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57305" h="1990725">
                <a:moveTo>
                  <a:pt x="41804" y="0"/>
                </a:moveTo>
                <a:cubicBezTo>
                  <a:pt x="43788" y="104378"/>
                  <a:pt x="45773" y="208757"/>
                  <a:pt x="46567" y="300038"/>
                </a:cubicBezTo>
                <a:cubicBezTo>
                  <a:pt x="47361" y="391319"/>
                  <a:pt x="46567" y="547688"/>
                  <a:pt x="46567" y="547688"/>
                </a:cubicBezTo>
                <a:lnTo>
                  <a:pt x="46567" y="790575"/>
                </a:lnTo>
                <a:cubicBezTo>
                  <a:pt x="46567" y="867569"/>
                  <a:pt x="45773" y="937419"/>
                  <a:pt x="46567" y="1009650"/>
                </a:cubicBezTo>
                <a:cubicBezTo>
                  <a:pt x="47361" y="1081881"/>
                  <a:pt x="52123" y="1153319"/>
                  <a:pt x="51329" y="1223963"/>
                </a:cubicBezTo>
                <a:cubicBezTo>
                  <a:pt x="50535" y="1294607"/>
                  <a:pt x="41010" y="1361282"/>
                  <a:pt x="41804" y="1433513"/>
                </a:cubicBezTo>
                <a:cubicBezTo>
                  <a:pt x="42598" y="1505744"/>
                  <a:pt x="56092" y="1585913"/>
                  <a:pt x="56092" y="1657350"/>
                </a:cubicBezTo>
                <a:cubicBezTo>
                  <a:pt x="56092" y="1728787"/>
                  <a:pt x="41804" y="1811338"/>
                  <a:pt x="41804" y="1862138"/>
                </a:cubicBezTo>
                <a:cubicBezTo>
                  <a:pt x="41804" y="1912938"/>
                  <a:pt x="62442" y="1941513"/>
                  <a:pt x="56092" y="1962150"/>
                </a:cubicBezTo>
                <a:cubicBezTo>
                  <a:pt x="49742" y="1982787"/>
                  <a:pt x="11641" y="1981201"/>
                  <a:pt x="3704" y="1985963"/>
                </a:cubicBezTo>
                <a:cubicBezTo>
                  <a:pt x="-4234" y="1990726"/>
                  <a:pt x="2116" y="1990725"/>
                  <a:pt x="8467" y="1990725"/>
                </a:cubicBezTo>
              </a:path>
            </a:pathLst>
          </a:custGeom>
          <a:noFill/>
          <a:ln w="28575" cap="flat" cmpd="sng" algn="ctr">
            <a:solidFill>
              <a:srgbClr val="CC99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8463" name="Szabadkézi sokszög 12"/>
          <p:cNvSpPr>
            <a:spLocks/>
          </p:cNvSpPr>
          <p:nvPr/>
        </p:nvSpPr>
        <p:spPr bwMode="auto">
          <a:xfrm>
            <a:off x="6367463" y="2495550"/>
            <a:ext cx="49212" cy="2487613"/>
          </a:xfrm>
          <a:custGeom>
            <a:avLst/>
            <a:gdLst>
              <a:gd name="T0" fmla="*/ 29568 w 49410"/>
              <a:gd name="T1" fmla="*/ 0 h 2486925"/>
              <a:gd name="T2" fmla="*/ 42132 w 49410"/>
              <a:gd name="T3" fmla="*/ 120119 h 2486925"/>
              <a:gd name="T4" fmla="*/ 42132 w 49410"/>
              <a:gd name="T5" fmla="*/ 211406 h 2486925"/>
              <a:gd name="T6" fmla="*/ 33754 w 49410"/>
              <a:gd name="T7" fmla="*/ 321926 h 2486925"/>
              <a:gd name="T8" fmla="*/ 17002 w 49410"/>
              <a:gd name="T9" fmla="*/ 422826 h 2486925"/>
              <a:gd name="T10" fmla="*/ 4437 w 49410"/>
              <a:gd name="T11" fmla="*/ 499703 h 2486925"/>
              <a:gd name="T12" fmla="*/ 12813 w 49410"/>
              <a:gd name="T13" fmla="*/ 643851 h 2486925"/>
              <a:gd name="T14" fmla="*/ 8625 w 49410"/>
              <a:gd name="T15" fmla="*/ 884091 h 2486925"/>
              <a:gd name="T16" fmla="*/ 251 w 49410"/>
              <a:gd name="T17" fmla="*/ 1177186 h 2486925"/>
              <a:gd name="T18" fmla="*/ 4437 w 49410"/>
              <a:gd name="T19" fmla="*/ 1422233 h 2486925"/>
              <a:gd name="T20" fmla="*/ 4437 w 49410"/>
              <a:gd name="T21" fmla="*/ 1628842 h 2486925"/>
              <a:gd name="T22" fmla="*/ 251 w 49410"/>
              <a:gd name="T23" fmla="*/ 1840256 h 2486925"/>
              <a:gd name="T24" fmla="*/ 12813 w 49410"/>
              <a:gd name="T25" fmla="*/ 2018035 h 2486925"/>
              <a:gd name="T26" fmla="*/ 12813 w 49410"/>
              <a:gd name="T27" fmla="*/ 2229448 h 2486925"/>
              <a:gd name="T28" fmla="*/ 17002 w 49410"/>
              <a:gd name="T29" fmla="*/ 2344762 h 2486925"/>
              <a:gd name="T30" fmla="*/ 25378 w 49410"/>
              <a:gd name="T31" fmla="*/ 2464885 h 2486925"/>
              <a:gd name="T32" fmla="*/ 29568 w 49410"/>
              <a:gd name="T33" fmla="*/ 2503323 h 2486925"/>
              <a:gd name="T34" fmla="*/ 25378 w 49410"/>
              <a:gd name="T35" fmla="*/ 2508128 h 2486925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49410" h="2486925">
                <a:moveTo>
                  <a:pt x="33620" y="0"/>
                </a:moveTo>
                <a:cubicBezTo>
                  <a:pt x="39573" y="42069"/>
                  <a:pt x="45527" y="84138"/>
                  <a:pt x="47908" y="119063"/>
                </a:cubicBezTo>
                <a:cubicBezTo>
                  <a:pt x="50289" y="153988"/>
                  <a:pt x="49495" y="176213"/>
                  <a:pt x="47908" y="209550"/>
                </a:cubicBezTo>
                <a:cubicBezTo>
                  <a:pt x="46321" y="242887"/>
                  <a:pt x="43146" y="284163"/>
                  <a:pt x="38383" y="319088"/>
                </a:cubicBezTo>
                <a:cubicBezTo>
                  <a:pt x="33621" y="354013"/>
                  <a:pt x="24889" y="389731"/>
                  <a:pt x="19333" y="419100"/>
                </a:cubicBezTo>
                <a:cubicBezTo>
                  <a:pt x="13777" y="448469"/>
                  <a:pt x="5839" y="458788"/>
                  <a:pt x="5045" y="495300"/>
                </a:cubicBezTo>
                <a:cubicBezTo>
                  <a:pt x="4251" y="531813"/>
                  <a:pt x="13776" y="574675"/>
                  <a:pt x="14570" y="638175"/>
                </a:cubicBezTo>
                <a:cubicBezTo>
                  <a:pt x="15364" y="701675"/>
                  <a:pt x="12189" y="788194"/>
                  <a:pt x="9808" y="876300"/>
                </a:cubicBezTo>
                <a:cubicBezTo>
                  <a:pt x="7427" y="964406"/>
                  <a:pt x="1077" y="1077913"/>
                  <a:pt x="283" y="1166813"/>
                </a:cubicBezTo>
                <a:cubicBezTo>
                  <a:pt x="-511" y="1255713"/>
                  <a:pt x="4251" y="1335088"/>
                  <a:pt x="5045" y="1409700"/>
                </a:cubicBezTo>
                <a:cubicBezTo>
                  <a:pt x="5839" y="1484312"/>
                  <a:pt x="5839" y="1545432"/>
                  <a:pt x="5045" y="1614488"/>
                </a:cubicBezTo>
                <a:cubicBezTo>
                  <a:pt x="4251" y="1683544"/>
                  <a:pt x="-1304" y="1759744"/>
                  <a:pt x="283" y="1824038"/>
                </a:cubicBezTo>
                <a:cubicBezTo>
                  <a:pt x="1870" y="1888332"/>
                  <a:pt x="12189" y="1935956"/>
                  <a:pt x="14570" y="2000250"/>
                </a:cubicBezTo>
                <a:cubicBezTo>
                  <a:pt x="16951" y="2064544"/>
                  <a:pt x="13776" y="2155825"/>
                  <a:pt x="14570" y="2209800"/>
                </a:cubicBezTo>
                <a:cubicBezTo>
                  <a:pt x="15364" y="2263775"/>
                  <a:pt x="16952" y="2285206"/>
                  <a:pt x="19333" y="2324100"/>
                </a:cubicBezTo>
                <a:cubicBezTo>
                  <a:pt x="21714" y="2362994"/>
                  <a:pt x="26477" y="2416969"/>
                  <a:pt x="28858" y="2443163"/>
                </a:cubicBezTo>
                <a:cubicBezTo>
                  <a:pt x="31239" y="2469357"/>
                  <a:pt x="33620" y="2474119"/>
                  <a:pt x="33620" y="2481263"/>
                </a:cubicBezTo>
                <a:cubicBezTo>
                  <a:pt x="33620" y="2488407"/>
                  <a:pt x="31239" y="2487216"/>
                  <a:pt x="28858" y="2486025"/>
                </a:cubicBezTo>
              </a:path>
            </a:pathLst>
          </a:cu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8464" name="Szabadkézi sokszög 13"/>
          <p:cNvSpPr>
            <a:spLocks/>
          </p:cNvSpPr>
          <p:nvPr/>
        </p:nvSpPr>
        <p:spPr bwMode="auto">
          <a:xfrm>
            <a:off x="6396038" y="4991100"/>
            <a:ext cx="133350" cy="530225"/>
          </a:xfrm>
          <a:custGeom>
            <a:avLst/>
            <a:gdLst>
              <a:gd name="T0" fmla="*/ 0 w 133350"/>
              <a:gd name="T1" fmla="*/ 0 h 530401"/>
              <a:gd name="T2" fmla="*/ 23812 w 133350"/>
              <a:gd name="T3" fmla="*/ 160216 h 530401"/>
              <a:gd name="T4" fmla="*/ 38100 w 133350"/>
              <a:gd name="T5" fmla="*/ 278019 h 530401"/>
              <a:gd name="T6" fmla="*/ 61912 w 133350"/>
              <a:gd name="T7" fmla="*/ 405245 h 530401"/>
              <a:gd name="T8" fmla="*/ 109537 w 133350"/>
              <a:gd name="T9" fmla="*/ 499493 h 530401"/>
              <a:gd name="T10" fmla="*/ 128587 w 133350"/>
              <a:gd name="T11" fmla="*/ 523053 h 530401"/>
              <a:gd name="T12" fmla="*/ 133350 w 133350"/>
              <a:gd name="T13" fmla="*/ 523053 h 530401"/>
              <a:gd name="T14" fmla="*/ 133350 w 133350"/>
              <a:gd name="T15" fmla="*/ 523053 h 53040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33350" h="530401">
                <a:moveTo>
                  <a:pt x="0" y="0"/>
                </a:moveTo>
                <a:cubicBezTo>
                  <a:pt x="8731" y="57547"/>
                  <a:pt x="17462" y="115094"/>
                  <a:pt x="23812" y="161925"/>
                </a:cubicBezTo>
                <a:cubicBezTo>
                  <a:pt x="30162" y="208756"/>
                  <a:pt x="31750" y="239712"/>
                  <a:pt x="38100" y="280987"/>
                </a:cubicBezTo>
                <a:cubicBezTo>
                  <a:pt x="44450" y="322262"/>
                  <a:pt x="50006" y="372269"/>
                  <a:pt x="61912" y="409575"/>
                </a:cubicBezTo>
                <a:cubicBezTo>
                  <a:pt x="73818" y="446881"/>
                  <a:pt x="98425" y="484981"/>
                  <a:pt x="109537" y="504825"/>
                </a:cubicBezTo>
                <a:cubicBezTo>
                  <a:pt x="120649" y="524669"/>
                  <a:pt x="124618" y="524668"/>
                  <a:pt x="128587" y="528637"/>
                </a:cubicBezTo>
                <a:cubicBezTo>
                  <a:pt x="132556" y="532606"/>
                  <a:pt x="133350" y="528637"/>
                  <a:pt x="133350" y="528637"/>
                </a:cubicBezTo>
              </a:path>
            </a:pathLst>
          </a:cu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cxnSp>
        <p:nvCxnSpPr>
          <p:cNvPr id="18465" name="Egyenes összekötő 15"/>
          <p:cNvCxnSpPr>
            <a:cxnSpLocks noChangeShapeType="1"/>
          </p:cNvCxnSpPr>
          <p:nvPr/>
        </p:nvCxnSpPr>
        <p:spPr bwMode="auto">
          <a:xfrm flipH="1">
            <a:off x="6457950" y="2994025"/>
            <a:ext cx="654050" cy="31750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466" name="Egyenes összekötő 17"/>
          <p:cNvCxnSpPr>
            <a:cxnSpLocks noChangeShapeType="1"/>
          </p:cNvCxnSpPr>
          <p:nvPr/>
        </p:nvCxnSpPr>
        <p:spPr bwMode="auto">
          <a:xfrm flipV="1">
            <a:off x="6723063" y="3421063"/>
            <a:ext cx="428625" cy="15875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467" name="Egyenes összekötő 19"/>
          <p:cNvCxnSpPr>
            <a:cxnSpLocks noChangeShapeType="1"/>
          </p:cNvCxnSpPr>
          <p:nvPr/>
        </p:nvCxnSpPr>
        <p:spPr bwMode="auto">
          <a:xfrm flipV="1">
            <a:off x="7148513" y="3354388"/>
            <a:ext cx="119062" cy="6985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468" name="Egyenes összekötő 33"/>
          <p:cNvCxnSpPr>
            <a:cxnSpLocks noChangeShapeType="1"/>
          </p:cNvCxnSpPr>
          <p:nvPr/>
        </p:nvCxnSpPr>
        <p:spPr bwMode="auto">
          <a:xfrm flipV="1">
            <a:off x="6140450" y="4251325"/>
            <a:ext cx="442913" cy="61913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469" name="Egyenes összekötő 55"/>
          <p:cNvCxnSpPr>
            <a:cxnSpLocks noChangeShapeType="1"/>
          </p:cNvCxnSpPr>
          <p:nvPr/>
        </p:nvCxnSpPr>
        <p:spPr bwMode="auto">
          <a:xfrm flipV="1">
            <a:off x="6135688" y="3094038"/>
            <a:ext cx="350837" cy="35560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470" name="Egyenes összekötő 57"/>
          <p:cNvCxnSpPr>
            <a:cxnSpLocks noChangeShapeType="1"/>
          </p:cNvCxnSpPr>
          <p:nvPr/>
        </p:nvCxnSpPr>
        <p:spPr bwMode="auto">
          <a:xfrm>
            <a:off x="6138863" y="3449638"/>
            <a:ext cx="366712" cy="303212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471" name="Egyenes összekötő 61"/>
          <p:cNvCxnSpPr>
            <a:cxnSpLocks noChangeShapeType="1"/>
          </p:cNvCxnSpPr>
          <p:nvPr/>
        </p:nvCxnSpPr>
        <p:spPr bwMode="auto">
          <a:xfrm>
            <a:off x="6062663" y="3887788"/>
            <a:ext cx="282575" cy="4445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1" name="Text Box 4"/>
          <p:cNvSpPr txBox="1">
            <a:spLocks noChangeArrowheads="1"/>
          </p:cNvSpPr>
          <p:nvPr/>
        </p:nvSpPr>
        <p:spPr bwMode="auto">
          <a:xfrm>
            <a:off x="2849563" y="469900"/>
            <a:ext cx="343376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 sz="2800" b="1" dirty="0">
                <a:solidFill>
                  <a:srgbClr val="CC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A hasfal szerkezete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ullám 1"/>
          <p:cNvSpPr/>
          <p:nvPr/>
        </p:nvSpPr>
        <p:spPr>
          <a:xfrm>
            <a:off x="1547813" y="1700213"/>
            <a:ext cx="6119812" cy="2879725"/>
          </a:xfrm>
          <a:prstGeom prst="wav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u-HU" sz="4000" dirty="0" err="1">
                <a:solidFill>
                  <a:srgbClr val="FF0000"/>
                </a:solidFill>
              </a:rPr>
              <a:t>Ligamentum</a:t>
            </a:r>
            <a:r>
              <a:rPr lang="hu-HU" sz="4000" dirty="0">
                <a:solidFill>
                  <a:srgbClr val="FF0000"/>
                </a:solidFill>
              </a:rPr>
              <a:t> </a:t>
            </a:r>
            <a:r>
              <a:rPr lang="hu-HU" sz="4000" dirty="0" err="1">
                <a:solidFill>
                  <a:srgbClr val="FF0000"/>
                </a:solidFill>
              </a:rPr>
              <a:t>inguinale</a:t>
            </a:r>
            <a:r>
              <a:rPr lang="hu-HU" sz="4000" dirty="0">
                <a:solidFill>
                  <a:srgbClr val="FF0000"/>
                </a:solidFill>
              </a:rPr>
              <a:t>. A sérvképződés anatómiai alapjai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Dia számának helye 1"/>
          <p:cNvSpPr>
            <a:spLocks noGrp="1"/>
          </p:cNvSpPr>
          <p:nvPr>
            <p:ph type="sldNum" sz="quarter" idx="12"/>
          </p:nvPr>
        </p:nvSpPr>
        <p:spPr>
          <a:xfrm>
            <a:off x="3124200" y="6245225"/>
            <a:ext cx="2895600" cy="476250"/>
          </a:xfrm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fld id="{2B4C376D-384C-490B-BB42-5863A172DB2B}" type="slidenum">
              <a:rPr lang="hu-HU" altLang="hu-HU" sz="1400" smtClean="0">
                <a:solidFill>
                  <a:srgbClr val="FF33CC"/>
                </a:solidFill>
                <a:latin typeface="Times New Roman" panose="02020603050405020304" pitchFamily="18" charset="0"/>
              </a:rPr>
              <a:pPr algn="ctr">
                <a:spcBef>
                  <a:spcPct val="0"/>
                </a:spcBef>
                <a:buFontTx/>
                <a:buNone/>
              </a:pPr>
              <a:t>14</a:t>
            </a:fld>
            <a:endParaRPr lang="hu-HU" altLang="hu-HU" sz="1400" smtClean="0">
              <a:solidFill>
                <a:srgbClr val="FF33CC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048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288" y="3128963"/>
            <a:ext cx="3117850" cy="311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1014413" y="214313"/>
            <a:ext cx="7132637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 altLang="hu-HU" sz="3200" b="1" dirty="0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 medence kimenetei</a:t>
            </a:r>
          </a:p>
        </p:txBody>
      </p:sp>
      <p:pic>
        <p:nvPicPr>
          <p:cNvPr id="20485" name="Tartalom hely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76650" y="830263"/>
            <a:ext cx="5072063" cy="541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Szövegdoboz 1"/>
          <p:cNvSpPr txBox="1">
            <a:spLocks noChangeArrowheads="1"/>
          </p:cNvSpPr>
          <p:nvPr/>
        </p:nvSpPr>
        <p:spPr bwMode="auto">
          <a:xfrm>
            <a:off x="3475038" y="1104900"/>
            <a:ext cx="2519362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400"/>
              <a:t>Foramen ischiadicum majus</a:t>
            </a:r>
          </a:p>
        </p:txBody>
      </p:sp>
      <p:sp>
        <p:nvSpPr>
          <p:cNvPr id="20487" name="Szövegdoboz 6"/>
          <p:cNvSpPr txBox="1">
            <a:spLocks noChangeArrowheads="1"/>
          </p:cNvSpPr>
          <p:nvPr/>
        </p:nvSpPr>
        <p:spPr bwMode="auto">
          <a:xfrm>
            <a:off x="3494088" y="5713413"/>
            <a:ext cx="2519362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400"/>
              <a:t>Foramen ischiadicum minus</a:t>
            </a:r>
          </a:p>
        </p:txBody>
      </p:sp>
      <p:sp>
        <p:nvSpPr>
          <p:cNvPr id="20488" name="Szövegdoboz 7"/>
          <p:cNvSpPr txBox="1">
            <a:spLocks noChangeArrowheads="1"/>
          </p:cNvSpPr>
          <p:nvPr/>
        </p:nvSpPr>
        <p:spPr bwMode="auto">
          <a:xfrm>
            <a:off x="3203575" y="1381125"/>
            <a:ext cx="2071688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400"/>
              <a:t>Ligamentum inguinale</a:t>
            </a:r>
          </a:p>
        </p:txBody>
      </p:sp>
      <p:sp>
        <p:nvSpPr>
          <p:cNvPr id="20489" name="Szövegdoboz 8"/>
          <p:cNvSpPr txBox="1">
            <a:spLocks noChangeArrowheads="1"/>
          </p:cNvSpPr>
          <p:nvPr/>
        </p:nvSpPr>
        <p:spPr bwMode="auto">
          <a:xfrm>
            <a:off x="6069013" y="1068388"/>
            <a:ext cx="2520950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400"/>
              <a:t>Ligamentum sacrotuberale</a:t>
            </a:r>
          </a:p>
        </p:txBody>
      </p:sp>
      <p:sp>
        <p:nvSpPr>
          <p:cNvPr id="20490" name="Szövegdoboz 9"/>
          <p:cNvSpPr txBox="1">
            <a:spLocks noChangeArrowheads="1"/>
          </p:cNvSpPr>
          <p:nvPr/>
        </p:nvSpPr>
        <p:spPr bwMode="auto">
          <a:xfrm>
            <a:off x="6143625" y="1344613"/>
            <a:ext cx="2519363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400"/>
              <a:t>Ligamentum sacrospinale</a:t>
            </a:r>
          </a:p>
        </p:txBody>
      </p:sp>
      <p:sp>
        <p:nvSpPr>
          <p:cNvPr id="20491" name="Szövegdoboz 10"/>
          <p:cNvSpPr txBox="1">
            <a:spLocks noChangeArrowheads="1"/>
          </p:cNvSpPr>
          <p:nvPr/>
        </p:nvSpPr>
        <p:spPr bwMode="auto">
          <a:xfrm>
            <a:off x="5237163" y="4913313"/>
            <a:ext cx="1516062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400"/>
              <a:t>Canalis obturatorius</a:t>
            </a:r>
          </a:p>
        </p:txBody>
      </p:sp>
      <p:sp>
        <p:nvSpPr>
          <p:cNvPr id="20492" name="Szövegdoboz 11"/>
          <p:cNvSpPr txBox="1">
            <a:spLocks noChangeArrowheads="1"/>
          </p:cNvSpPr>
          <p:nvPr/>
        </p:nvSpPr>
        <p:spPr bwMode="auto">
          <a:xfrm>
            <a:off x="5580063" y="5426075"/>
            <a:ext cx="1944687" cy="3063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400"/>
              <a:t>Membrana obturatoria</a:t>
            </a:r>
          </a:p>
        </p:txBody>
      </p:sp>
      <p:sp>
        <p:nvSpPr>
          <p:cNvPr id="3" name="Téglalap 2"/>
          <p:cNvSpPr/>
          <p:nvPr/>
        </p:nvSpPr>
        <p:spPr>
          <a:xfrm>
            <a:off x="6192838" y="5770563"/>
            <a:ext cx="2663825" cy="504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20494" name="Szövegdoboz 14"/>
          <p:cNvSpPr txBox="1">
            <a:spLocks noChangeArrowheads="1"/>
          </p:cNvSpPr>
          <p:nvPr/>
        </p:nvSpPr>
        <p:spPr bwMode="auto">
          <a:xfrm>
            <a:off x="6605588" y="5865813"/>
            <a:ext cx="1814512" cy="3063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400"/>
              <a:t>Hiatus subinguinalis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Dia számának helye 3"/>
          <p:cNvSpPr>
            <a:spLocks noGrp="1"/>
          </p:cNvSpPr>
          <p:nvPr>
            <p:ph type="sldNum" sz="quarter" idx="12"/>
          </p:nvPr>
        </p:nvSpPr>
        <p:spPr>
          <a:xfrm>
            <a:off x="7010400" y="6275388"/>
            <a:ext cx="1905000" cy="457200"/>
          </a:xfrm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fld id="{EF861636-8BB0-40BF-995B-BAF239BD55E9}" type="slidenum">
              <a:rPr lang="hu-HU" altLang="hu-HU" sz="1200" smtClean="0">
                <a:solidFill>
                  <a:srgbClr val="FF33CC"/>
                </a:solidFill>
                <a:latin typeface="Times New Roman" panose="02020603050405020304" pitchFamily="18" charset="0"/>
              </a:rPr>
              <a:pPr algn="ctr">
                <a:spcBef>
                  <a:spcPct val="0"/>
                </a:spcBef>
                <a:buFontTx/>
                <a:buNone/>
              </a:pPr>
              <a:t>15</a:t>
            </a:fld>
            <a:endParaRPr lang="hu-HU" altLang="hu-HU" sz="1200" smtClean="0">
              <a:solidFill>
                <a:srgbClr val="FF33CC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1507" name="Kép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41525" y="927100"/>
            <a:ext cx="4791075" cy="587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Egyenes összekötő 2"/>
          <p:cNvCxnSpPr/>
          <p:nvPr/>
        </p:nvCxnSpPr>
        <p:spPr bwMode="auto">
          <a:xfrm>
            <a:off x="2243138" y="3090863"/>
            <a:ext cx="0" cy="2582862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509" name="Szövegdoboz 5"/>
          <p:cNvSpPr txBox="1">
            <a:spLocks noChangeArrowheads="1"/>
          </p:cNvSpPr>
          <p:nvPr/>
        </p:nvSpPr>
        <p:spPr bwMode="auto">
          <a:xfrm>
            <a:off x="1171575" y="2614613"/>
            <a:ext cx="19288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200" b="1">
                <a:latin typeface="Times New Roman" panose="02020603050405020304" pitchFamily="18" charset="0"/>
              </a:rPr>
              <a:t>fossa iliaca</a:t>
            </a:r>
          </a:p>
        </p:txBody>
      </p:sp>
      <p:sp>
        <p:nvSpPr>
          <p:cNvPr id="21510" name="Szövegdoboz 6"/>
          <p:cNvSpPr txBox="1">
            <a:spLocks noChangeArrowheads="1"/>
          </p:cNvSpPr>
          <p:nvPr/>
        </p:nvSpPr>
        <p:spPr bwMode="auto">
          <a:xfrm>
            <a:off x="2471738" y="1438275"/>
            <a:ext cx="60007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200" b="1">
                <a:latin typeface="Times New Roman" panose="02020603050405020304" pitchFamily="18" charset="0"/>
              </a:rPr>
              <a:t>L5</a:t>
            </a:r>
          </a:p>
        </p:txBody>
      </p:sp>
      <p:sp>
        <p:nvSpPr>
          <p:cNvPr id="21511" name="Szövegdoboz 7"/>
          <p:cNvSpPr txBox="1">
            <a:spLocks noChangeArrowheads="1"/>
          </p:cNvSpPr>
          <p:nvPr/>
        </p:nvSpPr>
        <p:spPr bwMode="auto">
          <a:xfrm>
            <a:off x="768350" y="1916113"/>
            <a:ext cx="178752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200">
                <a:latin typeface="Times New Roman" panose="02020603050405020304" pitchFamily="18" charset="0"/>
              </a:rPr>
              <a:t>articulatio lumbosacralis</a:t>
            </a:r>
          </a:p>
        </p:txBody>
      </p:sp>
      <p:sp>
        <p:nvSpPr>
          <p:cNvPr id="21512" name="Szövegdoboz 8"/>
          <p:cNvSpPr txBox="1">
            <a:spLocks noChangeArrowheads="1"/>
          </p:cNvSpPr>
          <p:nvPr/>
        </p:nvSpPr>
        <p:spPr bwMode="auto">
          <a:xfrm>
            <a:off x="1284288" y="2338388"/>
            <a:ext cx="18161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200">
                <a:latin typeface="Times New Roman" panose="02020603050405020304" pitchFamily="18" charset="0"/>
              </a:rPr>
              <a:t>crista iliaca</a:t>
            </a:r>
          </a:p>
        </p:txBody>
      </p:sp>
      <p:sp>
        <p:nvSpPr>
          <p:cNvPr id="21513" name="Szövegdoboz 9"/>
          <p:cNvSpPr txBox="1">
            <a:spLocks noChangeArrowheads="1"/>
          </p:cNvSpPr>
          <p:nvPr/>
        </p:nvSpPr>
        <p:spPr bwMode="auto">
          <a:xfrm>
            <a:off x="650875" y="2951163"/>
            <a:ext cx="162877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200">
                <a:latin typeface="Times New Roman" panose="02020603050405020304" pitchFamily="18" charset="0"/>
              </a:rPr>
              <a:t>spina iliaca ant. sup.</a:t>
            </a:r>
          </a:p>
        </p:txBody>
      </p:sp>
      <p:sp>
        <p:nvSpPr>
          <p:cNvPr id="21514" name="Szövegdoboz 10"/>
          <p:cNvSpPr txBox="1">
            <a:spLocks noChangeArrowheads="1"/>
          </p:cNvSpPr>
          <p:nvPr/>
        </p:nvSpPr>
        <p:spPr bwMode="auto">
          <a:xfrm>
            <a:off x="1227138" y="3790950"/>
            <a:ext cx="25796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200">
                <a:latin typeface="Times New Roman" panose="02020603050405020304" pitchFamily="18" charset="0"/>
              </a:rPr>
              <a:t>spina iliaca ant. inf.</a:t>
            </a:r>
          </a:p>
        </p:txBody>
      </p:sp>
      <p:sp>
        <p:nvSpPr>
          <p:cNvPr id="21515" name="Szövegdoboz 11"/>
          <p:cNvSpPr txBox="1">
            <a:spLocks noChangeArrowheads="1"/>
          </p:cNvSpPr>
          <p:nvPr/>
        </p:nvSpPr>
        <p:spPr bwMode="auto">
          <a:xfrm>
            <a:off x="922338" y="5988050"/>
            <a:ext cx="15557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200" b="1">
                <a:latin typeface="Times New Roman" panose="02020603050405020304" pitchFamily="18" charset="0"/>
              </a:rPr>
              <a:t>facies symphysealis</a:t>
            </a:r>
          </a:p>
        </p:txBody>
      </p:sp>
      <p:sp>
        <p:nvSpPr>
          <p:cNvPr id="21516" name="Szövegdoboz 12"/>
          <p:cNvSpPr txBox="1">
            <a:spLocks noChangeArrowheads="1"/>
          </p:cNvSpPr>
          <p:nvPr/>
        </p:nvSpPr>
        <p:spPr bwMode="auto">
          <a:xfrm>
            <a:off x="788988" y="5573713"/>
            <a:ext cx="17272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200">
                <a:latin typeface="Times New Roman" panose="02020603050405020304" pitchFamily="18" charset="0"/>
              </a:rPr>
              <a:t>tuberculum pubicum</a:t>
            </a:r>
          </a:p>
        </p:txBody>
      </p:sp>
      <p:sp>
        <p:nvSpPr>
          <p:cNvPr id="21517" name="Szövegdoboz 15"/>
          <p:cNvSpPr txBox="1">
            <a:spLocks noChangeArrowheads="1"/>
          </p:cNvSpPr>
          <p:nvPr/>
        </p:nvSpPr>
        <p:spPr bwMode="auto">
          <a:xfrm>
            <a:off x="5187950" y="6199188"/>
            <a:ext cx="25939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200" b="1">
                <a:solidFill>
                  <a:srgbClr val="0070C0"/>
                </a:solidFill>
                <a:latin typeface="Times New Roman" panose="02020603050405020304" pitchFamily="18" charset="0"/>
              </a:rPr>
              <a:t>4. foramen obturatum</a:t>
            </a:r>
          </a:p>
        </p:txBody>
      </p:sp>
      <p:sp>
        <p:nvSpPr>
          <p:cNvPr id="21518" name="Szövegdoboz 16"/>
          <p:cNvSpPr txBox="1">
            <a:spLocks noChangeArrowheads="1"/>
          </p:cNvSpPr>
          <p:nvPr/>
        </p:nvSpPr>
        <p:spPr bwMode="auto">
          <a:xfrm>
            <a:off x="5448300" y="5734050"/>
            <a:ext cx="1879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200">
                <a:latin typeface="Times New Roman" panose="02020603050405020304" pitchFamily="18" charset="0"/>
              </a:rPr>
              <a:t>LIG. SACROTUBERALE</a:t>
            </a:r>
          </a:p>
        </p:txBody>
      </p:sp>
      <p:sp>
        <p:nvSpPr>
          <p:cNvPr id="21519" name="Szövegdoboz 17"/>
          <p:cNvSpPr txBox="1">
            <a:spLocks noChangeArrowheads="1"/>
          </p:cNvSpPr>
          <p:nvPr/>
        </p:nvSpPr>
        <p:spPr bwMode="auto">
          <a:xfrm>
            <a:off x="6253163" y="5500688"/>
            <a:ext cx="238283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200" b="1">
                <a:solidFill>
                  <a:srgbClr val="C00000"/>
                </a:solidFill>
                <a:latin typeface="Times New Roman" panose="02020603050405020304" pitchFamily="18" charset="0"/>
              </a:rPr>
              <a:t>3. foramen ischiadicum minus</a:t>
            </a:r>
          </a:p>
        </p:txBody>
      </p:sp>
      <p:sp>
        <p:nvSpPr>
          <p:cNvPr id="21520" name="Szövegdoboz 18"/>
          <p:cNvSpPr txBox="1">
            <a:spLocks noChangeArrowheads="1"/>
          </p:cNvSpPr>
          <p:nvPr/>
        </p:nvSpPr>
        <p:spPr bwMode="auto">
          <a:xfrm>
            <a:off x="6694488" y="4994275"/>
            <a:ext cx="23114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200" b="1">
                <a:latin typeface="Times New Roman" panose="02020603050405020304" pitchFamily="18" charset="0"/>
              </a:rPr>
              <a:t>os coccygis</a:t>
            </a:r>
          </a:p>
        </p:txBody>
      </p:sp>
      <p:sp>
        <p:nvSpPr>
          <p:cNvPr id="21521" name="Szövegdoboz 19"/>
          <p:cNvSpPr txBox="1">
            <a:spLocks noChangeArrowheads="1"/>
          </p:cNvSpPr>
          <p:nvPr/>
        </p:nvSpPr>
        <p:spPr bwMode="auto">
          <a:xfrm>
            <a:off x="6807200" y="4456113"/>
            <a:ext cx="167322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200">
                <a:latin typeface="Times New Roman" panose="02020603050405020304" pitchFamily="18" charset="0"/>
              </a:rPr>
              <a:t>LIG. SACROSPINALE</a:t>
            </a:r>
          </a:p>
        </p:txBody>
      </p:sp>
      <p:sp>
        <p:nvSpPr>
          <p:cNvPr id="21522" name="Szövegdoboz 20"/>
          <p:cNvSpPr txBox="1">
            <a:spLocks noChangeArrowheads="1"/>
          </p:cNvSpPr>
          <p:nvPr/>
        </p:nvSpPr>
        <p:spPr bwMode="auto">
          <a:xfrm>
            <a:off x="6832600" y="4003675"/>
            <a:ext cx="21732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200" b="1">
                <a:solidFill>
                  <a:srgbClr val="C00000"/>
                </a:solidFill>
                <a:latin typeface="Times New Roman" panose="02020603050405020304" pitchFamily="18" charset="0"/>
              </a:rPr>
              <a:t>2. foramen ischiadicum majus</a:t>
            </a:r>
          </a:p>
        </p:txBody>
      </p:sp>
      <p:sp>
        <p:nvSpPr>
          <p:cNvPr id="21523" name="Szövegdoboz 21"/>
          <p:cNvSpPr txBox="1">
            <a:spLocks noChangeArrowheads="1"/>
          </p:cNvSpPr>
          <p:nvPr/>
        </p:nvSpPr>
        <p:spPr bwMode="auto">
          <a:xfrm>
            <a:off x="6618288" y="3028950"/>
            <a:ext cx="201771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200">
                <a:latin typeface="Times New Roman" panose="02020603050405020304" pitchFamily="18" charset="0"/>
              </a:rPr>
              <a:t>articulatio sacroiliaca</a:t>
            </a:r>
          </a:p>
        </p:txBody>
      </p:sp>
      <p:sp>
        <p:nvSpPr>
          <p:cNvPr id="21524" name="Szövegdoboz 22"/>
          <p:cNvSpPr txBox="1">
            <a:spLocks noChangeArrowheads="1"/>
          </p:cNvSpPr>
          <p:nvPr/>
        </p:nvSpPr>
        <p:spPr bwMode="auto">
          <a:xfrm>
            <a:off x="6364288" y="2230438"/>
            <a:ext cx="172878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200" b="1">
                <a:latin typeface="Times New Roman" panose="02020603050405020304" pitchFamily="18" charset="0"/>
              </a:rPr>
              <a:t>os sacrum</a:t>
            </a:r>
          </a:p>
        </p:txBody>
      </p:sp>
      <p:sp>
        <p:nvSpPr>
          <p:cNvPr id="21525" name="Szövegdoboz 23"/>
          <p:cNvSpPr txBox="1">
            <a:spLocks noChangeArrowheads="1"/>
          </p:cNvSpPr>
          <p:nvPr/>
        </p:nvSpPr>
        <p:spPr bwMode="auto">
          <a:xfrm>
            <a:off x="5753100" y="1227138"/>
            <a:ext cx="32067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200" b="1">
                <a:solidFill>
                  <a:srgbClr val="C00000"/>
                </a:solidFill>
                <a:latin typeface="Times New Roman" panose="02020603050405020304" pitchFamily="18" charset="0"/>
              </a:rPr>
              <a:t>foramen intervertebrale</a:t>
            </a:r>
          </a:p>
        </p:txBody>
      </p:sp>
      <p:sp>
        <p:nvSpPr>
          <p:cNvPr id="21526" name="Szövegdoboz 14"/>
          <p:cNvSpPr txBox="1">
            <a:spLocks noChangeArrowheads="1"/>
          </p:cNvSpPr>
          <p:nvPr/>
        </p:nvSpPr>
        <p:spPr bwMode="auto">
          <a:xfrm>
            <a:off x="809625" y="4538663"/>
            <a:ext cx="125095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200" u="sng">
                <a:latin typeface="Times New Roman" panose="02020603050405020304" pitchFamily="18" charset="0"/>
              </a:rPr>
              <a:t>linea terminalis</a:t>
            </a:r>
          </a:p>
        </p:txBody>
      </p:sp>
      <p:sp>
        <p:nvSpPr>
          <p:cNvPr id="21527" name="Lekerekített téglalap 5"/>
          <p:cNvSpPr>
            <a:spLocks noChangeArrowheads="1"/>
          </p:cNvSpPr>
          <p:nvPr/>
        </p:nvSpPr>
        <p:spPr bwMode="auto">
          <a:xfrm>
            <a:off x="809625" y="4275138"/>
            <a:ext cx="1946275" cy="842962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hu-HU" altLang="hu-HU" sz="2400">
              <a:latin typeface="Times New Roman" panose="02020603050405020304" pitchFamily="18" charset="0"/>
            </a:endParaRPr>
          </a:p>
        </p:txBody>
      </p:sp>
      <p:sp>
        <p:nvSpPr>
          <p:cNvPr id="29" name="Text Box 3"/>
          <p:cNvSpPr txBox="1">
            <a:spLocks noChangeArrowheads="1"/>
          </p:cNvSpPr>
          <p:nvPr/>
        </p:nvSpPr>
        <p:spPr bwMode="auto">
          <a:xfrm>
            <a:off x="350838" y="241300"/>
            <a:ext cx="842962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 altLang="hu-HU" sz="3200" b="1" dirty="0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 medence kimenetei </a:t>
            </a:r>
          </a:p>
        </p:txBody>
      </p:sp>
      <p:sp>
        <p:nvSpPr>
          <p:cNvPr id="21529" name="Szövegdoboz 16"/>
          <p:cNvSpPr txBox="1">
            <a:spLocks noChangeArrowheads="1"/>
          </p:cNvSpPr>
          <p:nvPr/>
        </p:nvSpPr>
        <p:spPr bwMode="auto">
          <a:xfrm>
            <a:off x="423863" y="3408363"/>
            <a:ext cx="13954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200">
                <a:latin typeface="Times New Roman" panose="02020603050405020304" pitchFamily="18" charset="0"/>
              </a:rPr>
              <a:t>LIG. INGUINALE</a:t>
            </a:r>
          </a:p>
        </p:txBody>
      </p:sp>
      <p:sp>
        <p:nvSpPr>
          <p:cNvPr id="21530" name="Szövegdoboz 15"/>
          <p:cNvSpPr txBox="1">
            <a:spLocks noChangeArrowheads="1"/>
          </p:cNvSpPr>
          <p:nvPr/>
        </p:nvSpPr>
        <p:spPr bwMode="auto">
          <a:xfrm>
            <a:off x="184150" y="3571875"/>
            <a:ext cx="17573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200" b="1">
                <a:solidFill>
                  <a:srgbClr val="0070C0"/>
                </a:solidFill>
                <a:latin typeface="Times New Roman" panose="02020603050405020304" pitchFamily="18" charset="0"/>
              </a:rPr>
              <a:t>1. hiatus subinguinalis</a:t>
            </a:r>
          </a:p>
        </p:txBody>
      </p:sp>
      <p:cxnSp>
        <p:nvCxnSpPr>
          <p:cNvPr id="21531" name="Egyenes összekötő nyíllal 3"/>
          <p:cNvCxnSpPr>
            <a:cxnSpLocks noChangeShapeType="1"/>
            <a:stCxn id="21529" idx="3"/>
          </p:cNvCxnSpPr>
          <p:nvPr/>
        </p:nvCxnSpPr>
        <p:spPr bwMode="auto">
          <a:xfrm>
            <a:off x="1819275" y="3546475"/>
            <a:ext cx="423863" cy="317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532" name="Egyenes összekötő nyíllal 5"/>
          <p:cNvCxnSpPr>
            <a:cxnSpLocks noChangeShapeType="1"/>
          </p:cNvCxnSpPr>
          <p:nvPr/>
        </p:nvCxnSpPr>
        <p:spPr bwMode="auto">
          <a:xfrm>
            <a:off x="1819275" y="3721100"/>
            <a:ext cx="736600" cy="0"/>
          </a:xfrm>
          <a:prstGeom prst="straightConnector1">
            <a:avLst/>
          </a:prstGeom>
          <a:noFill/>
          <a:ln w="38100" algn="ctr">
            <a:solidFill>
              <a:srgbClr val="0070C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" name="Egyenes összekötő 30"/>
          <p:cNvCxnSpPr/>
          <p:nvPr/>
        </p:nvCxnSpPr>
        <p:spPr bwMode="auto">
          <a:xfrm>
            <a:off x="2311400" y="3111500"/>
            <a:ext cx="0" cy="2582863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534" name="Szövegdoboz 13"/>
          <p:cNvSpPr txBox="1">
            <a:spLocks noChangeArrowheads="1"/>
          </p:cNvSpPr>
          <p:nvPr/>
        </p:nvSpPr>
        <p:spPr bwMode="auto">
          <a:xfrm>
            <a:off x="1390650" y="4841875"/>
            <a:ext cx="26304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200">
                <a:latin typeface="Times New Roman" panose="02020603050405020304" pitchFamily="18" charset="0"/>
              </a:rPr>
              <a:t>pecten ossis pubis</a:t>
            </a:r>
          </a:p>
        </p:txBody>
      </p:sp>
      <p:sp>
        <p:nvSpPr>
          <p:cNvPr id="21535" name="Szövegdoboz 14"/>
          <p:cNvSpPr txBox="1">
            <a:spLocks noChangeArrowheads="1"/>
          </p:cNvSpPr>
          <p:nvPr/>
        </p:nvSpPr>
        <p:spPr bwMode="auto">
          <a:xfrm>
            <a:off x="1838325" y="4275138"/>
            <a:ext cx="23939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200">
                <a:latin typeface="Times New Roman" panose="02020603050405020304" pitchFamily="18" charset="0"/>
              </a:rPr>
              <a:t>linea arcuata</a:t>
            </a:r>
          </a:p>
        </p:txBody>
      </p:sp>
      <p:sp>
        <p:nvSpPr>
          <p:cNvPr id="21536" name="Ellipszis 45"/>
          <p:cNvSpPr>
            <a:spLocks noChangeArrowheads="1"/>
          </p:cNvSpPr>
          <p:nvPr/>
        </p:nvSpPr>
        <p:spPr bwMode="auto">
          <a:xfrm rot="-1316032">
            <a:off x="3294063" y="5781675"/>
            <a:ext cx="3089275" cy="328613"/>
          </a:xfrm>
          <a:prstGeom prst="ellipse">
            <a:avLst/>
          </a:prstGeom>
          <a:noFill/>
          <a:ln w="3810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hu-HU" altLang="hu-HU" sz="2400">
              <a:latin typeface="Times New Roman" panose="02020603050405020304" pitchFamily="18" charset="0"/>
            </a:endParaRPr>
          </a:p>
        </p:txBody>
      </p:sp>
      <p:sp>
        <p:nvSpPr>
          <p:cNvPr id="21537" name="Ellipszis 48"/>
          <p:cNvSpPr>
            <a:spLocks noChangeArrowheads="1"/>
          </p:cNvSpPr>
          <p:nvPr/>
        </p:nvSpPr>
        <p:spPr bwMode="auto">
          <a:xfrm>
            <a:off x="2251075" y="3306763"/>
            <a:ext cx="587375" cy="2266950"/>
          </a:xfrm>
          <a:prstGeom prst="ellipse">
            <a:avLst/>
          </a:prstGeom>
          <a:noFill/>
          <a:ln w="38100" algn="ctr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hu-HU" altLang="hu-HU" sz="2400">
              <a:latin typeface="Times New Roman" panose="02020603050405020304" pitchFamily="18" charset="0"/>
            </a:endParaRPr>
          </a:p>
        </p:txBody>
      </p:sp>
      <p:sp>
        <p:nvSpPr>
          <p:cNvPr id="21538" name="Ellipszis 49"/>
          <p:cNvSpPr>
            <a:spLocks noChangeArrowheads="1"/>
          </p:cNvSpPr>
          <p:nvPr/>
        </p:nvSpPr>
        <p:spPr bwMode="auto">
          <a:xfrm>
            <a:off x="4545013" y="3586163"/>
            <a:ext cx="1250950" cy="1025525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hu-HU" altLang="hu-HU" sz="2400">
              <a:latin typeface="Times New Roman" panose="02020603050405020304" pitchFamily="18" charset="0"/>
            </a:endParaRPr>
          </a:p>
        </p:txBody>
      </p:sp>
      <p:cxnSp>
        <p:nvCxnSpPr>
          <p:cNvPr id="21539" name="Egyenes összekötő nyíllal 55"/>
          <p:cNvCxnSpPr>
            <a:cxnSpLocks noChangeShapeType="1"/>
          </p:cNvCxnSpPr>
          <p:nvPr/>
        </p:nvCxnSpPr>
        <p:spPr bwMode="auto">
          <a:xfrm flipH="1">
            <a:off x="5114925" y="4151313"/>
            <a:ext cx="1709738" cy="9525"/>
          </a:xfrm>
          <a:prstGeom prst="straightConnector1">
            <a:avLst/>
          </a:prstGeom>
          <a:noFill/>
          <a:ln w="38100" algn="ctr">
            <a:solidFill>
              <a:srgbClr val="C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540" name="Ellipszis 47"/>
          <p:cNvSpPr>
            <a:spLocks noChangeArrowheads="1"/>
          </p:cNvSpPr>
          <p:nvPr/>
        </p:nvSpPr>
        <p:spPr bwMode="auto">
          <a:xfrm>
            <a:off x="5068888" y="4868863"/>
            <a:ext cx="407987" cy="588962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hu-HU" altLang="hu-HU" sz="2400">
              <a:latin typeface="Times New Roman" panose="02020603050405020304" pitchFamily="18" charset="0"/>
            </a:endParaRPr>
          </a:p>
        </p:txBody>
      </p:sp>
      <p:sp>
        <p:nvSpPr>
          <p:cNvPr id="21541" name="Ellipszis 49"/>
          <p:cNvSpPr>
            <a:spLocks noChangeArrowheads="1"/>
          </p:cNvSpPr>
          <p:nvPr/>
        </p:nvSpPr>
        <p:spPr bwMode="auto">
          <a:xfrm rot="1514781">
            <a:off x="3206750" y="5329238"/>
            <a:ext cx="1428750" cy="782637"/>
          </a:xfrm>
          <a:prstGeom prst="ellipse">
            <a:avLst/>
          </a:prstGeom>
          <a:noFill/>
          <a:ln w="38100" algn="ctr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hu-HU" altLang="hu-HU" sz="2400">
              <a:latin typeface="Times New Roman" panose="02020603050405020304" pitchFamily="18" charset="0"/>
            </a:endParaRPr>
          </a:p>
        </p:txBody>
      </p:sp>
      <p:sp>
        <p:nvSpPr>
          <p:cNvPr id="8230" name="Szövegdoboz 44"/>
          <p:cNvSpPr txBox="1">
            <a:spLocks noChangeArrowheads="1"/>
          </p:cNvSpPr>
          <p:nvPr/>
        </p:nvSpPr>
        <p:spPr bwMode="auto">
          <a:xfrm>
            <a:off x="5438775" y="5918200"/>
            <a:ext cx="21748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hu-HU" altLang="hu-HU" sz="1200" b="1" dirty="0" err="1" smtClean="0">
                <a:solidFill>
                  <a:schemeClr val="accent1">
                    <a:lumMod val="50000"/>
                  </a:schemeClr>
                </a:solidFill>
              </a:rPr>
              <a:t>apertura</a:t>
            </a:r>
            <a:r>
              <a:rPr lang="hu-HU" altLang="hu-HU" sz="12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hu-HU" altLang="hu-HU" sz="1200" b="1" dirty="0" err="1" smtClean="0">
                <a:solidFill>
                  <a:schemeClr val="accent1">
                    <a:lumMod val="50000"/>
                  </a:schemeClr>
                </a:solidFill>
              </a:rPr>
              <a:t>pelvis</a:t>
            </a:r>
            <a:r>
              <a:rPr lang="hu-HU" altLang="hu-HU" sz="12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hu-HU" altLang="hu-HU" sz="1200" b="1" dirty="0" err="1" smtClean="0">
                <a:solidFill>
                  <a:schemeClr val="accent1">
                    <a:lumMod val="50000"/>
                  </a:schemeClr>
                </a:solidFill>
              </a:rPr>
              <a:t>inferior</a:t>
            </a:r>
            <a:endParaRPr lang="hu-HU" altLang="hu-HU" sz="1200" b="1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21543" name="Egyenes összekötő 4"/>
          <p:cNvCxnSpPr>
            <a:cxnSpLocks noChangeShapeType="1"/>
          </p:cNvCxnSpPr>
          <p:nvPr/>
        </p:nvCxnSpPr>
        <p:spPr bwMode="auto">
          <a:xfrm flipH="1" flipV="1">
            <a:off x="5259388" y="5191125"/>
            <a:ext cx="1016000" cy="463550"/>
          </a:xfrm>
          <a:prstGeom prst="line">
            <a:avLst/>
          </a:prstGeom>
          <a:noFill/>
          <a:ln w="38100" algn="ctr">
            <a:solidFill>
              <a:srgbClr val="C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32" name="Egyenes összekötő nyíllal 6"/>
          <p:cNvCxnSpPr>
            <a:cxnSpLocks noChangeShapeType="1"/>
            <a:stCxn id="8230" idx="1"/>
          </p:cNvCxnSpPr>
          <p:nvPr/>
        </p:nvCxnSpPr>
        <p:spPr bwMode="auto">
          <a:xfrm flipH="1" flipV="1">
            <a:off x="4897438" y="5857875"/>
            <a:ext cx="541337" cy="198438"/>
          </a:xfrm>
          <a:prstGeom prst="straightConnector1">
            <a:avLst/>
          </a:prstGeom>
          <a:noFill/>
          <a:ln w="38100" algn="ctr">
            <a:solidFill>
              <a:schemeClr val="accent1">
                <a:lumMod val="75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545" name="Egyenes összekötő 44"/>
          <p:cNvCxnSpPr>
            <a:cxnSpLocks noChangeShapeType="1"/>
          </p:cNvCxnSpPr>
          <p:nvPr/>
        </p:nvCxnSpPr>
        <p:spPr bwMode="auto">
          <a:xfrm flipH="1" flipV="1">
            <a:off x="4187825" y="5803900"/>
            <a:ext cx="1014413" cy="530225"/>
          </a:xfrm>
          <a:prstGeom prst="line">
            <a:avLst/>
          </a:prstGeom>
          <a:noFill/>
          <a:ln w="38100" algn="ctr">
            <a:solidFill>
              <a:srgbClr val="0070C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546" name="Ellipszis 10"/>
          <p:cNvSpPr>
            <a:spLocks noChangeArrowheads="1"/>
          </p:cNvSpPr>
          <p:nvPr/>
        </p:nvSpPr>
        <p:spPr bwMode="auto">
          <a:xfrm rot="-1757311">
            <a:off x="3917950" y="1530350"/>
            <a:ext cx="239713" cy="498475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hu-HU" altLang="hu-HU" sz="2400">
              <a:latin typeface="Times New Roman" panose="02020603050405020304" pitchFamily="18" charset="0"/>
            </a:endParaRPr>
          </a:p>
        </p:txBody>
      </p:sp>
      <p:cxnSp>
        <p:nvCxnSpPr>
          <p:cNvPr id="21547" name="Egyenes összekötő nyíllal 12"/>
          <p:cNvCxnSpPr>
            <a:cxnSpLocks noChangeShapeType="1"/>
          </p:cNvCxnSpPr>
          <p:nvPr/>
        </p:nvCxnSpPr>
        <p:spPr bwMode="auto">
          <a:xfrm flipH="1">
            <a:off x="4021138" y="1436688"/>
            <a:ext cx="1731962" cy="412750"/>
          </a:xfrm>
          <a:prstGeom prst="straightConnector1">
            <a:avLst/>
          </a:prstGeom>
          <a:noFill/>
          <a:ln w="38100" algn="ctr">
            <a:solidFill>
              <a:srgbClr val="C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548" name="Ellipszis 1"/>
          <p:cNvSpPr>
            <a:spLocks noChangeArrowheads="1"/>
          </p:cNvSpPr>
          <p:nvPr/>
        </p:nvSpPr>
        <p:spPr bwMode="auto">
          <a:xfrm rot="1044446">
            <a:off x="2667000" y="2449513"/>
            <a:ext cx="455613" cy="3429000"/>
          </a:xfrm>
          <a:prstGeom prst="ellipse">
            <a:avLst/>
          </a:prstGeom>
          <a:noFill/>
          <a:ln w="3810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hu-HU" altLang="hu-HU" sz="2400">
              <a:latin typeface="Times New Roman" panose="02020603050405020304" pitchFamily="18" charset="0"/>
            </a:endParaRPr>
          </a:p>
        </p:txBody>
      </p:sp>
      <p:sp>
        <p:nvSpPr>
          <p:cNvPr id="45" name="Szövegdoboz 44"/>
          <p:cNvSpPr txBox="1">
            <a:spLocks noChangeArrowheads="1"/>
          </p:cNvSpPr>
          <p:nvPr/>
        </p:nvSpPr>
        <p:spPr bwMode="auto">
          <a:xfrm>
            <a:off x="342900" y="3159125"/>
            <a:ext cx="21748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hu-HU" altLang="hu-HU" sz="1200" b="1" dirty="0" err="1" smtClean="0">
                <a:solidFill>
                  <a:schemeClr val="accent1">
                    <a:lumMod val="50000"/>
                  </a:schemeClr>
                </a:solidFill>
              </a:rPr>
              <a:t>apertura</a:t>
            </a:r>
            <a:r>
              <a:rPr lang="hu-HU" altLang="hu-HU" sz="12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hu-HU" altLang="hu-HU" sz="1200" b="1" dirty="0" err="1" smtClean="0">
                <a:solidFill>
                  <a:schemeClr val="accent1">
                    <a:lumMod val="50000"/>
                  </a:schemeClr>
                </a:solidFill>
              </a:rPr>
              <a:t>pelvis</a:t>
            </a:r>
            <a:r>
              <a:rPr lang="hu-HU" altLang="hu-HU" sz="12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hu-HU" altLang="hu-HU" sz="1200" b="1" dirty="0" err="1" smtClean="0">
                <a:solidFill>
                  <a:schemeClr val="accent1">
                    <a:lumMod val="50000"/>
                  </a:schemeClr>
                </a:solidFill>
              </a:rPr>
              <a:t>superior</a:t>
            </a:r>
            <a:endParaRPr lang="hu-HU" altLang="hu-HU" sz="1200" b="1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46" name="Egyenes összekötő nyíllal 6"/>
          <p:cNvCxnSpPr>
            <a:cxnSpLocks noChangeShapeType="1"/>
          </p:cNvCxnSpPr>
          <p:nvPr/>
        </p:nvCxnSpPr>
        <p:spPr bwMode="auto">
          <a:xfrm>
            <a:off x="2041525" y="3317875"/>
            <a:ext cx="1085850" cy="142875"/>
          </a:xfrm>
          <a:prstGeom prst="straightConnector1">
            <a:avLst/>
          </a:prstGeom>
          <a:noFill/>
          <a:ln w="38100" algn="ctr">
            <a:solidFill>
              <a:schemeClr val="accent1">
                <a:lumMod val="75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Dia számának helye 1"/>
          <p:cNvSpPr>
            <a:spLocks noGrp="1"/>
          </p:cNvSpPr>
          <p:nvPr>
            <p:ph type="sldNum" sz="quarter" idx="12"/>
          </p:nvPr>
        </p:nvSpPr>
        <p:spPr>
          <a:xfrm>
            <a:off x="7010400" y="6532563"/>
            <a:ext cx="1905000" cy="457200"/>
          </a:xfrm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fld id="{981134EC-6443-48C3-A33B-1DFAEB2BF49B}" type="slidenum">
              <a:rPr lang="hu-HU" altLang="hu-HU" sz="1400" smtClean="0">
                <a:solidFill>
                  <a:srgbClr val="FF33CC"/>
                </a:solidFill>
                <a:latin typeface="Times New Roman" panose="02020603050405020304" pitchFamily="18" charset="0"/>
              </a:rPr>
              <a:pPr algn="ctr">
                <a:spcBef>
                  <a:spcPct val="0"/>
                </a:spcBef>
                <a:buFontTx/>
                <a:buNone/>
              </a:pPr>
              <a:t>16</a:t>
            </a:fld>
            <a:endParaRPr lang="hu-HU" altLang="hu-HU" sz="1400" smtClean="0">
              <a:solidFill>
                <a:srgbClr val="FF33CC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2531" name="Kép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41550" y="638175"/>
            <a:ext cx="4673600" cy="622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Szövegdoboz 3"/>
          <p:cNvSpPr txBox="1">
            <a:spLocks noChangeArrowheads="1"/>
          </p:cNvSpPr>
          <p:nvPr/>
        </p:nvSpPr>
        <p:spPr bwMode="auto">
          <a:xfrm>
            <a:off x="6723063" y="3027363"/>
            <a:ext cx="1543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2000">
                <a:solidFill>
                  <a:srgbClr val="002060"/>
                </a:solidFill>
                <a:latin typeface="Times New Roman" panose="02020603050405020304" pitchFamily="18" charset="0"/>
              </a:rPr>
              <a:t>m. piriformis</a:t>
            </a:r>
          </a:p>
        </p:txBody>
      </p:sp>
      <p:sp>
        <p:nvSpPr>
          <p:cNvPr id="22533" name="Szövegdoboz 4"/>
          <p:cNvSpPr txBox="1">
            <a:spLocks noChangeArrowheads="1"/>
          </p:cNvSpPr>
          <p:nvPr/>
        </p:nvSpPr>
        <p:spPr bwMode="auto">
          <a:xfrm>
            <a:off x="6789738" y="3525838"/>
            <a:ext cx="22415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2000">
                <a:solidFill>
                  <a:srgbClr val="002060"/>
                </a:solidFill>
                <a:latin typeface="Times New Roman" panose="02020603050405020304" pitchFamily="18" charset="0"/>
              </a:rPr>
              <a:t>m. ischiococcygeus</a:t>
            </a:r>
          </a:p>
        </p:txBody>
      </p:sp>
      <p:sp>
        <p:nvSpPr>
          <p:cNvPr id="22534" name="Szövegdoboz 5"/>
          <p:cNvSpPr txBox="1">
            <a:spLocks noChangeArrowheads="1"/>
          </p:cNvSpPr>
          <p:nvPr/>
        </p:nvSpPr>
        <p:spPr bwMode="auto">
          <a:xfrm>
            <a:off x="6370638" y="5395913"/>
            <a:ext cx="22431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2000">
                <a:latin typeface="Times New Roman" panose="02020603050405020304" pitchFamily="18" charset="0"/>
              </a:rPr>
              <a:t>m. gluteus max.</a:t>
            </a:r>
          </a:p>
        </p:txBody>
      </p:sp>
      <p:sp>
        <p:nvSpPr>
          <p:cNvPr id="22535" name="Szövegdoboz 6"/>
          <p:cNvSpPr txBox="1">
            <a:spLocks noChangeArrowheads="1"/>
          </p:cNvSpPr>
          <p:nvPr/>
        </p:nvSpPr>
        <p:spPr bwMode="auto">
          <a:xfrm>
            <a:off x="6826250" y="4467225"/>
            <a:ext cx="22050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2000">
                <a:solidFill>
                  <a:srgbClr val="002060"/>
                </a:solidFill>
                <a:latin typeface="Times New Roman" panose="02020603050405020304" pitchFamily="18" charset="0"/>
              </a:rPr>
              <a:t>m. obturator int.</a:t>
            </a:r>
          </a:p>
        </p:txBody>
      </p:sp>
      <p:sp>
        <p:nvSpPr>
          <p:cNvPr id="22536" name="Szövegdoboz 7"/>
          <p:cNvSpPr txBox="1">
            <a:spLocks noChangeArrowheads="1"/>
          </p:cNvSpPr>
          <p:nvPr/>
        </p:nvSpPr>
        <p:spPr bwMode="auto">
          <a:xfrm>
            <a:off x="1616075" y="1185863"/>
            <a:ext cx="12525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2000">
                <a:solidFill>
                  <a:srgbClr val="002060"/>
                </a:solidFill>
                <a:latin typeface="Times New Roman" panose="02020603050405020304" pitchFamily="18" charset="0"/>
              </a:rPr>
              <a:t>m. iliacus</a:t>
            </a:r>
          </a:p>
        </p:txBody>
      </p:sp>
      <p:sp>
        <p:nvSpPr>
          <p:cNvPr id="22537" name="Szövegdoboz 8"/>
          <p:cNvSpPr txBox="1">
            <a:spLocks noChangeArrowheads="1"/>
          </p:cNvSpPr>
          <p:nvPr/>
        </p:nvSpPr>
        <p:spPr bwMode="auto">
          <a:xfrm>
            <a:off x="331788" y="1550988"/>
            <a:ext cx="24923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2000">
                <a:solidFill>
                  <a:srgbClr val="002060"/>
                </a:solidFill>
                <a:latin typeface="Times New Roman" panose="02020603050405020304" pitchFamily="18" charset="0"/>
              </a:rPr>
              <a:t>m. psoas maj. &amp; min.</a:t>
            </a:r>
          </a:p>
        </p:txBody>
      </p:sp>
      <p:sp>
        <p:nvSpPr>
          <p:cNvPr id="22538" name="Szövegdoboz 9"/>
          <p:cNvSpPr txBox="1">
            <a:spLocks noChangeArrowheads="1"/>
          </p:cNvSpPr>
          <p:nvPr/>
        </p:nvSpPr>
        <p:spPr bwMode="auto">
          <a:xfrm>
            <a:off x="515938" y="4797425"/>
            <a:ext cx="182086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2000">
                <a:latin typeface="Times New Roman" panose="02020603050405020304" pitchFamily="18" charset="0"/>
              </a:rPr>
              <a:t>arcus tendineus (m. levator ani eltávolítva)</a:t>
            </a:r>
          </a:p>
        </p:txBody>
      </p:sp>
      <p:sp>
        <p:nvSpPr>
          <p:cNvPr id="22539" name="Szövegdoboz 10"/>
          <p:cNvSpPr txBox="1">
            <a:spLocks noChangeArrowheads="1"/>
          </p:cNvSpPr>
          <p:nvPr/>
        </p:nvSpPr>
        <p:spPr bwMode="auto">
          <a:xfrm>
            <a:off x="349250" y="3127375"/>
            <a:ext cx="17795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200" b="1">
                <a:solidFill>
                  <a:srgbClr val="0070C0"/>
                </a:solidFill>
                <a:latin typeface="Times New Roman" panose="02020603050405020304" pitchFamily="18" charset="0"/>
              </a:rPr>
              <a:t>1. hiatus subinguinalis</a:t>
            </a:r>
          </a:p>
        </p:txBody>
      </p:sp>
      <p:sp>
        <p:nvSpPr>
          <p:cNvPr id="22540" name="Szövegdoboz 11"/>
          <p:cNvSpPr txBox="1">
            <a:spLocks noChangeArrowheads="1"/>
          </p:cNvSpPr>
          <p:nvPr/>
        </p:nvSpPr>
        <p:spPr bwMode="auto">
          <a:xfrm>
            <a:off x="6770688" y="3895725"/>
            <a:ext cx="20335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200" b="1">
                <a:solidFill>
                  <a:srgbClr val="0070C0"/>
                </a:solidFill>
                <a:latin typeface="Times New Roman" panose="02020603050405020304" pitchFamily="18" charset="0"/>
              </a:rPr>
              <a:t>4. foramen obturatum</a:t>
            </a:r>
          </a:p>
        </p:txBody>
      </p:sp>
      <p:sp>
        <p:nvSpPr>
          <p:cNvPr id="22541" name="Szövegdoboz 12"/>
          <p:cNvSpPr txBox="1">
            <a:spLocks noChangeArrowheads="1"/>
          </p:cNvSpPr>
          <p:nvPr/>
        </p:nvSpPr>
        <p:spPr bwMode="auto">
          <a:xfrm>
            <a:off x="6507163" y="2708275"/>
            <a:ext cx="254317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200" b="1">
                <a:solidFill>
                  <a:srgbClr val="C00000"/>
                </a:solidFill>
                <a:latin typeface="Times New Roman" panose="02020603050405020304" pitchFamily="18" charset="0"/>
              </a:rPr>
              <a:t>2. foramen ischiadicum majus</a:t>
            </a:r>
          </a:p>
        </p:txBody>
      </p:sp>
      <p:sp>
        <p:nvSpPr>
          <p:cNvPr id="22542" name="Szövegdoboz 13"/>
          <p:cNvSpPr txBox="1">
            <a:spLocks noChangeArrowheads="1"/>
          </p:cNvSpPr>
          <p:nvPr/>
        </p:nvSpPr>
        <p:spPr bwMode="auto">
          <a:xfrm>
            <a:off x="6754813" y="4173538"/>
            <a:ext cx="22764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200" b="1">
                <a:solidFill>
                  <a:srgbClr val="C00000"/>
                </a:solidFill>
                <a:latin typeface="Times New Roman" panose="02020603050405020304" pitchFamily="18" charset="0"/>
              </a:rPr>
              <a:t>3. foramen ischiadicum minus</a:t>
            </a:r>
          </a:p>
        </p:txBody>
      </p:sp>
      <p:cxnSp>
        <p:nvCxnSpPr>
          <p:cNvPr id="22543" name="Egyenes összekötő nyíllal 15"/>
          <p:cNvCxnSpPr>
            <a:cxnSpLocks noChangeShapeType="1"/>
          </p:cNvCxnSpPr>
          <p:nvPr/>
        </p:nvCxnSpPr>
        <p:spPr bwMode="auto">
          <a:xfrm>
            <a:off x="2743200" y="1474788"/>
            <a:ext cx="750888" cy="40005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544" name="Egyenes összekötő nyíllal 22"/>
          <p:cNvCxnSpPr>
            <a:cxnSpLocks noChangeShapeType="1"/>
          </p:cNvCxnSpPr>
          <p:nvPr/>
        </p:nvCxnSpPr>
        <p:spPr bwMode="auto">
          <a:xfrm flipH="1" flipV="1">
            <a:off x="4729163" y="4514850"/>
            <a:ext cx="2085975" cy="18573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545" name="Egyenes összekötő nyíllal 24"/>
          <p:cNvCxnSpPr>
            <a:cxnSpLocks noChangeShapeType="1"/>
          </p:cNvCxnSpPr>
          <p:nvPr/>
        </p:nvCxnSpPr>
        <p:spPr bwMode="auto">
          <a:xfrm flipH="1">
            <a:off x="5305425" y="3762375"/>
            <a:ext cx="1484313" cy="20002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546" name="Egyenes összekötő 26"/>
          <p:cNvCxnSpPr>
            <a:cxnSpLocks noChangeShapeType="1"/>
          </p:cNvCxnSpPr>
          <p:nvPr/>
        </p:nvCxnSpPr>
        <p:spPr bwMode="auto">
          <a:xfrm flipH="1">
            <a:off x="5799138" y="3287713"/>
            <a:ext cx="884237" cy="18415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547" name="Egyenes összekötő 28"/>
          <p:cNvCxnSpPr>
            <a:cxnSpLocks noChangeShapeType="1"/>
          </p:cNvCxnSpPr>
          <p:nvPr/>
        </p:nvCxnSpPr>
        <p:spPr bwMode="auto">
          <a:xfrm>
            <a:off x="5113338" y="3419475"/>
            <a:ext cx="733425" cy="4445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548" name="Egyenes összekötő 30"/>
          <p:cNvCxnSpPr>
            <a:cxnSpLocks noChangeShapeType="1"/>
          </p:cNvCxnSpPr>
          <p:nvPr/>
        </p:nvCxnSpPr>
        <p:spPr bwMode="auto">
          <a:xfrm flipV="1">
            <a:off x="5305425" y="3478213"/>
            <a:ext cx="506413" cy="22225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549" name="Egyenes összekötő 38"/>
          <p:cNvCxnSpPr>
            <a:cxnSpLocks noChangeShapeType="1"/>
          </p:cNvCxnSpPr>
          <p:nvPr/>
        </p:nvCxnSpPr>
        <p:spPr bwMode="auto">
          <a:xfrm>
            <a:off x="5975350" y="5535613"/>
            <a:ext cx="425450" cy="9525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550" name="Egyenes összekötő 40"/>
          <p:cNvCxnSpPr>
            <a:cxnSpLocks noChangeShapeType="1"/>
          </p:cNvCxnSpPr>
          <p:nvPr/>
        </p:nvCxnSpPr>
        <p:spPr bwMode="auto">
          <a:xfrm>
            <a:off x="5846763" y="5383213"/>
            <a:ext cx="128587" cy="1524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551" name="Egyenes összekötő 42"/>
          <p:cNvCxnSpPr>
            <a:cxnSpLocks noChangeShapeType="1"/>
          </p:cNvCxnSpPr>
          <p:nvPr/>
        </p:nvCxnSpPr>
        <p:spPr bwMode="auto">
          <a:xfrm flipV="1">
            <a:off x="5618163" y="5546725"/>
            <a:ext cx="417512" cy="2174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410" name="Szövegdoboz 44"/>
          <p:cNvSpPr txBox="1">
            <a:spLocks noChangeArrowheads="1"/>
          </p:cNvSpPr>
          <p:nvPr/>
        </p:nvSpPr>
        <p:spPr bwMode="auto">
          <a:xfrm>
            <a:off x="6710363" y="4870450"/>
            <a:ext cx="21748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hu-HU" altLang="hu-HU" sz="1200" b="1" dirty="0" err="1" smtClean="0">
                <a:solidFill>
                  <a:schemeClr val="accent1">
                    <a:lumMod val="50000"/>
                  </a:schemeClr>
                </a:solidFill>
              </a:rPr>
              <a:t>apertura</a:t>
            </a:r>
            <a:r>
              <a:rPr lang="hu-HU" altLang="hu-HU" sz="12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hu-HU" altLang="hu-HU" sz="1200" b="1" dirty="0" err="1" smtClean="0">
                <a:solidFill>
                  <a:schemeClr val="accent1">
                    <a:lumMod val="50000"/>
                  </a:schemeClr>
                </a:solidFill>
              </a:rPr>
              <a:t>pelvis</a:t>
            </a:r>
            <a:r>
              <a:rPr lang="hu-HU" altLang="hu-HU" sz="12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hu-HU" altLang="hu-HU" sz="1200" b="1" dirty="0" err="1" smtClean="0">
                <a:solidFill>
                  <a:schemeClr val="accent1">
                    <a:lumMod val="50000"/>
                  </a:schemeClr>
                </a:solidFill>
              </a:rPr>
              <a:t>inferior</a:t>
            </a:r>
            <a:endParaRPr lang="hu-HU" altLang="hu-HU" sz="1200" b="1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2553" name="Ellipszis 45"/>
          <p:cNvSpPr>
            <a:spLocks noChangeArrowheads="1"/>
          </p:cNvSpPr>
          <p:nvPr/>
        </p:nvSpPr>
        <p:spPr bwMode="auto">
          <a:xfrm rot="-632674">
            <a:off x="3446463" y="4665663"/>
            <a:ext cx="1985962" cy="328612"/>
          </a:xfrm>
          <a:prstGeom prst="ellipse">
            <a:avLst/>
          </a:prstGeom>
          <a:noFill/>
          <a:ln w="3810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hu-HU" altLang="hu-HU" sz="2400">
              <a:latin typeface="Times New Roman" panose="02020603050405020304" pitchFamily="18" charset="0"/>
            </a:endParaRPr>
          </a:p>
        </p:txBody>
      </p:sp>
      <p:sp>
        <p:nvSpPr>
          <p:cNvPr id="22554" name="Ellipszis 46"/>
          <p:cNvSpPr>
            <a:spLocks noChangeArrowheads="1"/>
          </p:cNvSpPr>
          <p:nvPr/>
        </p:nvSpPr>
        <p:spPr bwMode="auto">
          <a:xfrm rot="-1794160">
            <a:off x="4522788" y="3071813"/>
            <a:ext cx="747712" cy="968375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hu-HU" altLang="hu-HU" sz="2400">
              <a:latin typeface="Times New Roman" panose="02020603050405020304" pitchFamily="18" charset="0"/>
            </a:endParaRPr>
          </a:p>
        </p:txBody>
      </p:sp>
      <p:sp>
        <p:nvSpPr>
          <p:cNvPr id="22555" name="Ellipszis 47"/>
          <p:cNvSpPr>
            <a:spLocks noChangeArrowheads="1"/>
          </p:cNvSpPr>
          <p:nvPr/>
        </p:nvSpPr>
        <p:spPr bwMode="auto">
          <a:xfrm>
            <a:off x="4897438" y="4198938"/>
            <a:ext cx="407987" cy="287337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hu-HU" altLang="hu-HU" sz="2400">
              <a:latin typeface="Times New Roman" panose="02020603050405020304" pitchFamily="18" charset="0"/>
            </a:endParaRPr>
          </a:p>
        </p:txBody>
      </p:sp>
      <p:sp>
        <p:nvSpPr>
          <p:cNvPr id="22556" name="Ellipszis 48"/>
          <p:cNvSpPr>
            <a:spLocks noChangeArrowheads="1"/>
          </p:cNvSpPr>
          <p:nvPr/>
        </p:nvSpPr>
        <p:spPr bwMode="auto">
          <a:xfrm rot="-482528">
            <a:off x="2549525" y="2217738"/>
            <a:ext cx="361950" cy="1811337"/>
          </a:xfrm>
          <a:prstGeom prst="ellipse">
            <a:avLst/>
          </a:prstGeom>
          <a:noFill/>
          <a:ln w="38100" algn="ctr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hu-HU" altLang="hu-HU" sz="2400">
              <a:latin typeface="Times New Roman" panose="02020603050405020304" pitchFamily="18" charset="0"/>
            </a:endParaRPr>
          </a:p>
        </p:txBody>
      </p:sp>
      <p:sp>
        <p:nvSpPr>
          <p:cNvPr id="22557" name="Ellipszis 49"/>
          <p:cNvSpPr>
            <a:spLocks noChangeArrowheads="1"/>
          </p:cNvSpPr>
          <p:nvPr/>
        </p:nvSpPr>
        <p:spPr bwMode="auto">
          <a:xfrm>
            <a:off x="3282950" y="3379788"/>
            <a:ext cx="1250950" cy="1025525"/>
          </a:xfrm>
          <a:prstGeom prst="ellipse">
            <a:avLst/>
          </a:prstGeom>
          <a:noFill/>
          <a:ln w="38100" algn="ctr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hu-HU" altLang="hu-HU" sz="2400">
              <a:latin typeface="Times New Roman" panose="02020603050405020304" pitchFamily="18" charset="0"/>
            </a:endParaRPr>
          </a:p>
        </p:txBody>
      </p:sp>
      <p:cxnSp>
        <p:nvCxnSpPr>
          <p:cNvPr id="22558" name="Egyenes összekötő nyíllal 51"/>
          <p:cNvCxnSpPr>
            <a:cxnSpLocks noChangeShapeType="1"/>
          </p:cNvCxnSpPr>
          <p:nvPr/>
        </p:nvCxnSpPr>
        <p:spPr bwMode="auto">
          <a:xfrm>
            <a:off x="2030413" y="3287713"/>
            <a:ext cx="712787" cy="139700"/>
          </a:xfrm>
          <a:prstGeom prst="straightConnector1">
            <a:avLst/>
          </a:prstGeom>
          <a:noFill/>
          <a:ln w="38100" algn="ctr">
            <a:solidFill>
              <a:srgbClr val="0070C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559" name="Egyenes összekötő nyíllal 53"/>
          <p:cNvCxnSpPr>
            <a:cxnSpLocks noChangeShapeType="1"/>
            <a:stCxn id="22541" idx="1"/>
          </p:cNvCxnSpPr>
          <p:nvPr/>
        </p:nvCxnSpPr>
        <p:spPr bwMode="auto">
          <a:xfrm flipH="1">
            <a:off x="4897438" y="2847975"/>
            <a:ext cx="1609725" cy="571500"/>
          </a:xfrm>
          <a:prstGeom prst="straightConnector1">
            <a:avLst/>
          </a:prstGeom>
          <a:noFill/>
          <a:ln w="38100" algn="ctr">
            <a:solidFill>
              <a:srgbClr val="C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560" name="Egyenes összekötő nyíllal 55"/>
          <p:cNvCxnSpPr>
            <a:cxnSpLocks noChangeShapeType="1"/>
          </p:cNvCxnSpPr>
          <p:nvPr/>
        </p:nvCxnSpPr>
        <p:spPr bwMode="auto">
          <a:xfrm flipH="1" flipV="1">
            <a:off x="5100638" y="4265613"/>
            <a:ext cx="1676400" cy="53975"/>
          </a:xfrm>
          <a:prstGeom prst="straightConnector1">
            <a:avLst/>
          </a:prstGeom>
          <a:noFill/>
          <a:ln w="38100" algn="ctr">
            <a:solidFill>
              <a:srgbClr val="C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419" name="Egyenes összekötő nyíllal 58"/>
          <p:cNvCxnSpPr>
            <a:cxnSpLocks noChangeShapeType="1"/>
          </p:cNvCxnSpPr>
          <p:nvPr/>
        </p:nvCxnSpPr>
        <p:spPr bwMode="auto">
          <a:xfrm flipH="1" flipV="1">
            <a:off x="4752975" y="4806950"/>
            <a:ext cx="1982788" cy="203200"/>
          </a:xfrm>
          <a:prstGeom prst="straightConnector1">
            <a:avLst/>
          </a:prstGeom>
          <a:noFill/>
          <a:ln w="38100" algn="ctr">
            <a:solidFill>
              <a:schemeClr val="accent1">
                <a:lumMod val="75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562" name="Egyenes összekötő nyíllal 60"/>
          <p:cNvCxnSpPr>
            <a:cxnSpLocks noChangeShapeType="1"/>
          </p:cNvCxnSpPr>
          <p:nvPr/>
        </p:nvCxnSpPr>
        <p:spPr bwMode="auto">
          <a:xfrm flipH="1">
            <a:off x="4192588" y="4046538"/>
            <a:ext cx="2563812" cy="115887"/>
          </a:xfrm>
          <a:prstGeom prst="straightConnector1">
            <a:avLst/>
          </a:prstGeom>
          <a:noFill/>
          <a:ln w="38100" algn="ctr">
            <a:solidFill>
              <a:srgbClr val="0070C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563" name="Egyenes összekötő nyíllal 62"/>
          <p:cNvCxnSpPr>
            <a:cxnSpLocks noChangeShapeType="1"/>
          </p:cNvCxnSpPr>
          <p:nvPr/>
        </p:nvCxnSpPr>
        <p:spPr bwMode="auto">
          <a:xfrm flipV="1">
            <a:off x="2214563" y="4276725"/>
            <a:ext cx="1755775" cy="72072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4" name="Ötágú csillag 63"/>
          <p:cNvSpPr/>
          <p:nvPr/>
        </p:nvSpPr>
        <p:spPr bwMode="auto">
          <a:xfrm>
            <a:off x="2030413" y="4330700"/>
            <a:ext cx="176212" cy="155575"/>
          </a:xfrm>
          <a:prstGeom prst="star5">
            <a:avLst/>
          </a:prstGeom>
          <a:solidFill>
            <a:srgbClr val="00B05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65" name="Ötágú csillag 64"/>
          <p:cNvSpPr/>
          <p:nvPr/>
        </p:nvSpPr>
        <p:spPr bwMode="auto">
          <a:xfrm>
            <a:off x="6777038" y="3463925"/>
            <a:ext cx="176212" cy="157163"/>
          </a:xfrm>
          <a:prstGeom prst="star5">
            <a:avLst/>
          </a:prstGeom>
          <a:solidFill>
            <a:srgbClr val="00B05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66" name="Ötágú csillag 65"/>
          <p:cNvSpPr/>
          <p:nvPr/>
        </p:nvSpPr>
        <p:spPr bwMode="auto">
          <a:xfrm>
            <a:off x="2011363" y="3646488"/>
            <a:ext cx="176212" cy="157162"/>
          </a:xfrm>
          <a:prstGeom prst="star5">
            <a:avLst/>
          </a:prstGeom>
          <a:solidFill>
            <a:srgbClr val="00B05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67" name="Ötágú csillag 66"/>
          <p:cNvSpPr/>
          <p:nvPr/>
        </p:nvSpPr>
        <p:spPr bwMode="auto">
          <a:xfrm>
            <a:off x="6548438" y="2551113"/>
            <a:ext cx="176212" cy="157162"/>
          </a:xfrm>
          <a:prstGeom prst="star5">
            <a:avLst/>
          </a:prstGeom>
          <a:solidFill>
            <a:srgbClr val="00B05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hu-HU"/>
          </a:p>
        </p:txBody>
      </p:sp>
      <p:cxnSp>
        <p:nvCxnSpPr>
          <p:cNvPr id="22568" name="Egyenes összekötő 68"/>
          <p:cNvCxnSpPr>
            <a:cxnSpLocks noChangeShapeType="1"/>
          </p:cNvCxnSpPr>
          <p:nvPr/>
        </p:nvCxnSpPr>
        <p:spPr bwMode="auto">
          <a:xfrm flipV="1">
            <a:off x="4627563" y="2665413"/>
            <a:ext cx="1879600" cy="56197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569" name="Egyenes összekötő 70"/>
          <p:cNvCxnSpPr>
            <a:cxnSpLocks noChangeShapeType="1"/>
          </p:cNvCxnSpPr>
          <p:nvPr/>
        </p:nvCxnSpPr>
        <p:spPr bwMode="auto">
          <a:xfrm flipV="1">
            <a:off x="5210175" y="3584575"/>
            <a:ext cx="1525588" cy="23177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570" name="Egyenes összekötő nyíllal 73"/>
          <p:cNvCxnSpPr>
            <a:cxnSpLocks noChangeShapeType="1"/>
          </p:cNvCxnSpPr>
          <p:nvPr/>
        </p:nvCxnSpPr>
        <p:spPr bwMode="auto">
          <a:xfrm flipV="1">
            <a:off x="2241550" y="3862388"/>
            <a:ext cx="1252538" cy="54292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571" name="Egyenes összekötő 75"/>
          <p:cNvCxnSpPr>
            <a:cxnSpLocks noChangeShapeType="1"/>
          </p:cNvCxnSpPr>
          <p:nvPr/>
        </p:nvCxnSpPr>
        <p:spPr bwMode="auto">
          <a:xfrm flipV="1">
            <a:off x="2241550" y="3725863"/>
            <a:ext cx="627063" cy="254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572" name="Szövegdoboz 76"/>
          <p:cNvSpPr txBox="1">
            <a:spLocks noChangeArrowheads="1"/>
          </p:cNvSpPr>
          <p:nvPr/>
        </p:nvSpPr>
        <p:spPr bwMode="auto">
          <a:xfrm>
            <a:off x="6513513" y="2478088"/>
            <a:ext cx="1752600" cy="276225"/>
          </a:xfrm>
          <a:prstGeom prst="rect">
            <a:avLst/>
          </a:prstGeom>
          <a:noFill/>
          <a:ln w="9525">
            <a:solidFill>
              <a:srgbClr val="33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200">
                <a:latin typeface="Times New Roman" panose="02020603050405020304" pitchFamily="18" charset="0"/>
              </a:rPr>
              <a:t>     hiatus suprapiriformis</a:t>
            </a:r>
          </a:p>
        </p:txBody>
      </p:sp>
      <p:sp>
        <p:nvSpPr>
          <p:cNvPr id="22573" name="Szövegdoboz 77"/>
          <p:cNvSpPr txBox="1">
            <a:spLocks noChangeArrowheads="1"/>
          </p:cNvSpPr>
          <p:nvPr/>
        </p:nvSpPr>
        <p:spPr bwMode="auto">
          <a:xfrm>
            <a:off x="6748463" y="3379788"/>
            <a:ext cx="1751012" cy="276225"/>
          </a:xfrm>
          <a:prstGeom prst="rect">
            <a:avLst/>
          </a:prstGeom>
          <a:noFill/>
          <a:ln w="9525">
            <a:solidFill>
              <a:srgbClr val="33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200">
                <a:latin typeface="Times New Roman" panose="02020603050405020304" pitchFamily="18" charset="0"/>
              </a:rPr>
              <a:t>      hiatus infrapiriformis</a:t>
            </a:r>
          </a:p>
        </p:txBody>
      </p:sp>
      <p:sp>
        <p:nvSpPr>
          <p:cNvPr id="22574" name="Szövegdoboz 78"/>
          <p:cNvSpPr txBox="1">
            <a:spLocks noChangeArrowheads="1"/>
          </p:cNvSpPr>
          <p:nvPr/>
        </p:nvSpPr>
        <p:spPr bwMode="auto">
          <a:xfrm>
            <a:off x="406400" y="3578225"/>
            <a:ext cx="1884363" cy="461963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200">
                <a:solidFill>
                  <a:srgbClr val="0070C0"/>
                </a:solidFill>
                <a:latin typeface="Times New Roman" panose="02020603050405020304" pitchFamily="18" charset="0"/>
              </a:rPr>
              <a:t>lacuna musculonervosa, vasorum, lymphatica </a:t>
            </a:r>
          </a:p>
        </p:txBody>
      </p:sp>
      <p:sp>
        <p:nvSpPr>
          <p:cNvPr id="22575" name="Szövegdoboz 79"/>
          <p:cNvSpPr txBox="1">
            <a:spLocks noChangeArrowheads="1"/>
          </p:cNvSpPr>
          <p:nvPr/>
        </p:nvSpPr>
        <p:spPr bwMode="auto">
          <a:xfrm>
            <a:off x="395288" y="4278313"/>
            <a:ext cx="1895475" cy="276225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200" b="1">
                <a:solidFill>
                  <a:srgbClr val="0070C0"/>
                </a:solidFill>
                <a:latin typeface="Times New Roman" panose="02020603050405020304" pitchFamily="18" charset="0"/>
              </a:rPr>
              <a:t>4a. canalis obturatorius</a:t>
            </a:r>
          </a:p>
        </p:txBody>
      </p:sp>
      <p:sp>
        <p:nvSpPr>
          <p:cNvPr id="50" name="Text Box 3"/>
          <p:cNvSpPr txBox="1">
            <a:spLocks noChangeArrowheads="1"/>
          </p:cNvSpPr>
          <p:nvPr/>
        </p:nvSpPr>
        <p:spPr bwMode="auto">
          <a:xfrm>
            <a:off x="503238" y="57150"/>
            <a:ext cx="842962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 altLang="hu-HU" sz="3200" b="1" dirty="0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 medence nyílásai és izmos alkotóelemei </a:t>
            </a:r>
          </a:p>
        </p:txBody>
      </p:sp>
      <p:sp>
        <p:nvSpPr>
          <p:cNvPr id="22577" name="Ellipszis 1"/>
          <p:cNvSpPr>
            <a:spLocks noChangeArrowheads="1"/>
          </p:cNvSpPr>
          <p:nvPr/>
        </p:nvSpPr>
        <p:spPr bwMode="auto">
          <a:xfrm rot="1998049">
            <a:off x="3233738" y="2009775"/>
            <a:ext cx="455612" cy="2211388"/>
          </a:xfrm>
          <a:prstGeom prst="ellipse">
            <a:avLst/>
          </a:prstGeom>
          <a:noFill/>
          <a:ln w="3810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hu-HU" altLang="hu-HU" sz="2400">
              <a:latin typeface="Times New Roman" panose="02020603050405020304" pitchFamily="18" charset="0"/>
            </a:endParaRPr>
          </a:p>
        </p:txBody>
      </p:sp>
      <p:sp>
        <p:nvSpPr>
          <p:cNvPr id="52" name="Szövegdoboz 51"/>
          <p:cNvSpPr txBox="1">
            <a:spLocks noChangeArrowheads="1"/>
          </p:cNvSpPr>
          <p:nvPr/>
        </p:nvSpPr>
        <p:spPr bwMode="auto">
          <a:xfrm>
            <a:off x="717550" y="2736850"/>
            <a:ext cx="21748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hu-HU" altLang="hu-HU" sz="1200" b="1" dirty="0" err="1" smtClean="0">
                <a:solidFill>
                  <a:schemeClr val="accent1">
                    <a:lumMod val="50000"/>
                  </a:schemeClr>
                </a:solidFill>
              </a:rPr>
              <a:t>apertura</a:t>
            </a:r>
            <a:r>
              <a:rPr lang="hu-HU" altLang="hu-HU" sz="12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hu-HU" altLang="hu-HU" sz="1200" b="1" dirty="0" err="1" smtClean="0">
                <a:solidFill>
                  <a:schemeClr val="accent1">
                    <a:lumMod val="50000"/>
                  </a:schemeClr>
                </a:solidFill>
              </a:rPr>
              <a:t>pelvis</a:t>
            </a:r>
            <a:r>
              <a:rPr lang="hu-HU" altLang="hu-HU" sz="12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hu-HU" altLang="hu-HU" sz="1200" b="1" smtClean="0">
                <a:solidFill>
                  <a:schemeClr val="accent1">
                    <a:lumMod val="50000"/>
                  </a:schemeClr>
                </a:solidFill>
              </a:rPr>
              <a:t>superior</a:t>
            </a:r>
            <a:endParaRPr lang="hu-HU" altLang="hu-HU" sz="1200" b="1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53" name="Egyenes összekötő nyíllal 6"/>
          <p:cNvCxnSpPr>
            <a:cxnSpLocks noChangeShapeType="1"/>
          </p:cNvCxnSpPr>
          <p:nvPr/>
        </p:nvCxnSpPr>
        <p:spPr bwMode="auto">
          <a:xfrm>
            <a:off x="2416175" y="2895600"/>
            <a:ext cx="1085850" cy="142875"/>
          </a:xfrm>
          <a:prstGeom prst="straightConnector1">
            <a:avLst/>
          </a:prstGeom>
          <a:noFill/>
          <a:ln w="38100" algn="ctr">
            <a:solidFill>
              <a:schemeClr val="accent1">
                <a:lumMod val="75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580" name="Egyenes összekötő nyíllal 17"/>
          <p:cNvCxnSpPr>
            <a:cxnSpLocks noChangeShapeType="1"/>
          </p:cNvCxnSpPr>
          <p:nvPr/>
        </p:nvCxnSpPr>
        <p:spPr bwMode="auto">
          <a:xfrm>
            <a:off x="2586038" y="1749425"/>
            <a:ext cx="1384300" cy="60166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581" name="Egyenes összekötő nyíllal 19"/>
          <p:cNvCxnSpPr>
            <a:cxnSpLocks noChangeShapeType="1"/>
          </p:cNvCxnSpPr>
          <p:nvPr/>
        </p:nvCxnSpPr>
        <p:spPr bwMode="auto">
          <a:xfrm>
            <a:off x="2505075" y="2038350"/>
            <a:ext cx="1165225" cy="51276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hiatus subinguina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4075" y="1730375"/>
            <a:ext cx="4932363" cy="501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Line 10"/>
          <p:cNvSpPr>
            <a:spLocks noChangeShapeType="1"/>
          </p:cNvSpPr>
          <p:nvPr/>
        </p:nvSpPr>
        <p:spPr bwMode="auto">
          <a:xfrm>
            <a:off x="2085975" y="2092325"/>
            <a:ext cx="1333500" cy="5286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3556" name="Line 11"/>
          <p:cNvSpPr>
            <a:spLocks noChangeShapeType="1"/>
          </p:cNvSpPr>
          <p:nvPr/>
        </p:nvSpPr>
        <p:spPr bwMode="auto">
          <a:xfrm>
            <a:off x="1763713" y="2535238"/>
            <a:ext cx="2016125" cy="6064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3557" name="Line 12"/>
          <p:cNvSpPr>
            <a:spLocks noChangeShapeType="1"/>
          </p:cNvSpPr>
          <p:nvPr/>
        </p:nvSpPr>
        <p:spPr bwMode="auto">
          <a:xfrm>
            <a:off x="1763713" y="2905125"/>
            <a:ext cx="2303462" cy="5445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3558" name="Line 13"/>
          <p:cNvSpPr>
            <a:spLocks noChangeShapeType="1"/>
          </p:cNvSpPr>
          <p:nvPr/>
        </p:nvSpPr>
        <p:spPr bwMode="auto">
          <a:xfrm flipV="1">
            <a:off x="2411413" y="3384550"/>
            <a:ext cx="1779587" cy="15732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3559" name="Text Box 14"/>
          <p:cNvSpPr txBox="1">
            <a:spLocks noChangeArrowheads="1"/>
          </p:cNvSpPr>
          <p:nvPr/>
        </p:nvSpPr>
        <p:spPr bwMode="auto">
          <a:xfrm>
            <a:off x="6858000" y="4654550"/>
            <a:ext cx="16748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1800" i="1"/>
              <a:t>*</a:t>
            </a:r>
            <a:r>
              <a:rPr lang="en-US" altLang="hu-HU" sz="1800" i="1"/>
              <a:t>Lig. </a:t>
            </a:r>
            <a:r>
              <a:rPr lang="hu-HU" altLang="hu-HU" sz="1800" i="1"/>
              <a:t>l</a:t>
            </a:r>
            <a:r>
              <a:rPr lang="en-US" altLang="hu-HU" sz="1800" i="1"/>
              <a:t>acunare</a:t>
            </a:r>
            <a:r>
              <a:rPr lang="hu-HU" altLang="hu-HU" sz="1800" i="1"/>
              <a:t> Gimbernati</a:t>
            </a:r>
            <a:endParaRPr lang="en-US" altLang="hu-HU" sz="1100" i="1"/>
          </a:p>
        </p:txBody>
      </p:sp>
      <p:sp>
        <p:nvSpPr>
          <p:cNvPr id="23560" name="Line 15"/>
          <p:cNvSpPr>
            <a:spLocks noChangeShapeType="1"/>
          </p:cNvSpPr>
          <p:nvPr/>
        </p:nvSpPr>
        <p:spPr bwMode="auto">
          <a:xfrm flipH="1" flipV="1">
            <a:off x="5219700" y="4089400"/>
            <a:ext cx="1728788" cy="7905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3561" name="Text Box 14"/>
          <p:cNvSpPr txBox="1">
            <a:spLocks noChangeArrowheads="1"/>
          </p:cNvSpPr>
          <p:nvPr/>
        </p:nvSpPr>
        <p:spPr bwMode="auto">
          <a:xfrm>
            <a:off x="3779838" y="1074738"/>
            <a:ext cx="20970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1800" i="1"/>
              <a:t>Arcus iliopectineus</a:t>
            </a:r>
            <a:endParaRPr lang="en-US" altLang="hu-HU" sz="1800" i="1"/>
          </a:p>
        </p:txBody>
      </p:sp>
      <p:sp>
        <p:nvSpPr>
          <p:cNvPr id="23562" name="Line 15"/>
          <p:cNvSpPr>
            <a:spLocks noChangeShapeType="1"/>
          </p:cNvSpPr>
          <p:nvPr/>
        </p:nvSpPr>
        <p:spPr bwMode="auto">
          <a:xfrm flipH="1">
            <a:off x="4592638" y="1470025"/>
            <a:ext cx="1873250" cy="20796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3563" name="Line 13"/>
          <p:cNvSpPr>
            <a:spLocks noChangeShapeType="1"/>
          </p:cNvSpPr>
          <p:nvPr/>
        </p:nvSpPr>
        <p:spPr bwMode="auto">
          <a:xfrm flipV="1">
            <a:off x="2247900" y="3927475"/>
            <a:ext cx="2324100" cy="142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7" name="Szövegdoboz 16"/>
          <p:cNvSpPr txBox="1"/>
          <p:nvPr/>
        </p:nvSpPr>
        <p:spPr>
          <a:xfrm>
            <a:off x="2657475" y="138113"/>
            <a:ext cx="4187825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3200" b="1" dirty="0" err="1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Hiatus</a:t>
            </a:r>
            <a:r>
              <a:rPr lang="hu-HU" sz="3200" b="1" dirty="0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hu-HU" sz="3200" b="1" dirty="0" err="1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subinguinalis</a:t>
            </a:r>
            <a:endParaRPr lang="hu-HU" sz="3200" b="1" dirty="0">
              <a:solidFill>
                <a:srgbClr val="FF33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3565" name="Szövegdoboz 3"/>
          <p:cNvSpPr txBox="1">
            <a:spLocks noChangeArrowheads="1"/>
          </p:cNvSpPr>
          <p:nvPr/>
        </p:nvSpPr>
        <p:spPr bwMode="auto">
          <a:xfrm>
            <a:off x="417513" y="1898650"/>
            <a:ext cx="1752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N.</a:t>
            </a:r>
            <a:r>
              <a:rPr lang="en-US" altLang="hu-HU" sz="1800"/>
              <a:t> cut</a:t>
            </a:r>
            <a:r>
              <a:rPr lang="hu-HU" altLang="hu-HU" sz="1800"/>
              <a:t>.</a:t>
            </a:r>
            <a:r>
              <a:rPr lang="en-US" altLang="hu-HU" sz="1800"/>
              <a:t> fem</a:t>
            </a:r>
            <a:r>
              <a:rPr lang="hu-HU" altLang="hu-HU" sz="1800"/>
              <a:t>. lat.</a:t>
            </a:r>
            <a:endParaRPr lang="en-US" altLang="hu-HU" sz="1800"/>
          </a:p>
        </p:txBody>
      </p:sp>
      <p:sp>
        <p:nvSpPr>
          <p:cNvPr id="23566" name="Szövegdoboz 4"/>
          <p:cNvSpPr txBox="1">
            <a:spLocks noChangeArrowheads="1"/>
          </p:cNvSpPr>
          <p:nvPr/>
        </p:nvSpPr>
        <p:spPr bwMode="auto">
          <a:xfrm>
            <a:off x="417513" y="2305050"/>
            <a:ext cx="14874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M</a:t>
            </a:r>
            <a:r>
              <a:rPr lang="en-US" altLang="hu-HU" sz="1800"/>
              <a:t>. iliopsoas</a:t>
            </a:r>
            <a:endParaRPr lang="hu-HU" altLang="hu-HU" sz="1800"/>
          </a:p>
        </p:txBody>
      </p:sp>
      <p:sp>
        <p:nvSpPr>
          <p:cNvPr id="23567" name="Szövegdoboz 5"/>
          <p:cNvSpPr txBox="1">
            <a:spLocks noChangeArrowheads="1"/>
          </p:cNvSpPr>
          <p:nvPr/>
        </p:nvSpPr>
        <p:spPr bwMode="auto">
          <a:xfrm>
            <a:off x="419100" y="2713038"/>
            <a:ext cx="14859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N. </a:t>
            </a:r>
            <a:r>
              <a:rPr lang="en-US" altLang="hu-HU" sz="1800"/>
              <a:t>femoral</a:t>
            </a:r>
            <a:r>
              <a:rPr lang="hu-HU" altLang="hu-HU" sz="1800"/>
              <a:t>is</a:t>
            </a:r>
          </a:p>
        </p:txBody>
      </p:sp>
      <p:sp>
        <p:nvSpPr>
          <p:cNvPr id="23568" name="Szövegdoboz 6"/>
          <p:cNvSpPr txBox="1">
            <a:spLocks noChangeArrowheads="1"/>
          </p:cNvSpPr>
          <p:nvPr/>
        </p:nvSpPr>
        <p:spPr bwMode="auto">
          <a:xfrm>
            <a:off x="455613" y="1247775"/>
            <a:ext cx="21002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hu-HU" sz="1800" b="1"/>
              <a:t>Lacuna musculo</a:t>
            </a:r>
            <a:r>
              <a:rPr lang="hu-HU" altLang="hu-HU" sz="1800" b="1"/>
              <a:t>-</a:t>
            </a:r>
            <a:r>
              <a:rPr lang="en-US" altLang="hu-HU" sz="1800" b="1"/>
              <a:t>nervosa</a:t>
            </a:r>
            <a:endParaRPr lang="hu-HU" altLang="hu-HU" sz="1800"/>
          </a:p>
        </p:txBody>
      </p:sp>
      <p:sp>
        <p:nvSpPr>
          <p:cNvPr id="23569" name="Szövegdoboz 7"/>
          <p:cNvSpPr txBox="1">
            <a:spLocks noChangeArrowheads="1"/>
          </p:cNvSpPr>
          <p:nvPr/>
        </p:nvSpPr>
        <p:spPr bwMode="auto">
          <a:xfrm>
            <a:off x="414338" y="4405313"/>
            <a:ext cx="23574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hu-HU" sz="1800" b="1"/>
              <a:t>Lacuna vasorum</a:t>
            </a:r>
            <a:endParaRPr lang="hu-HU" altLang="hu-HU" sz="1800"/>
          </a:p>
        </p:txBody>
      </p:sp>
      <p:sp>
        <p:nvSpPr>
          <p:cNvPr id="23570" name="Szövegdoboz 8"/>
          <p:cNvSpPr txBox="1">
            <a:spLocks noChangeArrowheads="1"/>
          </p:cNvSpPr>
          <p:nvPr/>
        </p:nvSpPr>
        <p:spPr bwMode="auto">
          <a:xfrm>
            <a:off x="414338" y="5178425"/>
            <a:ext cx="19970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A</a:t>
            </a:r>
            <a:r>
              <a:rPr lang="en-US" altLang="hu-HU" sz="1800"/>
              <a:t>.</a:t>
            </a:r>
            <a:r>
              <a:rPr lang="hu-HU" altLang="hu-HU" sz="1800"/>
              <a:t> &amp;</a:t>
            </a:r>
            <a:r>
              <a:rPr lang="en-US" altLang="hu-HU" sz="1800"/>
              <a:t> </a:t>
            </a:r>
            <a:r>
              <a:rPr lang="hu-HU" altLang="hu-HU" sz="1800"/>
              <a:t>V</a:t>
            </a:r>
            <a:r>
              <a:rPr lang="en-US" altLang="hu-HU" sz="1800"/>
              <a:t>. femoral</a:t>
            </a:r>
            <a:r>
              <a:rPr lang="hu-HU" altLang="hu-HU" sz="1800"/>
              <a:t>is</a:t>
            </a:r>
          </a:p>
        </p:txBody>
      </p:sp>
      <p:sp>
        <p:nvSpPr>
          <p:cNvPr id="23571" name="Szövegdoboz 9"/>
          <p:cNvSpPr txBox="1">
            <a:spLocks noChangeArrowheads="1"/>
          </p:cNvSpPr>
          <p:nvPr/>
        </p:nvSpPr>
        <p:spPr bwMode="auto">
          <a:xfrm>
            <a:off x="404813" y="4791075"/>
            <a:ext cx="23764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N. </a:t>
            </a:r>
            <a:r>
              <a:rPr lang="en-US" altLang="hu-HU" sz="1800"/>
              <a:t>genitofemoral</a:t>
            </a:r>
            <a:r>
              <a:rPr lang="hu-HU" altLang="hu-HU" sz="1800"/>
              <a:t>is</a:t>
            </a:r>
          </a:p>
        </p:txBody>
      </p:sp>
      <p:sp>
        <p:nvSpPr>
          <p:cNvPr id="23572" name="Szövegdoboz 10"/>
          <p:cNvSpPr txBox="1">
            <a:spLocks noChangeArrowheads="1"/>
          </p:cNvSpPr>
          <p:nvPr/>
        </p:nvSpPr>
        <p:spPr bwMode="auto">
          <a:xfrm>
            <a:off x="6176963" y="2017713"/>
            <a:ext cx="23558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hu-HU" sz="1800" b="1"/>
              <a:t>Lacuna lymphatica (herniosa)</a:t>
            </a:r>
            <a:endParaRPr lang="hu-HU" altLang="hu-HU" sz="1800"/>
          </a:p>
        </p:txBody>
      </p:sp>
      <p:sp>
        <p:nvSpPr>
          <p:cNvPr id="23573" name="Szövegdoboz 25"/>
          <p:cNvSpPr txBox="1">
            <a:spLocks noChangeArrowheads="1"/>
          </p:cNvSpPr>
          <p:nvPr/>
        </p:nvSpPr>
        <p:spPr bwMode="auto">
          <a:xfrm>
            <a:off x="6176963" y="2700338"/>
            <a:ext cx="16510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Nyirokcsomó, nyirokerek</a:t>
            </a:r>
          </a:p>
        </p:txBody>
      </p:sp>
      <p:sp>
        <p:nvSpPr>
          <p:cNvPr id="23574" name="Szövegdoboz 11"/>
          <p:cNvSpPr txBox="1">
            <a:spLocks noChangeArrowheads="1"/>
          </p:cNvSpPr>
          <p:nvPr/>
        </p:nvSpPr>
        <p:spPr bwMode="auto">
          <a:xfrm>
            <a:off x="6156325" y="3333750"/>
            <a:ext cx="2025650" cy="37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A</a:t>
            </a:r>
            <a:r>
              <a:rPr lang="en-US" altLang="hu-HU" sz="1800"/>
              <a:t>nulus femoralis</a:t>
            </a:r>
            <a:endParaRPr lang="hu-HU" altLang="hu-HU" sz="1800"/>
          </a:p>
        </p:txBody>
      </p:sp>
      <p:sp>
        <p:nvSpPr>
          <p:cNvPr id="23575" name="Line 15"/>
          <p:cNvSpPr>
            <a:spLocks noChangeShapeType="1"/>
          </p:cNvSpPr>
          <p:nvPr/>
        </p:nvSpPr>
        <p:spPr bwMode="auto">
          <a:xfrm flipH="1">
            <a:off x="5003800" y="3041650"/>
            <a:ext cx="1189038" cy="9032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3576" name="Text Box 14"/>
          <p:cNvSpPr txBox="1">
            <a:spLocks noChangeArrowheads="1"/>
          </p:cNvSpPr>
          <p:nvPr/>
        </p:nvSpPr>
        <p:spPr bwMode="auto">
          <a:xfrm>
            <a:off x="6348413" y="1244600"/>
            <a:ext cx="16414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hu-HU" sz="1800" i="1"/>
              <a:t>Lig. </a:t>
            </a:r>
            <a:r>
              <a:rPr lang="hu-HU" altLang="hu-HU" sz="1800" i="1"/>
              <a:t>inguinale</a:t>
            </a:r>
            <a:endParaRPr lang="en-US" altLang="hu-HU" sz="1100" i="1"/>
          </a:p>
        </p:txBody>
      </p:sp>
      <p:sp>
        <p:nvSpPr>
          <p:cNvPr id="23577" name="Line 15"/>
          <p:cNvSpPr>
            <a:spLocks noChangeShapeType="1"/>
          </p:cNvSpPr>
          <p:nvPr/>
        </p:nvSpPr>
        <p:spPr bwMode="auto">
          <a:xfrm flipH="1">
            <a:off x="4067175" y="1443038"/>
            <a:ext cx="804863" cy="18907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3578" name="Szövegdoboz 6"/>
          <p:cNvSpPr txBox="1">
            <a:spLocks noChangeArrowheads="1"/>
          </p:cNvSpPr>
          <p:nvPr/>
        </p:nvSpPr>
        <p:spPr bwMode="auto">
          <a:xfrm>
            <a:off x="6754813" y="6251575"/>
            <a:ext cx="20812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hu-HU" altLang="hu-HU" sz="1800"/>
              <a:t>*M. obl. abd. ext.</a:t>
            </a:r>
          </a:p>
        </p:txBody>
      </p:sp>
      <p:sp>
        <p:nvSpPr>
          <p:cNvPr id="23579" name="Line 15"/>
          <p:cNvSpPr>
            <a:spLocks noChangeShapeType="1"/>
          </p:cNvSpPr>
          <p:nvPr/>
        </p:nvSpPr>
        <p:spPr bwMode="auto">
          <a:xfrm flipH="1" flipV="1">
            <a:off x="5094288" y="4229100"/>
            <a:ext cx="1854200" cy="14319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3580" name="Szövegdoboz 4"/>
          <p:cNvSpPr txBox="1">
            <a:spLocks noChangeArrowheads="1"/>
          </p:cNvSpPr>
          <p:nvPr/>
        </p:nvSpPr>
        <p:spPr bwMode="auto">
          <a:xfrm>
            <a:off x="6948488" y="5476875"/>
            <a:ext cx="14874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M</a:t>
            </a:r>
            <a:r>
              <a:rPr lang="en-US" altLang="hu-HU" sz="1800"/>
              <a:t>. </a:t>
            </a:r>
            <a:r>
              <a:rPr lang="hu-HU" altLang="hu-HU" sz="1800"/>
              <a:t>pectineus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Egyenes összekötő 35"/>
          <p:cNvCxnSpPr/>
          <p:nvPr/>
        </p:nvCxnSpPr>
        <p:spPr>
          <a:xfrm>
            <a:off x="3741738" y="4222750"/>
            <a:ext cx="0" cy="12954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zabadkézi sokszög 13"/>
          <p:cNvSpPr/>
          <p:nvPr/>
        </p:nvSpPr>
        <p:spPr>
          <a:xfrm>
            <a:off x="3213100" y="633413"/>
            <a:ext cx="547688" cy="3194050"/>
          </a:xfrm>
          <a:custGeom>
            <a:avLst/>
            <a:gdLst>
              <a:gd name="connsiteX0" fmla="*/ 6495 w 528412"/>
              <a:gd name="connsiteY0" fmla="*/ 0 h 3194240"/>
              <a:gd name="connsiteX1" fmla="*/ 6495 w 528412"/>
              <a:gd name="connsiteY1" fmla="*/ 1315233 h 3194240"/>
              <a:gd name="connsiteX2" fmla="*/ 6495 w 528412"/>
              <a:gd name="connsiteY2" fmla="*/ 2480153 h 3194240"/>
              <a:gd name="connsiteX3" fmla="*/ 94177 w 528412"/>
              <a:gd name="connsiteY3" fmla="*/ 2906038 h 3194240"/>
              <a:gd name="connsiteX4" fmla="*/ 282068 w 528412"/>
              <a:gd name="connsiteY4" fmla="*/ 3106455 h 3194240"/>
              <a:gd name="connsiteX5" fmla="*/ 407328 w 528412"/>
              <a:gd name="connsiteY5" fmla="*/ 3181611 h 3194240"/>
              <a:gd name="connsiteX6" fmla="*/ 520062 w 528412"/>
              <a:gd name="connsiteY6" fmla="*/ 3194137 h 3194240"/>
              <a:gd name="connsiteX7" fmla="*/ 520062 w 528412"/>
              <a:gd name="connsiteY7" fmla="*/ 3181611 h 3194240"/>
              <a:gd name="connsiteX8" fmla="*/ 520062 w 528412"/>
              <a:gd name="connsiteY8" fmla="*/ 3194137 h 3194240"/>
              <a:gd name="connsiteX0" fmla="*/ 6495 w 528412"/>
              <a:gd name="connsiteY0" fmla="*/ 0 h 3194240"/>
              <a:gd name="connsiteX1" fmla="*/ 6495 w 528412"/>
              <a:gd name="connsiteY1" fmla="*/ 1315233 h 3194240"/>
              <a:gd name="connsiteX2" fmla="*/ 6495 w 528412"/>
              <a:gd name="connsiteY2" fmla="*/ 2480153 h 3194240"/>
              <a:gd name="connsiteX3" fmla="*/ 94177 w 528412"/>
              <a:gd name="connsiteY3" fmla="*/ 2906038 h 3194240"/>
              <a:gd name="connsiteX4" fmla="*/ 282068 w 528412"/>
              <a:gd name="connsiteY4" fmla="*/ 3106455 h 3194240"/>
              <a:gd name="connsiteX5" fmla="*/ 407328 w 528412"/>
              <a:gd name="connsiteY5" fmla="*/ 3181611 h 3194240"/>
              <a:gd name="connsiteX6" fmla="*/ 520062 w 528412"/>
              <a:gd name="connsiteY6" fmla="*/ 3194137 h 3194240"/>
              <a:gd name="connsiteX7" fmla="*/ 520062 w 528412"/>
              <a:gd name="connsiteY7" fmla="*/ 3181611 h 3194240"/>
              <a:gd name="connsiteX0" fmla="*/ 6495 w 548637"/>
              <a:gd name="connsiteY0" fmla="*/ 0 h 3194569"/>
              <a:gd name="connsiteX1" fmla="*/ 6495 w 548637"/>
              <a:gd name="connsiteY1" fmla="*/ 1315233 h 3194569"/>
              <a:gd name="connsiteX2" fmla="*/ 6495 w 548637"/>
              <a:gd name="connsiteY2" fmla="*/ 2480153 h 3194569"/>
              <a:gd name="connsiteX3" fmla="*/ 94177 w 548637"/>
              <a:gd name="connsiteY3" fmla="*/ 2906038 h 3194569"/>
              <a:gd name="connsiteX4" fmla="*/ 282068 w 548637"/>
              <a:gd name="connsiteY4" fmla="*/ 3106455 h 3194569"/>
              <a:gd name="connsiteX5" fmla="*/ 407328 w 548637"/>
              <a:gd name="connsiteY5" fmla="*/ 3181611 h 3194569"/>
              <a:gd name="connsiteX6" fmla="*/ 520062 w 548637"/>
              <a:gd name="connsiteY6" fmla="*/ 3194137 h 3194569"/>
              <a:gd name="connsiteX7" fmla="*/ 548637 w 548637"/>
              <a:gd name="connsiteY7" fmla="*/ 3176848 h 3194569"/>
              <a:gd name="connsiteX0" fmla="*/ 6495 w 548637"/>
              <a:gd name="connsiteY0" fmla="*/ 0 h 3194696"/>
              <a:gd name="connsiteX1" fmla="*/ 6495 w 548637"/>
              <a:gd name="connsiteY1" fmla="*/ 1315233 h 3194696"/>
              <a:gd name="connsiteX2" fmla="*/ 6495 w 548637"/>
              <a:gd name="connsiteY2" fmla="*/ 2480153 h 3194696"/>
              <a:gd name="connsiteX3" fmla="*/ 94177 w 548637"/>
              <a:gd name="connsiteY3" fmla="*/ 2906038 h 3194696"/>
              <a:gd name="connsiteX4" fmla="*/ 263018 w 548637"/>
              <a:gd name="connsiteY4" fmla="*/ 3101693 h 3194696"/>
              <a:gd name="connsiteX5" fmla="*/ 407328 w 548637"/>
              <a:gd name="connsiteY5" fmla="*/ 3181611 h 3194696"/>
              <a:gd name="connsiteX6" fmla="*/ 520062 w 548637"/>
              <a:gd name="connsiteY6" fmla="*/ 3194137 h 3194696"/>
              <a:gd name="connsiteX7" fmla="*/ 548637 w 548637"/>
              <a:gd name="connsiteY7" fmla="*/ 3176848 h 3194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8637" h="3194696">
                <a:moveTo>
                  <a:pt x="6495" y="0"/>
                </a:moveTo>
                <a:lnTo>
                  <a:pt x="6495" y="1315233"/>
                </a:lnTo>
                <a:cubicBezTo>
                  <a:pt x="6495" y="1728592"/>
                  <a:pt x="-8119" y="2215019"/>
                  <a:pt x="6495" y="2480153"/>
                </a:cubicBezTo>
                <a:cubicBezTo>
                  <a:pt x="21109" y="2745287"/>
                  <a:pt x="51423" y="2802448"/>
                  <a:pt x="94177" y="2906038"/>
                </a:cubicBezTo>
                <a:cubicBezTo>
                  <a:pt x="136931" y="3009628"/>
                  <a:pt x="210826" y="3055764"/>
                  <a:pt x="263018" y="3101693"/>
                </a:cubicBezTo>
                <a:cubicBezTo>
                  <a:pt x="315210" y="3147622"/>
                  <a:pt x="364487" y="3166204"/>
                  <a:pt x="407328" y="3181611"/>
                </a:cubicBezTo>
                <a:cubicBezTo>
                  <a:pt x="450169" y="3197018"/>
                  <a:pt x="496511" y="3194931"/>
                  <a:pt x="520062" y="3194137"/>
                </a:cubicBezTo>
                <a:cubicBezTo>
                  <a:pt x="543613" y="3193343"/>
                  <a:pt x="548637" y="3176848"/>
                  <a:pt x="548637" y="3176848"/>
                </a:cubicBezTo>
              </a:path>
            </a:pathLst>
          </a:custGeom>
          <a:noFill/>
          <a:ln w="7620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22" name="Szabadkézi sokszög 21"/>
          <p:cNvSpPr/>
          <p:nvPr/>
        </p:nvSpPr>
        <p:spPr>
          <a:xfrm>
            <a:off x="2967038" y="646113"/>
            <a:ext cx="442912" cy="5799137"/>
          </a:xfrm>
          <a:custGeom>
            <a:avLst/>
            <a:gdLst>
              <a:gd name="connsiteX0" fmla="*/ 43662 w 419796"/>
              <a:gd name="connsiteY0" fmla="*/ 0 h 5787025"/>
              <a:gd name="connsiteX1" fmla="*/ 6083 w 419796"/>
              <a:gd name="connsiteY1" fmla="*/ 2768252 h 5787025"/>
              <a:gd name="connsiteX2" fmla="*/ 156396 w 419796"/>
              <a:gd name="connsiteY2" fmla="*/ 3569918 h 5787025"/>
              <a:gd name="connsiteX3" fmla="*/ 331760 w 419796"/>
              <a:gd name="connsiteY3" fmla="*/ 4233797 h 5787025"/>
              <a:gd name="connsiteX4" fmla="*/ 419442 w 419796"/>
              <a:gd name="connsiteY4" fmla="*/ 4922729 h 5787025"/>
              <a:gd name="connsiteX5" fmla="*/ 356812 w 419796"/>
              <a:gd name="connsiteY5" fmla="*/ 5787025 h 5787025"/>
              <a:gd name="connsiteX0" fmla="*/ 43662 w 447277"/>
              <a:gd name="connsiteY0" fmla="*/ 0 h 5799551"/>
              <a:gd name="connsiteX1" fmla="*/ 6083 w 447277"/>
              <a:gd name="connsiteY1" fmla="*/ 2768252 h 5799551"/>
              <a:gd name="connsiteX2" fmla="*/ 156396 w 447277"/>
              <a:gd name="connsiteY2" fmla="*/ 3569918 h 5799551"/>
              <a:gd name="connsiteX3" fmla="*/ 331760 w 447277"/>
              <a:gd name="connsiteY3" fmla="*/ 4233797 h 5799551"/>
              <a:gd name="connsiteX4" fmla="*/ 419442 w 447277"/>
              <a:gd name="connsiteY4" fmla="*/ 4922729 h 5799551"/>
              <a:gd name="connsiteX5" fmla="*/ 431968 w 447277"/>
              <a:gd name="connsiteY5" fmla="*/ 5799551 h 5799551"/>
              <a:gd name="connsiteX0" fmla="*/ 41996 w 445611"/>
              <a:gd name="connsiteY0" fmla="*/ 0 h 5799551"/>
              <a:gd name="connsiteX1" fmla="*/ 4417 w 445611"/>
              <a:gd name="connsiteY1" fmla="*/ 2768252 h 5799551"/>
              <a:gd name="connsiteX2" fmla="*/ 129678 w 445611"/>
              <a:gd name="connsiteY2" fmla="*/ 3569918 h 5799551"/>
              <a:gd name="connsiteX3" fmla="*/ 330094 w 445611"/>
              <a:gd name="connsiteY3" fmla="*/ 4233797 h 5799551"/>
              <a:gd name="connsiteX4" fmla="*/ 417776 w 445611"/>
              <a:gd name="connsiteY4" fmla="*/ 4922729 h 5799551"/>
              <a:gd name="connsiteX5" fmla="*/ 430302 w 445611"/>
              <a:gd name="connsiteY5" fmla="*/ 5799551 h 5799551"/>
              <a:gd name="connsiteX0" fmla="*/ 41076 w 444691"/>
              <a:gd name="connsiteY0" fmla="*/ 0 h 5799551"/>
              <a:gd name="connsiteX1" fmla="*/ 3497 w 444691"/>
              <a:gd name="connsiteY1" fmla="*/ 2768252 h 5799551"/>
              <a:gd name="connsiteX2" fmla="*/ 114486 w 444691"/>
              <a:gd name="connsiteY2" fmla="*/ 3569918 h 5799551"/>
              <a:gd name="connsiteX3" fmla="*/ 329174 w 444691"/>
              <a:gd name="connsiteY3" fmla="*/ 4233797 h 5799551"/>
              <a:gd name="connsiteX4" fmla="*/ 416856 w 444691"/>
              <a:gd name="connsiteY4" fmla="*/ 4922729 h 5799551"/>
              <a:gd name="connsiteX5" fmla="*/ 429382 w 444691"/>
              <a:gd name="connsiteY5" fmla="*/ 5799551 h 5799551"/>
              <a:gd name="connsiteX0" fmla="*/ 39352 w 442967"/>
              <a:gd name="connsiteY0" fmla="*/ 0 h 5799551"/>
              <a:gd name="connsiteX1" fmla="*/ 1773 w 442967"/>
              <a:gd name="connsiteY1" fmla="*/ 2768252 h 5799551"/>
              <a:gd name="connsiteX2" fmla="*/ 84217 w 442967"/>
              <a:gd name="connsiteY2" fmla="*/ 3565155 h 5799551"/>
              <a:gd name="connsiteX3" fmla="*/ 327450 w 442967"/>
              <a:gd name="connsiteY3" fmla="*/ 4233797 h 5799551"/>
              <a:gd name="connsiteX4" fmla="*/ 415132 w 442967"/>
              <a:gd name="connsiteY4" fmla="*/ 4922729 h 5799551"/>
              <a:gd name="connsiteX5" fmla="*/ 427658 w 442967"/>
              <a:gd name="connsiteY5" fmla="*/ 5799551 h 5799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2967" h="5799551">
                <a:moveTo>
                  <a:pt x="39352" y="0"/>
                </a:moveTo>
                <a:cubicBezTo>
                  <a:pt x="11168" y="1086633"/>
                  <a:pt x="-5704" y="2174060"/>
                  <a:pt x="1773" y="2768252"/>
                </a:cubicBezTo>
                <a:cubicBezTo>
                  <a:pt x="9250" y="3362444"/>
                  <a:pt x="29938" y="3320898"/>
                  <a:pt x="84217" y="3565155"/>
                </a:cubicBezTo>
                <a:cubicBezTo>
                  <a:pt x="138496" y="3809412"/>
                  <a:pt x="272298" y="4007535"/>
                  <a:pt x="327450" y="4233797"/>
                </a:cubicBezTo>
                <a:cubicBezTo>
                  <a:pt x="382602" y="4460059"/>
                  <a:pt x="398431" y="4661770"/>
                  <a:pt x="415132" y="4922729"/>
                </a:cubicBezTo>
                <a:cubicBezTo>
                  <a:pt x="431833" y="5183688"/>
                  <a:pt x="461060" y="5496838"/>
                  <a:pt x="427658" y="5799551"/>
                </a:cubicBezTo>
              </a:path>
            </a:pathLst>
          </a:cu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23" name="Szabadkézi sokszög 22"/>
          <p:cNvSpPr/>
          <p:nvPr/>
        </p:nvSpPr>
        <p:spPr>
          <a:xfrm>
            <a:off x="4071938" y="620713"/>
            <a:ext cx="1752600" cy="3773487"/>
          </a:xfrm>
          <a:custGeom>
            <a:avLst/>
            <a:gdLst>
              <a:gd name="connsiteX0" fmla="*/ 156622 w 1697324"/>
              <a:gd name="connsiteY0" fmla="*/ 0 h 3789911"/>
              <a:gd name="connsiteX1" fmla="*/ 144096 w 1697324"/>
              <a:gd name="connsiteY1" fmla="*/ 2655518 h 3789911"/>
              <a:gd name="connsiteX2" fmla="*/ 31362 w 1697324"/>
              <a:gd name="connsiteY2" fmla="*/ 2981195 h 3789911"/>
              <a:gd name="connsiteX3" fmla="*/ 6310 w 1697324"/>
              <a:gd name="connsiteY3" fmla="*/ 3169085 h 3789911"/>
              <a:gd name="connsiteX4" fmla="*/ 18836 w 1697324"/>
              <a:gd name="connsiteY4" fmla="*/ 3482236 h 3789911"/>
              <a:gd name="connsiteX5" fmla="*/ 194200 w 1697324"/>
              <a:gd name="connsiteY5" fmla="*/ 3757808 h 3789911"/>
              <a:gd name="connsiteX6" fmla="*/ 432195 w 1697324"/>
              <a:gd name="connsiteY6" fmla="*/ 3770334 h 3789911"/>
              <a:gd name="connsiteX7" fmla="*/ 757872 w 1697324"/>
              <a:gd name="connsiteY7" fmla="*/ 3632548 h 3789911"/>
              <a:gd name="connsiteX8" fmla="*/ 920710 w 1697324"/>
              <a:gd name="connsiteY8" fmla="*/ 3306871 h 3789911"/>
              <a:gd name="connsiteX9" fmla="*/ 1183757 w 1697324"/>
              <a:gd name="connsiteY9" fmla="*/ 2830882 h 3789911"/>
              <a:gd name="connsiteX10" fmla="*/ 1459329 w 1697324"/>
              <a:gd name="connsiteY10" fmla="*/ 2505206 h 3789911"/>
              <a:gd name="connsiteX11" fmla="*/ 1697324 w 1697324"/>
              <a:gd name="connsiteY11" fmla="*/ 2392471 h 3789911"/>
              <a:gd name="connsiteX0" fmla="*/ 156622 w 1697324"/>
              <a:gd name="connsiteY0" fmla="*/ 0 h 3790688"/>
              <a:gd name="connsiteX1" fmla="*/ 144096 w 1697324"/>
              <a:gd name="connsiteY1" fmla="*/ 2655518 h 3790688"/>
              <a:gd name="connsiteX2" fmla="*/ 31362 w 1697324"/>
              <a:gd name="connsiteY2" fmla="*/ 2981195 h 3790688"/>
              <a:gd name="connsiteX3" fmla="*/ 6310 w 1697324"/>
              <a:gd name="connsiteY3" fmla="*/ 3169085 h 3790688"/>
              <a:gd name="connsiteX4" fmla="*/ 18836 w 1697324"/>
              <a:gd name="connsiteY4" fmla="*/ 3482236 h 3790688"/>
              <a:gd name="connsiteX5" fmla="*/ 194200 w 1697324"/>
              <a:gd name="connsiteY5" fmla="*/ 3757808 h 3790688"/>
              <a:gd name="connsiteX6" fmla="*/ 432195 w 1697324"/>
              <a:gd name="connsiteY6" fmla="*/ 3770334 h 3790688"/>
              <a:gd name="connsiteX7" fmla="*/ 707767 w 1697324"/>
              <a:gd name="connsiteY7" fmla="*/ 3620022 h 3790688"/>
              <a:gd name="connsiteX8" fmla="*/ 920710 w 1697324"/>
              <a:gd name="connsiteY8" fmla="*/ 3306871 h 3790688"/>
              <a:gd name="connsiteX9" fmla="*/ 1183757 w 1697324"/>
              <a:gd name="connsiteY9" fmla="*/ 2830882 h 3790688"/>
              <a:gd name="connsiteX10" fmla="*/ 1459329 w 1697324"/>
              <a:gd name="connsiteY10" fmla="*/ 2505206 h 3790688"/>
              <a:gd name="connsiteX11" fmla="*/ 1697324 w 1697324"/>
              <a:gd name="connsiteY11" fmla="*/ 2392471 h 3790688"/>
              <a:gd name="connsiteX0" fmla="*/ 154242 w 1694944"/>
              <a:gd name="connsiteY0" fmla="*/ 0 h 3774112"/>
              <a:gd name="connsiteX1" fmla="*/ 141716 w 1694944"/>
              <a:gd name="connsiteY1" fmla="*/ 2655518 h 3774112"/>
              <a:gd name="connsiteX2" fmla="*/ 28982 w 1694944"/>
              <a:gd name="connsiteY2" fmla="*/ 2981195 h 3774112"/>
              <a:gd name="connsiteX3" fmla="*/ 3930 w 1694944"/>
              <a:gd name="connsiteY3" fmla="*/ 3169085 h 3774112"/>
              <a:gd name="connsiteX4" fmla="*/ 16456 w 1694944"/>
              <a:gd name="connsiteY4" fmla="*/ 3482236 h 3774112"/>
              <a:gd name="connsiteX5" fmla="*/ 154242 w 1694944"/>
              <a:gd name="connsiteY5" fmla="*/ 3707704 h 3774112"/>
              <a:gd name="connsiteX6" fmla="*/ 429815 w 1694944"/>
              <a:gd name="connsiteY6" fmla="*/ 3770334 h 3774112"/>
              <a:gd name="connsiteX7" fmla="*/ 705387 w 1694944"/>
              <a:gd name="connsiteY7" fmla="*/ 3620022 h 3774112"/>
              <a:gd name="connsiteX8" fmla="*/ 918330 w 1694944"/>
              <a:gd name="connsiteY8" fmla="*/ 3306871 h 3774112"/>
              <a:gd name="connsiteX9" fmla="*/ 1181377 w 1694944"/>
              <a:gd name="connsiteY9" fmla="*/ 2830882 h 3774112"/>
              <a:gd name="connsiteX10" fmla="*/ 1456949 w 1694944"/>
              <a:gd name="connsiteY10" fmla="*/ 2505206 h 3774112"/>
              <a:gd name="connsiteX11" fmla="*/ 1694944 w 1694944"/>
              <a:gd name="connsiteY11" fmla="*/ 2392471 h 3774112"/>
              <a:gd name="connsiteX0" fmla="*/ 159433 w 1700135"/>
              <a:gd name="connsiteY0" fmla="*/ 0 h 3774112"/>
              <a:gd name="connsiteX1" fmla="*/ 146907 w 1700135"/>
              <a:gd name="connsiteY1" fmla="*/ 2655518 h 3774112"/>
              <a:gd name="connsiteX2" fmla="*/ 109329 w 1700135"/>
              <a:gd name="connsiteY2" fmla="*/ 2906038 h 3774112"/>
              <a:gd name="connsiteX3" fmla="*/ 9121 w 1700135"/>
              <a:gd name="connsiteY3" fmla="*/ 3169085 h 3774112"/>
              <a:gd name="connsiteX4" fmla="*/ 21647 w 1700135"/>
              <a:gd name="connsiteY4" fmla="*/ 3482236 h 3774112"/>
              <a:gd name="connsiteX5" fmla="*/ 159433 w 1700135"/>
              <a:gd name="connsiteY5" fmla="*/ 3707704 h 3774112"/>
              <a:gd name="connsiteX6" fmla="*/ 435006 w 1700135"/>
              <a:gd name="connsiteY6" fmla="*/ 3770334 h 3774112"/>
              <a:gd name="connsiteX7" fmla="*/ 710578 w 1700135"/>
              <a:gd name="connsiteY7" fmla="*/ 3620022 h 3774112"/>
              <a:gd name="connsiteX8" fmla="*/ 923521 w 1700135"/>
              <a:gd name="connsiteY8" fmla="*/ 3306871 h 3774112"/>
              <a:gd name="connsiteX9" fmla="*/ 1186568 w 1700135"/>
              <a:gd name="connsiteY9" fmla="*/ 2830882 h 3774112"/>
              <a:gd name="connsiteX10" fmla="*/ 1462140 w 1700135"/>
              <a:gd name="connsiteY10" fmla="*/ 2505206 h 3774112"/>
              <a:gd name="connsiteX11" fmla="*/ 1700135 w 1700135"/>
              <a:gd name="connsiteY11" fmla="*/ 2392471 h 3774112"/>
              <a:gd name="connsiteX0" fmla="*/ 159433 w 1700135"/>
              <a:gd name="connsiteY0" fmla="*/ 0 h 3774112"/>
              <a:gd name="connsiteX1" fmla="*/ 146907 w 1700135"/>
              <a:gd name="connsiteY1" fmla="*/ 2655518 h 3774112"/>
              <a:gd name="connsiteX2" fmla="*/ 109329 w 1700135"/>
              <a:gd name="connsiteY2" fmla="*/ 2906038 h 3774112"/>
              <a:gd name="connsiteX3" fmla="*/ 9121 w 1700135"/>
              <a:gd name="connsiteY3" fmla="*/ 3169085 h 3774112"/>
              <a:gd name="connsiteX4" fmla="*/ 21647 w 1700135"/>
              <a:gd name="connsiteY4" fmla="*/ 3482236 h 3774112"/>
              <a:gd name="connsiteX5" fmla="*/ 159433 w 1700135"/>
              <a:gd name="connsiteY5" fmla="*/ 3707704 h 3774112"/>
              <a:gd name="connsiteX6" fmla="*/ 435006 w 1700135"/>
              <a:gd name="connsiteY6" fmla="*/ 3770334 h 3774112"/>
              <a:gd name="connsiteX7" fmla="*/ 710578 w 1700135"/>
              <a:gd name="connsiteY7" fmla="*/ 3620022 h 3774112"/>
              <a:gd name="connsiteX8" fmla="*/ 923521 w 1700135"/>
              <a:gd name="connsiteY8" fmla="*/ 3306871 h 3774112"/>
              <a:gd name="connsiteX9" fmla="*/ 1236672 w 1700135"/>
              <a:gd name="connsiteY9" fmla="*/ 2830882 h 3774112"/>
              <a:gd name="connsiteX10" fmla="*/ 1462140 w 1700135"/>
              <a:gd name="connsiteY10" fmla="*/ 2505206 h 3774112"/>
              <a:gd name="connsiteX11" fmla="*/ 1700135 w 1700135"/>
              <a:gd name="connsiteY11" fmla="*/ 2392471 h 3774112"/>
              <a:gd name="connsiteX0" fmla="*/ 159433 w 1700135"/>
              <a:gd name="connsiteY0" fmla="*/ 0 h 3774112"/>
              <a:gd name="connsiteX1" fmla="*/ 146907 w 1700135"/>
              <a:gd name="connsiteY1" fmla="*/ 2655518 h 3774112"/>
              <a:gd name="connsiteX2" fmla="*/ 109329 w 1700135"/>
              <a:gd name="connsiteY2" fmla="*/ 2906038 h 3774112"/>
              <a:gd name="connsiteX3" fmla="*/ 9121 w 1700135"/>
              <a:gd name="connsiteY3" fmla="*/ 3169085 h 3774112"/>
              <a:gd name="connsiteX4" fmla="*/ 21647 w 1700135"/>
              <a:gd name="connsiteY4" fmla="*/ 3482236 h 3774112"/>
              <a:gd name="connsiteX5" fmla="*/ 159433 w 1700135"/>
              <a:gd name="connsiteY5" fmla="*/ 3707704 h 3774112"/>
              <a:gd name="connsiteX6" fmla="*/ 435006 w 1700135"/>
              <a:gd name="connsiteY6" fmla="*/ 3770334 h 3774112"/>
              <a:gd name="connsiteX7" fmla="*/ 710578 w 1700135"/>
              <a:gd name="connsiteY7" fmla="*/ 3620022 h 3774112"/>
              <a:gd name="connsiteX8" fmla="*/ 923521 w 1700135"/>
              <a:gd name="connsiteY8" fmla="*/ 3306871 h 3774112"/>
              <a:gd name="connsiteX9" fmla="*/ 1236672 w 1700135"/>
              <a:gd name="connsiteY9" fmla="*/ 2830882 h 3774112"/>
              <a:gd name="connsiteX10" fmla="*/ 1487192 w 1700135"/>
              <a:gd name="connsiteY10" fmla="*/ 2530258 h 3774112"/>
              <a:gd name="connsiteX11" fmla="*/ 1700135 w 1700135"/>
              <a:gd name="connsiteY11" fmla="*/ 2392471 h 3774112"/>
              <a:gd name="connsiteX0" fmla="*/ 159433 w 1700135"/>
              <a:gd name="connsiteY0" fmla="*/ 0 h 3774112"/>
              <a:gd name="connsiteX1" fmla="*/ 146907 w 1700135"/>
              <a:gd name="connsiteY1" fmla="*/ 2655518 h 3774112"/>
              <a:gd name="connsiteX2" fmla="*/ 109329 w 1700135"/>
              <a:gd name="connsiteY2" fmla="*/ 2906038 h 3774112"/>
              <a:gd name="connsiteX3" fmla="*/ 9121 w 1700135"/>
              <a:gd name="connsiteY3" fmla="*/ 3169085 h 3774112"/>
              <a:gd name="connsiteX4" fmla="*/ 21647 w 1700135"/>
              <a:gd name="connsiteY4" fmla="*/ 3482236 h 3774112"/>
              <a:gd name="connsiteX5" fmla="*/ 159433 w 1700135"/>
              <a:gd name="connsiteY5" fmla="*/ 3707704 h 3774112"/>
              <a:gd name="connsiteX6" fmla="*/ 435006 w 1700135"/>
              <a:gd name="connsiteY6" fmla="*/ 3770334 h 3774112"/>
              <a:gd name="connsiteX7" fmla="*/ 710578 w 1700135"/>
              <a:gd name="connsiteY7" fmla="*/ 3620022 h 3774112"/>
              <a:gd name="connsiteX8" fmla="*/ 923521 w 1700135"/>
              <a:gd name="connsiteY8" fmla="*/ 3306871 h 3774112"/>
              <a:gd name="connsiteX9" fmla="*/ 1286776 w 1700135"/>
              <a:gd name="connsiteY9" fmla="*/ 2818356 h 3774112"/>
              <a:gd name="connsiteX10" fmla="*/ 1487192 w 1700135"/>
              <a:gd name="connsiteY10" fmla="*/ 2530258 h 3774112"/>
              <a:gd name="connsiteX11" fmla="*/ 1700135 w 1700135"/>
              <a:gd name="connsiteY11" fmla="*/ 2392471 h 3774112"/>
              <a:gd name="connsiteX0" fmla="*/ 159433 w 1700135"/>
              <a:gd name="connsiteY0" fmla="*/ 0 h 3774112"/>
              <a:gd name="connsiteX1" fmla="*/ 146907 w 1700135"/>
              <a:gd name="connsiteY1" fmla="*/ 2655518 h 3774112"/>
              <a:gd name="connsiteX2" fmla="*/ 109329 w 1700135"/>
              <a:gd name="connsiteY2" fmla="*/ 2906038 h 3774112"/>
              <a:gd name="connsiteX3" fmla="*/ 9121 w 1700135"/>
              <a:gd name="connsiteY3" fmla="*/ 3169085 h 3774112"/>
              <a:gd name="connsiteX4" fmla="*/ 21647 w 1700135"/>
              <a:gd name="connsiteY4" fmla="*/ 3482236 h 3774112"/>
              <a:gd name="connsiteX5" fmla="*/ 159433 w 1700135"/>
              <a:gd name="connsiteY5" fmla="*/ 3707704 h 3774112"/>
              <a:gd name="connsiteX6" fmla="*/ 435006 w 1700135"/>
              <a:gd name="connsiteY6" fmla="*/ 3770334 h 3774112"/>
              <a:gd name="connsiteX7" fmla="*/ 710578 w 1700135"/>
              <a:gd name="connsiteY7" fmla="*/ 3620022 h 3774112"/>
              <a:gd name="connsiteX8" fmla="*/ 923521 w 1700135"/>
              <a:gd name="connsiteY8" fmla="*/ 3306871 h 3774112"/>
              <a:gd name="connsiteX9" fmla="*/ 1286776 w 1700135"/>
              <a:gd name="connsiteY9" fmla="*/ 2818356 h 3774112"/>
              <a:gd name="connsiteX10" fmla="*/ 1524770 w 1700135"/>
              <a:gd name="connsiteY10" fmla="*/ 2530258 h 3774112"/>
              <a:gd name="connsiteX11" fmla="*/ 1700135 w 1700135"/>
              <a:gd name="connsiteY11" fmla="*/ 2392471 h 3774112"/>
              <a:gd name="connsiteX0" fmla="*/ 159433 w 1750239"/>
              <a:gd name="connsiteY0" fmla="*/ 0 h 3774112"/>
              <a:gd name="connsiteX1" fmla="*/ 146907 w 1750239"/>
              <a:gd name="connsiteY1" fmla="*/ 2655518 h 3774112"/>
              <a:gd name="connsiteX2" fmla="*/ 109329 w 1750239"/>
              <a:gd name="connsiteY2" fmla="*/ 2906038 h 3774112"/>
              <a:gd name="connsiteX3" fmla="*/ 9121 w 1750239"/>
              <a:gd name="connsiteY3" fmla="*/ 3169085 h 3774112"/>
              <a:gd name="connsiteX4" fmla="*/ 21647 w 1750239"/>
              <a:gd name="connsiteY4" fmla="*/ 3482236 h 3774112"/>
              <a:gd name="connsiteX5" fmla="*/ 159433 w 1750239"/>
              <a:gd name="connsiteY5" fmla="*/ 3707704 h 3774112"/>
              <a:gd name="connsiteX6" fmla="*/ 435006 w 1750239"/>
              <a:gd name="connsiteY6" fmla="*/ 3770334 h 3774112"/>
              <a:gd name="connsiteX7" fmla="*/ 710578 w 1750239"/>
              <a:gd name="connsiteY7" fmla="*/ 3620022 h 3774112"/>
              <a:gd name="connsiteX8" fmla="*/ 923521 w 1750239"/>
              <a:gd name="connsiteY8" fmla="*/ 3306871 h 3774112"/>
              <a:gd name="connsiteX9" fmla="*/ 1286776 w 1750239"/>
              <a:gd name="connsiteY9" fmla="*/ 2818356 h 3774112"/>
              <a:gd name="connsiteX10" fmla="*/ 1524770 w 1750239"/>
              <a:gd name="connsiteY10" fmla="*/ 2530258 h 3774112"/>
              <a:gd name="connsiteX11" fmla="*/ 1750239 w 1750239"/>
              <a:gd name="connsiteY11" fmla="*/ 2404997 h 3774112"/>
              <a:gd name="connsiteX0" fmla="*/ 158754 w 1749560"/>
              <a:gd name="connsiteY0" fmla="*/ 0 h 3774112"/>
              <a:gd name="connsiteX1" fmla="*/ 146228 w 1749560"/>
              <a:gd name="connsiteY1" fmla="*/ 2655518 h 3774112"/>
              <a:gd name="connsiteX2" fmla="*/ 99125 w 1749560"/>
              <a:gd name="connsiteY2" fmla="*/ 2872700 h 3774112"/>
              <a:gd name="connsiteX3" fmla="*/ 8442 w 1749560"/>
              <a:gd name="connsiteY3" fmla="*/ 3169085 h 3774112"/>
              <a:gd name="connsiteX4" fmla="*/ 20968 w 1749560"/>
              <a:gd name="connsiteY4" fmla="*/ 3482236 h 3774112"/>
              <a:gd name="connsiteX5" fmla="*/ 158754 w 1749560"/>
              <a:gd name="connsiteY5" fmla="*/ 3707704 h 3774112"/>
              <a:gd name="connsiteX6" fmla="*/ 434327 w 1749560"/>
              <a:gd name="connsiteY6" fmla="*/ 3770334 h 3774112"/>
              <a:gd name="connsiteX7" fmla="*/ 709899 w 1749560"/>
              <a:gd name="connsiteY7" fmla="*/ 3620022 h 3774112"/>
              <a:gd name="connsiteX8" fmla="*/ 922842 w 1749560"/>
              <a:gd name="connsiteY8" fmla="*/ 3306871 h 3774112"/>
              <a:gd name="connsiteX9" fmla="*/ 1286097 w 1749560"/>
              <a:gd name="connsiteY9" fmla="*/ 2818356 h 3774112"/>
              <a:gd name="connsiteX10" fmla="*/ 1524091 w 1749560"/>
              <a:gd name="connsiteY10" fmla="*/ 2530258 h 3774112"/>
              <a:gd name="connsiteX11" fmla="*/ 1749560 w 1749560"/>
              <a:gd name="connsiteY11" fmla="*/ 2404997 h 3774112"/>
              <a:gd name="connsiteX0" fmla="*/ 156084 w 1746890"/>
              <a:gd name="connsiteY0" fmla="*/ 0 h 3774112"/>
              <a:gd name="connsiteX1" fmla="*/ 143558 w 1746890"/>
              <a:gd name="connsiteY1" fmla="*/ 2655518 h 3774112"/>
              <a:gd name="connsiteX2" fmla="*/ 58355 w 1746890"/>
              <a:gd name="connsiteY2" fmla="*/ 2948900 h 3774112"/>
              <a:gd name="connsiteX3" fmla="*/ 5772 w 1746890"/>
              <a:gd name="connsiteY3" fmla="*/ 3169085 h 3774112"/>
              <a:gd name="connsiteX4" fmla="*/ 18298 w 1746890"/>
              <a:gd name="connsiteY4" fmla="*/ 3482236 h 3774112"/>
              <a:gd name="connsiteX5" fmla="*/ 156084 w 1746890"/>
              <a:gd name="connsiteY5" fmla="*/ 3707704 h 3774112"/>
              <a:gd name="connsiteX6" fmla="*/ 431657 w 1746890"/>
              <a:gd name="connsiteY6" fmla="*/ 3770334 h 3774112"/>
              <a:gd name="connsiteX7" fmla="*/ 707229 w 1746890"/>
              <a:gd name="connsiteY7" fmla="*/ 3620022 h 3774112"/>
              <a:gd name="connsiteX8" fmla="*/ 920172 w 1746890"/>
              <a:gd name="connsiteY8" fmla="*/ 3306871 h 3774112"/>
              <a:gd name="connsiteX9" fmla="*/ 1283427 w 1746890"/>
              <a:gd name="connsiteY9" fmla="*/ 2818356 h 3774112"/>
              <a:gd name="connsiteX10" fmla="*/ 1521421 w 1746890"/>
              <a:gd name="connsiteY10" fmla="*/ 2530258 h 3774112"/>
              <a:gd name="connsiteX11" fmla="*/ 1746890 w 1746890"/>
              <a:gd name="connsiteY11" fmla="*/ 2404997 h 3774112"/>
              <a:gd name="connsiteX0" fmla="*/ 164569 w 1755375"/>
              <a:gd name="connsiteY0" fmla="*/ 0 h 3774112"/>
              <a:gd name="connsiteX1" fmla="*/ 152043 w 1755375"/>
              <a:gd name="connsiteY1" fmla="*/ 2655518 h 3774112"/>
              <a:gd name="connsiteX2" fmla="*/ 9690 w 1755375"/>
              <a:gd name="connsiteY2" fmla="*/ 3001287 h 3774112"/>
              <a:gd name="connsiteX3" fmla="*/ 14257 w 1755375"/>
              <a:gd name="connsiteY3" fmla="*/ 3169085 h 3774112"/>
              <a:gd name="connsiteX4" fmla="*/ 26783 w 1755375"/>
              <a:gd name="connsiteY4" fmla="*/ 3482236 h 3774112"/>
              <a:gd name="connsiteX5" fmla="*/ 164569 w 1755375"/>
              <a:gd name="connsiteY5" fmla="*/ 3707704 h 3774112"/>
              <a:gd name="connsiteX6" fmla="*/ 440142 w 1755375"/>
              <a:gd name="connsiteY6" fmla="*/ 3770334 h 3774112"/>
              <a:gd name="connsiteX7" fmla="*/ 715714 w 1755375"/>
              <a:gd name="connsiteY7" fmla="*/ 3620022 h 3774112"/>
              <a:gd name="connsiteX8" fmla="*/ 928657 w 1755375"/>
              <a:gd name="connsiteY8" fmla="*/ 3306871 h 3774112"/>
              <a:gd name="connsiteX9" fmla="*/ 1291912 w 1755375"/>
              <a:gd name="connsiteY9" fmla="*/ 2818356 h 3774112"/>
              <a:gd name="connsiteX10" fmla="*/ 1529906 w 1755375"/>
              <a:gd name="connsiteY10" fmla="*/ 2530258 h 3774112"/>
              <a:gd name="connsiteX11" fmla="*/ 1755375 w 1755375"/>
              <a:gd name="connsiteY11" fmla="*/ 2404997 h 3774112"/>
              <a:gd name="connsiteX0" fmla="*/ 156084 w 1746890"/>
              <a:gd name="connsiteY0" fmla="*/ 0 h 3774112"/>
              <a:gd name="connsiteX1" fmla="*/ 143558 w 1746890"/>
              <a:gd name="connsiteY1" fmla="*/ 2655518 h 3774112"/>
              <a:gd name="connsiteX2" fmla="*/ 58355 w 1746890"/>
              <a:gd name="connsiteY2" fmla="*/ 2991762 h 3774112"/>
              <a:gd name="connsiteX3" fmla="*/ 5772 w 1746890"/>
              <a:gd name="connsiteY3" fmla="*/ 3169085 h 3774112"/>
              <a:gd name="connsiteX4" fmla="*/ 18298 w 1746890"/>
              <a:gd name="connsiteY4" fmla="*/ 3482236 h 3774112"/>
              <a:gd name="connsiteX5" fmla="*/ 156084 w 1746890"/>
              <a:gd name="connsiteY5" fmla="*/ 3707704 h 3774112"/>
              <a:gd name="connsiteX6" fmla="*/ 431657 w 1746890"/>
              <a:gd name="connsiteY6" fmla="*/ 3770334 h 3774112"/>
              <a:gd name="connsiteX7" fmla="*/ 707229 w 1746890"/>
              <a:gd name="connsiteY7" fmla="*/ 3620022 h 3774112"/>
              <a:gd name="connsiteX8" fmla="*/ 920172 w 1746890"/>
              <a:gd name="connsiteY8" fmla="*/ 3306871 h 3774112"/>
              <a:gd name="connsiteX9" fmla="*/ 1283427 w 1746890"/>
              <a:gd name="connsiteY9" fmla="*/ 2818356 h 3774112"/>
              <a:gd name="connsiteX10" fmla="*/ 1521421 w 1746890"/>
              <a:gd name="connsiteY10" fmla="*/ 2530258 h 3774112"/>
              <a:gd name="connsiteX11" fmla="*/ 1746890 w 1746890"/>
              <a:gd name="connsiteY11" fmla="*/ 2404997 h 3774112"/>
              <a:gd name="connsiteX0" fmla="*/ 156084 w 1746890"/>
              <a:gd name="connsiteY0" fmla="*/ 0 h 3774112"/>
              <a:gd name="connsiteX1" fmla="*/ 143558 w 1746890"/>
              <a:gd name="connsiteY1" fmla="*/ 2655518 h 3774112"/>
              <a:gd name="connsiteX2" fmla="*/ 58355 w 1746890"/>
              <a:gd name="connsiteY2" fmla="*/ 2991762 h 3774112"/>
              <a:gd name="connsiteX3" fmla="*/ 5772 w 1746890"/>
              <a:gd name="connsiteY3" fmla="*/ 3169085 h 3774112"/>
              <a:gd name="connsiteX4" fmla="*/ 18298 w 1746890"/>
              <a:gd name="connsiteY4" fmla="*/ 3482236 h 3774112"/>
              <a:gd name="connsiteX5" fmla="*/ 156084 w 1746890"/>
              <a:gd name="connsiteY5" fmla="*/ 3707704 h 3774112"/>
              <a:gd name="connsiteX6" fmla="*/ 431657 w 1746890"/>
              <a:gd name="connsiteY6" fmla="*/ 3770334 h 3774112"/>
              <a:gd name="connsiteX7" fmla="*/ 707229 w 1746890"/>
              <a:gd name="connsiteY7" fmla="*/ 3620022 h 3774112"/>
              <a:gd name="connsiteX8" fmla="*/ 920172 w 1746890"/>
              <a:gd name="connsiteY8" fmla="*/ 3306871 h 3774112"/>
              <a:gd name="connsiteX9" fmla="*/ 1283427 w 1746890"/>
              <a:gd name="connsiteY9" fmla="*/ 2818356 h 3774112"/>
              <a:gd name="connsiteX10" fmla="*/ 1521421 w 1746890"/>
              <a:gd name="connsiteY10" fmla="*/ 2530258 h 3774112"/>
              <a:gd name="connsiteX11" fmla="*/ 1746890 w 1746890"/>
              <a:gd name="connsiteY11" fmla="*/ 2404997 h 3774112"/>
              <a:gd name="connsiteX0" fmla="*/ 162144 w 1752950"/>
              <a:gd name="connsiteY0" fmla="*/ 0 h 3774112"/>
              <a:gd name="connsiteX1" fmla="*/ 149618 w 1752950"/>
              <a:gd name="connsiteY1" fmla="*/ 2655518 h 3774112"/>
              <a:gd name="connsiteX2" fmla="*/ 11832 w 1752950"/>
              <a:gd name="connsiteY2" fmla="*/ 3169085 h 3774112"/>
              <a:gd name="connsiteX3" fmla="*/ 24358 w 1752950"/>
              <a:gd name="connsiteY3" fmla="*/ 3482236 h 3774112"/>
              <a:gd name="connsiteX4" fmla="*/ 162144 w 1752950"/>
              <a:gd name="connsiteY4" fmla="*/ 3707704 h 3774112"/>
              <a:gd name="connsiteX5" fmla="*/ 437717 w 1752950"/>
              <a:gd name="connsiteY5" fmla="*/ 3770334 h 3774112"/>
              <a:gd name="connsiteX6" fmla="*/ 713289 w 1752950"/>
              <a:gd name="connsiteY6" fmla="*/ 3620022 h 3774112"/>
              <a:gd name="connsiteX7" fmla="*/ 926232 w 1752950"/>
              <a:gd name="connsiteY7" fmla="*/ 3306871 h 3774112"/>
              <a:gd name="connsiteX8" fmla="*/ 1289487 w 1752950"/>
              <a:gd name="connsiteY8" fmla="*/ 2818356 h 3774112"/>
              <a:gd name="connsiteX9" fmla="*/ 1527481 w 1752950"/>
              <a:gd name="connsiteY9" fmla="*/ 2530258 h 3774112"/>
              <a:gd name="connsiteX10" fmla="*/ 1752950 w 1752950"/>
              <a:gd name="connsiteY10" fmla="*/ 2404997 h 3774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52950" h="3774112">
                <a:moveTo>
                  <a:pt x="162144" y="0"/>
                </a:moveTo>
                <a:cubicBezTo>
                  <a:pt x="166319" y="1079326"/>
                  <a:pt x="174670" y="2127337"/>
                  <a:pt x="149618" y="2655518"/>
                </a:cubicBezTo>
                <a:cubicBezTo>
                  <a:pt x="124566" y="3183699"/>
                  <a:pt x="32709" y="3031299"/>
                  <a:pt x="11832" y="3169085"/>
                </a:cubicBezTo>
                <a:cubicBezTo>
                  <a:pt x="-9045" y="3306871"/>
                  <a:pt x="-694" y="3392466"/>
                  <a:pt x="24358" y="3482236"/>
                </a:cubicBezTo>
                <a:cubicBezTo>
                  <a:pt x="49410" y="3572006"/>
                  <a:pt x="93251" y="3659688"/>
                  <a:pt x="162144" y="3707704"/>
                </a:cubicBezTo>
                <a:cubicBezTo>
                  <a:pt x="231037" y="3755720"/>
                  <a:pt x="345860" y="3784948"/>
                  <a:pt x="437717" y="3770334"/>
                </a:cubicBezTo>
                <a:cubicBezTo>
                  <a:pt x="529574" y="3755720"/>
                  <a:pt x="631870" y="3697266"/>
                  <a:pt x="713289" y="3620022"/>
                </a:cubicBezTo>
                <a:cubicBezTo>
                  <a:pt x="794708" y="3542778"/>
                  <a:pt x="830199" y="3440482"/>
                  <a:pt x="926232" y="3306871"/>
                </a:cubicBezTo>
                <a:cubicBezTo>
                  <a:pt x="1022265" y="3173260"/>
                  <a:pt x="1189279" y="2947791"/>
                  <a:pt x="1289487" y="2818356"/>
                </a:cubicBezTo>
                <a:cubicBezTo>
                  <a:pt x="1389695" y="2688921"/>
                  <a:pt x="1450237" y="2599151"/>
                  <a:pt x="1527481" y="2530258"/>
                </a:cubicBezTo>
                <a:cubicBezTo>
                  <a:pt x="1604725" y="2461365"/>
                  <a:pt x="1676750" y="2424830"/>
                  <a:pt x="1752950" y="2404997"/>
                </a:cubicBezTo>
              </a:path>
            </a:pathLst>
          </a:cu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24" name="Szabadkézi sokszög 23"/>
          <p:cNvSpPr/>
          <p:nvPr/>
        </p:nvSpPr>
        <p:spPr>
          <a:xfrm>
            <a:off x="3748088" y="3467100"/>
            <a:ext cx="468312" cy="357188"/>
          </a:xfrm>
          <a:custGeom>
            <a:avLst/>
            <a:gdLst>
              <a:gd name="connsiteX0" fmla="*/ 0 w 425885"/>
              <a:gd name="connsiteY0" fmla="*/ 338203 h 338203"/>
              <a:gd name="connsiteX1" fmla="*/ 187891 w 425885"/>
              <a:gd name="connsiteY1" fmla="*/ 313151 h 338203"/>
              <a:gd name="connsiteX2" fmla="*/ 300625 w 425885"/>
              <a:gd name="connsiteY2" fmla="*/ 212943 h 338203"/>
              <a:gd name="connsiteX3" fmla="*/ 425885 w 425885"/>
              <a:gd name="connsiteY3" fmla="*/ 0 h 338203"/>
              <a:gd name="connsiteX0" fmla="*/ 0 w 459223"/>
              <a:gd name="connsiteY0" fmla="*/ 347728 h 347728"/>
              <a:gd name="connsiteX1" fmla="*/ 187891 w 459223"/>
              <a:gd name="connsiteY1" fmla="*/ 322676 h 347728"/>
              <a:gd name="connsiteX2" fmla="*/ 300625 w 459223"/>
              <a:gd name="connsiteY2" fmla="*/ 222468 h 347728"/>
              <a:gd name="connsiteX3" fmla="*/ 459223 w 459223"/>
              <a:gd name="connsiteY3" fmla="*/ 0 h 347728"/>
              <a:gd name="connsiteX0" fmla="*/ 0 w 459223"/>
              <a:gd name="connsiteY0" fmla="*/ 347728 h 347728"/>
              <a:gd name="connsiteX1" fmla="*/ 187891 w 459223"/>
              <a:gd name="connsiteY1" fmla="*/ 322676 h 347728"/>
              <a:gd name="connsiteX2" fmla="*/ 343487 w 459223"/>
              <a:gd name="connsiteY2" fmla="*/ 222468 h 347728"/>
              <a:gd name="connsiteX3" fmla="*/ 459223 w 459223"/>
              <a:gd name="connsiteY3" fmla="*/ 0 h 347728"/>
              <a:gd name="connsiteX0" fmla="*/ 0 w 468748"/>
              <a:gd name="connsiteY0" fmla="*/ 357253 h 357253"/>
              <a:gd name="connsiteX1" fmla="*/ 197416 w 468748"/>
              <a:gd name="connsiteY1" fmla="*/ 322676 h 357253"/>
              <a:gd name="connsiteX2" fmla="*/ 353012 w 468748"/>
              <a:gd name="connsiteY2" fmla="*/ 222468 h 357253"/>
              <a:gd name="connsiteX3" fmla="*/ 468748 w 468748"/>
              <a:gd name="connsiteY3" fmla="*/ 0 h 357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8748" h="357253">
                <a:moveTo>
                  <a:pt x="0" y="357253"/>
                </a:moveTo>
                <a:cubicBezTo>
                  <a:pt x="68893" y="355165"/>
                  <a:pt x="138581" y="345140"/>
                  <a:pt x="197416" y="322676"/>
                </a:cubicBezTo>
                <a:cubicBezTo>
                  <a:pt x="256251" y="300212"/>
                  <a:pt x="307790" y="276247"/>
                  <a:pt x="353012" y="222468"/>
                </a:cubicBezTo>
                <a:cubicBezTo>
                  <a:pt x="398234" y="168689"/>
                  <a:pt x="425951" y="80375"/>
                  <a:pt x="468748" y="0"/>
                </a:cubicBezTo>
              </a:path>
            </a:pathLst>
          </a:cu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26" name="Ellipszis 25"/>
          <p:cNvSpPr/>
          <p:nvPr/>
        </p:nvSpPr>
        <p:spPr>
          <a:xfrm>
            <a:off x="3536950" y="3319463"/>
            <a:ext cx="419100" cy="398462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27" name="Lekerekített téglalap 26"/>
          <p:cNvSpPr/>
          <p:nvPr/>
        </p:nvSpPr>
        <p:spPr>
          <a:xfrm>
            <a:off x="3348038" y="633413"/>
            <a:ext cx="317500" cy="2638425"/>
          </a:xfrm>
          <a:prstGeom prst="roundRect">
            <a:avLst/>
          </a:prstGeom>
          <a:solidFill>
            <a:srgbClr val="A5002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28" name="Lekerekített téglalap 27"/>
          <p:cNvSpPr/>
          <p:nvPr/>
        </p:nvSpPr>
        <p:spPr>
          <a:xfrm>
            <a:off x="3779838" y="627063"/>
            <a:ext cx="317500" cy="2638425"/>
          </a:xfrm>
          <a:prstGeom prst="roundRect">
            <a:avLst/>
          </a:prstGeom>
          <a:solidFill>
            <a:srgbClr val="CC66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30" name="Szabadkézi sokszög 29"/>
          <p:cNvSpPr/>
          <p:nvPr/>
        </p:nvSpPr>
        <p:spPr>
          <a:xfrm>
            <a:off x="4167188" y="608013"/>
            <a:ext cx="1544637" cy="3659187"/>
          </a:xfrm>
          <a:custGeom>
            <a:avLst/>
            <a:gdLst>
              <a:gd name="connsiteX0" fmla="*/ 167506 w 1545369"/>
              <a:gd name="connsiteY0" fmla="*/ 0 h 3646059"/>
              <a:gd name="connsiteX1" fmla="*/ 154980 w 1545369"/>
              <a:gd name="connsiteY1" fmla="*/ 2467627 h 3646059"/>
              <a:gd name="connsiteX2" fmla="*/ 142454 w 1545369"/>
              <a:gd name="connsiteY2" fmla="*/ 2718148 h 3646059"/>
              <a:gd name="connsiteX3" fmla="*/ 117402 w 1545369"/>
              <a:gd name="connsiteY3" fmla="*/ 2868460 h 3646059"/>
              <a:gd name="connsiteX4" fmla="*/ 67298 w 1545369"/>
              <a:gd name="connsiteY4" fmla="*/ 3068877 h 3646059"/>
              <a:gd name="connsiteX5" fmla="*/ 4668 w 1545369"/>
              <a:gd name="connsiteY5" fmla="*/ 3156559 h 3646059"/>
              <a:gd name="connsiteX6" fmla="*/ 17194 w 1545369"/>
              <a:gd name="connsiteY6" fmla="*/ 3331923 h 3646059"/>
              <a:gd name="connsiteX7" fmla="*/ 117402 w 1545369"/>
              <a:gd name="connsiteY7" fmla="*/ 3544866 h 3646059"/>
              <a:gd name="connsiteX8" fmla="*/ 292767 w 1545369"/>
              <a:gd name="connsiteY8" fmla="*/ 3645074 h 3646059"/>
              <a:gd name="connsiteX9" fmla="*/ 605917 w 1545369"/>
              <a:gd name="connsiteY9" fmla="*/ 3569918 h 3646059"/>
              <a:gd name="connsiteX10" fmla="*/ 731178 w 1545369"/>
              <a:gd name="connsiteY10" fmla="*/ 3206663 h 3646059"/>
              <a:gd name="connsiteX11" fmla="*/ 994224 w 1545369"/>
              <a:gd name="connsiteY11" fmla="*/ 2868460 h 3646059"/>
              <a:gd name="connsiteX12" fmla="*/ 1132011 w 1545369"/>
              <a:gd name="connsiteY12" fmla="*/ 2555310 h 3646059"/>
              <a:gd name="connsiteX13" fmla="*/ 1445161 w 1545369"/>
              <a:gd name="connsiteY13" fmla="*/ 2367419 h 3646059"/>
              <a:gd name="connsiteX14" fmla="*/ 1545369 w 1545369"/>
              <a:gd name="connsiteY14" fmla="*/ 2304789 h 3646059"/>
              <a:gd name="connsiteX15" fmla="*/ 1545369 w 1545369"/>
              <a:gd name="connsiteY15" fmla="*/ 2304789 h 3646059"/>
              <a:gd name="connsiteX0" fmla="*/ 167506 w 1545369"/>
              <a:gd name="connsiteY0" fmla="*/ 0 h 3646059"/>
              <a:gd name="connsiteX1" fmla="*/ 154980 w 1545369"/>
              <a:gd name="connsiteY1" fmla="*/ 2467627 h 3646059"/>
              <a:gd name="connsiteX2" fmla="*/ 142454 w 1545369"/>
              <a:gd name="connsiteY2" fmla="*/ 2718148 h 3646059"/>
              <a:gd name="connsiteX3" fmla="*/ 117402 w 1545369"/>
              <a:gd name="connsiteY3" fmla="*/ 2868460 h 3646059"/>
              <a:gd name="connsiteX4" fmla="*/ 67298 w 1545369"/>
              <a:gd name="connsiteY4" fmla="*/ 3068877 h 3646059"/>
              <a:gd name="connsiteX5" fmla="*/ 4668 w 1545369"/>
              <a:gd name="connsiteY5" fmla="*/ 3156559 h 3646059"/>
              <a:gd name="connsiteX6" fmla="*/ 17194 w 1545369"/>
              <a:gd name="connsiteY6" fmla="*/ 3331923 h 3646059"/>
              <a:gd name="connsiteX7" fmla="*/ 117402 w 1545369"/>
              <a:gd name="connsiteY7" fmla="*/ 3544866 h 3646059"/>
              <a:gd name="connsiteX8" fmla="*/ 292767 w 1545369"/>
              <a:gd name="connsiteY8" fmla="*/ 3645074 h 3646059"/>
              <a:gd name="connsiteX9" fmla="*/ 605917 w 1545369"/>
              <a:gd name="connsiteY9" fmla="*/ 3569918 h 3646059"/>
              <a:gd name="connsiteX10" fmla="*/ 731178 w 1545369"/>
              <a:gd name="connsiteY10" fmla="*/ 3206663 h 3646059"/>
              <a:gd name="connsiteX11" fmla="*/ 994224 w 1545369"/>
              <a:gd name="connsiteY11" fmla="*/ 2868460 h 3646059"/>
              <a:gd name="connsiteX12" fmla="*/ 1132011 w 1545369"/>
              <a:gd name="connsiteY12" fmla="*/ 2555310 h 3646059"/>
              <a:gd name="connsiteX13" fmla="*/ 1545369 w 1545369"/>
              <a:gd name="connsiteY13" fmla="*/ 2304789 h 3646059"/>
              <a:gd name="connsiteX14" fmla="*/ 1545369 w 1545369"/>
              <a:gd name="connsiteY14" fmla="*/ 2304789 h 3646059"/>
              <a:gd name="connsiteX0" fmla="*/ 167506 w 1545369"/>
              <a:gd name="connsiteY0" fmla="*/ 0 h 3646059"/>
              <a:gd name="connsiteX1" fmla="*/ 154980 w 1545369"/>
              <a:gd name="connsiteY1" fmla="*/ 2467627 h 3646059"/>
              <a:gd name="connsiteX2" fmla="*/ 142454 w 1545369"/>
              <a:gd name="connsiteY2" fmla="*/ 2718148 h 3646059"/>
              <a:gd name="connsiteX3" fmla="*/ 117402 w 1545369"/>
              <a:gd name="connsiteY3" fmla="*/ 2868460 h 3646059"/>
              <a:gd name="connsiteX4" fmla="*/ 67298 w 1545369"/>
              <a:gd name="connsiteY4" fmla="*/ 3068877 h 3646059"/>
              <a:gd name="connsiteX5" fmla="*/ 4668 w 1545369"/>
              <a:gd name="connsiteY5" fmla="*/ 3156559 h 3646059"/>
              <a:gd name="connsiteX6" fmla="*/ 17194 w 1545369"/>
              <a:gd name="connsiteY6" fmla="*/ 3331923 h 3646059"/>
              <a:gd name="connsiteX7" fmla="*/ 117402 w 1545369"/>
              <a:gd name="connsiteY7" fmla="*/ 3544866 h 3646059"/>
              <a:gd name="connsiteX8" fmla="*/ 292767 w 1545369"/>
              <a:gd name="connsiteY8" fmla="*/ 3645074 h 3646059"/>
              <a:gd name="connsiteX9" fmla="*/ 605917 w 1545369"/>
              <a:gd name="connsiteY9" fmla="*/ 3569918 h 3646059"/>
              <a:gd name="connsiteX10" fmla="*/ 731178 w 1545369"/>
              <a:gd name="connsiteY10" fmla="*/ 3206663 h 3646059"/>
              <a:gd name="connsiteX11" fmla="*/ 1132011 w 1545369"/>
              <a:gd name="connsiteY11" fmla="*/ 2555310 h 3646059"/>
              <a:gd name="connsiteX12" fmla="*/ 1545369 w 1545369"/>
              <a:gd name="connsiteY12" fmla="*/ 2304789 h 3646059"/>
              <a:gd name="connsiteX13" fmla="*/ 1545369 w 1545369"/>
              <a:gd name="connsiteY13" fmla="*/ 2304789 h 3646059"/>
              <a:gd name="connsiteX0" fmla="*/ 167506 w 1545369"/>
              <a:gd name="connsiteY0" fmla="*/ 0 h 3645568"/>
              <a:gd name="connsiteX1" fmla="*/ 154980 w 1545369"/>
              <a:gd name="connsiteY1" fmla="*/ 2467627 h 3645568"/>
              <a:gd name="connsiteX2" fmla="*/ 142454 w 1545369"/>
              <a:gd name="connsiteY2" fmla="*/ 2718148 h 3645568"/>
              <a:gd name="connsiteX3" fmla="*/ 117402 w 1545369"/>
              <a:gd name="connsiteY3" fmla="*/ 2868460 h 3645568"/>
              <a:gd name="connsiteX4" fmla="*/ 67298 w 1545369"/>
              <a:gd name="connsiteY4" fmla="*/ 3068877 h 3645568"/>
              <a:gd name="connsiteX5" fmla="*/ 4668 w 1545369"/>
              <a:gd name="connsiteY5" fmla="*/ 3156559 h 3645568"/>
              <a:gd name="connsiteX6" fmla="*/ 17194 w 1545369"/>
              <a:gd name="connsiteY6" fmla="*/ 3331923 h 3645568"/>
              <a:gd name="connsiteX7" fmla="*/ 117402 w 1545369"/>
              <a:gd name="connsiteY7" fmla="*/ 3544866 h 3645568"/>
              <a:gd name="connsiteX8" fmla="*/ 292767 w 1545369"/>
              <a:gd name="connsiteY8" fmla="*/ 3645074 h 3645568"/>
              <a:gd name="connsiteX9" fmla="*/ 568339 w 1545369"/>
              <a:gd name="connsiteY9" fmla="*/ 3507288 h 3645568"/>
              <a:gd name="connsiteX10" fmla="*/ 731178 w 1545369"/>
              <a:gd name="connsiteY10" fmla="*/ 3206663 h 3645568"/>
              <a:gd name="connsiteX11" fmla="*/ 1132011 w 1545369"/>
              <a:gd name="connsiteY11" fmla="*/ 2555310 h 3645568"/>
              <a:gd name="connsiteX12" fmla="*/ 1545369 w 1545369"/>
              <a:gd name="connsiteY12" fmla="*/ 2304789 h 3645568"/>
              <a:gd name="connsiteX13" fmla="*/ 1545369 w 1545369"/>
              <a:gd name="connsiteY13" fmla="*/ 2304789 h 3645568"/>
              <a:gd name="connsiteX0" fmla="*/ 167506 w 1545369"/>
              <a:gd name="connsiteY0" fmla="*/ 0 h 3658021"/>
              <a:gd name="connsiteX1" fmla="*/ 154980 w 1545369"/>
              <a:gd name="connsiteY1" fmla="*/ 2467627 h 3658021"/>
              <a:gd name="connsiteX2" fmla="*/ 142454 w 1545369"/>
              <a:gd name="connsiteY2" fmla="*/ 2718148 h 3658021"/>
              <a:gd name="connsiteX3" fmla="*/ 117402 w 1545369"/>
              <a:gd name="connsiteY3" fmla="*/ 2868460 h 3658021"/>
              <a:gd name="connsiteX4" fmla="*/ 67298 w 1545369"/>
              <a:gd name="connsiteY4" fmla="*/ 3068877 h 3658021"/>
              <a:gd name="connsiteX5" fmla="*/ 4668 w 1545369"/>
              <a:gd name="connsiteY5" fmla="*/ 3156559 h 3658021"/>
              <a:gd name="connsiteX6" fmla="*/ 17194 w 1545369"/>
              <a:gd name="connsiteY6" fmla="*/ 3331923 h 3658021"/>
              <a:gd name="connsiteX7" fmla="*/ 117402 w 1545369"/>
              <a:gd name="connsiteY7" fmla="*/ 3544866 h 3658021"/>
              <a:gd name="connsiteX8" fmla="*/ 292767 w 1545369"/>
              <a:gd name="connsiteY8" fmla="*/ 3657600 h 3658021"/>
              <a:gd name="connsiteX9" fmla="*/ 568339 w 1545369"/>
              <a:gd name="connsiteY9" fmla="*/ 3507288 h 3658021"/>
              <a:gd name="connsiteX10" fmla="*/ 731178 w 1545369"/>
              <a:gd name="connsiteY10" fmla="*/ 3206663 h 3658021"/>
              <a:gd name="connsiteX11" fmla="*/ 1132011 w 1545369"/>
              <a:gd name="connsiteY11" fmla="*/ 2555310 h 3658021"/>
              <a:gd name="connsiteX12" fmla="*/ 1545369 w 1545369"/>
              <a:gd name="connsiteY12" fmla="*/ 2304789 h 3658021"/>
              <a:gd name="connsiteX13" fmla="*/ 1545369 w 1545369"/>
              <a:gd name="connsiteY13" fmla="*/ 2304789 h 3658021"/>
              <a:gd name="connsiteX0" fmla="*/ 166579 w 1544442"/>
              <a:gd name="connsiteY0" fmla="*/ 0 h 3658454"/>
              <a:gd name="connsiteX1" fmla="*/ 154053 w 1544442"/>
              <a:gd name="connsiteY1" fmla="*/ 2467627 h 3658454"/>
              <a:gd name="connsiteX2" fmla="*/ 141527 w 1544442"/>
              <a:gd name="connsiteY2" fmla="*/ 2718148 h 3658454"/>
              <a:gd name="connsiteX3" fmla="*/ 116475 w 1544442"/>
              <a:gd name="connsiteY3" fmla="*/ 2868460 h 3658454"/>
              <a:gd name="connsiteX4" fmla="*/ 66371 w 1544442"/>
              <a:gd name="connsiteY4" fmla="*/ 3068877 h 3658454"/>
              <a:gd name="connsiteX5" fmla="*/ 3741 w 1544442"/>
              <a:gd name="connsiteY5" fmla="*/ 3156559 h 3658454"/>
              <a:gd name="connsiteX6" fmla="*/ 16267 w 1544442"/>
              <a:gd name="connsiteY6" fmla="*/ 3331923 h 3658454"/>
              <a:gd name="connsiteX7" fmla="*/ 91423 w 1544442"/>
              <a:gd name="connsiteY7" fmla="*/ 3557392 h 3658454"/>
              <a:gd name="connsiteX8" fmla="*/ 291840 w 1544442"/>
              <a:gd name="connsiteY8" fmla="*/ 3657600 h 3658454"/>
              <a:gd name="connsiteX9" fmla="*/ 567412 w 1544442"/>
              <a:gd name="connsiteY9" fmla="*/ 3507288 h 3658454"/>
              <a:gd name="connsiteX10" fmla="*/ 730251 w 1544442"/>
              <a:gd name="connsiteY10" fmla="*/ 3206663 h 3658454"/>
              <a:gd name="connsiteX11" fmla="*/ 1131084 w 1544442"/>
              <a:gd name="connsiteY11" fmla="*/ 2555310 h 3658454"/>
              <a:gd name="connsiteX12" fmla="*/ 1544442 w 1544442"/>
              <a:gd name="connsiteY12" fmla="*/ 2304789 h 3658454"/>
              <a:gd name="connsiteX13" fmla="*/ 1544442 w 1544442"/>
              <a:gd name="connsiteY13" fmla="*/ 2304789 h 3658454"/>
              <a:gd name="connsiteX0" fmla="*/ 166579 w 1544442"/>
              <a:gd name="connsiteY0" fmla="*/ 0 h 3658454"/>
              <a:gd name="connsiteX1" fmla="*/ 154053 w 1544442"/>
              <a:gd name="connsiteY1" fmla="*/ 2467627 h 3658454"/>
              <a:gd name="connsiteX2" fmla="*/ 141527 w 1544442"/>
              <a:gd name="connsiteY2" fmla="*/ 2718148 h 3658454"/>
              <a:gd name="connsiteX3" fmla="*/ 116475 w 1544442"/>
              <a:gd name="connsiteY3" fmla="*/ 2868460 h 3658454"/>
              <a:gd name="connsiteX4" fmla="*/ 66371 w 1544442"/>
              <a:gd name="connsiteY4" fmla="*/ 3068877 h 3658454"/>
              <a:gd name="connsiteX5" fmla="*/ 3741 w 1544442"/>
              <a:gd name="connsiteY5" fmla="*/ 3156559 h 3658454"/>
              <a:gd name="connsiteX6" fmla="*/ 16267 w 1544442"/>
              <a:gd name="connsiteY6" fmla="*/ 3331923 h 3658454"/>
              <a:gd name="connsiteX7" fmla="*/ 91423 w 1544442"/>
              <a:gd name="connsiteY7" fmla="*/ 3557392 h 3658454"/>
              <a:gd name="connsiteX8" fmla="*/ 291840 w 1544442"/>
              <a:gd name="connsiteY8" fmla="*/ 3657600 h 3658454"/>
              <a:gd name="connsiteX9" fmla="*/ 567412 w 1544442"/>
              <a:gd name="connsiteY9" fmla="*/ 3507288 h 3658454"/>
              <a:gd name="connsiteX10" fmla="*/ 730251 w 1544442"/>
              <a:gd name="connsiteY10" fmla="*/ 3206663 h 3658454"/>
              <a:gd name="connsiteX11" fmla="*/ 1131084 w 1544442"/>
              <a:gd name="connsiteY11" fmla="*/ 2555310 h 3658454"/>
              <a:gd name="connsiteX12" fmla="*/ 1544442 w 1544442"/>
              <a:gd name="connsiteY12" fmla="*/ 2304789 h 3658454"/>
              <a:gd name="connsiteX13" fmla="*/ 1544442 w 1544442"/>
              <a:gd name="connsiteY13" fmla="*/ 2304789 h 3658454"/>
              <a:gd name="connsiteX0" fmla="*/ 150634 w 1528497"/>
              <a:gd name="connsiteY0" fmla="*/ 0 h 3658454"/>
              <a:gd name="connsiteX1" fmla="*/ 138108 w 1528497"/>
              <a:gd name="connsiteY1" fmla="*/ 2467627 h 3658454"/>
              <a:gd name="connsiteX2" fmla="*/ 125582 w 1528497"/>
              <a:gd name="connsiteY2" fmla="*/ 2718148 h 3658454"/>
              <a:gd name="connsiteX3" fmla="*/ 100530 w 1528497"/>
              <a:gd name="connsiteY3" fmla="*/ 2868460 h 3658454"/>
              <a:gd name="connsiteX4" fmla="*/ 50426 w 1528497"/>
              <a:gd name="connsiteY4" fmla="*/ 3068877 h 3658454"/>
              <a:gd name="connsiteX5" fmla="*/ 322 w 1528497"/>
              <a:gd name="connsiteY5" fmla="*/ 3331923 h 3658454"/>
              <a:gd name="connsiteX6" fmla="*/ 75478 w 1528497"/>
              <a:gd name="connsiteY6" fmla="*/ 3557392 h 3658454"/>
              <a:gd name="connsiteX7" fmla="*/ 275895 w 1528497"/>
              <a:gd name="connsiteY7" fmla="*/ 3657600 h 3658454"/>
              <a:gd name="connsiteX8" fmla="*/ 551467 w 1528497"/>
              <a:gd name="connsiteY8" fmla="*/ 3507288 h 3658454"/>
              <a:gd name="connsiteX9" fmla="*/ 714306 w 1528497"/>
              <a:gd name="connsiteY9" fmla="*/ 3206663 h 3658454"/>
              <a:gd name="connsiteX10" fmla="*/ 1115139 w 1528497"/>
              <a:gd name="connsiteY10" fmla="*/ 2555310 h 3658454"/>
              <a:gd name="connsiteX11" fmla="*/ 1528497 w 1528497"/>
              <a:gd name="connsiteY11" fmla="*/ 2304789 h 3658454"/>
              <a:gd name="connsiteX12" fmla="*/ 1528497 w 1528497"/>
              <a:gd name="connsiteY12" fmla="*/ 2304789 h 3658454"/>
              <a:gd name="connsiteX0" fmla="*/ 150634 w 1528497"/>
              <a:gd name="connsiteY0" fmla="*/ 0 h 3658454"/>
              <a:gd name="connsiteX1" fmla="*/ 138108 w 1528497"/>
              <a:gd name="connsiteY1" fmla="*/ 2467627 h 3658454"/>
              <a:gd name="connsiteX2" fmla="*/ 125582 w 1528497"/>
              <a:gd name="connsiteY2" fmla="*/ 2718148 h 3658454"/>
              <a:gd name="connsiteX3" fmla="*/ 100530 w 1528497"/>
              <a:gd name="connsiteY3" fmla="*/ 2868460 h 3658454"/>
              <a:gd name="connsiteX4" fmla="*/ 50426 w 1528497"/>
              <a:gd name="connsiteY4" fmla="*/ 3068877 h 3658454"/>
              <a:gd name="connsiteX5" fmla="*/ 322 w 1528497"/>
              <a:gd name="connsiteY5" fmla="*/ 3331923 h 3658454"/>
              <a:gd name="connsiteX6" fmla="*/ 75478 w 1528497"/>
              <a:gd name="connsiteY6" fmla="*/ 3557392 h 3658454"/>
              <a:gd name="connsiteX7" fmla="*/ 275895 w 1528497"/>
              <a:gd name="connsiteY7" fmla="*/ 3657600 h 3658454"/>
              <a:gd name="connsiteX8" fmla="*/ 551467 w 1528497"/>
              <a:gd name="connsiteY8" fmla="*/ 3507288 h 3658454"/>
              <a:gd name="connsiteX9" fmla="*/ 714306 w 1528497"/>
              <a:gd name="connsiteY9" fmla="*/ 3206663 h 3658454"/>
              <a:gd name="connsiteX10" fmla="*/ 1140191 w 1528497"/>
              <a:gd name="connsiteY10" fmla="*/ 2642992 h 3658454"/>
              <a:gd name="connsiteX11" fmla="*/ 1528497 w 1528497"/>
              <a:gd name="connsiteY11" fmla="*/ 2304789 h 3658454"/>
              <a:gd name="connsiteX12" fmla="*/ 1528497 w 1528497"/>
              <a:gd name="connsiteY12" fmla="*/ 2304789 h 3658454"/>
              <a:gd name="connsiteX0" fmla="*/ 150634 w 1528497"/>
              <a:gd name="connsiteY0" fmla="*/ 0 h 3658454"/>
              <a:gd name="connsiteX1" fmla="*/ 138108 w 1528497"/>
              <a:gd name="connsiteY1" fmla="*/ 2467627 h 3658454"/>
              <a:gd name="connsiteX2" fmla="*/ 125582 w 1528497"/>
              <a:gd name="connsiteY2" fmla="*/ 2718148 h 3658454"/>
              <a:gd name="connsiteX3" fmla="*/ 100530 w 1528497"/>
              <a:gd name="connsiteY3" fmla="*/ 2868460 h 3658454"/>
              <a:gd name="connsiteX4" fmla="*/ 50426 w 1528497"/>
              <a:gd name="connsiteY4" fmla="*/ 3068877 h 3658454"/>
              <a:gd name="connsiteX5" fmla="*/ 322 w 1528497"/>
              <a:gd name="connsiteY5" fmla="*/ 3331923 h 3658454"/>
              <a:gd name="connsiteX6" fmla="*/ 75478 w 1528497"/>
              <a:gd name="connsiteY6" fmla="*/ 3557392 h 3658454"/>
              <a:gd name="connsiteX7" fmla="*/ 275895 w 1528497"/>
              <a:gd name="connsiteY7" fmla="*/ 3657600 h 3658454"/>
              <a:gd name="connsiteX8" fmla="*/ 551467 w 1528497"/>
              <a:gd name="connsiteY8" fmla="*/ 3507288 h 3658454"/>
              <a:gd name="connsiteX9" fmla="*/ 751884 w 1528497"/>
              <a:gd name="connsiteY9" fmla="*/ 3194137 h 3658454"/>
              <a:gd name="connsiteX10" fmla="*/ 1140191 w 1528497"/>
              <a:gd name="connsiteY10" fmla="*/ 2642992 h 3658454"/>
              <a:gd name="connsiteX11" fmla="*/ 1528497 w 1528497"/>
              <a:gd name="connsiteY11" fmla="*/ 2304789 h 3658454"/>
              <a:gd name="connsiteX12" fmla="*/ 1528497 w 1528497"/>
              <a:gd name="connsiteY12" fmla="*/ 2304789 h 3658454"/>
              <a:gd name="connsiteX0" fmla="*/ 150634 w 1528497"/>
              <a:gd name="connsiteY0" fmla="*/ 0 h 3658454"/>
              <a:gd name="connsiteX1" fmla="*/ 138108 w 1528497"/>
              <a:gd name="connsiteY1" fmla="*/ 2467627 h 3658454"/>
              <a:gd name="connsiteX2" fmla="*/ 125582 w 1528497"/>
              <a:gd name="connsiteY2" fmla="*/ 2718148 h 3658454"/>
              <a:gd name="connsiteX3" fmla="*/ 100530 w 1528497"/>
              <a:gd name="connsiteY3" fmla="*/ 2868460 h 3658454"/>
              <a:gd name="connsiteX4" fmla="*/ 50426 w 1528497"/>
              <a:gd name="connsiteY4" fmla="*/ 3068877 h 3658454"/>
              <a:gd name="connsiteX5" fmla="*/ 322 w 1528497"/>
              <a:gd name="connsiteY5" fmla="*/ 3331923 h 3658454"/>
              <a:gd name="connsiteX6" fmla="*/ 75478 w 1528497"/>
              <a:gd name="connsiteY6" fmla="*/ 3557392 h 3658454"/>
              <a:gd name="connsiteX7" fmla="*/ 275895 w 1528497"/>
              <a:gd name="connsiteY7" fmla="*/ 3657600 h 3658454"/>
              <a:gd name="connsiteX8" fmla="*/ 551467 w 1528497"/>
              <a:gd name="connsiteY8" fmla="*/ 3507288 h 3658454"/>
              <a:gd name="connsiteX9" fmla="*/ 751884 w 1528497"/>
              <a:gd name="connsiteY9" fmla="*/ 3194137 h 3658454"/>
              <a:gd name="connsiteX10" fmla="*/ 1165243 w 1528497"/>
              <a:gd name="connsiteY10" fmla="*/ 2617940 h 3658454"/>
              <a:gd name="connsiteX11" fmla="*/ 1528497 w 1528497"/>
              <a:gd name="connsiteY11" fmla="*/ 2304789 h 3658454"/>
              <a:gd name="connsiteX12" fmla="*/ 1528497 w 1528497"/>
              <a:gd name="connsiteY12" fmla="*/ 2304789 h 3658454"/>
              <a:gd name="connsiteX0" fmla="*/ 175576 w 1553439"/>
              <a:gd name="connsiteY0" fmla="*/ 0 h 3658483"/>
              <a:gd name="connsiteX1" fmla="*/ 163050 w 1553439"/>
              <a:gd name="connsiteY1" fmla="*/ 2467627 h 3658483"/>
              <a:gd name="connsiteX2" fmla="*/ 150524 w 1553439"/>
              <a:gd name="connsiteY2" fmla="*/ 2718148 h 3658483"/>
              <a:gd name="connsiteX3" fmla="*/ 125472 w 1553439"/>
              <a:gd name="connsiteY3" fmla="*/ 2868460 h 3658483"/>
              <a:gd name="connsiteX4" fmla="*/ 75368 w 1553439"/>
              <a:gd name="connsiteY4" fmla="*/ 3068877 h 3658483"/>
              <a:gd name="connsiteX5" fmla="*/ 212 w 1553439"/>
              <a:gd name="connsiteY5" fmla="*/ 3319397 h 3658483"/>
              <a:gd name="connsiteX6" fmla="*/ 100420 w 1553439"/>
              <a:gd name="connsiteY6" fmla="*/ 3557392 h 3658483"/>
              <a:gd name="connsiteX7" fmla="*/ 300837 w 1553439"/>
              <a:gd name="connsiteY7" fmla="*/ 3657600 h 3658483"/>
              <a:gd name="connsiteX8" fmla="*/ 576409 w 1553439"/>
              <a:gd name="connsiteY8" fmla="*/ 3507288 h 3658483"/>
              <a:gd name="connsiteX9" fmla="*/ 776826 w 1553439"/>
              <a:gd name="connsiteY9" fmla="*/ 3194137 h 3658483"/>
              <a:gd name="connsiteX10" fmla="*/ 1190185 w 1553439"/>
              <a:gd name="connsiteY10" fmla="*/ 2617940 h 3658483"/>
              <a:gd name="connsiteX11" fmla="*/ 1553439 w 1553439"/>
              <a:gd name="connsiteY11" fmla="*/ 2304789 h 3658483"/>
              <a:gd name="connsiteX12" fmla="*/ 1553439 w 1553439"/>
              <a:gd name="connsiteY12" fmla="*/ 2304789 h 3658483"/>
              <a:gd name="connsiteX0" fmla="*/ 175421 w 1553284"/>
              <a:gd name="connsiteY0" fmla="*/ 0 h 3660341"/>
              <a:gd name="connsiteX1" fmla="*/ 162895 w 1553284"/>
              <a:gd name="connsiteY1" fmla="*/ 2467627 h 3660341"/>
              <a:gd name="connsiteX2" fmla="*/ 150369 w 1553284"/>
              <a:gd name="connsiteY2" fmla="*/ 2718148 h 3660341"/>
              <a:gd name="connsiteX3" fmla="*/ 125317 w 1553284"/>
              <a:gd name="connsiteY3" fmla="*/ 2868460 h 3660341"/>
              <a:gd name="connsiteX4" fmla="*/ 75213 w 1553284"/>
              <a:gd name="connsiteY4" fmla="*/ 3068877 h 3660341"/>
              <a:gd name="connsiteX5" fmla="*/ 57 w 1553284"/>
              <a:gd name="connsiteY5" fmla="*/ 3319397 h 3660341"/>
              <a:gd name="connsiteX6" fmla="*/ 87739 w 1553284"/>
              <a:gd name="connsiteY6" fmla="*/ 3582444 h 3660341"/>
              <a:gd name="connsiteX7" fmla="*/ 300682 w 1553284"/>
              <a:gd name="connsiteY7" fmla="*/ 3657600 h 3660341"/>
              <a:gd name="connsiteX8" fmla="*/ 576254 w 1553284"/>
              <a:gd name="connsiteY8" fmla="*/ 3507288 h 3660341"/>
              <a:gd name="connsiteX9" fmla="*/ 776671 w 1553284"/>
              <a:gd name="connsiteY9" fmla="*/ 3194137 h 3660341"/>
              <a:gd name="connsiteX10" fmla="*/ 1190030 w 1553284"/>
              <a:gd name="connsiteY10" fmla="*/ 2617940 h 3660341"/>
              <a:gd name="connsiteX11" fmla="*/ 1553284 w 1553284"/>
              <a:gd name="connsiteY11" fmla="*/ 2304789 h 3660341"/>
              <a:gd name="connsiteX12" fmla="*/ 1553284 w 1553284"/>
              <a:gd name="connsiteY12" fmla="*/ 2304789 h 3660341"/>
              <a:gd name="connsiteX0" fmla="*/ 175421 w 1553284"/>
              <a:gd name="connsiteY0" fmla="*/ 0 h 3660341"/>
              <a:gd name="connsiteX1" fmla="*/ 162895 w 1553284"/>
              <a:gd name="connsiteY1" fmla="*/ 2467627 h 3660341"/>
              <a:gd name="connsiteX2" fmla="*/ 150369 w 1553284"/>
              <a:gd name="connsiteY2" fmla="*/ 2718148 h 3660341"/>
              <a:gd name="connsiteX3" fmla="*/ 125317 w 1553284"/>
              <a:gd name="connsiteY3" fmla="*/ 2868460 h 3660341"/>
              <a:gd name="connsiteX4" fmla="*/ 75213 w 1553284"/>
              <a:gd name="connsiteY4" fmla="*/ 3068877 h 3660341"/>
              <a:gd name="connsiteX5" fmla="*/ 57 w 1553284"/>
              <a:gd name="connsiteY5" fmla="*/ 3319397 h 3660341"/>
              <a:gd name="connsiteX6" fmla="*/ 87739 w 1553284"/>
              <a:gd name="connsiteY6" fmla="*/ 3582444 h 3660341"/>
              <a:gd name="connsiteX7" fmla="*/ 325734 w 1553284"/>
              <a:gd name="connsiteY7" fmla="*/ 3657600 h 3660341"/>
              <a:gd name="connsiteX8" fmla="*/ 576254 w 1553284"/>
              <a:gd name="connsiteY8" fmla="*/ 3507288 h 3660341"/>
              <a:gd name="connsiteX9" fmla="*/ 776671 w 1553284"/>
              <a:gd name="connsiteY9" fmla="*/ 3194137 h 3660341"/>
              <a:gd name="connsiteX10" fmla="*/ 1190030 w 1553284"/>
              <a:gd name="connsiteY10" fmla="*/ 2617940 h 3660341"/>
              <a:gd name="connsiteX11" fmla="*/ 1553284 w 1553284"/>
              <a:gd name="connsiteY11" fmla="*/ 2304789 h 3660341"/>
              <a:gd name="connsiteX12" fmla="*/ 1553284 w 1553284"/>
              <a:gd name="connsiteY12" fmla="*/ 2304789 h 3660341"/>
              <a:gd name="connsiteX0" fmla="*/ 175421 w 1553284"/>
              <a:gd name="connsiteY0" fmla="*/ 0 h 3659084"/>
              <a:gd name="connsiteX1" fmla="*/ 162895 w 1553284"/>
              <a:gd name="connsiteY1" fmla="*/ 2467627 h 3659084"/>
              <a:gd name="connsiteX2" fmla="*/ 150369 w 1553284"/>
              <a:gd name="connsiteY2" fmla="*/ 2718148 h 3659084"/>
              <a:gd name="connsiteX3" fmla="*/ 125317 w 1553284"/>
              <a:gd name="connsiteY3" fmla="*/ 2868460 h 3659084"/>
              <a:gd name="connsiteX4" fmla="*/ 75213 w 1553284"/>
              <a:gd name="connsiteY4" fmla="*/ 3068877 h 3659084"/>
              <a:gd name="connsiteX5" fmla="*/ 57 w 1553284"/>
              <a:gd name="connsiteY5" fmla="*/ 3319397 h 3659084"/>
              <a:gd name="connsiteX6" fmla="*/ 87739 w 1553284"/>
              <a:gd name="connsiteY6" fmla="*/ 3582444 h 3659084"/>
              <a:gd name="connsiteX7" fmla="*/ 325734 w 1553284"/>
              <a:gd name="connsiteY7" fmla="*/ 3657600 h 3659084"/>
              <a:gd name="connsiteX8" fmla="*/ 576254 w 1553284"/>
              <a:gd name="connsiteY8" fmla="*/ 3532340 h 3659084"/>
              <a:gd name="connsiteX9" fmla="*/ 776671 w 1553284"/>
              <a:gd name="connsiteY9" fmla="*/ 3194137 h 3659084"/>
              <a:gd name="connsiteX10" fmla="*/ 1190030 w 1553284"/>
              <a:gd name="connsiteY10" fmla="*/ 2617940 h 3659084"/>
              <a:gd name="connsiteX11" fmla="*/ 1553284 w 1553284"/>
              <a:gd name="connsiteY11" fmla="*/ 2304789 h 3659084"/>
              <a:gd name="connsiteX12" fmla="*/ 1553284 w 1553284"/>
              <a:gd name="connsiteY12" fmla="*/ 2304789 h 3659084"/>
              <a:gd name="connsiteX0" fmla="*/ 175424 w 1553287"/>
              <a:gd name="connsiteY0" fmla="*/ 0 h 3659084"/>
              <a:gd name="connsiteX1" fmla="*/ 162898 w 1553287"/>
              <a:gd name="connsiteY1" fmla="*/ 2467627 h 3659084"/>
              <a:gd name="connsiteX2" fmla="*/ 150372 w 1553287"/>
              <a:gd name="connsiteY2" fmla="*/ 2718148 h 3659084"/>
              <a:gd name="connsiteX3" fmla="*/ 75216 w 1553287"/>
              <a:gd name="connsiteY3" fmla="*/ 3068877 h 3659084"/>
              <a:gd name="connsiteX4" fmla="*/ 60 w 1553287"/>
              <a:gd name="connsiteY4" fmla="*/ 3319397 h 3659084"/>
              <a:gd name="connsiteX5" fmla="*/ 87742 w 1553287"/>
              <a:gd name="connsiteY5" fmla="*/ 3582444 h 3659084"/>
              <a:gd name="connsiteX6" fmla="*/ 325737 w 1553287"/>
              <a:gd name="connsiteY6" fmla="*/ 3657600 h 3659084"/>
              <a:gd name="connsiteX7" fmla="*/ 576257 w 1553287"/>
              <a:gd name="connsiteY7" fmla="*/ 3532340 h 3659084"/>
              <a:gd name="connsiteX8" fmla="*/ 776674 w 1553287"/>
              <a:gd name="connsiteY8" fmla="*/ 3194137 h 3659084"/>
              <a:gd name="connsiteX9" fmla="*/ 1190033 w 1553287"/>
              <a:gd name="connsiteY9" fmla="*/ 2617940 h 3659084"/>
              <a:gd name="connsiteX10" fmla="*/ 1553287 w 1553287"/>
              <a:gd name="connsiteY10" fmla="*/ 2304789 h 3659084"/>
              <a:gd name="connsiteX11" fmla="*/ 1553287 w 1553287"/>
              <a:gd name="connsiteY11" fmla="*/ 2304789 h 3659084"/>
              <a:gd name="connsiteX0" fmla="*/ 175427 w 1553290"/>
              <a:gd name="connsiteY0" fmla="*/ 0 h 3659084"/>
              <a:gd name="connsiteX1" fmla="*/ 162901 w 1553290"/>
              <a:gd name="connsiteY1" fmla="*/ 2467627 h 3659084"/>
              <a:gd name="connsiteX2" fmla="*/ 75219 w 1553290"/>
              <a:gd name="connsiteY2" fmla="*/ 3068877 h 3659084"/>
              <a:gd name="connsiteX3" fmla="*/ 63 w 1553290"/>
              <a:gd name="connsiteY3" fmla="*/ 3319397 h 3659084"/>
              <a:gd name="connsiteX4" fmla="*/ 87745 w 1553290"/>
              <a:gd name="connsiteY4" fmla="*/ 3582444 h 3659084"/>
              <a:gd name="connsiteX5" fmla="*/ 325740 w 1553290"/>
              <a:gd name="connsiteY5" fmla="*/ 3657600 h 3659084"/>
              <a:gd name="connsiteX6" fmla="*/ 576260 w 1553290"/>
              <a:gd name="connsiteY6" fmla="*/ 3532340 h 3659084"/>
              <a:gd name="connsiteX7" fmla="*/ 776677 w 1553290"/>
              <a:gd name="connsiteY7" fmla="*/ 3194137 h 3659084"/>
              <a:gd name="connsiteX8" fmla="*/ 1190036 w 1553290"/>
              <a:gd name="connsiteY8" fmla="*/ 2617940 h 3659084"/>
              <a:gd name="connsiteX9" fmla="*/ 1553290 w 1553290"/>
              <a:gd name="connsiteY9" fmla="*/ 2304789 h 3659084"/>
              <a:gd name="connsiteX10" fmla="*/ 1553290 w 1553290"/>
              <a:gd name="connsiteY10" fmla="*/ 2304789 h 3659084"/>
              <a:gd name="connsiteX0" fmla="*/ 175435 w 1553298"/>
              <a:gd name="connsiteY0" fmla="*/ 0 h 3659084"/>
              <a:gd name="connsiteX1" fmla="*/ 162909 w 1553298"/>
              <a:gd name="connsiteY1" fmla="*/ 2467627 h 3659084"/>
              <a:gd name="connsiteX2" fmla="*/ 99040 w 1553298"/>
              <a:gd name="connsiteY2" fmla="*/ 3064115 h 3659084"/>
              <a:gd name="connsiteX3" fmla="*/ 71 w 1553298"/>
              <a:gd name="connsiteY3" fmla="*/ 3319397 h 3659084"/>
              <a:gd name="connsiteX4" fmla="*/ 87753 w 1553298"/>
              <a:gd name="connsiteY4" fmla="*/ 3582444 h 3659084"/>
              <a:gd name="connsiteX5" fmla="*/ 325748 w 1553298"/>
              <a:gd name="connsiteY5" fmla="*/ 3657600 h 3659084"/>
              <a:gd name="connsiteX6" fmla="*/ 576268 w 1553298"/>
              <a:gd name="connsiteY6" fmla="*/ 3532340 h 3659084"/>
              <a:gd name="connsiteX7" fmla="*/ 776685 w 1553298"/>
              <a:gd name="connsiteY7" fmla="*/ 3194137 h 3659084"/>
              <a:gd name="connsiteX8" fmla="*/ 1190044 w 1553298"/>
              <a:gd name="connsiteY8" fmla="*/ 2617940 h 3659084"/>
              <a:gd name="connsiteX9" fmla="*/ 1553298 w 1553298"/>
              <a:gd name="connsiteY9" fmla="*/ 2304789 h 3659084"/>
              <a:gd name="connsiteX10" fmla="*/ 1553298 w 1553298"/>
              <a:gd name="connsiteY10" fmla="*/ 2304789 h 3659084"/>
              <a:gd name="connsiteX0" fmla="*/ 175435 w 1553298"/>
              <a:gd name="connsiteY0" fmla="*/ 0 h 3659625"/>
              <a:gd name="connsiteX1" fmla="*/ 162909 w 1553298"/>
              <a:gd name="connsiteY1" fmla="*/ 2467627 h 3659625"/>
              <a:gd name="connsiteX2" fmla="*/ 99040 w 1553298"/>
              <a:gd name="connsiteY2" fmla="*/ 3064115 h 3659625"/>
              <a:gd name="connsiteX3" fmla="*/ 71 w 1553298"/>
              <a:gd name="connsiteY3" fmla="*/ 3252722 h 3659625"/>
              <a:gd name="connsiteX4" fmla="*/ 87753 w 1553298"/>
              <a:gd name="connsiteY4" fmla="*/ 3582444 h 3659625"/>
              <a:gd name="connsiteX5" fmla="*/ 325748 w 1553298"/>
              <a:gd name="connsiteY5" fmla="*/ 3657600 h 3659625"/>
              <a:gd name="connsiteX6" fmla="*/ 576268 w 1553298"/>
              <a:gd name="connsiteY6" fmla="*/ 3532340 h 3659625"/>
              <a:gd name="connsiteX7" fmla="*/ 776685 w 1553298"/>
              <a:gd name="connsiteY7" fmla="*/ 3194137 h 3659625"/>
              <a:gd name="connsiteX8" fmla="*/ 1190044 w 1553298"/>
              <a:gd name="connsiteY8" fmla="*/ 2617940 h 3659625"/>
              <a:gd name="connsiteX9" fmla="*/ 1553298 w 1553298"/>
              <a:gd name="connsiteY9" fmla="*/ 2304789 h 3659625"/>
              <a:gd name="connsiteX10" fmla="*/ 1553298 w 1553298"/>
              <a:gd name="connsiteY10" fmla="*/ 2304789 h 3659625"/>
              <a:gd name="connsiteX0" fmla="*/ 156438 w 1534301"/>
              <a:gd name="connsiteY0" fmla="*/ 0 h 3659246"/>
              <a:gd name="connsiteX1" fmla="*/ 143912 w 1534301"/>
              <a:gd name="connsiteY1" fmla="*/ 2467627 h 3659246"/>
              <a:gd name="connsiteX2" fmla="*/ 80043 w 1534301"/>
              <a:gd name="connsiteY2" fmla="*/ 3064115 h 3659246"/>
              <a:gd name="connsiteX3" fmla="*/ 124 w 1534301"/>
              <a:gd name="connsiteY3" fmla="*/ 3295585 h 3659246"/>
              <a:gd name="connsiteX4" fmla="*/ 68756 w 1534301"/>
              <a:gd name="connsiteY4" fmla="*/ 3582444 h 3659246"/>
              <a:gd name="connsiteX5" fmla="*/ 306751 w 1534301"/>
              <a:gd name="connsiteY5" fmla="*/ 3657600 h 3659246"/>
              <a:gd name="connsiteX6" fmla="*/ 557271 w 1534301"/>
              <a:gd name="connsiteY6" fmla="*/ 3532340 h 3659246"/>
              <a:gd name="connsiteX7" fmla="*/ 757688 w 1534301"/>
              <a:gd name="connsiteY7" fmla="*/ 3194137 h 3659246"/>
              <a:gd name="connsiteX8" fmla="*/ 1171047 w 1534301"/>
              <a:gd name="connsiteY8" fmla="*/ 2617940 h 3659246"/>
              <a:gd name="connsiteX9" fmla="*/ 1534301 w 1534301"/>
              <a:gd name="connsiteY9" fmla="*/ 2304789 h 3659246"/>
              <a:gd name="connsiteX10" fmla="*/ 1534301 w 1534301"/>
              <a:gd name="connsiteY10" fmla="*/ 2304789 h 3659246"/>
              <a:gd name="connsiteX0" fmla="*/ 170681 w 1548544"/>
              <a:gd name="connsiteY0" fmla="*/ 0 h 3659441"/>
              <a:gd name="connsiteX1" fmla="*/ 158155 w 1548544"/>
              <a:gd name="connsiteY1" fmla="*/ 2467627 h 3659441"/>
              <a:gd name="connsiteX2" fmla="*/ 94286 w 1548544"/>
              <a:gd name="connsiteY2" fmla="*/ 3064115 h 3659441"/>
              <a:gd name="connsiteX3" fmla="*/ 80 w 1548544"/>
              <a:gd name="connsiteY3" fmla="*/ 3271773 h 3659441"/>
              <a:gd name="connsiteX4" fmla="*/ 82999 w 1548544"/>
              <a:gd name="connsiteY4" fmla="*/ 3582444 h 3659441"/>
              <a:gd name="connsiteX5" fmla="*/ 320994 w 1548544"/>
              <a:gd name="connsiteY5" fmla="*/ 3657600 h 3659441"/>
              <a:gd name="connsiteX6" fmla="*/ 571514 w 1548544"/>
              <a:gd name="connsiteY6" fmla="*/ 3532340 h 3659441"/>
              <a:gd name="connsiteX7" fmla="*/ 771931 w 1548544"/>
              <a:gd name="connsiteY7" fmla="*/ 3194137 h 3659441"/>
              <a:gd name="connsiteX8" fmla="*/ 1185290 w 1548544"/>
              <a:gd name="connsiteY8" fmla="*/ 2617940 h 3659441"/>
              <a:gd name="connsiteX9" fmla="*/ 1548544 w 1548544"/>
              <a:gd name="connsiteY9" fmla="*/ 2304789 h 3659441"/>
              <a:gd name="connsiteX10" fmla="*/ 1548544 w 1548544"/>
              <a:gd name="connsiteY10" fmla="*/ 2304789 h 3659441"/>
              <a:gd name="connsiteX0" fmla="*/ 170963 w 1548826"/>
              <a:gd name="connsiteY0" fmla="*/ 0 h 3659441"/>
              <a:gd name="connsiteX1" fmla="*/ 158437 w 1548826"/>
              <a:gd name="connsiteY1" fmla="*/ 2467627 h 3659441"/>
              <a:gd name="connsiteX2" fmla="*/ 108856 w 1548826"/>
              <a:gd name="connsiteY2" fmla="*/ 3059353 h 3659441"/>
              <a:gd name="connsiteX3" fmla="*/ 362 w 1548826"/>
              <a:gd name="connsiteY3" fmla="*/ 3271773 h 3659441"/>
              <a:gd name="connsiteX4" fmla="*/ 83281 w 1548826"/>
              <a:gd name="connsiteY4" fmla="*/ 3582444 h 3659441"/>
              <a:gd name="connsiteX5" fmla="*/ 321276 w 1548826"/>
              <a:gd name="connsiteY5" fmla="*/ 3657600 h 3659441"/>
              <a:gd name="connsiteX6" fmla="*/ 571796 w 1548826"/>
              <a:gd name="connsiteY6" fmla="*/ 3532340 h 3659441"/>
              <a:gd name="connsiteX7" fmla="*/ 772213 w 1548826"/>
              <a:gd name="connsiteY7" fmla="*/ 3194137 h 3659441"/>
              <a:gd name="connsiteX8" fmla="*/ 1185572 w 1548826"/>
              <a:gd name="connsiteY8" fmla="*/ 2617940 h 3659441"/>
              <a:gd name="connsiteX9" fmla="*/ 1548826 w 1548826"/>
              <a:gd name="connsiteY9" fmla="*/ 2304789 h 3659441"/>
              <a:gd name="connsiteX10" fmla="*/ 1548826 w 1548826"/>
              <a:gd name="connsiteY10" fmla="*/ 2304789 h 3659441"/>
              <a:gd name="connsiteX0" fmla="*/ 170963 w 1548826"/>
              <a:gd name="connsiteY0" fmla="*/ 0 h 3659441"/>
              <a:gd name="connsiteX1" fmla="*/ 158437 w 1548826"/>
              <a:gd name="connsiteY1" fmla="*/ 2467627 h 3659441"/>
              <a:gd name="connsiteX2" fmla="*/ 108856 w 1548826"/>
              <a:gd name="connsiteY2" fmla="*/ 3030777 h 3659441"/>
              <a:gd name="connsiteX3" fmla="*/ 362 w 1548826"/>
              <a:gd name="connsiteY3" fmla="*/ 3271773 h 3659441"/>
              <a:gd name="connsiteX4" fmla="*/ 83281 w 1548826"/>
              <a:gd name="connsiteY4" fmla="*/ 3582444 h 3659441"/>
              <a:gd name="connsiteX5" fmla="*/ 321276 w 1548826"/>
              <a:gd name="connsiteY5" fmla="*/ 3657600 h 3659441"/>
              <a:gd name="connsiteX6" fmla="*/ 571796 w 1548826"/>
              <a:gd name="connsiteY6" fmla="*/ 3532340 h 3659441"/>
              <a:gd name="connsiteX7" fmla="*/ 772213 w 1548826"/>
              <a:gd name="connsiteY7" fmla="*/ 3194137 h 3659441"/>
              <a:gd name="connsiteX8" fmla="*/ 1185572 w 1548826"/>
              <a:gd name="connsiteY8" fmla="*/ 2617940 h 3659441"/>
              <a:gd name="connsiteX9" fmla="*/ 1548826 w 1548826"/>
              <a:gd name="connsiteY9" fmla="*/ 2304789 h 3659441"/>
              <a:gd name="connsiteX10" fmla="*/ 1548826 w 1548826"/>
              <a:gd name="connsiteY10" fmla="*/ 2304789 h 3659441"/>
              <a:gd name="connsiteX0" fmla="*/ 166245 w 1544108"/>
              <a:gd name="connsiteY0" fmla="*/ 0 h 3659676"/>
              <a:gd name="connsiteX1" fmla="*/ 153719 w 1544108"/>
              <a:gd name="connsiteY1" fmla="*/ 2467627 h 3659676"/>
              <a:gd name="connsiteX2" fmla="*/ 104138 w 1544108"/>
              <a:gd name="connsiteY2" fmla="*/ 3030777 h 3659676"/>
              <a:gd name="connsiteX3" fmla="*/ 404 w 1544108"/>
              <a:gd name="connsiteY3" fmla="*/ 3247960 h 3659676"/>
              <a:gd name="connsiteX4" fmla="*/ 78563 w 1544108"/>
              <a:gd name="connsiteY4" fmla="*/ 3582444 h 3659676"/>
              <a:gd name="connsiteX5" fmla="*/ 316558 w 1544108"/>
              <a:gd name="connsiteY5" fmla="*/ 3657600 h 3659676"/>
              <a:gd name="connsiteX6" fmla="*/ 567078 w 1544108"/>
              <a:gd name="connsiteY6" fmla="*/ 3532340 h 3659676"/>
              <a:gd name="connsiteX7" fmla="*/ 767495 w 1544108"/>
              <a:gd name="connsiteY7" fmla="*/ 3194137 h 3659676"/>
              <a:gd name="connsiteX8" fmla="*/ 1180854 w 1544108"/>
              <a:gd name="connsiteY8" fmla="*/ 2617940 h 3659676"/>
              <a:gd name="connsiteX9" fmla="*/ 1544108 w 1544108"/>
              <a:gd name="connsiteY9" fmla="*/ 2304789 h 3659676"/>
              <a:gd name="connsiteX10" fmla="*/ 1544108 w 1544108"/>
              <a:gd name="connsiteY10" fmla="*/ 2304789 h 3659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4108" h="3659676">
                <a:moveTo>
                  <a:pt x="166245" y="0"/>
                </a:moveTo>
                <a:cubicBezTo>
                  <a:pt x="162069" y="1007301"/>
                  <a:pt x="164070" y="1962498"/>
                  <a:pt x="153719" y="2467627"/>
                </a:cubicBezTo>
                <a:cubicBezTo>
                  <a:pt x="143368" y="2972756"/>
                  <a:pt x="129690" y="2900722"/>
                  <a:pt x="104138" y="3030777"/>
                </a:cubicBezTo>
                <a:cubicBezTo>
                  <a:pt x="78586" y="3160832"/>
                  <a:pt x="4667" y="3156016"/>
                  <a:pt x="404" y="3247960"/>
                </a:cubicBezTo>
                <a:cubicBezTo>
                  <a:pt x="-3859" y="3339905"/>
                  <a:pt x="25871" y="3514171"/>
                  <a:pt x="78563" y="3582444"/>
                </a:cubicBezTo>
                <a:cubicBezTo>
                  <a:pt x="131255" y="3650717"/>
                  <a:pt x="235139" y="3665951"/>
                  <a:pt x="316558" y="3657600"/>
                </a:cubicBezTo>
                <a:cubicBezTo>
                  <a:pt x="397977" y="3649249"/>
                  <a:pt x="491922" y="3609584"/>
                  <a:pt x="567078" y="3532340"/>
                </a:cubicBezTo>
                <a:cubicBezTo>
                  <a:pt x="642234" y="3455096"/>
                  <a:pt x="665199" y="3346537"/>
                  <a:pt x="767495" y="3194137"/>
                </a:cubicBezTo>
                <a:cubicBezTo>
                  <a:pt x="869791" y="3041737"/>
                  <a:pt x="1051419" y="2766165"/>
                  <a:pt x="1180854" y="2617940"/>
                </a:cubicBezTo>
                <a:cubicBezTo>
                  <a:pt x="1310290" y="2469715"/>
                  <a:pt x="1483566" y="2356981"/>
                  <a:pt x="1544108" y="2304789"/>
                </a:cubicBezTo>
                <a:lnTo>
                  <a:pt x="1544108" y="2304789"/>
                </a:lnTo>
              </a:path>
            </a:pathLst>
          </a:custGeom>
          <a:noFill/>
          <a:ln w="38100">
            <a:solidFill>
              <a:schemeClr val="accent1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cxnSp>
        <p:nvCxnSpPr>
          <p:cNvPr id="32" name="Egyenes összekötő 31"/>
          <p:cNvCxnSpPr/>
          <p:nvPr/>
        </p:nvCxnSpPr>
        <p:spPr>
          <a:xfrm>
            <a:off x="3732213" y="3860800"/>
            <a:ext cx="9525" cy="439738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Egyenes összekötő 33"/>
          <p:cNvCxnSpPr/>
          <p:nvPr/>
        </p:nvCxnSpPr>
        <p:spPr>
          <a:xfrm>
            <a:off x="3741738" y="5445125"/>
            <a:ext cx="0" cy="987425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Ellipszis 36"/>
          <p:cNvSpPr/>
          <p:nvPr/>
        </p:nvSpPr>
        <p:spPr>
          <a:xfrm rot="1717332">
            <a:off x="4605338" y="4549775"/>
            <a:ext cx="790575" cy="107950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39" name="Ellipszis 38"/>
          <p:cNvSpPr/>
          <p:nvPr/>
        </p:nvSpPr>
        <p:spPr>
          <a:xfrm>
            <a:off x="3822700" y="3998913"/>
            <a:ext cx="173038" cy="4381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40" name="Szabadkézi sokszög 39"/>
          <p:cNvSpPr/>
          <p:nvPr/>
        </p:nvSpPr>
        <p:spPr>
          <a:xfrm>
            <a:off x="3494088" y="3038475"/>
            <a:ext cx="1490662" cy="3419475"/>
          </a:xfrm>
          <a:custGeom>
            <a:avLst/>
            <a:gdLst>
              <a:gd name="connsiteX0" fmla="*/ 1490597 w 1490597"/>
              <a:gd name="connsiteY0" fmla="*/ 0 h 3467476"/>
              <a:gd name="connsiteX1" fmla="*/ 1252602 w 1490597"/>
              <a:gd name="connsiteY1" fmla="*/ 363255 h 3467476"/>
              <a:gd name="connsiteX2" fmla="*/ 964504 w 1490597"/>
              <a:gd name="connsiteY2" fmla="*/ 751562 h 3467476"/>
              <a:gd name="connsiteX3" fmla="*/ 814191 w 1490597"/>
              <a:gd name="connsiteY3" fmla="*/ 1102291 h 3467476"/>
              <a:gd name="connsiteX4" fmla="*/ 688931 w 1490597"/>
              <a:gd name="connsiteY4" fmla="*/ 1427967 h 3467476"/>
              <a:gd name="connsiteX5" fmla="*/ 588723 w 1490597"/>
              <a:gd name="connsiteY5" fmla="*/ 1515650 h 3467476"/>
              <a:gd name="connsiteX6" fmla="*/ 400833 w 1490597"/>
              <a:gd name="connsiteY6" fmla="*/ 1678488 h 3467476"/>
              <a:gd name="connsiteX7" fmla="*/ 288098 w 1490597"/>
              <a:gd name="connsiteY7" fmla="*/ 1803748 h 3467476"/>
              <a:gd name="connsiteX8" fmla="*/ 187890 w 1490597"/>
              <a:gd name="connsiteY8" fmla="*/ 2016691 h 3467476"/>
              <a:gd name="connsiteX9" fmla="*/ 75156 w 1490597"/>
              <a:gd name="connsiteY9" fmla="*/ 2242159 h 3467476"/>
              <a:gd name="connsiteX10" fmla="*/ 50104 w 1490597"/>
              <a:gd name="connsiteY10" fmla="*/ 2404998 h 3467476"/>
              <a:gd name="connsiteX11" fmla="*/ 25052 w 1490597"/>
              <a:gd name="connsiteY11" fmla="*/ 2680570 h 3467476"/>
              <a:gd name="connsiteX12" fmla="*/ 25052 w 1490597"/>
              <a:gd name="connsiteY12" fmla="*/ 3394554 h 3467476"/>
              <a:gd name="connsiteX13" fmla="*/ 0 w 1490597"/>
              <a:gd name="connsiteY13" fmla="*/ 3407080 h 3467476"/>
              <a:gd name="connsiteX0" fmla="*/ 1490597 w 1490597"/>
              <a:gd name="connsiteY0" fmla="*/ 0 h 3432586"/>
              <a:gd name="connsiteX1" fmla="*/ 1252602 w 1490597"/>
              <a:gd name="connsiteY1" fmla="*/ 363255 h 3432586"/>
              <a:gd name="connsiteX2" fmla="*/ 964504 w 1490597"/>
              <a:gd name="connsiteY2" fmla="*/ 751562 h 3432586"/>
              <a:gd name="connsiteX3" fmla="*/ 814191 w 1490597"/>
              <a:gd name="connsiteY3" fmla="*/ 1102291 h 3432586"/>
              <a:gd name="connsiteX4" fmla="*/ 688931 w 1490597"/>
              <a:gd name="connsiteY4" fmla="*/ 1427967 h 3432586"/>
              <a:gd name="connsiteX5" fmla="*/ 588723 w 1490597"/>
              <a:gd name="connsiteY5" fmla="*/ 1515650 h 3432586"/>
              <a:gd name="connsiteX6" fmla="*/ 400833 w 1490597"/>
              <a:gd name="connsiteY6" fmla="*/ 1678488 h 3432586"/>
              <a:gd name="connsiteX7" fmla="*/ 288098 w 1490597"/>
              <a:gd name="connsiteY7" fmla="*/ 1803748 h 3432586"/>
              <a:gd name="connsiteX8" fmla="*/ 187890 w 1490597"/>
              <a:gd name="connsiteY8" fmla="*/ 2016691 h 3432586"/>
              <a:gd name="connsiteX9" fmla="*/ 75156 w 1490597"/>
              <a:gd name="connsiteY9" fmla="*/ 2242159 h 3432586"/>
              <a:gd name="connsiteX10" fmla="*/ 50104 w 1490597"/>
              <a:gd name="connsiteY10" fmla="*/ 2404998 h 3432586"/>
              <a:gd name="connsiteX11" fmla="*/ 25052 w 1490597"/>
              <a:gd name="connsiteY11" fmla="*/ 2680570 h 3432586"/>
              <a:gd name="connsiteX12" fmla="*/ 25052 w 1490597"/>
              <a:gd name="connsiteY12" fmla="*/ 3394554 h 3432586"/>
              <a:gd name="connsiteX13" fmla="*/ 0 w 1490597"/>
              <a:gd name="connsiteY13" fmla="*/ 3306872 h 3432586"/>
              <a:gd name="connsiteX0" fmla="*/ 1490597 w 1490597"/>
              <a:gd name="connsiteY0" fmla="*/ 0 h 3432586"/>
              <a:gd name="connsiteX1" fmla="*/ 1252602 w 1490597"/>
              <a:gd name="connsiteY1" fmla="*/ 363255 h 3432586"/>
              <a:gd name="connsiteX2" fmla="*/ 964504 w 1490597"/>
              <a:gd name="connsiteY2" fmla="*/ 751562 h 3432586"/>
              <a:gd name="connsiteX3" fmla="*/ 814191 w 1490597"/>
              <a:gd name="connsiteY3" fmla="*/ 1102291 h 3432586"/>
              <a:gd name="connsiteX4" fmla="*/ 688931 w 1490597"/>
              <a:gd name="connsiteY4" fmla="*/ 1427967 h 3432586"/>
              <a:gd name="connsiteX5" fmla="*/ 588723 w 1490597"/>
              <a:gd name="connsiteY5" fmla="*/ 1515650 h 3432586"/>
              <a:gd name="connsiteX6" fmla="*/ 400833 w 1490597"/>
              <a:gd name="connsiteY6" fmla="*/ 1678488 h 3432586"/>
              <a:gd name="connsiteX7" fmla="*/ 187890 w 1490597"/>
              <a:gd name="connsiteY7" fmla="*/ 2016691 h 3432586"/>
              <a:gd name="connsiteX8" fmla="*/ 75156 w 1490597"/>
              <a:gd name="connsiteY8" fmla="*/ 2242159 h 3432586"/>
              <a:gd name="connsiteX9" fmla="*/ 50104 w 1490597"/>
              <a:gd name="connsiteY9" fmla="*/ 2404998 h 3432586"/>
              <a:gd name="connsiteX10" fmla="*/ 25052 w 1490597"/>
              <a:gd name="connsiteY10" fmla="*/ 2680570 h 3432586"/>
              <a:gd name="connsiteX11" fmla="*/ 25052 w 1490597"/>
              <a:gd name="connsiteY11" fmla="*/ 3394554 h 3432586"/>
              <a:gd name="connsiteX12" fmla="*/ 0 w 1490597"/>
              <a:gd name="connsiteY12" fmla="*/ 3306872 h 3432586"/>
              <a:gd name="connsiteX0" fmla="*/ 1490597 w 1490597"/>
              <a:gd name="connsiteY0" fmla="*/ 0 h 3432586"/>
              <a:gd name="connsiteX1" fmla="*/ 964504 w 1490597"/>
              <a:gd name="connsiteY1" fmla="*/ 751562 h 3432586"/>
              <a:gd name="connsiteX2" fmla="*/ 814191 w 1490597"/>
              <a:gd name="connsiteY2" fmla="*/ 1102291 h 3432586"/>
              <a:gd name="connsiteX3" fmla="*/ 688931 w 1490597"/>
              <a:gd name="connsiteY3" fmla="*/ 1427967 h 3432586"/>
              <a:gd name="connsiteX4" fmla="*/ 588723 w 1490597"/>
              <a:gd name="connsiteY4" fmla="*/ 1515650 h 3432586"/>
              <a:gd name="connsiteX5" fmla="*/ 400833 w 1490597"/>
              <a:gd name="connsiteY5" fmla="*/ 1678488 h 3432586"/>
              <a:gd name="connsiteX6" fmla="*/ 187890 w 1490597"/>
              <a:gd name="connsiteY6" fmla="*/ 2016691 h 3432586"/>
              <a:gd name="connsiteX7" fmla="*/ 75156 w 1490597"/>
              <a:gd name="connsiteY7" fmla="*/ 2242159 h 3432586"/>
              <a:gd name="connsiteX8" fmla="*/ 50104 w 1490597"/>
              <a:gd name="connsiteY8" fmla="*/ 2404998 h 3432586"/>
              <a:gd name="connsiteX9" fmla="*/ 25052 w 1490597"/>
              <a:gd name="connsiteY9" fmla="*/ 2680570 h 3432586"/>
              <a:gd name="connsiteX10" fmla="*/ 25052 w 1490597"/>
              <a:gd name="connsiteY10" fmla="*/ 3394554 h 3432586"/>
              <a:gd name="connsiteX11" fmla="*/ 0 w 1490597"/>
              <a:gd name="connsiteY11" fmla="*/ 3306872 h 3432586"/>
              <a:gd name="connsiteX0" fmla="*/ 1490597 w 1490597"/>
              <a:gd name="connsiteY0" fmla="*/ 0 h 3432586"/>
              <a:gd name="connsiteX1" fmla="*/ 964504 w 1490597"/>
              <a:gd name="connsiteY1" fmla="*/ 751562 h 3432586"/>
              <a:gd name="connsiteX2" fmla="*/ 814191 w 1490597"/>
              <a:gd name="connsiteY2" fmla="*/ 1102291 h 3432586"/>
              <a:gd name="connsiteX3" fmla="*/ 688931 w 1490597"/>
              <a:gd name="connsiteY3" fmla="*/ 1427967 h 3432586"/>
              <a:gd name="connsiteX4" fmla="*/ 588723 w 1490597"/>
              <a:gd name="connsiteY4" fmla="*/ 1515650 h 3432586"/>
              <a:gd name="connsiteX5" fmla="*/ 400833 w 1490597"/>
              <a:gd name="connsiteY5" fmla="*/ 1678488 h 3432586"/>
              <a:gd name="connsiteX6" fmla="*/ 187890 w 1490597"/>
              <a:gd name="connsiteY6" fmla="*/ 2016691 h 3432586"/>
              <a:gd name="connsiteX7" fmla="*/ 75156 w 1490597"/>
              <a:gd name="connsiteY7" fmla="*/ 2242159 h 3432586"/>
              <a:gd name="connsiteX8" fmla="*/ 25052 w 1490597"/>
              <a:gd name="connsiteY8" fmla="*/ 2680570 h 3432586"/>
              <a:gd name="connsiteX9" fmla="*/ 25052 w 1490597"/>
              <a:gd name="connsiteY9" fmla="*/ 3394554 h 3432586"/>
              <a:gd name="connsiteX10" fmla="*/ 0 w 1490597"/>
              <a:gd name="connsiteY10" fmla="*/ 3306872 h 3432586"/>
              <a:gd name="connsiteX0" fmla="*/ 1490597 w 1490597"/>
              <a:gd name="connsiteY0" fmla="*/ 0 h 3432586"/>
              <a:gd name="connsiteX1" fmla="*/ 964504 w 1490597"/>
              <a:gd name="connsiteY1" fmla="*/ 751562 h 3432586"/>
              <a:gd name="connsiteX2" fmla="*/ 814191 w 1490597"/>
              <a:gd name="connsiteY2" fmla="*/ 1102291 h 3432586"/>
              <a:gd name="connsiteX3" fmla="*/ 688931 w 1490597"/>
              <a:gd name="connsiteY3" fmla="*/ 1427967 h 3432586"/>
              <a:gd name="connsiteX4" fmla="*/ 588723 w 1490597"/>
              <a:gd name="connsiteY4" fmla="*/ 1515650 h 3432586"/>
              <a:gd name="connsiteX5" fmla="*/ 400833 w 1490597"/>
              <a:gd name="connsiteY5" fmla="*/ 1678488 h 3432586"/>
              <a:gd name="connsiteX6" fmla="*/ 187890 w 1490597"/>
              <a:gd name="connsiteY6" fmla="*/ 2016691 h 3432586"/>
              <a:gd name="connsiteX7" fmla="*/ 100208 w 1490597"/>
              <a:gd name="connsiteY7" fmla="*/ 2229633 h 3432586"/>
              <a:gd name="connsiteX8" fmla="*/ 25052 w 1490597"/>
              <a:gd name="connsiteY8" fmla="*/ 2680570 h 3432586"/>
              <a:gd name="connsiteX9" fmla="*/ 25052 w 1490597"/>
              <a:gd name="connsiteY9" fmla="*/ 3394554 h 3432586"/>
              <a:gd name="connsiteX10" fmla="*/ 0 w 1490597"/>
              <a:gd name="connsiteY10" fmla="*/ 3306872 h 3432586"/>
              <a:gd name="connsiteX0" fmla="*/ 1490597 w 1490597"/>
              <a:gd name="connsiteY0" fmla="*/ 0 h 3306872"/>
              <a:gd name="connsiteX1" fmla="*/ 964504 w 1490597"/>
              <a:gd name="connsiteY1" fmla="*/ 751562 h 3306872"/>
              <a:gd name="connsiteX2" fmla="*/ 814191 w 1490597"/>
              <a:gd name="connsiteY2" fmla="*/ 1102291 h 3306872"/>
              <a:gd name="connsiteX3" fmla="*/ 688931 w 1490597"/>
              <a:gd name="connsiteY3" fmla="*/ 1427967 h 3306872"/>
              <a:gd name="connsiteX4" fmla="*/ 588723 w 1490597"/>
              <a:gd name="connsiteY4" fmla="*/ 1515650 h 3306872"/>
              <a:gd name="connsiteX5" fmla="*/ 400833 w 1490597"/>
              <a:gd name="connsiteY5" fmla="*/ 1678488 h 3306872"/>
              <a:gd name="connsiteX6" fmla="*/ 187890 w 1490597"/>
              <a:gd name="connsiteY6" fmla="*/ 2016691 h 3306872"/>
              <a:gd name="connsiteX7" fmla="*/ 100208 w 1490597"/>
              <a:gd name="connsiteY7" fmla="*/ 2229633 h 3306872"/>
              <a:gd name="connsiteX8" fmla="*/ 25052 w 1490597"/>
              <a:gd name="connsiteY8" fmla="*/ 2680570 h 3306872"/>
              <a:gd name="connsiteX9" fmla="*/ 0 w 1490597"/>
              <a:gd name="connsiteY9" fmla="*/ 3306872 h 3306872"/>
              <a:gd name="connsiteX0" fmla="*/ 1490597 w 1490597"/>
              <a:gd name="connsiteY0" fmla="*/ 0 h 3419606"/>
              <a:gd name="connsiteX1" fmla="*/ 964504 w 1490597"/>
              <a:gd name="connsiteY1" fmla="*/ 751562 h 3419606"/>
              <a:gd name="connsiteX2" fmla="*/ 814191 w 1490597"/>
              <a:gd name="connsiteY2" fmla="*/ 1102291 h 3419606"/>
              <a:gd name="connsiteX3" fmla="*/ 688931 w 1490597"/>
              <a:gd name="connsiteY3" fmla="*/ 1427967 h 3419606"/>
              <a:gd name="connsiteX4" fmla="*/ 588723 w 1490597"/>
              <a:gd name="connsiteY4" fmla="*/ 1515650 h 3419606"/>
              <a:gd name="connsiteX5" fmla="*/ 400833 w 1490597"/>
              <a:gd name="connsiteY5" fmla="*/ 1678488 h 3419606"/>
              <a:gd name="connsiteX6" fmla="*/ 187890 w 1490597"/>
              <a:gd name="connsiteY6" fmla="*/ 2016691 h 3419606"/>
              <a:gd name="connsiteX7" fmla="*/ 100208 w 1490597"/>
              <a:gd name="connsiteY7" fmla="*/ 2229633 h 3419606"/>
              <a:gd name="connsiteX8" fmla="*/ 25052 w 1490597"/>
              <a:gd name="connsiteY8" fmla="*/ 2680570 h 3419606"/>
              <a:gd name="connsiteX9" fmla="*/ 0 w 1490597"/>
              <a:gd name="connsiteY9" fmla="*/ 3419606 h 3419606"/>
              <a:gd name="connsiteX0" fmla="*/ 1490597 w 1490597"/>
              <a:gd name="connsiteY0" fmla="*/ 0 h 3419606"/>
              <a:gd name="connsiteX1" fmla="*/ 977030 w 1490597"/>
              <a:gd name="connsiteY1" fmla="*/ 751562 h 3419606"/>
              <a:gd name="connsiteX2" fmla="*/ 814191 w 1490597"/>
              <a:gd name="connsiteY2" fmla="*/ 1102291 h 3419606"/>
              <a:gd name="connsiteX3" fmla="*/ 688931 w 1490597"/>
              <a:gd name="connsiteY3" fmla="*/ 1427967 h 3419606"/>
              <a:gd name="connsiteX4" fmla="*/ 588723 w 1490597"/>
              <a:gd name="connsiteY4" fmla="*/ 1515650 h 3419606"/>
              <a:gd name="connsiteX5" fmla="*/ 400833 w 1490597"/>
              <a:gd name="connsiteY5" fmla="*/ 1678488 h 3419606"/>
              <a:gd name="connsiteX6" fmla="*/ 187890 w 1490597"/>
              <a:gd name="connsiteY6" fmla="*/ 2016691 h 3419606"/>
              <a:gd name="connsiteX7" fmla="*/ 100208 w 1490597"/>
              <a:gd name="connsiteY7" fmla="*/ 2229633 h 3419606"/>
              <a:gd name="connsiteX8" fmla="*/ 25052 w 1490597"/>
              <a:gd name="connsiteY8" fmla="*/ 2680570 h 3419606"/>
              <a:gd name="connsiteX9" fmla="*/ 0 w 1490597"/>
              <a:gd name="connsiteY9" fmla="*/ 3419606 h 3419606"/>
              <a:gd name="connsiteX0" fmla="*/ 1490597 w 1490597"/>
              <a:gd name="connsiteY0" fmla="*/ 0 h 3419606"/>
              <a:gd name="connsiteX1" fmla="*/ 977030 w 1490597"/>
              <a:gd name="connsiteY1" fmla="*/ 751562 h 3419606"/>
              <a:gd name="connsiteX2" fmla="*/ 814191 w 1490597"/>
              <a:gd name="connsiteY2" fmla="*/ 1102291 h 3419606"/>
              <a:gd name="connsiteX3" fmla="*/ 688931 w 1490597"/>
              <a:gd name="connsiteY3" fmla="*/ 1427967 h 3419606"/>
              <a:gd name="connsiteX4" fmla="*/ 588723 w 1490597"/>
              <a:gd name="connsiteY4" fmla="*/ 1515650 h 3419606"/>
              <a:gd name="connsiteX5" fmla="*/ 400833 w 1490597"/>
              <a:gd name="connsiteY5" fmla="*/ 1678488 h 3419606"/>
              <a:gd name="connsiteX6" fmla="*/ 187890 w 1490597"/>
              <a:gd name="connsiteY6" fmla="*/ 1997641 h 3419606"/>
              <a:gd name="connsiteX7" fmla="*/ 100208 w 1490597"/>
              <a:gd name="connsiteY7" fmla="*/ 2229633 h 3419606"/>
              <a:gd name="connsiteX8" fmla="*/ 25052 w 1490597"/>
              <a:gd name="connsiteY8" fmla="*/ 2680570 h 3419606"/>
              <a:gd name="connsiteX9" fmla="*/ 0 w 1490597"/>
              <a:gd name="connsiteY9" fmla="*/ 3419606 h 3419606"/>
              <a:gd name="connsiteX0" fmla="*/ 1490597 w 1490597"/>
              <a:gd name="connsiteY0" fmla="*/ 0 h 3419606"/>
              <a:gd name="connsiteX1" fmla="*/ 977030 w 1490597"/>
              <a:gd name="connsiteY1" fmla="*/ 751562 h 3419606"/>
              <a:gd name="connsiteX2" fmla="*/ 814191 w 1490597"/>
              <a:gd name="connsiteY2" fmla="*/ 1102291 h 3419606"/>
              <a:gd name="connsiteX3" fmla="*/ 688931 w 1490597"/>
              <a:gd name="connsiteY3" fmla="*/ 1427967 h 3419606"/>
              <a:gd name="connsiteX4" fmla="*/ 588723 w 1490597"/>
              <a:gd name="connsiteY4" fmla="*/ 1515650 h 3419606"/>
              <a:gd name="connsiteX5" fmla="*/ 400833 w 1490597"/>
              <a:gd name="connsiteY5" fmla="*/ 1678488 h 3419606"/>
              <a:gd name="connsiteX6" fmla="*/ 187890 w 1490597"/>
              <a:gd name="connsiteY6" fmla="*/ 1997641 h 3419606"/>
              <a:gd name="connsiteX7" fmla="*/ 90683 w 1490597"/>
              <a:gd name="connsiteY7" fmla="*/ 2229633 h 3419606"/>
              <a:gd name="connsiteX8" fmla="*/ 25052 w 1490597"/>
              <a:gd name="connsiteY8" fmla="*/ 2680570 h 3419606"/>
              <a:gd name="connsiteX9" fmla="*/ 0 w 1490597"/>
              <a:gd name="connsiteY9" fmla="*/ 3419606 h 3419606"/>
              <a:gd name="connsiteX0" fmla="*/ 1490597 w 1490597"/>
              <a:gd name="connsiteY0" fmla="*/ 0 h 3419606"/>
              <a:gd name="connsiteX1" fmla="*/ 977030 w 1490597"/>
              <a:gd name="connsiteY1" fmla="*/ 751562 h 3419606"/>
              <a:gd name="connsiteX2" fmla="*/ 814191 w 1490597"/>
              <a:gd name="connsiteY2" fmla="*/ 1102291 h 3419606"/>
              <a:gd name="connsiteX3" fmla="*/ 688931 w 1490597"/>
              <a:gd name="connsiteY3" fmla="*/ 1427967 h 3419606"/>
              <a:gd name="connsiteX4" fmla="*/ 588723 w 1490597"/>
              <a:gd name="connsiteY4" fmla="*/ 1515650 h 3419606"/>
              <a:gd name="connsiteX5" fmla="*/ 400833 w 1490597"/>
              <a:gd name="connsiteY5" fmla="*/ 1678488 h 3419606"/>
              <a:gd name="connsiteX6" fmla="*/ 187890 w 1490597"/>
              <a:gd name="connsiteY6" fmla="*/ 1978591 h 3419606"/>
              <a:gd name="connsiteX7" fmla="*/ 90683 w 1490597"/>
              <a:gd name="connsiteY7" fmla="*/ 2229633 h 3419606"/>
              <a:gd name="connsiteX8" fmla="*/ 25052 w 1490597"/>
              <a:gd name="connsiteY8" fmla="*/ 2680570 h 3419606"/>
              <a:gd name="connsiteX9" fmla="*/ 0 w 1490597"/>
              <a:gd name="connsiteY9" fmla="*/ 3419606 h 3419606"/>
              <a:gd name="connsiteX0" fmla="*/ 1490597 w 1490597"/>
              <a:gd name="connsiteY0" fmla="*/ 0 h 3419606"/>
              <a:gd name="connsiteX1" fmla="*/ 1014607 w 1490597"/>
              <a:gd name="connsiteY1" fmla="*/ 751562 h 3419606"/>
              <a:gd name="connsiteX2" fmla="*/ 814191 w 1490597"/>
              <a:gd name="connsiteY2" fmla="*/ 1102291 h 3419606"/>
              <a:gd name="connsiteX3" fmla="*/ 688931 w 1490597"/>
              <a:gd name="connsiteY3" fmla="*/ 1427967 h 3419606"/>
              <a:gd name="connsiteX4" fmla="*/ 588723 w 1490597"/>
              <a:gd name="connsiteY4" fmla="*/ 1515650 h 3419606"/>
              <a:gd name="connsiteX5" fmla="*/ 400833 w 1490597"/>
              <a:gd name="connsiteY5" fmla="*/ 1678488 h 3419606"/>
              <a:gd name="connsiteX6" fmla="*/ 187890 w 1490597"/>
              <a:gd name="connsiteY6" fmla="*/ 1978591 h 3419606"/>
              <a:gd name="connsiteX7" fmla="*/ 90683 w 1490597"/>
              <a:gd name="connsiteY7" fmla="*/ 2229633 h 3419606"/>
              <a:gd name="connsiteX8" fmla="*/ 25052 w 1490597"/>
              <a:gd name="connsiteY8" fmla="*/ 2680570 h 3419606"/>
              <a:gd name="connsiteX9" fmla="*/ 0 w 1490597"/>
              <a:gd name="connsiteY9" fmla="*/ 3419606 h 3419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90597" h="3419606">
                <a:moveTo>
                  <a:pt x="1490597" y="0"/>
                </a:moveTo>
                <a:cubicBezTo>
                  <a:pt x="1380994" y="156576"/>
                  <a:pt x="1127341" y="567847"/>
                  <a:pt x="1014607" y="751562"/>
                </a:cubicBezTo>
                <a:cubicBezTo>
                  <a:pt x="901873" y="935277"/>
                  <a:pt x="868470" y="989557"/>
                  <a:pt x="814191" y="1102291"/>
                </a:cubicBezTo>
                <a:cubicBezTo>
                  <a:pt x="759912" y="1215025"/>
                  <a:pt x="726509" y="1359074"/>
                  <a:pt x="688931" y="1427967"/>
                </a:cubicBezTo>
                <a:cubicBezTo>
                  <a:pt x="651353" y="1496860"/>
                  <a:pt x="588723" y="1515650"/>
                  <a:pt x="588723" y="1515650"/>
                </a:cubicBezTo>
                <a:cubicBezTo>
                  <a:pt x="540707" y="1557404"/>
                  <a:pt x="467638" y="1601331"/>
                  <a:pt x="400833" y="1678488"/>
                </a:cubicBezTo>
                <a:cubicBezTo>
                  <a:pt x="334028" y="1755645"/>
                  <a:pt x="239582" y="1886733"/>
                  <a:pt x="187890" y="1978591"/>
                </a:cubicBezTo>
                <a:cubicBezTo>
                  <a:pt x="136198" y="2070449"/>
                  <a:pt x="117823" y="2112637"/>
                  <a:pt x="90683" y="2229633"/>
                </a:cubicBezTo>
                <a:cubicBezTo>
                  <a:pt x="63543" y="2346630"/>
                  <a:pt x="40166" y="2482241"/>
                  <a:pt x="25052" y="2680570"/>
                </a:cubicBezTo>
                <a:cubicBezTo>
                  <a:pt x="9938" y="2878899"/>
                  <a:pt x="5219" y="3289126"/>
                  <a:pt x="0" y="3419606"/>
                </a:cubicBezTo>
              </a:path>
            </a:pathLst>
          </a:cu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41" name="Szabadkézi sokszög 40"/>
          <p:cNvSpPr/>
          <p:nvPr/>
        </p:nvSpPr>
        <p:spPr>
          <a:xfrm>
            <a:off x="4068763" y="3200400"/>
            <a:ext cx="1117600" cy="3244850"/>
          </a:xfrm>
          <a:custGeom>
            <a:avLst/>
            <a:gdLst>
              <a:gd name="connsiteX0" fmla="*/ 1127342 w 1127342"/>
              <a:gd name="connsiteY0" fmla="*/ 0 h 3258666"/>
              <a:gd name="connsiteX1" fmla="*/ 939452 w 1127342"/>
              <a:gd name="connsiteY1" fmla="*/ 350728 h 3258666"/>
              <a:gd name="connsiteX2" fmla="*/ 663879 w 1127342"/>
              <a:gd name="connsiteY2" fmla="*/ 726509 h 3258666"/>
              <a:gd name="connsiteX3" fmla="*/ 513567 w 1127342"/>
              <a:gd name="connsiteY3" fmla="*/ 1077238 h 3258666"/>
              <a:gd name="connsiteX4" fmla="*/ 375781 w 1127342"/>
              <a:gd name="connsiteY4" fmla="*/ 1465545 h 3258666"/>
              <a:gd name="connsiteX5" fmla="*/ 237994 w 1127342"/>
              <a:gd name="connsiteY5" fmla="*/ 1803748 h 3258666"/>
              <a:gd name="connsiteX6" fmla="*/ 137786 w 1127342"/>
              <a:gd name="connsiteY6" fmla="*/ 2204581 h 3258666"/>
              <a:gd name="connsiteX7" fmla="*/ 87682 w 1127342"/>
              <a:gd name="connsiteY7" fmla="*/ 2492679 h 3258666"/>
              <a:gd name="connsiteX8" fmla="*/ 37578 w 1127342"/>
              <a:gd name="connsiteY8" fmla="*/ 2805830 h 3258666"/>
              <a:gd name="connsiteX9" fmla="*/ 12526 w 1127342"/>
              <a:gd name="connsiteY9" fmla="*/ 3056350 h 3258666"/>
              <a:gd name="connsiteX10" fmla="*/ 25052 w 1127342"/>
              <a:gd name="connsiteY10" fmla="*/ 3244241 h 3258666"/>
              <a:gd name="connsiteX11" fmla="*/ 0 w 1127342"/>
              <a:gd name="connsiteY11" fmla="*/ 3231715 h 3258666"/>
              <a:gd name="connsiteX0" fmla="*/ 1127342 w 1127342"/>
              <a:gd name="connsiteY0" fmla="*/ 0 h 3258666"/>
              <a:gd name="connsiteX1" fmla="*/ 901874 w 1127342"/>
              <a:gd name="connsiteY1" fmla="*/ 325676 h 3258666"/>
              <a:gd name="connsiteX2" fmla="*/ 663879 w 1127342"/>
              <a:gd name="connsiteY2" fmla="*/ 726509 h 3258666"/>
              <a:gd name="connsiteX3" fmla="*/ 513567 w 1127342"/>
              <a:gd name="connsiteY3" fmla="*/ 1077238 h 3258666"/>
              <a:gd name="connsiteX4" fmla="*/ 375781 w 1127342"/>
              <a:gd name="connsiteY4" fmla="*/ 1465545 h 3258666"/>
              <a:gd name="connsiteX5" fmla="*/ 237994 w 1127342"/>
              <a:gd name="connsiteY5" fmla="*/ 1803748 h 3258666"/>
              <a:gd name="connsiteX6" fmla="*/ 137786 w 1127342"/>
              <a:gd name="connsiteY6" fmla="*/ 2204581 h 3258666"/>
              <a:gd name="connsiteX7" fmla="*/ 87682 w 1127342"/>
              <a:gd name="connsiteY7" fmla="*/ 2492679 h 3258666"/>
              <a:gd name="connsiteX8" fmla="*/ 37578 w 1127342"/>
              <a:gd name="connsiteY8" fmla="*/ 2805830 h 3258666"/>
              <a:gd name="connsiteX9" fmla="*/ 12526 w 1127342"/>
              <a:gd name="connsiteY9" fmla="*/ 3056350 h 3258666"/>
              <a:gd name="connsiteX10" fmla="*/ 25052 w 1127342"/>
              <a:gd name="connsiteY10" fmla="*/ 3244241 h 3258666"/>
              <a:gd name="connsiteX11" fmla="*/ 0 w 1127342"/>
              <a:gd name="connsiteY11" fmla="*/ 3231715 h 3258666"/>
              <a:gd name="connsiteX0" fmla="*/ 1127342 w 1127342"/>
              <a:gd name="connsiteY0" fmla="*/ 0 h 3258666"/>
              <a:gd name="connsiteX1" fmla="*/ 901874 w 1127342"/>
              <a:gd name="connsiteY1" fmla="*/ 325676 h 3258666"/>
              <a:gd name="connsiteX2" fmla="*/ 663879 w 1127342"/>
              <a:gd name="connsiteY2" fmla="*/ 726509 h 3258666"/>
              <a:gd name="connsiteX3" fmla="*/ 513567 w 1127342"/>
              <a:gd name="connsiteY3" fmla="*/ 1077238 h 3258666"/>
              <a:gd name="connsiteX4" fmla="*/ 363255 w 1127342"/>
              <a:gd name="connsiteY4" fmla="*/ 1465545 h 3258666"/>
              <a:gd name="connsiteX5" fmla="*/ 237994 w 1127342"/>
              <a:gd name="connsiteY5" fmla="*/ 1803748 h 3258666"/>
              <a:gd name="connsiteX6" fmla="*/ 137786 w 1127342"/>
              <a:gd name="connsiteY6" fmla="*/ 2204581 h 3258666"/>
              <a:gd name="connsiteX7" fmla="*/ 87682 w 1127342"/>
              <a:gd name="connsiteY7" fmla="*/ 2492679 h 3258666"/>
              <a:gd name="connsiteX8" fmla="*/ 37578 w 1127342"/>
              <a:gd name="connsiteY8" fmla="*/ 2805830 h 3258666"/>
              <a:gd name="connsiteX9" fmla="*/ 12526 w 1127342"/>
              <a:gd name="connsiteY9" fmla="*/ 3056350 h 3258666"/>
              <a:gd name="connsiteX10" fmla="*/ 25052 w 1127342"/>
              <a:gd name="connsiteY10" fmla="*/ 3244241 h 3258666"/>
              <a:gd name="connsiteX11" fmla="*/ 0 w 1127342"/>
              <a:gd name="connsiteY11" fmla="*/ 3231715 h 3258666"/>
              <a:gd name="connsiteX0" fmla="*/ 1114998 w 1114998"/>
              <a:gd name="connsiteY0" fmla="*/ 0 h 3244241"/>
              <a:gd name="connsiteX1" fmla="*/ 889530 w 1114998"/>
              <a:gd name="connsiteY1" fmla="*/ 325676 h 3244241"/>
              <a:gd name="connsiteX2" fmla="*/ 651535 w 1114998"/>
              <a:gd name="connsiteY2" fmla="*/ 726509 h 3244241"/>
              <a:gd name="connsiteX3" fmla="*/ 501223 w 1114998"/>
              <a:gd name="connsiteY3" fmla="*/ 1077238 h 3244241"/>
              <a:gd name="connsiteX4" fmla="*/ 350911 w 1114998"/>
              <a:gd name="connsiteY4" fmla="*/ 1465545 h 3244241"/>
              <a:gd name="connsiteX5" fmla="*/ 225650 w 1114998"/>
              <a:gd name="connsiteY5" fmla="*/ 1803748 h 3244241"/>
              <a:gd name="connsiteX6" fmla="*/ 125442 w 1114998"/>
              <a:gd name="connsiteY6" fmla="*/ 2204581 h 3244241"/>
              <a:gd name="connsiteX7" fmla="*/ 75338 w 1114998"/>
              <a:gd name="connsiteY7" fmla="*/ 2492679 h 3244241"/>
              <a:gd name="connsiteX8" fmla="*/ 25234 w 1114998"/>
              <a:gd name="connsiteY8" fmla="*/ 2805830 h 3244241"/>
              <a:gd name="connsiteX9" fmla="*/ 182 w 1114998"/>
              <a:gd name="connsiteY9" fmla="*/ 3056350 h 3244241"/>
              <a:gd name="connsiteX10" fmla="*/ 12708 w 1114998"/>
              <a:gd name="connsiteY10" fmla="*/ 3244241 h 3244241"/>
              <a:gd name="connsiteX0" fmla="*/ 1114998 w 1114998"/>
              <a:gd name="connsiteY0" fmla="*/ 0 h 3244241"/>
              <a:gd name="connsiteX1" fmla="*/ 889530 w 1114998"/>
              <a:gd name="connsiteY1" fmla="*/ 325676 h 3244241"/>
              <a:gd name="connsiteX2" fmla="*/ 651535 w 1114998"/>
              <a:gd name="connsiteY2" fmla="*/ 726509 h 3244241"/>
              <a:gd name="connsiteX3" fmla="*/ 501223 w 1114998"/>
              <a:gd name="connsiteY3" fmla="*/ 1077238 h 3244241"/>
              <a:gd name="connsiteX4" fmla="*/ 350911 w 1114998"/>
              <a:gd name="connsiteY4" fmla="*/ 1465545 h 3244241"/>
              <a:gd name="connsiteX5" fmla="*/ 225650 w 1114998"/>
              <a:gd name="connsiteY5" fmla="*/ 1803748 h 3244241"/>
              <a:gd name="connsiteX6" fmla="*/ 125442 w 1114998"/>
              <a:gd name="connsiteY6" fmla="*/ 2204581 h 3244241"/>
              <a:gd name="connsiteX7" fmla="*/ 65813 w 1114998"/>
              <a:gd name="connsiteY7" fmla="*/ 2483154 h 3244241"/>
              <a:gd name="connsiteX8" fmla="*/ 25234 w 1114998"/>
              <a:gd name="connsiteY8" fmla="*/ 2805830 h 3244241"/>
              <a:gd name="connsiteX9" fmla="*/ 182 w 1114998"/>
              <a:gd name="connsiteY9" fmla="*/ 3056350 h 3244241"/>
              <a:gd name="connsiteX10" fmla="*/ 12708 w 1114998"/>
              <a:gd name="connsiteY10" fmla="*/ 3244241 h 3244241"/>
              <a:gd name="connsiteX0" fmla="*/ 1114829 w 1114829"/>
              <a:gd name="connsiteY0" fmla="*/ 0 h 3244241"/>
              <a:gd name="connsiteX1" fmla="*/ 889361 w 1114829"/>
              <a:gd name="connsiteY1" fmla="*/ 325676 h 3244241"/>
              <a:gd name="connsiteX2" fmla="*/ 651366 w 1114829"/>
              <a:gd name="connsiteY2" fmla="*/ 726509 h 3244241"/>
              <a:gd name="connsiteX3" fmla="*/ 501054 w 1114829"/>
              <a:gd name="connsiteY3" fmla="*/ 1077238 h 3244241"/>
              <a:gd name="connsiteX4" fmla="*/ 350742 w 1114829"/>
              <a:gd name="connsiteY4" fmla="*/ 1465545 h 3244241"/>
              <a:gd name="connsiteX5" fmla="*/ 225481 w 1114829"/>
              <a:gd name="connsiteY5" fmla="*/ 1803748 h 3244241"/>
              <a:gd name="connsiteX6" fmla="*/ 125273 w 1114829"/>
              <a:gd name="connsiteY6" fmla="*/ 2204581 h 3244241"/>
              <a:gd name="connsiteX7" fmla="*/ 65644 w 1114829"/>
              <a:gd name="connsiteY7" fmla="*/ 2483154 h 3244241"/>
              <a:gd name="connsiteX8" fmla="*/ 15540 w 1114829"/>
              <a:gd name="connsiteY8" fmla="*/ 2801067 h 3244241"/>
              <a:gd name="connsiteX9" fmla="*/ 13 w 1114829"/>
              <a:gd name="connsiteY9" fmla="*/ 3056350 h 3244241"/>
              <a:gd name="connsiteX10" fmla="*/ 12539 w 1114829"/>
              <a:gd name="connsiteY10" fmla="*/ 3244241 h 3244241"/>
              <a:gd name="connsiteX0" fmla="*/ 1116578 w 1116578"/>
              <a:gd name="connsiteY0" fmla="*/ 0 h 3244241"/>
              <a:gd name="connsiteX1" fmla="*/ 891110 w 1116578"/>
              <a:gd name="connsiteY1" fmla="*/ 325676 h 3244241"/>
              <a:gd name="connsiteX2" fmla="*/ 653115 w 1116578"/>
              <a:gd name="connsiteY2" fmla="*/ 726509 h 3244241"/>
              <a:gd name="connsiteX3" fmla="*/ 502803 w 1116578"/>
              <a:gd name="connsiteY3" fmla="*/ 1077238 h 3244241"/>
              <a:gd name="connsiteX4" fmla="*/ 352491 w 1116578"/>
              <a:gd name="connsiteY4" fmla="*/ 1465545 h 3244241"/>
              <a:gd name="connsiteX5" fmla="*/ 227230 w 1116578"/>
              <a:gd name="connsiteY5" fmla="*/ 1803748 h 3244241"/>
              <a:gd name="connsiteX6" fmla="*/ 127022 w 1116578"/>
              <a:gd name="connsiteY6" fmla="*/ 2204581 h 3244241"/>
              <a:gd name="connsiteX7" fmla="*/ 67393 w 1116578"/>
              <a:gd name="connsiteY7" fmla="*/ 2483154 h 3244241"/>
              <a:gd name="connsiteX8" fmla="*/ 17289 w 1116578"/>
              <a:gd name="connsiteY8" fmla="*/ 2801067 h 3244241"/>
              <a:gd name="connsiteX9" fmla="*/ 1762 w 1116578"/>
              <a:gd name="connsiteY9" fmla="*/ 3056350 h 3244241"/>
              <a:gd name="connsiteX10" fmla="*/ 0 w 1116578"/>
              <a:gd name="connsiteY10" fmla="*/ 3244241 h 3244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16578" h="3244241">
                <a:moveTo>
                  <a:pt x="1116578" y="0"/>
                </a:moveTo>
                <a:cubicBezTo>
                  <a:pt x="1061255" y="114821"/>
                  <a:pt x="968354" y="204591"/>
                  <a:pt x="891110" y="325676"/>
                </a:cubicBezTo>
                <a:cubicBezTo>
                  <a:pt x="813866" y="446761"/>
                  <a:pt x="717833" y="601249"/>
                  <a:pt x="653115" y="726509"/>
                </a:cubicBezTo>
                <a:cubicBezTo>
                  <a:pt x="588397" y="851769"/>
                  <a:pt x="552907" y="954065"/>
                  <a:pt x="502803" y="1077238"/>
                </a:cubicBezTo>
                <a:cubicBezTo>
                  <a:pt x="452699" y="1200411"/>
                  <a:pt x="398420" y="1344460"/>
                  <a:pt x="352491" y="1465545"/>
                </a:cubicBezTo>
                <a:cubicBezTo>
                  <a:pt x="306562" y="1586630"/>
                  <a:pt x="264808" y="1680575"/>
                  <a:pt x="227230" y="1803748"/>
                </a:cubicBezTo>
                <a:cubicBezTo>
                  <a:pt x="189652" y="1926921"/>
                  <a:pt x="153661" y="2091347"/>
                  <a:pt x="127022" y="2204581"/>
                </a:cubicBezTo>
                <a:cubicBezTo>
                  <a:pt x="100383" y="2317815"/>
                  <a:pt x="85682" y="2383740"/>
                  <a:pt x="67393" y="2483154"/>
                </a:cubicBezTo>
                <a:cubicBezTo>
                  <a:pt x="49104" y="2582568"/>
                  <a:pt x="28227" y="2705534"/>
                  <a:pt x="17289" y="2801067"/>
                </a:cubicBezTo>
                <a:cubicBezTo>
                  <a:pt x="6351" y="2896600"/>
                  <a:pt x="4643" y="2982488"/>
                  <a:pt x="1762" y="3056350"/>
                </a:cubicBezTo>
                <a:cubicBezTo>
                  <a:pt x="-1119" y="3130212"/>
                  <a:pt x="2088" y="3215014"/>
                  <a:pt x="0" y="3244241"/>
                </a:cubicBezTo>
              </a:path>
            </a:pathLst>
          </a:cu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42" name="Szabadkézi sokszög 41"/>
          <p:cNvSpPr/>
          <p:nvPr/>
        </p:nvSpPr>
        <p:spPr>
          <a:xfrm>
            <a:off x="3594100" y="4651375"/>
            <a:ext cx="544513" cy="1819275"/>
          </a:xfrm>
          <a:custGeom>
            <a:avLst/>
            <a:gdLst>
              <a:gd name="connsiteX0" fmla="*/ 226673 w 530565"/>
              <a:gd name="connsiteY0" fmla="*/ 1753946 h 1778998"/>
              <a:gd name="connsiteX1" fmla="*/ 251725 w 530565"/>
              <a:gd name="connsiteY1" fmla="*/ 1265431 h 1778998"/>
              <a:gd name="connsiteX2" fmla="*/ 364460 w 530565"/>
              <a:gd name="connsiteY2" fmla="*/ 664181 h 1778998"/>
              <a:gd name="connsiteX3" fmla="*/ 477194 w 530565"/>
              <a:gd name="connsiteY3" fmla="*/ 225770 h 1778998"/>
              <a:gd name="connsiteX4" fmla="*/ 527298 w 530565"/>
              <a:gd name="connsiteY4" fmla="*/ 302 h 1778998"/>
              <a:gd name="connsiteX5" fmla="*/ 389512 w 530565"/>
              <a:gd name="connsiteY5" fmla="*/ 175666 h 1778998"/>
              <a:gd name="connsiteX6" fmla="*/ 364460 w 530565"/>
              <a:gd name="connsiteY6" fmla="*/ 100510 h 1778998"/>
              <a:gd name="connsiteX7" fmla="*/ 251725 w 530565"/>
              <a:gd name="connsiteY7" fmla="*/ 351031 h 1778998"/>
              <a:gd name="connsiteX8" fmla="*/ 101413 w 530565"/>
              <a:gd name="connsiteY8" fmla="*/ 601551 h 1778998"/>
              <a:gd name="connsiteX9" fmla="*/ 13731 w 530565"/>
              <a:gd name="connsiteY9" fmla="*/ 839546 h 1778998"/>
              <a:gd name="connsiteX10" fmla="*/ 1205 w 530565"/>
              <a:gd name="connsiteY10" fmla="*/ 1215327 h 1778998"/>
              <a:gd name="connsiteX11" fmla="*/ 1205 w 530565"/>
              <a:gd name="connsiteY11" fmla="*/ 1778998 h 1778998"/>
              <a:gd name="connsiteX0" fmla="*/ 226673 w 530565"/>
              <a:gd name="connsiteY0" fmla="*/ 1753946 h 1778998"/>
              <a:gd name="connsiteX1" fmla="*/ 251725 w 530565"/>
              <a:gd name="connsiteY1" fmla="*/ 1265431 h 1778998"/>
              <a:gd name="connsiteX2" fmla="*/ 364460 w 530565"/>
              <a:gd name="connsiteY2" fmla="*/ 664181 h 1778998"/>
              <a:gd name="connsiteX3" fmla="*/ 477194 w 530565"/>
              <a:gd name="connsiteY3" fmla="*/ 225770 h 1778998"/>
              <a:gd name="connsiteX4" fmla="*/ 527298 w 530565"/>
              <a:gd name="connsiteY4" fmla="*/ 302 h 1778998"/>
              <a:gd name="connsiteX5" fmla="*/ 389512 w 530565"/>
              <a:gd name="connsiteY5" fmla="*/ 175666 h 1778998"/>
              <a:gd name="connsiteX6" fmla="*/ 364460 w 530565"/>
              <a:gd name="connsiteY6" fmla="*/ 100510 h 1778998"/>
              <a:gd name="connsiteX7" fmla="*/ 101413 w 530565"/>
              <a:gd name="connsiteY7" fmla="*/ 601551 h 1778998"/>
              <a:gd name="connsiteX8" fmla="*/ 13731 w 530565"/>
              <a:gd name="connsiteY8" fmla="*/ 839546 h 1778998"/>
              <a:gd name="connsiteX9" fmla="*/ 1205 w 530565"/>
              <a:gd name="connsiteY9" fmla="*/ 1215327 h 1778998"/>
              <a:gd name="connsiteX10" fmla="*/ 1205 w 530565"/>
              <a:gd name="connsiteY10" fmla="*/ 1778998 h 1778998"/>
              <a:gd name="connsiteX0" fmla="*/ 227833 w 531725"/>
              <a:gd name="connsiteY0" fmla="*/ 1753946 h 1778998"/>
              <a:gd name="connsiteX1" fmla="*/ 252885 w 531725"/>
              <a:gd name="connsiteY1" fmla="*/ 1265431 h 1778998"/>
              <a:gd name="connsiteX2" fmla="*/ 365620 w 531725"/>
              <a:gd name="connsiteY2" fmla="*/ 664181 h 1778998"/>
              <a:gd name="connsiteX3" fmla="*/ 478354 w 531725"/>
              <a:gd name="connsiteY3" fmla="*/ 225770 h 1778998"/>
              <a:gd name="connsiteX4" fmla="*/ 528458 w 531725"/>
              <a:gd name="connsiteY4" fmla="*/ 302 h 1778998"/>
              <a:gd name="connsiteX5" fmla="*/ 390672 w 531725"/>
              <a:gd name="connsiteY5" fmla="*/ 175666 h 1778998"/>
              <a:gd name="connsiteX6" fmla="*/ 365620 w 531725"/>
              <a:gd name="connsiteY6" fmla="*/ 100510 h 1778998"/>
              <a:gd name="connsiteX7" fmla="*/ 152677 w 531725"/>
              <a:gd name="connsiteY7" fmla="*/ 451239 h 1778998"/>
              <a:gd name="connsiteX8" fmla="*/ 14891 w 531725"/>
              <a:gd name="connsiteY8" fmla="*/ 839546 h 1778998"/>
              <a:gd name="connsiteX9" fmla="*/ 2365 w 531725"/>
              <a:gd name="connsiteY9" fmla="*/ 1215327 h 1778998"/>
              <a:gd name="connsiteX10" fmla="*/ 2365 w 531725"/>
              <a:gd name="connsiteY10" fmla="*/ 1778998 h 1778998"/>
              <a:gd name="connsiteX0" fmla="*/ 227833 w 531725"/>
              <a:gd name="connsiteY0" fmla="*/ 1754098 h 1779150"/>
              <a:gd name="connsiteX1" fmla="*/ 252885 w 531725"/>
              <a:gd name="connsiteY1" fmla="*/ 1265583 h 1779150"/>
              <a:gd name="connsiteX2" fmla="*/ 365620 w 531725"/>
              <a:gd name="connsiteY2" fmla="*/ 664333 h 1779150"/>
              <a:gd name="connsiteX3" fmla="*/ 478354 w 531725"/>
              <a:gd name="connsiteY3" fmla="*/ 225922 h 1779150"/>
              <a:gd name="connsiteX4" fmla="*/ 528458 w 531725"/>
              <a:gd name="connsiteY4" fmla="*/ 454 h 1779150"/>
              <a:gd name="connsiteX5" fmla="*/ 390672 w 531725"/>
              <a:gd name="connsiteY5" fmla="*/ 175818 h 1779150"/>
              <a:gd name="connsiteX6" fmla="*/ 152677 w 531725"/>
              <a:gd name="connsiteY6" fmla="*/ 451391 h 1779150"/>
              <a:gd name="connsiteX7" fmla="*/ 14891 w 531725"/>
              <a:gd name="connsiteY7" fmla="*/ 839698 h 1779150"/>
              <a:gd name="connsiteX8" fmla="*/ 2365 w 531725"/>
              <a:gd name="connsiteY8" fmla="*/ 1215479 h 1779150"/>
              <a:gd name="connsiteX9" fmla="*/ 2365 w 531725"/>
              <a:gd name="connsiteY9" fmla="*/ 1779150 h 1779150"/>
              <a:gd name="connsiteX0" fmla="*/ 227833 w 533916"/>
              <a:gd name="connsiteY0" fmla="*/ 1756229 h 1781281"/>
              <a:gd name="connsiteX1" fmla="*/ 252885 w 533916"/>
              <a:gd name="connsiteY1" fmla="*/ 1267714 h 1781281"/>
              <a:gd name="connsiteX2" fmla="*/ 365620 w 533916"/>
              <a:gd name="connsiteY2" fmla="*/ 666464 h 1781281"/>
              <a:gd name="connsiteX3" fmla="*/ 478354 w 533916"/>
              <a:gd name="connsiteY3" fmla="*/ 228053 h 1781281"/>
              <a:gd name="connsiteX4" fmla="*/ 528458 w 533916"/>
              <a:gd name="connsiteY4" fmla="*/ 2585 h 1781281"/>
              <a:gd name="connsiteX5" fmla="*/ 353094 w 533916"/>
              <a:gd name="connsiteY5" fmla="*/ 127845 h 1781281"/>
              <a:gd name="connsiteX6" fmla="*/ 152677 w 533916"/>
              <a:gd name="connsiteY6" fmla="*/ 453522 h 1781281"/>
              <a:gd name="connsiteX7" fmla="*/ 14891 w 533916"/>
              <a:gd name="connsiteY7" fmla="*/ 841829 h 1781281"/>
              <a:gd name="connsiteX8" fmla="*/ 2365 w 533916"/>
              <a:gd name="connsiteY8" fmla="*/ 1217610 h 1781281"/>
              <a:gd name="connsiteX9" fmla="*/ 2365 w 533916"/>
              <a:gd name="connsiteY9" fmla="*/ 1781281 h 1781281"/>
              <a:gd name="connsiteX0" fmla="*/ 226674 w 532757"/>
              <a:gd name="connsiteY0" fmla="*/ 1756229 h 1781281"/>
              <a:gd name="connsiteX1" fmla="*/ 251726 w 532757"/>
              <a:gd name="connsiteY1" fmla="*/ 1267714 h 1781281"/>
              <a:gd name="connsiteX2" fmla="*/ 364461 w 532757"/>
              <a:gd name="connsiteY2" fmla="*/ 666464 h 1781281"/>
              <a:gd name="connsiteX3" fmla="*/ 477195 w 532757"/>
              <a:gd name="connsiteY3" fmla="*/ 228053 h 1781281"/>
              <a:gd name="connsiteX4" fmla="*/ 527299 w 532757"/>
              <a:gd name="connsiteY4" fmla="*/ 2585 h 1781281"/>
              <a:gd name="connsiteX5" fmla="*/ 351935 w 532757"/>
              <a:gd name="connsiteY5" fmla="*/ 127845 h 1781281"/>
              <a:gd name="connsiteX6" fmla="*/ 126466 w 532757"/>
              <a:gd name="connsiteY6" fmla="*/ 453522 h 1781281"/>
              <a:gd name="connsiteX7" fmla="*/ 13732 w 532757"/>
              <a:gd name="connsiteY7" fmla="*/ 841829 h 1781281"/>
              <a:gd name="connsiteX8" fmla="*/ 1206 w 532757"/>
              <a:gd name="connsiteY8" fmla="*/ 1217610 h 1781281"/>
              <a:gd name="connsiteX9" fmla="*/ 1206 w 532757"/>
              <a:gd name="connsiteY9" fmla="*/ 1781281 h 1781281"/>
              <a:gd name="connsiteX0" fmla="*/ 226674 w 532757"/>
              <a:gd name="connsiteY0" fmla="*/ 1806333 h 1806333"/>
              <a:gd name="connsiteX1" fmla="*/ 251726 w 532757"/>
              <a:gd name="connsiteY1" fmla="*/ 1267714 h 1806333"/>
              <a:gd name="connsiteX2" fmla="*/ 364461 w 532757"/>
              <a:gd name="connsiteY2" fmla="*/ 666464 h 1806333"/>
              <a:gd name="connsiteX3" fmla="*/ 477195 w 532757"/>
              <a:gd name="connsiteY3" fmla="*/ 228053 h 1806333"/>
              <a:gd name="connsiteX4" fmla="*/ 527299 w 532757"/>
              <a:gd name="connsiteY4" fmla="*/ 2585 h 1806333"/>
              <a:gd name="connsiteX5" fmla="*/ 351935 w 532757"/>
              <a:gd name="connsiteY5" fmla="*/ 127845 h 1806333"/>
              <a:gd name="connsiteX6" fmla="*/ 126466 w 532757"/>
              <a:gd name="connsiteY6" fmla="*/ 453522 h 1806333"/>
              <a:gd name="connsiteX7" fmla="*/ 13732 w 532757"/>
              <a:gd name="connsiteY7" fmla="*/ 841829 h 1806333"/>
              <a:gd name="connsiteX8" fmla="*/ 1206 w 532757"/>
              <a:gd name="connsiteY8" fmla="*/ 1217610 h 1806333"/>
              <a:gd name="connsiteX9" fmla="*/ 1206 w 532757"/>
              <a:gd name="connsiteY9" fmla="*/ 1781281 h 1806333"/>
              <a:gd name="connsiteX0" fmla="*/ 238074 w 544157"/>
              <a:gd name="connsiteY0" fmla="*/ 1806333 h 1818859"/>
              <a:gd name="connsiteX1" fmla="*/ 263126 w 544157"/>
              <a:gd name="connsiteY1" fmla="*/ 1267714 h 1818859"/>
              <a:gd name="connsiteX2" fmla="*/ 375861 w 544157"/>
              <a:gd name="connsiteY2" fmla="*/ 666464 h 1818859"/>
              <a:gd name="connsiteX3" fmla="*/ 488595 w 544157"/>
              <a:gd name="connsiteY3" fmla="*/ 228053 h 1818859"/>
              <a:gd name="connsiteX4" fmla="*/ 538699 w 544157"/>
              <a:gd name="connsiteY4" fmla="*/ 2585 h 1818859"/>
              <a:gd name="connsiteX5" fmla="*/ 363335 w 544157"/>
              <a:gd name="connsiteY5" fmla="*/ 127845 h 1818859"/>
              <a:gd name="connsiteX6" fmla="*/ 137866 w 544157"/>
              <a:gd name="connsiteY6" fmla="*/ 453522 h 1818859"/>
              <a:gd name="connsiteX7" fmla="*/ 25132 w 544157"/>
              <a:gd name="connsiteY7" fmla="*/ 841829 h 1818859"/>
              <a:gd name="connsiteX8" fmla="*/ 12606 w 544157"/>
              <a:gd name="connsiteY8" fmla="*/ 1217610 h 1818859"/>
              <a:gd name="connsiteX9" fmla="*/ 80 w 544157"/>
              <a:gd name="connsiteY9" fmla="*/ 1818859 h 1818859"/>
              <a:gd name="connsiteX0" fmla="*/ 238097 w 544180"/>
              <a:gd name="connsiteY0" fmla="*/ 1806333 h 1818859"/>
              <a:gd name="connsiteX1" fmla="*/ 263149 w 544180"/>
              <a:gd name="connsiteY1" fmla="*/ 1267714 h 1818859"/>
              <a:gd name="connsiteX2" fmla="*/ 375884 w 544180"/>
              <a:gd name="connsiteY2" fmla="*/ 666464 h 1818859"/>
              <a:gd name="connsiteX3" fmla="*/ 488618 w 544180"/>
              <a:gd name="connsiteY3" fmla="*/ 228053 h 1818859"/>
              <a:gd name="connsiteX4" fmla="*/ 538722 w 544180"/>
              <a:gd name="connsiteY4" fmla="*/ 2585 h 1818859"/>
              <a:gd name="connsiteX5" fmla="*/ 363358 w 544180"/>
              <a:gd name="connsiteY5" fmla="*/ 127845 h 1818859"/>
              <a:gd name="connsiteX6" fmla="*/ 137889 w 544180"/>
              <a:gd name="connsiteY6" fmla="*/ 453522 h 1818859"/>
              <a:gd name="connsiteX7" fmla="*/ 39442 w 544180"/>
              <a:gd name="connsiteY7" fmla="*/ 841829 h 1818859"/>
              <a:gd name="connsiteX8" fmla="*/ 12629 w 544180"/>
              <a:gd name="connsiteY8" fmla="*/ 1217610 h 1818859"/>
              <a:gd name="connsiteX9" fmla="*/ 103 w 544180"/>
              <a:gd name="connsiteY9" fmla="*/ 1818859 h 1818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44180" h="1818859">
                <a:moveTo>
                  <a:pt x="238097" y="1806333"/>
                </a:moveTo>
                <a:cubicBezTo>
                  <a:pt x="239141" y="1652889"/>
                  <a:pt x="240185" y="1457692"/>
                  <a:pt x="263149" y="1267714"/>
                </a:cubicBezTo>
                <a:cubicBezTo>
                  <a:pt x="286113" y="1077736"/>
                  <a:pt x="338306" y="839741"/>
                  <a:pt x="375884" y="666464"/>
                </a:cubicBezTo>
                <a:cubicBezTo>
                  <a:pt x="413462" y="493187"/>
                  <a:pt x="461478" y="338699"/>
                  <a:pt x="488618" y="228053"/>
                </a:cubicBezTo>
                <a:cubicBezTo>
                  <a:pt x="515758" y="117407"/>
                  <a:pt x="559599" y="19286"/>
                  <a:pt x="538722" y="2585"/>
                </a:cubicBezTo>
                <a:cubicBezTo>
                  <a:pt x="517845" y="-14116"/>
                  <a:pt x="430163" y="52689"/>
                  <a:pt x="363358" y="127845"/>
                </a:cubicBezTo>
                <a:cubicBezTo>
                  <a:pt x="296553" y="203001"/>
                  <a:pt x="191875" y="334525"/>
                  <a:pt x="137889" y="453522"/>
                </a:cubicBezTo>
                <a:cubicBezTo>
                  <a:pt x="83903" y="572519"/>
                  <a:pt x="60319" y="714481"/>
                  <a:pt x="39442" y="841829"/>
                </a:cubicBezTo>
                <a:cubicBezTo>
                  <a:pt x="18565" y="969177"/>
                  <a:pt x="19186" y="1054772"/>
                  <a:pt x="12629" y="1217610"/>
                </a:cubicBezTo>
                <a:cubicBezTo>
                  <a:pt x="6073" y="1380448"/>
                  <a:pt x="-941" y="1615311"/>
                  <a:pt x="103" y="1818859"/>
                </a:cubicBezTo>
              </a:path>
            </a:pathLst>
          </a:cu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grpSp>
        <p:nvGrpSpPr>
          <p:cNvPr id="2" name="Csoportba foglalás 1"/>
          <p:cNvGrpSpPr/>
          <p:nvPr/>
        </p:nvGrpSpPr>
        <p:grpSpPr>
          <a:xfrm>
            <a:off x="4170363" y="5094113"/>
            <a:ext cx="414337" cy="1358900"/>
            <a:chOff x="4170363" y="4949825"/>
            <a:chExt cx="414337" cy="1358900"/>
          </a:xfrm>
          <a:solidFill>
            <a:srgbClr val="FFCCCC"/>
          </a:solidFill>
        </p:grpSpPr>
        <p:sp>
          <p:nvSpPr>
            <p:cNvPr id="44" name="Szabadkézi sokszög 43"/>
            <p:cNvSpPr/>
            <p:nvPr/>
          </p:nvSpPr>
          <p:spPr>
            <a:xfrm>
              <a:off x="4195763" y="4949825"/>
              <a:ext cx="388937" cy="1358900"/>
            </a:xfrm>
            <a:custGeom>
              <a:avLst/>
              <a:gdLst>
                <a:gd name="connsiteX0" fmla="*/ 0 w 388649"/>
                <a:gd name="connsiteY0" fmla="*/ 1344613 h 1344613"/>
                <a:gd name="connsiteX1" fmla="*/ 87682 w 388649"/>
                <a:gd name="connsiteY1" fmla="*/ 918728 h 1344613"/>
                <a:gd name="connsiteX2" fmla="*/ 200417 w 388649"/>
                <a:gd name="connsiteY2" fmla="*/ 505369 h 1344613"/>
                <a:gd name="connsiteX3" fmla="*/ 250521 w 388649"/>
                <a:gd name="connsiteY3" fmla="*/ 267374 h 1344613"/>
                <a:gd name="connsiteX4" fmla="*/ 388307 w 388649"/>
                <a:gd name="connsiteY4" fmla="*/ 4328 h 1344613"/>
                <a:gd name="connsiteX5" fmla="*/ 288099 w 388649"/>
                <a:gd name="connsiteY5" fmla="*/ 492843 h 1344613"/>
                <a:gd name="connsiteX6" fmla="*/ 237995 w 388649"/>
                <a:gd name="connsiteY6" fmla="*/ 856098 h 1344613"/>
                <a:gd name="connsiteX7" fmla="*/ 237995 w 388649"/>
                <a:gd name="connsiteY7" fmla="*/ 1181774 h 1344613"/>
                <a:gd name="connsiteX8" fmla="*/ 237995 w 388649"/>
                <a:gd name="connsiteY8" fmla="*/ 1344613 h 1344613"/>
                <a:gd name="connsiteX0" fmla="*/ 0 w 388336"/>
                <a:gd name="connsiteY0" fmla="*/ 1361006 h 1361006"/>
                <a:gd name="connsiteX1" fmla="*/ 87682 w 388336"/>
                <a:gd name="connsiteY1" fmla="*/ 935121 h 1361006"/>
                <a:gd name="connsiteX2" fmla="*/ 200417 w 388336"/>
                <a:gd name="connsiteY2" fmla="*/ 521762 h 1361006"/>
                <a:gd name="connsiteX3" fmla="*/ 250521 w 388336"/>
                <a:gd name="connsiteY3" fmla="*/ 283767 h 1361006"/>
                <a:gd name="connsiteX4" fmla="*/ 388307 w 388336"/>
                <a:gd name="connsiteY4" fmla="*/ 20721 h 1361006"/>
                <a:gd name="connsiteX5" fmla="*/ 237995 w 388336"/>
                <a:gd name="connsiteY5" fmla="*/ 872491 h 1361006"/>
                <a:gd name="connsiteX6" fmla="*/ 237995 w 388336"/>
                <a:gd name="connsiteY6" fmla="*/ 1198167 h 1361006"/>
                <a:gd name="connsiteX7" fmla="*/ 237995 w 388336"/>
                <a:gd name="connsiteY7" fmla="*/ 1361006 h 1361006"/>
                <a:gd name="connsiteX0" fmla="*/ 0 w 388337"/>
                <a:gd name="connsiteY0" fmla="*/ 1360963 h 1360963"/>
                <a:gd name="connsiteX1" fmla="*/ 87682 w 388337"/>
                <a:gd name="connsiteY1" fmla="*/ 935078 h 1360963"/>
                <a:gd name="connsiteX2" fmla="*/ 181367 w 388337"/>
                <a:gd name="connsiteY2" fmla="*/ 516957 h 1360963"/>
                <a:gd name="connsiteX3" fmla="*/ 250521 w 388337"/>
                <a:gd name="connsiteY3" fmla="*/ 283724 h 1360963"/>
                <a:gd name="connsiteX4" fmla="*/ 388307 w 388337"/>
                <a:gd name="connsiteY4" fmla="*/ 20678 h 1360963"/>
                <a:gd name="connsiteX5" fmla="*/ 237995 w 388337"/>
                <a:gd name="connsiteY5" fmla="*/ 872448 h 1360963"/>
                <a:gd name="connsiteX6" fmla="*/ 237995 w 388337"/>
                <a:gd name="connsiteY6" fmla="*/ 1198124 h 1360963"/>
                <a:gd name="connsiteX7" fmla="*/ 237995 w 388337"/>
                <a:gd name="connsiteY7" fmla="*/ 1360963 h 1360963"/>
                <a:gd name="connsiteX0" fmla="*/ 0 w 388360"/>
                <a:gd name="connsiteY0" fmla="*/ 1359701 h 1359701"/>
                <a:gd name="connsiteX1" fmla="*/ 87682 w 388360"/>
                <a:gd name="connsiteY1" fmla="*/ 933816 h 1359701"/>
                <a:gd name="connsiteX2" fmla="*/ 181367 w 388360"/>
                <a:gd name="connsiteY2" fmla="*/ 515695 h 1359701"/>
                <a:gd name="connsiteX3" fmla="*/ 250521 w 388360"/>
                <a:gd name="connsiteY3" fmla="*/ 282462 h 1359701"/>
                <a:gd name="connsiteX4" fmla="*/ 388307 w 388360"/>
                <a:gd name="connsiteY4" fmla="*/ 19416 h 1359701"/>
                <a:gd name="connsiteX5" fmla="*/ 266570 w 388360"/>
                <a:gd name="connsiteY5" fmla="*/ 847373 h 1359701"/>
                <a:gd name="connsiteX6" fmla="*/ 237995 w 388360"/>
                <a:gd name="connsiteY6" fmla="*/ 1196862 h 1359701"/>
                <a:gd name="connsiteX7" fmla="*/ 237995 w 388360"/>
                <a:gd name="connsiteY7" fmla="*/ 1359701 h 1359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8360" h="1359701">
                  <a:moveTo>
                    <a:pt x="0" y="1359701"/>
                  </a:moveTo>
                  <a:cubicBezTo>
                    <a:pt x="27139" y="1216695"/>
                    <a:pt x="57454" y="1074484"/>
                    <a:pt x="87682" y="933816"/>
                  </a:cubicBezTo>
                  <a:cubicBezTo>
                    <a:pt x="117910" y="793148"/>
                    <a:pt x="154227" y="624254"/>
                    <a:pt x="181367" y="515695"/>
                  </a:cubicBezTo>
                  <a:cubicBezTo>
                    <a:pt x="208507" y="407136"/>
                    <a:pt x="216031" y="365175"/>
                    <a:pt x="250521" y="282462"/>
                  </a:cubicBezTo>
                  <a:cubicBezTo>
                    <a:pt x="285011" y="199749"/>
                    <a:pt x="385632" y="-74736"/>
                    <a:pt x="388307" y="19416"/>
                  </a:cubicBezTo>
                  <a:cubicBezTo>
                    <a:pt x="390982" y="113568"/>
                    <a:pt x="291622" y="651132"/>
                    <a:pt x="266570" y="847373"/>
                  </a:cubicBezTo>
                  <a:cubicBezTo>
                    <a:pt x="258219" y="962195"/>
                    <a:pt x="242757" y="1111474"/>
                    <a:pt x="237995" y="1196862"/>
                  </a:cubicBezTo>
                  <a:cubicBezTo>
                    <a:pt x="233233" y="1282250"/>
                    <a:pt x="237995" y="1305421"/>
                    <a:pt x="237995" y="1359701"/>
                  </a:cubicBezTo>
                </a:path>
              </a:pathLst>
            </a:cu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u-HU"/>
            </a:p>
          </p:txBody>
        </p:sp>
        <p:cxnSp>
          <p:nvCxnSpPr>
            <p:cNvPr id="48" name="Egyenes összekötő 47"/>
            <p:cNvCxnSpPr/>
            <p:nvPr/>
          </p:nvCxnSpPr>
          <p:spPr>
            <a:xfrm>
              <a:off x="4170363" y="6308725"/>
              <a:ext cx="288925" cy="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Csoportba foglalás 2"/>
          <p:cNvGrpSpPr/>
          <p:nvPr/>
        </p:nvGrpSpPr>
        <p:grpSpPr>
          <a:xfrm>
            <a:off x="4170363" y="3074813"/>
            <a:ext cx="2043112" cy="2820988"/>
            <a:chOff x="4170363" y="2930525"/>
            <a:chExt cx="2043112" cy="2820988"/>
          </a:xfrm>
          <a:solidFill>
            <a:srgbClr val="FFCCCC"/>
          </a:solidFill>
        </p:grpSpPr>
        <p:sp>
          <p:nvSpPr>
            <p:cNvPr id="43" name="Szabadkézi sokszög 42"/>
            <p:cNvSpPr/>
            <p:nvPr/>
          </p:nvSpPr>
          <p:spPr>
            <a:xfrm>
              <a:off x="4170363" y="2930525"/>
              <a:ext cx="2043112" cy="2820988"/>
            </a:xfrm>
            <a:custGeom>
              <a:avLst/>
              <a:gdLst>
                <a:gd name="connsiteX0" fmla="*/ 1628847 w 2042206"/>
                <a:gd name="connsiteY0" fmla="*/ 0 h 2819338"/>
                <a:gd name="connsiteX1" fmla="*/ 1353274 w 2042206"/>
                <a:gd name="connsiteY1" fmla="*/ 225469 h 2819338"/>
                <a:gd name="connsiteX2" fmla="*/ 1127806 w 2042206"/>
                <a:gd name="connsiteY2" fmla="*/ 513568 h 2819338"/>
                <a:gd name="connsiteX3" fmla="*/ 852233 w 2042206"/>
                <a:gd name="connsiteY3" fmla="*/ 901874 h 2819338"/>
                <a:gd name="connsiteX4" fmla="*/ 639291 w 2042206"/>
                <a:gd name="connsiteY4" fmla="*/ 1252603 h 2819338"/>
                <a:gd name="connsiteX5" fmla="*/ 426348 w 2042206"/>
                <a:gd name="connsiteY5" fmla="*/ 1653436 h 2819338"/>
                <a:gd name="connsiteX6" fmla="*/ 288562 w 2042206"/>
                <a:gd name="connsiteY6" fmla="*/ 1966587 h 2819338"/>
                <a:gd name="connsiteX7" fmla="*/ 125723 w 2042206"/>
                <a:gd name="connsiteY7" fmla="*/ 2317315 h 2819338"/>
                <a:gd name="connsiteX8" fmla="*/ 75619 w 2042206"/>
                <a:gd name="connsiteY8" fmla="*/ 2567836 h 2819338"/>
                <a:gd name="connsiteX9" fmla="*/ 12989 w 2042206"/>
                <a:gd name="connsiteY9" fmla="*/ 2680570 h 2819338"/>
                <a:gd name="connsiteX10" fmla="*/ 463 w 2042206"/>
                <a:gd name="connsiteY10" fmla="*/ 2805831 h 2819338"/>
                <a:gd name="connsiteX11" fmla="*/ 12989 w 2042206"/>
                <a:gd name="connsiteY11" fmla="*/ 2793305 h 2819338"/>
                <a:gd name="connsiteX12" fmla="*/ 100671 w 2042206"/>
                <a:gd name="connsiteY12" fmla="*/ 2605414 h 2819338"/>
                <a:gd name="connsiteX13" fmla="*/ 200880 w 2042206"/>
                <a:gd name="connsiteY13" fmla="*/ 2254685 h 2819338"/>
                <a:gd name="connsiteX14" fmla="*/ 376244 w 2042206"/>
                <a:gd name="connsiteY14" fmla="*/ 1866378 h 2819338"/>
                <a:gd name="connsiteX15" fmla="*/ 689395 w 2042206"/>
                <a:gd name="connsiteY15" fmla="*/ 1453020 h 2819338"/>
                <a:gd name="connsiteX16" fmla="*/ 1102754 w 2042206"/>
                <a:gd name="connsiteY16" fmla="*/ 1039661 h 2819338"/>
                <a:gd name="connsiteX17" fmla="*/ 1503586 w 2042206"/>
                <a:gd name="connsiteY17" fmla="*/ 801666 h 2819338"/>
                <a:gd name="connsiteX18" fmla="*/ 2042206 w 2042206"/>
                <a:gd name="connsiteY18" fmla="*/ 538620 h 2819338"/>
                <a:gd name="connsiteX0" fmla="*/ 1628847 w 2042206"/>
                <a:gd name="connsiteY0" fmla="*/ 0 h 2819338"/>
                <a:gd name="connsiteX1" fmla="*/ 1353274 w 2042206"/>
                <a:gd name="connsiteY1" fmla="*/ 225469 h 2819338"/>
                <a:gd name="connsiteX2" fmla="*/ 1127806 w 2042206"/>
                <a:gd name="connsiteY2" fmla="*/ 513568 h 2819338"/>
                <a:gd name="connsiteX3" fmla="*/ 852233 w 2042206"/>
                <a:gd name="connsiteY3" fmla="*/ 901874 h 2819338"/>
                <a:gd name="connsiteX4" fmla="*/ 639291 w 2042206"/>
                <a:gd name="connsiteY4" fmla="*/ 1252603 h 2819338"/>
                <a:gd name="connsiteX5" fmla="*/ 426348 w 2042206"/>
                <a:gd name="connsiteY5" fmla="*/ 1653436 h 2819338"/>
                <a:gd name="connsiteX6" fmla="*/ 263510 w 2042206"/>
                <a:gd name="connsiteY6" fmla="*/ 1954061 h 2819338"/>
                <a:gd name="connsiteX7" fmla="*/ 125723 w 2042206"/>
                <a:gd name="connsiteY7" fmla="*/ 2317315 h 2819338"/>
                <a:gd name="connsiteX8" fmla="*/ 75619 w 2042206"/>
                <a:gd name="connsiteY8" fmla="*/ 2567836 h 2819338"/>
                <a:gd name="connsiteX9" fmla="*/ 12989 w 2042206"/>
                <a:gd name="connsiteY9" fmla="*/ 2680570 h 2819338"/>
                <a:gd name="connsiteX10" fmla="*/ 463 w 2042206"/>
                <a:gd name="connsiteY10" fmla="*/ 2805831 h 2819338"/>
                <a:gd name="connsiteX11" fmla="*/ 12989 w 2042206"/>
                <a:gd name="connsiteY11" fmla="*/ 2793305 h 2819338"/>
                <a:gd name="connsiteX12" fmla="*/ 100671 w 2042206"/>
                <a:gd name="connsiteY12" fmla="*/ 2605414 h 2819338"/>
                <a:gd name="connsiteX13" fmla="*/ 200880 w 2042206"/>
                <a:gd name="connsiteY13" fmla="*/ 2254685 h 2819338"/>
                <a:gd name="connsiteX14" fmla="*/ 376244 w 2042206"/>
                <a:gd name="connsiteY14" fmla="*/ 1866378 h 2819338"/>
                <a:gd name="connsiteX15" fmla="*/ 689395 w 2042206"/>
                <a:gd name="connsiteY15" fmla="*/ 1453020 h 2819338"/>
                <a:gd name="connsiteX16" fmla="*/ 1102754 w 2042206"/>
                <a:gd name="connsiteY16" fmla="*/ 1039661 h 2819338"/>
                <a:gd name="connsiteX17" fmla="*/ 1503586 w 2042206"/>
                <a:gd name="connsiteY17" fmla="*/ 801666 h 2819338"/>
                <a:gd name="connsiteX18" fmla="*/ 2042206 w 2042206"/>
                <a:gd name="connsiteY18" fmla="*/ 538620 h 2819338"/>
                <a:gd name="connsiteX0" fmla="*/ 1628847 w 2042206"/>
                <a:gd name="connsiteY0" fmla="*/ 0 h 2819338"/>
                <a:gd name="connsiteX1" fmla="*/ 1353274 w 2042206"/>
                <a:gd name="connsiteY1" fmla="*/ 225469 h 2819338"/>
                <a:gd name="connsiteX2" fmla="*/ 1127806 w 2042206"/>
                <a:gd name="connsiteY2" fmla="*/ 513568 h 2819338"/>
                <a:gd name="connsiteX3" fmla="*/ 852233 w 2042206"/>
                <a:gd name="connsiteY3" fmla="*/ 901874 h 2819338"/>
                <a:gd name="connsiteX4" fmla="*/ 639291 w 2042206"/>
                <a:gd name="connsiteY4" fmla="*/ 1252603 h 2819338"/>
                <a:gd name="connsiteX5" fmla="*/ 426348 w 2042206"/>
                <a:gd name="connsiteY5" fmla="*/ 1653436 h 2819338"/>
                <a:gd name="connsiteX6" fmla="*/ 263510 w 2042206"/>
                <a:gd name="connsiteY6" fmla="*/ 1954061 h 2819338"/>
                <a:gd name="connsiteX7" fmla="*/ 125723 w 2042206"/>
                <a:gd name="connsiteY7" fmla="*/ 2317315 h 2819338"/>
                <a:gd name="connsiteX8" fmla="*/ 66094 w 2042206"/>
                <a:gd name="connsiteY8" fmla="*/ 2553549 h 2819338"/>
                <a:gd name="connsiteX9" fmla="*/ 12989 w 2042206"/>
                <a:gd name="connsiteY9" fmla="*/ 2680570 h 2819338"/>
                <a:gd name="connsiteX10" fmla="*/ 463 w 2042206"/>
                <a:gd name="connsiteY10" fmla="*/ 2805831 h 2819338"/>
                <a:gd name="connsiteX11" fmla="*/ 12989 w 2042206"/>
                <a:gd name="connsiteY11" fmla="*/ 2793305 h 2819338"/>
                <a:gd name="connsiteX12" fmla="*/ 100671 w 2042206"/>
                <a:gd name="connsiteY12" fmla="*/ 2605414 h 2819338"/>
                <a:gd name="connsiteX13" fmla="*/ 200880 w 2042206"/>
                <a:gd name="connsiteY13" fmla="*/ 2254685 h 2819338"/>
                <a:gd name="connsiteX14" fmla="*/ 376244 w 2042206"/>
                <a:gd name="connsiteY14" fmla="*/ 1866378 h 2819338"/>
                <a:gd name="connsiteX15" fmla="*/ 689395 w 2042206"/>
                <a:gd name="connsiteY15" fmla="*/ 1453020 h 2819338"/>
                <a:gd name="connsiteX16" fmla="*/ 1102754 w 2042206"/>
                <a:gd name="connsiteY16" fmla="*/ 1039661 h 2819338"/>
                <a:gd name="connsiteX17" fmla="*/ 1503586 w 2042206"/>
                <a:gd name="connsiteY17" fmla="*/ 801666 h 2819338"/>
                <a:gd name="connsiteX18" fmla="*/ 2042206 w 2042206"/>
                <a:gd name="connsiteY18" fmla="*/ 538620 h 2819338"/>
                <a:gd name="connsiteX0" fmla="*/ 1628847 w 2042206"/>
                <a:gd name="connsiteY0" fmla="*/ 0 h 2819338"/>
                <a:gd name="connsiteX1" fmla="*/ 1353274 w 2042206"/>
                <a:gd name="connsiteY1" fmla="*/ 225469 h 2819338"/>
                <a:gd name="connsiteX2" fmla="*/ 1127806 w 2042206"/>
                <a:gd name="connsiteY2" fmla="*/ 513568 h 2819338"/>
                <a:gd name="connsiteX3" fmla="*/ 852233 w 2042206"/>
                <a:gd name="connsiteY3" fmla="*/ 901874 h 2819338"/>
                <a:gd name="connsiteX4" fmla="*/ 639291 w 2042206"/>
                <a:gd name="connsiteY4" fmla="*/ 1252603 h 2819338"/>
                <a:gd name="connsiteX5" fmla="*/ 426348 w 2042206"/>
                <a:gd name="connsiteY5" fmla="*/ 1653436 h 2819338"/>
                <a:gd name="connsiteX6" fmla="*/ 263510 w 2042206"/>
                <a:gd name="connsiteY6" fmla="*/ 1954061 h 2819338"/>
                <a:gd name="connsiteX7" fmla="*/ 125723 w 2042206"/>
                <a:gd name="connsiteY7" fmla="*/ 2317315 h 2819338"/>
                <a:gd name="connsiteX8" fmla="*/ 56569 w 2042206"/>
                <a:gd name="connsiteY8" fmla="*/ 2534499 h 2819338"/>
                <a:gd name="connsiteX9" fmla="*/ 12989 w 2042206"/>
                <a:gd name="connsiteY9" fmla="*/ 2680570 h 2819338"/>
                <a:gd name="connsiteX10" fmla="*/ 463 w 2042206"/>
                <a:gd name="connsiteY10" fmla="*/ 2805831 h 2819338"/>
                <a:gd name="connsiteX11" fmla="*/ 12989 w 2042206"/>
                <a:gd name="connsiteY11" fmla="*/ 2793305 h 2819338"/>
                <a:gd name="connsiteX12" fmla="*/ 100671 w 2042206"/>
                <a:gd name="connsiteY12" fmla="*/ 2605414 h 2819338"/>
                <a:gd name="connsiteX13" fmla="*/ 200880 w 2042206"/>
                <a:gd name="connsiteY13" fmla="*/ 2254685 h 2819338"/>
                <a:gd name="connsiteX14" fmla="*/ 376244 w 2042206"/>
                <a:gd name="connsiteY14" fmla="*/ 1866378 h 2819338"/>
                <a:gd name="connsiteX15" fmla="*/ 689395 w 2042206"/>
                <a:gd name="connsiteY15" fmla="*/ 1453020 h 2819338"/>
                <a:gd name="connsiteX16" fmla="*/ 1102754 w 2042206"/>
                <a:gd name="connsiteY16" fmla="*/ 1039661 h 2819338"/>
                <a:gd name="connsiteX17" fmla="*/ 1503586 w 2042206"/>
                <a:gd name="connsiteY17" fmla="*/ 801666 h 2819338"/>
                <a:gd name="connsiteX18" fmla="*/ 2042206 w 2042206"/>
                <a:gd name="connsiteY18" fmla="*/ 538620 h 2819338"/>
                <a:gd name="connsiteX0" fmla="*/ 1628685 w 2042044"/>
                <a:gd name="connsiteY0" fmla="*/ 0 h 2820420"/>
                <a:gd name="connsiteX1" fmla="*/ 1353112 w 2042044"/>
                <a:gd name="connsiteY1" fmla="*/ 225469 h 2820420"/>
                <a:gd name="connsiteX2" fmla="*/ 1127644 w 2042044"/>
                <a:gd name="connsiteY2" fmla="*/ 513568 h 2820420"/>
                <a:gd name="connsiteX3" fmla="*/ 852071 w 2042044"/>
                <a:gd name="connsiteY3" fmla="*/ 901874 h 2820420"/>
                <a:gd name="connsiteX4" fmla="*/ 639129 w 2042044"/>
                <a:gd name="connsiteY4" fmla="*/ 1252603 h 2820420"/>
                <a:gd name="connsiteX5" fmla="*/ 426186 w 2042044"/>
                <a:gd name="connsiteY5" fmla="*/ 1653436 h 2820420"/>
                <a:gd name="connsiteX6" fmla="*/ 263348 w 2042044"/>
                <a:gd name="connsiteY6" fmla="*/ 1954061 h 2820420"/>
                <a:gd name="connsiteX7" fmla="*/ 125561 w 2042044"/>
                <a:gd name="connsiteY7" fmla="*/ 2317315 h 2820420"/>
                <a:gd name="connsiteX8" fmla="*/ 56407 w 2042044"/>
                <a:gd name="connsiteY8" fmla="*/ 2534499 h 2820420"/>
                <a:gd name="connsiteX9" fmla="*/ 12827 w 2042044"/>
                <a:gd name="connsiteY9" fmla="*/ 2680570 h 2820420"/>
                <a:gd name="connsiteX10" fmla="*/ 301 w 2042044"/>
                <a:gd name="connsiteY10" fmla="*/ 2805831 h 2820420"/>
                <a:gd name="connsiteX11" fmla="*/ 12827 w 2042044"/>
                <a:gd name="connsiteY11" fmla="*/ 2793305 h 2820420"/>
                <a:gd name="connsiteX12" fmla="*/ 95746 w 2042044"/>
                <a:gd name="connsiteY12" fmla="*/ 2586364 h 2820420"/>
                <a:gd name="connsiteX13" fmla="*/ 200718 w 2042044"/>
                <a:gd name="connsiteY13" fmla="*/ 2254685 h 2820420"/>
                <a:gd name="connsiteX14" fmla="*/ 376082 w 2042044"/>
                <a:gd name="connsiteY14" fmla="*/ 1866378 h 2820420"/>
                <a:gd name="connsiteX15" fmla="*/ 689233 w 2042044"/>
                <a:gd name="connsiteY15" fmla="*/ 1453020 h 2820420"/>
                <a:gd name="connsiteX16" fmla="*/ 1102592 w 2042044"/>
                <a:gd name="connsiteY16" fmla="*/ 1039661 h 2820420"/>
                <a:gd name="connsiteX17" fmla="*/ 1503424 w 2042044"/>
                <a:gd name="connsiteY17" fmla="*/ 801666 h 2820420"/>
                <a:gd name="connsiteX18" fmla="*/ 2042044 w 2042044"/>
                <a:gd name="connsiteY18" fmla="*/ 538620 h 2820420"/>
                <a:gd name="connsiteX0" fmla="*/ 1628685 w 2042044"/>
                <a:gd name="connsiteY0" fmla="*/ 0 h 2820420"/>
                <a:gd name="connsiteX1" fmla="*/ 1353112 w 2042044"/>
                <a:gd name="connsiteY1" fmla="*/ 225469 h 2820420"/>
                <a:gd name="connsiteX2" fmla="*/ 1156219 w 2042044"/>
                <a:gd name="connsiteY2" fmla="*/ 508806 h 2820420"/>
                <a:gd name="connsiteX3" fmla="*/ 852071 w 2042044"/>
                <a:gd name="connsiteY3" fmla="*/ 901874 h 2820420"/>
                <a:gd name="connsiteX4" fmla="*/ 639129 w 2042044"/>
                <a:gd name="connsiteY4" fmla="*/ 1252603 h 2820420"/>
                <a:gd name="connsiteX5" fmla="*/ 426186 w 2042044"/>
                <a:gd name="connsiteY5" fmla="*/ 1653436 h 2820420"/>
                <a:gd name="connsiteX6" fmla="*/ 263348 w 2042044"/>
                <a:gd name="connsiteY6" fmla="*/ 1954061 h 2820420"/>
                <a:gd name="connsiteX7" fmla="*/ 125561 w 2042044"/>
                <a:gd name="connsiteY7" fmla="*/ 2317315 h 2820420"/>
                <a:gd name="connsiteX8" fmla="*/ 56407 w 2042044"/>
                <a:gd name="connsiteY8" fmla="*/ 2534499 h 2820420"/>
                <a:gd name="connsiteX9" fmla="*/ 12827 w 2042044"/>
                <a:gd name="connsiteY9" fmla="*/ 2680570 h 2820420"/>
                <a:gd name="connsiteX10" fmla="*/ 301 w 2042044"/>
                <a:gd name="connsiteY10" fmla="*/ 2805831 h 2820420"/>
                <a:gd name="connsiteX11" fmla="*/ 12827 w 2042044"/>
                <a:gd name="connsiteY11" fmla="*/ 2793305 h 2820420"/>
                <a:gd name="connsiteX12" fmla="*/ 95746 w 2042044"/>
                <a:gd name="connsiteY12" fmla="*/ 2586364 h 2820420"/>
                <a:gd name="connsiteX13" fmla="*/ 200718 w 2042044"/>
                <a:gd name="connsiteY13" fmla="*/ 2254685 h 2820420"/>
                <a:gd name="connsiteX14" fmla="*/ 376082 w 2042044"/>
                <a:gd name="connsiteY14" fmla="*/ 1866378 h 2820420"/>
                <a:gd name="connsiteX15" fmla="*/ 689233 w 2042044"/>
                <a:gd name="connsiteY15" fmla="*/ 1453020 h 2820420"/>
                <a:gd name="connsiteX16" fmla="*/ 1102592 w 2042044"/>
                <a:gd name="connsiteY16" fmla="*/ 1039661 h 2820420"/>
                <a:gd name="connsiteX17" fmla="*/ 1503424 w 2042044"/>
                <a:gd name="connsiteY17" fmla="*/ 801666 h 2820420"/>
                <a:gd name="connsiteX18" fmla="*/ 2042044 w 2042044"/>
                <a:gd name="connsiteY18" fmla="*/ 538620 h 2820420"/>
                <a:gd name="connsiteX0" fmla="*/ 1628685 w 2042044"/>
                <a:gd name="connsiteY0" fmla="*/ 0 h 2820420"/>
                <a:gd name="connsiteX1" fmla="*/ 1353112 w 2042044"/>
                <a:gd name="connsiteY1" fmla="*/ 225469 h 2820420"/>
                <a:gd name="connsiteX2" fmla="*/ 1156219 w 2042044"/>
                <a:gd name="connsiteY2" fmla="*/ 508806 h 2820420"/>
                <a:gd name="connsiteX3" fmla="*/ 866359 w 2042044"/>
                <a:gd name="connsiteY3" fmla="*/ 901874 h 2820420"/>
                <a:gd name="connsiteX4" fmla="*/ 639129 w 2042044"/>
                <a:gd name="connsiteY4" fmla="*/ 1252603 h 2820420"/>
                <a:gd name="connsiteX5" fmla="*/ 426186 w 2042044"/>
                <a:gd name="connsiteY5" fmla="*/ 1653436 h 2820420"/>
                <a:gd name="connsiteX6" fmla="*/ 263348 w 2042044"/>
                <a:gd name="connsiteY6" fmla="*/ 1954061 h 2820420"/>
                <a:gd name="connsiteX7" fmla="*/ 125561 w 2042044"/>
                <a:gd name="connsiteY7" fmla="*/ 2317315 h 2820420"/>
                <a:gd name="connsiteX8" fmla="*/ 56407 w 2042044"/>
                <a:gd name="connsiteY8" fmla="*/ 2534499 h 2820420"/>
                <a:gd name="connsiteX9" fmla="*/ 12827 w 2042044"/>
                <a:gd name="connsiteY9" fmla="*/ 2680570 h 2820420"/>
                <a:gd name="connsiteX10" fmla="*/ 301 w 2042044"/>
                <a:gd name="connsiteY10" fmla="*/ 2805831 h 2820420"/>
                <a:gd name="connsiteX11" fmla="*/ 12827 w 2042044"/>
                <a:gd name="connsiteY11" fmla="*/ 2793305 h 2820420"/>
                <a:gd name="connsiteX12" fmla="*/ 95746 w 2042044"/>
                <a:gd name="connsiteY12" fmla="*/ 2586364 h 2820420"/>
                <a:gd name="connsiteX13" fmla="*/ 200718 w 2042044"/>
                <a:gd name="connsiteY13" fmla="*/ 2254685 h 2820420"/>
                <a:gd name="connsiteX14" fmla="*/ 376082 w 2042044"/>
                <a:gd name="connsiteY14" fmla="*/ 1866378 h 2820420"/>
                <a:gd name="connsiteX15" fmla="*/ 689233 w 2042044"/>
                <a:gd name="connsiteY15" fmla="*/ 1453020 h 2820420"/>
                <a:gd name="connsiteX16" fmla="*/ 1102592 w 2042044"/>
                <a:gd name="connsiteY16" fmla="*/ 1039661 h 2820420"/>
                <a:gd name="connsiteX17" fmla="*/ 1503424 w 2042044"/>
                <a:gd name="connsiteY17" fmla="*/ 801666 h 2820420"/>
                <a:gd name="connsiteX18" fmla="*/ 2042044 w 2042044"/>
                <a:gd name="connsiteY18" fmla="*/ 538620 h 2820420"/>
                <a:gd name="connsiteX0" fmla="*/ 1628685 w 2042044"/>
                <a:gd name="connsiteY0" fmla="*/ 0 h 2820420"/>
                <a:gd name="connsiteX1" fmla="*/ 1362637 w 2042044"/>
                <a:gd name="connsiteY1" fmla="*/ 225469 h 2820420"/>
                <a:gd name="connsiteX2" fmla="*/ 1156219 w 2042044"/>
                <a:gd name="connsiteY2" fmla="*/ 508806 h 2820420"/>
                <a:gd name="connsiteX3" fmla="*/ 866359 w 2042044"/>
                <a:gd name="connsiteY3" fmla="*/ 901874 h 2820420"/>
                <a:gd name="connsiteX4" fmla="*/ 639129 w 2042044"/>
                <a:gd name="connsiteY4" fmla="*/ 1252603 h 2820420"/>
                <a:gd name="connsiteX5" fmla="*/ 426186 w 2042044"/>
                <a:gd name="connsiteY5" fmla="*/ 1653436 h 2820420"/>
                <a:gd name="connsiteX6" fmla="*/ 263348 w 2042044"/>
                <a:gd name="connsiteY6" fmla="*/ 1954061 h 2820420"/>
                <a:gd name="connsiteX7" fmla="*/ 125561 w 2042044"/>
                <a:gd name="connsiteY7" fmla="*/ 2317315 h 2820420"/>
                <a:gd name="connsiteX8" fmla="*/ 56407 w 2042044"/>
                <a:gd name="connsiteY8" fmla="*/ 2534499 h 2820420"/>
                <a:gd name="connsiteX9" fmla="*/ 12827 w 2042044"/>
                <a:gd name="connsiteY9" fmla="*/ 2680570 h 2820420"/>
                <a:gd name="connsiteX10" fmla="*/ 301 w 2042044"/>
                <a:gd name="connsiteY10" fmla="*/ 2805831 h 2820420"/>
                <a:gd name="connsiteX11" fmla="*/ 12827 w 2042044"/>
                <a:gd name="connsiteY11" fmla="*/ 2793305 h 2820420"/>
                <a:gd name="connsiteX12" fmla="*/ 95746 w 2042044"/>
                <a:gd name="connsiteY12" fmla="*/ 2586364 h 2820420"/>
                <a:gd name="connsiteX13" fmla="*/ 200718 w 2042044"/>
                <a:gd name="connsiteY13" fmla="*/ 2254685 h 2820420"/>
                <a:gd name="connsiteX14" fmla="*/ 376082 w 2042044"/>
                <a:gd name="connsiteY14" fmla="*/ 1866378 h 2820420"/>
                <a:gd name="connsiteX15" fmla="*/ 689233 w 2042044"/>
                <a:gd name="connsiteY15" fmla="*/ 1453020 h 2820420"/>
                <a:gd name="connsiteX16" fmla="*/ 1102592 w 2042044"/>
                <a:gd name="connsiteY16" fmla="*/ 1039661 h 2820420"/>
                <a:gd name="connsiteX17" fmla="*/ 1503424 w 2042044"/>
                <a:gd name="connsiteY17" fmla="*/ 801666 h 2820420"/>
                <a:gd name="connsiteX18" fmla="*/ 2042044 w 2042044"/>
                <a:gd name="connsiteY18" fmla="*/ 538620 h 2820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042044" h="2820420">
                  <a:moveTo>
                    <a:pt x="1628685" y="0"/>
                  </a:moveTo>
                  <a:cubicBezTo>
                    <a:pt x="1532652" y="69937"/>
                    <a:pt x="1441381" y="140668"/>
                    <a:pt x="1362637" y="225469"/>
                  </a:cubicBezTo>
                  <a:cubicBezTo>
                    <a:pt x="1283893" y="310270"/>
                    <a:pt x="1238932" y="396072"/>
                    <a:pt x="1156219" y="508806"/>
                  </a:cubicBezTo>
                  <a:cubicBezTo>
                    <a:pt x="1073506" y="621540"/>
                    <a:pt x="952541" y="777908"/>
                    <a:pt x="866359" y="901874"/>
                  </a:cubicBezTo>
                  <a:cubicBezTo>
                    <a:pt x="780177" y="1025840"/>
                    <a:pt x="712491" y="1127343"/>
                    <a:pt x="639129" y="1252603"/>
                  </a:cubicBezTo>
                  <a:cubicBezTo>
                    <a:pt x="565767" y="1377863"/>
                    <a:pt x="488816" y="1536526"/>
                    <a:pt x="426186" y="1653436"/>
                  </a:cubicBezTo>
                  <a:cubicBezTo>
                    <a:pt x="363556" y="1770346"/>
                    <a:pt x="313452" y="1843415"/>
                    <a:pt x="263348" y="1954061"/>
                  </a:cubicBezTo>
                  <a:cubicBezTo>
                    <a:pt x="213244" y="2064708"/>
                    <a:pt x="160051" y="2220575"/>
                    <a:pt x="125561" y="2317315"/>
                  </a:cubicBezTo>
                  <a:cubicBezTo>
                    <a:pt x="91071" y="2414055"/>
                    <a:pt x="75196" y="2473957"/>
                    <a:pt x="56407" y="2534499"/>
                  </a:cubicBezTo>
                  <a:cubicBezTo>
                    <a:pt x="37618" y="2595041"/>
                    <a:pt x="22178" y="2635348"/>
                    <a:pt x="12827" y="2680570"/>
                  </a:cubicBezTo>
                  <a:cubicBezTo>
                    <a:pt x="3476" y="2725792"/>
                    <a:pt x="301" y="2805831"/>
                    <a:pt x="301" y="2805831"/>
                  </a:cubicBezTo>
                  <a:cubicBezTo>
                    <a:pt x="301" y="2824620"/>
                    <a:pt x="-3080" y="2829883"/>
                    <a:pt x="12827" y="2793305"/>
                  </a:cubicBezTo>
                  <a:cubicBezTo>
                    <a:pt x="28734" y="2756727"/>
                    <a:pt x="64431" y="2676134"/>
                    <a:pt x="95746" y="2586364"/>
                  </a:cubicBezTo>
                  <a:cubicBezTo>
                    <a:pt x="127061" y="2496594"/>
                    <a:pt x="153995" y="2374683"/>
                    <a:pt x="200718" y="2254685"/>
                  </a:cubicBezTo>
                  <a:cubicBezTo>
                    <a:pt x="247441" y="2134687"/>
                    <a:pt x="294663" y="1999989"/>
                    <a:pt x="376082" y="1866378"/>
                  </a:cubicBezTo>
                  <a:cubicBezTo>
                    <a:pt x="457501" y="1732767"/>
                    <a:pt x="568148" y="1590806"/>
                    <a:pt x="689233" y="1453020"/>
                  </a:cubicBezTo>
                  <a:cubicBezTo>
                    <a:pt x="810318" y="1315234"/>
                    <a:pt x="966894" y="1148220"/>
                    <a:pt x="1102592" y="1039661"/>
                  </a:cubicBezTo>
                  <a:cubicBezTo>
                    <a:pt x="1238290" y="931102"/>
                    <a:pt x="1346849" y="885173"/>
                    <a:pt x="1503424" y="801666"/>
                  </a:cubicBezTo>
                  <a:cubicBezTo>
                    <a:pt x="1659999" y="718159"/>
                    <a:pt x="1851021" y="628389"/>
                    <a:pt x="2042044" y="538620"/>
                  </a:cubicBezTo>
                </a:path>
              </a:pathLst>
            </a:cu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u-HU"/>
            </a:p>
          </p:txBody>
        </p:sp>
        <p:cxnSp>
          <p:nvCxnSpPr>
            <p:cNvPr id="50" name="Egyenes összekötő 49"/>
            <p:cNvCxnSpPr>
              <a:stCxn id="43" idx="0"/>
              <a:endCxn id="43" idx="18"/>
            </p:cNvCxnSpPr>
            <p:nvPr/>
          </p:nvCxnSpPr>
          <p:spPr>
            <a:xfrm>
              <a:off x="5799138" y="2930525"/>
              <a:ext cx="414337" cy="53975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Ellipszis 3"/>
          <p:cNvSpPr/>
          <p:nvPr/>
        </p:nvSpPr>
        <p:spPr>
          <a:xfrm rot="1643620">
            <a:off x="4951413" y="3019425"/>
            <a:ext cx="254000" cy="215900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24597" name="Szövegdoboz 4"/>
          <p:cNvSpPr txBox="1">
            <a:spLocks noChangeArrowheads="1"/>
          </p:cNvSpPr>
          <p:nvPr/>
        </p:nvSpPr>
        <p:spPr bwMode="auto">
          <a:xfrm>
            <a:off x="2217738" y="765175"/>
            <a:ext cx="5762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bőr</a:t>
            </a:r>
          </a:p>
        </p:txBody>
      </p:sp>
      <p:sp>
        <p:nvSpPr>
          <p:cNvPr id="24598" name="Szövegdoboz 5"/>
          <p:cNvSpPr txBox="1">
            <a:spLocks noChangeArrowheads="1"/>
          </p:cNvSpPr>
          <p:nvPr/>
        </p:nvSpPr>
        <p:spPr bwMode="auto">
          <a:xfrm>
            <a:off x="4787900" y="739775"/>
            <a:ext cx="14255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peritoneum</a:t>
            </a:r>
          </a:p>
        </p:txBody>
      </p:sp>
      <p:sp>
        <p:nvSpPr>
          <p:cNvPr id="24599" name="Szövegdoboz 6"/>
          <p:cNvSpPr txBox="1">
            <a:spLocks noChangeArrowheads="1"/>
          </p:cNvSpPr>
          <p:nvPr/>
        </p:nvSpPr>
        <p:spPr bwMode="auto">
          <a:xfrm>
            <a:off x="989013" y="1084263"/>
            <a:ext cx="18605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hu-HU" altLang="hu-HU" sz="1800"/>
              <a:t>m. obl. abd. ext. (aponeurosis)</a:t>
            </a:r>
          </a:p>
        </p:txBody>
      </p:sp>
      <p:sp>
        <p:nvSpPr>
          <p:cNvPr id="24600" name="Szövegdoboz 28"/>
          <p:cNvSpPr txBox="1">
            <a:spLocks noChangeArrowheads="1"/>
          </p:cNvSpPr>
          <p:nvPr/>
        </p:nvSpPr>
        <p:spPr bwMode="auto">
          <a:xfrm>
            <a:off x="1055688" y="1981200"/>
            <a:ext cx="18605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m. obl. abd. int.</a:t>
            </a:r>
          </a:p>
        </p:txBody>
      </p:sp>
      <p:sp>
        <p:nvSpPr>
          <p:cNvPr id="24601" name="Szövegdoboz 7"/>
          <p:cNvSpPr txBox="1">
            <a:spLocks noChangeArrowheads="1"/>
          </p:cNvSpPr>
          <p:nvPr/>
        </p:nvSpPr>
        <p:spPr bwMode="auto">
          <a:xfrm>
            <a:off x="4787900" y="1268413"/>
            <a:ext cx="23082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fascia transversalis</a:t>
            </a:r>
          </a:p>
        </p:txBody>
      </p:sp>
      <p:sp>
        <p:nvSpPr>
          <p:cNvPr id="24602" name="Szövegdoboz 30"/>
          <p:cNvSpPr txBox="1">
            <a:spLocks noChangeArrowheads="1"/>
          </p:cNvSpPr>
          <p:nvPr/>
        </p:nvSpPr>
        <p:spPr bwMode="auto">
          <a:xfrm>
            <a:off x="4787900" y="1728788"/>
            <a:ext cx="18605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m. transv. abd.</a:t>
            </a:r>
          </a:p>
        </p:txBody>
      </p:sp>
      <p:sp>
        <p:nvSpPr>
          <p:cNvPr id="24603" name="Szövegdoboz 8"/>
          <p:cNvSpPr txBox="1">
            <a:spLocks noChangeArrowheads="1"/>
          </p:cNvSpPr>
          <p:nvPr/>
        </p:nvSpPr>
        <p:spPr bwMode="auto">
          <a:xfrm>
            <a:off x="889000" y="2916238"/>
            <a:ext cx="19415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canalis inguinalis</a:t>
            </a:r>
          </a:p>
        </p:txBody>
      </p:sp>
      <p:sp>
        <p:nvSpPr>
          <p:cNvPr id="24604" name="Szövegdoboz 32"/>
          <p:cNvSpPr txBox="1">
            <a:spLocks noChangeArrowheads="1"/>
          </p:cNvSpPr>
          <p:nvPr/>
        </p:nvSpPr>
        <p:spPr bwMode="auto">
          <a:xfrm>
            <a:off x="1187450" y="3563938"/>
            <a:ext cx="15525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lig. inguinale</a:t>
            </a:r>
          </a:p>
        </p:txBody>
      </p:sp>
      <p:sp>
        <p:nvSpPr>
          <p:cNvPr id="24605" name="Szövegdoboz 9"/>
          <p:cNvSpPr txBox="1">
            <a:spLocks noChangeArrowheads="1"/>
          </p:cNvSpPr>
          <p:nvPr/>
        </p:nvSpPr>
        <p:spPr bwMode="auto">
          <a:xfrm>
            <a:off x="1425575" y="3968750"/>
            <a:ext cx="1482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nyirokcsomó</a:t>
            </a:r>
          </a:p>
        </p:txBody>
      </p:sp>
      <p:sp>
        <p:nvSpPr>
          <p:cNvPr id="24606" name="Szövegdoboz 10"/>
          <p:cNvSpPr txBox="1">
            <a:spLocks noChangeArrowheads="1"/>
          </p:cNvSpPr>
          <p:nvPr/>
        </p:nvSpPr>
        <p:spPr bwMode="auto">
          <a:xfrm>
            <a:off x="1354138" y="4630738"/>
            <a:ext cx="18573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lamina cribrosa</a:t>
            </a:r>
          </a:p>
        </p:txBody>
      </p:sp>
      <p:sp>
        <p:nvSpPr>
          <p:cNvPr id="24607" name="Szövegdoboz 11"/>
          <p:cNvSpPr txBox="1">
            <a:spLocks noChangeArrowheads="1"/>
          </p:cNvSpPr>
          <p:nvPr/>
        </p:nvSpPr>
        <p:spPr bwMode="auto">
          <a:xfrm>
            <a:off x="822325" y="5146675"/>
            <a:ext cx="24701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hu-HU" altLang="hu-HU" sz="1800"/>
              <a:t>vena saphena magna, hiatus saphenus</a:t>
            </a:r>
          </a:p>
        </p:txBody>
      </p:sp>
      <p:sp>
        <p:nvSpPr>
          <p:cNvPr id="24608" name="Szövegdoboz 12"/>
          <p:cNvSpPr txBox="1">
            <a:spLocks noChangeArrowheads="1"/>
          </p:cNvSpPr>
          <p:nvPr/>
        </p:nvSpPr>
        <p:spPr bwMode="auto">
          <a:xfrm>
            <a:off x="2024063" y="5940425"/>
            <a:ext cx="12731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fascia lata</a:t>
            </a:r>
          </a:p>
        </p:txBody>
      </p:sp>
      <p:sp>
        <p:nvSpPr>
          <p:cNvPr id="24609" name="Szövegdoboz 14"/>
          <p:cNvSpPr txBox="1">
            <a:spLocks noChangeArrowheads="1"/>
          </p:cNvSpPr>
          <p:nvPr/>
        </p:nvSpPr>
        <p:spPr bwMode="auto">
          <a:xfrm>
            <a:off x="6438900" y="3000375"/>
            <a:ext cx="14462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fascia iliaca</a:t>
            </a:r>
          </a:p>
        </p:txBody>
      </p:sp>
      <p:sp>
        <p:nvSpPr>
          <p:cNvPr id="24610" name="Szövegdoboz 15"/>
          <p:cNvSpPr txBox="1">
            <a:spLocks noChangeArrowheads="1"/>
          </p:cNvSpPr>
          <p:nvPr/>
        </p:nvSpPr>
        <p:spPr bwMode="auto">
          <a:xfrm>
            <a:off x="6469063" y="3676650"/>
            <a:ext cx="1416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m. iliopsoas</a:t>
            </a:r>
          </a:p>
        </p:txBody>
      </p:sp>
      <p:sp>
        <p:nvSpPr>
          <p:cNvPr id="24611" name="Szövegdoboz 16"/>
          <p:cNvSpPr txBox="1">
            <a:spLocks noChangeArrowheads="1"/>
          </p:cNvSpPr>
          <p:nvPr/>
        </p:nvSpPr>
        <p:spPr bwMode="auto">
          <a:xfrm>
            <a:off x="4786313" y="2190750"/>
            <a:ext cx="22669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septum femorale</a:t>
            </a:r>
          </a:p>
        </p:txBody>
      </p:sp>
      <p:sp>
        <p:nvSpPr>
          <p:cNvPr id="24612" name="Szövegdoboz 17"/>
          <p:cNvSpPr txBox="1">
            <a:spLocks noChangeArrowheads="1"/>
          </p:cNvSpPr>
          <p:nvPr/>
        </p:nvSpPr>
        <p:spPr bwMode="auto">
          <a:xfrm>
            <a:off x="5743575" y="4079875"/>
            <a:ext cx="21510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vena femoralis</a:t>
            </a:r>
          </a:p>
        </p:txBody>
      </p:sp>
      <p:sp>
        <p:nvSpPr>
          <p:cNvPr id="24613" name="Szövegdoboz 18"/>
          <p:cNvSpPr txBox="1">
            <a:spLocks noChangeArrowheads="1"/>
          </p:cNvSpPr>
          <p:nvPr/>
        </p:nvSpPr>
        <p:spPr bwMode="auto">
          <a:xfrm>
            <a:off x="5761038" y="4589463"/>
            <a:ext cx="2698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ramus sup. ossis pubis</a:t>
            </a:r>
          </a:p>
        </p:txBody>
      </p:sp>
      <p:sp>
        <p:nvSpPr>
          <p:cNvPr id="24614" name="Szövegdoboz 19"/>
          <p:cNvSpPr txBox="1">
            <a:spLocks noChangeArrowheads="1"/>
          </p:cNvSpPr>
          <p:nvPr/>
        </p:nvSpPr>
        <p:spPr bwMode="auto">
          <a:xfrm>
            <a:off x="5554663" y="5475288"/>
            <a:ext cx="1825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fascia pectinea</a:t>
            </a:r>
          </a:p>
        </p:txBody>
      </p:sp>
      <p:sp>
        <p:nvSpPr>
          <p:cNvPr id="24615" name="Szövegdoboz 20"/>
          <p:cNvSpPr txBox="1">
            <a:spLocks noChangeArrowheads="1"/>
          </p:cNvSpPr>
          <p:nvPr/>
        </p:nvSpPr>
        <p:spPr bwMode="auto">
          <a:xfrm>
            <a:off x="4927600" y="6021388"/>
            <a:ext cx="15160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m. pectineus</a:t>
            </a:r>
          </a:p>
        </p:txBody>
      </p:sp>
      <p:cxnSp>
        <p:nvCxnSpPr>
          <p:cNvPr id="38" name="Egyenes összekötő nyíllal 37"/>
          <p:cNvCxnSpPr/>
          <p:nvPr/>
        </p:nvCxnSpPr>
        <p:spPr>
          <a:xfrm>
            <a:off x="2627313" y="981075"/>
            <a:ext cx="339725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Egyenes összekötő nyíllal 46"/>
          <p:cNvCxnSpPr/>
          <p:nvPr/>
        </p:nvCxnSpPr>
        <p:spPr>
          <a:xfrm>
            <a:off x="2754313" y="1268413"/>
            <a:ext cx="45720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Egyenes összekötő nyíllal 48"/>
          <p:cNvCxnSpPr/>
          <p:nvPr/>
        </p:nvCxnSpPr>
        <p:spPr>
          <a:xfrm>
            <a:off x="2740025" y="2165350"/>
            <a:ext cx="754063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Egyenes összekötő nyíllal 50"/>
          <p:cNvCxnSpPr/>
          <p:nvPr/>
        </p:nvCxnSpPr>
        <p:spPr>
          <a:xfrm>
            <a:off x="2735263" y="3105150"/>
            <a:ext cx="1087437" cy="36195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Egyenes összekötő nyíllal 53"/>
          <p:cNvCxnSpPr>
            <a:endCxn id="24" idx="0"/>
          </p:cNvCxnSpPr>
          <p:nvPr/>
        </p:nvCxnSpPr>
        <p:spPr>
          <a:xfrm flipV="1">
            <a:off x="2660650" y="3824288"/>
            <a:ext cx="1087438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Egyenes összekötő nyíllal 56"/>
          <p:cNvCxnSpPr/>
          <p:nvPr/>
        </p:nvCxnSpPr>
        <p:spPr>
          <a:xfrm flipV="1">
            <a:off x="2817813" y="4162425"/>
            <a:ext cx="1087437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Egyenes összekötő nyíllal 57"/>
          <p:cNvCxnSpPr/>
          <p:nvPr/>
        </p:nvCxnSpPr>
        <p:spPr>
          <a:xfrm flipV="1">
            <a:off x="3025775" y="4695825"/>
            <a:ext cx="735013" cy="13493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Egyenes összekötő nyíllal 59"/>
          <p:cNvCxnSpPr>
            <a:stCxn id="24607" idx="3"/>
          </p:cNvCxnSpPr>
          <p:nvPr/>
        </p:nvCxnSpPr>
        <p:spPr>
          <a:xfrm flipV="1">
            <a:off x="3292475" y="4979988"/>
            <a:ext cx="463550" cy="48895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Egyenes összekötő nyíllal 62"/>
          <p:cNvCxnSpPr/>
          <p:nvPr/>
        </p:nvCxnSpPr>
        <p:spPr>
          <a:xfrm>
            <a:off x="3213100" y="6130925"/>
            <a:ext cx="533400" cy="2222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Egyenes összekötő nyíllal 64"/>
          <p:cNvCxnSpPr/>
          <p:nvPr/>
        </p:nvCxnSpPr>
        <p:spPr>
          <a:xfrm>
            <a:off x="4389438" y="981075"/>
            <a:ext cx="447675" cy="4763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Egyenes összekötő nyíllal 66"/>
          <p:cNvCxnSpPr/>
          <p:nvPr/>
        </p:nvCxnSpPr>
        <p:spPr>
          <a:xfrm>
            <a:off x="4240213" y="1454150"/>
            <a:ext cx="596900" cy="3175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Egyenes összekötő nyíllal 68"/>
          <p:cNvCxnSpPr>
            <a:endCxn id="24602" idx="1"/>
          </p:cNvCxnSpPr>
          <p:nvPr/>
        </p:nvCxnSpPr>
        <p:spPr>
          <a:xfrm flipV="1">
            <a:off x="3956050" y="1912938"/>
            <a:ext cx="831850" cy="20637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Egyenes összekötő nyíllal 75"/>
          <p:cNvCxnSpPr>
            <a:endCxn id="24611" idx="1"/>
          </p:cNvCxnSpPr>
          <p:nvPr/>
        </p:nvCxnSpPr>
        <p:spPr>
          <a:xfrm flipV="1">
            <a:off x="4240213" y="2374900"/>
            <a:ext cx="546100" cy="1593850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Egyenes összekötő nyíllal 78"/>
          <p:cNvCxnSpPr>
            <a:endCxn id="24609" idx="1"/>
          </p:cNvCxnSpPr>
          <p:nvPr/>
        </p:nvCxnSpPr>
        <p:spPr>
          <a:xfrm flipV="1">
            <a:off x="5478463" y="3186113"/>
            <a:ext cx="960437" cy="39687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Egyenes összekötő nyíllal 81"/>
          <p:cNvCxnSpPr>
            <a:endCxn id="24610" idx="1"/>
          </p:cNvCxnSpPr>
          <p:nvPr/>
        </p:nvCxnSpPr>
        <p:spPr>
          <a:xfrm>
            <a:off x="5603875" y="3592513"/>
            <a:ext cx="865188" cy="269875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Egyenes összekötő nyíllal 84"/>
          <p:cNvCxnSpPr>
            <a:endCxn id="24612" idx="1"/>
          </p:cNvCxnSpPr>
          <p:nvPr/>
        </p:nvCxnSpPr>
        <p:spPr>
          <a:xfrm>
            <a:off x="4670425" y="3765550"/>
            <a:ext cx="1073150" cy="498475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Egyenes összekötő nyíllal 87"/>
          <p:cNvCxnSpPr>
            <a:endCxn id="24613" idx="1"/>
          </p:cNvCxnSpPr>
          <p:nvPr/>
        </p:nvCxnSpPr>
        <p:spPr>
          <a:xfrm flipV="1">
            <a:off x="5053013" y="4773613"/>
            <a:ext cx="708025" cy="300037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Egyenes összekötő nyíllal 90"/>
          <p:cNvCxnSpPr/>
          <p:nvPr/>
        </p:nvCxnSpPr>
        <p:spPr>
          <a:xfrm>
            <a:off x="4335463" y="6232525"/>
            <a:ext cx="596900" cy="3175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Egyenes összekötő nyíllal 91"/>
          <p:cNvCxnSpPr>
            <a:endCxn id="24614" idx="1"/>
          </p:cNvCxnSpPr>
          <p:nvPr/>
        </p:nvCxnSpPr>
        <p:spPr>
          <a:xfrm>
            <a:off x="4543425" y="5224463"/>
            <a:ext cx="1011238" cy="436562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églalap 5"/>
          <p:cNvSpPr/>
          <p:nvPr/>
        </p:nvSpPr>
        <p:spPr>
          <a:xfrm>
            <a:off x="3184525" y="6391275"/>
            <a:ext cx="1639888" cy="422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66" name="Téglalap 65"/>
          <p:cNvSpPr/>
          <p:nvPr/>
        </p:nvSpPr>
        <p:spPr>
          <a:xfrm>
            <a:off x="2838450" y="357188"/>
            <a:ext cx="1639888" cy="422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68" name="Szövegdoboz 67"/>
          <p:cNvSpPr txBox="1"/>
          <p:nvPr/>
        </p:nvSpPr>
        <p:spPr>
          <a:xfrm>
            <a:off x="2705100" y="115888"/>
            <a:ext cx="3667125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3200" b="1" dirty="0" err="1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Canalis</a:t>
            </a:r>
            <a:r>
              <a:rPr lang="hu-HU" sz="3200" b="1" dirty="0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hu-HU" sz="3200" b="1" dirty="0" err="1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inguinalis</a:t>
            </a:r>
            <a:endParaRPr lang="hu-HU" sz="3200" b="1" dirty="0">
              <a:solidFill>
                <a:srgbClr val="FF33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47813" y="1220788"/>
            <a:ext cx="6048375" cy="5637212"/>
          </a:xfr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90A31689-FDE1-43B4-99D4-1D6D0D277134}"/>
              </a:ext>
            </a:extLst>
          </p:cNvPr>
          <p:cNvSpPr txBox="1"/>
          <p:nvPr/>
        </p:nvSpPr>
        <p:spPr>
          <a:xfrm>
            <a:off x="2771775" y="476250"/>
            <a:ext cx="3667125" cy="5857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3200" b="1" dirty="0" err="1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Canalis</a:t>
            </a:r>
            <a:r>
              <a:rPr lang="hu-HU" sz="3200" b="1" dirty="0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hu-HU" sz="3200" b="1" dirty="0" err="1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inguinalis</a:t>
            </a:r>
            <a:endParaRPr lang="hu-HU" sz="3200" b="1" dirty="0">
              <a:solidFill>
                <a:srgbClr val="FF33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5604" name="Szövegdoboz 1"/>
          <p:cNvSpPr txBox="1">
            <a:spLocks noChangeArrowheads="1"/>
          </p:cNvSpPr>
          <p:nvPr/>
        </p:nvSpPr>
        <p:spPr bwMode="auto">
          <a:xfrm>
            <a:off x="1619250" y="3213100"/>
            <a:ext cx="1657350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200"/>
              <a:t>M. obliquus externus abdominis (aponeurosis)</a:t>
            </a:r>
          </a:p>
        </p:txBody>
      </p:sp>
      <p:sp>
        <p:nvSpPr>
          <p:cNvPr id="25605" name="Szövegdoboz 1"/>
          <p:cNvSpPr txBox="1">
            <a:spLocks noChangeArrowheads="1"/>
          </p:cNvSpPr>
          <p:nvPr/>
        </p:nvSpPr>
        <p:spPr bwMode="auto">
          <a:xfrm>
            <a:off x="6227763" y="3975100"/>
            <a:ext cx="1657350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200"/>
              <a:t>Ligamentum pectinatum (Cooperi)</a:t>
            </a:r>
          </a:p>
        </p:txBody>
      </p:sp>
      <p:sp>
        <p:nvSpPr>
          <p:cNvPr id="25606" name="Szövegdoboz 1"/>
          <p:cNvSpPr txBox="1">
            <a:spLocks noChangeArrowheads="1"/>
          </p:cNvSpPr>
          <p:nvPr/>
        </p:nvSpPr>
        <p:spPr bwMode="auto">
          <a:xfrm>
            <a:off x="6227763" y="4437063"/>
            <a:ext cx="1657350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200"/>
              <a:t>Lig. lacunare (Gimbernati)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ullám 1"/>
          <p:cNvSpPr/>
          <p:nvPr/>
        </p:nvSpPr>
        <p:spPr>
          <a:xfrm>
            <a:off x="2555875" y="2420938"/>
            <a:ext cx="4032250" cy="1871662"/>
          </a:xfrm>
          <a:prstGeom prst="wav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u-HU" sz="4000" dirty="0">
                <a:solidFill>
                  <a:srgbClr val="FF0000"/>
                </a:solidFill>
              </a:rPr>
              <a:t>A </a:t>
            </a:r>
            <a:r>
              <a:rPr lang="hu-HU" sz="4000" dirty="0">
                <a:solidFill>
                  <a:srgbClr val="FF0000"/>
                </a:solidFill>
              </a:rPr>
              <a:t>hasfal szerkezete</a:t>
            </a:r>
            <a:endParaRPr lang="hu-HU" sz="4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Kép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2852738"/>
            <a:ext cx="7315200" cy="272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Szövegdoboz 5"/>
          <p:cNvSpPr txBox="1">
            <a:spLocks noChangeArrowheads="1"/>
          </p:cNvSpPr>
          <p:nvPr/>
        </p:nvSpPr>
        <p:spPr bwMode="auto">
          <a:xfrm>
            <a:off x="944563" y="2276475"/>
            <a:ext cx="25479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>
                <a:solidFill>
                  <a:srgbClr val="FF0000"/>
                </a:solidFill>
              </a:rPr>
              <a:t>plica umbilicalis lateralis (</a:t>
            </a:r>
            <a:r>
              <a:rPr lang="hu-HU" altLang="hu-HU" sz="1800" i="1">
                <a:solidFill>
                  <a:srgbClr val="FF0000"/>
                </a:solidFill>
              </a:rPr>
              <a:t>a. epigastrica</a:t>
            </a:r>
            <a:r>
              <a:rPr lang="hu-HU" altLang="hu-HU" sz="180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26628" name="Szövegdoboz 7"/>
          <p:cNvSpPr txBox="1">
            <a:spLocks noChangeArrowheads="1"/>
          </p:cNvSpPr>
          <p:nvPr/>
        </p:nvSpPr>
        <p:spPr bwMode="auto">
          <a:xfrm>
            <a:off x="5486400" y="1773238"/>
            <a:ext cx="25558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>
                <a:solidFill>
                  <a:srgbClr val="FF0000"/>
                </a:solidFill>
              </a:rPr>
              <a:t>plica umbilicalis medialis (</a:t>
            </a:r>
            <a:r>
              <a:rPr lang="hu-HU" altLang="hu-HU" sz="1800" i="1">
                <a:solidFill>
                  <a:srgbClr val="FF0000"/>
                </a:solidFill>
              </a:rPr>
              <a:t>a. umbilicalis</a:t>
            </a:r>
            <a:r>
              <a:rPr lang="hu-HU" altLang="hu-HU" sz="180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26629" name="Szövegdoboz 8"/>
          <p:cNvSpPr txBox="1">
            <a:spLocks noChangeArrowheads="1"/>
          </p:cNvSpPr>
          <p:nvPr/>
        </p:nvSpPr>
        <p:spPr bwMode="auto">
          <a:xfrm>
            <a:off x="3492500" y="1773238"/>
            <a:ext cx="20875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>
                <a:solidFill>
                  <a:srgbClr val="FF0000"/>
                </a:solidFill>
              </a:rPr>
              <a:t>plica umbilicalis mediana (</a:t>
            </a:r>
            <a:r>
              <a:rPr lang="hu-HU" altLang="hu-HU" sz="1800" i="1">
                <a:solidFill>
                  <a:srgbClr val="FF0000"/>
                </a:solidFill>
              </a:rPr>
              <a:t>urachus</a:t>
            </a:r>
            <a:r>
              <a:rPr lang="hu-HU" altLang="hu-HU" sz="1800">
                <a:solidFill>
                  <a:srgbClr val="FF0000"/>
                </a:solidFill>
              </a:rPr>
              <a:t>)</a:t>
            </a:r>
          </a:p>
        </p:txBody>
      </p:sp>
      <p:cxnSp>
        <p:nvCxnSpPr>
          <p:cNvPr id="6" name="Egyenes összekötő nyíllal 5"/>
          <p:cNvCxnSpPr/>
          <p:nvPr/>
        </p:nvCxnSpPr>
        <p:spPr>
          <a:xfrm>
            <a:off x="4264025" y="2636838"/>
            <a:ext cx="307975" cy="157956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nyíllal 7"/>
          <p:cNvCxnSpPr/>
          <p:nvPr/>
        </p:nvCxnSpPr>
        <p:spPr>
          <a:xfrm>
            <a:off x="2051050" y="2959100"/>
            <a:ext cx="936625" cy="83026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gyenes összekötő nyíllal 10"/>
          <p:cNvCxnSpPr/>
          <p:nvPr/>
        </p:nvCxnSpPr>
        <p:spPr>
          <a:xfrm flipH="1">
            <a:off x="5219700" y="2365375"/>
            <a:ext cx="885825" cy="171132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33" name="Szövegdoboz 1"/>
          <p:cNvSpPr txBox="1">
            <a:spLocks noChangeArrowheads="1"/>
          </p:cNvSpPr>
          <p:nvPr/>
        </p:nvSpPr>
        <p:spPr bwMode="auto">
          <a:xfrm>
            <a:off x="600075" y="5008563"/>
            <a:ext cx="2159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fossa inguinalis lat.</a:t>
            </a:r>
          </a:p>
        </p:txBody>
      </p:sp>
      <p:sp>
        <p:nvSpPr>
          <p:cNvPr id="26634" name="Szövegdoboz 3"/>
          <p:cNvSpPr txBox="1">
            <a:spLocks noChangeArrowheads="1"/>
          </p:cNvSpPr>
          <p:nvPr/>
        </p:nvSpPr>
        <p:spPr bwMode="auto">
          <a:xfrm>
            <a:off x="406400" y="5718175"/>
            <a:ext cx="23701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fossa inguinalis med. (Hesselbach)</a:t>
            </a:r>
          </a:p>
        </p:txBody>
      </p:sp>
      <p:sp>
        <p:nvSpPr>
          <p:cNvPr id="26635" name="Szövegdoboz 4"/>
          <p:cNvSpPr txBox="1">
            <a:spLocks noChangeArrowheads="1"/>
          </p:cNvSpPr>
          <p:nvPr/>
        </p:nvSpPr>
        <p:spPr bwMode="auto">
          <a:xfrm>
            <a:off x="3030538" y="5367338"/>
            <a:ext cx="15414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fossa supra-vesicalis</a:t>
            </a:r>
          </a:p>
        </p:txBody>
      </p:sp>
      <p:cxnSp>
        <p:nvCxnSpPr>
          <p:cNvPr id="19" name="Egyenes összekötő nyíllal 18"/>
          <p:cNvCxnSpPr/>
          <p:nvPr/>
        </p:nvCxnSpPr>
        <p:spPr>
          <a:xfrm flipV="1">
            <a:off x="1547813" y="3544888"/>
            <a:ext cx="971550" cy="1463675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gyenes összekötő nyíllal 20"/>
          <p:cNvCxnSpPr/>
          <p:nvPr/>
        </p:nvCxnSpPr>
        <p:spPr>
          <a:xfrm flipV="1">
            <a:off x="3778250" y="3933825"/>
            <a:ext cx="485775" cy="1449388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gyenes összekötő nyíllal 22"/>
          <p:cNvCxnSpPr/>
          <p:nvPr/>
        </p:nvCxnSpPr>
        <p:spPr>
          <a:xfrm flipV="1">
            <a:off x="2490788" y="3863975"/>
            <a:ext cx="1071562" cy="185420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39" name="Text Box 39"/>
          <p:cNvSpPr txBox="1">
            <a:spLocks noChangeArrowheads="1"/>
          </p:cNvSpPr>
          <p:nvPr/>
        </p:nvSpPr>
        <p:spPr bwMode="auto">
          <a:xfrm>
            <a:off x="7185025" y="5484813"/>
            <a:ext cx="1714500" cy="347662"/>
          </a:xfrm>
          <a:prstGeom prst="rect">
            <a:avLst/>
          </a:prstGeom>
          <a:solidFill>
            <a:srgbClr val="00CC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/>
              <a:t>M. </a:t>
            </a:r>
            <a:r>
              <a:rPr lang="hu-HU" altLang="en-US" sz="1600" b="1"/>
              <a:t>obl. </a:t>
            </a:r>
            <a:r>
              <a:rPr lang="en-US" altLang="en-US" sz="1600" b="1"/>
              <a:t>ext.</a:t>
            </a:r>
            <a:r>
              <a:rPr lang="hu-HU" altLang="en-US" sz="1600" b="1"/>
              <a:t> abd. </a:t>
            </a:r>
            <a:endParaRPr lang="en-US" altLang="en-US" sz="1600" b="1"/>
          </a:p>
        </p:txBody>
      </p:sp>
      <p:sp>
        <p:nvSpPr>
          <p:cNvPr id="26640" name="Text Box 40"/>
          <p:cNvSpPr txBox="1">
            <a:spLocks noChangeArrowheads="1"/>
          </p:cNvSpPr>
          <p:nvPr/>
        </p:nvSpPr>
        <p:spPr bwMode="auto">
          <a:xfrm>
            <a:off x="7185025" y="4976813"/>
            <a:ext cx="1714500" cy="330200"/>
          </a:xfrm>
          <a:prstGeom prst="rect">
            <a:avLst/>
          </a:prstGeom>
          <a:solidFill>
            <a:srgbClr val="FF5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en-US" sz="1600" b="1"/>
              <a:t>M. obl. int. abd. </a:t>
            </a:r>
          </a:p>
        </p:txBody>
      </p:sp>
      <p:sp>
        <p:nvSpPr>
          <p:cNvPr id="26641" name="Text Box 41"/>
          <p:cNvSpPr txBox="1">
            <a:spLocks noChangeArrowheads="1"/>
          </p:cNvSpPr>
          <p:nvPr/>
        </p:nvSpPr>
        <p:spPr bwMode="auto">
          <a:xfrm>
            <a:off x="7185025" y="4454525"/>
            <a:ext cx="1714500" cy="336550"/>
          </a:xfrm>
          <a:prstGeom prst="rect">
            <a:avLst/>
          </a:prstGeom>
          <a:solidFill>
            <a:srgbClr val="CC99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/>
              <a:t>M. transv</a:t>
            </a:r>
            <a:r>
              <a:rPr lang="hu-HU" altLang="en-US" sz="1600" b="1"/>
              <a:t>.</a:t>
            </a:r>
            <a:r>
              <a:rPr lang="en-US" altLang="en-US" sz="1600" b="1"/>
              <a:t> </a:t>
            </a:r>
            <a:r>
              <a:rPr lang="hu-HU" altLang="en-US" sz="1600" b="1"/>
              <a:t>abd.</a:t>
            </a:r>
            <a:endParaRPr lang="en-US" altLang="en-US" sz="1600" b="1">
              <a:latin typeface="Times New Roman" panose="02020603050405020304" pitchFamily="18" charset="0"/>
            </a:endParaRPr>
          </a:p>
        </p:txBody>
      </p:sp>
      <p:sp>
        <p:nvSpPr>
          <p:cNvPr id="26642" name="Text Box 41"/>
          <p:cNvSpPr txBox="1">
            <a:spLocks noChangeArrowheads="1"/>
          </p:cNvSpPr>
          <p:nvPr/>
        </p:nvSpPr>
        <p:spPr bwMode="auto">
          <a:xfrm>
            <a:off x="6350000" y="2517775"/>
            <a:ext cx="2419350" cy="373063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en-US" sz="1800"/>
              <a:t>Fascia transversalis</a:t>
            </a: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26643" name="Text Box 41"/>
          <p:cNvSpPr txBox="1">
            <a:spLocks noChangeArrowheads="1"/>
          </p:cNvSpPr>
          <p:nvPr/>
        </p:nvSpPr>
        <p:spPr bwMode="auto">
          <a:xfrm>
            <a:off x="5038725" y="5559425"/>
            <a:ext cx="1587500" cy="333375"/>
          </a:xfrm>
          <a:prstGeom prst="rect">
            <a:avLst/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en-US" sz="1600" b="1"/>
              <a:t>M. rectus abd.</a:t>
            </a:r>
            <a:endParaRPr lang="en-US" altLang="en-US" sz="1600" b="1"/>
          </a:p>
        </p:txBody>
      </p:sp>
      <p:cxnSp>
        <p:nvCxnSpPr>
          <p:cNvPr id="33" name="Egyenes összekötő nyíllal 32"/>
          <p:cNvCxnSpPr/>
          <p:nvPr/>
        </p:nvCxnSpPr>
        <p:spPr>
          <a:xfrm flipH="1" flipV="1">
            <a:off x="7185025" y="3373438"/>
            <a:ext cx="857250" cy="108108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Egyenes összekötő nyíllal 34"/>
          <p:cNvCxnSpPr/>
          <p:nvPr/>
        </p:nvCxnSpPr>
        <p:spPr>
          <a:xfrm flipH="1" flipV="1">
            <a:off x="6923088" y="3787775"/>
            <a:ext cx="260350" cy="118903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Egyenes összekötő nyíllal 35"/>
          <p:cNvCxnSpPr/>
          <p:nvPr/>
        </p:nvCxnSpPr>
        <p:spPr>
          <a:xfrm flipH="1" flipV="1">
            <a:off x="6221413" y="4383088"/>
            <a:ext cx="977900" cy="123348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Egyenes összekötő nyíllal 42"/>
          <p:cNvCxnSpPr/>
          <p:nvPr/>
        </p:nvCxnSpPr>
        <p:spPr>
          <a:xfrm>
            <a:off x="7224713" y="2890838"/>
            <a:ext cx="63500" cy="2921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Egyenes összekötő nyíllal 45"/>
          <p:cNvCxnSpPr/>
          <p:nvPr/>
        </p:nvCxnSpPr>
        <p:spPr>
          <a:xfrm flipH="1" flipV="1">
            <a:off x="4730750" y="4325938"/>
            <a:ext cx="979488" cy="123348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Box 41"/>
          <p:cNvSpPr txBox="1">
            <a:spLocks noChangeArrowheads="1"/>
          </p:cNvSpPr>
          <p:nvPr/>
        </p:nvSpPr>
        <p:spPr bwMode="auto">
          <a:xfrm>
            <a:off x="1662113" y="444500"/>
            <a:ext cx="5789612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hu-HU" altLang="en-US" sz="28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A hasfal vízszintes keresztmetszete</a:t>
            </a:r>
            <a:endParaRPr lang="en-US" altLang="en-US" sz="2800" b="1" dirty="0" smtClean="0">
              <a:solidFill>
                <a:srgbClr val="CC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zabadkézi sokszög 8"/>
          <p:cNvSpPr/>
          <p:nvPr/>
        </p:nvSpPr>
        <p:spPr>
          <a:xfrm>
            <a:off x="6091238" y="5121275"/>
            <a:ext cx="1465262" cy="1211263"/>
          </a:xfrm>
          <a:custGeom>
            <a:avLst/>
            <a:gdLst>
              <a:gd name="connsiteX0" fmla="*/ 69165 w 1465383"/>
              <a:gd name="connsiteY0" fmla="*/ 40341 h 1210402"/>
              <a:gd name="connsiteX1" fmla="*/ 1370064 w 1465383"/>
              <a:gd name="connsiteY1" fmla="*/ 860473 h 1210402"/>
              <a:gd name="connsiteX2" fmla="*/ 1360637 w 1465383"/>
              <a:gd name="connsiteY2" fmla="*/ 1180984 h 1210402"/>
              <a:gd name="connsiteX3" fmla="*/ 1313503 w 1465383"/>
              <a:gd name="connsiteY3" fmla="*/ 1180984 h 1210402"/>
              <a:gd name="connsiteX4" fmla="*/ 1162674 w 1465383"/>
              <a:gd name="connsiteY4" fmla="*/ 1049009 h 1210402"/>
              <a:gd name="connsiteX5" fmla="*/ 955285 w 1465383"/>
              <a:gd name="connsiteY5" fmla="*/ 945314 h 1210402"/>
              <a:gd name="connsiteX6" fmla="*/ 681907 w 1465383"/>
              <a:gd name="connsiteY6" fmla="*/ 832192 h 1210402"/>
              <a:gd name="connsiteX7" fmla="*/ 465091 w 1465383"/>
              <a:gd name="connsiteY7" fmla="*/ 832192 h 1210402"/>
              <a:gd name="connsiteX8" fmla="*/ 248274 w 1465383"/>
              <a:gd name="connsiteY8" fmla="*/ 822766 h 1210402"/>
              <a:gd name="connsiteX9" fmla="*/ 154006 w 1465383"/>
              <a:gd name="connsiteY9" fmla="*/ 822766 h 1210402"/>
              <a:gd name="connsiteX10" fmla="*/ 78592 w 1465383"/>
              <a:gd name="connsiteY10" fmla="*/ 832192 h 1210402"/>
              <a:gd name="connsiteX11" fmla="*/ 370823 w 1465383"/>
              <a:gd name="connsiteY11" fmla="*/ 700217 h 1210402"/>
              <a:gd name="connsiteX12" fmla="*/ 389676 w 1465383"/>
              <a:gd name="connsiteY12" fmla="*/ 483401 h 1210402"/>
              <a:gd name="connsiteX13" fmla="*/ 342542 w 1465383"/>
              <a:gd name="connsiteY13" fmla="*/ 360852 h 1210402"/>
              <a:gd name="connsiteX14" fmla="*/ 248274 w 1465383"/>
              <a:gd name="connsiteY14" fmla="*/ 238304 h 1210402"/>
              <a:gd name="connsiteX15" fmla="*/ 182287 w 1465383"/>
              <a:gd name="connsiteY15" fmla="*/ 134609 h 1210402"/>
              <a:gd name="connsiteX16" fmla="*/ 69165 w 1465383"/>
              <a:gd name="connsiteY16" fmla="*/ 40341 h 1210402"/>
              <a:gd name="connsiteX0" fmla="*/ 69165 w 1465383"/>
              <a:gd name="connsiteY0" fmla="*/ 40341 h 1210402"/>
              <a:gd name="connsiteX1" fmla="*/ 1370064 w 1465383"/>
              <a:gd name="connsiteY1" fmla="*/ 860473 h 1210402"/>
              <a:gd name="connsiteX2" fmla="*/ 1360637 w 1465383"/>
              <a:gd name="connsiteY2" fmla="*/ 1180984 h 1210402"/>
              <a:gd name="connsiteX3" fmla="*/ 1313503 w 1465383"/>
              <a:gd name="connsiteY3" fmla="*/ 1180984 h 1210402"/>
              <a:gd name="connsiteX4" fmla="*/ 1162674 w 1465383"/>
              <a:gd name="connsiteY4" fmla="*/ 1049009 h 1210402"/>
              <a:gd name="connsiteX5" fmla="*/ 955285 w 1465383"/>
              <a:gd name="connsiteY5" fmla="*/ 945314 h 1210402"/>
              <a:gd name="connsiteX6" fmla="*/ 681907 w 1465383"/>
              <a:gd name="connsiteY6" fmla="*/ 832192 h 1210402"/>
              <a:gd name="connsiteX7" fmla="*/ 455566 w 1465383"/>
              <a:gd name="connsiteY7" fmla="*/ 794092 h 1210402"/>
              <a:gd name="connsiteX8" fmla="*/ 248274 w 1465383"/>
              <a:gd name="connsiteY8" fmla="*/ 822766 h 1210402"/>
              <a:gd name="connsiteX9" fmla="*/ 154006 w 1465383"/>
              <a:gd name="connsiteY9" fmla="*/ 822766 h 1210402"/>
              <a:gd name="connsiteX10" fmla="*/ 78592 w 1465383"/>
              <a:gd name="connsiteY10" fmla="*/ 832192 h 1210402"/>
              <a:gd name="connsiteX11" fmla="*/ 370823 w 1465383"/>
              <a:gd name="connsiteY11" fmla="*/ 700217 h 1210402"/>
              <a:gd name="connsiteX12" fmla="*/ 389676 w 1465383"/>
              <a:gd name="connsiteY12" fmla="*/ 483401 h 1210402"/>
              <a:gd name="connsiteX13" fmla="*/ 342542 w 1465383"/>
              <a:gd name="connsiteY13" fmla="*/ 360852 h 1210402"/>
              <a:gd name="connsiteX14" fmla="*/ 248274 w 1465383"/>
              <a:gd name="connsiteY14" fmla="*/ 238304 h 1210402"/>
              <a:gd name="connsiteX15" fmla="*/ 182287 w 1465383"/>
              <a:gd name="connsiteY15" fmla="*/ 134609 h 1210402"/>
              <a:gd name="connsiteX16" fmla="*/ 69165 w 1465383"/>
              <a:gd name="connsiteY16" fmla="*/ 40341 h 1210402"/>
              <a:gd name="connsiteX0" fmla="*/ 69165 w 1465383"/>
              <a:gd name="connsiteY0" fmla="*/ 40341 h 1210402"/>
              <a:gd name="connsiteX1" fmla="*/ 1370064 w 1465383"/>
              <a:gd name="connsiteY1" fmla="*/ 860473 h 1210402"/>
              <a:gd name="connsiteX2" fmla="*/ 1360637 w 1465383"/>
              <a:gd name="connsiteY2" fmla="*/ 1180984 h 1210402"/>
              <a:gd name="connsiteX3" fmla="*/ 1313503 w 1465383"/>
              <a:gd name="connsiteY3" fmla="*/ 1180984 h 1210402"/>
              <a:gd name="connsiteX4" fmla="*/ 1162674 w 1465383"/>
              <a:gd name="connsiteY4" fmla="*/ 1049009 h 1210402"/>
              <a:gd name="connsiteX5" fmla="*/ 955285 w 1465383"/>
              <a:gd name="connsiteY5" fmla="*/ 945314 h 1210402"/>
              <a:gd name="connsiteX6" fmla="*/ 681907 w 1465383"/>
              <a:gd name="connsiteY6" fmla="*/ 832192 h 1210402"/>
              <a:gd name="connsiteX7" fmla="*/ 474616 w 1465383"/>
              <a:gd name="connsiteY7" fmla="*/ 841717 h 1210402"/>
              <a:gd name="connsiteX8" fmla="*/ 248274 w 1465383"/>
              <a:gd name="connsiteY8" fmla="*/ 822766 h 1210402"/>
              <a:gd name="connsiteX9" fmla="*/ 154006 w 1465383"/>
              <a:gd name="connsiteY9" fmla="*/ 822766 h 1210402"/>
              <a:gd name="connsiteX10" fmla="*/ 78592 w 1465383"/>
              <a:gd name="connsiteY10" fmla="*/ 832192 h 1210402"/>
              <a:gd name="connsiteX11" fmla="*/ 370823 w 1465383"/>
              <a:gd name="connsiteY11" fmla="*/ 700217 h 1210402"/>
              <a:gd name="connsiteX12" fmla="*/ 389676 w 1465383"/>
              <a:gd name="connsiteY12" fmla="*/ 483401 h 1210402"/>
              <a:gd name="connsiteX13" fmla="*/ 342542 w 1465383"/>
              <a:gd name="connsiteY13" fmla="*/ 360852 h 1210402"/>
              <a:gd name="connsiteX14" fmla="*/ 248274 w 1465383"/>
              <a:gd name="connsiteY14" fmla="*/ 238304 h 1210402"/>
              <a:gd name="connsiteX15" fmla="*/ 182287 w 1465383"/>
              <a:gd name="connsiteY15" fmla="*/ 134609 h 1210402"/>
              <a:gd name="connsiteX16" fmla="*/ 69165 w 1465383"/>
              <a:gd name="connsiteY16" fmla="*/ 40341 h 1210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465383" h="1210402">
                <a:moveTo>
                  <a:pt x="69165" y="40341"/>
                </a:moveTo>
                <a:cubicBezTo>
                  <a:pt x="267128" y="161318"/>
                  <a:pt x="1154819" y="670366"/>
                  <a:pt x="1370064" y="860473"/>
                </a:cubicBezTo>
                <a:cubicBezTo>
                  <a:pt x="1585309" y="1050580"/>
                  <a:pt x="1370064" y="1127566"/>
                  <a:pt x="1360637" y="1180984"/>
                </a:cubicBezTo>
                <a:cubicBezTo>
                  <a:pt x="1351210" y="1234403"/>
                  <a:pt x="1346497" y="1202980"/>
                  <a:pt x="1313503" y="1180984"/>
                </a:cubicBezTo>
                <a:cubicBezTo>
                  <a:pt x="1280509" y="1158988"/>
                  <a:pt x="1222377" y="1088287"/>
                  <a:pt x="1162674" y="1049009"/>
                </a:cubicBezTo>
                <a:cubicBezTo>
                  <a:pt x="1102971" y="1009731"/>
                  <a:pt x="1035413" y="981450"/>
                  <a:pt x="955285" y="945314"/>
                </a:cubicBezTo>
                <a:cubicBezTo>
                  <a:pt x="875157" y="909178"/>
                  <a:pt x="762018" y="849458"/>
                  <a:pt x="681907" y="832192"/>
                </a:cubicBezTo>
                <a:cubicBezTo>
                  <a:pt x="601796" y="814926"/>
                  <a:pt x="546888" y="843288"/>
                  <a:pt x="474616" y="841717"/>
                </a:cubicBezTo>
                <a:cubicBezTo>
                  <a:pt x="402344" y="840146"/>
                  <a:pt x="301709" y="825924"/>
                  <a:pt x="248274" y="822766"/>
                </a:cubicBezTo>
                <a:cubicBezTo>
                  <a:pt x="194839" y="819608"/>
                  <a:pt x="182286" y="821195"/>
                  <a:pt x="154006" y="822766"/>
                </a:cubicBezTo>
                <a:cubicBezTo>
                  <a:pt x="125726" y="824337"/>
                  <a:pt x="42456" y="852617"/>
                  <a:pt x="78592" y="832192"/>
                </a:cubicBezTo>
                <a:cubicBezTo>
                  <a:pt x="114728" y="811767"/>
                  <a:pt x="318976" y="758349"/>
                  <a:pt x="370823" y="700217"/>
                </a:cubicBezTo>
                <a:cubicBezTo>
                  <a:pt x="422670" y="642085"/>
                  <a:pt x="394390" y="539962"/>
                  <a:pt x="389676" y="483401"/>
                </a:cubicBezTo>
                <a:cubicBezTo>
                  <a:pt x="384962" y="426840"/>
                  <a:pt x="366109" y="401701"/>
                  <a:pt x="342542" y="360852"/>
                </a:cubicBezTo>
                <a:cubicBezTo>
                  <a:pt x="318975" y="320003"/>
                  <a:pt x="274983" y="276011"/>
                  <a:pt x="248274" y="238304"/>
                </a:cubicBezTo>
                <a:cubicBezTo>
                  <a:pt x="221565" y="200597"/>
                  <a:pt x="205854" y="162889"/>
                  <a:pt x="182287" y="134609"/>
                </a:cubicBezTo>
                <a:cubicBezTo>
                  <a:pt x="158720" y="106329"/>
                  <a:pt x="-128798" y="-80636"/>
                  <a:pt x="69165" y="40341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7" name="Szabadkézi sokszög 6"/>
          <p:cNvSpPr/>
          <p:nvPr/>
        </p:nvSpPr>
        <p:spPr>
          <a:xfrm>
            <a:off x="4144963" y="5448300"/>
            <a:ext cx="2108200" cy="604838"/>
          </a:xfrm>
          <a:custGeom>
            <a:avLst/>
            <a:gdLst>
              <a:gd name="connsiteX0" fmla="*/ 2038638 w 2108147"/>
              <a:gd name="connsiteY0" fmla="*/ 406265 h 605063"/>
              <a:gd name="connsiteX1" fmla="*/ 1642712 w 2108147"/>
              <a:gd name="connsiteY1" fmla="*/ 189449 h 605063"/>
              <a:gd name="connsiteX2" fmla="*/ 1265640 w 2108147"/>
              <a:gd name="connsiteY2" fmla="*/ 57474 h 605063"/>
              <a:gd name="connsiteX3" fmla="*/ 935701 w 2108147"/>
              <a:gd name="connsiteY3" fmla="*/ 913 h 605063"/>
              <a:gd name="connsiteX4" fmla="*/ 643470 w 2108147"/>
              <a:gd name="connsiteY4" fmla="*/ 29193 h 605063"/>
              <a:gd name="connsiteX5" fmla="*/ 388947 w 2108147"/>
              <a:gd name="connsiteY5" fmla="*/ 114034 h 605063"/>
              <a:gd name="connsiteX6" fmla="*/ 219264 w 2108147"/>
              <a:gd name="connsiteY6" fmla="*/ 189449 h 605063"/>
              <a:gd name="connsiteX7" fmla="*/ 106143 w 2108147"/>
              <a:gd name="connsiteY7" fmla="*/ 283717 h 605063"/>
              <a:gd name="connsiteX8" fmla="*/ 59009 w 2108147"/>
              <a:gd name="connsiteY8" fmla="*/ 293144 h 605063"/>
              <a:gd name="connsiteX9" fmla="*/ 21301 w 2108147"/>
              <a:gd name="connsiteY9" fmla="*/ 387412 h 605063"/>
              <a:gd name="connsiteX10" fmla="*/ 417227 w 2108147"/>
              <a:gd name="connsiteY10" fmla="*/ 528814 h 605063"/>
              <a:gd name="connsiteX11" fmla="*/ 935701 w 2108147"/>
              <a:gd name="connsiteY11" fmla="*/ 575948 h 605063"/>
              <a:gd name="connsiteX12" fmla="*/ 1312774 w 2108147"/>
              <a:gd name="connsiteY12" fmla="*/ 604228 h 605063"/>
              <a:gd name="connsiteX13" fmla="*/ 1670992 w 2108147"/>
              <a:gd name="connsiteY13" fmla="*/ 594801 h 605063"/>
              <a:gd name="connsiteX14" fmla="*/ 1821821 w 2108147"/>
              <a:gd name="connsiteY14" fmla="*/ 566521 h 605063"/>
              <a:gd name="connsiteX15" fmla="*/ 2000930 w 2108147"/>
              <a:gd name="connsiteY15" fmla="*/ 557094 h 605063"/>
              <a:gd name="connsiteX16" fmla="*/ 2104625 w 2108147"/>
              <a:gd name="connsiteY16" fmla="*/ 547667 h 605063"/>
              <a:gd name="connsiteX17" fmla="*/ 2085772 w 2108147"/>
              <a:gd name="connsiteY17" fmla="*/ 453399 h 605063"/>
              <a:gd name="connsiteX18" fmla="*/ 2038638 w 2108147"/>
              <a:gd name="connsiteY18" fmla="*/ 406265 h 605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108147" h="605063">
                <a:moveTo>
                  <a:pt x="2038638" y="406265"/>
                </a:moveTo>
                <a:cubicBezTo>
                  <a:pt x="1964795" y="362273"/>
                  <a:pt x="1771545" y="247581"/>
                  <a:pt x="1642712" y="189449"/>
                </a:cubicBezTo>
                <a:cubicBezTo>
                  <a:pt x="1513879" y="131317"/>
                  <a:pt x="1383475" y="88897"/>
                  <a:pt x="1265640" y="57474"/>
                </a:cubicBezTo>
                <a:cubicBezTo>
                  <a:pt x="1147805" y="26051"/>
                  <a:pt x="1039396" y="5626"/>
                  <a:pt x="935701" y="913"/>
                </a:cubicBezTo>
                <a:cubicBezTo>
                  <a:pt x="832006" y="-3801"/>
                  <a:pt x="734596" y="10340"/>
                  <a:pt x="643470" y="29193"/>
                </a:cubicBezTo>
                <a:cubicBezTo>
                  <a:pt x="552344" y="48046"/>
                  <a:pt x="459648" y="87325"/>
                  <a:pt x="388947" y="114034"/>
                </a:cubicBezTo>
                <a:cubicBezTo>
                  <a:pt x="318246" y="140743"/>
                  <a:pt x="266398" y="161168"/>
                  <a:pt x="219264" y="189449"/>
                </a:cubicBezTo>
                <a:cubicBezTo>
                  <a:pt x="172130" y="217729"/>
                  <a:pt x="106143" y="283717"/>
                  <a:pt x="106143" y="283717"/>
                </a:cubicBezTo>
                <a:cubicBezTo>
                  <a:pt x="79434" y="300999"/>
                  <a:pt x="73149" y="275862"/>
                  <a:pt x="59009" y="293144"/>
                </a:cubicBezTo>
                <a:cubicBezTo>
                  <a:pt x="44869" y="310426"/>
                  <a:pt x="-38402" y="348134"/>
                  <a:pt x="21301" y="387412"/>
                </a:cubicBezTo>
                <a:cubicBezTo>
                  <a:pt x="81004" y="426690"/>
                  <a:pt x="264827" y="497391"/>
                  <a:pt x="417227" y="528814"/>
                </a:cubicBezTo>
                <a:cubicBezTo>
                  <a:pt x="569627" y="560237"/>
                  <a:pt x="935701" y="575948"/>
                  <a:pt x="935701" y="575948"/>
                </a:cubicBezTo>
                <a:cubicBezTo>
                  <a:pt x="1084959" y="588517"/>
                  <a:pt x="1190226" y="601086"/>
                  <a:pt x="1312774" y="604228"/>
                </a:cubicBezTo>
                <a:cubicBezTo>
                  <a:pt x="1435322" y="607370"/>
                  <a:pt x="1586151" y="601086"/>
                  <a:pt x="1670992" y="594801"/>
                </a:cubicBezTo>
                <a:cubicBezTo>
                  <a:pt x="1755833" y="588517"/>
                  <a:pt x="1766831" y="572806"/>
                  <a:pt x="1821821" y="566521"/>
                </a:cubicBezTo>
                <a:cubicBezTo>
                  <a:pt x="1876811" y="560237"/>
                  <a:pt x="1953796" y="560236"/>
                  <a:pt x="2000930" y="557094"/>
                </a:cubicBezTo>
                <a:cubicBezTo>
                  <a:pt x="2048064" y="553952"/>
                  <a:pt x="2090485" y="564949"/>
                  <a:pt x="2104625" y="547667"/>
                </a:cubicBezTo>
                <a:cubicBezTo>
                  <a:pt x="2118765" y="530385"/>
                  <a:pt x="2085772" y="453399"/>
                  <a:pt x="2085772" y="453399"/>
                </a:cubicBezTo>
                <a:cubicBezTo>
                  <a:pt x="2076345" y="434546"/>
                  <a:pt x="2112481" y="450257"/>
                  <a:pt x="2038638" y="406265"/>
                </a:cubicBezTo>
                <a:close/>
              </a:path>
            </a:pathLst>
          </a:cu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2" name="Szabadkézi sokszög 1"/>
          <p:cNvSpPr/>
          <p:nvPr/>
        </p:nvSpPr>
        <p:spPr>
          <a:xfrm>
            <a:off x="1577975" y="2159000"/>
            <a:ext cx="2589213" cy="3667125"/>
          </a:xfrm>
          <a:custGeom>
            <a:avLst/>
            <a:gdLst>
              <a:gd name="connsiteX0" fmla="*/ 34098 w 2589112"/>
              <a:gd name="connsiteY0" fmla="*/ 263 h 3668044"/>
              <a:gd name="connsiteX1" fmla="*/ 420596 w 2589112"/>
              <a:gd name="connsiteY1" fmla="*/ 254787 h 3668044"/>
              <a:gd name="connsiteX2" fmla="*/ 816522 w 2589112"/>
              <a:gd name="connsiteY2" fmla="*/ 556445 h 3668044"/>
              <a:gd name="connsiteX3" fmla="*/ 1146460 w 2589112"/>
              <a:gd name="connsiteY3" fmla="*/ 782688 h 3668044"/>
              <a:gd name="connsiteX4" fmla="*/ 1815763 w 2589112"/>
              <a:gd name="connsiteY4" fmla="*/ 1235174 h 3668044"/>
              <a:gd name="connsiteX5" fmla="*/ 2042007 w 2589112"/>
              <a:gd name="connsiteY5" fmla="*/ 1593393 h 3668044"/>
              <a:gd name="connsiteX6" fmla="*/ 2268250 w 2589112"/>
              <a:gd name="connsiteY6" fmla="*/ 1979892 h 3668044"/>
              <a:gd name="connsiteX7" fmla="*/ 2381372 w 2589112"/>
              <a:gd name="connsiteY7" fmla="*/ 2300403 h 3668044"/>
              <a:gd name="connsiteX8" fmla="*/ 2485067 w 2589112"/>
              <a:gd name="connsiteY8" fmla="*/ 2602061 h 3668044"/>
              <a:gd name="connsiteX9" fmla="*/ 2522774 w 2589112"/>
              <a:gd name="connsiteY9" fmla="*/ 2856585 h 3668044"/>
              <a:gd name="connsiteX10" fmla="*/ 2569908 w 2589112"/>
              <a:gd name="connsiteY10" fmla="*/ 3111109 h 3668044"/>
              <a:gd name="connsiteX11" fmla="*/ 2569908 w 2589112"/>
              <a:gd name="connsiteY11" fmla="*/ 3384486 h 3668044"/>
              <a:gd name="connsiteX12" fmla="*/ 2588761 w 2589112"/>
              <a:gd name="connsiteY12" fmla="*/ 3573022 h 3668044"/>
              <a:gd name="connsiteX13" fmla="*/ 2551054 w 2589112"/>
              <a:gd name="connsiteY13" fmla="*/ 3667290 h 3668044"/>
              <a:gd name="connsiteX14" fmla="*/ 2305957 w 2589112"/>
              <a:gd name="connsiteY14" fmla="*/ 3525888 h 3668044"/>
              <a:gd name="connsiteX15" fmla="*/ 1976019 w 2589112"/>
              <a:gd name="connsiteY15" fmla="*/ 3280791 h 3668044"/>
              <a:gd name="connsiteX16" fmla="*/ 1721495 w 2589112"/>
              <a:gd name="connsiteY16" fmla="*/ 3016840 h 3668044"/>
              <a:gd name="connsiteX17" fmla="*/ 1514106 w 2589112"/>
              <a:gd name="connsiteY17" fmla="*/ 2630341 h 3668044"/>
              <a:gd name="connsiteX18" fmla="*/ 1382130 w 2589112"/>
              <a:gd name="connsiteY18" fmla="*/ 2206135 h 3668044"/>
              <a:gd name="connsiteX19" fmla="*/ 1259582 w 2589112"/>
              <a:gd name="connsiteY19" fmla="*/ 1876197 h 3668044"/>
              <a:gd name="connsiteX20" fmla="*/ 1089900 w 2589112"/>
              <a:gd name="connsiteY20" fmla="*/ 1536832 h 3668044"/>
              <a:gd name="connsiteX21" fmla="*/ 939071 w 2589112"/>
              <a:gd name="connsiteY21" fmla="*/ 1225748 h 3668044"/>
              <a:gd name="connsiteX22" fmla="*/ 797669 w 2589112"/>
              <a:gd name="connsiteY22" fmla="*/ 999504 h 3668044"/>
              <a:gd name="connsiteX23" fmla="*/ 609133 w 2589112"/>
              <a:gd name="connsiteY23" fmla="*/ 744981 h 3668044"/>
              <a:gd name="connsiteX24" fmla="*/ 477157 w 2589112"/>
              <a:gd name="connsiteY24" fmla="*/ 622432 h 3668044"/>
              <a:gd name="connsiteX25" fmla="*/ 269768 w 2589112"/>
              <a:gd name="connsiteY25" fmla="*/ 433896 h 3668044"/>
              <a:gd name="connsiteX26" fmla="*/ 71805 w 2589112"/>
              <a:gd name="connsiteY26" fmla="*/ 330201 h 3668044"/>
              <a:gd name="connsiteX27" fmla="*/ 24671 w 2589112"/>
              <a:gd name="connsiteY27" fmla="*/ 301921 h 3668044"/>
              <a:gd name="connsiteX28" fmla="*/ 34098 w 2589112"/>
              <a:gd name="connsiteY28" fmla="*/ 263 h 3668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589112" h="3668044">
                <a:moveTo>
                  <a:pt x="34098" y="263"/>
                </a:moveTo>
                <a:cubicBezTo>
                  <a:pt x="100086" y="-7593"/>
                  <a:pt x="290192" y="162090"/>
                  <a:pt x="420596" y="254787"/>
                </a:cubicBezTo>
                <a:cubicBezTo>
                  <a:pt x="551000" y="347484"/>
                  <a:pt x="695545" y="468462"/>
                  <a:pt x="816522" y="556445"/>
                </a:cubicBezTo>
                <a:cubicBezTo>
                  <a:pt x="937499" y="644428"/>
                  <a:pt x="1146460" y="782688"/>
                  <a:pt x="1146460" y="782688"/>
                </a:cubicBezTo>
                <a:cubicBezTo>
                  <a:pt x="1313000" y="895809"/>
                  <a:pt x="1666505" y="1100057"/>
                  <a:pt x="1815763" y="1235174"/>
                </a:cubicBezTo>
                <a:cubicBezTo>
                  <a:pt x="1965021" y="1370292"/>
                  <a:pt x="1966592" y="1469273"/>
                  <a:pt x="2042007" y="1593393"/>
                </a:cubicBezTo>
                <a:cubicBezTo>
                  <a:pt x="2117422" y="1717513"/>
                  <a:pt x="2211689" y="1862057"/>
                  <a:pt x="2268250" y="1979892"/>
                </a:cubicBezTo>
                <a:cubicBezTo>
                  <a:pt x="2324811" y="2097727"/>
                  <a:pt x="2345236" y="2196708"/>
                  <a:pt x="2381372" y="2300403"/>
                </a:cubicBezTo>
                <a:cubicBezTo>
                  <a:pt x="2417508" y="2404098"/>
                  <a:pt x="2461500" y="2509364"/>
                  <a:pt x="2485067" y="2602061"/>
                </a:cubicBezTo>
                <a:cubicBezTo>
                  <a:pt x="2508634" y="2694758"/>
                  <a:pt x="2508634" y="2771744"/>
                  <a:pt x="2522774" y="2856585"/>
                </a:cubicBezTo>
                <a:cubicBezTo>
                  <a:pt x="2536914" y="2941426"/>
                  <a:pt x="2562052" y="3023125"/>
                  <a:pt x="2569908" y="3111109"/>
                </a:cubicBezTo>
                <a:cubicBezTo>
                  <a:pt x="2577764" y="3199093"/>
                  <a:pt x="2566766" y="3307501"/>
                  <a:pt x="2569908" y="3384486"/>
                </a:cubicBezTo>
                <a:cubicBezTo>
                  <a:pt x="2573050" y="3461471"/>
                  <a:pt x="2591903" y="3525888"/>
                  <a:pt x="2588761" y="3573022"/>
                </a:cubicBezTo>
                <a:cubicBezTo>
                  <a:pt x="2585619" y="3620156"/>
                  <a:pt x="2598188" y="3675146"/>
                  <a:pt x="2551054" y="3667290"/>
                </a:cubicBezTo>
                <a:cubicBezTo>
                  <a:pt x="2503920" y="3659434"/>
                  <a:pt x="2401796" y="3590305"/>
                  <a:pt x="2305957" y="3525888"/>
                </a:cubicBezTo>
                <a:cubicBezTo>
                  <a:pt x="2210118" y="3461472"/>
                  <a:pt x="2073429" y="3365632"/>
                  <a:pt x="1976019" y="3280791"/>
                </a:cubicBezTo>
                <a:cubicBezTo>
                  <a:pt x="1878609" y="3195950"/>
                  <a:pt x="1798480" y="3125248"/>
                  <a:pt x="1721495" y="3016840"/>
                </a:cubicBezTo>
                <a:cubicBezTo>
                  <a:pt x="1644510" y="2908432"/>
                  <a:pt x="1570667" y="2765459"/>
                  <a:pt x="1514106" y="2630341"/>
                </a:cubicBezTo>
                <a:cubicBezTo>
                  <a:pt x="1457545" y="2495224"/>
                  <a:pt x="1424551" y="2331825"/>
                  <a:pt x="1382130" y="2206135"/>
                </a:cubicBezTo>
                <a:cubicBezTo>
                  <a:pt x="1339709" y="2080445"/>
                  <a:pt x="1308287" y="1987748"/>
                  <a:pt x="1259582" y="1876197"/>
                </a:cubicBezTo>
                <a:cubicBezTo>
                  <a:pt x="1210877" y="1764646"/>
                  <a:pt x="1143318" y="1645240"/>
                  <a:pt x="1089900" y="1536832"/>
                </a:cubicBezTo>
                <a:cubicBezTo>
                  <a:pt x="1036482" y="1428424"/>
                  <a:pt x="987776" y="1315303"/>
                  <a:pt x="939071" y="1225748"/>
                </a:cubicBezTo>
                <a:cubicBezTo>
                  <a:pt x="890366" y="1136193"/>
                  <a:pt x="852659" y="1079632"/>
                  <a:pt x="797669" y="999504"/>
                </a:cubicBezTo>
                <a:cubicBezTo>
                  <a:pt x="742679" y="919376"/>
                  <a:pt x="662552" y="807826"/>
                  <a:pt x="609133" y="744981"/>
                </a:cubicBezTo>
                <a:cubicBezTo>
                  <a:pt x="555714" y="682136"/>
                  <a:pt x="477157" y="622432"/>
                  <a:pt x="477157" y="622432"/>
                </a:cubicBezTo>
                <a:cubicBezTo>
                  <a:pt x="420596" y="570585"/>
                  <a:pt x="337327" y="482601"/>
                  <a:pt x="269768" y="433896"/>
                </a:cubicBezTo>
                <a:cubicBezTo>
                  <a:pt x="202209" y="385191"/>
                  <a:pt x="112654" y="352197"/>
                  <a:pt x="71805" y="330201"/>
                </a:cubicBezTo>
                <a:cubicBezTo>
                  <a:pt x="30956" y="308205"/>
                  <a:pt x="32527" y="355339"/>
                  <a:pt x="24671" y="301921"/>
                </a:cubicBezTo>
                <a:cubicBezTo>
                  <a:pt x="16815" y="248503"/>
                  <a:pt x="-31890" y="8119"/>
                  <a:pt x="34098" y="263"/>
                </a:cubicBezTo>
                <a:close/>
              </a:path>
            </a:pathLst>
          </a:cu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14" name="Szabadkézi sokszög 13"/>
          <p:cNvSpPr/>
          <p:nvPr/>
        </p:nvSpPr>
        <p:spPr>
          <a:xfrm>
            <a:off x="1624013" y="2192338"/>
            <a:ext cx="2525712" cy="3619500"/>
          </a:xfrm>
          <a:custGeom>
            <a:avLst/>
            <a:gdLst>
              <a:gd name="connsiteX0" fmla="*/ 2614328 w 2620354"/>
              <a:gd name="connsiteY0" fmla="*/ 3710796 h 3710796"/>
              <a:gd name="connsiteX1" fmla="*/ 2614328 w 2620354"/>
              <a:gd name="connsiteY1" fmla="*/ 3347541 h 3710796"/>
              <a:gd name="connsiteX2" fmla="*/ 2551698 w 2620354"/>
              <a:gd name="connsiteY2" fmla="*/ 2909130 h 3710796"/>
              <a:gd name="connsiteX3" fmla="*/ 2476542 w 2620354"/>
              <a:gd name="connsiteY3" fmla="*/ 2508297 h 3710796"/>
              <a:gd name="connsiteX4" fmla="*/ 2313703 w 2620354"/>
              <a:gd name="connsiteY4" fmla="*/ 2132516 h 3710796"/>
              <a:gd name="connsiteX5" fmla="*/ 2150865 w 2620354"/>
              <a:gd name="connsiteY5" fmla="*/ 1781787 h 3710796"/>
              <a:gd name="connsiteX6" fmla="*/ 1988027 w 2620354"/>
              <a:gd name="connsiteY6" fmla="*/ 1543793 h 3710796"/>
              <a:gd name="connsiteX7" fmla="*/ 1800136 w 2620354"/>
              <a:gd name="connsiteY7" fmla="*/ 1268220 h 3710796"/>
              <a:gd name="connsiteX8" fmla="*/ 1524564 w 2620354"/>
              <a:gd name="connsiteY8" fmla="*/ 1055278 h 3710796"/>
              <a:gd name="connsiteX9" fmla="*/ 109123 w 2620354"/>
              <a:gd name="connsiteY9" fmla="*/ 90774 h 3710796"/>
              <a:gd name="connsiteX10" fmla="*/ 96597 w 2620354"/>
              <a:gd name="connsiteY10" fmla="*/ 40670 h 3710796"/>
              <a:gd name="connsiteX11" fmla="*/ 96597 w 2620354"/>
              <a:gd name="connsiteY11" fmla="*/ 40670 h 3710796"/>
              <a:gd name="connsiteX12" fmla="*/ 71545 w 2620354"/>
              <a:gd name="connsiteY12" fmla="*/ 78248 h 3710796"/>
              <a:gd name="connsiteX0" fmla="*/ 2614328 w 2618642"/>
              <a:gd name="connsiteY0" fmla="*/ 3710796 h 3710796"/>
              <a:gd name="connsiteX1" fmla="*/ 2614328 w 2618642"/>
              <a:gd name="connsiteY1" fmla="*/ 3347541 h 3710796"/>
              <a:gd name="connsiteX2" fmla="*/ 2576750 w 2618642"/>
              <a:gd name="connsiteY2" fmla="*/ 2909130 h 3710796"/>
              <a:gd name="connsiteX3" fmla="*/ 2476542 w 2618642"/>
              <a:gd name="connsiteY3" fmla="*/ 2508297 h 3710796"/>
              <a:gd name="connsiteX4" fmla="*/ 2313703 w 2618642"/>
              <a:gd name="connsiteY4" fmla="*/ 2132516 h 3710796"/>
              <a:gd name="connsiteX5" fmla="*/ 2150865 w 2618642"/>
              <a:gd name="connsiteY5" fmla="*/ 1781787 h 3710796"/>
              <a:gd name="connsiteX6" fmla="*/ 1988027 w 2618642"/>
              <a:gd name="connsiteY6" fmla="*/ 1543793 h 3710796"/>
              <a:gd name="connsiteX7" fmla="*/ 1800136 w 2618642"/>
              <a:gd name="connsiteY7" fmla="*/ 1268220 h 3710796"/>
              <a:gd name="connsiteX8" fmla="*/ 1524564 w 2618642"/>
              <a:gd name="connsiteY8" fmla="*/ 1055278 h 3710796"/>
              <a:gd name="connsiteX9" fmla="*/ 109123 w 2618642"/>
              <a:gd name="connsiteY9" fmla="*/ 90774 h 3710796"/>
              <a:gd name="connsiteX10" fmla="*/ 96597 w 2618642"/>
              <a:gd name="connsiteY10" fmla="*/ 40670 h 3710796"/>
              <a:gd name="connsiteX11" fmla="*/ 96597 w 2618642"/>
              <a:gd name="connsiteY11" fmla="*/ 40670 h 3710796"/>
              <a:gd name="connsiteX12" fmla="*/ 71545 w 2618642"/>
              <a:gd name="connsiteY12" fmla="*/ 78248 h 3710796"/>
              <a:gd name="connsiteX0" fmla="*/ 2614328 w 2618642"/>
              <a:gd name="connsiteY0" fmla="*/ 3710796 h 3710796"/>
              <a:gd name="connsiteX1" fmla="*/ 2614328 w 2618642"/>
              <a:gd name="connsiteY1" fmla="*/ 3347541 h 3710796"/>
              <a:gd name="connsiteX2" fmla="*/ 2576750 w 2618642"/>
              <a:gd name="connsiteY2" fmla="*/ 2909130 h 3710796"/>
              <a:gd name="connsiteX3" fmla="*/ 2476542 w 2618642"/>
              <a:gd name="connsiteY3" fmla="*/ 2508297 h 3710796"/>
              <a:gd name="connsiteX4" fmla="*/ 2326229 w 2618642"/>
              <a:gd name="connsiteY4" fmla="*/ 2119990 h 3710796"/>
              <a:gd name="connsiteX5" fmla="*/ 2150865 w 2618642"/>
              <a:gd name="connsiteY5" fmla="*/ 1781787 h 3710796"/>
              <a:gd name="connsiteX6" fmla="*/ 1988027 w 2618642"/>
              <a:gd name="connsiteY6" fmla="*/ 1543793 h 3710796"/>
              <a:gd name="connsiteX7" fmla="*/ 1800136 w 2618642"/>
              <a:gd name="connsiteY7" fmla="*/ 1268220 h 3710796"/>
              <a:gd name="connsiteX8" fmla="*/ 1524564 w 2618642"/>
              <a:gd name="connsiteY8" fmla="*/ 1055278 h 3710796"/>
              <a:gd name="connsiteX9" fmla="*/ 109123 w 2618642"/>
              <a:gd name="connsiteY9" fmla="*/ 90774 h 3710796"/>
              <a:gd name="connsiteX10" fmla="*/ 96597 w 2618642"/>
              <a:gd name="connsiteY10" fmla="*/ 40670 h 3710796"/>
              <a:gd name="connsiteX11" fmla="*/ 96597 w 2618642"/>
              <a:gd name="connsiteY11" fmla="*/ 40670 h 3710796"/>
              <a:gd name="connsiteX12" fmla="*/ 71545 w 2618642"/>
              <a:gd name="connsiteY12" fmla="*/ 78248 h 3710796"/>
              <a:gd name="connsiteX0" fmla="*/ 2614328 w 2618642"/>
              <a:gd name="connsiteY0" fmla="*/ 3710796 h 3710796"/>
              <a:gd name="connsiteX1" fmla="*/ 2614328 w 2618642"/>
              <a:gd name="connsiteY1" fmla="*/ 3347541 h 3710796"/>
              <a:gd name="connsiteX2" fmla="*/ 2576750 w 2618642"/>
              <a:gd name="connsiteY2" fmla="*/ 2909130 h 3710796"/>
              <a:gd name="connsiteX3" fmla="*/ 2476542 w 2618642"/>
              <a:gd name="connsiteY3" fmla="*/ 2508297 h 3710796"/>
              <a:gd name="connsiteX4" fmla="*/ 2326229 w 2618642"/>
              <a:gd name="connsiteY4" fmla="*/ 2119990 h 3710796"/>
              <a:gd name="connsiteX5" fmla="*/ 2150865 w 2618642"/>
              <a:gd name="connsiteY5" fmla="*/ 1781787 h 3710796"/>
              <a:gd name="connsiteX6" fmla="*/ 2013079 w 2618642"/>
              <a:gd name="connsiteY6" fmla="*/ 1531267 h 3710796"/>
              <a:gd name="connsiteX7" fmla="*/ 1800136 w 2618642"/>
              <a:gd name="connsiteY7" fmla="*/ 1268220 h 3710796"/>
              <a:gd name="connsiteX8" fmla="*/ 1524564 w 2618642"/>
              <a:gd name="connsiteY8" fmla="*/ 1055278 h 3710796"/>
              <a:gd name="connsiteX9" fmla="*/ 109123 w 2618642"/>
              <a:gd name="connsiteY9" fmla="*/ 90774 h 3710796"/>
              <a:gd name="connsiteX10" fmla="*/ 96597 w 2618642"/>
              <a:gd name="connsiteY10" fmla="*/ 40670 h 3710796"/>
              <a:gd name="connsiteX11" fmla="*/ 96597 w 2618642"/>
              <a:gd name="connsiteY11" fmla="*/ 40670 h 3710796"/>
              <a:gd name="connsiteX12" fmla="*/ 71545 w 2618642"/>
              <a:gd name="connsiteY12" fmla="*/ 78248 h 3710796"/>
              <a:gd name="connsiteX0" fmla="*/ 2614328 w 2618642"/>
              <a:gd name="connsiteY0" fmla="*/ 3710796 h 3710796"/>
              <a:gd name="connsiteX1" fmla="*/ 2614328 w 2618642"/>
              <a:gd name="connsiteY1" fmla="*/ 3347541 h 3710796"/>
              <a:gd name="connsiteX2" fmla="*/ 2576750 w 2618642"/>
              <a:gd name="connsiteY2" fmla="*/ 2909130 h 3710796"/>
              <a:gd name="connsiteX3" fmla="*/ 2476542 w 2618642"/>
              <a:gd name="connsiteY3" fmla="*/ 2508297 h 3710796"/>
              <a:gd name="connsiteX4" fmla="*/ 2326229 w 2618642"/>
              <a:gd name="connsiteY4" fmla="*/ 2119990 h 3710796"/>
              <a:gd name="connsiteX5" fmla="*/ 2150865 w 2618642"/>
              <a:gd name="connsiteY5" fmla="*/ 1781787 h 3710796"/>
              <a:gd name="connsiteX6" fmla="*/ 2013079 w 2618642"/>
              <a:gd name="connsiteY6" fmla="*/ 1531267 h 3710796"/>
              <a:gd name="connsiteX7" fmla="*/ 1800136 w 2618642"/>
              <a:gd name="connsiteY7" fmla="*/ 1268220 h 3710796"/>
              <a:gd name="connsiteX8" fmla="*/ 1524564 w 2618642"/>
              <a:gd name="connsiteY8" fmla="*/ 1055278 h 3710796"/>
              <a:gd name="connsiteX9" fmla="*/ 109123 w 2618642"/>
              <a:gd name="connsiteY9" fmla="*/ 90774 h 3710796"/>
              <a:gd name="connsiteX10" fmla="*/ 96597 w 2618642"/>
              <a:gd name="connsiteY10" fmla="*/ 40670 h 3710796"/>
              <a:gd name="connsiteX11" fmla="*/ 96597 w 2618642"/>
              <a:gd name="connsiteY11" fmla="*/ 40670 h 3710796"/>
              <a:gd name="connsiteX12" fmla="*/ 71545 w 2618642"/>
              <a:gd name="connsiteY12" fmla="*/ 78248 h 3710796"/>
              <a:gd name="connsiteX0" fmla="*/ 2614328 w 2618642"/>
              <a:gd name="connsiteY0" fmla="*/ 3710796 h 3710796"/>
              <a:gd name="connsiteX1" fmla="*/ 2614328 w 2618642"/>
              <a:gd name="connsiteY1" fmla="*/ 3347541 h 3710796"/>
              <a:gd name="connsiteX2" fmla="*/ 2576750 w 2618642"/>
              <a:gd name="connsiteY2" fmla="*/ 2909130 h 3710796"/>
              <a:gd name="connsiteX3" fmla="*/ 2476542 w 2618642"/>
              <a:gd name="connsiteY3" fmla="*/ 2508297 h 3710796"/>
              <a:gd name="connsiteX4" fmla="*/ 2326229 w 2618642"/>
              <a:gd name="connsiteY4" fmla="*/ 2119990 h 3710796"/>
              <a:gd name="connsiteX5" fmla="*/ 2150865 w 2618642"/>
              <a:gd name="connsiteY5" fmla="*/ 1781787 h 3710796"/>
              <a:gd name="connsiteX6" fmla="*/ 2013079 w 2618642"/>
              <a:gd name="connsiteY6" fmla="*/ 1531267 h 3710796"/>
              <a:gd name="connsiteX7" fmla="*/ 1800136 w 2618642"/>
              <a:gd name="connsiteY7" fmla="*/ 1268220 h 3710796"/>
              <a:gd name="connsiteX8" fmla="*/ 1524564 w 2618642"/>
              <a:gd name="connsiteY8" fmla="*/ 1055278 h 3710796"/>
              <a:gd name="connsiteX9" fmla="*/ 109123 w 2618642"/>
              <a:gd name="connsiteY9" fmla="*/ 90774 h 3710796"/>
              <a:gd name="connsiteX10" fmla="*/ 96597 w 2618642"/>
              <a:gd name="connsiteY10" fmla="*/ 40670 h 3710796"/>
              <a:gd name="connsiteX11" fmla="*/ 96597 w 2618642"/>
              <a:gd name="connsiteY11" fmla="*/ 40670 h 3710796"/>
              <a:gd name="connsiteX0" fmla="*/ 2618345 w 2622659"/>
              <a:gd name="connsiteY0" fmla="*/ 3713366 h 3713366"/>
              <a:gd name="connsiteX1" fmla="*/ 2618345 w 2622659"/>
              <a:gd name="connsiteY1" fmla="*/ 3350111 h 3713366"/>
              <a:gd name="connsiteX2" fmla="*/ 2580767 w 2622659"/>
              <a:gd name="connsiteY2" fmla="*/ 2911700 h 3713366"/>
              <a:gd name="connsiteX3" fmla="*/ 2480559 w 2622659"/>
              <a:gd name="connsiteY3" fmla="*/ 2510867 h 3713366"/>
              <a:gd name="connsiteX4" fmla="*/ 2330246 w 2622659"/>
              <a:gd name="connsiteY4" fmla="*/ 2122560 h 3713366"/>
              <a:gd name="connsiteX5" fmla="*/ 2154882 w 2622659"/>
              <a:gd name="connsiteY5" fmla="*/ 1784357 h 3713366"/>
              <a:gd name="connsiteX6" fmla="*/ 2017096 w 2622659"/>
              <a:gd name="connsiteY6" fmla="*/ 1533837 h 3713366"/>
              <a:gd name="connsiteX7" fmla="*/ 1804153 w 2622659"/>
              <a:gd name="connsiteY7" fmla="*/ 1270790 h 3713366"/>
              <a:gd name="connsiteX8" fmla="*/ 1528581 w 2622659"/>
              <a:gd name="connsiteY8" fmla="*/ 1057848 h 3713366"/>
              <a:gd name="connsiteX9" fmla="*/ 113140 w 2622659"/>
              <a:gd name="connsiteY9" fmla="*/ 93344 h 3713366"/>
              <a:gd name="connsiteX10" fmla="*/ 100614 w 2622659"/>
              <a:gd name="connsiteY10" fmla="*/ 43240 h 3713366"/>
              <a:gd name="connsiteX11" fmla="*/ 213349 w 2622659"/>
              <a:gd name="connsiteY11" fmla="*/ 143448 h 3713366"/>
              <a:gd name="connsiteX0" fmla="*/ 2585201 w 2589515"/>
              <a:gd name="connsiteY0" fmla="*/ 3678571 h 3678571"/>
              <a:gd name="connsiteX1" fmla="*/ 2585201 w 2589515"/>
              <a:gd name="connsiteY1" fmla="*/ 3315316 h 3678571"/>
              <a:gd name="connsiteX2" fmla="*/ 2547623 w 2589515"/>
              <a:gd name="connsiteY2" fmla="*/ 2876905 h 3678571"/>
              <a:gd name="connsiteX3" fmla="*/ 2447415 w 2589515"/>
              <a:gd name="connsiteY3" fmla="*/ 2476072 h 3678571"/>
              <a:gd name="connsiteX4" fmla="*/ 2297102 w 2589515"/>
              <a:gd name="connsiteY4" fmla="*/ 2087765 h 3678571"/>
              <a:gd name="connsiteX5" fmla="*/ 2121738 w 2589515"/>
              <a:gd name="connsiteY5" fmla="*/ 1749562 h 3678571"/>
              <a:gd name="connsiteX6" fmla="*/ 1983952 w 2589515"/>
              <a:gd name="connsiteY6" fmla="*/ 1499042 h 3678571"/>
              <a:gd name="connsiteX7" fmla="*/ 1771009 w 2589515"/>
              <a:gd name="connsiteY7" fmla="*/ 1235995 h 3678571"/>
              <a:gd name="connsiteX8" fmla="*/ 1495437 w 2589515"/>
              <a:gd name="connsiteY8" fmla="*/ 1023053 h 3678571"/>
              <a:gd name="connsiteX9" fmla="*/ 79996 w 2589515"/>
              <a:gd name="connsiteY9" fmla="*/ 58549 h 3678571"/>
              <a:gd name="connsiteX10" fmla="*/ 180205 w 2589515"/>
              <a:gd name="connsiteY10" fmla="*/ 108653 h 3678571"/>
              <a:gd name="connsiteX0" fmla="*/ 2574511 w 2578825"/>
              <a:gd name="connsiteY0" fmla="*/ 3630493 h 3630493"/>
              <a:gd name="connsiteX1" fmla="*/ 2574511 w 2578825"/>
              <a:gd name="connsiteY1" fmla="*/ 3267238 h 3630493"/>
              <a:gd name="connsiteX2" fmla="*/ 2536933 w 2578825"/>
              <a:gd name="connsiteY2" fmla="*/ 2828827 h 3630493"/>
              <a:gd name="connsiteX3" fmla="*/ 2436725 w 2578825"/>
              <a:gd name="connsiteY3" fmla="*/ 2427994 h 3630493"/>
              <a:gd name="connsiteX4" fmla="*/ 2286412 w 2578825"/>
              <a:gd name="connsiteY4" fmla="*/ 2039687 h 3630493"/>
              <a:gd name="connsiteX5" fmla="*/ 2111048 w 2578825"/>
              <a:gd name="connsiteY5" fmla="*/ 1701484 h 3630493"/>
              <a:gd name="connsiteX6" fmla="*/ 1973262 w 2578825"/>
              <a:gd name="connsiteY6" fmla="*/ 1450964 h 3630493"/>
              <a:gd name="connsiteX7" fmla="*/ 1760319 w 2578825"/>
              <a:gd name="connsiteY7" fmla="*/ 1187917 h 3630493"/>
              <a:gd name="connsiteX8" fmla="*/ 1484747 w 2578825"/>
              <a:gd name="connsiteY8" fmla="*/ 974975 h 3630493"/>
              <a:gd name="connsiteX9" fmla="*/ 82338 w 2578825"/>
              <a:gd name="connsiteY9" fmla="*/ 74001 h 3630493"/>
              <a:gd name="connsiteX10" fmla="*/ 169515 w 2578825"/>
              <a:gd name="connsiteY10" fmla="*/ 60575 h 3630493"/>
              <a:gd name="connsiteX0" fmla="*/ 2574511 w 2578825"/>
              <a:gd name="connsiteY0" fmla="*/ 3630493 h 3630493"/>
              <a:gd name="connsiteX1" fmla="*/ 2574511 w 2578825"/>
              <a:gd name="connsiteY1" fmla="*/ 3267238 h 3630493"/>
              <a:gd name="connsiteX2" fmla="*/ 2536933 w 2578825"/>
              <a:gd name="connsiteY2" fmla="*/ 2828827 h 3630493"/>
              <a:gd name="connsiteX3" fmla="*/ 2436725 w 2578825"/>
              <a:gd name="connsiteY3" fmla="*/ 2427994 h 3630493"/>
              <a:gd name="connsiteX4" fmla="*/ 2286412 w 2578825"/>
              <a:gd name="connsiteY4" fmla="*/ 2039687 h 3630493"/>
              <a:gd name="connsiteX5" fmla="*/ 2111048 w 2578825"/>
              <a:gd name="connsiteY5" fmla="*/ 1701484 h 3630493"/>
              <a:gd name="connsiteX6" fmla="*/ 1973262 w 2578825"/>
              <a:gd name="connsiteY6" fmla="*/ 1450964 h 3630493"/>
              <a:gd name="connsiteX7" fmla="*/ 1760319 w 2578825"/>
              <a:gd name="connsiteY7" fmla="*/ 1187917 h 3630493"/>
              <a:gd name="connsiteX8" fmla="*/ 1484747 w 2578825"/>
              <a:gd name="connsiteY8" fmla="*/ 974975 h 3630493"/>
              <a:gd name="connsiteX9" fmla="*/ 82338 w 2578825"/>
              <a:gd name="connsiteY9" fmla="*/ 74001 h 3630493"/>
              <a:gd name="connsiteX10" fmla="*/ 169515 w 2578825"/>
              <a:gd name="connsiteY10" fmla="*/ 60575 h 3630493"/>
              <a:gd name="connsiteX0" fmla="*/ 2492173 w 2496487"/>
              <a:gd name="connsiteY0" fmla="*/ 3556492 h 3556492"/>
              <a:gd name="connsiteX1" fmla="*/ 2492173 w 2496487"/>
              <a:gd name="connsiteY1" fmla="*/ 3193237 h 3556492"/>
              <a:gd name="connsiteX2" fmla="*/ 2454595 w 2496487"/>
              <a:gd name="connsiteY2" fmla="*/ 2754826 h 3556492"/>
              <a:gd name="connsiteX3" fmla="*/ 2354387 w 2496487"/>
              <a:gd name="connsiteY3" fmla="*/ 2353993 h 3556492"/>
              <a:gd name="connsiteX4" fmla="*/ 2204074 w 2496487"/>
              <a:gd name="connsiteY4" fmla="*/ 1965686 h 3556492"/>
              <a:gd name="connsiteX5" fmla="*/ 2028710 w 2496487"/>
              <a:gd name="connsiteY5" fmla="*/ 1627483 h 3556492"/>
              <a:gd name="connsiteX6" fmla="*/ 1890924 w 2496487"/>
              <a:gd name="connsiteY6" fmla="*/ 1376963 h 3556492"/>
              <a:gd name="connsiteX7" fmla="*/ 1677981 w 2496487"/>
              <a:gd name="connsiteY7" fmla="*/ 1113916 h 3556492"/>
              <a:gd name="connsiteX8" fmla="*/ 1402409 w 2496487"/>
              <a:gd name="connsiteY8" fmla="*/ 900974 h 3556492"/>
              <a:gd name="connsiteX9" fmla="*/ 0 w 2496487"/>
              <a:gd name="connsiteY9" fmla="*/ 0 h 3556492"/>
              <a:gd name="connsiteX0" fmla="*/ 2622487 w 2626801"/>
              <a:gd name="connsiteY0" fmla="*/ 3670846 h 3670846"/>
              <a:gd name="connsiteX1" fmla="*/ 2622487 w 2626801"/>
              <a:gd name="connsiteY1" fmla="*/ 3307591 h 3670846"/>
              <a:gd name="connsiteX2" fmla="*/ 2584909 w 2626801"/>
              <a:gd name="connsiteY2" fmla="*/ 2869180 h 3670846"/>
              <a:gd name="connsiteX3" fmla="*/ 2484701 w 2626801"/>
              <a:gd name="connsiteY3" fmla="*/ 2468347 h 3670846"/>
              <a:gd name="connsiteX4" fmla="*/ 2334388 w 2626801"/>
              <a:gd name="connsiteY4" fmla="*/ 2080040 h 3670846"/>
              <a:gd name="connsiteX5" fmla="*/ 2159024 w 2626801"/>
              <a:gd name="connsiteY5" fmla="*/ 1741837 h 3670846"/>
              <a:gd name="connsiteX6" fmla="*/ 2021238 w 2626801"/>
              <a:gd name="connsiteY6" fmla="*/ 1491317 h 3670846"/>
              <a:gd name="connsiteX7" fmla="*/ 1808295 w 2626801"/>
              <a:gd name="connsiteY7" fmla="*/ 1228270 h 3670846"/>
              <a:gd name="connsiteX8" fmla="*/ 1532723 w 2626801"/>
              <a:gd name="connsiteY8" fmla="*/ 1015328 h 3670846"/>
              <a:gd name="connsiteX9" fmla="*/ 0 w 2626801"/>
              <a:gd name="connsiteY9" fmla="*/ 0 h 367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26801" h="3670846">
                <a:moveTo>
                  <a:pt x="2622487" y="3670846"/>
                </a:moveTo>
                <a:cubicBezTo>
                  <a:pt x="2627706" y="3556024"/>
                  <a:pt x="2628750" y="3441202"/>
                  <a:pt x="2622487" y="3307591"/>
                </a:cubicBezTo>
                <a:cubicBezTo>
                  <a:pt x="2616224" y="3173980"/>
                  <a:pt x="2607873" y="3009054"/>
                  <a:pt x="2584909" y="2869180"/>
                </a:cubicBezTo>
                <a:cubicBezTo>
                  <a:pt x="2561945" y="2729306"/>
                  <a:pt x="2526454" y="2599870"/>
                  <a:pt x="2484701" y="2468347"/>
                </a:cubicBezTo>
                <a:cubicBezTo>
                  <a:pt x="2442948" y="2336824"/>
                  <a:pt x="2388668" y="2201125"/>
                  <a:pt x="2334388" y="2080040"/>
                </a:cubicBezTo>
                <a:cubicBezTo>
                  <a:pt x="2280108" y="1958955"/>
                  <a:pt x="2211216" y="1839958"/>
                  <a:pt x="2159024" y="1741837"/>
                </a:cubicBezTo>
                <a:cubicBezTo>
                  <a:pt x="2106832" y="1643717"/>
                  <a:pt x="2021238" y="1491317"/>
                  <a:pt x="2021238" y="1491317"/>
                </a:cubicBezTo>
                <a:cubicBezTo>
                  <a:pt x="1962783" y="1405723"/>
                  <a:pt x="1889714" y="1307601"/>
                  <a:pt x="1808295" y="1228270"/>
                </a:cubicBezTo>
                <a:cubicBezTo>
                  <a:pt x="1726876" y="1148939"/>
                  <a:pt x="1834106" y="1220040"/>
                  <a:pt x="1532723" y="1015328"/>
                </a:cubicBezTo>
                <a:cubicBezTo>
                  <a:pt x="1231341" y="810616"/>
                  <a:pt x="219205" y="152400"/>
                  <a:pt x="0" y="0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3" name="Szabadkézi sokszög 2"/>
          <p:cNvSpPr/>
          <p:nvPr/>
        </p:nvSpPr>
        <p:spPr>
          <a:xfrm>
            <a:off x="1628775" y="1201738"/>
            <a:ext cx="5911850" cy="4848225"/>
          </a:xfrm>
          <a:custGeom>
            <a:avLst/>
            <a:gdLst>
              <a:gd name="connsiteX0" fmla="*/ 0 w 5912284"/>
              <a:gd name="connsiteY0" fmla="*/ 0 h 4822520"/>
              <a:gd name="connsiteX1" fmla="*/ 5912284 w 5912284"/>
              <a:gd name="connsiteY1" fmla="*/ 0 h 4822520"/>
              <a:gd name="connsiteX2" fmla="*/ 5912284 w 5912284"/>
              <a:gd name="connsiteY2" fmla="*/ 4822520 h 4822520"/>
              <a:gd name="connsiteX3" fmla="*/ 2054268 w 5912284"/>
              <a:gd name="connsiteY3" fmla="*/ 964504 h 4822520"/>
              <a:gd name="connsiteX4" fmla="*/ 0 w 5912284"/>
              <a:gd name="connsiteY4" fmla="*/ 0 h 4822520"/>
              <a:gd name="connsiteX0" fmla="*/ 0 w 5912284"/>
              <a:gd name="connsiteY0" fmla="*/ 0 h 4822520"/>
              <a:gd name="connsiteX1" fmla="*/ 5912284 w 5912284"/>
              <a:gd name="connsiteY1" fmla="*/ 0 h 4822520"/>
              <a:gd name="connsiteX2" fmla="*/ 5912284 w 5912284"/>
              <a:gd name="connsiteY2" fmla="*/ 4822520 h 4822520"/>
              <a:gd name="connsiteX3" fmla="*/ 0 w 5912284"/>
              <a:gd name="connsiteY3" fmla="*/ 977030 h 4822520"/>
              <a:gd name="connsiteX4" fmla="*/ 0 w 5912284"/>
              <a:gd name="connsiteY4" fmla="*/ 0 h 4822520"/>
              <a:gd name="connsiteX0" fmla="*/ 0 w 5912284"/>
              <a:gd name="connsiteY0" fmla="*/ 0 h 4847572"/>
              <a:gd name="connsiteX1" fmla="*/ 5912284 w 5912284"/>
              <a:gd name="connsiteY1" fmla="*/ 0 h 4847572"/>
              <a:gd name="connsiteX2" fmla="*/ 5912284 w 5912284"/>
              <a:gd name="connsiteY2" fmla="*/ 4847572 h 4847572"/>
              <a:gd name="connsiteX3" fmla="*/ 0 w 5912284"/>
              <a:gd name="connsiteY3" fmla="*/ 977030 h 4847572"/>
              <a:gd name="connsiteX4" fmla="*/ 0 w 5912284"/>
              <a:gd name="connsiteY4" fmla="*/ 0 h 4847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12284" h="4847572">
                <a:moveTo>
                  <a:pt x="0" y="0"/>
                </a:moveTo>
                <a:lnTo>
                  <a:pt x="5912284" y="0"/>
                </a:lnTo>
                <a:lnTo>
                  <a:pt x="5912284" y="4847572"/>
                </a:lnTo>
                <a:lnTo>
                  <a:pt x="0" y="97703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 w="76200">
            <a:solidFill>
              <a:schemeClr val="accent1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27655" name="Szövegdoboz 1"/>
          <p:cNvSpPr txBox="1">
            <a:spLocks noChangeArrowheads="1"/>
          </p:cNvSpPr>
          <p:nvPr/>
        </p:nvSpPr>
        <p:spPr bwMode="auto">
          <a:xfrm>
            <a:off x="684213" y="652463"/>
            <a:ext cx="2159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fossa inguinalis lat.</a:t>
            </a:r>
          </a:p>
        </p:txBody>
      </p:sp>
      <p:sp>
        <p:nvSpPr>
          <p:cNvPr id="27656" name="Szövegdoboz 3"/>
          <p:cNvSpPr txBox="1">
            <a:spLocks noChangeArrowheads="1"/>
          </p:cNvSpPr>
          <p:nvPr/>
        </p:nvSpPr>
        <p:spPr bwMode="auto">
          <a:xfrm>
            <a:off x="6378575" y="612775"/>
            <a:ext cx="23701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fossa inguinalis med.</a:t>
            </a:r>
          </a:p>
        </p:txBody>
      </p:sp>
      <p:sp>
        <p:nvSpPr>
          <p:cNvPr id="27657" name="Szövegdoboz 4"/>
          <p:cNvSpPr txBox="1">
            <a:spLocks noChangeArrowheads="1"/>
          </p:cNvSpPr>
          <p:nvPr/>
        </p:nvSpPr>
        <p:spPr bwMode="auto">
          <a:xfrm>
            <a:off x="7602538" y="4868863"/>
            <a:ext cx="15414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fossa supra-vesicalis</a:t>
            </a:r>
          </a:p>
        </p:txBody>
      </p:sp>
      <p:sp>
        <p:nvSpPr>
          <p:cNvPr id="27658" name="Szövegdoboz 2"/>
          <p:cNvSpPr txBox="1">
            <a:spLocks noChangeArrowheads="1"/>
          </p:cNvSpPr>
          <p:nvPr/>
        </p:nvSpPr>
        <p:spPr bwMode="auto">
          <a:xfrm>
            <a:off x="973138" y="5580063"/>
            <a:ext cx="23034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hiatus subinguinalis</a:t>
            </a:r>
          </a:p>
        </p:txBody>
      </p:sp>
      <p:sp>
        <p:nvSpPr>
          <p:cNvPr id="27659" name="Szövegdoboz 5"/>
          <p:cNvSpPr txBox="1">
            <a:spLocks noChangeArrowheads="1"/>
          </p:cNvSpPr>
          <p:nvPr/>
        </p:nvSpPr>
        <p:spPr bwMode="auto">
          <a:xfrm>
            <a:off x="223838" y="3500438"/>
            <a:ext cx="25479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>
                <a:solidFill>
                  <a:srgbClr val="FF0000"/>
                </a:solidFill>
              </a:rPr>
              <a:t>plica umbilicalis lateralis (</a:t>
            </a:r>
            <a:r>
              <a:rPr lang="hu-HU" altLang="hu-HU" sz="1800" i="1">
                <a:solidFill>
                  <a:srgbClr val="FF0000"/>
                </a:solidFill>
              </a:rPr>
              <a:t>a. epigastrica</a:t>
            </a:r>
            <a:r>
              <a:rPr lang="hu-HU" altLang="hu-HU" sz="180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27660" name="Szövegdoboz 7"/>
          <p:cNvSpPr txBox="1">
            <a:spLocks noChangeArrowheads="1"/>
          </p:cNvSpPr>
          <p:nvPr/>
        </p:nvSpPr>
        <p:spPr bwMode="auto">
          <a:xfrm>
            <a:off x="828675" y="4943475"/>
            <a:ext cx="20875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>
                <a:solidFill>
                  <a:srgbClr val="FF0000"/>
                </a:solidFill>
              </a:rPr>
              <a:t>plica umbilicalis medialis (</a:t>
            </a:r>
            <a:r>
              <a:rPr lang="hu-HU" altLang="hu-HU" sz="1800" i="1">
                <a:solidFill>
                  <a:srgbClr val="FF0000"/>
                </a:solidFill>
              </a:rPr>
              <a:t>a. umb.</a:t>
            </a:r>
            <a:r>
              <a:rPr lang="hu-HU" altLang="hu-HU" sz="180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27661" name="Szövegdoboz 8"/>
          <p:cNvSpPr txBox="1">
            <a:spLocks noChangeArrowheads="1"/>
          </p:cNvSpPr>
          <p:nvPr/>
        </p:nvSpPr>
        <p:spPr bwMode="auto">
          <a:xfrm>
            <a:off x="7704138" y="2484438"/>
            <a:ext cx="1439862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>
                <a:solidFill>
                  <a:srgbClr val="FF0000"/>
                </a:solidFill>
              </a:rPr>
              <a:t>plica umbilicalis mediana (</a:t>
            </a:r>
            <a:r>
              <a:rPr lang="hu-HU" altLang="hu-HU" sz="1800" i="1">
                <a:solidFill>
                  <a:srgbClr val="FF0000"/>
                </a:solidFill>
              </a:rPr>
              <a:t>urachus</a:t>
            </a:r>
            <a:r>
              <a:rPr lang="hu-HU" altLang="hu-HU" sz="180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27662" name="Szövegdoboz 6"/>
          <p:cNvSpPr txBox="1">
            <a:spLocks noChangeArrowheads="1"/>
          </p:cNvSpPr>
          <p:nvPr/>
        </p:nvSpPr>
        <p:spPr bwMode="auto">
          <a:xfrm>
            <a:off x="601663" y="2827338"/>
            <a:ext cx="13684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spina iliaca ant. sup.</a:t>
            </a:r>
          </a:p>
        </p:txBody>
      </p:sp>
      <p:sp>
        <p:nvSpPr>
          <p:cNvPr id="27663" name="Szövegdoboz 10"/>
          <p:cNvSpPr txBox="1">
            <a:spLocks noChangeArrowheads="1"/>
          </p:cNvSpPr>
          <p:nvPr/>
        </p:nvSpPr>
        <p:spPr bwMode="auto">
          <a:xfrm>
            <a:off x="7632700" y="5949950"/>
            <a:ext cx="13684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tuberculum pubicum</a:t>
            </a:r>
          </a:p>
        </p:txBody>
      </p:sp>
      <p:sp>
        <p:nvSpPr>
          <p:cNvPr id="27664" name="Szövegdoboz 9"/>
          <p:cNvSpPr txBox="1">
            <a:spLocks noChangeArrowheads="1"/>
          </p:cNvSpPr>
          <p:nvPr/>
        </p:nvSpPr>
        <p:spPr bwMode="auto">
          <a:xfrm>
            <a:off x="1763713" y="1268413"/>
            <a:ext cx="1409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peritoneum</a:t>
            </a:r>
          </a:p>
        </p:txBody>
      </p:sp>
      <p:sp>
        <p:nvSpPr>
          <p:cNvPr id="27665" name="Szövegdoboz 32"/>
          <p:cNvSpPr txBox="1">
            <a:spLocks noChangeArrowheads="1"/>
          </p:cNvSpPr>
          <p:nvPr/>
        </p:nvSpPr>
        <p:spPr bwMode="auto">
          <a:xfrm>
            <a:off x="1290638" y="4552950"/>
            <a:ext cx="15128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lig. inguinale</a:t>
            </a:r>
          </a:p>
        </p:txBody>
      </p:sp>
      <p:sp>
        <p:nvSpPr>
          <p:cNvPr id="4" name="Ellipszis 3"/>
          <p:cNvSpPr/>
          <p:nvPr/>
        </p:nvSpPr>
        <p:spPr>
          <a:xfrm>
            <a:off x="3530600" y="1511300"/>
            <a:ext cx="1800225" cy="21288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5" name="Ellipszis 4"/>
          <p:cNvSpPr/>
          <p:nvPr/>
        </p:nvSpPr>
        <p:spPr>
          <a:xfrm rot="747734">
            <a:off x="5810250" y="2243138"/>
            <a:ext cx="1155700" cy="26939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6" name="Ellipszis 5"/>
          <p:cNvSpPr/>
          <p:nvPr/>
        </p:nvSpPr>
        <p:spPr>
          <a:xfrm>
            <a:off x="7164388" y="3860800"/>
            <a:ext cx="279400" cy="19145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cxnSp>
        <p:nvCxnSpPr>
          <p:cNvPr id="8" name="Egyenes összekötő 7"/>
          <p:cNvCxnSpPr/>
          <p:nvPr/>
        </p:nvCxnSpPr>
        <p:spPr>
          <a:xfrm flipH="1">
            <a:off x="4967288" y="1201738"/>
            <a:ext cx="1420812" cy="3213100"/>
          </a:xfrm>
          <a:prstGeom prst="line">
            <a:avLst/>
          </a:prstGeom>
          <a:ln w="76200">
            <a:solidFill>
              <a:schemeClr val="accent1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9"/>
          <p:cNvCxnSpPr/>
          <p:nvPr/>
        </p:nvCxnSpPr>
        <p:spPr>
          <a:xfrm flipH="1">
            <a:off x="6943725" y="1344613"/>
            <a:ext cx="585788" cy="4340225"/>
          </a:xfrm>
          <a:prstGeom prst="line">
            <a:avLst/>
          </a:prstGeom>
          <a:ln w="76200">
            <a:solidFill>
              <a:schemeClr val="accent1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zabadkézi sokszög 10"/>
          <p:cNvSpPr/>
          <p:nvPr/>
        </p:nvSpPr>
        <p:spPr>
          <a:xfrm>
            <a:off x="1603375" y="2420938"/>
            <a:ext cx="5911850" cy="3906837"/>
          </a:xfrm>
          <a:custGeom>
            <a:avLst/>
            <a:gdLst>
              <a:gd name="connsiteX0" fmla="*/ 0 w 5912284"/>
              <a:gd name="connsiteY0" fmla="*/ 0 h 3908121"/>
              <a:gd name="connsiteX1" fmla="*/ 237994 w 5912284"/>
              <a:gd name="connsiteY1" fmla="*/ 162839 h 3908121"/>
              <a:gd name="connsiteX2" fmla="*/ 576197 w 5912284"/>
              <a:gd name="connsiteY2" fmla="*/ 438411 h 3908121"/>
              <a:gd name="connsiteX3" fmla="*/ 789139 w 5912284"/>
              <a:gd name="connsiteY3" fmla="*/ 776614 h 3908121"/>
              <a:gd name="connsiteX4" fmla="*/ 1027134 w 5912284"/>
              <a:gd name="connsiteY4" fmla="*/ 1164921 h 3908121"/>
              <a:gd name="connsiteX5" fmla="*/ 1240076 w 5912284"/>
              <a:gd name="connsiteY5" fmla="*/ 1615858 h 3908121"/>
              <a:gd name="connsiteX6" fmla="*/ 1365336 w 5912284"/>
              <a:gd name="connsiteY6" fmla="*/ 1954061 h 3908121"/>
              <a:gd name="connsiteX7" fmla="*/ 1515649 w 5912284"/>
              <a:gd name="connsiteY7" fmla="*/ 2379946 h 3908121"/>
              <a:gd name="connsiteX8" fmla="*/ 1753643 w 5912284"/>
              <a:gd name="connsiteY8" fmla="*/ 2793304 h 3908121"/>
              <a:gd name="connsiteX9" fmla="*/ 2079320 w 5912284"/>
              <a:gd name="connsiteY9" fmla="*/ 3106455 h 3908121"/>
              <a:gd name="connsiteX10" fmla="*/ 2392471 w 5912284"/>
              <a:gd name="connsiteY10" fmla="*/ 3319398 h 3908121"/>
              <a:gd name="connsiteX11" fmla="*/ 2868460 w 5912284"/>
              <a:gd name="connsiteY11" fmla="*/ 3519814 h 3908121"/>
              <a:gd name="connsiteX12" fmla="*/ 3344449 w 5912284"/>
              <a:gd name="connsiteY12" fmla="*/ 3594970 h 3908121"/>
              <a:gd name="connsiteX13" fmla="*/ 3770334 w 5912284"/>
              <a:gd name="connsiteY13" fmla="*/ 3620022 h 3908121"/>
              <a:gd name="connsiteX14" fmla="*/ 4321479 w 5912284"/>
              <a:gd name="connsiteY14" fmla="*/ 3582444 h 3908121"/>
              <a:gd name="connsiteX15" fmla="*/ 4722312 w 5912284"/>
              <a:gd name="connsiteY15" fmla="*/ 3557392 h 3908121"/>
              <a:gd name="connsiteX16" fmla="*/ 5060515 w 5912284"/>
              <a:gd name="connsiteY16" fmla="*/ 3569918 h 3908121"/>
              <a:gd name="connsiteX17" fmla="*/ 5336087 w 5912284"/>
              <a:gd name="connsiteY17" fmla="*/ 3594970 h 3908121"/>
              <a:gd name="connsiteX18" fmla="*/ 5661764 w 5912284"/>
              <a:gd name="connsiteY18" fmla="*/ 3757809 h 3908121"/>
              <a:gd name="connsiteX19" fmla="*/ 5812076 w 5912284"/>
              <a:gd name="connsiteY19" fmla="*/ 3883069 h 3908121"/>
              <a:gd name="connsiteX20" fmla="*/ 5912284 w 5912284"/>
              <a:gd name="connsiteY20" fmla="*/ 3908121 h 3908121"/>
              <a:gd name="connsiteX21" fmla="*/ 5912284 w 5912284"/>
              <a:gd name="connsiteY21" fmla="*/ 3908121 h 3908121"/>
              <a:gd name="connsiteX22" fmla="*/ 5887232 w 5912284"/>
              <a:gd name="connsiteY22" fmla="*/ 3908121 h 3908121"/>
              <a:gd name="connsiteX0" fmla="*/ 0 w 5912284"/>
              <a:gd name="connsiteY0" fmla="*/ 0 h 3908121"/>
              <a:gd name="connsiteX1" fmla="*/ 237994 w 5912284"/>
              <a:gd name="connsiteY1" fmla="*/ 162839 h 3908121"/>
              <a:gd name="connsiteX2" fmla="*/ 576197 w 5912284"/>
              <a:gd name="connsiteY2" fmla="*/ 438411 h 3908121"/>
              <a:gd name="connsiteX3" fmla="*/ 814191 w 5912284"/>
              <a:gd name="connsiteY3" fmla="*/ 776614 h 3908121"/>
              <a:gd name="connsiteX4" fmla="*/ 1027134 w 5912284"/>
              <a:gd name="connsiteY4" fmla="*/ 1164921 h 3908121"/>
              <a:gd name="connsiteX5" fmla="*/ 1240076 w 5912284"/>
              <a:gd name="connsiteY5" fmla="*/ 1615858 h 3908121"/>
              <a:gd name="connsiteX6" fmla="*/ 1365336 w 5912284"/>
              <a:gd name="connsiteY6" fmla="*/ 1954061 h 3908121"/>
              <a:gd name="connsiteX7" fmla="*/ 1515649 w 5912284"/>
              <a:gd name="connsiteY7" fmla="*/ 2379946 h 3908121"/>
              <a:gd name="connsiteX8" fmla="*/ 1753643 w 5912284"/>
              <a:gd name="connsiteY8" fmla="*/ 2793304 h 3908121"/>
              <a:gd name="connsiteX9" fmla="*/ 2079320 w 5912284"/>
              <a:gd name="connsiteY9" fmla="*/ 3106455 h 3908121"/>
              <a:gd name="connsiteX10" fmla="*/ 2392471 w 5912284"/>
              <a:gd name="connsiteY10" fmla="*/ 3319398 h 3908121"/>
              <a:gd name="connsiteX11" fmla="*/ 2868460 w 5912284"/>
              <a:gd name="connsiteY11" fmla="*/ 3519814 h 3908121"/>
              <a:gd name="connsiteX12" fmla="*/ 3344449 w 5912284"/>
              <a:gd name="connsiteY12" fmla="*/ 3594970 h 3908121"/>
              <a:gd name="connsiteX13" fmla="*/ 3770334 w 5912284"/>
              <a:gd name="connsiteY13" fmla="*/ 3620022 h 3908121"/>
              <a:gd name="connsiteX14" fmla="*/ 4321479 w 5912284"/>
              <a:gd name="connsiteY14" fmla="*/ 3582444 h 3908121"/>
              <a:gd name="connsiteX15" fmla="*/ 4722312 w 5912284"/>
              <a:gd name="connsiteY15" fmla="*/ 3557392 h 3908121"/>
              <a:gd name="connsiteX16" fmla="*/ 5060515 w 5912284"/>
              <a:gd name="connsiteY16" fmla="*/ 3569918 h 3908121"/>
              <a:gd name="connsiteX17" fmla="*/ 5336087 w 5912284"/>
              <a:gd name="connsiteY17" fmla="*/ 3594970 h 3908121"/>
              <a:gd name="connsiteX18" fmla="*/ 5661764 w 5912284"/>
              <a:gd name="connsiteY18" fmla="*/ 3757809 h 3908121"/>
              <a:gd name="connsiteX19" fmla="*/ 5812076 w 5912284"/>
              <a:gd name="connsiteY19" fmla="*/ 3883069 h 3908121"/>
              <a:gd name="connsiteX20" fmla="*/ 5912284 w 5912284"/>
              <a:gd name="connsiteY20" fmla="*/ 3908121 h 3908121"/>
              <a:gd name="connsiteX21" fmla="*/ 5912284 w 5912284"/>
              <a:gd name="connsiteY21" fmla="*/ 3908121 h 3908121"/>
              <a:gd name="connsiteX22" fmla="*/ 5887232 w 5912284"/>
              <a:gd name="connsiteY22" fmla="*/ 3908121 h 3908121"/>
              <a:gd name="connsiteX0" fmla="*/ 0 w 5912284"/>
              <a:gd name="connsiteY0" fmla="*/ 0 h 3908121"/>
              <a:gd name="connsiteX1" fmla="*/ 237994 w 5912284"/>
              <a:gd name="connsiteY1" fmla="*/ 162839 h 3908121"/>
              <a:gd name="connsiteX2" fmla="*/ 576197 w 5912284"/>
              <a:gd name="connsiteY2" fmla="*/ 438411 h 3908121"/>
              <a:gd name="connsiteX3" fmla="*/ 814191 w 5912284"/>
              <a:gd name="connsiteY3" fmla="*/ 776614 h 3908121"/>
              <a:gd name="connsiteX4" fmla="*/ 1027134 w 5912284"/>
              <a:gd name="connsiteY4" fmla="*/ 1164921 h 3908121"/>
              <a:gd name="connsiteX5" fmla="*/ 1240076 w 5912284"/>
              <a:gd name="connsiteY5" fmla="*/ 1615858 h 3908121"/>
              <a:gd name="connsiteX6" fmla="*/ 1365336 w 5912284"/>
              <a:gd name="connsiteY6" fmla="*/ 1954061 h 3908121"/>
              <a:gd name="connsiteX7" fmla="*/ 1515649 w 5912284"/>
              <a:gd name="connsiteY7" fmla="*/ 2379946 h 3908121"/>
              <a:gd name="connsiteX8" fmla="*/ 1753643 w 5912284"/>
              <a:gd name="connsiteY8" fmla="*/ 2793304 h 3908121"/>
              <a:gd name="connsiteX9" fmla="*/ 2079320 w 5912284"/>
              <a:gd name="connsiteY9" fmla="*/ 3106455 h 3908121"/>
              <a:gd name="connsiteX10" fmla="*/ 2392471 w 5912284"/>
              <a:gd name="connsiteY10" fmla="*/ 3319398 h 3908121"/>
              <a:gd name="connsiteX11" fmla="*/ 2868460 w 5912284"/>
              <a:gd name="connsiteY11" fmla="*/ 3519814 h 3908121"/>
              <a:gd name="connsiteX12" fmla="*/ 3344449 w 5912284"/>
              <a:gd name="connsiteY12" fmla="*/ 3594970 h 3908121"/>
              <a:gd name="connsiteX13" fmla="*/ 3770334 w 5912284"/>
              <a:gd name="connsiteY13" fmla="*/ 3620022 h 3908121"/>
              <a:gd name="connsiteX14" fmla="*/ 4321479 w 5912284"/>
              <a:gd name="connsiteY14" fmla="*/ 3582444 h 3908121"/>
              <a:gd name="connsiteX15" fmla="*/ 4722312 w 5912284"/>
              <a:gd name="connsiteY15" fmla="*/ 3557392 h 3908121"/>
              <a:gd name="connsiteX16" fmla="*/ 5060515 w 5912284"/>
              <a:gd name="connsiteY16" fmla="*/ 3544866 h 3908121"/>
              <a:gd name="connsiteX17" fmla="*/ 5336087 w 5912284"/>
              <a:gd name="connsiteY17" fmla="*/ 3594970 h 3908121"/>
              <a:gd name="connsiteX18" fmla="*/ 5661764 w 5912284"/>
              <a:gd name="connsiteY18" fmla="*/ 3757809 h 3908121"/>
              <a:gd name="connsiteX19" fmla="*/ 5812076 w 5912284"/>
              <a:gd name="connsiteY19" fmla="*/ 3883069 h 3908121"/>
              <a:gd name="connsiteX20" fmla="*/ 5912284 w 5912284"/>
              <a:gd name="connsiteY20" fmla="*/ 3908121 h 3908121"/>
              <a:gd name="connsiteX21" fmla="*/ 5912284 w 5912284"/>
              <a:gd name="connsiteY21" fmla="*/ 3908121 h 3908121"/>
              <a:gd name="connsiteX22" fmla="*/ 5887232 w 5912284"/>
              <a:gd name="connsiteY22" fmla="*/ 3908121 h 3908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912284" h="3908121">
                <a:moveTo>
                  <a:pt x="0" y="0"/>
                </a:moveTo>
                <a:cubicBezTo>
                  <a:pt x="70980" y="44885"/>
                  <a:pt x="141961" y="89771"/>
                  <a:pt x="237994" y="162839"/>
                </a:cubicBezTo>
                <a:cubicBezTo>
                  <a:pt x="334027" y="235907"/>
                  <a:pt x="480164" y="336115"/>
                  <a:pt x="576197" y="438411"/>
                </a:cubicBezTo>
                <a:cubicBezTo>
                  <a:pt x="672230" y="540707"/>
                  <a:pt x="739035" y="655529"/>
                  <a:pt x="814191" y="776614"/>
                </a:cubicBezTo>
                <a:cubicBezTo>
                  <a:pt x="889347" y="897699"/>
                  <a:pt x="956153" y="1025047"/>
                  <a:pt x="1027134" y="1164921"/>
                </a:cubicBezTo>
                <a:cubicBezTo>
                  <a:pt x="1098115" y="1304795"/>
                  <a:pt x="1183709" y="1484335"/>
                  <a:pt x="1240076" y="1615858"/>
                </a:cubicBezTo>
                <a:cubicBezTo>
                  <a:pt x="1296443" y="1747381"/>
                  <a:pt x="1319407" y="1826713"/>
                  <a:pt x="1365336" y="1954061"/>
                </a:cubicBezTo>
                <a:cubicBezTo>
                  <a:pt x="1411265" y="2081409"/>
                  <a:pt x="1450931" y="2240072"/>
                  <a:pt x="1515649" y="2379946"/>
                </a:cubicBezTo>
                <a:cubicBezTo>
                  <a:pt x="1580367" y="2519820"/>
                  <a:pt x="1659698" y="2672219"/>
                  <a:pt x="1753643" y="2793304"/>
                </a:cubicBezTo>
                <a:cubicBezTo>
                  <a:pt x="1847588" y="2914389"/>
                  <a:pt x="1972849" y="3018773"/>
                  <a:pt x="2079320" y="3106455"/>
                </a:cubicBezTo>
                <a:cubicBezTo>
                  <a:pt x="2185791" y="3194137"/>
                  <a:pt x="2260948" y="3250505"/>
                  <a:pt x="2392471" y="3319398"/>
                </a:cubicBezTo>
                <a:cubicBezTo>
                  <a:pt x="2523994" y="3388291"/>
                  <a:pt x="2709797" y="3473885"/>
                  <a:pt x="2868460" y="3519814"/>
                </a:cubicBezTo>
                <a:cubicBezTo>
                  <a:pt x="3027123" y="3565743"/>
                  <a:pt x="3194137" y="3578269"/>
                  <a:pt x="3344449" y="3594970"/>
                </a:cubicBezTo>
                <a:cubicBezTo>
                  <a:pt x="3494761" y="3611671"/>
                  <a:pt x="3607496" y="3622110"/>
                  <a:pt x="3770334" y="3620022"/>
                </a:cubicBezTo>
                <a:cubicBezTo>
                  <a:pt x="3933172" y="3617934"/>
                  <a:pt x="4321479" y="3582444"/>
                  <a:pt x="4321479" y="3582444"/>
                </a:cubicBezTo>
                <a:lnTo>
                  <a:pt x="4722312" y="3557392"/>
                </a:lnTo>
                <a:cubicBezTo>
                  <a:pt x="4845485" y="3551129"/>
                  <a:pt x="4958219" y="3538603"/>
                  <a:pt x="5060515" y="3544866"/>
                </a:cubicBezTo>
                <a:cubicBezTo>
                  <a:pt x="5162811" y="3551129"/>
                  <a:pt x="5235879" y="3559480"/>
                  <a:pt x="5336087" y="3594970"/>
                </a:cubicBezTo>
                <a:cubicBezTo>
                  <a:pt x="5436295" y="3630460"/>
                  <a:pt x="5582433" y="3709793"/>
                  <a:pt x="5661764" y="3757809"/>
                </a:cubicBezTo>
                <a:cubicBezTo>
                  <a:pt x="5741096" y="3805826"/>
                  <a:pt x="5770323" y="3858017"/>
                  <a:pt x="5812076" y="3883069"/>
                </a:cubicBezTo>
                <a:cubicBezTo>
                  <a:pt x="5853829" y="3908121"/>
                  <a:pt x="5912284" y="3908121"/>
                  <a:pt x="5912284" y="3908121"/>
                </a:cubicBezTo>
                <a:lnTo>
                  <a:pt x="5912284" y="3908121"/>
                </a:lnTo>
                <a:lnTo>
                  <a:pt x="5887232" y="3908121"/>
                </a:ln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12" name="Szabadkézi sokszög 11"/>
          <p:cNvSpPr/>
          <p:nvPr/>
        </p:nvSpPr>
        <p:spPr>
          <a:xfrm>
            <a:off x="4159250" y="5448300"/>
            <a:ext cx="2078038" cy="514350"/>
          </a:xfrm>
          <a:custGeom>
            <a:avLst/>
            <a:gdLst>
              <a:gd name="connsiteX0" fmla="*/ 0 w 2116899"/>
              <a:gd name="connsiteY0" fmla="*/ 338458 h 526348"/>
              <a:gd name="connsiteX1" fmla="*/ 338203 w 2116899"/>
              <a:gd name="connsiteY1" fmla="*/ 112989 h 526348"/>
              <a:gd name="connsiteX2" fmla="*/ 739036 w 2116899"/>
              <a:gd name="connsiteY2" fmla="*/ 62885 h 526348"/>
              <a:gd name="connsiteX3" fmla="*/ 1089764 w 2116899"/>
              <a:gd name="connsiteY3" fmla="*/ 255 h 526348"/>
              <a:gd name="connsiteX4" fmla="*/ 1402915 w 2116899"/>
              <a:gd name="connsiteY4" fmla="*/ 87937 h 526348"/>
              <a:gd name="connsiteX5" fmla="*/ 1640910 w 2116899"/>
              <a:gd name="connsiteY5" fmla="*/ 200671 h 526348"/>
              <a:gd name="connsiteX6" fmla="*/ 1878904 w 2116899"/>
              <a:gd name="connsiteY6" fmla="*/ 325932 h 526348"/>
              <a:gd name="connsiteX7" fmla="*/ 2029217 w 2116899"/>
              <a:gd name="connsiteY7" fmla="*/ 413614 h 526348"/>
              <a:gd name="connsiteX8" fmla="*/ 2079321 w 2116899"/>
              <a:gd name="connsiteY8" fmla="*/ 501296 h 526348"/>
              <a:gd name="connsiteX9" fmla="*/ 2116899 w 2116899"/>
              <a:gd name="connsiteY9" fmla="*/ 526348 h 526348"/>
              <a:gd name="connsiteX0" fmla="*/ 0 w 2116899"/>
              <a:gd name="connsiteY0" fmla="*/ 350777 h 538667"/>
              <a:gd name="connsiteX1" fmla="*/ 338203 w 2116899"/>
              <a:gd name="connsiteY1" fmla="*/ 125308 h 538667"/>
              <a:gd name="connsiteX2" fmla="*/ 739036 w 2116899"/>
              <a:gd name="connsiteY2" fmla="*/ 12574 h 538667"/>
              <a:gd name="connsiteX3" fmla="*/ 1089764 w 2116899"/>
              <a:gd name="connsiteY3" fmla="*/ 12574 h 538667"/>
              <a:gd name="connsiteX4" fmla="*/ 1402915 w 2116899"/>
              <a:gd name="connsiteY4" fmla="*/ 100256 h 538667"/>
              <a:gd name="connsiteX5" fmla="*/ 1640910 w 2116899"/>
              <a:gd name="connsiteY5" fmla="*/ 212990 h 538667"/>
              <a:gd name="connsiteX6" fmla="*/ 1878904 w 2116899"/>
              <a:gd name="connsiteY6" fmla="*/ 338251 h 538667"/>
              <a:gd name="connsiteX7" fmla="*/ 2029217 w 2116899"/>
              <a:gd name="connsiteY7" fmla="*/ 425933 h 538667"/>
              <a:gd name="connsiteX8" fmla="*/ 2079321 w 2116899"/>
              <a:gd name="connsiteY8" fmla="*/ 513615 h 538667"/>
              <a:gd name="connsiteX9" fmla="*/ 2116899 w 2116899"/>
              <a:gd name="connsiteY9" fmla="*/ 538667 h 538667"/>
              <a:gd name="connsiteX0" fmla="*/ 0 w 2116899"/>
              <a:gd name="connsiteY0" fmla="*/ 350777 h 538667"/>
              <a:gd name="connsiteX1" fmla="*/ 338203 w 2116899"/>
              <a:gd name="connsiteY1" fmla="*/ 125308 h 538667"/>
              <a:gd name="connsiteX2" fmla="*/ 739036 w 2116899"/>
              <a:gd name="connsiteY2" fmla="*/ 12574 h 538667"/>
              <a:gd name="connsiteX3" fmla="*/ 1089764 w 2116899"/>
              <a:gd name="connsiteY3" fmla="*/ 12574 h 538667"/>
              <a:gd name="connsiteX4" fmla="*/ 1402915 w 2116899"/>
              <a:gd name="connsiteY4" fmla="*/ 100256 h 538667"/>
              <a:gd name="connsiteX5" fmla="*/ 1640910 w 2116899"/>
              <a:gd name="connsiteY5" fmla="*/ 212990 h 538667"/>
              <a:gd name="connsiteX6" fmla="*/ 1878904 w 2116899"/>
              <a:gd name="connsiteY6" fmla="*/ 338251 h 538667"/>
              <a:gd name="connsiteX7" fmla="*/ 2029217 w 2116899"/>
              <a:gd name="connsiteY7" fmla="*/ 425933 h 538667"/>
              <a:gd name="connsiteX8" fmla="*/ 2079321 w 2116899"/>
              <a:gd name="connsiteY8" fmla="*/ 513615 h 538667"/>
              <a:gd name="connsiteX9" fmla="*/ 2116899 w 2116899"/>
              <a:gd name="connsiteY9" fmla="*/ 538667 h 538667"/>
              <a:gd name="connsiteX0" fmla="*/ 0 w 2116899"/>
              <a:gd name="connsiteY0" fmla="*/ 350777 h 538667"/>
              <a:gd name="connsiteX1" fmla="*/ 338203 w 2116899"/>
              <a:gd name="connsiteY1" fmla="*/ 125308 h 538667"/>
              <a:gd name="connsiteX2" fmla="*/ 739036 w 2116899"/>
              <a:gd name="connsiteY2" fmla="*/ 12574 h 538667"/>
              <a:gd name="connsiteX3" fmla="*/ 1089764 w 2116899"/>
              <a:gd name="connsiteY3" fmla="*/ 12574 h 538667"/>
              <a:gd name="connsiteX4" fmla="*/ 1402915 w 2116899"/>
              <a:gd name="connsiteY4" fmla="*/ 100256 h 538667"/>
              <a:gd name="connsiteX5" fmla="*/ 1640910 w 2116899"/>
              <a:gd name="connsiteY5" fmla="*/ 212990 h 538667"/>
              <a:gd name="connsiteX6" fmla="*/ 1878904 w 2116899"/>
              <a:gd name="connsiteY6" fmla="*/ 338251 h 538667"/>
              <a:gd name="connsiteX7" fmla="*/ 2029217 w 2116899"/>
              <a:gd name="connsiteY7" fmla="*/ 425933 h 538667"/>
              <a:gd name="connsiteX8" fmla="*/ 2079321 w 2116899"/>
              <a:gd name="connsiteY8" fmla="*/ 513615 h 538667"/>
              <a:gd name="connsiteX9" fmla="*/ 2116899 w 2116899"/>
              <a:gd name="connsiteY9" fmla="*/ 538667 h 538667"/>
              <a:gd name="connsiteX0" fmla="*/ 0 w 2116899"/>
              <a:gd name="connsiteY0" fmla="*/ 350777 h 538667"/>
              <a:gd name="connsiteX1" fmla="*/ 338203 w 2116899"/>
              <a:gd name="connsiteY1" fmla="*/ 125308 h 538667"/>
              <a:gd name="connsiteX2" fmla="*/ 739036 w 2116899"/>
              <a:gd name="connsiteY2" fmla="*/ 12574 h 538667"/>
              <a:gd name="connsiteX3" fmla="*/ 1089764 w 2116899"/>
              <a:gd name="connsiteY3" fmla="*/ 12574 h 538667"/>
              <a:gd name="connsiteX4" fmla="*/ 1402915 w 2116899"/>
              <a:gd name="connsiteY4" fmla="*/ 100256 h 538667"/>
              <a:gd name="connsiteX5" fmla="*/ 1640910 w 2116899"/>
              <a:gd name="connsiteY5" fmla="*/ 212990 h 538667"/>
              <a:gd name="connsiteX6" fmla="*/ 1878904 w 2116899"/>
              <a:gd name="connsiteY6" fmla="*/ 338251 h 538667"/>
              <a:gd name="connsiteX7" fmla="*/ 2029217 w 2116899"/>
              <a:gd name="connsiteY7" fmla="*/ 425933 h 538667"/>
              <a:gd name="connsiteX8" fmla="*/ 2079321 w 2116899"/>
              <a:gd name="connsiteY8" fmla="*/ 513615 h 538667"/>
              <a:gd name="connsiteX9" fmla="*/ 2116899 w 2116899"/>
              <a:gd name="connsiteY9" fmla="*/ 538667 h 538667"/>
              <a:gd name="connsiteX0" fmla="*/ 0 w 2116899"/>
              <a:gd name="connsiteY0" fmla="*/ 350777 h 538667"/>
              <a:gd name="connsiteX1" fmla="*/ 338203 w 2116899"/>
              <a:gd name="connsiteY1" fmla="*/ 125308 h 538667"/>
              <a:gd name="connsiteX2" fmla="*/ 739036 w 2116899"/>
              <a:gd name="connsiteY2" fmla="*/ 12574 h 538667"/>
              <a:gd name="connsiteX3" fmla="*/ 1089764 w 2116899"/>
              <a:gd name="connsiteY3" fmla="*/ 12574 h 538667"/>
              <a:gd name="connsiteX4" fmla="*/ 1402915 w 2116899"/>
              <a:gd name="connsiteY4" fmla="*/ 100256 h 538667"/>
              <a:gd name="connsiteX5" fmla="*/ 1640910 w 2116899"/>
              <a:gd name="connsiteY5" fmla="*/ 212990 h 538667"/>
              <a:gd name="connsiteX6" fmla="*/ 1878904 w 2116899"/>
              <a:gd name="connsiteY6" fmla="*/ 338251 h 538667"/>
              <a:gd name="connsiteX7" fmla="*/ 2029217 w 2116899"/>
              <a:gd name="connsiteY7" fmla="*/ 425933 h 538667"/>
              <a:gd name="connsiteX8" fmla="*/ 2079321 w 2116899"/>
              <a:gd name="connsiteY8" fmla="*/ 513615 h 538667"/>
              <a:gd name="connsiteX9" fmla="*/ 2116899 w 2116899"/>
              <a:gd name="connsiteY9" fmla="*/ 538667 h 538667"/>
              <a:gd name="connsiteX0" fmla="*/ 0 w 2079321"/>
              <a:gd name="connsiteY0" fmla="*/ 350777 h 513615"/>
              <a:gd name="connsiteX1" fmla="*/ 338203 w 2079321"/>
              <a:gd name="connsiteY1" fmla="*/ 125308 h 513615"/>
              <a:gd name="connsiteX2" fmla="*/ 739036 w 2079321"/>
              <a:gd name="connsiteY2" fmla="*/ 12574 h 513615"/>
              <a:gd name="connsiteX3" fmla="*/ 1089764 w 2079321"/>
              <a:gd name="connsiteY3" fmla="*/ 12574 h 513615"/>
              <a:gd name="connsiteX4" fmla="*/ 1402915 w 2079321"/>
              <a:gd name="connsiteY4" fmla="*/ 100256 h 513615"/>
              <a:gd name="connsiteX5" fmla="*/ 1640910 w 2079321"/>
              <a:gd name="connsiteY5" fmla="*/ 212990 h 513615"/>
              <a:gd name="connsiteX6" fmla="*/ 1878904 w 2079321"/>
              <a:gd name="connsiteY6" fmla="*/ 338251 h 513615"/>
              <a:gd name="connsiteX7" fmla="*/ 2029217 w 2079321"/>
              <a:gd name="connsiteY7" fmla="*/ 425933 h 513615"/>
              <a:gd name="connsiteX8" fmla="*/ 2079321 w 2079321"/>
              <a:gd name="connsiteY8" fmla="*/ 513615 h 513615"/>
              <a:gd name="connsiteX0" fmla="*/ 0 w 2079321"/>
              <a:gd name="connsiteY0" fmla="*/ 350777 h 513615"/>
              <a:gd name="connsiteX1" fmla="*/ 338203 w 2079321"/>
              <a:gd name="connsiteY1" fmla="*/ 125308 h 513615"/>
              <a:gd name="connsiteX2" fmla="*/ 739036 w 2079321"/>
              <a:gd name="connsiteY2" fmla="*/ 12574 h 513615"/>
              <a:gd name="connsiteX3" fmla="*/ 1089764 w 2079321"/>
              <a:gd name="connsiteY3" fmla="*/ 12574 h 513615"/>
              <a:gd name="connsiteX4" fmla="*/ 1402915 w 2079321"/>
              <a:gd name="connsiteY4" fmla="*/ 100256 h 513615"/>
              <a:gd name="connsiteX5" fmla="*/ 1640910 w 2079321"/>
              <a:gd name="connsiteY5" fmla="*/ 212990 h 513615"/>
              <a:gd name="connsiteX6" fmla="*/ 1891430 w 2079321"/>
              <a:gd name="connsiteY6" fmla="*/ 325725 h 513615"/>
              <a:gd name="connsiteX7" fmla="*/ 2029217 w 2079321"/>
              <a:gd name="connsiteY7" fmla="*/ 425933 h 513615"/>
              <a:gd name="connsiteX8" fmla="*/ 2079321 w 2079321"/>
              <a:gd name="connsiteY8" fmla="*/ 513615 h 513615"/>
              <a:gd name="connsiteX0" fmla="*/ 0 w 2079321"/>
              <a:gd name="connsiteY0" fmla="*/ 350777 h 513615"/>
              <a:gd name="connsiteX1" fmla="*/ 338203 w 2079321"/>
              <a:gd name="connsiteY1" fmla="*/ 125308 h 513615"/>
              <a:gd name="connsiteX2" fmla="*/ 739036 w 2079321"/>
              <a:gd name="connsiteY2" fmla="*/ 12574 h 513615"/>
              <a:gd name="connsiteX3" fmla="*/ 1089764 w 2079321"/>
              <a:gd name="connsiteY3" fmla="*/ 12574 h 513615"/>
              <a:gd name="connsiteX4" fmla="*/ 1402915 w 2079321"/>
              <a:gd name="connsiteY4" fmla="*/ 100256 h 513615"/>
              <a:gd name="connsiteX5" fmla="*/ 1653436 w 2079321"/>
              <a:gd name="connsiteY5" fmla="*/ 200464 h 513615"/>
              <a:gd name="connsiteX6" fmla="*/ 1891430 w 2079321"/>
              <a:gd name="connsiteY6" fmla="*/ 325725 h 513615"/>
              <a:gd name="connsiteX7" fmla="*/ 2029217 w 2079321"/>
              <a:gd name="connsiteY7" fmla="*/ 425933 h 513615"/>
              <a:gd name="connsiteX8" fmla="*/ 2079321 w 2079321"/>
              <a:gd name="connsiteY8" fmla="*/ 513615 h 51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9321" h="513615">
                <a:moveTo>
                  <a:pt x="0" y="350777"/>
                </a:moveTo>
                <a:cubicBezTo>
                  <a:pt x="107515" y="261007"/>
                  <a:pt x="215030" y="181675"/>
                  <a:pt x="338203" y="125308"/>
                </a:cubicBezTo>
                <a:cubicBezTo>
                  <a:pt x="461376" y="68941"/>
                  <a:pt x="613776" y="31363"/>
                  <a:pt x="739036" y="12574"/>
                </a:cubicBezTo>
                <a:cubicBezTo>
                  <a:pt x="864296" y="-6215"/>
                  <a:pt x="979118" y="-2040"/>
                  <a:pt x="1089764" y="12574"/>
                </a:cubicBezTo>
                <a:cubicBezTo>
                  <a:pt x="1200411" y="27188"/>
                  <a:pt x="1308970" y="68941"/>
                  <a:pt x="1402915" y="100256"/>
                </a:cubicBezTo>
                <a:cubicBezTo>
                  <a:pt x="1496860" y="131571"/>
                  <a:pt x="1572017" y="162886"/>
                  <a:pt x="1653436" y="200464"/>
                </a:cubicBezTo>
                <a:cubicBezTo>
                  <a:pt x="1734855" y="238042"/>
                  <a:pt x="1828800" y="288147"/>
                  <a:pt x="1891430" y="325725"/>
                </a:cubicBezTo>
                <a:cubicBezTo>
                  <a:pt x="1954060" y="363303"/>
                  <a:pt x="1997902" y="394618"/>
                  <a:pt x="2029217" y="425933"/>
                </a:cubicBezTo>
                <a:cubicBezTo>
                  <a:pt x="2060532" y="457248"/>
                  <a:pt x="2064707" y="494826"/>
                  <a:pt x="2079321" y="513615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cxnSp>
        <p:nvCxnSpPr>
          <p:cNvPr id="32" name="Egyenes összekötő 31"/>
          <p:cNvCxnSpPr/>
          <p:nvPr/>
        </p:nvCxnSpPr>
        <p:spPr>
          <a:xfrm>
            <a:off x="1603375" y="2151063"/>
            <a:ext cx="0" cy="30797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Egyenes összekötő 47"/>
          <p:cNvCxnSpPr/>
          <p:nvPr/>
        </p:nvCxnSpPr>
        <p:spPr>
          <a:xfrm>
            <a:off x="7515225" y="6049963"/>
            <a:ext cx="0" cy="30956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Szabadkézi sokszög 48"/>
          <p:cNvSpPr/>
          <p:nvPr/>
        </p:nvSpPr>
        <p:spPr>
          <a:xfrm>
            <a:off x="6122988" y="5122863"/>
            <a:ext cx="401637" cy="863600"/>
          </a:xfrm>
          <a:custGeom>
            <a:avLst/>
            <a:gdLst>
              <a:gd name="connsiteX0" fmla="*/ 0 w 400946"/>
              <a:gd name="connsiteY0" fmla="*/ 0 h 864296"/>
              <a:gd name="connsiteX1" fmla="*/ 225469 w 400946"/>
              <a:gd name="connsiteY1" fmla="*/ 200417 h 864296"/>
              <a:gd name="connsiteX2" fmla="*/ 350729 w 400946"/>
              <a:gd name="connsiteY2" fmla="*/ 400833 h 864296"/>
              <a:gd name="connsiteX3" fmla="*/ 400833 w 400946"/>
              <a:gd name="connsiteY3" fmla="*/ 563672 h 864296"/>
              <a:gd name="connsiteX4" fmla="*/ 363255 w 400946"/>
              <a:gd name="connsiteY4" fmla="*/ 663880 h 864296"/>
              <a:gd name="connsiteX5" fmla="*/ 325677 w 400946"/>
              <a:gd name="connsiteY5" fmla="*/ 739036 h 864296"/>
              <a:gd name="connsiteX6" fmla="*/ 250521 w 400946"/>
              <a:gd name="connsiteY6" fmla="*/ 789140 h 864296"/>
              <a:gd name="connsiteX7" fmla="*/ 25052 w 400946"/>
              <a:gd name="connsiteY7" fmla="*/ 864296 h 864296"/>
              <a:gd name="connsiteX8" fmla="*/ 25052 w 400946"/>
              <a:gd name="connsiteY8" fmla="*/ 864296 h 864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0946" h="864296">
                <a:moveTo>
                  <a:pt x="0" y="0"/>
                </a:moveTo>
                <a:cubicBezTo>
                  <a:pt x="83507" y="66806"/>
                  <a:pt x="167014" y="133612"/>
                  <a:pt x="225469" y="200417"/>
                </a:cubicBezTo>
                <a:cubicBezTo>
                  <a:pt x="283924" y="267222"/>
                  <a:pt x="321502" y="340291"/>
                  <a:pt x="350729" y="400833"/>
                </a:cubicBezTo>
                <a:cubicBezTo>
                  <a:pt x="379956" y="461375"/>
                  <a:pt x="398745" y="519831"/>
                  <a:pt x="400833" y="563672"/>
                </a:cubicBezTo>
                <a:cubicBezTo>
                  <a:pt x="402921" y="607513"/>
                  <a:pt x="375781" y="634653"/>
                  <a:pt x="363255" y="663880"/>
                </a:cubicBezTo>
                <a:cubicBezTo>
                  <a:pt x="350729" y="693107"/>
                  <a:pt x="344466" y="718159"/>
                  <a:pt x="325677" y="739036"/>
                </a:cubicBezTo>
                <a:cubicBezTo>
                  <a:pt x="306888" y="759913"/>
                  <a:pt x="300625" y="768263"/>
                  <a:pt x="250521" y="789140"/>
                </a:cubicBezTo>
                <a:cubicBezTo>
                  <a:pt x="200417" y="810017"/>
                  <a:pt x="25052" y="864296"/>
                  <a:pt x="25052" y="864296"/>
                </a:cubicBezTo>
                <a:lnTo>
                  <a:pt x="25052" y="864296"/>
                </a:lnTo>
              </a:path>
            </a:pathLst>
          </a:custGeom>
          <a:noFill/>
          <a:ln w="762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cxnSp>
        <p:nvCxnSpPr>
          <p:cNvPr id="13" name="Egyenes összekötő nyíllal 12"/>
          <p:cNvCxnSpPr/>
          <p:nvPr/>
        </p:nvCxnSpPr>
        <p:spPr>
          <a:xfrm>
            <a:off x="2700338" y="836613"/>
            <a:ext cx="1871662" cy="180022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gyenes összekötő nyíllal 14"/>
          <p:cNvCxnSpPr/>
          <p:nvPr/>
        </p:nvCxnSpPr>
        <p:spPr>
          <a:xfrm flipH="1">
            <a:off x="6373813" y="1020763"/>
            <a:ext cx="1279525" cy="266541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gyenes összekötő nyíllal 19"/>
          <p:cNvCxnSpPr/>
          <p:nvPr/>
        </p:nvCxnSpPr>
        <p:spPr>
          <a:xfrm flipV="1">
            <a:off x="2051050" y="3646488"/>
            <a:ext cx="3227388" cy="21431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gyenes összekötő nyíllal 21"/>
          <p:cNvCxnSpPr>
            <a:stCxn id="27660" idx="3"/>
          </p:cNvCxnSpPr>
          <p:nvPr/>
        </p:nvCxnSpPr>
        <p:spPr>
          <a:xfrm flipV="1">
            <a:off x="2916238" y="4868863"/>
            <a:ext cx="4141787" cy="39846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gyenes összekötő nyíllal 29"/>
          <p:cNvCxnSpPr/>
          <p:nvPr/>
        </p:nvCxnSpPr>
        <p:spPr>
          <a:xfrm flipV="1">
            <a:off x="3173413" y="5192713"/>
            <a:ext cx="2190750" cy="53975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Egyenes összekötő nyíllal 34"/>
          <p:cNvCxnSpPr>
            <a:stCxn id="27665" idx="3"/>
          </p:cNvCxnSpPr>
          <p:nvPr/>
        </p:nvCxnSpPr>
        <p:spPr>
          <a:xfrm flipV="1">
            <a:off x="2803525" y="4268788"/>
            <a:ext cx="2016125" cy="4699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gyenes összekötő nyíllal 23"/>
          <p:cNvCxnSpPr>
            <a:stCxn id="27661" idx="1"/>
          </p:cNvCxnSpPr>
          <p:nvPr/>
        </p:nvCxnSpPr>
        <p:spPr>
          <a:xfrm flipH="1">
            <a:off x="7540625" y="3086100"/>
            <a:ext cx="163513" cy="68103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gyenes összekötő nyíllal 16"/>
          <p:cNvCxnSpPr>
            <a:stCxn id="27657" idx="1"/>
          </p:cNvCxnSpPr>
          <p:nvPr/>
        </p:nvCxnSpPr>
        <p:spPr>
          <a:xfrm flipH="1" flipV="1">
            <a:off x="7308850" y="4868863"/>
            <a:ext cx="293688" cy="32385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gyenes összekötő nyíllal 25"/>
          <p:cNvCxnSpPr>
            <a:endCxn id="3" idx="3"/>
          </p:cNvCxnSpPr>
          <p:nvPr/>
        </p:nvCxnSpPr>
        <p:spPr>
          <a:xfrm flipV="1">
            <a:off x="1116013" y="2179638"/>
            <a:ext cx="512762" cy="6477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Egyenes összekötő nyíllal 27"/>
          <p:cNvCxnSpPr>
            <a:endCxn id="3" idx="2"/>
          </p:cNvCxnSpPr>
          <p:nvPr/>
        </p:nvCxnSpPr>
        <p:spPr>
          <a:xfrm flipH="1" flipV="1">
            <a:off x="7540625" y="6049963"/>
            <a:ext cx="193675" cy="27305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86" name="Szövegdoboz 1"/>
          <p:cNvSpPr txBox="1">
            <a:spLocks noChangeArrowheads="1"/>
          </p:cNvSpPr>
          <p:nvPr/>
        </p:nvSpPr>
        <p:spPr bwMode="auto">
          <a:xfrm>
            <a:off x="925513" y="4149725"/>
            <a:ext cx="14716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m. iliopsoas</a:t>
            </a:r>
          </a:p>
        </p:txBody>
      </p:sp>
      <p:sp>
        <p:nvSpPr>
          <p:cNvPr id="27687" name="Szövegdoboz 3"/>
          <p:cNvSpPr txBox="1">
            <a:spLocks noChangeArrowheads="1"/>
          </p:cNvSpPr>
          <p:nvPr/>
        </p:nvSpPr>
        <p:spPr bwMode="auto">
          <a:xfrm>
            <a:off x="3419475" y="6237288"/>
            <a:ext cx="15128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m. pectineus</a:t>
            </a:r>
          </a:p>
        </p:txBody>
      </p:sp>
      <p:cxnSp>
        <p:nvCxnSpPr>
          <p:cNvPr id="45" name="Egyenes összekötő nyíllal 44"/>
          <p:cNvCxnSpPr>
            <a:stCxn id="27686" idx="3"/>
          </p:cNvCxnSpPr>
          <p:nvPr/>
        </p:nvCxnSpPr>
        <p:spPr>
          <a:xfrm flipV="1">
            <a:off x="2397125" y="3987800"/>
            <a:ext cx="938213" cy="34607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Egyenes összekötő nyíllal 45"/>
          <p:cNvCxnSpPr/>
          <p:nvPr/>
        </p:nvCxnSpPr>
        <p:spPr>
          <a:xfrm flipV="1">
            <a:off x="4572000" y="5811838"/>
            <a:ext cx="792163" cy="42545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Egyenes összekötő 37"/>
          <p:cNvCxnSpPr>
            <a:stCxn id="3" idx="3"/>
          </p:cNvCxnSpPr>
          <p:nvPr/>
        </p:nvCxnSpPr>
        <p:spPr>
          <a:xfrm>
            <a:off x="1603375" y="2179638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Egyenes összekötő 42"/>
          <p:cNvCxnSpPr/>
          <p:nvPr/>
        </p:nvCxnSpPr>
        <p:spPr>
          <a:xfrm>
            <a:off x="1624013" y="2200275"/>
            <a:ext cx="5913437" cy="387032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Szövegdoboz 43"/>
          <p:cNvSpPr txBox="1"/>
          <p:nvPr/>
        </p:nvSpPr>
        <p:spPr>
          <a:xfrm>
            <a:off x="34925" y="115888"/>
            <a:ext cx="900112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hu-HU" sz="3200" b="1" dirty="0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 hasfal rétegei a lágyéktájon</a:t>
            </a:r>
          </a:p>
        </p:txBody>
      </p:sp>
      <p:sp>
        <p:nvSpPr>
          <p:cNvPr id="27693" name="Szövegdoboz 17"/>
          <p:cNvSpPr txBox="1">
            <a:spLocks noChangeArrowheads="1"/>
          </p:cNvSpPr>
          <p:nvPr/>
        </p:nvSpPr>
        <p:spPr bwMode="auto">
          <a:xfrm>
            <a:off x="409575" y="1335088"/>
            <a:ext cx="6445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 b="1">
                <a:solidFill>
                  <a:srgbClr val="7030A0"/>
                </a:solidFill>
              </a:rPr>
              <a:t>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zabadkézi sokszög 54"/>
          <p:cNvSpPr/>
          <p:nvPr/>
        </p:nvSpPr>
        <p:spPr>
          <a:xfrm>
            <a:off x="6108700" y="5243513"/>
            <a:ext cx="1465263" cy="1211262"/>
          </a:xfrm>
          <a:custGeom>
            <a:avLst/>
            <a:gdLst>
              <a:gd name="connsiteX0" fmla="*/ 69165 w 1465383"/>
              <a:gd name="connsiteY0" fmla="*/ 40341 h 1210402"/>
              <a:gd name="connsiteX1" fmla="*/ 1370064 w 1465383"/>
              <a:gd name="connsiteY1" fmla="*/ 860473 h 1210402"/>
              <a:gd name="connsiteX2" fmla="*/ 1360637 w 1465383"/>
              <a:gd name="connsiteY2" fmla="*/ 1180984 h 1210402"/>
              <a:gd name="connsiteX3" fmla="*/ 1313503 w 1465383"/>
              <a:gd name="connsiteY3" fmla="*/ 1180984 h 1210402"/>
              <a:gd name="connsiteX4" fmla="*/ 1162674 w 1465383"/>
              <a:gd name="connsiteY4" fmla="*/ 1049009 h 1210402"/>
              <a:gd name="connsiteX5" fmla="*/ 955285 w 1465383"/>
              <a:gd name="connsiteY5" fmla="*/ 945314 h 1210402"/>
              <a:gd name="connsiteX6" fmla="*/ 681907 w 1465383"/>
              <a:gd name="connsiteY6" fmla="*/ 832192 h 1210402"/>
              <a:gd name="connsiteX7" fmla="*/ 465091 w 1465383"/>
              <a:gd name="connsiteY7" fmla="*/ 832192 h 1210402"/>
              <a:gd name="connsiteX8" fmla="*/ 248274 w 1465383"/>
              <a:gd name="connsiteY8" fmla="*/ 822766 h 1210402"/>
              <a:gd name="connsiteX9" fmla="*/ 154006 w 1465383"/>
              <a:gd name="connsiteY9" fmla="*/ 822766 h 1210402"/>
              <a:gd name="connsiteX10" fmla="*/ 78592 w 1465383"/>
              <a:gd name="connsiteY10" fmla="*/ 832192 h 1210402"/>
              <a:gd name="connsiteX11" fmla="*/ 370823 w 1465383"/>
              <a:gd name="connsiteY11" fmla="*/ 700217 h 1210402"/>
              <a:gd name="connsiteX12" fmla="*/ 389676 w 1465383"/>
              <a:gd name="connsiteY12" fmla="*/ 483401 h 1210402"/>
              <a:gd name="connsiteX13" fmla="*/ 342542 w 1465383"/>
              <a:gd name="connsiteY13" fmla="*/ 360852 h 1210402"/>
              <a:gd name="connsiteX14" fmla="*/ 248274 w 1465383"/>
              <a:gd name="connsiteY14" fmla="*/ 238304 h 1210402"/>
              <a:gd name="connsiteX15" fmla="*/ 182287 w 1465383"/>
              <a:gd name="connsiteY15" fmla="*/ 134609 h 1210402"/>
              <a:gd name="connsiteX16" fmla="*/ 69165 w 1465383"/>
              <a:gd name="connsiteY16" fmla="*/ 40341 h 1210402"/>
              <a:gd name="connsiteX0" fmla="*/ 69165 w 1465383"/>
              <a:gd name="connsiteY0" fmla="*/ 40341 h 1210402"/>
              <a:gd name="connsiteX1" fmla="*/ 1370064 w 1465383"/>
              <a:gd name="connsiteY1" fmla="*/ 860473 h 1210402"/>
              <a:gd name="connsiteX2" fmla="*/ 1360637 w 1465383"/>
              <a:gd name="connsiteY2" fmla="*/ 1180984 h 1210402"/>
              <a:gd name="connsiteX3" fmla="*/ 1313503 w 1465383"/>
              <a:gd name="connsiteY3" fmla="*/ 1180984 h 1210402"/>
              <a:gd name="connsiteX4" fmla="*/ 1162674 w 1465383"/>
              <a:gd name="connsiteY4" fmla="*/ 1049009 h 1210402"/>
              <a:gd name="connsiteX5" fmla="*/ 955285 w 1465383"/>
              <a:gd name="connsiteY5" fmla="*/ 945314 h 1210402"/>
              <a:gd name="connsiteX6" fmla="*/ 681907 w 1465383"/>
              <a:gd name="connsiteY6" fmla="*/ 832192 h 1210402"/>
              <a:gd name="connsiteX7" fmla="*/ 455566 w 1465383"/>
              <a:gd name="connsiteY7" fmla="*/ 794092 h 1210402"/>
              <a:gd name="connsiteX8" fmla="*/ 248274 w 1465383"/>
              <a:gd name="connsiteY8" fmla="*/ 822766 h 1210402"/>
              <a:gd name="connsiteX9" fmla="*/ 154006 w 1465383"/>
              <a:gd name="connsiteY9" fmla="*/ 822766 h 1210402"/>
              <a:gd name="connsiteX10" fmla="*/ 78592 w 1465383"/>
              <a:gd name="connsiteY10" fmla="*/ 832192 h 1210402"/>
              <a:gd name="connsiteX11" fmla="*/ 370823 w 1465383"/>
              <a:gd name="connsiteY11" fmla="*/ 700217 h 1210402"/>
              <a:gd name="connsiteX12" fmla="*/ 389676 w 1465383"/>
              <a:gd name="connsiteY12" fmla="*/ 483401 h 1210402"/>
              <a:gd name="connsiteX13" fmla="*/ 342542 w 1465383"/>
              <a:gd name="connsiteY13" fmla="*/ 360852 h 1210402"/>
              <a:gd name="connsiteX14" fmla="*/ 248274 w 1465383"/>
              <a:gd name="connsiteY14" fmla="*/ 238304 h 1210402"/>
              <a:gd name="connsiteX15" fmla="*/ 182287 w 1465383"/>
              <a:gd name="connsiteY15" fmla="*/ 134609 h 1210402"/>
              <a:gd name="connsiteX16" fmla="*/ 69165 w 1465383"/>
              <a:gd name="connsiteY16" fmla="*/ 40341 h 1210402"/>
              <a:gd name="connsiteX0" fmla="*/ 69165 w 1465383"/>
              <a:gd name="connsiteY0" fmla="*/ 40341 h 1210402"/>
              <a:gd name="connsiteX1" fmla="*/ 1370064 w 1465383"/>
              <a:gd name="connsiteY1" fmla="*/ 860473 h 1210402"/>
              <a:gd name="connsiteX2" fmla="*/ 1360637 w 1465383"/>
              <a:gd name="connsiteY2" fmla="*/ 1180984 h 1210402"/>
              <a:gd name="connsiteX3" fmla="*/ 1313503 w 1465383"/>
              <a:gd name="connsiteY3" fmla="*/ 1180984 h 1210402"/>
              <a:gd name="connsiteX4" fmla="*/ 1162674 w 1465383"/>
              <a:gd name="connsiteY4" fmla="*/ 1049009 h 1210402"/>
              <a:gd name="connsiteX5" fmla="*/ 955285 w 1465383"/>
              <a:gd name="connsiteY5" fmla="*/ 945314 h 1210402"/>
              <a:gd name="connsiteX6" fmla="*/ 681907 w 1465383"/>
              <a:gd name="connsiteY6" fmla="*/ 832192 h 1210402"/>
              <a:gd name="connsiteX7" fmla="*/ 474616 w 1465383"/>
              <a:gd name="connsiteY7" fmla="*/ 841717 h 1210402"/>
              <a:gd name="connsiteX8" fmla="*/ 248274 w 1465383"/>
              <a:gd name="connsiteY8" fmla="*/ 822766 h 1210402"/>
              <a:gd name="connsiteX9" fmla="*/ 154006 w 1465383"/>
              <a:gd name="connsiteY9" fmla="*/ 822766 h 1210402"/>
              <a:gd name="connsiteX10" fmla="*/ 78592 w 1465383"/>
              <a:gd name="connsiteY10" fmla="*/ 832192 h 1210402"/>
              <a:gd name="connsiteX11" fmla="*/ 370823 w 1465383"/>
              <a:gd name="connsiteY11" fmla="*/ 700217 h 1210402"/>
              <a:gd name="connsiteX12" fmla="*/ 389676 w 1465383"/>
              <a:gd name="connsiteY12" fmla="*/ 483401 h 1210402"/>
              <a:gd name="connsiteX13" fmla="*/ 342542 w 1465383"/>
              <a:gd name="connsiteY13" fmla="*/ 360852 h 1210402"/>
              <a:gd name="connsiteX14" fmla="*/ 248274 w 1465383"/>
              <a:gd name="connsiteY14" fmla="*/ 238304 h 1210402"/>
              <a:gd name="connsiteX15" fmla="*/ 182287 w 1465383"/>
              <a:gd name="connsiteY15" fmla="*/ 134609 h 1210402"/>
              <a:gd name="connsiteX16" fmla="*/ 69165 w 1465383"/>
              <a:gd name="connsiteY16" fmla="*/ 40341 h 1210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465383" h="1210402">
                <a:moveTo>
                  <a:pt x="69165" y="40341"/>
                </a:moveTo>
                <a:cubicBezTo>
                  <a:pt x="267128" y="161318"/>
                  <a:pt x="1154819" y="670366"/>
                  <a:pt x="1370064" y="860473"/>
                </a:cubicBezTo>
                <a:cubicBezTo>
                  <a:pt x="1585309" y="1050580"/>
                  <a:pt x="1370064" y="1127566"/>
                  <a:pt x="1360637" y="1180984"/>
                </a:cubicBezTo>
                <a:cubicBezTo>
                  <a:pt x="1351210" y="1234403"/>
                  <a:pt x="1346497" y="1202980"/>
                  <a:pt x="1313503" y="1180984"/>
                </a:cubicBezTo>
                <a:cubicBezTo>
                  <a:pt x="1280509" y="1158988"/>
                  <a:pt x="1222377" y="1088287"/>
                  <a:pt x="1162674" y="1049009"/>
                </a:cubicBezTo>
                <a:cubicBezTo>
                  <a:pt x="1102971" y="1009731"/>
                  <a:pt x="1035413" y="981450"/>
                  <a:pt x="955285" y="945314"/>
                </a:cubicBezTo>
                <a:cubicBezTo>
                  <a:pt x="875157" y="909178"/>
                  <a:pt x="762018" y="849458"/>
                  <a:pt x="681907" y="832192"/>
                </a:cubicBezTo>
                <a:cubicBezTo>
                  <a:pt x="601796" y="814926"/>
                  <a:pt x="546888" y="843288"/>
                  <a:pt x="474616" y="841717"/>
                </a:cubicBezTo>
                <a:cubicBezTo>
                  <a:pt x="402344" y="840146"/>
                  <a:pt x="301709" y="825924"/>
                  <a:pt x="248274" y="822766"/>
                </a:cubicBezTo>
                <a:cubicBezTo>
                  <a:pt x="194839" y="819608"/>
                  <a:pt x="182286" y="821195"/>
                  <a:pt x="154006" y="822766"/>
                </a:cubicBezTo>
                <a:cubicBezTo>
                  <a:pt x="125726" y="824337"/>
                  <a:pt x="42456" y="852617"/>
                  <a:pt x="78592" y="832192"/>
                </a:cubicBezTo>
                <a:cubicBezTo>
                  <a:pt x="114728" y="811767"/>
                  <a:pt x="318976" y="758349"/>
                  <a:pt x="370823" y="700217"/>
                </a:cubicBezTo>
                <a:cubicBezTo>
                  <a:pt x="422670" y="642085"/>
                  <a:pt x="394390" y="539962"/>
                  <a:pt x="389676" y="483401"/>
                </a:cubicBezTo>
                <a:cubicBezTo>
                  <a:pt x="384962" y="426840"/>
                  <a:pt x="366109" y="401701"/>
                  <a:pt x="342542" y="360852"/>
                </a:cubicBezTo>
                <a:cubicBezTo>
                  <a:pt x="318975" y="320003"/>
                  <a:pt x="274983" y="276011"/>
                  <a:pt x="248274" y="238304"/>
                </a:cubicBezTo>
                <a:cubicBezTo>
                  <a:pt x="221565" y="200597"/>
                  <a:pt x="205854" y="162889"/>
                  <a:pt x="182287" y="134609"/>
                </a:cubicBezTo>
                <a:cubicBezTo>
                  <a:pt x="158720" y="106329"/>
                  <a:pt x="-128798" y="-80636"/>
                  <a:pt x="69165" y="40341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42" name="Szabadkézi sokszög 41"/>
          <p:cNvSpPr/>
          <p:nvPr/>
        </p:nvSpPr>
        <p:spPr>
          <a:xfrm>
            <a:off x="4144963" y="5565775"/>
            <a:ext cx="2108200" cy="604838"/>
          </a:xfrm>
          <a:custGeom>
            <a:avLst/>
            <a:gdLst>
              <a:gd name="connsiteX0" fmla="*/ 2038638 w 2108147"/>
              <a:gd name="connsiteY0" fmla="*/ 406265 h 605063"/>
              <a:gd name="connsiteX1" fmla="*/ 1642712 w 2108147"/>
              <a:gd name="connsiteY1" fmla="*/ 189449 h 605063"/>
              <a:gd name="connsiteX2" fmla="*/ 1265640 w 2108147"/>
              <a:gd name="connsiteY2" fmla="*/ 57474 h 605063"/>
              <a:gd name="connsiteX3" fmla="*/ 935701 w 2108147"/>
              <a:gd name="connsiteY3" fmla="*/ 913 h 605063"/>
              <a:gd name="connsiteX4" fmla="*/ 643470 w 2108147"/>
              <a:gd name="connsiteY4" fmla="*/ 29193 h 605063"/>
              <a:gd name="connsiteX5" fmla="*/ 388947 w 2108147"/>
              <a:gd name="connsiteY5" fmla="*/ 114034 h 605063"/>
              <a:gd name="connsiteX6" fmla="*/ 219264 w 2108147"/>
              <a:gd name="connsiteY6" fmla="*/ 189449 h 605063"/>
              <a:gd name="connsiteX7" fmla="*/ 106143 w 2108147"/>
              <a:gd name="connsiteY7" fmla="*/ 283717 h 605063"/>
              <a:gd name="connsiteX8" fmla="*/ 59009 w 2108147"/>
              <a:gd name="connsiteY8" fmla="*/ 293144 h 605063"/>
              <a:gd name="connsiteX9" fmla="*/ 21301 w 2108147"/>
              <a:gd name="connsiteY9" fmla="*/ 387412 h 605063"/>
              <a:gd name="connsiteX10" fmla="*/ 417227 w 2108147"/>
              <a:gd name="connsiteY10" fmla="*/ 528814 h 605063"/>
              <a:gd name="connsiteX11" fmla="*/ 935701 w 2108147"/>
              <a:gd name="connsiteY11" fmla="*/ 575948 h 605063"/>
              <a:gd name="connsiteX12" fmla="*/ 1312774 w 2108147"/>
              <a:gd name="connsiteY12" fmla="*/ 604228 h 605063"/>
              <a:gd name="connsiteX13" fmla="*/ 1670992 w 2108147"/>
              <a:gd name="connsiteY13" fmla="*/ 594801 h 605063"/>
              <a:gd name="connsiteX14" fmla="*/ 1821821 w 2108147"/>
              <a:gd name="connsiteY14" fmla="*/ 566521 h 605063"/>
              <a:gd name="connsiteX15" fmla="*/ 2000930 w 2108147"/>
              <a:gd name="connsiteY15" fmla="*/ 557094 h 605063"/>
              <a:gd name="connsiteX16" fmla="*/ 2104625 w 2108147"/>
              <a:gd name="connsiteY16" fmla="*/ 547667 h 605063"/>
              <a:gd name="connsiteX17" fmla="*/ 2085772 w 2108147"/>
              <a:gd name="connsiteY17" fmla="*/ 453399 h 605063"/>
              <a:gd name="connsiteX18" fmla="*/ 2038638 w 2108147"/>
              <a:gd name="connsiteY18" fmla="*/ 406265 h 605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108147" h="605063">
                <a:moveTo>
                  <a:pt x="2038638" y="406265"/>
                </a:moveTo>
                <a:cubicBezTo>
                  <a:pt x="1964795" y="362273"/>
                  <a:pt x="1771545" y="247581"/>
                  <a:pt x="1642712" y="189449"/>
                </a:cubicBezTo>
                <a:cubicBezTo>
                  <a:pt x="1513879" y="131317"/>
                  <a:pt x="1383475" y="88897"/>
                  <a:pt x="1265640" y="57474"/>
                </a:cubicBezTo>
                <a:cubicBezTo>
                  <a:pt x="1147805" y="26051"/>
                  <a:pt x="1039396" y="5626"/>
                  <a:pt x="935701" y="913"/>
                </a:cubicBezTo>
                <a:cubicBezTo>
                  <a:pt x="832006" y="-3801"/>
                  <a:pt x="734596" y="10340"/>
                  <a:pt x="643470" y="29193"/>
                </a:cubicBezTo>
                <a:cubicBezTo>
                  <a:pt x="552344" y="48046"/>
                  <a:pt x="459648" y="87325"/>
                  <a:pt x="388947" y="114034"/>
                </a:cubicBezTo>
                <a:cubicBezTo>
                  <a:pt x="318246" y="140743"/>
                  <a:pt x="266398" y="161168"/>
                  <a:pt x="219264" y="189449"/>
                </a:cubicBezTo>
                <a:cubicBezTo>
                  <a:pt x="172130" y="217729"/>
                  <a:pt x="106143" y="283717"/>
                  <a:pt x="106143" y="283717"/>
                </a:cubicBezTo>
                <a:cubicBezTo>
                  <a:pt x="79434" y="300999"/>
                  <a:pt x="73149" y="275862"/>
                  <a:pt x="59009" y="293144"/>
                </a:cubicBezTo>
                <a:cubicBezTo>
                  <a:pt x="44869" y="310426"/>
                  <a:pt x="-38402" y="348134"/>
                  <a:pt x="21301" y="387412"/>
                </a:cubicBezTo>
                <a:cubicBezTo>
                  <a:pt x="81004" y="426690"/>
                  <a:pt x="264827" y="497391"/>
                  <a:pt x="417227" y="528814"/>
                </a:cubicBezTo>
                <a:cubicBezTo>
                  <a:pt x="569627" y="560237"/>
                  <a:pt x="935701" y="575948"/>
                  <a:pt x="935701" y="575948"/>
                </a:cubicBezTo>
                <a:cubicBezTo>
                  <a:pt x="1084959" y="588517"/>
                  <a:pt x="1190226" y="601086"/>
                  <a:pt x="1312774" y="604228"/>
                </a:cubicBezTo>
                <a:cubicBezTo>
                  <a:pt x="1435322" y="607370"/>
                  <a:pt x="1586151" y="601086"/>
                  <a:pt x="1670992" y="594801"/>
                </a:cubicBezTo>
                <a:cubicBezTo>
                  <a:pt x="1755833" y="588517"/>
                  <a:pt x="1766831" y="572806"/>
                  <a:pt x="1821821" y="566521"/>
                </a:cubicBezTo>
                <a:cubicBezTo>
                  <a:pt x="1876811" y="560237"/>
                  <a:pt x="1953796" y="560236"/>
                  <a:pt x="2000930" y="557094"/>
                </a:cubicBezTo>
                <a:cubicBezTo>
                  <a:pt x="2048064" y="553952"/>
                  <a:pt x="2090485" y="564949"/>
                  <a:pt x="2104625" y="547667"/>
                </a:cubicBezTo>
                <a:cubicBezTo>
                  <a:pt x="2118765" y="530385"/>
                  <a:pt x="2085772" y="453399"/>
                  <a:pt x="2085772" y="453399"/>
                </a:cubicBezTo>
                <a:cubicBezTo>
                  <a:pt x="2076345" y="434546"/>
                  <a:pt x="2112481" y="450257"/>
                  <a:pt x="2038638" y="406265"/>
                </a:cubicBezTo>
                <a:close/>
              </a:path>
            </a:pathLst>
          </a:cu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43" name="Szabadkézi sokszög 42"/>
          <p:cNvSpPr/>
          <p:nvPr/>
        </p:nvSpPr>
        <p:spPr>
          <a:xfrm>
            <a:off x="1577975" y="2276475"/>
            <a:ext cx="2589213" cy="3667125"/>
          </a:xfrm>
          <a:custGeom>
            <a:avLst/>
            <a:gdLst>
              <a:gd name="connsiteX0" fmla="*/ 34098 w 2589112"/>
              <a:gd name="connsiteY0" fmla="*/ 263 h 3668044"/>
              <a:gd name="connsiteX1" fmla="*/ 420596 w 2589112"/>
              <a:gd name="connsiteY1" fmla="*/ 254787 h 3668044"/>
              <a:gd name="connsiteX2" fmla="*/ 816522 w 2589112"/>
              <a:gd name="connsiteY2" fmla="*/ 556445 h 3668044"/>
              <a:gd name="connsiteX3" fmla="*/ 1146460 w 2589112"/>
              <a:gd name="connsiteY3" fmla="*/ 782688 h 3668044"/>
              <a:gd name="connsiteX4" fmla="*/ 1815763 w 2589112"/>
              <a:gd name="connsiteY4" fmla="*/ 1235174 h 3668044"/>
              <a:gd name="connsiteX5" fmla="*/ 2042007 w 2589112"/>
              <a:gd name="connsiteY5" fmla="*/ 1593393 h 3668044"/>
              <a:gd name="connsiteX6" fmla="*/ 2268250 w 2589112"/>
              <a:gd name="connsiteY6" fmla="*/ 1979892 h 3668044"/>
              <a:gd name="connsiteX7" fmla="*/ 2381372 w 2589112"/>
              <a:gd name="connsiteY7" fmla="*/ 2300403 h 3668044"/>
              <a:gd name="connsiteX8" fmla="*/ 2485067 w 2589112"/>
              <a:gd name="connsiteY8" fmla="*/ 2602061 h 3668044"/>
              <a:gd name="connsiteX9" fmla="*/ 2522774 w 2589112"/>
              <a:gd name="connsiteY9" fmla="*/ 2856585 h 3668044"/>
              <a:gd name="connsiteX10" fmla="*/ 2569908 w 2589112"/>
              <a:gd name="connsiteY10" fmla="*/ 3111109 h 3668044"/>
              <a:gd name="connsiteX11" fmla="*/ 2569908 w 2589112"/>
              <a:gd name="connsiteY11" fmla="*/ 3384486 h 3668044"/>
              <a:gd name="connsiteX12" fmla="*/ 2588761 w 2589112"/>
              <a:gd name="connsiteY12" fmla="*/ 3573022 h 3668044"/>
              <a:gd name="connsiteX13" fmla="*/ 2551054 w 2589112"/>
              <a:gd name="connsiteY13" fmla="*/ 3667290 h 3668044"/>
              <a:gd name="connsiteX14" fmla="*/ 2305957 w 2589112"/>
              <a:gd name="connsiteY14" fmla="*/ 3525888 h 3668044"/>
              <a:gd name="connsiteX15" fmla="*/ 1976019 w 2589112"/>
              <a:gd name="connsiteY15" fmla="*/ 3280791 h 3668044"/>
              <a:gd name="connsiteX16" fmla="*/ 1721495 w 2589112"/>
              <a:gd name="connsiteY16" fmla="*/ 3016840 h 3668044"/>
              <a:gd name="connsiteX17" fmla="*/ 1514106 w 2589112"/>
              <a:gd name="connsiteY17" fmla="*/ 2630341 h 3668044"/>
              <a:gd name="connsiteX18" fmla="*/ 1382130 w 2589112"/>
              <a:gd name="connsiteY18" fmla="*/ 2206135 h 3668044"/>
              <a:gd name="connsiteX19" fmla="*/ 1259582 w 2589112"/>
              <a:gd name="connsiteY19" fmla="*/ 1876197 h 3668044"/>
              <a:gd name="connsiteX20" fmla="*/ 1089900 w 2589112"/>
              <a:gd name="connsiteY20" fmla="*/ 1536832 h 3668044"/>
              <a:gd name="connsiteX21" fmla="*/ 939071 w 2589112"/>
              <a:gd name="connsiteY21" fmla="*/ 1225748 h 3668044"/>
              <a:gd name="connsiteX22" fmla="*/ 797669 w 2589112"/>
              <a:gd name="connsiteY22" fmla="*/ 999504 h 3668044"/>
              <a:gd name="connsiteX23" fmla="*/ 609133 w 2589112"/>
              <a:gd name="connsiteY23" fmla="*/ 744981 h 3668044"/>
              <a:gd name="connsiteX24" fmla="*/ 477157 w 2589112"/>
              <a:gd name="connsiteY24" fmla="*/ 622432 h 3668044"/>
              <a:gd name="connsiteX25" fmla="*/ 269768 w 2589112"/>
              <a:gd name="connsiteY25" fmla="*/ 433896 h 3668044"/>
              <a:gd name="connsiteX26" fmla="*/ 71805 w 2589112"/>
              <a:gd name="connsiteY26" fmla="*/ 330201 h 3668044"/>
              <a:gd name="connsiteX27" fmla="*/ 24671 w 2589112"/>
              <a:gd name="connsiteY27" fmla="*/ 301921 h 3668044"/>
              <a:gd name="connsiteX28" fmla="*/ 34098 w 2589112"/>
              <a:gd name="connsiteY28" fmla="*/ 263 h 3668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589112" h="3668044">
                <a:moveTo>
                  <a:pt x="34098" y="263"/>
                </a:moveTo>
                <a:cubicBezTo>
                  <a:pt x="100086" y="-7593"/>
                  <a:pt x="290192" y="162090"/>
                  <a:pt x="420596" y="254787"/>
                </a:cubicBezTo>
                <a:cubicBezTo>
                  <a:pt x="551000" y="347484"/>
                  <a:pt x="695545" y="468462"/>
                  <a:pt x="816522" y="556445"/>
                </a:cubicBezTo>
                <a:cubicBezTo>
                  <a:pt x="937499" y="644428"/>
                  <a:pt x="1146460" y="782688"/>
                  <a:pt x="1146460" y="782688"/>
                </a:cubicBezTo>
                <a:cubicBezTo>
                  <a:pt x="1313000" y="895809"/>
                  <a:pt x="1666505" y="1100057"/>
                  <a:pt x="1815763" y="1235174"/>
                </a:cubicBezTo>
                <a:cubicBezTo>
                  <a:pt x="1965021" y="1370292"/>
                  <a:pt x="1966592" y="1469273"/>
                  <a:pt x="2042007" y="1593393"/>
                </a:cubicBezTo>
                <a:cubicBezTo>
                  <a:pt x="2117422" y="1717513"/>
                  <a:pt x="2211689" y="1862057"/>
                  <a:pt x="2268250" y="1979892"/>
                </a:cubicBezTo>
                <a:cubicBezTo>
                  <a:pt x="2324811" y="2097727"/>
                  <a:pt x="2345236" y="2196708"/>
                  <a:pt x="2381372" y="2300403"/>
                </a:cubicBezTo>
                <a:cubicBezTo>
                  <a:pt x="2417508" y="2404098"/>
                  <a:pt x="2461500" y="2509364"/>
                  <a:pt x="2485067" y="2602061"/>
                </a:cubicBezTo>
                <a:cubicBezTo>
                  <a:pt x="2508634" y="2694758"/>
                  <a:pt x="2508634" y="2771744"/>
                  <a:pt x="2522774" y="2856585"/>
                </a:cubicBezTo>
                <a:cubicBezTo>
                  <a:pt x="2536914" y="2941426"/>
                  <a:pt x="2562052" y="3023125"/>
                  <a:pt x="2569908" y="3111109"/>
                </a:cubicBezTo>
                <a:cubicBezTo>
                  <a:pt x="2577764" y="3199093"/>
                  <a:pt x="2566766" y="3307501"/>
                  <a:pt x="2569908" y="3384486"/>
                </a:cubicBezTo>
                <a:cubicBezTo>
                  <a:pt x="2573050" y="3461471"/>
                  <a:pt x="2591903" y="3525888"/>
                  <a:pt x="2588761" y="3573022"/>
                </a:cubicBezTo>
                <a:cubicBezTo>
                  <a:pt x="2585619" y="3620156"/>
                  <a:pt x="2598188" y="3675146"/>
                  <a:pt x="2551054" y="3667290"/>
                </a:cubicBezTo>
                <a:cubicBezTo>
                  <a:pt x="2503920" y="3659434"/>
                  <a:pt x="2401796" y="3590305"/>
                  <a:pt x="2305957" y="3525888"/>
                </a:cubicBezTo>
                <a:cubicBezTo>
                  <a:pt x="2210118" y="3461472"/>
                  <a:pt x="2073429" y="3365632"/>
                  <a:pt x="1976019" y="3280791"/>
                </a:cubicBezTo>
                <a:cubicBezTo>
                  <a:pt x="1878609" y="3195950"/>
                  <a:pt x="1798480" y="3125248"/>
                  <a:pt x="1721495" y="3016840"/>
                </a:cubicBezTo>
                <a:cubicBezTo>
                  <a:pt x="1644510" y="2908432"/>
                  <a:pt x="1570667" y="2765459"/>
                  <a:pt x="1514106" y="2630341"/>
                </a:cubicBezTo>
                <a:cubicBezTo>
                  <a:pt x="1457545" y="2495224"/>
                  <a:pt x="1424551" y="2331825"/>
                  <a:pt x="1382130" y="2206135"/>
                </a:cubicBezTo>
                <a:cubicBezTo>
                  <a:pt x="1339709" y="2080445"/>
                  <a:pt x="1308287" y="1987748"/>
                  <a:pt x="1259582" y="1876197"/>
                </a:cubicBezTo>
                <a:cubicBezTo>
                  <a:pt x="1210877" y="1764646"/>
                  <a:pt x="1143318" y="1645240"/>
                  <a:pt x="1089900" y="1536832"/>
                </a:cubicBezTo>
                <a:cubicBezTo>
                  <a:pt x="1036482" y="1428424"/>
                  <a:pt x="987776" y="1315303"/>
                  <a:pt x="939071" y="1225748"/>
                </a:cubicBezTo>
                <a:cubicBezTo>
                  <a:pt x="890366" y="1136193"/>
                  <a:pt x="852659" y="1079632"/>
                  <a:pt x="797669" y="999504"/>
                </a:cubicBezTo>
                <a:cubicBezTo>
                  <a:pt x="742679" y="919376"/>
                  <a:pt x="662552" y="807826"/>
                  <a:pt x="609133" y="744981"/>
                </a:cubicBezTo>
                <a:cubicBezTo>
                  <a:pt x="555714" y="682136"/>
                  <a:pt x="477157" y="622432"/>
                  <a:pt x="477157" y="622432"/>
                </a:cubicBezTo>
                <a:cubicBezTo>
                  <a:pt x="420596" y="570585"/>
                  <a:pt x="337327" y="482601"/>
                  <a:pt x="269768" y="433896"/>
                </a:cubicBezTo>
                <a:cubicBezTo>
                  <a:pt x="202209" y="385191"/>
                  <a:pt x="112654" y="352197"/>
                  <a:pt x="71805" y="330201"/>
                </a:cubicBezTo>
                <a:cubicBezTo>
                  <a:pt x="30956" y="308205"/>
                  <a:pt x="32527" y="355339"/>
                  <a:pt x="24671" y="301921"/>
                </a:cubicBezTo>
                <a:cubicBezTo>
                  <a:pt x="16815" y="248503"/>
                  <a:pt x="-31890" y="8119"/>
                  <a:pt x="34098" y="263"/>
                </a:cubicBezTo>
                <a:close/>
              </a:path>
            </a:pathLst>
          </a:cu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28677" name="Szövegdoboz 2"/>
          <p:cNvSpPr txBox="1">
            <a:spLocks noChangeArrowheads="1"/>
          </p:cNvSpPr>
          <p:nvPr/>
        </p:nvSpPr>
        <p:spPr bwMode="auto">
          <a:xfrm>
            <a:off x="1763713" y="1370013"/>
            <a:ext cx="23034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fascia transversalis</a:t>
            </a:r>
          </a:p>
        </p:txBody>
      </p:sp>
      <p:sp>
        <p:nvSpPr>
          <p:cNvPr id="28678" name="Szövegdoboz 1"/>
          <p:cNvSpPr txBox="1">
            <a:spLocks noChangeArrowheads="1"/>
          </p:cNvSpPr>
          <p:nvPr/>
        </p:nvSpPr>
        <p:spPr bwMode="auto">
          <a:xfrm>
            <a:off x="1073150" y="4581525"/>
            <a:ext cx="14811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m. iliopsoas</a:t>
            </a:r>
          </a:p>
        </p:txBody>
      </p:sp>
      <p:sp>
        <p:nvSpPr>
          <p:cNvPr id="28679" name="Szövegdoboz 3"/>
          <p:cNvSpPr txBox="1">
            <a:spLocks noChangeArrowheads="1"/>
          </p:cNvSpPr>
          <p:nvPr/>
        </p:nvSpPr>
        <p:spPr bwMode="auto">
          <a:xfrm>
            <a:off x="3419475" y="6237288"/>
            <a:ext cx="15128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m. pectineus</a:t>
            </a:r>
          </a:p>
        </p:txBody>
      </p:sp>
      <p:sp>
        <p:nvSpPr>
          <p:cNvPr id="28680" name="Szövegdoboz 5"/>
          <p:cNvSpPr txBox="1">
            <a:spLocks noChangeArrowheads="1"/>
          </p:cNvSpPr>
          <p:nvPr/>
        </p:nvSpPr>
        <p:spPr bwMode="auto">
          <a:xfrm>
            <a:off x="1116013" y="5580063"/>
            <a:ext cx="22320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hiatus subinguinalis</a:t>
            </a:r>
          </a:p>
        </p:txBody>
      </p:sp>
      <p:sp>
        <p:nvSpPr>
          <p:cNvPr id="28681" name="Szövegdoboz 4"/>
          <p:cNvSpPr txBox="1">
            <a:spLocks noChangeArrowheads="1"/>
          </p:cNvSpPr>
          <p:nvPr/>
        </p:nvSpPr>
        <p:spPr bwMode="auto">
          <a:xfrm>
            <a:off x="601663" y="3760788"/>
            <a:ext cx="18097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anulus inguinalis prof.</a:t>
            </a:r>
          </a:p>
        </p:txBody>
      </p:sp>
      <p:sp>
        <p:nvSpPr>
          <p:cNvPr id="28682" name="Szövegdoboz 15"/>
          <p:cNvSpPr txBox="1">
            <a:spLocks noChangeArrowheads="1"/>
          </p:cNvSpPr>
          <p:nvPr/>
        </p:nvSpPr>
        <p:spPr bwMode="auto">
          <a:xfrm>
            <a:off x="1258888" y="5086350"/>
            <a:ext cx="15128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lig. inguinale</a:t>
            </a:r>
          </a:p>
        </p:txBody>
      </p:sp>
      <p:sp>
        <p:nvSpPr>
          <p:cNvPr id="28683" name="Szövegdoboz 18"/>
          <p:cNvSpPr txBox="1">
            <a:spLocks noChangeArrowheads="1"/>
          </p:cNvSpPr>
          <p:nvPr/>
        </p:nvSpPr>
        <p:spPr bwMode="auto">
          <a:xfrm>
            <a:off x="601663" y="2998788"/>
            <a:ext cx="13684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spina iliaca ant. sup.</a:t>
            </a:r>
          </a:p>
        </p:txBody>
      </p:sp>
      <p:sp>
        <p:nvSpPr>
          <p:cNvPr id="28684" name="Szövegdoboz 19"/>
          <p:cNvSpPr txBox="1">
            <a:spLocks noChangeArrowheads="1"/>
          </p:cNvSpPr>
          <p:nvPr/>
        </p:nvSpPr>
        <p:spPr bwMode="auto">
          <a:xfrm>
            <a:off x="7735888" y="5938838"/>
            <a:ext cx="13684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tuberculum pubicum</a:t>
            </a:r>
          </a:p>
        </p:txBody>
      </p:sp>
      <p:sp>
        <p:nvSpPr>
          <p:cNvPr id="28685" name="Szövegdoboz 22"/>
          <p:cNvSpPr txBox="1">
            <a:spLocks noChangeArrowheads="1"/>
          </p:cNvSpPr>
          <p:nvPr/>
        </p:nvSpPr>
        <p:spPr bwMode="auto">
          <a:xfrm>
            <a:off x="7885113" y="1844675"/>
            <a:ext cx="863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linea alba</a:t>
            </a:r>
          </a:p>
        </p:txBody>
      </p:sp>
      <p:sp>
        <p:nvSpPr>
          <p:cNvPr id="28686" name="Szövegdoboz 23"/>
          <p:cNvSpPr txBox="1">
            <a:spLocks noChangeArrowheads="1"/>
          </p:cNvSpPr>
          <p:nvPr/>
        </p:nvSpPr>
        <p:spPr bwMode="auto">
          <a:xfrm>
            <a:off x="7740650" y="2997200"/>
            <a:ext cx="12604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m. rectus abd.</a:t>
            </a:r>
          </a:p>
        </p:txBody>
      </p:sp>
      <p:sp>
        <p:nvSpPr>
          <p:cNvPr id="28687" name="Szövegdoboz 24"/>
          <p:cNvSpPr txBox="1">
            <a:spLocks noChangeArrowheads="1"/>
          </p:cNvSpPr>
          <p:nvPr/>
        </p:nvSpPr>
        <p:spPr bwMode="auto">
          <a:xfrm>
            <a:off x="2551113" y="755650"/>
            <a:ext cx="20208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a. epigastrica inf.</a:t>
            </a:r>
          </a:p>
        </p:txBody>
      </p:sp>
      <p:sp>
        <p:nvSpPr>
          <p:cNvPr id="28688" name="Szövegdoboz 27"/>
          <p:cNvSpPr txBox="1">
            <a:spLocks noChangeArrowheads="1"/>
          </p:cNvSpPr>
          <p:nvPr/>
        </p:nvSpPr>
        <p:spPr bwMode="auto">
          <a:xfrm>
            <a:off x="5757863" y="6183313"/>
            <a:ext cx="16922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lig. lacunare (Gimbernati)</a:t>
            </a:r>
          </a:p>
        </p:txBody>
      </p:sp>
      <p:sp>
        <p:nvSpPr>
          <p:cNvPr id="28689" name="Szövegdoboz 30"/>
          <p:cNvSpPr txBox="1">
            <a:spLocks noChangeArrowheads="1"/>
          </p:cNvSpPr>
          <p:nvPr/>
        </p:nvSpPr>
        <p:spPr bwMode="auto">
          <a:xfrm>
            <a:off x="5364163" y="765175"/>
            <a:ext cx="27162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Hesselbach háromszög</a:t>
            </a:r>
          </a:p>
        </p:txBody>
      </p:sp>
      <p:cxnSp>
        <p:nvCxnSpPr>
          <p:cNvPr id="35" name="Egyenes összekötő nyíllal 34"/>
          <p:cNvCxnSpPr>
            <a:stCxn id="28685" idx="1"/>
          </p:cNvCxnSpPr>
          <p:nvPr/>
        </p:nvCxnSpPr>
        <p:spPr>
          <a:xfrm flipH="1">
            <a:off x="7545388" y="2168525"/>
            <a:ext cx="339725" cy="48101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691" name="Szövegdoboz 37"/>
          <p:cNvSpPr txBox="1">
            <a:spLocks noChangeArrowheads="1"/>
          </p:cNvSpPr>
          <p:nvPr/>
        </p:nvSpPr>
        <p:spPr bwMode="auto">
          <a:xfrm>
            <a:off x="7748588" y="3876675"/>
            <a:ext cx="10683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Spiegel-vonal</a:t>
            </a:r>
          </a:p>
        </p:txBody>
      </p:sp>
      <p:grpSp>
        <p:nvGrpSpPr>
          <p:cNvPr id="28692" name="Csoportba foglalás 3"/>
          <p:cNvGrpSpPr>
            <a:grpSpLocks/>
          </p:cNvGrpSpPr>
          <p:nvPr/>
        </p:nvGrpSpPr>
        <p:grpSpPr bwMode="auto">
          <a:xfrm>
            <a:off x="1603375" y="2303463"/>
            <a:ext cx="5911850" cy="4164012"/>
            <a:chOff x="1603332" y="2184730"/>
            <a:chExt cx="5912284" cy="4165966"/>
          </a:xfrm>
        </p:grpSpPr>
        <p:sp>
          <p:nvSpPr>
            <p:cNvPr id="31" name="Szabadkézi sokszög 30"/>
            <p:cNvSpPr/>
            <p:nvPr/>
          </p:nvSpPr>
          <p:spPr>
            <a:xfrm>
              <a:off x="1603332" y="2442026"/>
              <a:ext cx="5912284" cy="3908670"/>
            </a:xfrm>
            <a:custGeom>
              <a:avLst/>
              <a:gdLst>
                <a:gd name="connsiteX0" fmla="*/ 0 w 5912284"/>
                <a:gd name="connsiteY0" fmla="*/ 0 h 3908121"/>
                <a:gd name="connsiteX1" fmla="*/ 237994 w 5912284"/>
                <a:gd name="connsiteY1" fmla="*/ 162839 h 3908121"/>
                <a:gd name="connsiteX2" fmla="*/ 576197 w 5912284"/>
                <a:gd name="connsiteY2" fmla="*/ 438411 h 3908121"/>
                <a:gd name="connsiteX3" fmla="*/ 789139 w 5912284"/>
                <a:gd name="connsiteY3" fmla="*/ 776614 h 3908121"/>
                <a:gd name="connsiteX4" fmla="*/ 1027134 w 5912284"/>
                <a:gd name="connsiteY4" fmla="*/ 1164921 h 3908121"/>
                <a:gd name="connsiteX5" fmla="*/ 1240076 w 5912284"/>
                <a:gd name="connsiteY5" fmla="*/ 1615858 h 3908121"/>
                <a:gd name="connsiteX6" fmla="*/ 1365336 w 5912284"/>
                <a:gd name="connsiteY6" fmla="*/ 1954061 h 3908121"/>
                <a:gd name="connsiteX7" fmla="*/ 1515649 w 5912284"/>
                <a:gd name="connsiteY7" fmla="*/ 2379946 h 3908121"/>
                <a:gd name="connsiteX8" fmla="*/ 1753643 w 5912284"/>
                <a:gd name="connsiteY8" fmla="*/ 2793304 h 3908121"/>
                <a:gd name="connsiteX9" fmla="*/ 2079320 w 5912284"/>
                <a:gd name="connsiteY9" fmla="*/ 3106455 h 3908121"/>
                <a:gd name="connsiteX10" fmla="*/ 2392471 w 5912284"/>
                <a:gd name="connsiteY10" fmla="*/ 3319398 h 3908121"/>
                <a:gd name="connsiteX11" fmla="*/ 2868460 w 5912284"/>
                <a:gd name="connsiteY11" fmla="*/ 3519814 h 3908121"/>
                <a:gd name="connsiteX12" fmla="*/ 3344449 w 5912284"/>
                <a:gd name="connsiteY12" fmla="*/ 3594970 h 3908121"/>
                <a:gd name="connsiteX13" fmla="*/ 3770334 w 5912284"/>
                <a:gd name="connsiteY13" fmla="*/ 3620022 h 3908121"/>
                <a:gd name="connsiteX14" fmla="*/ 4321479 w 5912284"/>
                <a:gd name="connsiteY14" fmla="*/ 3582444 h 3908121"/>
                <a:gd name="connsiteX15" fmla="*/ 4722312 w 5912284"/>
                <a:gd name="connsiteY15" fmla="*/ 3557392 h 3908121"/>
                <a:gd name="connsiteX16" fmla="*/ 5060515 w 5912284"/>
                <a:gd name="connsiteY16" fmla="*/ 3569918 h 3908121"/>
                <a:gd name="connsiteX17" fmla="*/ 5336087 w 5912284"/>
                <a:gd name="connsiteY17" fmla="*/ 3594970 h 3908121"/>
                <a:gd name="connsiteX18" fmla="*/ 5661764 w 5912284"/>
                <a:gd name="connsiteY18" fmla="*/ 3757809 h 3908121"/>
                <a:gd name="connsiteX19" fmla="*/ 5812076 w 5912284"/>
                <a:gd name="connsiteY19" fmla="*/ 3883069 h 3908121"/>
                <a:gd name="connsiteX20" fmla="*/ 5912284 w 5912284"/>
                <a:gd name="connsiteY20" fmla="*/ 3908121 h 3908121"/>
                <a:gd name="connsiteX21" fmla="*/ 5912284 w 5912284"/>
                <a:gd name="connsiteY21" fmla="*/ 3908121 h 3908121"/>
                <a:gd name="connsiteX22" fmla="*/ 5887232 w 5912284"/>
                <a:gd name="connsiteY22" fmla="*/ 3908121 h 3908121"/>
                <a:gd name="connsiteX0" fmla="*/ 0 w 5912284"/>
                <a:gd name="connsiteY0" fmla="*/ 0 h 3908121"/>
                <a:gd name="connsiteX1" fmla="*/ 237994 w 5912284"/>
                <a:gd name="connsiteY1" fmla="*/ 162839 h 3908121"/>
                <a:gd name="connsiteX2" fmla="*/ 576197 w 5912284"/>
                <a:gd name="connsiteY2" fmla="*/ 438411 h 3908121"/>
                <a:gd name="connsiteX3" fmla="*/ 814191 w 5912284"/>
                <a:gd name="connsiteY3" fmla="*/ 776614 h 3908121"/>
                <a:gd name="connsiteX4" fmla="*/ 1027134 w 5912284"/>
                <a:gd name="connsiteY4" fmla="*/ 1164921 h 3908121"/>
                <a:gd name="connsiteX5" fmla="*/ 1240076 w 5912284"/>
                <a:gd name="connsiteY5" fmla="*/ 1615858 h 3908121"/>
                <a:gd name="connsiteX6" fmla="*/ 1365336 w 5912284"/>
                <a:gd name="connsiteY6" fmla="*/ 1954061 h 3908121"/>
                <a:gd name="connsiteX7" fmla="*/ 1515649 w 5912284"/>
                <a:gd name="connsiteY7" fmla="*/ 2379946 h 3908121"/>
                <a:gd name="connsiteX8" fmla="*/ 1753643 w 5912284"/>
                <a:gd name="connsiteY8" fmla="*/ 2793304 h 3908121"/>
                <a:gd name="connsiteX9" fmla="*/ 2079320 w 5912284"/>
                <a:gd name="connsiteY9" fmla="*/ 3106455 h 3908121"/>
                <a:gd name="connsiteX10" fmla="*/ 2392471 w 5912284"/>
                <a:gd name="connsiteY10" fmla="*/ 3319398 h 3908121"/>
                <a:gd name="connsiteX11" fmla="*/ 2868460 w 5912284"/>
                <a:gd name="connsiteY11" fmla="*/ 3519814 h 3908121"/>
                <a:gd name="connsiteX12" fmla="*/ 3344449 w 5912284"/>
                <a:gd name="connsiteY12" fmla="*/ 3594970 h 3908121"/>
                <a:gd name="connsiteX13" fmla="*/ 3770334 w 5912284"/>
                <a:gd name="connsiteY13" fmla="*/ 3620022 h 3908121"/>
                <a:gd name="connsiteX14" fmla="*/ 4321479 w 5912284"/>
                <a:gd name="connsiteY14" fmla="*/ 3582444 h 3908121"/>
                <a:gd name="connsiteX15" fmla="*/ 4722312 w 5912284"/>
                <a:gd name="connsiteY15" fmla="*/ 3557392 h 3908121"/>
                <a:gd name="connsiteX16" fmla="*/ 5060515 w 5912284"/>
                <a:gd name="connsiteY16" fmla="*/ 3569918 h 3908121"/>
                <a:gd name="connsiteX17" fmla="*/ 5336087 w 5912284"/>
                <a:gd name="connsiteY17" fmla="*/ 3594970 h 3908121"/>
                <a:gd name="connsiteX18" fmla="*/ 5661764 w 5912284"/>
                <a:gd name="connsiteY18" fmla="*/ 3757809 h 3908121"/>
                <a:gd name="connsiteX19" fmla="*/ 5812076 w 5912284"/>
                <a:gd name="connsiteY19" fmla="*/ 3883069 h 3908121"/>
                <a:gd name="connsiteX20" fmla="*/ 5912284 w 5912284"/>
                <a:gd name="connsiteY20" fmla="*/ 3908121 h 3908121"/>
                <a:gd name="connsiteX21" fmla="*/ 5912284 w 5912284"/>
                <a:gd name="connsiteY21" fmla="*/ 3908121 h 3908121"/>
                <a:gd name="connsiteX22" fmla="*/ 5887232 w 5912284"/>
                <a:gd name="connsiteY22" fmla="*/ 3908121 h 3908121"/>
                <a:gd name="connsiteX0" fmla="*/ 0 w 5912284"/>
                <a:gd name="connsiteY0" fmla="*/ 0 h 3908121"/>
                <a:gd name="connsiteX1" fmla="*/ 237994 w 5912284"/>
                <a:gd name="connsiteY1" fmla="*/ 162839 h 3908121"/>
                <a:gd name="connsiteX2" fmla="*/ 576197 w 5912284"/>
                <a:gd name="connsiteY2" fmla="*/ 438411 h 3908121"/>
                <a:gd name="connsiteX3" fmla="*/ 814191 w 5912284"/>
                <a:gd name="connsiteY3" fmla="*/ 776614 h 3908121"/>
                <a:gd name="connsiteX4" fmla="*/ 1027134 w 5912284"/>
                <a:gd name="connsiteY4" fmla="*/ 1164921 h 3908121"/>
                <a:gd name="connsiteX5" fmla="*/ 1240076 w 5912284"/>
                <a:gd name="connsiteY5" fmla="*/ 1615858 h 3908121"/>
                <a:gd name="connsiteX6" fmla="*/ 1365336 w 5912284"/>
                <a:gd name="connsiteY6" fmla="*/ 1954061 h 3908121"/>
                <a:gd name="connsiteX7" fmla="*/ 1515649 w 5912284"/>
                <a:gd name="connsiteY7" fmla="*/ 2379946 h 3908121"/>
                <a:gd name="connsiteX8" fmla="*/ 1753643 w 5912284"/>
                <a:gd name="connsiteY8" fmla="*/ 2793304 h 3908121"/>
                <a:gd name="connsiteX9" fmla="*/ 2079320 w 5912284"/>
                <a:gd name="connsiteY9" fmla="*/ 3106455 h 3908121"/>
                <a:gd name="connsiteX10" fmla="*/ 2392471 w 5912284"/>
                <a:gd name="connsiteY10" fmla="*/ 3319398 h 3908121"/>
                <a:gd name="connsiteX11" fmla="*/ 2868460 w 5912284"/>
                <a:gd name="connsiteY11" fmla="*/ 3519814 h 3908121"/>
                <a:gd name="connsiteX12" fmla="*/ 3344449 w 5912284"/>
                <a:gd name="connsiteY12" fmla="*/ 3594970 h 3908121"/>
                <a:gd name="connsiteX13" fmla="*/ 3770334 w 5912284"/>
                <a:gd name="connsiteY13" fmla="*/ 3620022 h 3908121"/>
                <a:gd name="connsiteX14" fmla="*/ 4321479 w 5912284"/>
                <a:gd name="connsiteY14" fmla="*/ 3582444 h 3908121"/>
                <a:gd name="connsiteX15" fmla="*/ 4722312 w 5912284"/>
                <a:gd name="connsiteY15" fmla="*/ 3557392 h 3908121"/>
                <a:gd name="connsiteX16" fmla="*/ 5060515 w 5912284"/>
                <a:gd name="connsiteY16" fmla="*/ 3544866 h 3908121"/>
                <a:gd name="connsiteX17" fmla="*/ 5336087 w 5912284"/>
                <a:gd name="connsiteY17" fmla="*/ 3594970 h 3908121"/>
                <a:gd name="connsiteX18" fmla="*/ 5661764 w 5912284"/>
                <a:gd name="connsiteY18" fmla="*/ 3757809 h 3908121"/>
                <a:gd name="connsiteX19" fmla="*/ 5812076 w 5912284"/>
                <a:gd name="connsiteY19" fmla="*/ 3883069 h 3908121"/>
                <a:gd name="connsiteX20" fmla="*/ 5912284 w 5912284"/>
                <a:gd name="connsiteY20" fmla="*/ 3908121 h 3908121"/>
                <a:gd name="connsiteX21" fmla="*/ 5912284 w 5912284"/>
                <a:gd name="connsiteY21" fmla="*/ 3908121 h 3908121"/>
                <a:gd name="connsiteX22" fmla="*/ 5887232 w 5912284"/>
                <a:gd name="connsiteY22" fmla="*/ 3908121 h 3908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912284" h="3908121">
                  <a:moveTo>
                    <a:pt x="0" y="0"/>
                  </a:moveTo>
                  <a:cubicBezTo>
                    <a:pt x="70980" y="44885"/>
                    <a:pt x="141961" y="89771"/>
                    <a:pt x="237994" y="162839"/>
                  </a:cubicBezTo>
                  <a:cubicBezTo>
                    <a:pt x="334027" y="235907"/>
                    <a:pt x="480164" y="336115"/>
                    <a:pt x="576197" y="438411"/>
                  </a:cubicBezTo>
                  <a:cubicBezTo>
                    <a:pt x="672230" y="540707"/>
                    <a:pt x="739035" y="655529"/>
                    <a:pt x="814191" y="776614"/>
                  </a:cubicBezTo>
                  <a:cubicBezTo>
                    <a:pt x="889347" y="897699"/>
                    <a:pt x="956153" y="1025047"/>
                    <a:pt x="1027134" y="1164921"/>
                  </a:cubicBezTo>
                  <a:cubicBezTo>
                    <a:pt x="1098115" y="1304795"/>
                    <a:pt x="1183709" y="1484335"/>
                    <a:pt x="1240076" y="1615858"/>
                  </a:cubicBezTo>
                  <a:cubicBezTo>
                    <a:pt x="1296443" y="1747381"/>
                    <a:pt x="1319407" y="1826713"/>
                    <a:pt x="1365336" y="1954061"/>
                  </a:cubicBezTo>
                  <a:cubicBezTo>
                    <a:pt x="1411265" y="2081409"/>
                    <a:pt x="1450931" y="2240072"/>
                    <a:pt x="1515649" y="2379946"/>
                  </a:cubicBezTo>
                  <a:cubicBezTo>
                    <a:pt x="1580367" y="2519820"/>
                    <a:pt x="1659698" y="2672219"/>
                    <a:pt x="1753643" y="2793304"/>
                  </a:cubicBezTo>
                  <a:cubicBezTo>
                    <a:pt x="1847588" y="2914389"/>
                    <a:pt x="1972849" y="3018773"/>
                    <a:pt x="2079320" y="3106455"/>
                  </a:cubicBezTo>
                  <a:cubicBezTo>
                    <a:pt x="2185791" y="3194137"/>
                    <a:pt x="2260948" y="3250505"/>
                    <a:pt x="2392471" y="3319398"/>
                  </a:cubicBezTo>
                  <a:cubicBezTo>
                    <a:pt x="2523994" y="3388291"/>
                    <a:pt x="2709797" y="3473885"/>
                    <a:pt x="2868460" y="3519814"/>
                  </a:cubicBezTo>
                  <a:cubicBezTo>
                    <a:pt x="3027123" y="3565743"/>
                    <a:pt x="3194137" y="3578269"/>
                    <a:pt x="3344449" y="3594970"/>
                  </a:cubicBezTo>
                  <a:cubicBezTo>
                    <a:pt x="3494761" y="3611671"/>
                    <a:pt x="3607496" y="3622110"/>
                    <a:pt x="3770334" y="3620022"/>
                  </a:cubicBezTo>
                  <a:cubicBezTo>
                    <a:pt x="3933172" y="3617934"/>
                    <a:pt x="4321479" y="3582444"/>
                    <a:pt x="4321479" y="3582444"/>
                  </a:cubicBezTo>
                  <a:lnTo>
                    <a:pt x="4722312" y="3557392"/>
                  </a:lnTo>
                  <a:cubicBezTo>
                    <a:pt x="4845485" y="3551129"/>
                    <a:pt x="4958219" y="3538603"/>
                    <a:pt x="5060515" y="3544866"/>
                  </a:cubicBezTo>
                  <a:cubicBezTo>
                    <a:pt x="5162811" y="3551129"/>
                    <a:pt x="5235879" y="3559480"/>
                    <a:pt x="5336087" y="3594970"/>
                  </a:cubicBezTo>
                  <a:cubicBezTo>
                    <a:pt x="5436295" y="3630460"/>
                    <a:pt x="5582433" y="3709793"/>
                    <a:pt x="5661764" y="3757809"/>
                  </a:cubicBezTo>
                  <a:cubicBezTo>
                    <a:pt x="5741096" y="3805826"/>
                    <a:pt x="5770323" y="3858017"/>
                    <a:pt x="5812076" y="3883069"/>
                  </a:cubicBezTo>
                  <a:cubicBezTo>
                    <a:pt x="5853829" y="3908121"/>
                    <a:pt x="5912284" y="3908121"/>
                    <a:pt x="5912284" y="3908121"/>
                  </a:cubicBezTo>
                  <a:lnTo>
                    <a:pt x="5912284" y="3908121"/>
                  </a:lnTo>
                  <a:lnTo>
                    <a:pt x="5887232" y="3908121"/>
                  </a:lnTo>
                </a:path>
              </a:pathLst>
            </a:cu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u-HU"/>
            </a:p>
          </p:txBody>
        </p:sp>
        <p:sp>
          <p:nvSpPr>
            <p:cNvPr id="32" name="Szabadkézi sokszög 31"/>
            <p:cNvSpPr/>
            <p:nvPr/>
          </p:nvSpPr>
          <p:spPr>
            <a:xfrm>
              <a:off x="4159395" y="5448573"/>
              <a:ext cx="2078191" cy="513004"/>
            </a:xfrm>
            <a:custGeom>
              <a:avLst/>
              <a:gdLst>
                <a:gd name="connsiteX0" fmla="*/ 0 w 2116899"/>
                <a:gd name="connsiteY0" fmla="*/ 338458 h 526348"/>
                <a:gd name="connsiteX1" fmla="*/ 338203 w 2116899"/>
                <a:gd name="connsiteY1" fmla="*/ 112989 h 526348"/>
                <a:gd name="connsiteX2" fmla="*/ 739036 w 2116899"/>
                <a:gd name="connsiteY2" fmla="*/ 62885 h 526348"/>
                <a:gd name="connsiteX3" fmla="*/ 1089764 w 2116899"/>
                <a:gd name="connsiteY3" fmla="*/ 255 h 526348"/>
                <a:gd name="connsiteX4" fmla="*/ 1402915 w 2116899"/>
                <a:gd name="connsiteY4" fmla="*/ 87937 h 526348"/>
                <a:gd name="connsiteX5" fmla="*/ 1640910 w 2116899"/>
                <a:gd name="connsiteY5" fmla="*/ 200671 h 526348"/>
                <a:gd name="connsiteX6" fmla="*/ 1878904 w 2116899"/>
                <a:gd name="connsiteY6" fmla="*/ 325932 h 526348"/>
                <a:gd name="connsiteX7" fmla="*/ 2029217 w 2116899"/>
                <a:gd name="connsiteY7" fmla="*/ 413614 h 526348"/>
                <a:gd name="connsiteX8" fmla="*/ 2079321 w 2116899"/>
                <a:gd name="connsiteY8" fmla="*/ 501296 h 526348"/>
                <a:gd name="connsiteX9" fmla="*/ 2116899 w 2116899"/>
                <a:gd name="connsiteY9" fmla="*/ 526348 h 526348"/>
                <a:gd name="connsiteX0" fmla="*/ 0 w 2116899"/>
                <a:gd name="connsiteY0" fmla="*/ 350777 h 538667"/>
                <a:gd name="connsiteX1" fmla="*/ 338203 w 2116899"/>
                <a:gd name="connsiteY1" fmla="*/ 125308 h 538667"/>
                <a:gd name="connsiteX2" fmla="*/ 739036 w 2116899"/>
                <a:gd name="connsiteY2" fmla="*/ 12574 h 538667"/>
                <a:gd name="connsiteX3" fmla="*/ 1089764 w 2116899"/>
                <a:gd name="connsiteY3" fmla="*/ 12574 h 538667"/>
                <a:gd name="connsiteX4" fmla="*/ 1402915 w 2116899"/>
                <a:gd name="connsiteY4" fmla="*/ 100256 h 538667"/>
                <a:gd name="connsiteX5" fmla="*/ 1640910 w 2116899"/>
                <a:gd name="connsiteY5" fmla="*/ 212990 h 538667"/>
                <a:gd name="connsiteX6" fmla="*/ 1878904 w 2116899"/>
                <a:gd name="connsiteY6" fmla="*/ 338251 h 538667"/>
                <a:gd name="connsiteX7" fmla="*/ 2029217 w 2116899"/>
                <a:gd name="connsiteY7" fmla="*/ 425933 h 538667"/>
                <a:gd name="connsiteX8" fmla="*/ 2079321 w 2116899"/>
                <a:gd name="connsiteY8" fmla="*/ 513615 h 538667"/>
                <a:gd name="connsiteX9" fmla="*/ 2116899 w 2116899"/>
                <a:gd name="connsiteY9" fmla="*/ 538667 h 538667"/>
                <a:gd name="connsiteX0" fmla="*/ 0 w 2116899"/>
                <a:gd name="connsiteY0" fmla="*/ 350777 h 538667"/>
                <a:gd name="connsiteX1" fmla="*/ 338203 w 2116899"/>
                <a:gd name="connsiteY1" fmla="*/ 125308 h 538667"/>
                <a:gd name="connsiteX2" fmla="*/ 739036 w 2116899"/>
                <a:gd name="connsiteY2" fmla="*/ 12574 h 538667"/>
                <a:gd name="connsiteX3" fmla="*/ 1089764 w 2116899"/>
                <a:gd name="connsiteY3" fmla="*/ 12574 h 538667"/>
                <a:gd name="connsiteX4" fmla="*/ 1402915 w 2116899"/>
                <a:gd name="connsiteY4" fmla="*/ 100256 h 538667"/>
                <a:gd name="connsiteX5" fmla="*/ 1640910 w 2116899"/>
                <a:gd name="connsiteY5" fmla="*/ 212990 h 538667"/>
                <a:gd name="connsiteX6" fmla="*/ 1878904 w 2116899"/>
                <a:gd name="connsiteY6" fmla="*/ 338251 h 538667"/>
                <a:gd name="connsiteX7" fmla="*/ 2029217 w 2116899"/>
                <a:gd name="connsiteY7" fmla="*/ 425933 h 538667"/>
                <a:gd name="connsiteX8" fmla="*/ 2079321 w 2116899"/>
                <a:gd name="connsiteY8" fmla="*/ 513615 h 538667"/>
                <a:gd name="connsiteX9" fmla="*/ 2116899 w 2116899"/>
                <a:gd name="connsiteY9" fmla="*/ 538667 h 538667"/>
                <a:gd name="connsiteX0" fmla="*/ 0 w 2116899"/>
                <a:gd name="connsiteY0" fmla="*/ 350777 h 538667"/>
                <a:gd name="connsiteX1" fmla="*/ 338203 w 2116899"/>
                <a:gd name="connsiteY1" fmla="*/ 125308 h 538667"/>
                <a:gd name="connsiteX2" fmla="*/ 739036 w 2116899"/>
                <a:gd name="connsiteY2" fmla="*/ 12574 h 538667"/>
                <a:gd name="connsiteX3" fmla="*/ 1089764 w 2116899"/>
                <a:gd name="connsiteY3" fmla="*/ 12574 h 538667"/>
                <a:gd name="connsiteX4" fmla="*/ 1402915 w 2116899"/>
                <a:gd name="connsiteY4" fmla="*/ 100256 h 538667"/>
                <a:gd name="connsiteX5" fmla="*/ 1640910 w 2116899"/>
                <a:gd name="connsiteY5" fmla="*/ 212990 h 538667"/>
                <a:gd name="connsiteX6" fmla="*/ 1878904 w 2116899"/>
                <a:gd name="connsiteY6" fmla="*/ 338251 h 538667"/>
                <a:gd name="connsiteX7" fmla="*/ 2029217 w 2116899"/>
                <a:gd name="connsiteY7" fmla="*/ 425933 h 538667"/>
                <a:gd name="connsiteX8" fmla="*/ 2079321 w 2116899"/>
                <a:gd name="connsiteY8" fmla="*/ 513615 h 538667"/>
                <a:gd name="connsiteX9" fmla="*/ 2116899 w 2116899"/>
                <a:gd name="connsiteY9" fmla="*/ 538667 h 538667"/>
                <a:gd name="connsiteX0" fmla="*/ 0 w 2116899"/>
                <a:gd name="connsiteY0" fmla="*/ 350777 h 538667"/>
                <a:gd name="connsiteX1" fmla="*/ 338203 w 2116899"/>
                <a:gd name="connsiteY1" fmla="*/ 125308 h 538667"/>
                <a:gd name="connsiteX2" fmla="*/ 739036 w 2116899"/>
                <a:gd name="connsiteY2" fmla="*/ 12574 h 538667"/>
                <a:gd name="connsiteX3" fmla="*/ 1089764 w 2116899"/>
                <a:gd name="connsiteY3" fmla="*/ 12574 h 538667"/>
                <a:gd name="connsiteX4" fmla="*/ 1402915 w 2116899"/>
                <a:gd name="connsiteY4" fmla="*/ 100256 h 538667"/>
                <a:gd name="connsiteX5" fmla="*/ 1640910 w 2116899"/>
                <a:gd name="connsiteY5" fmla="*/ 212990 h 538667"/>
                <a:gd name="connsiteX6" fmla="*/ 1878904 w 2116899"/>
                <a:gd name="connsiteY6" fmla="*/ 338251 h 538667"/>
                <a:gd name="connsiteX7" fmla="*/ 2029217 w 2116899"/>
                <a:gd name="connsiteY7" fmla="*/ 425933 h 538667"/>
                <a:gd name="connsiteX8" fmla="*/ 2079321 w 2116899"/>
                <a:gd name="connsiteY8" fmla="*/ 513615 h 538667"/>
                <a:gd name="connsiteX9" fmla="*/ 2116899 w 2116899"/>
                <a:gd name="connsiteY9" fmla="*/ 538667 h 538667"/>
                <a:gd name="connsiteX0" fmla="*/ 0 w 2116899"/>
                <a:gd name="connsiteY0" fmla="*/ 350777 h 538667"/>
                <a:gd name="connsiteX1" fmla="*/ 338203 w 2116899"/>
                <a:gd name="connsiteY1" fmla="*/ 125308 h 538667"/>
                <a:gd name="connsiteX2" fmla="*/ 739036 w 2116899"/>
                <a:gd name="connsiteY2" fmla="*/ 12574 h 538667"/>
                <a:gd name="connsiteX3" fmla="*/ 1089764 w 2116899"/>
                <a:gd name="connsiteY3" fmla="*/ 12574 h 538667"/>
                <a:gd name="connsiteX4" fmla="*/ 1402915 w 2116899"/>
                <a:gd name="connsiteY4" fmla="*/ 100256 h 538667"/>
                <a:gd name="connsiteX5" fmla="*/ 1640910 w 2116899"/>
                <a:gd name="connsiteY5" fmla="*/ 212990 h 538667"/>
                <a:gd name="connsiteX6" fmla="*/ 1878904 w 2116899"/>
                <a:gd name="connsiteY6" fmla="*/ 338251 h 538667"/>
                <a:gd name="connsiteX7" fmla="*/ 2029217 w 2116899"/>
                <a:gd name="connsiteY7" fmla="*/ 425933 h 538667"/>
                <a:gd name="connsiteX8" fmla="*/ 2079321 w 2116899"/>
                <a:gd name="connsiteY8" fmla="*/ 513615 h 538667"/>
                <a:gd name="connsiteX9" fmla="*/ 2116899 w 2116899"/>
                <a:gd name="connsiteY9" fmla="*/ 538667 h 538667"/>
                <a:gd name="connsiteX0" fmla="*/ 0 w 2079321"/>
                <a:gd name="connsiteY0" fmla="*/ 350777 h 513615"/>
                <a:gd name="connsiteX1" fmla="*/ 338203 w 2079321"/>
                <a:gd name="connsiteY1" fmla="*/ 125308 h 513615"/>
                <a:gd name="connsiteX2" fmla="*/ 739036 w 2079321"/>
                <a:gd name="connsiteY2" fmla="*/ 12574 h 513615"/>
                <a:gd name="connsiteX3" fmla="*/ 1089764 w 2079321"/>
                <a:gd name="connsiteY3" fmla="*/ 12574 h 513615"/>
                <a:gd name="connsiteX4" fmla="*/ 1402915 w 2079321"/>
                <a:gd name="connsiteY4" fmla="*/ 100256 h 513615"/>
                <a:gd name="connsiteX5" fmla="*/ 1640910 w 2079321"/>
                <a:gd name="connsiteY5" fmla="*/ 212990 h 513615"/>
                <a:gd name="connsiteX6" fmla="*/ 1878904 w 2079321"/>
                <a:gd name="connsiteY6" fmla="*/ 338251 h 513615"/>
                <a:gd name="connsiteX7" fmla="*/ 2029217 w 2079321"/>
                <a:gd name="connsiteY7" fmla="*/ 425933 h 513615"/>
                <a:gd name="connsiteX8" fmla="*/ 2079321 w 2079321"/>
                <a:gd name="connsiteY8" fmla="*/ 513615 h 513615"/>
                <a:gd name="connsiteX0" fmla="*/ 0 w 2079321"/>
                <a:gd name="connsiteY0" fmla="*/ 350777 h 513615"/>
                <a:gd name="connsiteX1" fmla="*/ 338203 w 2079321"/>
                <a:gd name="connsiteY1" fmla="*/ 125308 h 513615"/>
                <a:gd name="connsiteX2" fmla="*/ 739036 w 2079321"/>
                <a:gd name="connsiteY2" fmla="*/ 12574 h 513615"/>
                <a:gd name="connsiteX3" fmla="*/ 1089764 w 2079321"/>
                <a:gd name="connsiteY3" fmla="*/ 12574 h 513615"/>
                <a:gd name="connsiteX4" fmla="*/ 1402915 w 2079321"/>
                <a:gd name="connsiteY4" fmla="*/ 100256 h 513615"/>
                <a:gd name="connsiteX5" fmla="*/ 1640910 w 2079321"/>
                <a:gd name="connsiteY5" fmla="*/ 212990 h 513615"/>
                <a:gd name="connsiteX6" fmla="*/ 1891430 w 2079321"/>
                <a:gd name="connsiteY6" fmla="*/ 325725 h 513615"/>
                <a:gd name="connsiteX7" fmla="*/ 2029217 w 2079321"/>
                <a:gd name="connsiteY7" fmla="*/ 425933 h 513615"/>
                <a:gd name="connsiteX8" fmla="*/ 2079321 w 2079321"/>
                <a:gd name="connsiteY8" fmla="*/ 513615 h 513615"/>
                <a:gd name="connsiteX0" fmla="*/ 0 w 2079321"/>
                <a:gd name="connsiteY0" fmla="*/ 350777 h 513615"/>
                <a:gd name="connsiteX1" fmla="*/ 338203 w 2079321"/>
                <a:gd name="connsiteY1" fmla="*/ 125308 h 513615"/>
                <a:gd name="connsiteX2" fmla="*/ 739036 w 2079321"/>
                <a:gd name="connsiteY2" fmla="*/ 12574 h 513615"/>
                <a:gd name="connsiteX3" fmla="*/ 1089764 w 2079321"/>
                <a:gd name="connsiteY3" fmla="*/ 12574 h 513615"/>
                <a:gd name="connsiteX4" fmla="*/ 1402915 w 2079321"/>
                <a:gd name="connsiteY4" fmla="*/ 100256 h 513615"/>
                <a:gd name="connsiteX5" fmla="*/ 1653436 w 2079321"/>
                <a:gd name="connsiteY5" fmla="*/ 200464 h 513615"/>
                <a:gd name="connsiteX6" fmla="*/ 1891430 w 2079321"/>
                <a:gd name="connsiteY6" fmla="*/ 325725 h 513615"/>
                <a:gd name="connsiteX7" fmla="*/ 2029217 w 2079321"/>
                <a:gd name="connsiteY7" fmla="*/ 425933 h 513615"/>
                <a:gd name="connsiteX8" fmla="*/ 2079321 w 2079321"/>
                <a:gd name="connsiteY8" fmla="*/ 513615 h 513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79321" h="513615">
                  <a:moveTo>
                    <a:pt x="0" y="350777"/>
                  </a:moveTo>
                  <a:cubicBezTo>
                    <a:pt x="107515" y="261007"/>
                    <a:pt x="215030" y="181675"/>
                    <a:pt x="338203" y="125308"/>
                  </a:cubicBezTo>
                  <a:cubicBezTo>
                    <a:pt x="461376" y="68941"/>
                    <a:pt x="613776" y="31363"/>
                    <a:pt x="739036" y="12574"/>
                  </a:cubicBezTo>
                  <a:cubicBezTo>
                    <a:pt x="864296" y="-6215"/>
                    <a:pt x="979118" y="-2040"/>
                    <a:pt x="1089764" y="12574"/>
                  </a:cubicBezTo>
                  <a:cubicBezTo>
                    <a:pt x="1200411" y="27188"/>
                    <a:pt x="1308970" y="68941"/>
                    <a:pt x="1402915" y="100256"/>
                  </a:cubicBezTo>
                  <a:cubicBezTo>
                    <a:pt x="1496860" y="131571"/>
                    <a:pt x="1572017" y="162886"/>
                    <a:pt x="1653436" y="200464"/>
                  </a:cubicBezTo>
                  <a:cubicBezTo>
                    <a:pt x="1734855" y="238042"/>
                    <a:pt x="1828800" y="288147"/>
                    <a:pt x="1891430" y="325725"/>
                  </a:cubicBezTo>
                  <a:cubicBezTo>
                    <a:pt x="1954060" y="363303"/>
                    <a:pt x="1997902" y="394618"/>
                    <a:pt x="2029217" y="425933"/>
                  </a:cubicBezTo>
                  <a:cubicBezTo>
                    <a:pt x="2060532" y="457248"/>
                    <a:pt x="2064707" y="494826"/>
                    <a:pt x="2079321" y="513615"/>
                  </a:cubicBezTo>
                </a:path>
              </a:pathLst>
            </a:cu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u-HU"/>
            </a:p>
          </p:txBody>
        </p:sp>
        <p:sp>
          <p:nvSpPr>
            <p:cNvPr id="34" name="Szabadkézi sokszög 33"/>
            <p:cNvSpPr/>
            <p:nvPr/>
          </p:nvSpPr>
          <p:spPr>
            <a:xfrm>
              <a:off x="1660486" y="2184730"/>
              <a:ext cx="2489383" cy="3627551"/>
            </a:xfrm>
            <a:custGeom>
              <a:avLst/>
              <a:gdLst>
                <a:gd name="connsiteX0" fmla="*/ 2614328 w 2620354"/>
                <a:gd name="connsiteY0" fmla="*/ 3710796 h 3710796"/>
                <a:gd name="connsiteX1" fmla="*/ 2614328 w 2620354"/>
                <a:gd name="connsiteY1" fmla="*/ 3347541 h 3710796"/>
                <a:gd name="connsiteX2" fmla="*/ 2551698 w 2620354"/>
                <a:gd name="connsiteY2" fmla="*/ 2909130 h 3710796"/>
                <a:gd name="connsiteX3" fmla="*/ 2476542 w 2620354"/>
                <a:gd name="connsiteY3" fmla="*/ 2508297 h 3710796"/>
                <a:gd name="connsiteX4" fmla="*/ 2313703 w 2620354"/>
                <a:gd name="connsiteY4" fmla="*/ 2132516 h 3710796"/>
                <a:gd name="connsiteX5" fmla="*/ 2150865 w 2620354"/>
                <a:gd name="connsiteY5" fmla="*/ 1781787 h 3710796"/>
                <a:gd name="connsiteX6" fmla="*/ 1988027 w 2620354"/>
                <a:gd name="connsiteY6" fmla="*/ 1543793 h 3710796"/>
                <a:gd name="connsiteX7" fmla="*/ 1800136 w 2620354"/>
                <a:gd name="connsiteY7" fmla="*/ 1268220 h 3710796"/>
                <a:gd name="connsiteX8" fmla="*/ 1524564 w 2620354"/>
                <a:gd name="connsiteY8" fmla="*/ 1055278 h 3710796"/>
                <a:gd name="connsiteX9" fmla="*/ 109123 w 2620354"/>
                <a:gd name="connsiteY9" fmla="*/ 90774 h 3710796"/>
                <a:gd name="connsiteX10" fmla="*/ 96597 w 2620354"/>
                <a:gd name="connsiteY10" fmla="*/ 40670 h 3710796"/>
                <a:gd name="connsiteX11" fmla="*/ 96597 w 2620354"/>
                <a:gd name="connsiteY11" fmla="*/ 40670 h 3710796"/>
                <a:gd name="connsiteX12" fmla="*/ 71545 w 2620354"/>
                <a:gd name="connsiteY12" fmla="*/ 78248 h 3710796"/>
                <a:gd name="connsiteX0" fmla="*/ 2614328 w 2618642"/>
                <a:gd name="connsiteY0" fmla="*/ 3710796 h 3710796"/>
                <a:gd name="connsiteX1" fmla="*/ 2614328 w 2618642"/>
                <a:gd name="connsiteY1" fmla="*/ 3347541 h 3710796"/>
                <a:gd name="connsiteX2" fmla="*/ 2576750 w 2618642"/>
                <a:gd name="connsiteY2" fmla="*/ 2909130 h 3710796"/>
                <a:gd name="connsiteX3" fmla="*/ 2476542 w 2618642"/>
                <a:gd name="connsiteY3" fmla="*/ 2508297 h 3710796"/>
                <a:gd name="connsiteX4" fmla="*/ 2313703 w 2618642"/>
                <a:gd name="connsiteY4" fmla="*/ 2132516 h 3710796"/>
                <a:gd name="connsiteX5" fmla="*/ 2150865 w 2618642"/>
                <a:gd name="connsiteY5" fmla="*/ 1781787 h 3710796"/>
                <a:gd name="connsiteX6" fmla="*/ 1988027 w 2618642"/>
                <a:gd name="connsiteY6" fmla="*/ 1543793 h 3710796"/>
                <a:gd name="connsiteX7" fmla="*/ 1800136 w 2618642"/>
                <a:gd name="connsiteY7" fmla="*/ 1268220 h 3710796"/>
                <a:gd name="connsiteX8" fmla="*/ 1524564 w 2618642"/>
                <a:gd name="connsiteY8" fmla="*/ 1055278 h 3710796"/>
                <a:gd name="connsiteX9" fmla="*/ 109123 w 2618642"/>
                <a:gd name="connsiteY9" fmla="*/ 90774 h 3710796"/>
                <a:gd name="connsiteX10" fmla="*/ 96597 w 2618642"/>
                <a:gd name="connsiteY10" fmla="*/ 40670 h 3710796"/>
                <a:gd name="connsiteX11" fmla="*/ 96597 w 2618642"/>
                <a:gd name="connsiteY11" fmla="*/ 40670 h 3710796"/>
                <a:gd name="connsiteX12" fmla="*/ 71545 w 2618642"/>
                <a:gd name="connsiteY12" fmla="*/ 78248 h 3710796"/>
                <a:gd name="connsiteX0" fmla="*/ 2614328 w 2618642"/>
                <a:gd name="connsiteY0" fmla="*/ 3710796 h 3710796"/>
                <a:gd name="connsiteX1" fmla="*/ 2614328 w 2618642"/>
                <a:gd name="connsiteY1" fmla="*/ 3347541 h 3710796"/>
                <a:gd name="connsiteX2" fmla="*/ 2576750 w 2618642"/>
                <a:gd name="connsiteY2" fmla="*/ 2909130 h 3710796"/>
                <a:gd name="connsiteX3" fmla="*/ 2476542 w 2618642"/>
                <a:gd name="connsiteY3" fmla="*/ 2508297 h 3710796"/>
                <a:gd name="connsiteX4" fmla="*/ 2326229 w 2618642"/>
                <a:gd name="connsiteY4" fmla="*/ 2119990 h 3710796"/>
                <a:gd name="connsiteX5" fmla="*/ 2150865 w 2618642"/>
                <a:gd name="connsiteY5" fmla="*/ 1781787 h 3710796"/>
                <a:gd name="connsiteX6" fmla="*/ 1988027 w 2618642"/>
                <a:gd name="connsiteY6" fmla="*/ 1543793 h 3710796"/>
                <a:gd name="connsiteX7" fmla="*/ 1800136 w 2618642"/>
                <a:gd name="connsiteY7" fmla="*/ 1268220 h 3710796"/>
                <a:gd name="connsiteX8" fmla="*/ 1524564 w 2618642"/>
                <a:gd name="connsiteY8" fmla="*/ 1055278 h 3710796"/>
                <a:gd name="connsiteX9" fmla="*/ 109123 w 2618642"/>
                <a:gd name="connsiteY9" fmla="*/ 90774 h 3710796"/>
                <a:gd name="connsiteX10" fmla="*/ 96597 w 2618642"/>
                <a:gd name="connsiteY10" fmla="*/ 40670 h 3710796"/>
                <a:gd name="connsiteX11" fmla="*/ 96597 w 2618642"/>
                <a:gd name="connsiteY11" fmla="*/ 40670 h 3710796"/>
                <a:gd name="connsiteX12" fmla="*/ 71545 w 2618642"/>
                <a:gd name="connsiteY12" fmla="*/ 78248 h 3710796"/>
                <a:gd name="connsiteX0" fmla="*/ 2614328 w 2618642"/>
                <a:gd name="connsiteY0" fmla="*/ 3710796 h 3710796"/>
                <a:gd name="connsiteX1" fmla="*/ 2614328 w 2618642"/>
                <a:gd name="connsiteY1" fmla="*/ 3347541 h 3710796"/>
                <a:gd name="connsiteX2" fmla="*/ 2576750 w 2618642"/>
                <a:gd name="connsiteY2" fmla="*/ 2909130 h 3710796"/>
                <a:gd name="connsiteX3" fmla="*/ 2476542 w 2618642"/>
                <a:gd name="connsiteY3" fmla="*/ 2508297 h 3710796"/>
                <a:gd name="connsiteX4" fmla="*/ 2326229 w 2618642"/>
                <a:gd name="connsiteY4" fmla="*/ 2119990 h 3710796"/>
                <a:gd name="connsiteX5" fmla="*/ 2150865 w 2618642"/>
                <a:gd name="connsiteY5" fmla="*/ 1781787 h 3710796"/>
                <a:gd name="connsiteX6" fmla="*/ 2013079 w 2618642"/>
                <a:gd name="connsiteY6" fmla="*/ 1531267 h 3710796"/>
                <a:gd name="connsiteX7" fmla="*/ 1800136 w 2618642"/>
                <a:gd name="connsiteY7" fmla="*/ 1268220 h 3710796"/>
                <a:gd name="connsiteX8" fmla="*/ 1524564 w 2618642"/>
                <a:gd name="connsiteY8" fmla="*/ 1055278 h 3710796"/>
                <a:gd name="connsiteX9" fmla="*/ 109123 w 2618642"/>
                <a:gd name="connsiteY9" fmla="*/ 90774 h 3710796"/>
                <a:gd name="connsiteX10" fmla="*/ 96597 w 2618642"/>
                <a:gd name="connsiteY10" fmla="*/ 40670 h 3710796"/>
                <a:gd name="connsiteX11" fmla="*/ 96597 w 2618642"/>
                <a:gd name="connsiteY11" fmla="*/ 40670 h 3710796"/>
                <a:gd name="connsiteX12" fmla="*/ 71545 w 2618642"/>
                <a:gd name="connsiteY12" fmla="*/ 78248 h 3710796"/>
                <a:gd name="connsiteX0" fmla="*/ 2614328 w 2618642"/>
                <a:gd name="connsiteY0" fmla="*/ 3710796 h 3710796"/>
                <a:gd name="connsiteX1" fmla="*/ 2614328 w 2618642"/>
                <a:gd name="connsiteY1" fmla="*/ 3347541 h 3710796"/>
                <a:gd name="connsiteX2" fmla="*/ 2576750 w 2618642"/>
                <a:gd name="connsiteY2" fmla="*/ 2909130 h 3710796"/>
                <a:gd name="connsiteX3" fmla="*/ 2476542 w 2618642"/>
                <a:gd name="connsiteY3" fmla="*/ 2508297 h 3710796"/>
                <a:gd name="connsiteX4" fmla="*/ 2326229 w 2618642"/>
                <a:gd name="connsiteY4" fmla="*/ 2119990 h 3710796"/>
                <a:gd name="connsiteX5" fmla="*/ 2150865 w 2618642"/>
                <a:gd name="connsiteY5" fmla="*/ 1781787 h 3710796"/>
                <a:gd name="connsiteX6" fmla="*/ 2013079 w 2618642"/>
                <a:gd name="connsiteY6" fmla="*/ 1531267 h 3710796"/>
                <a:gd name="connsiteX7" fmla="*/ 1800136 w 2618642"/>
                <a:gd name="connsiteY7" fmla="*/ 1268220 h 3710796"/>
                <a:gd name="connsiteX8" fmla="*/ 1524564 w 2618642"/>
                <a:gd name="connsiteY8" fmla="*/ 1055278 h 3710796"/>
                <a:gd name="connsiteX9" fmla="*/ 109123 w 2618642"/>
                <a:gd name="connsiteY9" fmla="*/ 90774 h 3710796"/>
                <a:gd name="connsiteX10" fmla="*/ 96597 w 2618642"/>
                <a:gd name="connsiteY10" fmla="*/ 40670 h 3710796"/>
                <a:gd name="connsiteX11" fmla="*/ 96597 w 2618642"/>
                <a:gd name="connsiteY11" fmla="*/ 40670 h 3710796"/>
                <a:gd name="connsiteX12" fmla="*/ 71545 w 2618642"/>
                <a:gd name="connsiteY12" fmla="*/ 78248 h 3710796"/>
                <a:gd name="connsiteX0" fmla="*/ 2614328 w 2618642"/>
                <a:gd name="connsiteY0" fmla="*/ 3710796 h 3710796"/>
                <a:gd name="connsiteX1" fmla="*/ 2614328 w 2618642"/>
                <a:gd name="connsiteY1" fmla="*/ 3347541 h 3710796"/>
                <a:gd name="connsiteX2" fmla="*/ 2576750 w 2618642"/>
                <a:gd name="connsiteY2" fmla="*/ 2909130 h 3710796"/>
                <a:gd name="connsiteX3" fmla="*/ 2476542 w 2618642"/>
                <a:gd name="connsiteY3" fmla="*/ 2508297 h 3710796"/>
                <a:gd name="connsiteX4" fmla="*/ 2326229 w 2618642"/>
                <a:gd name="connsiteY4" fmla="*/ 2119990 h 3710796"/>
                <a:gd name="connsiteX5" fmla="*/ 2150865 w 2618642"/>
                <a:gd name="connsiteY5" fmla="*/ 1781787 h 3710796"/>
                <a:gd name="connsiteX6" fmla="*/ 2013079 w 2618642"/>
                <a:gd name="connsiteY6" fmla="*/ 1531267 h 3710796"/>
                <a:gd name="connsiteX7" fmla="*/ 1800136 w 2618642"/>
                <a:gd name="connsiteY7" fmla="*/ 1268220 h 3710796"/>
                <a:gd name="connsiteX8" fmla="*/ 1524564 w 2618642"/>
                <a:gd name="connsiteY8" fmla="*/ 1055278 h 3710796"/>
                <a:gd name="connsiteX9" fmla="*/ 109123 w 2618642"/>
                <a:gd name="connsiteY9" fmla="*/ 90774 h 3710796"/>
                <a:gd name="connsiteX10" fmla="*/ 96597 w 2618642"/>
                <a:gd name="connsiteY10" fmla="*/ 40670 h 3710796"/>
                <a:gd name="connsiteX11" fmla="*/ 96597 w 2618642"/>
                <a:gd name="connsiteY11" fmla="*/ 40670 h 3710796"/>
                <a:gd name="connsiteX0" fmla="*/ 2618345 w 2622659"/>
                <a:gd name="connsiteY0" fmla="*/ 3713366 h 3713366"/>
                <a:gd name="connsiteX1" fmla="*/ 2618345 w 2622659"/>
                <a:gd name="connsiteY1" fmla="*/ 3350111 h 3713366"/>
                <a:gd name="connsiteX2" fmla="*/ 2580767 w 2622659"/>
                <a:gd name="connsiteY2" fmla="*/ 2911700 h 3713366"/>
                <a:gd name="connsiteX3" fmla="*/ 2480559 w 2622659"/>
                <a:gd name="connsiteY3" fmla="*/ 2510867 h 3713366"/>
                <a:gd name="connsiteX4" fmla="*/ 2330246 w 2622659"/>
                <a:gd name="connsiteY4" fmla="*/ 2122560 h 3713366"/>
                <a:gd name="connsiteX5" fmla="*/ 2154882 w 2622659"/>
                <a:gd name="connsiteY5" fmla="*/ 1784357 h 3713366"/>
                <a:gd name="connsiteX6" fmla="*/ 2017096 w 2622659"/>
                <a:gd name="connsiteY6" fmla="*/ 1533837 h 3713366"/>
                <a:gd name="connsiteX7" fmla="*/ 1804153 w 2622659"/>
                <a:gd name="connsiteY7" fmla="*/ 1270790 h 3713366"/>
                <a:gd name="connsiteX8" fmla="*/ 1528581 w 2622659"/>
                <a:gd name="connsiteY8" fmla="*/ 1057848 h 3713366"/>
                <a:gd name="connsiteX9" fmla="*/ 113140 w 2622659"/>
                <a:gd name="connsiteY9" fmla="*/ 93344 h 3713366"/>
                <a:gd name="connsiteX10" fmla="*/ 100614 w 2622659"/>
                <a:gd name="connsiteY10" fmla="*/ 43240 h 3713366"/>
                <a:gd name="connsiteX11" fmla="*/ 213349 w 2622659"/>
                <a:gd name="connsiteY11" fmla="*/ 143448 h 3713366"/>
                <a:gd name="connsiteX0" fmla="*/ 2585201 w 2589515"/>
                <a:gd name="connsiteY0" fmla="*/ 3678571 h 3678571"/>
                <a:gd name="connsiteX1" fmla="*/ 2585201 w 2589515"/>
                <a:gd name="connsiteY1" fmla="*/ 3315316 h 3678571"/>
                <a:gd name="connsiteX2" fmla="*/ 2547623 w 2589515"/>
                <a:gd name="connsiteY2" fmla="*/ 2876905 h 3678571"/>
                <a:gd name="connsiteX3" fmla="*/ 2447415 w 2589515"/>
                <a:gd name="connsiteY3" fmla="*/ 2476072 h 3678571"/>
                <a:gd name="connsiteX4" fmla="*/ 2297102 w 2589515"/>
                <a:gd name="connsiteY4" fmla="*/ 2087765 h 3678571"/>
                <a:gd name="connsiteX5" fmla="*/ 2121738 w 2589515"/>
                <a:gd name="connsiteY5" fmla="*/ 1749562 h 3678571"/>
                <a:gd name="connsiteX6" fmla="*/ 1983952 w 2589515"/>
                <a:gd name="connsiteY6" fmla="*/ 1499042 h 3678571"/>
                <a:gd name="connsiteX7" fmla="*/ 1771009 w 2589515"/>
                <a:gd name="connsiteY7" fmla="*/ 1235995 h 3678571"/>
                <a:gd name="connsiteX8" fmla="*/ 1495437 w 2589515"/>
                <a:gd name="connsiteY8" fmla="*/ 1023053 h 3678571"/>
                <a:gd name="connsiteX9" fmla="*/ 79996 w 2589515"/>
                <a:gd name="connsiteY9" fmla="*/ 58549 h 3678571"/>
                <a:gd name="connsiteX10" fmla="*/ 180205 w 2589515"/>
                <a:gd name="connsiteY10" fmla="*/ 108653 h 3678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89515" h="3678571">
                  <a:moveTo>
                    <a:pt x="2585201" y="3678571"/>
                  </a:moveTo>
                  <a:cubicBezTo>
                    <a:pt x="2590420" y="3563749"/>
                    <a:pt x="2591464" y="3448927"/>
                    <a:pt x="2585201" y="3315316"/>
                  </a:cubicBezTo>
                  <a:cubicBezTo>
                    <a:pt x="2578938" y="3181705"/>
                    <a:pt x="2570587" y="3016779"/>
                    <a:pt x="2547623" y="2876905"/>
                  </a:cubicBezTo>
                  <a:cubicBezTo>
                    <a:pt x="2524659" y="2737031"/>
                    <a:pt x="2489168" y="2607595"/>
                    <a:pt x="2447415" y="2476072"/>
                  </a:cubicBezTo>
                  <a:cubicBezTo>
                    <a:pt x="2405662" y="2344549"/>
                    <a:pt x="2351382" y="2208850"/>
                    <a:pt x="2297102" y="2087765"/>
                  </a:cubicBezTo>
                  <a:cubicBezTo>
                    <a:pt x="2242822" y="1966680"/>
                    <a:pt x="2173930" y="1847683"/>
                    <a:pt x="2121738" y="1749562"/>
                  </a:cubicBezTo>
                  <a:cubicBezTo>
                    <a:pt x="2069546" y="1651442"/>
                    <a:pt x="1983952" y="1499042"/>
                    <a:pt x="1983952" y="1499042"/>
                  </a:cubicBezTo>
                  <a:cubicBezTo>
                    <a:pt x="1925497" y="1413448"/>
                    <a:pt x="1852428" y="1315326"/>
                    <a:pt x="1771009" y="1235995"/>
                  </a:cubicBezTo>
                  <a:cubicBezTo>
                    <a:pt x="1689590" y="1156664"/>
                    <a:pt x="1777272" y="1219294"/>
                    <a:pt x="1495437" y="1023053"/>
                  </a:cubicBezTo>
                  <a:cubicBezTo>
                    <a:pt x="1213602" y="826812"/>
                    <a:pt x="299201" y="210949"/>
                    <a:pt x="79996" y="58549"/>
                  </a:cubicBezTo>
                  <a:cubicBezTo>
                    <a:pt x="-139209" y="-93851"/>
                    <a:pt x="159328" y="98215"/>
                    <a:pt x="180205" y="108653"/>
                  </a:cubicBezTo>
                </a:path>
              </a:pathLst>
            </a:cu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u-HU"/>
            </a:p>
          </p:txBody>
        </p:sp>
      </p:grpSp>
      <p:cxnSp>
        <p:nvCxnSpPr>
          <p:cNvPr id="36" name="Egyenes összekötő 35"/>
          <p:cNvCxnSpPr>
            <a:endCxn id="31" idx="0"/>
          </p:cNvCxnSpPr>
          <p:nvPr/>
        </p:nvCxnSpPr>
        <p:spPr>
          <a:xfrm>
            <a:off x="1603375" y="2151063"/>
            <a:ext cx="0" cy="40957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zabadkézi sokszög 4"/>
          <p:cNvSpPr/>
          <p:nvPr/>
        </p:nvSpPr>
        <p:spPr>
          <a:xfrm>
            <a:off x="6167438" y="5267325"/>
            <a:ext cx="401637" cy="863600"/>
          </a:xfrm>
          <a:custGeom>
            <a:avLst/>
            <a:gdLst>
              <a:gd name="connsiteX0" fmla="*/ 0 w 400946"/>
              <a:gd name="connsiteY0" fmla="*/ 0 h 864296"/>
              <a:gd name="connsiteX1" fmla="*/ 225469 w 400946"/>
              <a:gd name="connsiteY1" fmla="*/ 200417 h 864296"/>
              <a:gd name="connsiteX2" fmla="*/ 350729 w 400946"/>
              <a:gd name="connsiteY2" fmla="*/ 400833 h 864296"/>
              <a:gd name="connsiteX3" fmla="*/ 400833 w 400946"/>
              <a:gd name="connsiteY3" fmla="*/ 563672 h 864296"/>
              <a:gd name="connsiteX4" fmla="*/ 363255 w 400946"/>
              <a:gd name="connsiteY4" fmla="*/ 663880 h 864296"/>
              <a:gd name="connsiteX5" fmla="*/ 325677 w 400946"/>
              <a:gd name="connsiteY5" fmla="*/ 739036 h 864296"/>
              <a:gd name="connsiteX6" fmla="*/ 250521 w 400946"/>
              <a:gd name="connsiteY6" fmla="*/ 789140 h 864296"/>
              <a:gd name="connsiteX7" fmla="*/ 25052 w 400946"/>
              <a:gd name="connsiteY7" fmla="*/ 864296 h 864296"/>
              <a:gd name="connsiteX8" fmla="*/ 25052 w 400946"/>
              <a:gd name="connsiteY8" fmla="*/ 864296 h 864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0946" h="864296">
                <a:moveTo>
                  <a:pt x="0" y="0"/>
                </a:moveTo>
                <a:cubicBezTo>
                  <a:pt x="83507" y="66806"/>
                  <a:pt x="167014" y="133612"/>
                  <a:pt x="225469" y="200417"/>
                </a:cubicBezTo>
                <a:cubicBezTo>
                  <a:pt x="283924" y="267222"/>
                  <a:pt x="321502" y="340291"/>
                  <a:pt x="350729" y="400833"/>
                </a:cubicBezTo>
                <a:cubicBezTo>
                  <a:pt x="379956" y="461375"/>
                  <a:pt x="398745" y="519831"/>
                  <a:pt x="400833" y="563672"/>
                </a:cubicBezTo>
                <a:cubicBezTo>
                  <a:pt x="402921" y="607513"/>
                  <a:pt x="375781" y="634653"/>
                  <a:pt x="363255" y="663880"/>
                </a:cubicBezTo>
                <a:cubicBezTo>
                  <a:pt x="350729" y="693107"/>
                  <a:pt x="344466" y="718159"/>
                  <a:pt x="325677" y="739036"/>
                </a:cubicBezTo>
                <a:cubicBezTo>
                  <a:pt x="306888" y="759913"/>
                  <a:pt x="300625" y="768263"/>
                  <a:pt x="250521" y="789140"/>
                </a:cubicBezTo>
                <a:cubicBezTo>
                  <a:pt x="200417" y="810017"/>
                  <a:pt x="25052" y="864296"/>
                  <a:pt x="25052" y="864296"/>
                </a:cubicBezTo>
                <a:lnTo>
                  <a:pt x="25052" y="864296"/>
                </a:lnTo>
              </a:path>
            </a:pathLst>
          </a:custGeom>
          <a:noFill/>
          <a:ln w="762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41" name="Szabadkézi sokszög 40"/>
          <p:cNvSpPr/>
          <p:nvPr/>
        </p:nvSpPr>
        <p:spPr>
          <a:xfrm>
            <a:off x="1574800" y="1255713"/>
            <a:ext cx="5913438" cy="4848225"/>
          </a:xfrm>
          <a:custGeom>
            <a:avLst/>
            <a:gdLst>
              <a:gd name="connsiteX0" fmla="*/ 0 w 5912284"/>
              <a:gd name="connsiteY0" fmla="*/ 0 h 4822520"/>
              <a:gd name="connsiteX1" fmla="*/ 5912284 w 5912284"/>
              <a:gd name="connsiteY1" fmla="*/ 0 h 4822520"/>
              <a:gd name="connsiteX2" fmla="*/ 5912284 w 5912284"/>
              <a:gd name="connsiteY2" fmla="*/ 4822520 h 4822520"/>
              <a:gd name="connsiteX3" fmla="*/ 2054268 w 5912284"/>
              <a:gd name="connsiteY3" fmla="*/ 964504 h 4822520"/>
              <a:gd name="connsiteX4" fmla="*/ 0 w 5912284"/>
              <a:gd name="connsiteY4" fmla="*/ 0 h 4822520"/>
              <a:gd name="connsiteX0" fmla="*/ 0 w 5912284"/>
              <a:gd name="connsiteY0" fmla="*/ 0 h 4822520"/>
              <a:gd name="connsiteX1" fmla="*/ 5912284 w 5912284"/>
              <a:gd name="connsiteY1" fmla="*/ 0 h 4822520"/>
              <a:gd name="connsiteX2" fmla="*/ 5912284 w 5912284"/>
              <a:gd name="connsiteY2" fmla="*/ 4822520 h 4822520"/>
              <a:gd name="connsiteX3" fmla="*/ 0 w 5912284"/>
              <a:gd name="connsiteY3" fmla="*/ 977030 h 4822520"/>
              <a:gd name="connsiteX4" fmla="*/ 0 w 5912284"/>
              <a:gd name="connsiteY4" fmla="*/ 0 h 4822520"/>
              <a:gd name="connsiteX0" fmla="*/ 0 w 5912284"/>
              <a:gd name="connsiteY0" fmla="*/ 0 h 4847572"/>
              <a:gd name="connsiteX1" fmla="*/ 5912284 w 5912284"/>
              <a:gd name="connsiteY1" fmla="*/ 0 h 4847572"/>
              <a:gd name="connsiteX2" fmla="*/ 5912284 w 5912284"/>
              <a:gd name="connsiteY2" fmla="*/ 4847572 h 4847572"/>
              <a:gd name="connsiteX3" fmla="*/ 0 w 5912284"/>
              <a:gd name="connsiteY3" fmla="*/ 977030 h 4847572"/>
              <a:gd name="connsiteX4" fmla="*/ 0 w 5912284"/>
              <a:gd name="connsiteY4" fmla="*/ 0 h 4847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12284" h="4847572">
                <a:moveTo>
                  <a:pt x="0" y="0"/>
                </a:moveTo>
                <a:lnTo>
                  <a:pt x="5912284" y="0"/>
                </a:lnTo>
                <a:lnTo>
                  <a:pt x="5912284" y="4847572"/>
                </a:lnTo>
                <a:lnTo>
                  <a:pt x="0" y="977030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15" name="Ellipszis 14"/>
          <p:cNvSpPr/>
          <p:nvPr/>
        </p:nvSpPr>
        <p:spPr>
          <a:xfrm rot="1333667">
            <a:off x="4773613" y="4716463"/>
            <a:ext cx="157162" cy="1143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39" name="Ellipszis 38"/>
          <p:cNvSpPr/>
          <p:nvPr/>
        </p:nvSpPr>
        <p:spPr>
          <a:xfrm rot="2551292">
            <a:off x="4271963" y="2692400"/>
            <a:ext cx="865187" cy="1008063"/>
          </a:xfrm>
          <a:prstGeom prst="ellipse">
            <a:avLst/>
          </a:prstGeom>
          <a:solidFill>
            <a:schemeClr val="accent5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3" name="Szabadkézi sokszög 2"/>
          <p:cNvSpPr/>
          <p:nvPr/>
        </p:nvSpPr>
        <p:spPr>
          <a:xfrm>
            <a:off x="4140200" y="2781300"/>
            <a:ext cx="989013" cy="1027113"/>
          </a:xfrm>
          <a:custGeom>
            <a:avLst/>
            <a:gdLst>
              <a:gd name="connsiteX0" fmla="*/ 200417 w 989556"/>
              <a:gd name="connsiteY0" fmla="*/ 0 h 1027134"/>
              <a:gd name="connsiteX1" fmla="*/ 851770 w 989556"/>
              <a:gd name="connsiteY1" fmla="*/ 726510 h 1027134"/>
              <a:gd name="connsiteX2" fmla="*/ 876822 w 989556"/>
              <a:gd name="connsiteY2" fmla="*/ 588724 h 1027134"/>
              <a:gd name="connsiteX3" fmla="*/ 989556 w 989556"/>
              <a:gd name="connsiteY3" fmla="*/ 1027134 h 1027134"/>
              <a:gd name="connsiteX4" fmla="*/ 563671 w 989556"/>
              <a:gd name="connsiteY4" fmla="*/ 889348 h 1027134"/>
              <a:gd name="connsiteX5" fmla="*/ 676406 w 989556"/>
              <a:gd name="connsiteY5" fmla="*/ 839244 h 1027134"/>
              <a:gd name="connsiteX6" fmla="*/ 0 w 989556"/>
              <a:gd name="connsiteY6" fmla="*/ 250521 h 1027134"/>
              <a:gd name="connsiteX7" fmla="*/ 200417 w 989556"/>
              <a:gd name="connsiteY7" fmla="*/ 0 h 1027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89556" h="1027134">
                <a:moveTo>
                  <a:pt x="200417" y="0"/>
                </a:moveTo>
                <a:lnTo>
                  <a:pt x="851770" y="726510"/>
                </a:lnTo>
                <a:lnTo>
                  <a:pt x="876822" y="588724"/>
                </a:lnTo>
                <a:lnTo>
                  <a:pt x="989556" y="1027134"/>
                </a:lnTo>
                <a:lnTo>
                  <a:pt x="563671" y="889348"/>
                </a:lnTo>
                <a:lnTo>
                  <a:pt x="676406" y="839244"/>
                </a:lnTo>
                <a:lnTo>
                  <a:pt x="0" y="250521"/>
                </a:lnTo>
                <a:lnTo>
                  <a:pt x="200417" y="0"/>
                </a:lnTo>
                <a:close/>
              </a:path>
            </a:pathLst>
          </a:cu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2" name="Szabadkézi sokszög 1"/>
          <p:cNvSpPr/>
          <p:nvPr/>
        </p:nvSpPr>
        <p:spPr>
          <a:xfrm>
            <a:off x="3543300" y="2192338"/>
            <a:ext cx="890588" cy="952500"/>
          </a:xfrm>
          <a:custGeom>
            <a:avLst/>
            <a:gdLst>
              <a:gd name="connsiteX0" fmla="*/ 263046 w 889348"/>
              <a:gd name="connsiteY0" fmla="*/ 0 h 951978"/>
              <a:gd name="connsiteX1" fmla="*/ 0 w 889348"/>
              <a:gd name="connsiteY1" fmla="*/ 325676 h 951978"/>
              <a:gd name="connsiteX2" fmla="*/ 726509 w 889348"/>
              <a:gd name="connsiteY2" fmla="*/ 951978 h 951978"/>
              <a:gd name="connsiteX3" fmla="*/ 889348 w 889348"/>
              <a:gd name="connsiteY3" fmla="*/ 701457 h 951978"/>
              <a:gd name="connsiteX4" fmla="*/ 263046 w 889348"/>
              <a:gd name="connsiteY4" fmla="*/ 0 h 951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9348" h="951978">
                <a:moveTo>
                  <a:pt x="263046" y="0"/>
                </a:moveTo>
                <a:lnTo>
                  <a:pt x="0" y="325676"/>
                </a:lnTo>
                <a:lnTo>
                  <a:pt x="726509" y="951978"/>
                </a:lnTo>
                <a:lnTo>
                  <a:pt x="889348" y="701457"/>
                </a:lnTo>
                <a:lnTo>
                  <a:pt x="263046" y="0"/>
                </a:lnTo>
                <a:close/>
              </a:path>
            </a:pathLst>
          </a:custGeom>
          <a:solidFill>
            <a:srgbClr val="0070C0"/>
          </a:solidFill>
          <a:ln w="190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cxnSp>
        <p:nvCxnSpPr>
          <p:cNvPr id="9" name="Egyenes összekötő nyíllal 8"/>
          <p:cNvCxnSpPr/>
          <p:nvPr/>
        </p:nvCxnSpPr>
        <p:spPr>
          <a:xfrm flipV="1">
            <a:off x="2238375" y="3429000"/>
            <a:ext cx="2333625" cy="7207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zabadkézi sokszög 11"/>
          <p:cNvSpPr/>
          <p:nvPr/>
        </p:nvSpPr>
        <p:spPr>
          <a:xfrm>
            <a:off x="4935538" y="1590675"/>
            <a:ext cx="977900" cy="3194050"/>
          </a:xfrm>
          <a:custGeom>
            <a:avLst/>
            <a:gdLst>
              <a:gd name="connsiteX0" fmla="*/ 977030 w 1040967"/>
              <a:gd name="connsiteY0" fmla="*/ 0 h 3244242"/>
              <a:gd name="connsiteX1" fmla="*/ 1027134 w 1040967"/>
              <a:gd name="connsiteY1" fmla="*/ 212943 h 3244242"/>
              <a:gd name="connsiteX2" fmla="*/ 1039660 w 1040967"/>
              <a:gd name="connsiteY2" fmla="*/ 325677 h 3244242"/>
              <a:gd name="connsiteX3" fmla="*/ 1002082 w 1040967"/>
              <a:gd name="connsiteY3" fmla="*/ 576198 h 3244242"/>
              <a:gd name="connsiteX4" fmla="*/ 914400 w 1040967"/>
              <a:gd name="connsiteY4" fmla="*/ 914400 h 3244242"/>
              <a:gd name="connsiteX5" fmla="*/ 388307 w 1040967"/>
              <a:gd name="connsiteY5" fmla="*/ 2705622 h 3244242"/>
              <a:gd name="connsiteX6" fmla="*/ 325676 w 1040967"/>
              <a:gd name="connsiteY6" fmla="*/ 2918565 h 3244242"/>
              <a:gd name="connsiteX7" fmla="*/ 225468 w 1040967"/>
              <a:gd name="connsiteY7" fmla="*/ 3043825 h 3244242"/>
              <a:gd name="connsiteX8" fmla="*/ 150312 w 1040967"/>
              <a:gd name="connsiteY8" fmla="*/ 3131507 h 3244242"/>
              <a:gd name="connsiteX9" fmla="*/ 62630 w 1040967"/>
              <a:gd name="connsiteY9" fmla="*/ 3194137 h 3244242"/>
              <a:gd name="connsiteX10" fmla="*/ 0 w 1040967"/>
              <a:gd name="connsiteY10" fmla="*/ 3244242 h 3244242"/>
              <a:gd name="connsiteX0" fmla="*/ 977030 w 1040967"/>
              <a:gd name="connsiteY0" fmla="*/ 0 h 3244242"/>
              <a:gd name="connsiteX1" fmla="*/ 1027134 w 1040967"/>
              <a:gd name="connsiteY1" fmla="*/ 212943 h 3244242"/>
              <a:gd name="connsiteX2" fmla="*/ 1039660 w 1040967"/>
              <a:gd name="connsiteY2" fmla="*/ 325677 h 3244242"/>
              <a:gd name="connsiteX3" fmla="*/ 1002082 w 1040967"/>
              <a:gd name="connsiteY3" fmla="*/ 576198 h 3244242"/>
              <a:gd name="connsiteX4" fmla="*/ 914400 w 1040967"/>
              <a:gd name="connsiteY4" fmla="*/ 914400 h 3244242"/>
              <a:gd name="connsiteX5" fmla="*/ 388307 w 1040967"/>
              <a:gd name="connsiteY5" fmla="*/ 2705622 h 3244242"/>
              <a:gd name="connsiteX6" fmla="*/ 300624 w 1040967"/>
              <a:gd name="connsiteY6" fmla="*/ 2893513 h 3244242"/>
              <a:gd name="connsiteX7" fmla="*/ 225468 w 1040967"/>
              <a:gd name="connsiteY7" fmla="*/ 3043825 h 3244242"/>
              <a:gd name="connsiteX8" fmla="*/ 150312 w 1040967"/>
              <a:gd name="connsiteY8" fmla="*/ 3131507 h 3244242"/>
              <a:gd name="connsiteX9" fmla="*/ 62630 w 1040967"/>
              <a:gd name="connsiteY9" fmla="*/ 3194137 h 3244242"/>
              <a:gd name="connsiteX10" fmla="*/ 0 w 1040967"/>
              <a:gd name="connsiteY10" fmla="*/ 3244242 h 3244242"/>
              <a:gd name="connsiteX0" fmla="*/ 977030 w 1040967"/>
              <a:gd name="connsiteY0" fmla="*/ 0 h 3244242"/>
              <a:gd name="connsiteX1" fmla="*/ 1027134 w 1040967"/>
              <a:gd name="connsiteY1" fmla="*/ 212943 h 3244242"/>
              <a:gd name="connsiteX2" fmla="*/ 1039660 w 1040967"/>
              <a:gd name="connsiteY2" fmla="*/ 325677 h 3244242"/>
              <a:gd name="connsiteX3" fmla="*/ 1002082 w 1040967"/>
              <a:gd name="connsiteY3" fmla="*/ 576198 h 3244242"/>
              <a:gd name="connsiteX4" fmla="*/ 914400 w 1040967"/>
              <a:gd name="connsiteY4" fmla="*/ 914400 h 3244242"/>
              <a:gd name="connsiteX5" fmla="*/ 388307 w 1040967"/>
              <a:gd name="connsiteY5" fmla="*/ 2705622 h 3244242"/>
              <a:gd name="connsiteX6" fmla="*/ 300624 w 1040967"/>
              <a:gd name="connsiteY6" fmla="*/ 2893513 h 3244242"/>
              <a:gd name="connsiteX7" fmla="*/ 225468 w 1040967"/>
              <a:gd name="connsiteY7" fmla="*/ 3043825 h 3244242"/>
              <a:gd name="connsiteX8" fmla="*/ 62630 w 1040967"/>
              <a:gd name="connsiteY8" fmla="*/ 3194137 h 3244242"/>
              <a:gd name="connsiteX9" fmla="*/ 0 w 1040967"/>
              <a:gd name="connsiteY9" fmla="*/ 3244242 h 3244242"/>
              <a:gd name="connsiteX0" fmla="*/ 977030 w 1040967"/>
              <a:gd name="connsiteY0" fmla="*/ 0 h 3244242"/>
              <a:gd name="connsiteX1" fmla="*/ 1027134 w 1040967"/>
              <a:gd name="connsiteY1" fmla="*/ 212943 h 3244242"/>
              <a:gd name="connsiteX2" fmla="*/ 1039660 w 1040967"/>
              <a:gd name="connsiteY2" fmla="*/ 325677 h 3244242"/>
              <a:gd name="connsiteX3" fmla="*/ 1002082 w 1040967"/>
              <a:gd name="connsiteY3" fmla="*/ 576198 h 3244242"/>
              <a:gd name="connsiteX4" fmla="*/ 914400 w 1040967"/>
              <a:gd name="connsiteY4" fmla="*/ 914400 h 3244242"/>
              <a:gd name="connsiteX5" fmla="*/ 388307 w 1040967"/>
              <a:gd name="connsiteY5" fmla="*/ 2705622 h 3244242"/>
              <a:gd name="connsiteX6" fmla="*/ 225468 w 1040967"/>
              <a:gd name="connsiteY6" fmla="*/ 3043825 h 3244242"/>
              <a:gd name="connsiteX7" fmla="*/ 62630 w 1040967"/>
              <a:gd name="connsiteY7" fmla="*/ 3194137 h 3244242"/>
              <a:gd name="connsiteX8" fmla="*/ 0 w 1040967"/>
              <a:gd name="connsiteY8" fmla="*/ 3244242 h 3244242"/>
              <a:gd name="connsiteX0" fmla="*/ 914400 w 978337"/>
              <a:gd name="connsiteY0" fmla="*/ 0 h 3194137"/>
              <a:gd name="connsiteX1" fmla="*/ 964504 w 978337"/>
              <a:gd name="connsiteY1" fmla="*/ 212943 h 3194137"/>
              <a:gd name="connsiteX2" fmla="*/ 977030 w 978337"/>
              <a:gd name="connsiteY2" fmla="*/ 325677 h 3194137"/>
              <a:gd name="connsiteX3" fmla="*/ 939452 w 978337"/>
              <a:gd name="connsiteY3" fmla="*/ 576198 h 3194137"/>
              <a:gd name="connsiteX4" fmla="*/ 851770 w 978337"/>
              <a:gd name="connsiteY4" fmla="*/ 914400 h 3194137"/>
              <a:gd name="connsiteX5" fmla="*/ 325677 w 978337"/>
              <a:gd name="connsiteY5" fmla="*/ 2705622 h 3194137"/>
              <a:gd name="connsiteX6" fmla="*/ 162838 w 978337"/>
              <a:gd name="connsiteY6" fmla="*/ 3043825 h 3194137"/>
              <a:gd name="connsiteX7" fmla="*/ 0 w 978337"/>
              <a:gd name="connsiteY7" fmla="*/ 3194137 h 3194137"/>
              <a:gd name="connsiteX0" fmla="*/ 914400 w 978337"/>
              <a:gd name="connsiteY0" fmla="*/ 0 h 3194137"/>
              <a:gd name="connsiteX1" fmla="*/ 964504 w 978337"/>
              <a:gd name="connsiteY1" fmla="*/ 212943 h 3194137"/>
              <a:gd name="connsiteX2" fmla="*/ 977030 w 978337"/>
              <a:gd name="connsiteY2" fmla="*/ 325677 h 3194137"/>
              <a:gd name="connsiteX3" fmla="*/ 939452 w 978337"/>
              <a:gd name="connsiteY3" fmla="*/ 576198 h 3194137"/>
              <a:gd name="connsiteX4" fmla="*/ 851770 w 978337"/>
              <a:gd name="connsiteY4" fmla="*/ 914400 h 3194137"/>
              <a:gd name="connsiteX5" fmla="*/ 325677 w 978337"/>
              <a:gd name="connsiteY5" fmla="*/ 2705622 h 3194137"/>
              <a:gd name="connsiteX6" fmla="*/ 0 w 978337"/>
              <a:gd name="connsiteY6" fmla="*/ 3194137 h 3194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78337" h="3194137">
                <a:moveTo>
                  <a:pt x="914400" y="0"/>
                </a:moveTo>
                <a:cubicBezTo>
                  <a:pt x="934233" y="79332"/>
                  <a:pt x="954066" y="158664"/>
                  <a:pt x="964504" y="212943"/>
                </a:cubicBezTo>
                <a:cubicBezTo>
                  <a:pt x="974942" y="267223"/>
                  <a:pt x="981205" y="265134"/>
                  <a:pt x="977030" y="325677"/>
                </a:cubicBezTo>
                <a:cubicBezTo>
                  <a:pt x="972855" y="386220"/>
                  <a:pt x="960329" y="478078"/>
                  <a:pt x="939452" y="576198"/>
                </a:cubicBezTo>
                <a:cubicBezTo>
                  <a:pt x="918575" y="674318"/>
                  <a:pt x="954066" y="559496"/>
                  <a:pt x="851770" y="914400"/>
                </a:cubicBezTo>
                <a:cubicBezTo>
                  <a:pt x="749474" y="1269304"/>
                  <a:pt x="467639" y="2325666"/>
                  <a:pt x="325677" y="2705622"/>
                </a:cubicBezTo>
                <a:cubicBezTo>
                  <a:pt x="183715" y="3085578"/>
                  <a:pt x="67849" y="3092363"/>
                  <a:pt x="0" y="3194137"/>
                </a:cubicBezTo>
              </a:path>
            </a:pathLst>
          </a:cu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10" name="Szabadkézi sokszög 9"/>
          <p:cNvSpPr/>
          <p:nvPr/>
        </p:nvSpPr>
        <p:spPr>
          <a:xfrm>
            <a:off x="4772025" y="1654175"/>
            <a:ext cx="1031875" cy="3081338"/>
          </a:xfrm>
          <a:custGeom>
            <a:avLst/>
            <a:gdLst>
              <a:gd name="connsiteX0" fmla="*/ 1002083 w 1057008"/>
              <a:gd name="connsiteY0" fmla="*/ 0 h 3031298"/>
              <a:gd name="connsiteX1" fmla="*/ 1052187 w 1057008"/>
              <a:gd name="connsiteY1" fmla="*/ 162838 h 3031298"/>
              <a:gd name="connsiteX2" fmla="*/ 1052187 w 1057008"/>
              <a:gd name="connsiteY2" fmla="*/ 313150 h 3031298"/>
              <a:gd name="connsiteX3" fmla="*/ 1027135 w 1057008"/>
              <a:gd name="connsiteY3" fmla="*/ 551145 h 3031298"/>
              <a:gd name="connsiteX4" fmla="*/ 914400 w 1057008"/>
              <a:gd name="connsiteY4" fmla="*/ 914400 h 3031298"/>
              <a:gd name="connsiteX5" fmla="*/ 764088 w 1057008"/>
              <a:gd name="connsiteY5" fmla="*/ 1415441 h 3031298"/>
              <a:gd name="connsiteX6" fmla="*/ 588724 w 1057008"/>
              <a:gd name="connsiteY6" fmla="*/ 2016690 h 3031298"/>
              <a:gd name="connsiteX7" fmla="*/ 438411 w 1057008"/>
              <a:gd name="connsiteY7" fmla="*/ 2455101 h 3031298"/>
              <a:gd name="connsiteX8" fmla="*/ 325677 w 1057008"/>
              <a:gd name="connsiteY8" fmla="*/ 2705622 h 3031298"/>
              <a:gd name="connsiteX9" fmla="*/ 275573 w 1057008"/>
              <a:gd name="connsiteY9" fmla="*/ 2880986 h 3031298"/>
              <a:gd name="connsiteX10" fmla="*/ 150313 w 1057008"/>
              <a:gd name="connsiteY10" fmla="*/ 2981194 h 3031298"/>
              <a:gd name="connsiteX11" fmla="*/ 0 w 1057008"/>
              <a:gd name="connsiteY11" fmla="*/ 3018772 h 3031298"/>
              <a:gd name="connsiteX12" fmla="*/ 0 w 1057008"/>
              <a:gd name="connsiteY12" fmla="*/ 3018772 h 3031298"/>
              <a:gd name="connsiteX13" fmla="*/ 0 w 1057008"/>
              <a:gd name="connsiteY13" fmla="*/ 3031298 h 3031298"/>
              <a:gd name="connsiteX0" fmla="*/ 1002083 w 1057008"/>
              <a:gd name="connsiteY0" fmla="*/ 0 h 3031298"/>
              <a:gd name="connsiteX1" fmla="*/ 1052187 w 1057008"/>
              <a:gd name="connsiteY1" fmla="*/ 162838 h 3031298"/>
              <a:gd name="connsiteX2" fmla="*/ 1052187 w 1057008"/>
              <a:gd name="connsiteY2" fmla="*/ 313150 h 3031298"/>
              <a:gd name="connsiteX3" fmla="*/ 1027135 w 1057008"/>
              <a:gd name="connsiteY3" fmla="*/ 551145 h 3031298"/>
              <a:gd name="connsiteX4" fmla="*/ 914400 w 1057008"/>
              <a:gd name="connsiteY4" fmla="*/ 914400 h 3031298"/>
              <a:gd name="connsiteX5" fmla="*/ 764088 w 1057008"/>
              <a:gd name="connsiteY5" fmla="*/ 1415441 h 3031298"/>
              <a:gd name="connsiteX6" fmla="*/ 588724 w 1057008"/>
              <a:gd name="connsiteY6" fmla="*/ 2016690 h 3031298"/>
              <a:gd name="connsiteX7" fmla="*/ 438411 w 1057008"/>
              <a:gd name="connsiteY7" fmla="*/ 2455101 h 3031298"/>
              <a:gd name="connsiteX8" fmla="*/ 350729 w 1057008"/>
              <a:gd name="connsiteY8" fmla="*/ 2705622 h 3031298"/>
              <a:gd name="connsiteX9" fmla="*/ 275573 w 1057008"/>
              <a:gd name="connsiteY9" fmla="*/ 2880986 h 3031298"/>
              <a:gd name="connsiteX10" fmla="*/ 150313 w 1057008"/>
              <a:gd name="connsiteY10" fmla="*/ 2981194 h 3031298"/>
              <a:gd name="connsiteX11" fmla="*/ 0 w 1057008"/>
              <a:gd name="connsiteY11" fmla="*/ 3018772 h 3031298"/>
              <a:gd name="connsiteX12" fmla="*/ 0 w 1057008"/>
              <a:gd name="connsiteY12" fmla="*/ 3018772 h 3031298"/>
              <a:gd name="connsiteX13" fmla="*/ 0 w 1057008"/>
              <a:gd name="connsiteY13" fmla="*/ 3031298 h 3031298"/>
              <a:gd name="connsiteX0" fmla="*/ 1002083 w 1057008"/>
              <a:gd name="connsiteY0" fmla="*/ 0 h 3031298"/>
              <a:gd name="connsiteX1" fmla="*/ 1052187 w 1057008"/>
              <a:gd name="connsiteY1" fmla="*/ 162838 h 3031298"/>
              <a:gd name="connsiteX2" fmla="*/ 1052187 w 1057008"/>
              <a:gd name="connsiteY2" fmla="*/ 313150 h 3031298"/>
              <a:gd name="connsiteX3" fmla="*/ 1027135 w 1057008"/>
              <a:gd name="connsiteY3" fmla="*/ 551145 h 3031298"/>
              <a:gd name="connsiteX4" fmla="*/ 914400 w 1057008"/>
              <a:gd name="connsiteY4" fmla="*/ 914400 h 3031298"/>
              <a:gd name="connsiteX5" fmla="*/ 764088 w 1057008"/>
              <a:gd name="connsiteY5" fmla="*/ 1415441 h 3031298"/>
              <a:gd name="connsiteX6" fmla="*/ 588724 w 1057008"/>
              <a:gd name="connsiteY6" fmla="*/ 2016690 h 3031298"/>
              <a:gd name="connsiteX7" fmla="*/ 438411 w 1057008"/>
              <a:gd name="connsiteY7" fmla="*/ 2455101 h 3031298"/>
              <a:gd name="connsiteX8" fmla="*/ 350729 w 1057008"/>
              <a:gd name="connsiteY8" fmla="*/ 2705622 h 3031298"/>
              <a:gd name="connsiteX9" fmla="*/ 263047 w 1057008"/>
              <a:gd name="connsiteY9" fmla="*/ 2868460 h 3031298"/>
              <a:gd name="connsiteX10" fmla="*/ 150313 w 1057008"/>
              <a:gd name="connsiteY10" fmla="*/ 2981194 h 3031298"/>
              <a:gd name="connsiteX11" fmla="*/ 0 w 1057008"/>
              <a:gd name="connsiteY11" fmla="*/ 3018772 h 3031298"/>
              <a:gd name="connsiteX12" fmla="*/ 0 w 1057008"/>
              <a:gd name="connsiteY12" fmla="*/ 3018772 h 3031298"/>
              <a:gd name="connsiteX13" fmla="*/ 0 w 1057008"/>
              <a:gd name="connsiteY13" fmla="*/ 3031298 h 3031298"/>
              <a:gd name="connsiteX0" fmla="*/ 1002083 w 1057008"/>
              <a:gd name="connsiteY0" fmla="*/ 0 h 3043824"/>
              <a:gd name="connsiteX1" fmla="*/ 1052187 w 1057008"/>
              <a:gd name="connsiteY1" fmla="*/ 162838 h 3043824"/>
              <a:gd name="connsiteX2" fmla="*/ 1052187 w 1057008"/>
              <a:gd name="connsiteY2" fmla="*/ 313150 h 3043824"/>
              <a:gd name="connsiteX3" fmla="*/ 1027135 w 1057008"/>
              <a:gd name="connsiteY3" fmla="*/ 551145 h 3043824"/>
              <a:gd name="connsiteX4" fmla="*/ 914400 w 1057008"/>
              <a:gd name="connsiteY4" fmla="*/ 914400 h 3043824"/>
              <a:gd name="connsiteX5" fmla="*/ 764088 w 1057008"/>
              <a:gd name="connsiteY5" fmla="*/ 1415441 h 3043824"/>
              <a:gd name="connsiteX6" fmla="*/ 588724 w 1057008"/>
              <a:gd name="connsiteY6" fmla="*/ 2016690 h 3043824"/>
              <a:gd name="connsiteX7" fmla="*/ 438411 w 1057008"/>
              <a:gd name="connsiteY7" fmla="*/ 2455101 h 3043824"/>
              <a:gd name="connsiteX8" fmla="*/ 350729 w 1057008"/>
              <a:gd name="connsiteY8" fmla="*/ 2705622 h 3043824"/>
              <a:gd name="connsiteX9" fmla="*/ 263047 w 1057008"/>
              <a:gd name="connsiteY9" fmla="*/ 2868460 h 3043824"/>
              <a:gd name="connsiteX10" fmla="*/ 150313 w 1057008"/>
              <a:gd name="connsiteY10" fmla="*/ 2981194 h 3043824"/>
              <a:gd name="connsiteX11" fmla="*/ 0 w 1057008"/>
              <a:gd name="connsiteY11" fmla="*/ 3018772 h 3043824"/>
              <a:gd name="connsiteX12" fmla="*/ 0 w 1057008"/>
              <a:gd name="connsiteY12" fmla="*/ 3018772 h 3043824"/>
              <a:gd name="connsiteX13" fmla="*/ 12526 w 1057008"/>
              <a:gd name="connsiteY13" fmla="*/ 3043824 h 3043824"/>
              <a:gd name="connsiteX0" fmla="*/ 1002083 w 1057008"/>
              <a:gd name="connsiteY0" fmla="*/ 0 h 3093928"/>
              <a:gd name="connsiteX1" fmla="*/ 1052187 w 1057008"/>
              <a:gd name="connsiteY1" fmla="*/ 162838 h 3093928"/>
              <a:gd name="connsiteX2" fmla="*/ 1052187 w 1057008"/>
              <a:gd name="connsiteY2" fmla="*/ 313150 h 3093928"/>
              <a:gd name="connsiteX3" fmla="*/ 1027135 w 1057008"/>
              <a:gd name="connsiteY3" fmla="*/ 551145 h 3093928"/>
              <a:gd name="connsiteX4" fmla="*/ 914400 w 1057008"/>
              <a:gd name="connsiteY4" fmla="*/ 914400 h 3093928"/>
              <a:gd name="connsiteX5" fmla="*/ 764088 w 1057008"/>
              <a:gd name="connsiteY5" fmla="*/ 1415441 h 3093928"/>
              <a:gd name="connsiteX6" fmla="*/ 588724 w 1057008"/>
              <a:gd name="connsiteY6" fmla="*/ 2016690 h 3093928"/>
              <a:gd name="connsiteX7" fmla="*/ 438411 w 1057008"/>
              <a:gd name="connsiteY7" fmla="*/ 2455101 h 3093928"/>
              <a:gd name="connsiteX8" fmla="*/ 350729 w 1057008"/>
              <a:gd name="connsiteY8" fmla="*/ 2705622 h 3093928"/>
              <a:gd name="connsiteX9" fmla="*/ 263047 w 1057008"/>
              <a:gd name="connsiteY9" fmla="*/ 2868460 h 3093928"/>
              <a:gd name="connsiteX10" fmla="*/ 150313 w 1057008"/>
              <a:gd name="connsiteY10" fmla="*/ 2981194 h 3093928"/>
              <a:gd name="connsiteX11" fmla="*/ 0 w 1057008"/>
              <a:gd name="connsiteY11" fmla="*/ 3018772 h 3093928"/>
              <a:gd name="connsiteX12" fmla="*/ 0 w 1057008"/>
              <a:gd name="connsiteY12" fmla="*/ 3018772 h 3093928"/>
              <a:gd name="connsiteX13" fmla="*/ 12526 w 1057008"/>
              <a:gd name="connsiteY13" fmla="*/ 3093928 h 3093928"/>
              <a:gd name="connsiteX0" fmla="*/ 1002083 w 1057008"/>
              <a:gd name="connsiteY0" fmla="*/ 0 h 3018772"/>
              <a:gd name="connsiteX1" fmla="*/ 1052187 w 1057008"/>
              <a:gd name="connsiteY1" fmla="*/ 162838 h 3018772"/>
              <a:gd name="connsiteX2" fmla="*/ 1052187 w 1057008"/>
              <a:gd name="connsiteY2" fmla="*/ 313150 h 3018772"/>
              <a:gd name="connsiteX3" fmla="*/ 1027135 w 1057008"/>
              <a:gd name="connsiteY3" fmla="*/ 551145 h 3018772"/>
              <a:gd name="connsiteX4" fmla="*/ 914400 w 1057008"/>
              <a:gd name="connsiteY4" fmla="*/ 914400 h 3018772"/>
              <a:gd name="connsiteX5" fmla="*/ 764088 w 1057008"/>
              <a:gd name="connsiteY5" fmla="*/ 1415441 h 3018772"/>
              <a:gd name="connsiteX6" fmla="*/ 588724 w 1057008"/>
              <a:gd name="connsiteY6" fmla="*/ 2016690 h 3018772"/>
              <a:gd name="connsiteX7" fmla="*/ 438411 w 1057008"/>
              <a:gd name="connsiteY7" fmla="*/ 2455101 h 3018772"/>
              <a:gd name="connsiteX8" fmla="*/ 350729 w 1057008"/>
              <a:gd name="connsiteY8" fmla="*/ 2705622 h 3018772"/>
              <a:gd name="connsiteX9" fmla="*/ 263047 w 1057008"/>
              <a:gd name="connsiteY9" fmla="*/ 2868460 h 3018772"/>
              <a:gd name="connsiteX10" fmla="*/ 150313 w 1057008"/>
              <a:gd name="connsiteY10" fmla="*/ 2981194 h 3018772"/>
              <a:gd name="connsiteX11" fmla="*/ 0 w 1057008"/>
              <a:gd name="connsiteY11" fmla="*/ 3018772 h 3018772"/>
              <a:gd name="connsiteX12" fmla="*/ 0 w 1057008"/>
              <a:gd name="connsiteY12" fmla="*/ 3018772 h 3018772"/>
              <a:gd name="connsiteX0" fmla="*/ 1002083 w 1057008"/>
              <a:gd name="connsiteY0" fmla="*/ 0 h 3018772"/>
              <a:gd name="connsiteX1" fmla="*/ 1052187 w 1057008"/>
              <a:gd name="connsiteY1" fmla="*/ 162838 h 3018772"/>
              <a:gd name="connsiteX2" fmla="*/ 1052187 w 1057008"/>
              <a:gd name="connsiteY2" fmla="*/ 313150 h 3018772"/>
              <a:gd name="connsiteX3" fmla="*/ 1027135 w 1057008"/>
              <a:gd name="connsiteY3" fmla="*/ 551145 h 3018772"/>
              <a:gd name="connsiteX4" fmla="*/ 914400 w 1057008"/>
              <a:gd name="connsiteY4" fmla="*/ 914400 h 3018772"/>
              <a:gd name="connsiteX5" fmla="*/ 764088 w 1057008"/>
              <a:gd name="connsiteY5" fmla="*/ 1415441 h 3018772"/>
              <a:gd name="connsiteX6" fmla="*/ 588724 w 1057008"/>
              <a:gd name="connsiteY6" fmla="*/ 2016690 h 3018772"/>
              <a:gd name="connsiteX7" fmla="*/ 438411 w 1057008"/>
              <a:gd name="connsiteY7" fmla="*/ 2455101 h 3018772"/>
              <a:gd name="connsiteX8" fmla="*/ 350729 w 1057008"/>
              <a:gd name="connsiteY8" fmla="*/ 2705622 h 3018772"/>
              <a:gd name="connsiteX9" fmla="*/ 263047 w 1057008"/>
              <a:gd name="connsiteY9" fmla="*/ 2868460 h 3018772"/>
              <a:gd name="connsiteX10" fmla="*/ 187891 w 1057008"/>
              <a:gd name="connsiteY10" fmla="*/ 2968668 h 3018772"/>
              <a:gd name="connsiteX11" fmla="*/ 0 w 1057008"/>
              <a:gd name="connsiteY11" fmla="*/ 3018772 h 3018772"/>
              <a:gd name="connsiteX12" fmla="*/ 0 w 1057008"/>
              <a:gd name="connsiteY12" fmla="*/ 3018772 h 3018772"/>
              <a:gd name="connsiteX0" fmla="*/ 1010840 w 1065765"/>
              <a:gd name="connsiteY0" fmla="*/ 0 h 3081402"/>
              <a:gd name="connsiteX1" fmla="*/ 1060944 w 1065765"/>
              <a:gd name="connsiteY1" fmla="*/ 162838 h 3081402"/>
              <a:gd name="connsiteX2" fmla="*/ 1060944 w 1065765"/>
              <a:gd name="connsiteY2" fmla="*/ 313150 h 3081402"/>
              <a:gd name="connsiteX3" fmla="*/ 1035892 w 1065765"/>
              <a:gd name="connsiteY3" fmla="*/ 551145 h 3081402"/>
              <a:gd name="connsiteX4" fmla="*/ 923157 w 1065765"/>
              <a:gd name="connsiteY4" fmla="*/ 914400 h 3081402"/>
              <a:gd name="connsiteX5" fmla="*/ 772845 w 1065765"/>
              <a:gd name="connsiteY5" fmla="*/ 1415441 h 3081402"/>
              <a:gd name="connsiteX6" fmla="*/ 597481 w 1065765"/>
              <a:gd name="connsiteY6" fmla="*/ 2016690 h 3081402"/>
              <a:gd name="connsiteX7" fmla="*/ 447168 w 1065765"/>
              <a:gd name="connsiteY7" fmla="*/ 2455101 h 3081402"/>
              <a:gd name="connsiteX8" fmla="*/ 359486 w 1065765"/>
              <a:gd name="connsiteY8" fmla="*/ 2705622 h 3081402"/>
              <a:gd name="connsiteX9" fmla="*/ 271804 w 1065765"/>
              <a:gd name="connsiteY9" fmla="*/ 2868460 h 3081402"/>
              <a:gd name="connsiteX10" fmla="*/ 196648 w 1065765"/>
              <a:gd name="connsiteY10" fmla="*/ 2968668 h 3081402"/>
              <a:gd name="connsiteX11" fmla="*/ 8757 w 1065765"/>
              <a:gd name="connsiteY11" fmla="*/ 3018772 h 3081402"/>
              <a:gd name="connsiteX12" fmla="*/ 33809 w 1065765"/>
              <a:gd name="connsiteY12" fmla="*/ 3081402 h 3081402"/>
              <a:gd name="connsiteX0" fmla="*/ 977031 w 1031956"/>
              <a:gd name="connsiteY0" fmla="*/ 0 h 3081402"/>
              <a:gd name="connsiteX1" fmla="*/ 1027135 w 1031956"/>
              <a:gd name="connsiteY1" fmla="*/ 162838 h 3081402"/>
              <a:gd name="connsiteX2" fmla="*/ 1027135 w 1031956"/>
              <a:gd name="connsiteY2" fmla="*/ 313150 h 3081402"/>
              <a:gd name="connsiteX3" fmla="*/ 1002083 w 1031956"/>
              <a:gd name="connsiteY3" fmla="*/ 551145 h 3081402"/>
              <a:gd name="connsiteX4" fmla="*/ 889348 w 1031956"/>
              <a:gd name="connsiteY4" fmla="*/ 914400 h 3081402"/>
              <a:gd name="connsiteX5" fmla="*/ 739036 w 1031956"/>
              <a:gd name="connsiteY5" fmla="*/ 1415441 h 3081402"/>
              <a:gd name="connsiteX6" fmla="*/ 563672 w 1031956"/>
              <a:gd name="connsiteY6" fmla="*/ 2016690 h 3081402"/>
              <a:gd name="connsiteX7" fmla="*/ 413359 w 1031956"/>
              <a:gd name="connsiteY7" fmla="*/ 2455101 h 3081402"/>
              <a:gd name="connsiteX8" fmla="*/ 325677 w 1031956"/>
              <a:gd name="connsiteY8" fmla="*/ 2705622 h 3081402"/>
              <a:gd name="connsiteX9" fmla="*/ 237995 w 1031956"/>
              <a:gd name="connsiteY9" fmla="*/ 2868460 h 3081402"/>
              <a:gd name="connsiteX10" fmla="*/ 162839 w 1031956"/>
              <a:gd name="connsiteY10" fmla="*/ 2968668 h 3081402"/>
              <a:gd name="connsiteX11" fmla="*/ 0 w 1031956"/>
              <a:gd name="connsiteY11" fmla="*/ 3081402 h 3081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31956" h="3081402">
                <a:moveTo>
                  <a:pt x="977031" y="0"/>
                </a:moveTo>
                <a:cubicBezTo>
                  <a:pt x="997907" y="55323"/>
                  <a:pt x="1018784" y="110646"/>
                  <a:pt x="1027135" y="162838"/>
                </a:cubicBezTo>
                <a:cubicBezTo>
                  <a:pt x="1035486" y="215030"/>
                  <a:pt x="1031310" y="248432"/>
                  <a:pt x="1027135" y="313150"/>
                </a:cubicBezTo>
                <a:cubicBezTo>
                  <a:pt x="1022960" y="377868"/>
                  <a:pt x="1025048" y="450937"/>
                  <a:pt x="1002083" y="551145"/>
                </a:cubicBezTo>
                <a:cubicBezTo>
                  <a:pt x="979119" y="651353"/>
                  <a:pt x="933189" y="770351"/>
                  <a:pt x="889348" y="914400"/>
                </a:cubicBezTo>
                <a:cubicBezTo>
                  <a:pt x="845507" y="1058449"/>
                  <a:pt x="793315" y="1231726"/>
                  <a:pt x="739036" y="1415441"/>
                </a:cubicBezTo>
                <a:cubicBezTo>
                  <a:pt x="684757" y="1599156"/>
                  <a:pt x="617951" y="1843413"/>
                  <a:pt x="563672" y="2016690"/>
                </a:cubicBezTo>
                <a:cubicBezTo>
                  <a:pt x="509393" y="2189967"/>
                  <a:pt x="453025" y="2340279"/>
                  <a:pt x="413359" y="2455101"/>
                </a:cubicBezTo>
                <a:cubicBezTo>
                  <a:pt x="373693" y="2569923"/>
                  <a:pt x="354904" y="2636729"/>
                  <a:pt x="325677" y="2705622"/>
                </a:cubicBezTo>
                <a:cubicBezTo>
                  <a:pt x="296450" y="2774515"/>
                  <a:pt x="265135" y="2824619"/>
                  <a:pt x="237995" y="2868460"/>
                </a:cubicBezTo>
                <a:cubicBezTo>
                  <a:pt x="210855" y="2912301"/>
                  <a:pt x="202505" y="2933178"/>
                  <a:pt x="162839" y="2968668"/>
                </a:cubicBezTo>
                <a:cubicBezTo>
                  <a:pt x="123173" y="3004158"/>
                  <a:pt x="33925" y="3057916"/>
                  <a:pt x="0" y="3081402"/>
                </a:cubicBezTo>
              </a:path>
            </a:pathLst>
          </a:cu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14" name="Ellipszis 13"/>
          <p:cNvSpPr/>
          <p:nvPr/>
        </p:nvSpPr>
        <p:spPr>
          <a:xfrm>
            <a:off x="5724525" y="1554163"/>
            <a:ext cx="139700" cy="10001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cxnSp>
        <p:nvCxnSpPr>
          <p:cNvPr id="38" name="Egyenes összekötő 37"/>
          <p:cNvCxnSpPr/>
          <p:nvPr/>
        </p:nvCxnSpPr>
        <p:spPr>
          <a:xfrm>
            <a:off x="7515225" y="6143625"/>
            <a:ext cx="0" cy="30956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gyenes összekötő nyíllal 20"/>
          <p:cNvCxnSpPr>
            <a:endCxn id="41" idx="3"/>
          </p:cNvCxnSpPr>
          <p:nvPr/>
        </p:nvCxnSpPr>
        <p:spPr>
          <a:xfrm flipV="1">
            <a:off x="971550" y="2233613"/>
            <a:ext cx="603250" cy="76358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gyenes összekötő nyíllal 6"/>
          <p:cNvCxnSpPr>
            <a:stCxn id="28680" idx="3"/>
          </p:cNvCxnSpPr>
          <p:nvPr/>
        </p:nvCxnSpPr>
        <p:spPr>
          <a:xfrm flipV="1">
            <a:off x="3348038" y="5192713"/>
            <a:ext cx="2016125" cy="5715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gyenes összekötő nyíllal 10"/>
          <p:cNvCxnSpPr>
            <a:stCxn id="28678" idx="3"/>
          </p:cNvCxnSpPr>
          <p:nvPr/>
        </p:nvCxnSpPr>
        <p:spPr>
          <a:xfrm flipV="1">
            <a:off x="2554288" y="4419600"/>
            <a:ext cx="938212" cy="34607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gyenes összekötő nyíllal 16"/>
          <p:cNvCxnSpPr>
            <a:stCxn id="28682" idx="3"/>
          </p:cNvCxnSpPr>
          <p:nvPr/>
        </p:nvCxnSpPr>
        <p:spPr>
          <a:xfrm flipV="1">
            <a:off x="2771775" y="4168775"/>
            <a:ext cx="1800225" cy="110331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709" name="Szövegdoboz 2"/>
          <p:cNvSpPr txBox="1">
            <a:spLocks noChangeArrowheads="1"/>
          </p:cNvSpPr>
          <p:nvPr/>
        </p:nvSpPr>
        <p:spPr bwMode="auto">
          <a:xfrm>
            <a:off x="1663700" y="1322388"/>
            <a:ext cx="23034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fascia transversalis</a:t>
            </a:r>
          </a:p>
        </p:txBody>
      </p:sp>
      <p:cxnSp>
        <p:nvCxnSpPr>
          <p:cNvPr id="27" name="Egyenes összekötő nyíllal 26"/>
          <p:cNvCxnSpPr/>
          <p:nvPr/>
        </p:nvCxnSpPr>
        <p:spPr>
          <a:xfrm>
            <a:off x="3708400" y="1052513"/>
            <a:ext cx="1887538" cy="196691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gyenes összekötő nyíllal 21"/>
          <p:cNvCxnSpPr/>
          <p:nvPr/>
        </p:nvCxnSpPr>
        <p:spPr>
          <a:xfrm flipH="1" flipV="1">
            <a:off x="7443788" y="6118225"/>
            <a:ext cx="396875" cy="1793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gyenes összekötő nyíllal 29"/>
          <p:cNvCxnSpPr/>
          <p:nvPr/>
        </p:nvCxnSpPr>
        <p:spPr>
          <a:xfrm flipV="1">
            <a:off x="6715125" y="5949950"/>
            <a:ext cx="377825" cy="32226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6" name="Csoportba foglalás 55"/>
          <p:cNvGrpSpPr/>
          <p:nvPr/>
        </p:nvGrpSpPr>
        <p:grpSpPr>
          <a:xfrm>
            <a:off x="6576164" y="1189973"/>
            <a:ext cx="951978" cy="4546948"/>
            <a:chOff x="6576164" y="1189973"/>
            <a:chExt cx="951978" cy="4546948"/>
          </a:xfrm>
          <a:solidFill>
            <a:srgbClr val="FFCCCC"/>
          </a:solidFill>
        </p:grpSpPr>
        <p:sp>
          <p:nvSpPr>
            <p:cNvPr id="57" name="Szabadkézi sokszög 56"/>
            <p:cNvSpPr/>
            <p:nvPr/>
          </p:nvSpPr>
          <p:spPr>
            <a:xfrm>
              <a:off x="6576164" y="1215025"/>
              <a:ext cx="951978" cy="4521896"/>
            </a:xfrm>
            <a:custGeom>
              <a:avLst/>
              <a:gdLst>
                <a:gd name="connsiteX0" fmla="*/ 0 w 951978"/>
                <a:gd name="connsiteY0" fmla="*/ 0 h 4521896"/>
                <a:gd name="connsiteX1" fmla="*/ 951978 w 951978"/>
                <a:gd name="connsiteY1" fmla="*/ 0 h 4521896"/>
                <a:gd name="connsiteX2" fmla="*/ 951978 w 951978"/>
                <a:gd name="connsiteY2" fmla="*/ 4521896 h 4521896"/>
                <a:gd name="connsiteX3" fmla="*/ 839244 w 951978"/>
                <a:gd name="connsiteY3" fmla="*/ 4496843 h 4521896"/>
                <a:gd name="connsiteX4" fmla="*/ 626302 w 951978"/>
                <a:gd name="connsiteY4" fmla="*/ 4221271 h 4521896"/>
                <a:gd name="connsiteX5" fmla="*/ 338203 w 951978"/>
                <a:gd name="connsiteY5" fmla="*/ 3582443 h 4521896"/>
                <a:gd name="connsiteX6" fmla="*/ 162839 w 951978"/>
                <a:gd name="connsiteY6" fmla="*/ 2868460 h 4521896"/>
                <a:gd name="connsiteX7" fmla="*/ 75157 w 951978"/>
                <a:gd name="connsiteY7" fmla="*/ 2167002 h 4521896"/>
                <a:gd name="connsiteX8" fmla="*/ 37578 w 951978"/>
                <a:gd name="connsiteY8" fmla="*/ 1465545 h 4521896"/>
                <a:gd name="connsiteX9" fmla="*/ 12526 w 951978"/>
                <a:gd name="connsiteY9" fmla="*/ 651353 h 4521896"/>
                <a:gd name="connsiteX10" fmla="*/ 0 w 951978"/>
                <a:gd name="connsiteY10" fmla="*/ 0 h 4521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51978" h="4521896">
                  <a:moveTo>
                    <a:pt x="0" y="0"/>
                  </a:moveTo>
                  <a:lnTo>
                    <a:pt x="951978" y="0"/>
                  </a:lnTo>
                  <a:lnTo>
                    <a:pt x="951978" y="4521896"/>
                  </a:lnTo>
                  <a:lnTo>
                    <a:pt x="839244" y="4496843"/>
                  </a:lnTo>
                  <a:lnTo>
                    <a:pt x="626302" y="4221271"/>
                  </a:lnTo>
                  <a:lnTo>
                    <a:pt x="338203" y="3582443"/>
                  </a:lnTo>
                  <a:lnTo>
                    <a:pt x="162839" y="2868460"/>
                  </a:lnTo>
                  <a:lnTo>
                    <a:pt x="75157" y="2167002"/>
                  </a:lnTo>
                  <a:lnTo>
                    <a:pt x="37578" y="1465545"/>
                  </a:lnTo>
                  <a:lnTo>
                    <a:pt x="12526" y="651353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u-HU"/>
            </a:p>
          </p:txBody>
        </p:sp>
        <p:sp>
          <p:nvSpPr>
            <p:cNvPr id="58" name="Szabadkézi sokszög 57"/>
            <p:cNvSpPr/>
            <p:nvPr/>
          </p:nvSpPr>
          <p:spPr>
            <a:xfrm>
              <a:off x="6587485" y="1189973"/>
              <a:ext cx="928131" cy="4534422"/>
            </a:xfrm>
            <a:custGeom>
              <a:avLst/>
              <a:gdLst>
                <a:gd name="connsiteX0" fmla="*/ 1205 w 928131"/>
                <a:gd name="connsiteY0" fmla="*/ 0 h 4534422"/>
                <a:gd name="connsiteX1" fmla="*/ 1205 w 928131"/>
                <a:gd name="connsiteY1" fmla="*/ 789139 h 4534422"/>
                <a:gd name="connsiteX2" fmla="*/ 13731 w 928131"/>
                <a:gd name="connsiteY2" fmla="*/ 1478071 h 4534422"/>
                <a:gd name="connsiteX3" fmla="*/ 51310 w 928131"/>
                <a:gd name="connsiteY3" fmla="*/ 2104372 h 4534422"/>
                <a:gd name="connsiteX4" fmla="*/ 126466 w 928131"/>
                <a:gd name="connsiteY4" fmla="*/ 2693095 h 4534422"/>
                <a:gd name="connsiteX5" fmla="*/ 176570 w 928131"/>
                <a:gd name="connsiteY5" fmla="*/ 3093928 h 4534422"/>
                <a:gd name="connsiteX6" fmla="*/ 276778 w 928131"/>
                <a:gd name="connsiteY6" fmla="*/ 3494761 h 4534422"/>
                <a:gd name="connsiteX7" fmla="*/ 414564 w 928131"/>
                <a:gd name="connsiteY7" fmla="*/ 3870542 h 4534422"/>
                <a:gd name="connsiteX8" fmla="*/ 577403 w 928131"/>
                <a:gd name="connsiteY8" fmla="*/ 4196219 h 4534422"/>
                <a:gd name="connsiteX9" fmla="*/ 740241 w 928131"/>
                <a:gd name="connsiteY9" fmla="*/ 4421687 h 4534422"/>
                <a:gd name="connsiteX10" fmla="*/ 815397 w 928131"/>
                <a:gd name="connsiteY10" fmla="*/ 4509369 h 4534422"/>
                <a:gd name="connsiteX11" fmla="*/ 928131 w 928131"/>
                <a:gd name="connsiteY11" fmla="*/ 4534422 h 4534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28131" h="4534422">
                  <a:moveTo>
                    <a:pt x="1205" y="0"/>
                  </a:moveTo>
                  <a:cubicBezTo>
                    <a:pt x="161" y="271397"/>
                    <a:pt x="-883" y="542794"/>
                    <a:pt x="1205" y="789139"/>
                  </a:cubicBezTo>
                  <a:cubicBezTo>
                    <a:pt x="3293" y="1035484"/>
                    <a:pt x="5380" y="1258866"/>
                    <a:pt x="13731" y="1478071"/>
                  </a:cubicBezTo>
                  <a:cubicBezTo>
                    <a:pt x="22082" y="1697276"/>
                    <a:pt x="32521" y="1901868"/>
                    <a:pt x="51310" y="2104372"/>
                  </a:cubicBezTo>
                  <a:cubicBezTo>
                    <a:pt x="70099" y="2306876"/>
                    <a:pt x="105589" y="2528169"/>
                    <a:pt x="126466" y="2693095"/>
                  </a:cubicBezTo>
                  <a:cubicBezTo>
                    <a:pt x="147343" y="2858021"/>
                    <a:pt x="151518" y="2960317"/>
                    <a:pt x="176570" y="3093928"/>
                  </a:cubicBezTo>
                  <a:cubicBezTo>
                    <a:pt x="201622" y="3227539"/>
                    <a:pt x="237112" y="3365325"/>
                    <a:pt x="276778" y="3494761"/>
                  </a:cubicBezTo>
                  <a:cubicBezTo>
                    <a:pt x="316444" y="3624197"/>
                    <a:pt x="364460" y="3753632"/>
                    <a:pt x="414564" y="3870542"/>
                  </a:cubicBezTo>
                  <a:cubicBezTo>
                    <a:pt x="464668" y="3987452"/>
                    <a:pt x="523124" y="4104362"/>
                    <a:pt x="577403" y="4196219"/>
                  </a:cubicBezTo>
                  <a:cubicBezTo>
                    <a:pt x="631682" y="4288076"/>
                    <a:pt x="700575" y="4369495"/>
                    <a:pt x="740241" y="4421687"/>
                  </a:cubicBezTo>
                  <a:cubicBezTo>
                    <a:pt x="779907" y="4473879"/>
                    <a:pt x="784082" y="4490580"/>
                    <a:pt x="815397" y="4509369"/>
                  </a:cubicBezTo>
                  <a:cubicBezTo>
                    <a:pt x="846712" y="4528158"/>
                    <a:pt x="887421" y="4531290"/>
                    <a:pt x="928131" y="4534422"/>
                  </a:cubicBezTo>
                </a:path>
              </a:pathLst>
            </a:custGeom>
            <a:grp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u-HU"/>
            </a:p>
          </p:txBody>
        </p:sp>
      </p:grpSp>
      <p:cxnSp>
        <p:nvCxnSpPr>
          <p:cNvPr id="33" name="Egyenes összekötő nyíllal 32"/>
          <p:cNvCxnSpPr/>
          <p:nvPr/>
        </p:nvCxnSpPr>
        <p:spPr>
          <a:xfrm flipH="1">
            <a:off x="5864225" y="1122363"/>
            <a:ext cx="1228725" cy="302736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gyenes összekötő nyíllal 36"/>
          <p:cNvCxnSpPr>
            <a:stCxn id="28686" idx="1"/>
          </p:cNvCxnSpPr>
          <p:nvPr/>
        </p:nvCxnSpPr>
        <p:spPr>
          <a:xfrm flipH="1">
            <a:off x="7016750" y="3319463"/>
            <a:ext cx="723900" cy="6318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Egyenes összekötő nyíllal 39"/>
          <p:cNvCxnSpPr>
            <a:stCxn id="28691" idx="1"/>
          </p:cNvCxnSpPr>
          <p:nvPr/>
        </p:nvCxnSpPr>
        <p:spPr>
          <a:xfrm flipH="1">
            <a:off x="7016750" y="4200525"/>
            <a:ext cx="731838" cy="7493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gyenes összekötő nyíllal 12"/>
          <p:cNvCxnSpPr/>
          <p:nvPr/>
        </p:nvCxnSpPr>
        <p:spPr>
          <a:xfrm flipV="1">
            <a:off x="4572000" y="5811838"/>
            <a:ext cx="792163" cy="42545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Egyenes összekötő 44"/>
          <p:cNvCxnSpPr>
            <a:stCxn id="41" idx="3"/>
            <a:endCxn id="41" idx="2"/>
          </p:cNvCxnSpPr>
          <p:nvPr/>
        </p:nvCxnSpPr>
        <p:spPr>
          <a:xfrm>
            <a:off x="1574800" y="2233613"/>
            <a:ext cx="5913438" cy="387032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Szövegdoboz 52"/>
          <p:cNvSpPr txBox="1"/>
          <p:nvPr/>
        </p:nvSpPr>
        <p:spPr>
          <a:xfrm>
            <a:off x="34925" y="115888"/>
            <a:ext cx="900112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hu-HU" sz="3200" b="1" dirty="0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 hasfal rétegei a lágyéktájon</a:t>
            </a:r>
          </a:p>
        </p:txBody>
      </p:sp>
      <p:sp>
        <p:nvSpPr>
          <p:cNvPr id="28720" name="Szövegdoboz 17"/>
          <p:cNvSpPr txBox="1">
            <a:spLocks noChangeArrowheads="1"/>
          </p:cNvSpPr>
          <p:nvPr/>
        </p:nvSpPr>
        <p:spPr bwMode="auto">
          <a:xfrm>
            <a:off x="409575" y="1335088"/>
            <a:ext cx="6445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 b="1">
                <a:solidFill>
                  <a:srgbClr val="7030A0"/>
                </a:solidFill>
              </a:rPr>
              <a:t>B.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zabadkézi sokszög 42"/>
          <p:cNvSpPr/>
          <p:nvPr/>
        </p:nvSpPr>
        <p:spPr>
          <a:xfrm>
            <a:off x="6146800" y="5197475"/>
            <a:ext cx="1465263" cy="1211263"/>
          </a:xfrm>
          <a:custGeom>
            <a:avLst/>
            <a:gdLst>
              <a:gd name="connsiteX0" fmla="*/ 69165 w 1465383"/>
              <a:gd name="connsiteY0" fmla="*/ 40341 h 1210402"/>
              <a:gd name="connsiteX1" fmla="*/ 1370064 w 1465383"/>
              <a:gd name="connsiteY1" fmla="*/ 860473 h 1210402"/>
              <a:gd name="connsiteX2" fmla="*/ 1360637 w 1465383"/>
              <a:gd name="connsiteY2" fmla="*/ 1180984 h 1210402"/>
              <a:gd name="connsiteX3" fmla="*/ 1313503 w 1465383"/>
              <a:gd name="connsiteY3" fmla="*/ 1180984 h 1210402"/>
              <a:gd name="connsiteX4" fmla="*/ 1162674 w 1465383"/>
              <a:gd name="connsiteY4" fmla="*/ 1049009 h 1210402"/>
              <a:gd name="connsiteX5" fmla="*/ 955285 w 1465383"/>
              <a:gd name="connsiteY5" fmla="*/ 945314 h 1210402"/>
              <a:gd name="connsiteX6" fmla="*/ 681907 w 1465383"/>
              <a:gd name="connsiteY6" fmla="*/ 832192 h 1210402"/>
              <a:gd name="connsiteX7" fmla="*/ 465091 w 1465383"/>
              <a:gd name="connsiteY7" fmla="*/ 832192 h 1210402"/>
              <a:gd name="connsiteX8" fmla="*/ 248274 w 1465383"/>
              <a:gd name="connsiteY8" fmla="*/ 822766 h 1210402"/>
              <a:gd name="connsiteX9" fmla="*/ 154006 w 1465383"/>
              <a:gd name="connsiteY9" fmla="*/ 822766 h 1210402"/>
              <a:gd name="connsiteX10" fmla="*/ 78592 w 1465383"/>
              <a:gd name="connsiteY10" fmla="*/ 832192 h 1210402"/>
              <a:gd name="connsiteX11" fmla="*/ 370823 w 1465383"/>
              <a:gd name="connsiteY11" fmla="*/ 700217 h 1210402"/>
              <a:gd name="connsiteX12" fmla="*/ 389676 w 1465383"/>
              <a:gd name="connsiteY12" fmla="*/ 483401 h 1210402"/>
              <a:gd name="connsiteX13" fmla="*/ 342542 w 1465383"/>
              <a:gd name="connsiteY13" fmla="*/ 360852 h 1210402"/>
              <a:gd name="connsiteX14" fmla="*/ 248274 w 1465383"/>
              <a:gd name="connsiteY14" fmla="*/ 238304 h 1210402"/>
              <a:gd name="connsiteX15" fmla="*/ 182287 w 1465383"/>
              <a:gd name="connsiteY15" fmla="*/ 134609 h 1210402"/>
              <a:gd name="connsiteX16" fmla="*/ 69165 w 1465383"/>
              <a:gd name="connsiteY16" fmla="*/ 40341 h 1210402"/>
              <a:gd name="connsiteX0" fmla="*/ 69165 w 1465383"/>
              <a:gd name="connsiteY0" fmla="*/ 40341 h 1210402"/>
              <a:gd name="connsiteX1" fmla="*/ 1370064 w 1465383"/>
              <a:gd name="connsiteY1" fmla="*/ 860473 h 1210402"/>
              <a:gd name="connsiteX2" fmla="*/ 1360637 w 1465383"/>
              <a:gd name="connsiteY2" fmla="*/ 1180984 h 1210402"/>
              <a:gd name="connsiteX3" fmla="*/ 1313503 w 1465383"/>
              <a:gd name="connsiteY3" fmla="*/ 1180984 h 1210402"/>
              <a:gd name="connsiteX4" fmla="*/ 1162674 w 1465383"/>
              <a:gd name="connsiteY4" fmla="*/ 1049009 h 1210402"/>
              <a:gd name="connsiteX5" fmla="*/ 955285 w 1465383"/>
              <a:gd name="connsiteY5" fmla="*/ 945314 h 1210402"/>
              <a:gd name="connsiteX6" fmla="*/ 681907 w 1465383"/>
              <a:gd name="connsiteY6" fmla="*/ 832192 h 1210402"/>
              <a:gd name="connsiteX7" fmla="*/ 455566 w 1465383"/>
              <a:gd name="connsiteY7" fmla="*/ 794092 h 1210402"/>
              <a:gd name="connsiteX8" fmla="*/ 248274 w 1465383"/>
              <a:gd name="connsiteY8" fmla="*/ 822766 h 1210402"/>
              <a:gd name="connsiteX9" fmla="*/ 154006 w 1465383"/>
              <a:gd name="connsiteY9" fmla="*/ 822766 h 1210402"/>
              <a:gd name="connsiteX10" fmla="*/ 78592 w 1465383"/>
              <a:gd name="connsiteY10" fmla="*/ 832192 h 1210402"/>
              <a:gd name="connsiteX11" fmla="*/ 370823 w 1465383"/>
              <a:gd name="connsiteY11" fmla="*/ 700217 h 1210402"/>
              <a:gd name="connsiteX12" fmla="*/ 389676 w 1465383"/>
              <a:gd name="connsiteY12" fmla="*/ 483401 h 1210402"/>
              <a:gd name="connsiteX13" fmla="*/ 342542 w 1465383"/>
              <a:gd name="connsiteY13" fmla="*/ 360852 h 1210402"/>
              <a:gd name="connsiteX14" fmla="*/ 248274 w 1465383"/>
              <a:gd name="connsiteY14" fmla="*/ 238304 h 1210402"/>
              <a:gd name="connsiteX15" fmla="*/ 182287 w 1465383"/>
              <a:gd name="connsiteY15" fmla="*/ 134609 h 1210402"/>
              <a:gd name="connsiteX16" fmla="*/ 69165 w 1465383"/>
              <a:gd name="connsiteY16" fmla="*/ 40341 h 1210402"/>
              <a:gd name="connsiteX0" fmla="*/ 69165 w 1465383"/>
              <a:gd name="connsiteY0" fmla="*/ 40341 h 1210402"/>
              <a:gd name="connsiteX1" fmla="*/ 1370064 w 1465383"/>
              <a:gd name="connsiteY1" fmla="*/ 860473 h 1210402"/>
              <a:gd name="connsiteX2" fmla="*/ 1360637 w 1465383"/>
              <a:gd name="connsiteY2" fmla="*/ 1180984 h 1210402"/>
              <a:gd name="connsiteX3" fmla="*/ 1313503 w 1465383"/>
              <a:gd name="connsiteY3" fmla="*/ 1180984 h 1210402"/>
              <a:gd name="connsiteX4" fmla="*/ 1162674 w 1465383"/>
              <a:gd name="connsiteY4" fmla="*/ 1049009 h 1210402"/>
              <a:gd name="connsiteX5" fmla="*/ 955285 w 1465383"/>
              <a:gd name="connsiteY5" fmla="*/ 945314 h 1210402"/>
              <a:gd name="connsiteX6" fmla="*/ 681907 w 1465383"/>
              <a:gd name="connsiteY6" fmla="*/ 832192 h 1210402"/>
              <a:gd name="connsiteX7" fmla="*/ 474616 w 1465383"/>
              <a:gd name="connsiteY7" fmla="*/ 841717 h 1210402"/>
              <a:gd name="connsiteX8" fmla="*/ 248274 w 1465383"/>
              <a:gd name="connsiteY8" fmla="*/ 822766 h 1210402"/>
              <a:gd name="connsiteX9" fmla="*/ 154006 w 1465383"/>
              <a:gd name="connsiteY9" fmla="*/ 822766 h 1210402"/>
              <a:gd name="connsiteX10" fmla="*/ 78592 w 1465383"/>
              <a:gd name="connsiteY10" fmla="*/ 832192 h 1210402"/>
              <a:gd name="connsiteX11" fmla="*/ 370823 w 1465383"/>
              <a:gd name="connsiteY11" fmla="*/ 700217 h 1210402"/>
              <a:gd name="connsiteX12" fmla="*/ 389676 w 1465383"/>
              <a:gd name="connsiteY12" fmla="*/ 483401 h 1210402"/>
              <a:gd name="connsiteX13" fmla="*/ 342542 w 1465383"/>
              <a:gd name="connsiteY13" fmla="*/ 360852 h 1210402"/>
              <a:gd name="connsiteX14" fmla="*/ 248274 w 1465383"/>
              <a:gd name="connsiteY14" fmla="*/ 238304 h 1210402"/>
              <a:gd name="connsiteX15" fmla="*/ 182287 w 1465383"/>
              <a:gd name="connsiteY15" fmla="*/ 134609 h 1210402"/>
              <a:gd name="connsiteX16" fmla="*/ 69165 w 1465383"/>
              <a:gd name="connsiteY16" fmla="*/ 40341 h 1210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465383" h="1210402">
                <a:moveTo>
                  <a:pt x="69165" y="40341"/>
                </a:moveTo>
                <a:cubicBezTo>
                  <a:pt x="267128" y="161318"/>
                  <a:pt x="1154819" y="670366"/>
                  <a:pt x="1370064" y="860473"/>
                </a:cubicBezTo>
                <a:cubicBezTo>
                  <a:pt x="1585309" y="1050580"/>
                  <a:pt x="1370064" y="1127566"/>
                  <a:pt x="1360637" y="1180984"/>
                </a:cubicBezTo>
                <a:cubicBezTo>
                  <a:pt x="1351210" y="1234403"/>
                  <a:pt x="1346497" y="1202980"/>
                  <a:pt x="1313503" y="1180984"/>
                </a:cubicBezTo>
                <a:cubicBezTo>
                  <a:pt x="1280509" y="1158988"/>
                  <a:pt x="1222377" y="1088287"/>
                  <a:pt x="1162674" y="1049009"/>
                </a:cubicBezTo>
                <a:cubicBezTo>
                  <a:pt x="1102971" y="1009731"/>
                  <a:pt x="1035413" y="981450"/>
                  <a:pt x="955285" y="945314"/>
                </a:cubicBezTo>
                <a:cubicBezTo>
                  <a:pt x="875157" y="909178"/>
                  <a:pt x="762018" y="849458"/>
                  <a:pt x="681907" y="832192"/>
                </a:cubicBezTo>
                <a:cubicBezTo>
                  <a:pt x="601796" y="814926"/>
                  <a:pt x="546888" y="843288"/>
                  <a:pt x="474616" y="841717"/>
                </a:cubicBezTo>
                <a:cubicBezTo>
                  <a:pt x="402344" y="840146"/>
                  <a:pt x="301709" y="825924"/>
                  <a:pt x="248274" y="822766"/>
                </a:cubicBezTo>
                <a:cubicBezTo>
                  <a:pt x="194839" y="819608"/>
                  <a:pt x="182286" y="821195"/>
                  <a:pt x="154006" y="822766"/>
                </a:cubicBezTo>
                <a:cubicBezTo>
                  <a:pt x="125726" y="824337"/>
                  <a:pt x="42456" y="852617"/>
                  <a:pt x="78592" y="832192"/>
                </a:cubicBezTo>
                <a:cubicBezTo>
                  <a:pt x="114728" y="811767"/>
                  <a:pt x="318976" y="758349"/>
                  <a:pt x="370823" y="700217"/>
                </a:cubicBezTo>
                <a:cubicBezTo>
                  <a:pt x="422670" y="642085"/>
                  <a:pt x="394390" y="539962"/>
                  <a:pt x="389676" y="483401"/>
                </a:cubicBezTo>
                <a:cubicBezTo>
                  <a:pt x="384962" y="426840"/>
                  <a:pt x="366109" y="401701"/>
                  <a:pt x="342542" y="360852"/>
                </a:cubicBezTo>
                <a:cubicBezTo>
                  <a:pt x="318975" y="320003"/>
                  <a:pt x="274983" y="276011"/>
                  <a:pt x="248274" y="238304"/>
                </a:cubicBezTo>
                <a:cubicBezTo>
                  <a:pt x="221565" y="200597"/>
                  <a:pt x="205854" y="162889"/>
                  <a:pt x="182287" y="134609"/>
                </a:cubicBezTo>
                <a:cubicBezTo>
                  <a:pt x="158720" y="106329"/>
                  <a:pt x="-128798" y="-80636"/>
                  <a:pt x="69165" y="40341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34" name="Szabadkézi sokszög 33"/>
          <p:cNvSpPr/>
          <p:nvPr/>
        </p:nvSpPr>
        <p:spPr>
          <a:xfrm>
            <a:off x="6010275" y="5305425"/>
            <a:ext cx="590550" cy="752475"/>
          </a:xfrm>
          <a:custGeom>
            <a:avLst/>
            <a:gdLst>
              <a:gd name="connsiteX0" fmla="*/ 371475 w 590550"/>
              <a:gd name="connsiteY0" fmla="*/ 0 h 752475"/>
              <a:gd name="connsiteX1" fmla="*/ 276225 w 590550"/>
              <a:gd name="connsiteY1" fmla="*/ 295275 h 752475"/>
              <a:gd name="connsiteX2" fmla="*/ 200025 w 590550"/>
              <a:gd name="connsiteY2" fmla="*/ 466725 h 752475"/>
              <a:gd name="connsiteX3" fmla="*/ 161925 w 590550"/>
              <a:gd name="connsiteY3" fmla="*/ 561975 h 752475"/>
              <a:gd name="connsiteX4" fmla="*/ 123825 w 590550"/>
              <a:gd name="connsiteY4" fmla="*/ 609600 h 752475"/>
              <a:gd name="connsiteX5" fmla="*/ 57150 w 590550"/>
              <a:gd name="connsiteY5" fmla="*/ 676275 h 752475"/>
              <a:gd name="connsiteX6" fmla="*/ 0 w 590550"/>
              <a:gd name="connsiteY6" fmla="*/ 752475 h 752475"/>
              <a:gd name="connsiteX7" fmla="*/ 161925 w 590550"/>
              <a:gd name="connsiteY7" fmla="*/ 742950 h 752475"/>
              <a:gd name="connsiteX8" fmla="*/ 257175 w 590550"/>
              <a:gd name="connsiteY8" fmla="*/ 733425 h 752475"/>
              <a:gd name="connsiteX9" fmla="*/ 361950 w 590550"/>
              <a:gd name="connsiteY9" fmla="*/ 695325 h 752475"/>
              <a:gd name="connsiteX10" fmla="*/ 485775 w 590550"/>
              <a:gd name="connsiteY10" fmla="*/ 638175 h 752475"/>
              <a:gd name="connsiteX11" fmla="*/ 561975 w 590550"/>
              <a:gd name="connsiteY11" fmla="*/ 504825 h 752475"/>
              <a:gd name="connsiteX12" fmla="*/ 590550 w 590550"/>
              <a:gd name="connsiteY12" fmla="*/ 390525 h 752475"/>
              <a:gd name="connsiteX13" fmla="*/ 533400 w 590550"/>
              <a:gd name="connsiteY13" fmla="*/ 285750 h 752475"/>
              <a:gd name="connsiteX14" fmla="*/ 485775 w 590550"/>
              <a:gd name="connsiteY14" fmla="*/ 180975 h 752475"/>
              <a:gd name="connsiteX15" fmla="*/ 447675 w 590550"/>
              <a:gd name="connsiteY15" fmla="*/ 95250 h 752475"/>
              <a:gd name="connsiteX16" fmla="*/ 371475 w 590550"/>
              <a:gd name="connsiteY16" fmla="*/ 0 h 752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90550" h="752475">
                <a:moveTo>
                  <a:pt x="371475" y="0"/>
                </a:moveTo>
                <a:lnTo>
                  <a:pt x="276225" y="295275"/>
                </a:lnTo>
                <a:lnTo>
                  <a:pt x="200025" y="466725"/>
                </a:lnTo>
                <a:lnTo>
                  <a:pt x="161925" y="561975"/>
                </a:lnTo>
                <a:lnTo>
                  <a:pt x="123825" y="609600"/>
                </a:lnTo>
                <a:lnTo>
                  <a:pt x="57150" y="676275"/>
                </a:lnTo>
                <a:lnTo>
                  <a:pt x="0" y="752475"/>
                </a:lnTo>
                <a:lnTo>
                  <a:pt x="161925" y="742950"/>
                </a:lnTo>
                <a:lnTo>
                  <a:pt x="257175" y="733425"/>
                </a:lnTo>
                <a:lnTo>
                  <a:pt x="361950" y="695325"/>
                </a:lnTo>
                <a:lnTo>
                  <a:pt x="485775" y="638175"/>
                </a:lnTo>
                <a:lnTo>
                  <a:pt x="561975" y="504825"/>
                </a:lnTo>
                <a:lnTo>
                  <a:pt x="590550" y="390525"/>
                </a:lnTo>
                <a:lnTo>
                  <a:pt x="533400" y="285750"/>
                </a:lnTo>
                <a:lnTo>
                  <a:pt x="485775" y="180975"/>
                </a:lnTo>
                <a:lnTo>
                  <a:pt x="447675" y="95250"/>
                </a:lnTo>
                <a:lnTo>
                  <a:pt x="371475" y="0"/>
                </a:lnTo>
                <a:close/>
              </a:path>
            </a:pathLst>
          </a:custGeom>
          <a:solidFill>
            <a:srgbClr val="99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29700" name="Szövegdoboz 2"/>
          <p:cNvSpPr txBox="1">
            <a:spLocks noChangeArrowheads="1"/>
          </p:cNvSpPr>
          <p:nvPr/>
        </p:nvSpPr>
        <p:spPr bwMode="auto">
          <a:xfrm>
            <a:off x="1765300" y="1284288"/>
            <a:ext cx="18700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m. obl. int. abd. </a:t>
            </a:r>
          </a:p>
        </p:txBody>
      </p:sp>
      <p:sp>
        <p:nvSpPr>
          <p:cNvPr id="29701" name="Szövegdoboz 1"/>
          <p:cNvSpPr txBox="1">
            <a:spLocks noChangeArrowheads="1"/>
          </p:cNvSpPr>
          <p:nvPr/>
        </p:nvSpPr>
        <p:spPr bwMode="auto">
          <a:xfrm>
            <a:off x="765175" y="3503613"/>
            <a:ext cx="17399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m. transv. abd.</a:t>
            </a:r>
          </a:p>
        </p:txBody>
      </p:sp>
      <p:sp>
        <p:nvSpPr>
          <p:cNvPr id="29702" name="Szövegdoboz 5"/>
          <p:cNvSpPr txBox="1">
            <a:spLocks noChangeArrowheads="1"/>
          </p:cNvSpPr>
          <p:nvPr/>
        </p:nvSpPr>
        <p:spPr bwMode="auto">
          <a:xfrm>
            <a:off x="395288" y="4005263"/>
            <a:ext cx="23050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fascia transversalis</a:t>
            </a:r>
          </a:p>
        </p:txBody>
      </p:sp>
      <p:sp>
        <p:nvSpPr>
          <p:cNvPr id="29703" name="Szövegdoboz 8"/>
          <p:cNvSpPr txBox="1">
            <a:spLocks noChangeArrowheads="1"/>
          </p:cNvSpPr>
          <p:nvPr/>
        </p:nvSpPr>
        <p:spPr bwMode="auto">
          <a:xfrm>
            <a:off x="1222375" y="5980113"/>
            <a:ext cx="18002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fascia pectinea</a:t>
            </a:r>
          </a:p>
        </p:txBody>
      </p:sp>
      <p:sp>
        <p:nvSpPr>
          <p:cNvPr id="29704" name="Szövegdoboz 12"/>
          <p:cNvSpPr txBox="1">
            <a:spLocks noChangeArrowheads="1"/>
          </p:cNvSpPr>
          <p:nvPr/>
        </p:nvSpPr>
        <p:spPr bwMode="auto">
          <a:xfrm>
            <a:off x="7740650" y="5876925"/>
            <a:ext cx="12239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lig. lacunare</a:t>
            </a:r>
          </a:p>
        </p:txBody>
      </p:sp>
      <p:sp>
        <p:nvSpPr>
          <p:cNvPr id="29705" name="Szövegdoboz 15"/>
          <p:cNvSpPr txBox="1">
            <a:spLocks noChangeArrowheads="1"/>
          </p:cNvSpPr>
          <p:nvPr/>
        </p:nvSpPr>
        <p:spPr bwMode="auto">
          <a:xfrm>
            <a:off x="7705725" y="1724025"/>
            <a:ext cx="1296988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m. obl. int. abd. és transv. abd. alsó szabad széle</a:t>
            </a:r>
          </a:p>
        </p:txBody>
      </p:sp>
      <p:sp>
        <p:nvSpPr>
          <p:cNvPr id="29706" name="Szövegdoboz 18"/>
          <p:cNvSpPr txBox="1">
            <a:spLocks noChangeArrowheads="1"/>
          </p:cNvSpPr>
          <p:nvPr/>
        </p:nvSpPr>
        <p:spPr bwMode="auto">
          <a:xfrm>
            <a:off x="7631113" y="4840288"/>
            <a:ext cx="15128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falx ing. aponeurotica</a:t>
            </a:r>
          </a:p>
        </p:txBody>
      </p:sp>
      <p:sp>
        <p:nvSpPr>
          <p:cNvPr id="17" name="Szabadkézi sokszög 16"/>
          <p:cNvSpPr/>
          <p:nvPr/>
        </p:nvSpPr>
        <p:spPr>
          <a:xfrm>
            <a:off x="1635125" y="1222375"/>
            <a:ext cx="5911850" cy="4846638"/>
          </a:xfrm>
          <a:custGeom>
            <a:avLst/>
            <a:gdLst>
              <a:gd name="connsiteX0" fmla="*/ 0 w 5912284"/>
              <a:gd name="connsiteY0" fmla="*/ 0 h 4822520"/>
              <a:gd name="connsiteX1" fmla="*/ 5912284 w 5912284"/>
              <a:gd name="connsiteY1" fmla="*/ 0 h 4822520"/>
              <a:gd name="connsiteX2" fmla="*/ 5912284 w 5912284"/>
              <a:gd name="connsiteY2" fmla="*/ 4822520 h 4822520"/>
              <a:gd name="connsiteX3" fmla="*/ 2054268 w 5912284"/>
              <a:gd name="connsiteY3" fmla="*/ 964504 h 4822520"/>
              <a:gd name="connsiteX4" fmla="*/ 0 w 5912284"/>
              <a:gd name="connsiteY4" fmla="*/ 0 h 4822520"/>
              <a:gd name="connsiteX0" fmla="*/ 0 w 5912284"/>
              <a:gd name="connsiteY0" fmla="*/ 0 h 4822520"/>
              <a:gd name="connsiteX1" fmla="*/ 5912284 w 5912284"/>
              <a:gd name="connsiteY1" fmla="*/ 0 h 4822520"/>
              <a:gd name="connsiteX2" fmla="*/ 5912284 w 5912284"/>
              <a:gd name="connsiteY2" fmla="*/ 4822520 h 4822520"/>
              <a:gd name="connsiteX3" fmla="*/ 0 w 5912284"/>
              <a:gd name="connsiteY3" fmla="*/ 977030 h 4822520"/>
              <a:gd name="connsiteX4" fmla="*/ 0 w 5912284"/>
              <a:gd name="connsiteY4" fmla="*/ 0 h 4822520"/>
              <a:gd name="connsiteX0" fmla="*/ 0 w 5912284"/>
              <a:gd name="connsiteY0" fmla="*/ 0 h 4847572"/>
              <a:gd name="connsiteX1" fmla="*/ 5912284 w 5912284"/>
              <a:gd name="connsiteY1" fmla="*/ 0 h 4847572"/>
              <a:gd name="connsiteX2" fmla="*/ 5912284 w 5912284"/>
              <a:gd name="connsiteY2" fmla="*/ 4847572 h 4847572"/>
              <a:gd name="connsiteX3" fmla="*/ 0 w 5912284"/>
              <a:gd name="connsiteY3" fmla="*/ 977030 h 4847572"/>
              <a:gd name="connsiteX4" fmla="*/ 0 w 5912284"/>
              <a:gd name="connsiteY4" fmla="*/ 0 h 4847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12284" h="4847572">
                <a:moveTo>
                  <a:pt x="0" y="0"/>
                </a:moveTo>
                <a:lnTo>
                  <a:pt x="5912284" y="0"/>
                </a:lnTo>
                <a:lnTo>
                  <a:pt x="5912284" y="4847572"/>
                </a:lnTo>
                <a:lnTo>
                  <a:pt x="0" y="977030"/>
                </a:lnTo>
                <a:lnTo>
                  <a:pt x="0" y="0"/>
                </a:lnTo>
                <a:close/>
              </a:path>
            </a:pathLst>
          </a:custGeom>
          <a:solidFill>
            <a:srgbClr val="990000"/>
          </a:solidFill>
          <a:ln w="762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9" name="Szabadkézi sokszög 8"/>
          <p:cNvSpPr/>
          <p:nvPr/>
        </p:nvSpPr>
        <p:spPr>
          <a:xfrm>
            <a:off x="4057650" y="3495675"/>
            <a:ext cx="2381250" cy="2590800"/>
          </a:xfrm>
          <a:custGeom>
            <a:avLst/>
            <a:gdLst>
              <a:gd name="connsiteX0" fmla="*/ 0 w 2381250"/>
              <a:gd name="connsiteY0" fmla="*/ 295275 h 2590800"/>
              <a:gd name="connsiteX1" fmla="*/ 171450 w 2381250"/>
              <a:gd name="connsiteY1" fmla="*/ 161925 h 2590800"/>
              <a:gd name="connsiteX2" fmla="*/ 466725 w 2381250"/>
              <a:gd name="connsiteY2" fmla="*/ 47625 h 2590800"/>
              <a:gd name="connsiteX3" fmla="*/ 981075 w 2381250"/>
              <a:gd name="connsiteY3" fmla="*/ 0 h 2590800"/>
              <a:gd name="connsiteX4" fmla="*/ 1257300 w 2381250"/>
              <a:gd name="connsiteY4" fmla="*/ 76200 h 2590800"/>
              <a:gd name="connsiteX5" fmla="*/ 1771650 w 2381250"/>
              <a:gd name="connsiteY5" fmla="*/ 257175 h 2590800"/>
              <a:gd name="connsiteX6" fmla="*/ 2152650 w 2381250"/>
              <a:gd name="connsiteY6" fmla="*/ 723900 h 2590800"/>
              <a:gd name="connsiteX7" fmla="*/ 2324100 w 2381250"/>
              <a:gd name="connsiteY7" fmla="*/ 1085850 h 2590800"/>
              <a:gd name="connsiteX8" fmla="*/ 2381250 w 2381250"/>
              <a:gd name="connsiteY8" fmla="*/ 1600200 h 2590800"/>
              <a:gd name="connsiteX9" fmla="*/ 2305050 w 2381250"/>
              <a:gd name="connsiteY9" fmla="*/ 1895475 h 2590800"/>
              <a:gd name="connsiteX10" fmla="*/ 2247900 w 2381250"/>
              <a:gd name="connsiteY10" fmla="*/ 2105025 h 2590800"/>
              <a:gd name="connsiteX11" fmla="*/ 2133600 w 2381250"/>
              <a:gd name="connsiteY11" fmla="*/ 2343150 h 2590800"/>
              <a:gd name="connsiteX12" fmla="*/ 2057400 w 2381250"/>
              <a:gd name="connsiteY12" fmla="*/ 2457450 h 2590800"/>
              <a:gd name="connsiteX13" fmla="*/ 1933575 w 2381250"/>
              <a:gd name="connsiteY13" fmla="*/ 2590800 h 2590800"/>
              <a:gd name="connsiteX14" fmla="*/ 1895475 w 2381250"/>
              <a:gd name="connsiteY14" fmla="*/ 2590800 h 259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381250" h="2590800">
                <a:moveTo>
                  <a:pt x="0" y="295275"/>
                </a:moveTo>
                <a:lnTo>
                  <a:pt x="171450" y="161925"/>
                </a:lnTo>
                <a:lnTo>
                  <a:pt x="466725" y="47625"/>
                </a:lnTo>
                <a:lnTo>
                  <a:pt x="981075" y="0"/>
                </a:lnTo>
                <a:lnTo>
                  <a:pt x="1257300" y="76200"/>
                </a:lnTo>
                <a:lnTo>
                  <a:pt x="1771650" y="257175"/>
                </a:lnTo>
                <a:lnTo>
                  <a:pt x="2152650" y="723900"/>
                </a:lnTo>
                <a:lnTo>
                  <a:pt x="2324100" y="1085850"/>
                </a:lnTo>
                <a:lnTo>
                  <a:pt x="2381250" y="1600200"/>
                </a:lnTo>
                <a:lnTo>
                  <a:pt x="2305050" y="1895475"/>
                </a:lnTo>
                <a:lnTo>
                  <a:pt x="2247900" y="2105025"/>
                </a:lnTo>
                <a:lnTo>
                  <a:pt x="2133600" y="2343150"/>
                </a:lnTo>
                <a:lnTo>
                  <a:pt x="2057400" y="2457450"/>
                </a:lnTo>
                <a:lnTo>
                  <a:pt x="1933575" y="2590800"/>
                </a:lnTo>
                <a:lnTo>
                  <a:pt x="1895475" y="2590800"/>
                </a:lnTo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19" name="Szabadkézi sokszög 18"/>
          <p:cNvSpPr/>
          <p:nvPr/>
        </p:nvSpPr>
        <p:spPr>
          <a:xfrm>
            <a:off x="4076700" y="3533775"/>
            <a:ext cx="1352550" cy="409575"/>
          </a:xfrm>
          <a:custGeom>
            <a:avLst/>
            <a:gdLst>
              <a:gd name="connsiteX0" fmla="*/ 0 w 1352550"/>
              <a:gd name="connsiteY0" fmla="*/ 238125 h 409575"/>
              <a:gd name="connsiteX1" fmla="*/ 219075 w 1352550"/>
              <a:gd name="connsiteY1" fmla="*/ 409575 h 409575"/>
              <a:gd name="connsiteX2" fmla="*/ 381000 w 1352550"/>
              <a:gd name="connsiteY2" fmla="*/ 266700 h 409575"/>
              <a:gd name="connsiteX3" fmla="*/ 609600 w 1352550"/>
              <a:gd name="connsiteY3" fmla="*/ 180975 h 409575"/>
              <a:gd name="connsiteX4" fmla="*/ 838200 w 1352550"/>
              <a:gd name="connsiteY4" fmla="*/ 123825 h 409575"/>
              <a:gd name="connsiteX5" fmla="*/ 1085850 w 1352550"/>
              <a:gd name="connsiteY5" fmla="*/ 85725 h 409575"/>
              <a:gd name="connsiteX6" fmla="*/ 1247775 w 1352550"/>
              <a:gd name="connsiteY6" fmla="*/ 95250 h 409575"/>
              <a:gd name="connsiteX7" fmla="*/ 1352550 w 1352550"/>
              <a:gd name="connsiteY7" fmla="*/ 114300 h 409575"/>
              <a:gd name="connsiteX8" fmla="*/ 1238250 w 1352550"/>
              <a:gd name="connsiteY8" fmla="*/ 47625 h 409575"/>
              <a:gd name="connsiteX9" fmla="*/ 1038225 w 1352550"/>
              <a:gd name="connsiteY9" fmla="*/ 9525 h 409575"/>
              <a:gd name="connsiteX10" fmla="*/ 809625 w 1352550"/>
              <a:gd name="connsiteY10" fmla="*/ 0 h 409575"/>
              <a:gd name="connsiteX11" fmla="*/ 590550 w 1352550"/>
              <a:gd name="connsiteY11" fmla="*/ 9525 h 409575"/>
              <a:gd name="connsiteX12" fmla="*/ 438150 w 1352550"/>
              <a:gd name="connsiteY12" fmla="*/ 38100 h 409575"/>
              <a:gd name="connsiteX13" fmla="*/ 285750 w 1352550"/>
              <a:gd name="connsiteY13" fmla="*/ 76200 h 409575"/>
              <a:gd name="connsiteX14" fmla="*/ 190500 w 1352550"/>
              <a:gd name="connsiteY14" fmla="*/ 104775 h 409575"/>
              <a:gd name="connsiteX15" fmla="*/ 133350 w 1352550"/>
              <a:gd name="connsiteY15" fmla="*/ 142875 h 409575"/>
              <a:gd name="connsiteX16" fmla="*/ 66675 w 1352550"/>
              <a:gd name="connsiteY16" fmla="*/ 190500 h 409575"/>
              <a:gd name="connsiteX17" fmla="*/ 0 w 1352550"/>
              <a:gd name="connsiteY17" fmla="*/ 238125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352550" h="409575">
                <a:moveTo>
                  <a:pt x="0" y="238125"/>
                </a:moveTo>
                <a:lnTo>
                  <a:pt x="219075" y="409575"/>
                </a:lnTo>
                <a:lnTo>
                  <a:pt x="381000" y="266700"/>
                </a:lnTo>
                <a:lnTo>
                  <a:pt x="609600" y="180975"/>
                </a:lnTo>
                <a:lnTo>
                  <a:pt x="838200" y="123825"/>
                </a:lnTo>
                <a:lnTo>
                  <a:pt x="1085850" y="85725"/>
                </a:lnTo>
                <a:lnTo>
                  <a:pt x="1247775" y="95250"/>
                </a:lnTo>
                <a:lnTo>
                  <a:pt x="1352550" y="114300"/>
                </a:lnTo>
                <a:lnTo>
                  <a:pt x="1238250" y="47625"/>
                </a:lnTo>
                <a:lnTo>
                  <a:pt x="1038225" y="9525"/>
                </a:lnTo>
                <a:lnTo>
                  <a:pt x="809625" y="0"/>
                </a:lnTo>
                <a:lnTo>
                  <a:pt x="590550" y="9525"/>
                </a:lnTo>
                <a:lnTo>
                  <a:pt x="438150" y="38100"/>
                </a:lnTo>
                <a:lnTo>
                  <a:pt x="285750" y="76200"/>
                </a:lnTo>
                <a:lnTo>
                  <a:pt x="190500" y="104775"/>
                </a:lnTo>
                <a:lnTo>
                  <a:pt x="133350" y="142875"/>
                </a:lnTo>
                <a:lnTo>
                  <a:pt x="66675" y="190500"/>
                </a:lnTo>
                <a:lnTo>
                  <a:pt x="0" y="238125"/>
                </a:lnTo>
                <a:close/>
              </a:path>
            </a:pathLst>
          </a:custGeom>
          <a:solidFill>
            <a:srgbClr val="CC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3" name="Szabadkézi sokszög 2"/>
          <p:cNvSpPr/>
          <p:nvPr/>
        </p:nvSpPr>
        <p:spPr>
          <a:xfrm>
            <a:off x="5122863" y="3670300"/>
            <a:ext cx="1905000" cy="1790700"/>
          </a:xfrm>
          <a:custGeom>
            <a:avLst/>
            <a:gdLst>
              <a:gd name="connsiteX0" fmla="*/ 137787 w 1903956"/>
              <a:gd name="connsiteY0" fmla="*/ 0 h 1791222"/>
              <a:gd name="connsiteX1" fmla="*/ 1703540 w 1903956"/>
              <a:gd name="connsiteY1" fmla="*/ 1565753 h 1791222"/>
              <a:gd name="connsiteX2" fmla="*/ 1766170 w 1903956"/>
              <a:gd name="connsiteY2" fmla="*/ 1528175 h 1791222"/>
              <a:gd name="connsiteX3" fmla="*/ 1903956 w 1903956"/>
              <a:gd name="connsiteY3" fmla="*/ 1791222 h 1791222"/>
              <a:gd name="connsiteX4" fmla="*/ 1603332 w 1903956"/>
              <a:gd name="connsiteY4" fmla="*/ 1691014 h 1791222"/>
              <a:gd name="connsiteX5" fmla="*/ 1665962 w 1903956"/>
              <a:gd name="connsiteY5" fmla="*/ 1615858 h 1791222"/>
              <a:gd name="connsiteX6" fmla="*/ 0 w 1903956"/>
              <a:gd name="connsiteY6" fmla="*/ 12526 h 1791222"/>
              <a:gd name="connsiteX7" fmla="*/ 137787 w 1903956"/>
              <a:gd name="connsiteY7" fmla="*/ 0 h 1791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03956" h="1791222">
                <a:moveTo>
                  <a:pt x="137787" y="0"/>
                </a:moveTo>
                <a:lnTo>
                  <a:pt x="1703540" y="1565753"/>
                </a:lnTo>
                <a:lnTo>
                  <a:pt x="1766170" y="1528175"/>
                </a:lnTo>
                <a:lnTo>
                  <a:pt x="1903956" y="1791222"/>
                </a:lnTo>
                <a:lnTo>
                  <a:pt x="1603332" y="1691014"/>
                </a:lnTo>
                <a:lnTo>
                  <a:pt x="1665962" y="1615858"/>
                </a:lnTo>
                <a:lnTo>
                  <a:pt x="0" y="12526"/>
                </a:lnTo>
                <a:lnTo>
                  <a:pt x="137787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10" name="Szabadkézi sokszög 9"/>
          <p:cNvSpPr/>
          <p:nvPr/>
        </p:nvSpPr>
        <p:spPr>
          <a:xfrm>
            <a:off x="4284663" y="3605213"/>
            <a:ext cx="2105025" cy="1695450"/>
          </a:xfrm>
          <a:custGeom>
            <a:avLst/>
            <a:gdLst>
              <a:gd name="connsiteX0" fmla="*/ 0 w 2105025"/>
              <a:gd name="connsiteY0" fmla="*/ 285750 h 1695450"/>
              <a:gd name="connsiteX1" fmla="*/ 2085975 w 2105025"/>
              <a:gd name="connsiteY1" fmla="*/ 1695450 h 1695450"/>
              <a:gd name="connsiteX2" fmla="*/ 2105025 w 2105025"/>
              <a:gd name="connsiteY2" fmla="*/ 1438275 h 1695450"/>
              <a:gd name="connsiteX3" fmla="*/ 2105025 w 2105025"/>
              <a:gd name="connsiteY3" fmla="*/ 1104900 h 1695450"/>
              <a:gd name="connsiteX4" fmla="*/ 2057400 w 2105025"/>
              <a:gd name="connsiteY4" fmla="*/ 857250 h 1695450"/>
              <a:gd name="connsiteX5" fmla="*/ 1924050 w 2105025"/>
              <a:gd name="connsiteY5" fmla="*/ 638175 h 1695450"/>
              <a:gd name="connsiteX6" fmla="*/ 1809750 w 2105025"/>
              <a:gd name="connsiteY6" fmla="*/ 409575 h 1695450"/>
              <a:gd name="connsiteX7" fmla="*/ 1647825 w 2105025"/>
              <a:gd name="connsiteY7" fmla="*/ 219075 h 1695450"/>
              <a:gd name="connsiteX8" fmla="*/ 1419225 w 2105025"/>
              <a:gd name="connsiteY8" fmla="*/ 95250 h 1695450"/>
              <a:gd name="connsiteX9" fmla="*/ 1228725 w 2105025"/>
              <a:gd name="connsiteY9" fmla="*/ 28575 h 1695450"/>
              <a:gd name="connsiteX10" fmla="*/ 933450 w 2105025"/>
              <a:gd name="connsiteY10" fmla="*/ 0 h 1695450"/>
              <a:gd name="connsiteX11" fmla="*/ 685800 w 2105025"/>
              <a:gd name="connsiteY11" fmla="*/ 9525 h 1695450"/>
              <a:gd name="connsiteX12" fmla="*/ 485775 w 2105025"/>
              <a:gd name="connsiteY12" fmla="*/ 66675 h 1695450"/>
              <a:gd name="connsiteX13" fmla="*/ 371475 w 2105025"/>
              <a:gd name="connsiteY13" fmla="*/ 95250 h 1695450"/>
              <a:gd name="connsiteX14" fmla="*/ 257175 w 2105025"/>
              <a:gd name="connsiteY14" fmla="*/ 123825 h 1695450"/>
              <a:gd name="connsiteX15" fmla="*/ 123825 w 2105025"/>
              <a:gd name="connsiteY15" fmla="*/ 209550 h 1695450"/>
              <a:gd name="connsiteX16" fmla="*/ 0 w 2105025"/>
              <a:gd name="connsiteY16" fmla="*/ 285750 h 1695450"/>
              <a:gd name="connsiteX0" fmla="*/ 0 w 2105025"/>
              <a:gd name="connsiteY0" fmla="*/ 285750 h 1695450"/>
              <a:gd name="connsiteX1" fmla="*/ 2085975 w 2105025"/>
              <a:gd name="connsiteY1" fmla="*/ 1695450 h 1695450"/>
              <a:gd name="connsiteX2" fmla="*/ 2105025 w 2105025"/>
              <a:gd name="connsiteY2" fmla="*/ 1438275 h 1695450"/>
              <a:gd name="connsiteX3" fmla="*/ 2105025 w 2105025"/>
              <a:gd name="connsiteY3" fmla="*/ 1104900 h 1695450"/>
              <a:gd name="connsiteX4" fmla="*/ 2057400 w 2105025"/>
              <a:gd name="connsiteY4" fmla="*/ 857250 h 1695450"/>
              <a:gd name="connsiteX5" fmla="*/ 1962150 w 2105025"/>
              <a:gd name="connsiteY5" fmla="*/ 619125 h 1695450"/>
              <a:gd name="connsiteX6" fmla="*/ 1809750 w 2105025"/>
              <a:gd name="connsiteY6" fmla="*/ 409575 h 1695450"/>
              <a:gd name="connsiteX7" fmla="*/ 1647825 w 2105025"/>
              <a:gd name="connsiteY7" fmla="*/ 219075 h 1695450"/>
              <a:gd name="connsiteX8" fmla="*/ 1419225 w 2105025"/>
              <a:gd name="connsiteY8" fmla="*/ 95250 h 1695450"/>
              <a:gd name="connsiteX9" fmla="*/ 1228725 w 2105025"/>
              <a:gd name="connsiteY9" fmla="*/ 28575 h 1695450"/>
              <a:gd name="connsiteX10" fmla="*/ 933450 w 2105025"/>
              <a:gd name="connsiteY10" fmla="*/ 0 h 1695450"/>
              <a:gd name="connsiteX11" fmla="*/ 685800 w 2105025"/>
              <a:gd name="connsiteY11" fmla="*/ 9525 h 1695450"/>
              <a:gd name="connsiteX12" fmla="*/ 485775 w 2105025"/>
              <a:gd name="connsiteY12" fmla="*/ 66675 h 1695450"/>
              <a:gd name="connsiteX13" fmla="*/ 371475 w 2105025"/>
              <a:gd name="connsiteY13" fmla="*/ 95250 h 1695450"/>
              <a:gd name="connsiteX14" fmla="*/ 257175 w 2105025"/>
              <a:gd name="connsiteY14" fmla="*/ 123825 h 1695450"/>
              <a:gd name="connsiteX15" fmla="*/ 123825 w 2105025"/>
              <a:gd name="connsiteY15" fmla="*/ 209550 h 1695450"/>
              <a:gd name="connsiteX16" fmla="*/ 0 w 2105025"/>
              <a:gd name="connsiteY16" fmla="*/ 285750 h 1695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105025" h="1695450">
                <a:moveTo>
                  <a:pt x="0" y="285750"/>
                </a:moveTo>
                <a:lnTo>
                  <a:pt x="2085975" y="1695450"/>
                </a:lnTo>
                <a:lnTo>
                  <a:pt x="2105025" y="1438275"/>
                </a:lnTo>
                <a:lnTo>
                  <a:pt x="2105025" y="1104900"/>
                </a:lnTo>
                <a:lnTo>
                  <a:pt x="2057400" y="857250"/>
                </a:lnTo>
                <a:lnTo>
                  <a:pt x="1962150" y="619125"/>
                </a:lnTo>
                <a:lnTo>
                  <a:pt x="1809750" y="409575"/>
                </a:lnTo>
                <a:lnTo>
                  <a:pt x="1647825" y="219075"/>
                </a:lnTo>
                <a:lnTo>
                  <a:pt x="1419225" y="95250"/>
                </a:lnTo>
                <a:lnTo>
                  <a:pt x="1228725" y="28575"/>
                </a:lnTo>
                <a:lnTo>
                  <a:pt x="933450" y="0"/>
                </a:lnTo>
                <a:lnTo>
                  <a:pt x="685800" y="9525"/>
                </a:lnTo>
                <a:lnTo>
                  <a:pt x="485775" y="66675"/>
                </a:lnTo>
                <a:lnTo>
                  <a:pt x="371475" y="95250"/>
                </a:lnTo>
                <a:lnTo>
                  <a:pt x="257175" y="123825"/>
                </a:lnTo>
                <a:lnTo>
                  <a:pt x="123825" y="209550"/>
                </a:lnTo>
                <a:lnTo>
                  <a:pt x="0" y="285750"/>
                </a:lnTo>
                <a:close/>
              </a:path>
            </a:pathLst>
          </a:cu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6" name="Szabadkézi sokszög 5"/>
          <p:cNvSpPr/>
          <p:nvPr/>
        </p:nvSpPr>
        <p:spPr>
          <a:xfrm>
            <a:off x="4295775" y="3619500"/>
            <a:ext cx="2268538" cy="2405063"/>
          </a:xfrm>
          <a:custGeom>
            <a:avLst/>
            <a:gdLst>
              <a:gd name="connsiteX0" fmla="*/ 0 w 2267864"/>
              <a:gd name="connsiteY0" fmla="*/ 272970 h 2377342"/>
              <a:gd name="connsiteX1" fmla="*/ 250521 w 2267864"/>
              <a:gd name="connsiteY1" fmla="*/ 122657 h 2377342"/>
              <a:gd name="connsiteX2" fmla="*/ 588724 w 2267864"/>
              <a:gd name="connsiteY2" fmla="*/ 9923 h 2377342"/>
              <a:gd name="connsiteX3" fmla="*/ 964505 w 2267864"/>
              <a:gd name="connsiteY3" fmla="*/ 9923 h 2377342"/>
              <a:gd name="connsiteX4" fmla="*/ 1265129 w 2267864"/>
              <a:gd name="connsiteY4" fmla="*/ 47501 h 2377342"/>
              <a:gd name="connsiteX5" fmla="*/ 1665962 w 2267864"/>
              <a:gd name="connsiteY5" fmla="*/ 210339 h 2377342"/>
              <a:gd name="connsiteX6" fmla="*/ 2054269 w 2267864"/>
              <a:gd name="connsiteY6" fmla="*/ 636224 h 2377342"/>
              <a:gd name="connsiteX7" fmla="*/ 2217107 w 2267864"/>
              <a:gd name="connsiteY7" fmla="*/ 1037057 h 2377342"/>
              <a:gd name="connsiteX8" fmla="*/ 2267211 w 2267864"/>
              <a:gd name="connsiteY8" fmla="*/ 1375260 h 2377342"/>
              <a:gd name="connsiteX9" fmla="*/ 2242159 w 2267864"/>
              <a:gd name="connsiteY9" fmla="*/ 1625781 h 2377342"/>
              <a:gd name="connsiteX10" fmla="*/ 2192055 w 2267864"/>
              <a:gd name="connsiteY10" fmla="*/ 1901353 h 2377342"/>
              <a:gd name="connsiteX11" fmla="*/ 2091847 w 2267864"/>
              <a:gd name="connsiteY11" fmla="*/ 2164400 h 2377342"/>
              <a:gd name="connsiteX12" fmla="*/ 1966587 w 2267864"/>
              <a:gd name="connsiteY12" fmla="*/ 2377342 h 2377342"/>
              <a:gd name="connsiteX13" fmla="*/ 1966587 w 2267864"/>
              <a:gd name="connsiteY13" fmla="*/ 2377342 h 2377342"/>
              <a:gd name="connsiteX0" fmla="*/ 0 w 2267864"/>
              <a:gd name="connsiteY0" fmla="*/ 301838 h 2406210"/>
              <a:gd name="connsiteX1" fmla="*/ 250521 w 2267864"/>
              <a:gd name="connsiteY1" fmla="*/ 151525 h 2406210"/>
              <a:gd name="connsiteX2" fmla="*/ 588724 w 2267864"/>
              <a:gd name="connsiteY2" fmla="*/ 38791 h 2406210"/>
              <a:gd name="connsiteX3" fmla="*/ 964505 w 2267864"/>
              <a:gd name="connsiteY3" fmla="*/ 1213 h 2406210"/>
              <a:gd name="connsiteX4" fmla="*/ 1265129 w 2267864"/>
              <a:gd name="connsiteY4" fmla="*/ 76369 h 2406210"/>
              <a:gd name="connsiteX5" fmla="*/ 1665962 w 2267864"/>
              <a:gd name="connsiteY5" fmla="*/ 239207 h 2406210"/>
              <a:gd name="connsiteX6" fmla="*/ 2054269 w 2267864"/>
              <a:gd name="connsiteY6" fmla="*/ 665092 h 2406210"/>
              <a:gd name="connsiteX7" fmla="*/ 2217107 w 2267864"/>
              <a:gd name="connsiteY7" fmla="*/ 1065925 h 2406210"/>
              <a:gd name="connsiteX8" fmla="*/ 2267211 w 2267864"/>
              <a:gd name="connsiteY8" fmla="*/ 1404128 h 2406210"/>
              <a:gd name="connsiteX9" fmla="*/ 2242159 w 2267864"/>
              <a:gd name="connsiteY9" fmla="*/ 1654649 h 2406210"/>
              <a:gd name="connsiteX10" fmla="*/ 2192055 w 2267864"/>
              <a:gd name="connsiteY10" fmla="*/ 1930221 h 2406210"/>
              <a:gd name="connsiteX11" fmla="*/ 2091847 w 2267864"/>
              <a:gd name="connsiteY11" fmla="*/ 2193268 h 2406210"/>
              <a:gd name="connsiteX12" fmla="*/ 1966587 w 2267864"/>
              <a:gd name="connsiteY12" fmla="*/ 2406210 h 2406210"/>
              <a:gd name="connsiteX13" fmla="*/ 1966587 w 2267864"/>
              <a:gd name="connsiteY13" fmla="*/ 2406210 h 2406210"/>
              <a:gd name="connsiteX0" fmla="*/ 0 w 2267864"/>
              <a:gd name="connsiteY0" fmla="*/ 300823 h 2405195"/>
              <a:gd name="connsiteX1" fmla="*/ 250521 w 2267864"/>
              <a:gd name="connsiteY1" fmla="*/ 150510 h 2405195"/>
              <a:gd name="connsiteX2" fmla="*/ 588724 w 2267864"/>
              <a:gd name="connsiteY2" fmla="*/ 37776 h 2405195"/>
              <a:gd name="connsiteX3" fmla="*/ 964505 w 2267864"/>
              <a:gd name="connsiteY3" fmla="*/ 198 h 2405195"/>
              <a:gd name="connsiteX4" fmla="*/ 1302707 w 2267864"/>
              <a:gd name="connsiteY4" fmla="*/ 50302 h 2405195"/>
              <a:gd name="connsiteX5" fmla="*/ 1665962 w 2267864"/>
              <a:gd name="connsiteY5" fmla="*/ 238192 h 2405195"/>
              <a:gd name="connsiteX6" fmla="*/ 2054269 w 2267864"/>
              <a:gd name="connsiteY6" fmla="*/ 664077 h 2405195"/>
              <a:gd name="connsiteX7" fmla="*/ 2217107 w 2267864"/>
              <a:gd name="connsiteY7" fmla="*/ 1064910 h 2405195"/>
              <a:gd name="connsiteX8" fmla="*/ 2267211 w 2267864"/>
              <a:gd name="connsiteY8" fmla="*/ 1403113 h 2405195"/>
              <a:gd name="connsiteX9" fmla="*/ 2242159 w 2267864"/>
              <a:gd name="connsiteY9" fmla="*/ 1653634 h 2405195"/>
              <a:gd name="connsiteX10" fmla="*/ 2192055 w 2267864"/>
              <a:gd name="connsiteY10" fmla="*/ 1929206 h 2405195"/>
              <a:gd name="connsiteX11" fmla="*/ 2091847 w 2267864"/>
              <a:gd name="connsiteY11" fmla="*/ 2192253 h 2405195"/>
              <a:gd name="connsiteX12" fmla="*/ 1966587 w 2267864"/>
              <a:gd name="connsiteY12" fmla="*/ 2405195 h 2405195"/>
              <a:gd name="connsiteX13" fmla="*/ 1966587 w 2267864"/>
              <a:gd name="connsiteY13" fmla="*/ 2405195 h 2405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267864" h="2405195">
                <a:moveTo>
                  <a:pt x="0" y="300823"/>
                </a:moveTo>
                <a:cubicBezTo>
                  <a:pt x="76200" y="247587"/>
                  <a:pt x="152400" y="194351"/>
                  <a:pt x="250521" y="150510"/>
                </a:cubicBezTo>
                <a:cubicBezTo>
                  <a:pt x="348642" y="106669"/>
                  <a:pt x="469727" y="62828"/>
                  <a:pt x="588724" y="37776"/>
                </a:cubicBezTo>
                <a:cubicBezTo>
                  <a:pt x="707721" y="12724"/>
                  <a:pt x="845508" y="-1890"/>
                  <a:pt x="964505" y="198"/>
                </a:cubicBezTo>
                <a:cubicBezTo>
                  <a:pt x="1083502" y="2286"/>
                  <a:pt x="1185798" y="10636"/>
                  <a:pt x="1302707" y="50302"/>
                </a:cubicBezTo>
                <a:cubicBezTo>
                  <a:pt x="1419616" y="89968"/>
                  <a:pt x="1540702" y="135896"/>
                  <a:pt x="1665962" y="238192"/>
                </a:cubicBezTo>
                <a:cubicBezTo>
                  <a:pt x="1791222" y="340488"/>
                  <a:pt x="1962412" y="526291"/>
                  <a:pt x="2054269" y="664077"/>
                </a:cubicBezTo>
                <a:cubicBezTo>
                  <a:pt x="2146127" y="801863"/>
                  <a:pt x="2181617" y="941737"/>
                  <a:pt x="2217107" y="1064910"/>
                </a:cubicBezTo>
                <a:cubicBezTo>
                  <a:pt x="2252597" y="1188083"/>
                  <a:pt x="2263036" y="1304993"/>
                  <a:pt x="2267211" y="1403113"/>
                </a:cubicBezTo>
                <a:cubicBezTo>
                  <a:pt x="2271386" y="1501233"/>
                  <a:pt x="2254685" y="1565952"/>
                  <a:pt x="2242159" y="1653634"/>
                </a:cubicBezTo>
                <a:cubicBezTo>
                  <a:pt x="2229633" y="1741316"/>
                  <a:pt x="2217107" y="1839436"/>
                  <a:pt x="2192055" y="1929206"/>
                </a:cubicBezTo>
                <a:cubicBezTo>
                  <a:pt x="2167003" y="2018976"/>
                  <a:pt x="2129425" y="2112921"/>
                  <a:pt x="2091847" y="2192253"/>
                </a:cubicBezTo>
                <a:cubicBezTo>
                  <a:pt x="2054269" y="2271585"/>
                  <a:pt x="1966587" y="2405195"/>
                  <a:pt x="1966587" y="2405195"/>
                </a:cubicBezTo>
                <a:lnTo>
                  <a:pt x="1966587" y="2405195"/>
                </a:lnTo>
              </a:path>
            </a:pathLst>
          </a:custGeom>
          <a:noFill/>
          <a:ln w="57150">
            <a:solidFill>
              <a:srgbClr val="99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cxnSp>
        <p:nvCxnSpPr>
          <p:cNvPr id="22" name="Egyenes összekötő 21"/>
          <p:cNvCxnSpPr/>
          <p:nvPr/>
        </p:nvCxnSpPr>
        <p:spPr>
          <a:xfrm>
            <a:off x="1649413" y="2163763"/>
            <a:ext cx="0" cy="30956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gyenes összekötő 22"/>
          <p:cNvCxnSpPr/>
          <p:nvPr/>
        </p:nvCxnSpPr>
        <p:spPr>
          <a:xfrm>
            <a:off x="7562850" y="6064250"/>
            <a:ext cx="0" cy="30797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Szabadkézi sokszög 23"/>
          <p:cNvSpPr/>
          <p:nvPr/>
        </p:nvSpPr>
        <p:spPr>
          <a:xfrm>
            <a:off x="6186488" y="5160963"/>
            <a:ext cx="401637" cy="863600"/>
          </a:xfrm>
          <a:custGeom>
            <a:avLst/>
            <a:gdLst>
              <a:gd name="connsiteX0" fmla="*/ 0 w 400946"/>
              <a:gd name="connsiteY0" fmla="*/ 0 h 864296"/>
              <a:gd name="connsiteX1" fmla="*/ 225469 w 400946"/>
              <a:gd name="connsiteY1" fmla="*/ 200417 h 864296"/>
              <a:gd name="connsiteX2" fmla="*/ 350729 w 400946"/>
              <a:gd name="connsiteY2" fmla="*/ 400833 h 864296"/>
              <a:gd name="connsiteX3" fmla="*/ 400833 w 400946"/>
              <a:gd name="connsiteY3" fmla="*/ 563672 h 864296"/>
              <a:gd name="connsiteX4" fmla="*/ 363255 w 400946"/>
              <a:gd name="connsiteY4" fmla="*/ 663880 h 864296"/>
              <a:gd name="connsiteX5" fmla="*/ 325677 w 400946"/>
              <a:gd name="connsiteY5" fmla="*/ 739036 h 864296"/>
              <a:gd name="connsiteX6" fmla="*/ 250521 w 400946"/>
              <a:gd name="connsiteY6" fmla="*/ 789140 h 864296"/>
              <a:gd name="connsiteX7" fmla="*/ 25052 w 400946"/>
              <a:gd name="connsiteY7" fmla="*/ 864296 h 864296"/>
              <a:gd name="connsiteX8" fmla="*/ 25052 w 400946"/>
              <a:gd name="connsiteY8" fmla="*/ 864296 h 864296"/>
              <a:gd name="connsiteX0" fmla="*/ 0 w 401289"/>
              <a:gd name="connsiteY0" fmla="*/ 0 h 864296"/>
              <a:gd name="connsiteX1" fmla="*/ 225469 w 401289"/>
              <a:gd name="connsiteY1" fmla="*/ 200417 h 864296"/>
              <a:gd name="connsiteX2" fmla="*/ 350729 w 401289"/>
              <a:gd name="connsiteY2" fmla="*/ 400833 h 864296"/>
              <a:gd name="connsiteX3" fmla="*/ 400833 w 401289"/>
              <a:gd name="connsiteY3" fmla="*/ 563672 h 864296"/>
              <a:gd name="connsiteX4" fmla="*/ 325677 w 401289"/>
              <a:gd name="connsiteY4" fmla="*/ 739036 h 864296"/>
              <a:gd name="connsiteX5" fmla="*/ 250521 w 401289"/>
              <a:gd name="connsiteY5" fmla="*/ 789140 h 864296"/>
              <a:gd name="connsiteX6" fmla="*/ 25052 w 401289"/>
              <a:gd name="connsiteY6" fmla="*/ 864296 h 864296"/>
              <a:gd name="connsiteX7" fmla="*/ 25052 w 401289"/>
              <a:gd name="connsiteY7" fmla="*/ 864296 h 864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1289" h="864296">
                <a:moveTo>
                  <a:pt x="0" y="0"/>
                </a:moveTo>
                <a:cubicBezTo>
                  <a:pt x="83507" y="66806"/>
                  <a:pt x="167014" y="133612"/>
                  <a:pt x="225469" y="200417"/>
                </a:cubicBezTo>
                <a:cubicBezTo>
                  <a:pt x="283924" y="267222"/>
                  <a:pt x="321502" y="340291"/>
                  <a:pt x="350729" y="400833"/>
                </a:cubicBezTo>
                <a:cubicBezTo>
                  <a:pt x="379956" y="461375"/>
                  <a:pt x="405008" y="507305"/>
                  <a:pt x="400833" y="563672"/>
                </a:cubicBezTo>
                <a:cubicBezTo>
                  <a:pt x="396658" y="620039"/>
                  <a:pt x="350729" y="701458"/>
                  <a:pt x="325677" y="739036"/>
                </a:cubicBezTo>
                <a:cubicBezTo>
                  <a:pt x="300625" y="776614"/>
                  <a:pt x="300625" y="768263"/>
                  <a:pt x="250521" y="789140"/>
                </a:cubicBezTo>
                <a:cubicBezTo>
                  <a:pt x="200417" y="810017"/>
                  <a:pt x="25052" y="864296"/>
                  <a:pt x="25052" y="864296"/>
                </a:cubicBezTo>
                <a:lnTo>
                  <a:pt x="25052" y="864296"/>
                </a:lnTo>
              </a:path>
            </a:pathLst>
          </a:custGeom>
          <a:noFill/>
          <a:ln w="762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grpSp>
        <p:nvGrpSpPr>
          <p:cNvPr id="25" name="Csoportba foglalás 24"/>
          <p:cNvGrpSpPr/>
          <p:nvPr/>
        </p:nvGrpSpPr>
        <p:grpSpPr>
          <a:xfrm>
            <a:off x="6576164" y="1189973"/>
            <a:ext cx="951978" cy="4546948"/>
            <a:chOff x="6576164" y="1189973"/>
            <a:chExt cx="951978" cy="4546948"/>
          </a:xfrm>
          <a:solidFill>
            <a:srgbClr val="FFCCCC"/>
          </a:solidFill>
        </p:grpSpPr>
        <p:sp>
          <p:nvSpPr>
            <p:cNvPr id="26" name="Szabadkézi sokszög 25"/>
            <p:cNvSpPr/>
            <p:nvPr/>
          </p:nvSpPr>
          <p:spPr>
            <a:xfrm>
              <a:off x="6576164" y="1215025"/>
              <a:ext cx="951978" cy="4521896"/>
            </a:xfrm>
            <a:custGeom>
              <a:avLst/>
              <a:gdLst>
                <a:gd name="connsiteX0" fmla="*/ 0 w 951978"/>
                <a:gd name="connsiteY0" fmla="*/ 0 h 4521896"/>
                <a:gd name="connsiteX1" fmla="*/ 951978 w 951978"/>
                <a:gd name="connsiteY1" fmla="*/ 0 h 4521896"/>
                <a:gd name="connsiteX2" fmla="*/ 951978 w 951978"/>
                <a:gd name="connsiteY2" fmla="*/ 4521896 h 4521896"/>
                <a:gd name="connsiteX3" fmla="*/ 839244 w 951978"/>
                <a:gd name="connsiteY3" fmla="*/ 4496843 h 4521896"/>
                <a:gd name="connsiteX4" fmla="*/ 626302 w 951978"/>
                <a:gd name="connsiteY4" fmla="*/ 4221271 h 4521896"/>
                <a:gd name="connsiteX5" fmla="*/ 338203 w 951978"/>
                <a:gd name="connsiteY5" fmla="*/ 3582443 h 4521896"/>
                <a:gd name="connsiteX6" fmla="*/ 162839 w 951978"/>
                <a:gd name="connsiteY6" fmla="*/ 2868460 h 4521896"/>
                <a:gd name="connsiteX7" fmla="*/ 75157 w 951978"/>
                <a:gd name="connsiteY7" fmla="*/ 2167002 h 4521896"/>
                <a:gd name="connsiteX8" fmla="*/ 37578 w 951978"/>
                <a:gd name="connsiteY8" fmla="*/ 1465545 h 4521896"/>
                <a:gd name="connsiteX9" fmla="*/ 12526 w 951978"/>
                <a:gd name="connsiteY9" fmla="*/ 651353 h 4521896"/>
                <a:gd name="connsiteX10" fmla="*/ 0 w 951978"/>
                <a:gd name="connsiteY10" fmla="*/ 0 h 4521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51978" h="4521896">
                  <a:moveTo>
                    <a:pt x="0" y="0"/>
                  </a:moveTo>
                  <a:lnTo>
                    <a:pt x="951978" y="0"/>
                  </a:lnTo>
                  <a:lnTo>
                    <a:pt x="951978" y="4521896"/>
                  </a:lnTo>
                  <a:lnTo>
                    <a:pt x="839244" y="4496843"/>
                  </a:lnTo>
                  <a:lnTo>
                    <a:pt x="626302" y="4221271"/>
                  </a:lnTo>
                  <a:lnTo>
                    <a:pt x="338203" y="3582443"/>
                  </a:lnTo>
                  <a:lnTo>
                    <a:pt x="162839" y="2868460"/>
                  </a:lnTo>
                  <a:lnTo>
                    <a:pt x="75157" y="2167002"/>
                  </a:lnTo>
                  <a:lnTo>
                    <a:pt x="37578" y="1465545"/>
                  </a:lnTo>
                  <a:lnTo>
                    <a:pt x="12526" y="651353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u-HU"/>
            </a:p>
          </p:txBody>
        </p:sp>
        <p:sp>
          <p:nvSpPr>
            <p:cNvPr id="27" name="Szabadkézi sokszög 26"/>
            <p:cNvSpPr/>
            <p:nvPr/>
          </p:nvSpPr>
          <p:spPr>
            <a:xfrm>
              <a:off x="6588224" y="1189973"/>
              <a:ext cx="928131" cy="4534422"/>
            </a:xfrm>
            <a:custGeom>
              <a:avLst/>
              <a:gdLst>
                <a:gd name="connsiteX0" fmla="*/ 1205 w 928131"/>
                <a:gd name="connsiteY0" fmla="*/ 0 h 4534422"/>
                <a:gd name="connsiteX1" fmla="*/ 1205 w 928131"/>
                <a:gd name="connsiteY1" fmla="*/ 789139 h 4534422"/>
                <a:gd name="connsiteX2" fmla="*/ 13731 w 928131"/>
                <a:gd name="connsiteY2" fmla="*/ 1478071 h 4534422"/>
                <a:gd name="connsiteX3" fmla="*/ 51310 w 928131"/>
                <a:gd name="connsiteY3" fmla="*/ 2104372 h 4534422"/>
                <a:gd name="connsiteX4" fmla="*/ 126466 w 928131"/>
                <a:gd name="connsiteY4" fmla="*/ 2693095 h 4534422"/>
                <a:gd name="connsiteX5" fmla="*/ 176570 w 928131"/>
                <a:gd name="connsiteY5" fmla="*/ 3093928 h 4534422"/>
                <a:gd name="connsiteX6" fmla="*/ 276778 w 928131"/>
                <a:gd name="connsiteY6" fmla="*/ 3494761 h 4534422"/>
                <a:gd name="connsiteX7" fmla="*/ 414564 w 928131"/>
                <a:gd name="connsiteY7" fmla="*/ 3870542 h 4534422"/>
                <a:gd name="connsiteX8" fmla="*/ 577403 w 928131"/>
                <a:gd name="connsiteY8" fmla="*/ 4196219 h 4534422"/>
                <a:gd name="connsiteX9" fmla="*/ 740241 w 928131"/>
                <a:gd name="connsiteY9" fmla="*/ 4421687 h 4534422"/>
                <a:gd name="connsiteX10" fmla="*/ 815397 w 928131"/>
                <a:gd name="connsiteY10" fmla="*/ 4509369 h 4534422"/>
                <a:gd name="connsiteX11" fmla="*/ 928131 w 928131"/>
                <a:gd name="connsiteY11" fmla="*/ 4534422 h 4534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28131" h="4534422">
                  <a:moveTo>
                    <a:pt x="1205" y="0"/>
                  </a:moveTo>
                  <a:cubicBezTo>
                    <a:pt x="161" y="271397"/>
                    <a:pt x="-883" y="542794"/>
                    <a:pt x="1205" y="789139"/>
                  </a:cubicBezTo>
                  <a:cubicBezTo>
                    <a:pt x="3293" y="1035484"/>
                    <a:pt x="5380" y="1258866"/>
                    <a:pt x="13731" y="1478071"/>
                  </a:cubicBezTo>
                  <a:cubicBezTo>
                    <a:pt x="22082" y="1697276"/>
                    <a:pt x="32521" y="1901868"/>
                    <a:pt x="51310" y="2104372"/>
                  </a:cubicBezTo>
                  <a:cubicBezTo>
                    <a:pt x="70099" y="2306876"/>
                    <a:pt x="105589" y="2528169"/>
                    <a:pt x="126466" y="2693095"/>
                  </a:cubicBezTo>
                  <a:cubicBezTo>
                    <a:pt x="147343" y="2858021"/>
                    <a:pt x="151518" y="2960317"/>
                    <a:pt x="176570" y="3093928"/>
                  </a:cubicBezTo>
                  <a:cubicBezTo>
                    <a:pt x="201622" y="3227539"/>
                    <a:pt x="237112" y="3365325"/>
                    <a:pt x="276778" y="3494761"/>
                  </a:cubicBezTo>
                  <a:cubicBezTo>
                    <a:pt x="316444" y="3624197"/>
                    <a:pt x="364460" y="3753632"/>
                    <a:pt x="414564" y="3870542"/>
                  </a:cubicBezTo>
                  <a:cubicBezTo>
                    <a:pt x="464668" y="3987452"/>
                    <a:pt x="523124" y="4104362"/>
                    <a:pt x="577403" y="4196219"/>
                  </a:cubicBezTo>
                  <a:cubicBezTo>
                    <a:pt x="631682" y="4288076"/>
                    <a:pt x="700575" y="4369495"/>
                    <a:pt x="740241" y="4421687"/>
                  </a:cubicBezTo>
                  <a:cubicBezTo>
                    <a:pt x="779907" y="4473879"/>
                    <a:pt x="784082" y="4490580"/>
                    <a:pt x="815397" y="4509369"/>
                  </a:cubicBezTo>
                  <a:cubicBezTo>
                    <a:pt x="846712" y="4528158"/>
                    <a:pt x="887421" y="4531290"/>
                    <a:pt x="928131" y="4534422"/>
                  </a:cubicBezTo>
                </a:path>
              </a:pathLst>
            </a:custGeom>
            <a:grp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u-HU"/>
            </a:p>
          </p:txBody>
        </p:sp>
      </p:grpSp>
      <p:sp>
        <p:nvSpPr>
          <p:cNvPr id="29717" name="Szövegdoboz 2"/>
          <p:cNvSpPr txBox="1">
            <a:spLocks noChangeArrowheads="1"/>
          </p:cNvSpPr>
          <p:nvPr/>
        </p:nvSpPr>
        <p:spPr bwMode="auto">
          <a:xfrm>
            <a:off x="1692275" y="1196975"/>
            <a:ext cx="23034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>
                <a:solidFill>
                  <a:schemeClr val="bg1"/>
                </a:solidFill>
              </a:rPr>
              <a:t>m. obl. int. abd. </a:t>
            </a:r>
          </a:p>
        </p:txBody>
      </p:sp>
      <p:sp>
        <p:nvSpPr>
          <p:cNvPr id="31" name="Szabadkézi sokszög 30"/>
          <p:cNvSpPr/>
          <p:nvPr/>
        </p:nvSpPr>
        <p:spPr>
          <a:xfrm>
            <a:off x="5667375" y="3695700"/>
            <a:ext cx="906463" cy="1714500"/>
          </a:xfrm>
          <a:custGeom>
            <a:avLst/>
            <a:gdLst>
              <a:gd name="connsiteX0" fmla="*/ 0 w 908084"/>
              <a:gd name="connsiteY0" fmla="*/ 0 h 1714500"/>
              <a:gd name="connsiteX1" fmla="*/ 276225 w 908084"/>
              <a:gd name="connsiteY1" fmla="*/ 133350 h 1714500"/>
              <a:gd name="connsiteX2" fmla="*/ 476250 w 908084"/>
              <a:gd name="connsiteY2" fmla="*/ 333375 h 1714500"/>
              <a:gd name="connsiteX3" fmla="*/ 695325 w 908084"/>
              <a:gd name="connsiteY3" fmla="*/ 600075 h 1714500"/>
              <a:gd name="connsiteX4" fmla="*/ 847725 w 908084"/>
              <a:gd name="connsiteY4" fmla="*/ 1009650 h 1714500"/>
              <a:gd name="connsiteX5" fmla="*/ 895350 w 908084"/>
              <a:gd name="connsiteY5" fmla="*/ 1219200 h 1714500"/>
              <a:gd name="connsiteX6" fmla="*/ 904875 w 908084"/>
              <a:gd name="connsiteY6" fmla="*/ 1409700 h 1714500"/>
              <a:gd name="connsiteX7" fmla="*/ 904875 w 908084"/>
              <a:gd name="connsiteY7" fmla="*/ 1514475 h 1714500"/>
              <a:gd name="connsiteX8" fmla="*/ 866775 w 908084"/>
              <a:gd name="connsiteY8" fmla="*/ 1714500 h 1714500"/>
              <a:gd name="connsiteX0" fmla="*/ 0 w 908084"/>
              <a:gd name="connsiteY0" fmla="*/ 0 h 1714500"/>
              <a:gd name="connsiteX1" fmla="*/ 276225 w 908084"/>
              <a:gd name="connsiteY1" fmla="*/ 133350 h 1714500"/>
              <a:gd name="connsiteX2" fmla="*/ 695325 w 908084"/>
              <a:gd name="connsiteY2" fmla="*/ 600075 h 1714500"/>
              <a:gd name="connsiteX3" fmla="*/ 847725 w 908084"/>
              <a:gd name="connsiteY3" fmla="*/ 1009650 h 1714500"/>
              <a:gd name="connsiteX4" fmla="*/ 895350 w 908084"/>
              <a:gd name="connsiteY4" fmla="*/ 1219200 h 1714500"/>
              <a:gd name="connsiteX5" fmla="*/ 904875 w 908084"/>
              <a:gd name="connsiteY5" fmla="*/ 1409700 h 1714500"/>
              <a:gd name="connsiteX6" fmla="*/ 904875 w 908084"/>
              <a:gd name="connsiteY6" fmla="*/ 1514475 h 1714500"/>
              <a:gd name="connsiteX7" fmla="*/ 866775 w 908084"/>
              <a:gd name="connsiteY7" fmla="*/ 1714500 h 1714500"/>
              <a:gd name="connsiteX0" fmla="*/ 0 w 906743"/>
              <a:gd name="connsiteY0" fmla="*/ 0 h 1714500"/>
              <a:gd name="connsiteX1" fmla="*/ 276225 w 906743"/>
              <a:gd name="connsiteY1" fmla="*/ 133350 h 1714500"/>
              <a:gd name="connsiteX2" fmla="*/ 695325 w 906743"/>
              <a:gd name="connsiteY2" fmla="*/ 600075 h 1714500"/>
              <a:gd name="connsiteX3" fmla="*/ 847725 w 906743"/>
              <a:gd name="connsiteY3" fmla="*/ 1009650 h 1714500"/>
              <a:gd name="connsiteX4" fmla="*/ 895350 w 906743"/>
              <a:gd name="connsiteY4" fmla="*/ 1219200 h 1714500"/>
              <a:gd name="connsiteX5" fmla="*/ 904875 w 906743"/>
              <a:gd name="connsiteY5" fmla="*/ 1514475 h 1714500"/>
              <a:gd name="connsiteX6" fmla="*/ 866775 w 906743"/>
              <a:gd name="connsiteY6" fmla="*/ 1714500 h 1714500"/>
              <a:gd name="connsiteX0" fmla="*/ 0 w 906743"/>
              <a:gd name="connsiteY0" fmla="*/ 0 h 1714500"/>
              <a:gd name="connsiteX1" fmla="*/ 276225 w 906743"/>
              <a:gd name="connsiteY1" fmla="*/ 133350 h 1714500"/>
              <a:gd name="connsiteX2" fmla="*/ 695325 w 906743"/>
              <a:gd name="connsiteY2" fmla="*/ 600075 h 1714500"/>
              <a:gd name="connsiteX3" fmla="*/ 847725 w 906743"/>
              <a:gd name="connsiteY3" fmla="*/ 952500 h 1714500"/>
              <a:gd name="connsiteX4" fmla="*/ 895350 w 906743"/>
              <a:gd name="connsiteY4" fmla="*/ 1219200 h 1714500"/>
              <a:gd name="connsiteX5" fmla="*/ 904875 w 906743"/>
              <a:gd name="connsiteY5" fmla="*/ 1514475 h 1714500"/>
              <a:gd name="connsiteX6" fmla="*/ 866775 w 906743"/>
              <a:gd name="connsiteY6" fmla="*/ 1714500 h 1714500"/>
              <a:gd name="connsiteX0" fmla="*/ 0 w 906743"/>
              <a:gd name="connsiteY0" fmla="*/ 0 h 1714500"/>
              <a:gd name="connsiteX1" fmla="*/ 276225 w 906743"/>
              <a:gd name="connsiteY1" fmla="*/ 152400 h 1714500"/>
              <a:gd name="connsiteX2" fmla="*/ 695325 w 906743"/>
              <a:gd name="connsiteY2" fmla="*/ 600075 h 1714500"/>
              <a:gd name="connsiteX3" fmla="*/ 847725 w 906743"/>
              <a:gd name="connsiteY3" fmla="*/ 952500 h 1714500"/>
              <a:gd name="connsiteX4" fmla="*/ 895350 w 906743"/>
              <a:gd name="connsiteY4" fmla="*/ 1219200 h 1714500"/>
              <a:gd name="connsiteX5" fmla="*/ 904875 w 906743"/>
              <a:gd name="connsiteY5" fmla="*/ 1514475 h 1714500"/>
              <a:gd name="connsiteX6" fmla="*/ 866775 w 906743"/>
              <a:gd name="connsiteY6" fmla="*/ 1714500 h 1714500"/>
              <a:gd name="connsiteX0" fmla="*/ 0 w 906743"/>
              <a:gd name="connsiteY0" fmla="*/ 0 h 1714500"/>
              <a:gd name="connsiteX1" fmla="*/ 276225 w 906743"/>
              <a:gd name="connsiteY1" fmla="*/ 152400 h 1714500"/>
              <a:gd name="connsiteX2" fmla="*/ 695325 w 906743"/>
              <a:gd name="connsiteY2" fmla="*/ 600075 h 1714500"/>
              <a:gd name="connsiteX3" fmla="*/ 895350 w 906743"/>
              <a:gd name="connsiteY3" fmla="*/ 1219200 h 1714500"/>
              <a:gd name="connsiteX4" fmla="*/ 904875 w 906743"/>
              <a:gd name="connsiteY4" fmla="*/ 1514475 h 1714500"/>
              <a:gd name="connsiteX5" fmla="*/ 866775 w 906743"/>
              <a:gd name="connsiteY5" fmla="*/ 171450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6743" h="1714500">
                <a:moveTo>
                  <a:pt x="0" y="0"/>
                </a:moveTo>
                <a:cubicBezTo>
                  <a:pt x="98425" y="38894"/>
                  <a:pt x="160338" y="52388"/>
                  <a:pt x="276225" y="152400"/>
                </a:cubicBezTo>
                <a:cubicBezTo>
                  <a:pt x="392113" y="252413"/>
                  <a:pt x="592138" y="422275"/>
                  <a:pt x="695325" y="600075"/>
                </a:cubicBezTo>
                <a:cubicBezTo>
                  <a:pt x="798513" y="777875"/>
                  <a:pt x="860425" y="1066800"/>
                  <a:pt x="895350" y="1219200"/>
                </a:cubicBezTo>
                <a:cubicBezTo>
                  <a:pt x="904875" y="1312862"/>
                  <a:pt x="909637" y="1431925"/>
                  <a:pt x="904875" y="1514475"/>
                </a:cubicBezTo>
                <a:cubicBezTo>
                  <a:pt x="898525" y="1565275"/>
                  <a:pt x="882650" y="1639887"/>
                  <a:pt x="866775" y="1714500"/>
                </a:cubicBezTo>
              </a:path>
            </a:pathLst>
          </a:custGeom>
          <a:noFill/>
          <a:ln w="19050">
            <a:solidFill>
              <a:srgbClr val="CC66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4" name="Szabadkézi sokszög 3"/>
          <p:cNvSpPr/>
          <p:nvPr/>
        </p:nvSpPr>
        <p:spPr>
          <a:xfrm>
            <a:off x="4057650" y="3519488"/>
            <a:ext cx="2374900" cy="2505075"/>
          </a:xfrm>
          <a:custGeom>
            <a:avLst/>
            <a:gdLst>
              <a:gd name="connsiteX0" fmla="*/ 0 w 2346920"/>
              <a:gd name="connsiteY0" fmla="*/ 245416 h 2500101"/>
              <a:gd name="connsiteX1" fmla="*/ 225468 w 2346920"/>
              <a:gd name="connsiteY1" fmla="*/ 107630 h 2500101"/>
              <a:gd name="connsiteX2" fmla="*/ 551145 w 2346920"/>
              <a:gd name="connsiteY2" fmla="*/ 7422 h 2500101"/>
              <a:gd name="connsiteX3" fmla="*/ 801666 w 2346920"/>
              <a:gd name="connsiteY3" fmla="*/ 7422 h 2500101"/>
              <a:gd name="connsiteX4" fmla="*/ 1077238 w 2346920"/>
              <a:gd name="connsiteY4" fmla="*/ 7422 h 2500101"/>
              <a:gd name="connsiteX5" fmla="*/ 1453019 w 2346920"/>
              <a:gd name="connsiteY5" fmla="*/ 107630 h 2500101"/>
              <a:gd name="connsiteX6" fmla="*/ 1753644 w 2346920"/>
              <a:gd name="connsiteY6" fmla="*/ 270468 h 2500101"/>
              <a:gd name="connsiteX7" fmla="*/ 2029216 w 2346920"/>
              <a:gd name="connsiteY7" fmla="*/ 483411 h 2500101"/>
              <a:gd name="connsiteX8" fmla="*/ 2242159 w 2346920"/>
              <a:gd name="connsiteY8" fmla="*/ 834140 h 2500101"/>
              <a:gd name="connsiteX9" fmla="*/ 2342367 w 2346920"/>
              <a:gd name="connsiteY9" fmla="*/ 1147290 h 2500101"/>
              <a:gd name="connsiteX10" fmla="*/ 2329841 w 2346920"/>
              <a:gd name="connsiteY10" fmla="*/ 1360233 h 2500101"/>
              <a:gd name="connsiteX11" fmla="*/ 2329841 w 2346920"/>
              <a:gd name="connsiteY11" fmla="*/ 1535597 h 2500101"/>
              <a:gd name="connsiteX12" fmla="*/ 2317315 w 2346920"/>
              <a:gd name="connsiteY12" fmla="*/ 1698435 h 2500101"/>
              <a:gd name="connsiteX13" fmla="*/ 2242159 w 2346920"/>
              <a:gd name="connsiteY13" fmla="*/ 1999060 h 2500101"/>
              <a:gd name="connsiteX14" fmla="*/ 2217107 w 2346920"/>
              <a:gd name="connsiteY14" fmla="*/ 2161898 h 2500101"/>
              <a:gd name="connsiteX15" fmla="*/ 2104372 w 2346920"/>
              <a:gd name="connsiteY15" fmla="*/ 2337263 h 2500101"/>
              <a:gd name="connsiteX16" fmla="*/ 1954060 w 2346920"/>
              <a:gd name="connsiteY16" fmla="*/ 2500101 h 2500101"/>
              <a:gd name="connsiteX17" fmla="*/ 1954060 w 2346920"/>
              <a:gd name="connsiteY17" fmla="*/ 2500101 h 2500101"/>
              <a:gd name="connsiteX0" fmla="*/ 0 w 2346920"/>
              <a:gd name="connsiteY0" fmla="*/ 250519 h 2505204"/>
              <a:gd name="connsiteX1" fmla="*/ 225468 w 2346920"/>
              <a:gd name="connsiteY1" fmla="*/ 112733 h 2505204"/>
              <a:gd name="connsiteX2" fmla="*/ 551145 w 2346920"/>
              <a:gd name="connsiteY2" fmla="*/ 12525 h 2505204"/>
              <a:gd name="connsiteX3" fmla="*/ 1077238 w 2346920"/>
              <a:gd name="connsiteY3" fmla="*/ 12525 h 2505204"/>
              <a:gd name="connsiteX4" fmla="*/ 1453019 w 2346920"/>
              <a:gd name="connsiteY4" fmla="*/ 112733 h 2505204"/>
              <a:gd name="connsiteX5" fmla="*/ 1753644 w 2346920"/>
              <a:gd name="connsiteY5" fmla="*/ 275571 h 2505204"/>
              <a:gd name="connsiteX6" fmla="*/ 2029216 w 2346920"/>
              <a:gd name="connsiteY6" fmla="*/ 488514 h 2505204"/>
              <a:gd name="connsiteX7" fmla="*/ 2242159 w 2346920"/>
              <a:gd name="connsiteY7" fmla="*/ 839243 h 2505204"/>
              <a:gd name="connsiteX8" fmla="*/ 2342367 w 2346920"/>
              <a:gd name="connsiteY8" fmla="*/ 1152393 h 2505204"/>
              <a:gd name="connsiteX9" fmla="*/ 2329841 w 2346920"/>
              <a:gd name="connsiteY9" fmla="*/ 1365336 h 2505204"/>
              <a:gd name="connsiteX10" fmla="*/ 2329841 w 2346920"/>
              <a:gd name="connsiteY10" fmla="*/ 1540700 h 2505204"/>
              <a:gd name="connsiteX11" fmla="*/ 2317315 w 2346920"/>
              <a:gd name="connsiteY11" fmla="*/ 1703538 h 2505204"/>
              <a:gd name="connsiteX12" fmla="*/ 2242159 w 2346920"/>
              <a:gd name="connsiteY12" fmla="*/ 2004163 h 2505204"/>
              <a:gd name="connsiteX13" fmla="*/ 2217107 w 2346920"/>
              <a:gd name="connsiteY13" fmla="*/ 2167001 h 2505204"/>
              <a:gd name="connsiteX14" fmla="*/ 2104372 w 2346920"/>
              <a:gd name="connsiteY14" fmla="*/ 2342366 h 2505204"/>
              <a:gd name="connsiteX15" fmla="*/ 1954060 w 2346920"/>
              <a:gd name="connsiteY15" fmla="*/ 2505204 h 2505204"/>
              <a:gd name="connsiteX16" fmla="*/ 1954060 w 2346920"/>
              <a:gd name="connsiteY16" fmla="*/ 2505204 h 2505204"/>
              <a:gd name="connsiteX0" fmla="*/ 0 w 2346920"/>
              <a:gd name="connsiteY0" fmla="*/ 250519 h 2505204"/>
              <a:gd name="connsiteX1" fmla="*/ 225468 w 2346920"/>
              <a:gd name="connsiteY1" fmla="*/ 112733 h 2505204"/>
              <a:gd name="connsiteX2" fmla="*/ 551145 w 2346920"/>
              <a:gd name="connsiteY2" fmla="*/ 12525 h 2505204"/>
              <a:gd name="connsiteX3" fmla="*/ 1077238 w 2346920"/>
              <a:gd name="connsiteY3" fmla="*/ 12525 h 2505204"/>
              <a:gd name="connsiteX4" fmla="*/ 1453019 w 2346920"/>
              <a:gd name="connsiteY4" fmla="*/ 112733 h 2505204"/>
              <a:gd name="connsiteX5" fmla="*/ 1753644 w 2346920"/>
              <a:gd name="connsiteY5" fmla="*/ 275571 h 2505204"/>
              <a:gd name="connsiteX6" fmla="*/ 2029216 w 2346920"/>
              <a:gd name="connsiteY6" fmla="*/ 488514 h 2505204"/>
              <a:gd name="connsiteX7" fmla="*/ 2242159 w 2346920"/>
              <a:gd name="connsiteY7" fmla="*/ 839243 h 2505204"/>
              <a:gd name="connsiteX8" fmla="*/ 2342367 w 2346920"/>
              <a:gd name="connsiteY8" fmla="*/ 1152393 h 2505204"/>
              <a:gd name="connsiteX9" fmla="*/ 2329841 w 2346920"/>
              <a:gd name="connsiteY9" fmla="*/ 1365336 h 2505204"/>
              <a:gd name="connsiteX10" fmla="*/ 2329841 w 2346920"/>
              <a:gd name="connsiteY10" fmla="*/ 1540700 h 2505204"/>
              <a:gd name="connsiteX11" fmla="*/ 2317315 w 2346920"/>
              <a:gd name="connsiteY11" fmla="*/ 1703538 h 2505204"/>
              <a:gd name="connsiteX12" fmla="*/ 2217107 w 2346920"/>
              <a:gd name="connsiteY12" fmla="*/ 2167001 h 2505204"/>
              <a:gd name="connsiteX13" fmla="*/ 2104372 w 2346920"/>
              <a:gd name="connsiteY13" fmla="*/ 2342366 h 2505204"/>
              <a:gd name="connsiteX14" fmla="*/ 1954060 w 2346920"/>
              <a:gd name="connsiteY14" fmla="*/ 2505204 h 2505204"/>
              <a:gd name="connsiteX15" fmla="*/ 1954060 w 2346920"/>
              <a:gd name="connsiteY15" fmla="*/ 2505204 h 2505204"/>
              <a:gd name="connsiteX0" fmla="*/ 0 w 2347175"/>
              <a:gd name="connsiteY0" fmla="*/ 250519 h 2505204"/>
              <a:gd name="connsiteX1" fmla="*/ 225468 w 2347175"/>
              <a:gd name="connsiteY1" fmla="*/ 112733 h 2505204"/>
              <a:gd name="connsiteX2" fmla="*/ 551145 w 2347175"/>
              <a:gd name="connsiteY2" fmla="*/ 12525 h 2505204"/>
              <a:gd name="connsiteX3" fmla="*/ 1077238 w 2347175"/>
              <a:gd name="connsiteY3" fmla="*/ 12525 h 2505204"/>
              <a:gd name="connsiteX4" fmla="*/ 1453019 w 2347175"/>
              <a:gd name="connsiteY4" fmla="*/ 112733 h 2505204"/>
              <a:gd name="connsiteX5" fmla="*/ 1753644 w 2347175"/>
              <a:gd name="connsiteY5" fmla="*/ 275571 h 2505204"/>
              <a:gd name="connsiteX6" fmla="*/ 2029216 w 2347175"/>
              <a:gd name="connsiteY6" fmla="*/ 488514 h 2505204"/>
              <a:gd name="connsiteX7" fmla="*/ 2242159 w 2347175"/>
              <a:gd name="connsiteY7" fmla="*/ 839243 h 2505204"/>
              <a:gd name="connsiteX8" fmla="*/ 2342367 w 2347175"/>
              <a:gd name="connsiteY8" fmla="*/ 1152393 h 2505204"/>
              <a:gd name="connsiteX9" fmla="*/ 2329841 w 2347175"/>
              <a:gd name="connsiteY9" fmla="*/ 1365336 h 2505204"/>
              <a:gd name="connsiteX10" fmla="*/ 2317315 w 2347175"/>
              <a:gd name="connsiteY10" fmla="*/ 1703538 h 2505204"/>
              <a:gd name="connsiteX11" fmla="*/ 2217107 w 2347175"/>
              <a:gd name="connsiteY11" fmla="*/ 2167001 h 2505204"/>
              <a:gd name="connsiteX12" fmla="*/ 2104372 w 2347175"/>
              <a:gd name="connsiteY12" fmla="*/ 2342366 h 2505204"/>
              <a:gd name="connsiteX13" fmla="*/ 1954060 w 2347175"/>
              <a:gd name="connsiteY13" fmla="*/ 2505204 h 2505204"/>
              <a:gd name="connsiteX14" fmla="*/ 1954060 w 2347175"/>
              <a:gd name="connsiteY14" fmla="*/ 2505204 h 2505204"/>
              <a:gd name="connsiteX0" fmla="*/ 0 w 2357718"/>
              <a:gd name="connsiteY0" fmla="*/ 250519 h 2505204"/>
              <a:gd name="connsiteX1" fmla="*/ 225468 w 2357718"/>
              <a:gd name="connsiteY1" fmla="*/ 112733 h 2505204"/>
              <a:gd name="connsiteX2" fmla="*/ 551145 w 2357718"/>
              <a:gd name="connsiteY2" fmla="*/ 12525 h 2505204"/>
              <a:gd name="connsiteX3" fmla="*/ 1077238 w 2357718"/>
              <a:gd name="connsiteY3" fmla="*/ 12525 h 2505204"/>
              <a:gd name="connsiteX4" fmla="*/ 1453019 w 2357718"/>
              <a:gd name="connsiteY4" fmla="*/ 112733 h 2505204"/>
              <a:gd name="connsiteX5" fmla="*/ 1753644 w 2357718"/>
              <a:gd name="connsiteY5" fmla="*/ 275571 h 2505204"/>
              <a:gd name="connsiteX6" fmla="*/ 2029216 w 2357718"/>
              <a:gd name="connsiteY6" fmla="*/ 488514 h 2505204"/>
              <a:gd name="connsiteX7" fmla="*/ 2242159 w 2357718"/>
              <a:gd name="connsiteY7" fmla="*/ 839243 h 2505204"/>
              <a:gd name="connsiteX8" fmla="*/ 2342367 w 2357718"/>
              <a:gd name="connsiteY8" fmla="*/ 1152393 h 2505204"/>
              <a:gd name="connsiteX9" fmla="*/ 2354893 w 2357718"/>
              <a:gd name="connsiteY9" fmla="*/ 1415440 h 2505204"/>
              <a:gd name="connsiteX10" fmla="*/ 2317315 w 2357718"/>
              <a:gd name="connsiteY10" fmla="*/ 1703538 h 2505204"/>
              <a:gd name="connsiteX11" fmla="*/ 2217107 w 2357718"/>
              <a:gd name="connsiteY11" fmla="*/ 2167001 h 2505204"/>
              <a:gd name="connsiteX12" fmla="*/ 2104372 w 2357718"/>
              <a:gd name="connsiteY12" fmla="*/ 2342366 h 2505204"/>
              <a:gd name="connsiteX13" fmla="*/ 1954060 w 2357718"/>
              <a:gd name="connsiteY13" fmla="*/ 2505204 h 2505204"/>
              <a:gd name="connsiteX14" fmla="*/ 1954060 w 2357718"/>
              <a:gd name="connsiteY14" fmla="*/ 2505204 h 2505204"/>
              <a:gd name="connsiteX0" fmla="*/ 0 w 2357718"/>
              <a:gd name="connsiteY0" fmla="*/ 250519 h 2505204"/>
              <a:gd name="connsiteX1" fmla="*/ 225468 w 2357718"/>
              <a:gd name="connsiteY1" fmla="*/ 112733 h 2505204"/>
              <a:gd name="connsiteX2" fmla="*/ 551145 w 2357718"/>
              <a:gd name="connsiteY2" fmla="*/ 12525 h 2505204"/>
              <a:gd name="connsiteX3" fmla="*/ 1077238 w 2357718"/>
              <a:gd name="connsiteY3" fmla="*/ 12525 h 2505204"/>
              <a:gd name="connsiteX4" fmla="*/ 1453019 w 2357718"/>
              <a:gd name="connsiteY4" fmla="*/ 112733 h 2505204"/>
              <a:gd name="connsiteX5" fmla="*/ 1753644 w 2357718"/>
              <a:gd name="connsiteY5" fmla="*/ 275571 h 2505204"/>
              <a:gd name="connsiteX6" fmla="*/ 2029216 w 2357718"/>
              <a:gd name="connsiteY6" fmla="*/ 488514 h 2505204"/>
              <a:gd name="connsiteX7" fmla="*/ 2242159 w 2357718"/>
              <a:gd name="connsiteY7" fmla="*/ 839243 h 2505204"/>
              <a:gd name="connsiteX8" fmla="*/ 2342367 w 2357718"/>
              <a:gd name="connsiteY8" fmla="*/ 1152393 h 2505204"/>
              <a:gd name="connsiteX9" fmla="*/ 2354893 w 2357718"/>
              <a:gd name="connsiteY9" fmla="*/ 1415440 h 2505204"/>
              <a:gd name="connsiteX10" fmla="*/ 2317315 w 2357718"/>
              <a:gd name="connsiteY10" fmla="*/ 1703538 h 2505204"/>
              <a:gd name="connsiteX11" fmla="*/ 2279737 w 2357718"/>
              <a:gd name="connsiteY11" fmla="*/ 2016689 h 2505204"/>
              <a:gd name="connsiteX12" fmla="*/ 2104372 w 2357718"/>
              <a:gd name="connsiteY12" fmla="*/ 2342366 h 2505204"/>
              <a:gd name="connsiteX13" fmla="*/ 1954060 w 2357718"/>
              <a:gd name="connsiteY13" fmla="*/ 2505204 h 2505204"/>
              <a:gd name="connsiteX14" fmla="*/ 1954060 w 2357718"/>
              <a:gd name="connsiteY14" fmla="*/ 2505204 h 2505204"/>
              <a:gd name="connsiteX0" fmla="*/ 0 w 2360484"/>
              <a:gd name="connsiteY0" fmla="*/ 250519 h 2505204"/>
              <a:gd name="connsiteX1" fmla="*/ 225468 w 2360484"/>
              <a:gd name="connsiteY1" fmla="*/ 112733 h 2505204"/>
              <a:gd name="connsiteX2" fmla="*/ 551145 w 2360484"/>
              <a:gd name="connsiteY2" fmla="*/ 12525 h 2505204"/>
              <a:gd name="connsiteX3" fmla="*/ 1077238 w 2360484"/>
              <a:gd name="connsiteY3" fmla="*/ 12525 h 2505204"/>
              <a:gd name="connsiteX4" fmla="*/ 1453019 w 2360484"/>
              <a:gd name="connsiteY4" fmla="*/ 112733 h 2505204"/>
              <a:gd name="connsiteX5" fmla="*/ 1753644 w 2360484"/>
              <a:gd name="connsiteY5" fmla="*/ 275571 h 2505204"/>
              <a:gd name="connsiteX6" fmla="*/ 2029216 w 2360484"/>
              <a:gd name="connsiteY6" fmla="*/ 488514 h 2505204"/>
              <a:gd name="connsiteX7" fmla="*/ 2242159 w 2360484"/>
              <a:gd name="connsiteY7" fmla="*/ 839243 h 2505204"/>
              <a:gd name="connsiteX8" fmla="*/ 2342367 w 2360484"/>
              <a:gd name="connsiteY8" fmla="*/ 1152393 h 2505204"/>
              <a:gd name="connsiteX9" fmla="*/ 2354893 w 2360484"/>
              <a:gd name="connsiteY9" fmla="*/ 1415440 h 2505204"/>
              <a:gd name="connsiteX10" fmla="*/ 2279737 w 2360484"/>
              <a:gd name="connsiteY10" fmla="*/ 2016689 h 2505204"/>
              <a:gd name="connsiteX11" fmla="*/ 2104372 w 2360484"/>
              <a:gd name="connsiteY11" fmla="*/ 2342366 h 2505204"/>
              <a:gd name="connsiteX12" fmla="*/ 1954060 w 2360484"/>
              <a:gd name="connsiteY12" fmla="*/ 2505204 h 2505204"/>
              <a:gd name="connsiteX13" fmla="*/ 1954060 w 2360484"/>
              <a:gd name="connsiteY13" fmla="*/ 2505204 h 2505204"/>
              <a:gd name="connsiteX0" fmla="*/ 0 w 2357339"/>
              <a:gd name="connsiteY0" fmla="*/ 250519 h 2505204"/>
              <a:gd name="connsiteX1" fmla="*/ 225468 w 2357339"/>
              <a:gd name="connsiteY1" fmla="*/ 112733 h 2505204"/>
              <a:gd name="connsiteX2" fmla="*/ 551145 w 2357339"/>
              <a:gd name="connsiteY2" fmla="*/ 12525 h 2505204"/>
              <a:gd name="connsiteX3" fmla="*/ 1077238 w 2357339"/>
              <a:gd name="connsiteY3" fmla="*/ 12525 h 2505204"/>
              <a:gd name="connsiteX4" fmla="*/ 1453019 w 2357339"/>
              <a:gd name="connsiteY4" fmla="*/ 112733 h 2505204"/>
              <a:gd name="connsiteX5" fmla="*/ 1753644 w 2357339"/>
              <a:gd name="connsiteY5" fmla="*/ 275571 h 2505204"/>
              <a:gd name="connsiteX6" fmla="*/ 2029216 w 2357339"/>
              <a:gd name="connsiteY6" fmla="*/ 488514 h 2505204"/>
              <a:gd name="connsiteX7" fmla="*/ 2242159 w 2357339"/>
              <a:gd name="connsiteY7" fmla="*/ 839243 h 2505204"/>
              <a:gd name="connsiteX8" fmla="*/ 2342367 w 2357339"/>
              <a:gd name="connsiteY8" fmla="*/ 1152393 h 2505204"/>
              <a:gd name="connsiteX9" fmla="*/ 2354893 w 2357339"/>
              <a:gd name="connsiteY9" fmla="*/ 1415440 h 2505204"/>
              <a:gd name="connsiteX10" fmla="*/ 2329841 w 2357339"/>
              <a:gd name="connsiteY10" fmla="*/ 1816273 h 2505204"/>
              <a:gd name="connsiteX11" fmla="*/ 2104372 w 2357339"/>
              <a:gd name="connsiteY11" fmla="*/ 2342366 h 2505204"/>
              <a:gd name="connsiteX12" fmla="*/ 1954060 w 2357339"/>
              <a:gd name="connsiteY12" fmla="*/ 2505204 h 2505204"/>
              <a:gd name="connsiteX13" fmla="*/ 1954060 w 2357339"/>
              <a:gd name="connsiteY13" fmla="*/ 2505204 h 2505204"/>
              <a:gd name="connsiteX0" fmla="*/ 0 w 2374180"/>
              <a:gd name="connsiteY0" fmla="*/ 250519 h 2505204"/>
              <a:gd name="connsiteX1" fmla="*/ 225468 w 2374180"/>
              <a:gd name="connsiteY1" fmla="*/ 112733 h 2505204"/>
              <a:gd name="connsiteX2" fmla="*/ 551145 w 2374180"/>
              <a:gd name="connsiteY2" fmla="*/ 12525 h 2505204"/>
              <a:gd name="connsiteX3" fmla="*/ 1077238 w 2374180"/>
              <a:gd name="connsiteY3" fmla="*/ 12525 h 2505204"/>
              <a:gd name="connsiteX4" fmla="*/ 1453019 w 2374180"/>
              <a:gd name="connsiteY4" fmla="*/ 112733 h 2505204"/>
              <a:gd name="connsiteX5" fmla="*/ 1753644 w 2374180"/>
              <a:gd name="connsiteY5" fmla="*/ 275571 h 2505204"/>
              <a:gd name="connsiteX6" fmla="*/ 2029216 w 2374180"/>
              <a:gd name="connsiteY6" fmla="*/ 488514 h 2505204"/>
              <a:gd name="connsiteX7" fmla="*/ 2242159 w 2374180"/>
              <a:gd name="connsiteY7" fmla="*/ 839243 h 2505204"/>
              <a:gd name="connsiteX8" fmla="*/ 2342367 w 2374180"/>
              <a:gd name="connsiteY8" fmla="*/ 1152393 h 2505204"/>
              <a:gd name="connsiteX9" fmla="*/ 2373942 w 2374180"/>
              <a:gd name="connsiteY9" fmla="*/ 1415440 h 2505204"/>
              <a:gd name="connsiteX10" fmla="*/ 2329841 w 2374180"/>
              <a:gd name="connsiteY10" fmla="*/ 1816273 h 2505204"/>
              <a:gd name="connsiteX11" fmla="*/ 2104372 w 2374180"/>
              <a:gd name="connsiteY11" fmla="*/ 2342366 h 2505204"/>
              <a:gd name="connsiteX12" fmla="*/ 1954060 w 2374180"/>
              <a:gd name="connsiteY12" fmla="*/ 2505204 h 2505204"/>
              <a:gd name="connsiteX13" fmla="*/ 1954060 w 2374180"/>
              <a:gd name="connsiteY13" fmla="*/ 2505204 h 2505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74180" h="2505204">
                <a:moveTo>
                  <a:pt x="0" y="250519"/>
                </a:moveTo>
                <a:cubicBezTo>
                  <a:pt x="66805" y="201459"/>
                  <a:pt x="133611" y="152399"/>
                  <a:pt x="225468" y="112733"/>
                </a:cubicBezTo>
                <a:cubicBezTo>
                  <a:pt x="317325" y="73067"/>
                  <a:pt x="409183" y="29226"/>
                  <a:pt x="551145" y="12525"/>
                </a:cubicBezTo>
                <a:cubicBezTo>
                  <a:pt x="693107" y="-4176"/>
                  <a:pt x="926926" y="-4176"/>
                  <a:pt x="1077238" y="12525"/>
                </a:cubicBezTo>
                <a:cubicBezTo>
                  <a:pt x="1227550" y="29226"/>
                  <a:pt x="1340285" y="68892"/>
                  <a:pt x="1453019" y="112733"/>
                </a:cubicBezTo>
                <a:cubicBezTo>
                  <a:pt x="1565753" y="156574"/>
                  <a:pt x="1657611" y="212941"/>
                  <a:pt x="1753644" y="275571"/>
                </a:cubicBezTo>
                <a:cubicBezTo>
                  <a:pt x="1849677" y="338201"/>
                  <a:pt x="1947797" y="394569"/>
                  <a:pt x="2029216" y="488514"/>
                </a:cubicBezTo>
                <a:cubicBezTo>
                  <a:pt x="2110635" y="582459"/>
                  <a:pt x="2189967" y="728597"/>
                  <a:pt x="2242159" y="839243"/>
                </a:cubicBezTo>
                <a:cubicBezTo>
                  <a:pt x="2294351" y="949890"/>
                  <a:pt x="2320403" y="1056360"/>
                  <a:pt x="2342367" y="1152393"/>
                </a:cubicBezTo>
                <a:cubicBezTo>
                  <a:pt x="2364331" y="1248426"/>
                  <a:pt x="2376030" y="1304793"/>
                  <a:pt x="2373942" y="1415440"/>
                </a:cubicBezTo>
                <a:cubicBezTo>
                  <a:pt x="2371854" y="1526087"/>
                  <a:pt x="2374769" y="1661785"/>
                  <a:pt x="2329841" y="1816273"/>
                </a:cubicBezTo>
                <a:cubicBezTo>
                  <a:pt x="2284913" y="1970761"/>
                  <a:pt x="2167002" y="2227544"/>
                  <a:pt x="2104372" y="2342366"/>
                </a:cubicBezTo>
                <a:cubicBezTo>
                  <a:pt x="2041742" y="2457188"/>
                  <a:pt x="1954060" y="2505204"/>
                  <a:pt x="1954060" y="2505204"/>
                </a:cubicBezTo>
                <a:lnTo>
                  <a:pt x="1954060" y="2505204"/>
                </a:lnTo>
              </a:path>
            </a:pathLst>
          </a:custGeom>
          <a:noFill/>
          <a:ln w="57150">
            <a:solidFill>
              <a:srgbClr val="66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2" name="Szabadkézi sokszög 1"/>
          <p:cNvSpPr/>
          <p:nvPr/>
        </p:nvSpPr>
        <p:spPr>
          <a:xfrm>
            <a:off x="3319463" y="1841500"/>
            <a:ext cx="1928812" cy="1841500"/>
          </a:xfrm>
          <a:custGeom>
            <a:avLst/>
            <a:gdLst>
              <a:gd name="connsiteX0" fmla="*/ 150313 w 1929008"/>
              <a:gd name="connsiteY0" fmla="*/ 0 h 1841326"/>
              <a:gd name="connsiteX1" fmla="*/ 1929008 w 1929008"/>
              <a:gd name="connsiteY1" fmla="*/ 1816274 h 1841326"/>
              <a:gd name="connsiteX2" fmla="*/ 1753644 w 1929008"/>
              <a:gd name="connsiteY2" fmla="*/ 1841326 h 1841326"/>
              <a:gd name="connsiteX3" fmla="*/ 0 w 1929008"/>
              <a:gd name="connsiteY3" fmla="*/ 137786 h 1841326"/>
              <a:gd name="connsiteX4" fmla="*/ 150313 w 1929008"/>
              <a:gd name="connsiteY4" fmla="*/ 0 h 1841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9008" h="1841326">
                <a:moveTo>
                  <a:pt x="150313" y="0"/>
                </a:moveTo>
                <a:lnTo>
                  <a:pt x="1929008" y="1816274"/>
                </a:lnTo>
                <a:lnTo>
                  <a:pt x="1753644" y="1841326"/>
                </a:lnTo>
                <a:lnTo>
                  <a:pt x="0" y="137786"/>
                </a:lnTo>
                <a:lnTo>
                  <a:pt x="150313" y="0"/>
                </a:lnTo>
                <a:close/>
              </a:path>
            </a:pathLst>
          </a:custGeom>
          <a:noFill/>
          <a:ln w="190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cxnSp>
        <p:nvCxnSpPr>
          <p:cNvPr id="15" name="Egyenes összekötő nyíllal 14"/>
          <p:cNvCxnSpPr>
            <a:stCxn id="29704" idx="1"/>
          </p:cNvCxnSpPr>
          <p:nvPr/>
        </p:nvCxnSpPr>
        <p:spPr>
          <a:xfrm flipH="1" flipV="1">
            <a:off x="6804025" y="5805488"/>
            <a:ext cx="936625" cy="39528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gyenes összekötő nyíllal 17"/>
          <p:cNvCxnSpPr/>
          <p:nvPr/>
        </p:nvCxnSpPr>
        <p:spPr>
          <a:xfrm flipH="1">
            <a:off x="5792788" y="2565400"/>
            <a:ext cx="1947862" cy="123507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gyenes összekötő nyíllal 20"/>
          <p:cNvCxnSpPr>
            <a:stCxn id="29706" idx="1"/>
          </p:cNvCxnSpPr>
          <p:nvPr/>
        </p:nvCxnSpPr>
        <p:spPr>
          <a:xfrm flipH="1">
            <a:off x="6411913" y="5164138"/>
            <a:ext cx="1219200" cy="64135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zabadkézi sokszög 6"/>
          <p:cNvSpPr/>
          <p:nvPr/>
        </p:nvSpPr>
        <p:spPr>
          <a:xfrm>
            <a:off x="5095875" y="3667125"/>
            <a:ext cx="1943100" cy="1809750"/>
          </a:xfrm>
          <a:custGeom>
            <a:avLst/>
            <a:gdLst>
              <a:gd name="connsiteX0" fmla="*/ 161925 w 1943100"/>
              <a:gd name="connsiteY0" fmla="*/ 9525 h 1809750"/>
              <a:gd name="connsiteX1" fmla="*/ 1733550 w 1943100"/>
              <a:gd name="connsiteY1" fmla="*/ 1581150 h 1809750"/>
              <a:gd name="connsiteX2" fmla="*/ 1790700 w 1943100"/>
              <a:gd name="connsiteY2" fmla="*/ 1533525 h 1809750"/>
              <a:gd name="connsiteX3" fmla="*/ 1943100 w 1943100"/>
              <a:gd name="connsiteY3" fmla="*/ 1809750 h 1809750"/>
              <a:gd name="connsiteX4" fmla="*/ 1628775 w 1943100"/>
              <a:gd name="connsiteY4" fmla="*/ 1704975 h 1809750"/>
              <a:gd name="connsiteX5" fmla="*/ 1685925 w 1943100"/>
              <a:gd name="connsiteY5" fmla="*/ 1609725 h 1809750"/>
              <a:gd name="connsiteX6" fmla="*/ 0 w 1943100"/>
              <a:gd name="connsiteY6" fmla="*/ 0 h 1809750"/>
              <a:gd name="connsiteX7" fmla="*/ 161925 w 1943100"/>
              <a:gd name="connsiteY7" fmla="*/ 9525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43100" h="1809750">
                <a:moveTo>
                  <a:pt x="161925" y="9525"/>
                </a:moveTo>
                <a:lnTo>
                  <a:pt x="1733550" y="1581150"/>
                </a:lnTo>
                <a:lnTo>
                  <a:pt x="1790700" y="1533525"/>
                </a:lnTo>
                <a:lnTo>
                  <a:pt x="1943100" y="1809750"/>
                </a:lnTo>
                <a:lnTo>
                  <a:pt x="1628775" y="1704975"/>
                </a:lnTo>
                <a:lnTo>
                  <a:pt x="1685925" y="1609725"/>
                </a:lnTo>
                <a:lnTo>
                  <a:pt x="0" y="0"/>
                </a:lnTo>
                <a:lnTo>
                  <a:pt x="161925" y="9525"/>
                </a:lnTo>
                <a:close/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cxnSp>
        <p:nvCxnSpPr>
          <p:cNvPr id="13" name="Egyenes összekötő 12"/>
          <p:cNvCxnSpPr>
            <a:stCxn id="17" idx="3"/>
            <a:endCxn id="17" idx="2"/>
          </p:cNvCxnSpPr>
          <p:nvPr/>
        </p:nvCxnSpPr>
        <p:spPr>
          <a:xfrm>
            <a:off x="1635125" y="2200275"/>
            <a:ext cx="5911850" cy="3868738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zabadkézi sokszög 15"/>
          <p:cNvSpPr/>
          <p:nvPr/>
        </p:nvSpPr>
        <p:spPr>
          <a:xfrm>
            <a:off x="1619250" y="2473325"/>
            <a:ext cx="5913438" cy="3908425"/>
          </a:xfrm>
          <a:custGeom>
            <a:avLst/>
            <a:gdLst>
              <a:gd name="connsiteX0" fmla="*/ 0 w 5912284"/>
              <a:gd name="connsiteY0" fmla="*/ 0 h 3908121"/>
              <a:gd name="connsiteX1" fmla="*/ 237994 w 5912284"/>
              <a:gd name="connsiteY1" fmla="*/ 162839 h 3908121"/>
              <a:gd name="connsiteX2" fmla="*/ 576197 w 5912284"/>
              <a:gd name="connsiteY2" fmla="*/ 438411 h 3908121"/>
              <a:gd name="connsiteX3" fmla="*/ 789139 w 5912284"/>
              <a:gd name="connsiteY3" fmla="*/ 776614 h 3908121"/>
              <a:gd name="connsiteX4" fmla="*/ 1027134 w 5912284"/>
              <a:gd name="connsiteY4" fmla="*/ 1164921 h 3908121"/>
              <a:gd name="connsiteX5" fmla="*/ 1240076 w 5912284"/>
              <a:gd name="connsiteY5" fmla="*/ 1615858 h 3908121"/>
              <a:gd name="connsiteX6" fmla="*/ 1365336 w 5912284"/>
              <a:gd name="connsiteY6" fmla="*/ 1954061 h 3908121"/>
              <a:gd name="connsiteX7" fmla="*/ 1515649 w 5912284"/>
              <a:gd name="connsiteY7" fmla="*/ 2379946 h 3908121"/>
              <a:gd name="connsiteX8" fmla="*/ 1753643 w 5912284"/>
              <a:gd name="connsiteY8" fmla="*/ 2793304 h 3908121"/>
              <a:gd name="connsiteX9" fmla="*/ 2079320 w 5912284"/>
              <a:gd name="connsiteY9" fmla="*/ 3106455 h 3908121"/>
              <a:gd name="connsiteX10" fmla="*/ 2392471 w 5912284"/>
              <a:gd name="connsiteY10" fmla="*/ 3319398 h 3908121"/>
              <a:gd name="connsiteX11" fmla="*/ 2868460 w 5912284"/>
              <a:gd name="connsiteY11" fmla="*/ 3519814 h 3908121"/>
              <a:gd name="connsiteX12" fmla="*/ 3344449 w 5912284"/>
              <a:gd name="connsiteY12" fmla="*/ 3594970 h 3908121"/>
              <a:gd name="connsiteX13" fmla="*/ 3770334 w 5912284"/>
              <a:gd name="connsiteY13" fmla="*/ 3620022 h 3908121"/>
              <a:gd name="connsiteX14" fmla="*/ 4321479 w 5912284"/>
              <a:gd name="connsiteY14" fmla="*/ 3582444 h 3908121"/>
              <a:gd name="connsiteX15" fmla="*/ 4722312 w 5912284"/>
              <a:gd name="connsiteY15" fmla="*/ 3557392 h 3908121"/>
              <a:gd name="connsiteX16" fmla="*/ 5060515 w 5912284"/>
              <a:gd name="connsiteY16" fmla="*/ 3569918 h 3908121"/>
              <a:gd name="connsiteX17" fmla="*/ 5336087 w 5912284"/>
              <a:gd name="connsiteY17" fmla="*/ 3594970 h 3908121"/>
              <a:gd name="connsiteX18" fmla="*/ 5661764 w 5912284"/>
              <a:gd name="connsiteY18" fmla="*/ 3757809 h 3908121"/>
              <a:gd name="connsiteX19" fmla="*/ 5812076 w 5912284"/>
              <a:gd name="connsiteY19" fmla="*/ 3883069 h 3908121"/>
              <a:gd name="connsiteX20" fmla="*/ 5912284 w 5912284"/>
              <a:gd name="connsiteY20" fmla="*/ 3908121 h 3908121"/>
              <a:gd name="connsiteX21" fmla="*/ 5912284 w 5912284"/>
              <a:gd name="connsiteY21" fmla="*/ 3908121 h 3908121"/>
              <a:gd name="connsiteX22" fmla="*/ 5887232 w 5912284"/>
              <a:gd name="connsiteY22" fmla="*/ 3908121 h 3908121"/>
              <a:gd name="connsiteX0" fmla="*/ 0 w 5912284"/>
              <a:gd name="connsiteY0" fmla="*/ 0 h 3908121"/>
              <a:gd name="connsiteX1" fmla="*/ 237994 w 5912284"/>
              <a:gd name="connsiteY1" fmla="*/ 162839 h 3908121"/>
              <a:gd name="connsiteX2" fmla="*/ 576197 w 5912284"/>
              <a:gd name="connsiteY2" fmla="*/ 438411 h 3908121"/>
              <a:gd name="connsiteX3" fmla="*/ 814191 w 5912284"/>
              <a:gd name="connsiteY3" fmla="*/ 776614 h 3908121"/>
              <a:gd name="connsiteX4" fmla="*/ 1027134 w 5912284"/>
              <a:gd name="connsiteY4" fmla="*/ 1164921 h 3908121"/>
              <a:gd name="connsiteX5" fmla="*/ 1240076 w 5912284"/>
              <a:gd name="connsiteY5" fmla="*/ 1615858 h 3908121"/>
              <a:gd name="connsiteX6" fmla="*/ 1365336 w 5912284"/>
              <a:gd name="connsiteY6" fmla="*/ 1954061 h 3908121"/>
              <a:gd name="connsiteX7" fmla="*/ 1515649 w 5912284"/>
              <a:gd name="connsiteY7" fmla="*/ 2379946 h 3908121"/>
              <a:gd name="connsiteX8" fmla="*/ 1753643 w 5912284"/>
              <a:gd name="connsiteY8" fmla="*/ 2793304 h 3908121"/>
              <a:gd name="connsiteX9" fmla="*/ 2079320 w 5912284"/>
              <a:gd name="connsiteY9" fmla="*/ 3106455 h 3908121"/>
              <a:gd name="connsiteX10" fmla="*/ 2392471 w 5912284"/>
              <a:gd name="connsiteY10" fmla="*/ 3319398 h 3908121"/>
              <a:gd name="connsiteX11" fmla="*/ 2868460 w 5912284"/>
              <a:gd name="connsiteY11" fmla="*/ 3519814 h 3908121"/>
              <a:gd name="connsiteX12" fmla="*/ 3344449 w 5912284"/>
              <a:gd name="connsiteY12" fmla="*/ 3594970 h 3908121"/>
              <a:gd name="connsiteX13" fmla="*/ 3770334 w 5912284"/>
              <a:gd name="connsiteY13" fmla="*/ 3620022 h 3908121"/>
              <a:gd name="connsiteX14" fmla="*/ 4321479 w 5912284"/>
              <a:gd name="connsiteY14" fmla="*/ 3582444 h 3908121"/>
              <a:gd name="connsiteX15" fmla="*/ 4722312 w 5912284"/>
              <a:gd name="connsiteY15" fmla="*/ 3557392 h 3908121"/>
              <a:gd name="connsiteX16" fmla="*/ 5060515 w 5912284"/>
              <a:gd name="connsiteY16" fmla="*/ 3569918 h 3908121"/>
              <a:gd name="connsiteX17" fmla="*/ 5336087 w 5912284"/>
              <a:gd name="connsiteY17" fmla="*/ 3594970 h 3908121"/>
              <a:gd name="connsiteX18" fmla="*/ 5661764 w 5912284"/>
              <a:gd name="connsiteY18" fmla="*/ 3757809 h 3908121"/>
              <a:gd name="connsiteX19" fmla="*/ 5812076 w 5912284"/>
              <a:gd name="connsiteY19" fmla="*/ 3883069 h 3908121"/>
              <a:gd name="connsiteX20" fmla="*/ 5912284 w 5912284"/>
              <a:gd name="connsiteY20" fmla="*/ 3908121 h 3908121"/>
              <a:gd name="connsiteX21" fmla="*/ 5912284 w 5912284"/>
              <a:gd name="connsiteY21" fmla="*/ 3908121 h 3908121"/>
              <a:gd name="connsiteX22" fmla="*/ 5887232 w 5912284"/>
              <a:gd name="connsiteY22" fmla="*/ 3908121 h 3908121"/>
              <a:gd name="connsiteX0" fmla="*/ 0 w 5912284"/>
              <a:gd name="connsiteY0" fmla="*/ 0 h 3908121"/>
              <a:gd name="connsiteX1" fmla="*/ 237994 w 5912284"/>
              <a:gd name="connsiteY1" fmla="*/ 162839 h 3908121"/>
              <a:gd name="connsiteX2" fmla="*/ 576197 w 5912284"/>
              <a:gd name="connsiteY2" fmla="*/ 438411 h 3908121"/>
              <a:gd name="connsiteX3" fmla="*/ 814191 w 5912284"/>
              <a:gd name="connsiteY3" fmla="*/ 776614 h 3908121"/>
              <a:gd name="connsiteX4" fmla="*/ 1027134 w 5912284"/>
              <a:gd name="connsiteY4" fmla="*/ 1164921 h 3908121"/>
              <a:gd name="connsiteX5" fmla="*/ 1240076 w 5912284"/>
              <a:gd name="connsiteY5" fmla="*/ 1615858 h 3908121"/>
              <a:gd name="connsiteX6" fmla="*/ 1365336 w 5912284"/>
              <a:gd name="connsiteY6" fmla="*/ 1954061 h 3908121"/>
              <a:gd name="connsiteX7" fmla="*/ 1515649 w 5912284"/>
              <a:gd name="connsiteY7" fmla="*/ 2379946 h 3908121"/>
              <a:gd name="connsiteX8" fmla="*/ 1753643 w 5912284"/>
              <a:gd name="connsiteY8" fmla="*/ 2793304 h 3908121"/>
              <a:gd name="connsiteX9" fmla="*/ 2079320 w 5912284"/>
              <a:gd name="connsiteY9" fmla="*/ 3106455 h 3908121"/>
              <a:gd name="connsiteX10" fmla="*/ 2392471 w 5912284"/>
              <a:gd name="connsiteY10" fmla="*/ 3319398 h 3908121"/>
              <a:gd name="connsiteX11" fmla="*/ 2868460 w 5912284"/>
              <a:gd name="connsiteY11" fmla="*/ 3519814 h 3908121"/>
              <a:gd name="connsiteX12" fmla="*/ 3344449 w 5912284"/>
              <a:gd name="connsiteY12" fmla="*/ 3594970 h 3908121"/>
              <a:gd name="connsiteX13" fmla="*/ 3770334 w 5912284"/>
              <a:gd name="connsiteY13" fmla="*/ 3620022 h 3908121"/>
              <a:gd name="connsiteX14" fmla="*/ 4321479 w 5912284"/>
              <a:gd name="connsiteY14" fmla="*/ 3582444 h 3908121"/>
              <a:gd name="connsiteX15" fmla="*/ 4722312 w 5912284"/>
              <a:gd name="connsiteY15" fmla="*/ 3557392 h 3908121"/>
              <a:gd name="connsiteX16" fmla="*/ 5060515 w 5912284"/>
              <a:gd name="connsiteY16" fmla="*/ 3544866 h 3908121"/>
              <a:gd name="connsiteX17" fmla="*/ 5336087 w 5912284"/>
              <a:gd name="connsiteY17" fmla="*/ 3594970 h 3908121"/>
              <a:gd name="connsiteX18" fmla="*/ 5661764 w 5912284"/>
              <a:gd name="connsiteY18" fmla="*/ 3757809 h 3908121"/>
              <a:gd name="connsiteX19" fmla="*/ 5812076 w 5912284"/>
              <a:gd name="connsiteY19" fmla="*/ 3883069 h 3908121"/>
              <a:gd name="connsiteX20" fmla="*/ 5912284 w 5912284"/>
              <a:gd name="connsiteY20" fmla="*/ 3908121 h 3908121"/>
              <a:gd name="connsiteX21" fmla="*/ 5912284 w 5912284"/>
              <a:gd name="connsiteY21" fmla="*/ 3908121 h 3908121"/>
              <a:gd name="connsiteX22" fmla="*/ 5887232 w 5912284"/>
              <a:gd name="connsiteY22" fmla="*/ 3908121 h 3908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912284" h="3908121">
                <a:moveTo>
                  <a:pt x="0" y="0"/>
                </a:moveTo>
                <a:cubicBezTo>
                  <a:pt x="70980" y="44885"/>
                  <a:pt x="141961" y="89771"/>
                  <a:pt x="237994" y="162839"/>
                </a:cubicBezTo>
                <a:cubicBezTo>
                  <a:pt x="334027" y="235907"/>
                  <a:pt x="480164" y="336115"/>
                  <a:pt x="576197" y="438411"/>
                </a:cubicBezTo>
                <a:cubicBezTo>
                  <a:pt x="672230" y="540707"/>
                  <a:pt x="739035" y="655529"/>
                  <a:pt x="814191" y="776614"/>
                </a:cubicBezTo>
                <a:cubicBezTo>
                  <a:pt x="889347" y="897699"/>
                  <a:pt x="956153" y="1025047"/>
                  <a:pt x="1027134" y="1164921"/>
                </a:cubicBezTo>
                <a:cubicBezTo>
                  <a:pt x="1098115" y="1304795"/>
                  <a:pt x="1183709" y="1484335"/>
                  <a:pt x="1240076" y="1615858"/>
                </a:cubicBezTo>
                <a:cubicBezTo>
                  <a:pt x="1296443" y="1747381"/>
                  <a:pt x="1319407" y="1826713"/>
                  <a:pt x="1365336" y="1954061"/>
                </a:cubicBezTo>
                <a:cubicBezTo>
                  <a:pt x="1411265" y="2081409"/>
                  <a:pt x="1450931" y="2240072"/>
                  <a:pt x="1515649" y="2379946"/>
                </a:cubicBezTo>
                <a:cubicBezTo>
                  <a:pt x="1580367" y="2519820"/>
                  <a:pt x="1659698" y="2672219"/>
                  <a:pt x="1753643" y="2793304"/>
                </a:cubicBezTo>
                <a:cubicBezTo>
                  <a:pt x="1847588" y="2914389"/>
                  <a:pt x="1972849" y="3018773"/>
                  <a:pt x="2079320" y="3106455"/>
                </a:cubicBezTo>
                <a:cubicBezTo>
                  <a:pt x="2185791" y="3194137"/>
                  <a:pt x="2260948" y="3250505"/>
                  <a:pt x="2392471" y="3319398"/>
                </a:cubicBezTo>
                <a:cubicBezTo>
                  <a:pt x="2523994" y="3388291"/>
                  <a:pt x="2709797" y="3473885"/>
                  <a:pt x="2868460" y="3519814"/>
                </a:cubicBezTo>
                <a:cubicBezTo>
                  <a:pt x="3027123" y="3565743"/>
                  <a:pt x="3194137" y="3578269"/>
                  <a:pt x="3344449" y="3594970"/>
                </a:cubicBezTo>
                <a:cubicBezTo>
                  <a:pt x="3494761" y="3611671"/>
                  <a:pt x="3607496" y="3622110"/>
                  <a:pt x="3770334" y="3620022"/>
                </a:cubicBezTo>
                <a:cubicBezTo>
                  <a:pt x="3933172" y="3617934"/>
                  <a:pt x="4321479" y="3582444"/>
                  <a:pt x="4321479" y="3582444"/>
                </a:cubicBezTo>
                <a:lnTo>
                  <a:pt x="4722312" y="3557392"/>
                </a:lnTo>
                <a:cubicBezTo>
                  <a:pt x="4845485" y="3551129"/>
                  <a:pt x="4958219" y="3538603"/>
                  <a:pt x="5060515" y="3544866"/>
                </a:cubicBezTo>
                <a:cubicBezTo>
                  <a:pt x="5162811" y="3551129"/>
                  <a:pt x="5235879" y="3559480"/>
                  <a:pt x="5336087" y="3594970"/>
                </a:cubicBezTo>
                <a:cubicBezTo>
                  <a:pt x="5436295" y="3630460"/>
                  <a:pt x="5582433" y="3709793"/>
                  <a:pt x="5661764" y="3757809"/>
                </a:cubicBezTo>
                <a:cubicBezTo>
                  <a:pt x="5741096" y="3805826"/>
                  <a:pt x="5770323" y="3858017"/>
                  <a:pt x="5812076" y="3883069"/>
                </a:cubicBezTo>
                <a:cubicBezTo>
                  <a:pt x="5853829" y="3908121"/>
                  <a:pt x="5912284" y="3908121"/>
                  <a:pt x="5912284" y="3908121"/>
                </a:cubicBezTo>
                <a:lnTo>
                  <a:pt x="5912284" y="3908121"/>
                </a:lnTo>
                <a:lnTo>
                  <a:pt x="5887232" y="3908121"/>
                </a:ln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cxnSp>
        <p:nvCxnSpPr>
          <p:cNvPr id="8" name="Egyenes összekötő nyíllal 7"/>
          <p:cNvCxnSpPr/>
          <p:nvPr/>
        </p:nvCxnSpPr>
        <p:spPr>
          <a:xfrm flipV="1">
            <a:off x="2484438" y="4005263"/>
            <a:ext cx="2519362" cy="2159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Egyenes összekötő nyíllal 4"/>
          <p:cNvCxnSpPr/>
          <p:nvPr/>
        </p:nvCxnSpPr>
        <p:spPr>
          <a:xfrm flipV="1">
            <a:off x="2411413" y="3644900"/>
            <a:ext cx="2160587" cy="4286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Szabadkézi sokszög 31"/>
          <p:cNvSpPr/>
          <p:nvPr/>
        </p:nvSpPr>
        <p:spPr>
          <a:xfrm>
            <a:off x="6238875" y="5410200"/>
            <a:ext cx="295275" cy="638175"/>
          </a:xfrm>
          <a:custGeom>
            <a:avLst/>
            <a:gdLst>
              <a:gd name="connsiteX0" fmla="*/ 295275 w 295275"/>
              <a:gd name="connsiteY0" fmla="*/ 0 h 638175"/>
              <a:gd name="connsiteX1" fmla="*/ 257175 w 295275"/>
              <a:gd name="connsiteY1" fmla="*/ 133350 h 638175"/>
              <a:gd name="connsiteX2" fmla="*/ 190500 w 295275"/>
              <a:gd name="connsiteY2" fmla="*/ 276225 h 638175"/>
              <a:gd name="connsiteX3" fmla="*/ 142875 w 295275"/>
              <a:gd name="connsiteY3" fmla="*/ 390525 h 638175"/>
              <a:gd name="connsiteX4" fmla="*/ 114300 w 295275"/>
              <a:gd name="connsiteY4" fmla="*/ 466725 h 638175"/>
              <a:gd name="connsiteX5" fmla="*/ 85725 w 295275"/>
              <a:gd name="connsiteY5" fmla="*/ 523875 h 638175"/>
              <a:gd name="connsiteX6" fmla="*/ 47625 w 295275"/>
              <a:gd name="connsiteY6" fmla="*/ 581025 h 638175"/>
              <a:gd name="connsiteX7" fmla="*/ 9525 w 295275"/>
              <a:gd name="connsiteY7" fmla="*/ 619125 h 638175"/>
              <a:gd name="connsiteX8" fmla="*/ 0 w 295275"/>
              <a:gd name="connsiteY8" fmla="*/ 638175 h 638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275" h="638175">
                <a:moveTo>
                  <a:pt x="295275" y="0"/>
                </a:moveTo>
                <a:cubicBezTo>
                  <a:pt x="284956" y="43656"/>
                  <a:pt x="274637" y="87313"/>
                  <a:pt x="257175" y="133350"/>
                </a:cubicBezTo>
                <a:cubicBezTo>
                  <a:pt x="239713" y="179387"/>
                  <a:pt x="209550" y="233363"/>
                  <a:pt x="190500" y="276225"/>
                </a:cubicBezTo>
                <a:cubicBezTo>
                  <a:pt x="171450" y="319088"/>
                  <a:pt x="155575" y="358775"/>
                  <a:pt x="142875" y="390525"/>
                </a:cubicBezTo>
                <a:cubicBezTo>
                  <a:pt x="130175" y="422275"/>
                  <a:pt x="123825" y="444500"/>
                  <a:pt x="114300" y="466725"/>
                </a:cubicBezTo>
                <a:cubicBezTo>
                  <a:pt x="104775" y="488950"/>
                  <a:pt x="96837" y="504825"/>
                  <a:pt x="85725" y="523875"/>
                </a:cubicBezTo>
                <a:cubicBezTo>
                  <a:pt x="74613" y="542925"/>
                  <a:pt x="47625" y="581025"/>
                  <a:pt x="47625" y="581025"/>
                </a:cubicBezTo>
                <a:cubicBezTo>
                  <a:pt x="34925" y="596900"/>
                  <a:pt x="9525" y="619125"/>
                  <a:pt x="9525" y="619125"/>
                </a:cubicBezTo>
                <a:cubicBezTo>
                  <a:pt x="1588" y="628650"/>
                  <a:pt x="794" y="633412"/>
                  <a:pt x="0" y="638175"/>
                </a:cubicBezTo>
              </a:path>
            </a:pathLst>
          </a:custGeom>
          <a:noFill/>
          <a:ln w="19050">
            <a:solidFill>
              <a:srgbClr val="CC66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cxnSp>
        <p:nvCxnSpPr>
          <p:cNvPr id="11" name="Egyenes összekötő nyíllal 10"/>
          <p:cNvCxnSpPr>
            <a:stCxn id="29703" idx="3"/>
          </p:cNvCxnSpPr>
          <p:nvPr/>
        </p:nvCxnSpPr>
        <p:spPr>
          <a:xfrm flipV="1">
            <a:off x="3022600" y="6092825"/>
            <a:ext cx="1981200" cy="730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Egyenes összekötő 43"/>
          <p:cNvCxnSpPr/>
          <p:nvPr/>
        </p:nvCxnSpPr>
        <p:spPr>
          <a:xfrm>
            <a:off x="1633538" y="2193925"/>
            <a:ext cx="5913437" cy="387032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Szövegdoboz 37"/>
          <p:cNvSpPr txBox="1"/>
          <p:nvPr/>
        </p:nvSpPr>
        <p:spPr>
          <a:xfrm>
            <a:off x="34925" y="107950"/>
            <a:ext cx="900112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hu-HU" sz="3200" b="1" dirty="0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 hasfal rétegei a lágyéktájon</a:t>
            </a:r>
          </a:p>
        </p:txBody>
      </p:sp>
      <p:sp>
        <p:nvSpPr>
          <p:cNvPr id="29733" name="Szövegdoboz 17"/>
          <p:cNvSpPr txBox="1">
            <a:spLocks noChangeArrowheads="1"/>
          </p:cNvSpPr>
          <p:nvPr/>
        </p:nvSpPr>
        <p:spPr bwMode="auto">
          <a:xfrm>
            <a:off x="409575" y="1335088"/>
            <a:ext cx="6445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 b="1">
                <a:solidFill>
                  <a:srgbClr val="7030A0"/>
                </a:solidFill>
              </a:rPr>
              <a:t>C.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zabadkézi sokszög 15"/>
          <p:cNvSpPr/>
          <p:nvPr/>
        </p:nvSpPr>
        <p:spPr>
          <a:xfrm>
            <a:off x="6751638" y="4897438"/>
            <a:ext cx="976312" cy="1227137"/>
          </a:xfrm>
          <a:custGeom>
            <a:avLst/>
            <a:gdLst>
              <a:gd name="connsiteX0" fmla="*/ 338203 w 977030"/>
              <a:gd name="connsiteY0" fmla="*/ 0 h 1227550"/>
              <a:gd name="connsiteX1" fmla="*/ 0 w 977030"/>
              <a:gd name="connsiteY1" fmla="*/ 626301 h 1227550"/>
              <a:gd name="connsiteX2" fmla="*/ 977030 w 977030"/>
              <a:gd name="connsiteY2" fmla="*/ 1227550 h 1227550"/>
              <a:gd name="connsiteX3" fmla="*/ 939452 w 977030"/>
              <a:gd name="connsiteY3" fmla="*/ 889348 h 1227550"/>
              <a:gd name="connsiteX4" fmla="*/ 814192 w 977030"/>
              <a:gd name="connsiteY4" fmla="*/ 864296 h 1227550"/>
              <a:gd name="connsiteX5" fmla="*/ 688931 w 977030"/>
              <a:gd name="connsiteY5" fmla="*/ 713983 h 1227550"/>
              <a:gd name="connsiteX6" fmla="*/ 563671 w 977030"/>
              <a:gd name="connsiteY6" fmla="*/ 526093 h 1227550"/>
              <a:gd name="connsiteX7" fmla="*/ 501041 w 977030"/>
              <a:gd name="connsiteY7" fmla="*/ 375781 h 1227550"/>
              <a:gd name="connsiteX8" fmla="*/ 425885 w 977030"/>
              <a:gd name="connsiteY8" fmla="*/ 212942 h 1227550"/>
              <a:gd name="connsiteX9" fmla="*/ 375781 w 977030"/>
              <a:gd name="connsiteY9" fmla="*/ 112734 h 1227550"/>
              <a:gd name="connsiteX10" fmla="*/ 338203 w 977030"/>
              <a:gd name="connsiteY10" fmla="*/ 0 h 1227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77030" h="1227550">
                <a:moveTo>
                  <a:pt x="338203" y="0"/>
                </a:moveTo>
                <a:lnTo>
                  <a:pt x="0" y="626301"/>
                </a:lnTo>
                <a:lnTo>
                  <a:pt x="977030" y="1227550"/>
                </a:lnTo>
                <a:lnTo>
                  <a:pt x="939452" y="889348"/>
                </a:lnTo>
                <a:lnTo>
                  <a:pt x="814192" y="864296"/>
                </a:lnTo>
                <a:lnTo>
                  <a:pt x="688931" y="713983"/>
                </a:lnTo>
                <a:lnTo>
                  <a:pt x="563671" y="526093"/>
                </a:lnTo>
                <a:lnTo>
                  <a:pt x="501041" y="375781"/>
                </a:lnTo>
                <a:lnTo>
                  <a:pt x="425885" y="212942"/>
                </a:lnTo>
                <a:lnTo>
                  <a:pt x="375781" y="112734"/>
                </a:lnTo>
                <a:lnTo>
                  <a:pt x="338203" y="0"/>
                </a:lnTo>
                <a:close/>
              </a:path>
            </a:pathLst>
          </a:custGeom>
          <a:ln>
            <a:solidFill>
              <a:schemeClr val="accent3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12" name="Szabadkézi sokszög 11"/>
          <p:cNvSpPr/>
          <p:nvPr/>
        </p:nvSpPr>
        <p:spPr>
          <a:xfrm>
            <a:off x="6238875" y="4752975"/>
            <a:ext cx="809625" cy="1362075"/>
          </a:xfrm>
          <a:custGeom>
            <a:avLst/>
            <a:gdLst>
              <a:gd name="connsiteX0" fmla="*/ 809625 w 809625"/>
              <a:gd name="connsiteY0" fmla="*/ 200025 h 1362075"/>
              <a:gd name="connsiteX1" fmla="*/ 409575 w 809625"/>
              <a:gd name="connsiteY1" fmla="*/ 952500 h 1362075"/>
              <a:gd name="connsiteX2" fmla="*/ 295275 w 809625"/>
              <a:gd name="connsiteY2" fmla="*/ 1095375 h 1362075"/>
              <a:gd name="connsiteX3" fmla="*/ 209550 w 809625"/>
              <a:gd name="connsiteY3" fmla="*/ 1228725 h 1362075"/>
              <a:gd name="connsiteX4" fmla="*/ 171450 w 809625"/>
              <a:gd name="connsiteY4" fmla="*/ 1276350 h 1362075"/>
              <a:gd name="connsiteX5" fmla="*/ 104775 w 809625"/>
              <a:gd name="connsiteY5" fmla="*/ 1333500 h 1362075"/>
              <a:gd name="connsiteX6" fmla="*/ 0 w 809625"/>
              <a:gd name="connsiteY6" fmla="*/ 1362075 h 1362075"/>
              <a:gd name="connsiteX7" fmla="*/ 200025 w 809625"/>
              <a:gd name="connsiteY7" fmla="*/ 952500 h 1362075"/>
              <a:gd name="connsiteX8" fmla="*/ 295275 w 809625"/>
              <a:gd name="connsiteY8" fmla="*/ 714375 h 1362075"/>
              <a:gd name="connsiteX9" fmla="*/ 342900 w 809625"/>
              <a:gd name="connsiteY9" fmla="*/ 533400 h 1362075"/>
              <a:gd name="connsiteX10" fmla="*/ 342900 w 809625"/>
              <a:gd name="connsiteY10" fmla="*/ 304800 h 1362075"/>
              <a:gd name="connsiteX11" fmla="*/ 361950 w 809625"/>
              <a:gd name="connsiteY11" fmla="*/ 104775 h 1362075"/>
              <a:gd name="connsiteX12" fmla="*/ 361950 w 809625"/>
              <a:gd name="connsiteY12" fmla="*/ 19050 h 1362075"/>
              <a:gd name="connsiteX13" fmla="*/ 361950 w 809625"/>
              <a:gd name="connsiteY13" fmla="*/ 0 h 1362075"/>
              <a:gd name="connsiteX14" fmla="*/ 552450 w 809625"/>
              <a:gd name="connsiteY14" fmla="*/ 9525 h 1362075"/>
              <a:gd name="connsiteX15" fmla="*/ 714375 w 809625"/>
              <a:gd name="connsiteY15" fmla="*/ 66675 h 1362075"/>
              <a:gd name="connsiteX16" fmla="*/ 771525 w 809625"/>
              <a:gd name="connsiteY16" fmla="*/ 133350 h 1362075"/>
              <a:gd name="connsiteX17" fmla="*/ 809625 w 809625"/>
              <a:gd name="connsiteY17" fmla="*/ 200025 h 136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809625" h="1362075">
                <a:moveTo>
                  <a:pt x="809625" y="200025"/>
                </a:moveTo>
                <a:lnTo>
                  <a:pt x="409575" y="952500"/>
                </a:lnTo>
                <a:lnTo>
                  <a:pt x="295275" y="1095375"/>
                </a:lnTo>
                <a:lnTo>
                  <a:pt x="209550" y="1228725"/>
                </a:lnTo>
                <a:lnTo>
                  <a:pt x="171450" y="1276350"/>
                </a:lnTo>
                <a:lnTo>
                  <a:pt x="104775" y="1333500"/>
                </a:lnTo>
                <a:lnTo>
                  <a:pt x="0" y="1362075"/>
                </a:lnTo>
                <a:lnTo>
                  <a:pt x="200025" y="952500"/>
                </a:lnTo>
                <a:lnTo>
                  <a:pt x="295275" y="714375"/>
                </a:lnTo>
                <a:lnTo>
                  <a:pt x="342900" y="533400"/>
                </a:lnTo>
                <a:lnTo>
                  <a:pt x="342900" y="304800"/>
                </a:lnTo>
                <a:lnTo>
                  <a:pt x="361950" y="104775"/>
                </a:lnTo>
                <a:lnTo>
                  <a:pt x="361950" y="19050"/>
                </a:lnTo>
                <a:lnTo>
                  <a:pt x="361950" y="0"/>
                </a:lnTo>
                <a:lnTo>
                  <a:pt x="552450" y="9525"/>
                </a:lnTo>
                <a:lnTo>
                  <a:pt x="714375" y="66675"/>
                </a:lnTo>
                <a:lnTo>
                  <a:pt x="771525" y="133350"/>
                </a:lnTo>
                <a:lnTo>
                  <a:pt x="809625" y="200025"/>
                </a:lnTo>
                <a:close/>
              </a:path>
            </a:pathLst>
          </a:custGeom>
          <a:solidFill>
            <a:srgbClr val="CC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10" name="Szabadkézi sokszög 9"/>
          <p:cNvSpPr/>
          <p:nvPr/>
        </p:nvSpPr>
        <p:spPr>
          <a:xfrm>
            <a:off x="6448425" y="4810125"/>
            <a:ext cx="200025" cy="609600"/>
          </a:xfrm>
          <a:custGeom>
            <a:avLst/>
            <a:gdLst>
              <a:gd name="connsiteX0" fmla="*/ 180975 w 200025"/>
              <a:gd name="connsiteY0" fmla="*/ 0 h 609600"/>
              <a:gd name="connsiteX1" fmla="*/ 200025 w 200025"/>
              <a:gd name="connsiteY1" fmla="*/ 114300 h 609600"/>
              <a:gd name="connsiteX2" fmla="*/ 200025 w 200025"/>
              <a:gd name="connsiteY2" fmla="*/ 228600 h 609600"/>
              <a:gd name="connsiteX3" fmla="*/ 200025 w 200025"/>
              <a:gd name="connsiteY3" fmla="*/ 361950 h 609600"/>
              <a:gd name="connsiteX4" fmla="*/ 200025 w 200025"/>
              <a:gd name="connsiteY4" fmla="*/ 485775 h 609600"/>
              <a:gd name="connsiteX5" fmla="*/ 200025 w 200025"/>
              <a:gd name="connsiteY5" fmla="*/ 485775 h 609600"/>
              <a:gd name="connsiteX6" fmla="*/ 180975 w 200025"/>
              <a:gd name="connsiteY6" fmla="*/ 590550 h 609600"/>
              <a:gd name="connsiteX7" fmla="*/ 171450 w 200025"/>
              <a:gd name="connsiteY7" fmla="*/ 609600 h 609600"/>
              <a:gd name="connsiteX8" fmla="*/ 85725 w 200025"/>
              <a:gd name="connsiteY8" fmla="*/ 590550 h 609600"/>
              <a:gd name="connsiteX9" fmla="*/ 0 w 200025"/>
              <a:gd name="connsiteY9" fmla="*/ 552450 h 609600"/>
              <a:gd name="connsiteX10" fmla="*/ 0 w 200025"/>
              <a:gd name="connsiteY10" fmla="*/ 552450 h 609600"/>
              <a:gd name="connsiteX11" fmla="*/ 28575 w 200025"/>
              <a:gd name="connsiteY11" fmla="*/ 438150 h 609600"/>
              <a:gd name="connsiteX12" fmla="*/ 47625 w 200025"/>
              <a:gd name="connsiteY12" fmla="*/ 276225 h 609600"/>
              <a:gd name="connsiteX13" fmla="*/ 28575 w 200025"/>
              <a:gd name="connsiteY13" fmla="*/ 133350 h 609600"/>
              <a:gd name="connsiteX14" fmla="*/ 28575 w 200025"/>
              <a:gd name="connsiteY14" fmla="*/ 28575 h 609600"/>
              <a:gd name="connsiteX15" fmla="*/ 180975 w 200025"/>
              <a:gd name="connsiteY15" fmla="*/ 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00025" h="609600">
                <a:moveTo>
                  <a:pt x="180975" y="0"/>
                </a:moveTo>
                <a:lnTo>
                  <a:pt x="200025" y="114300"/>
                </a:lnTo>
                <a:lnTo>
                  <a:pt x="200025" y="228600"/>
                </a:lnTo>
                <a:lnTo>
                  <a:pt x="200025" y="361950"/>
                </a:lnTo>
                <a:lnTo>
                  <a:pt x="200025" y="485775"/>
                </a:lnTo>
                <a:lnTo>
                  <a:pt x="200025" y="485775"/>
                </a:lnTo>
                <a:lnTo>
                  <a:pt x="180975" y="590550"/>
                </a:lnTo>
                <a:lnTo>
                  <a:pt x="171450" y="609600"/>
                </a:lnTo>
                <a:lnTo>
                  <a:pt x="85725" y="590550"/>
                </a:lnTo>
                <a:lnTo>
                  <a:pt x="0" y="552450"/>
                </a:lnTo>
                <a:lnTo>
                  <a:pt x="0" y="552450"/>
                </a:lnTo>
                <a:lnTo>
                  <a:pt x="28575" y="438150"/>
                </a:lnTo>
                <a:lnTo>
                  <a:pt x="47625" y="276225"/>
                </a:lnTo>
                <a:lnTo>
                  <a:pt x="28575" y="133350"/>
                </a:lnTo>
                <a:lnTo>
                  <a:pt x="28575" y="28575"/>
                </a:lnTo>
                <a:lnTo>
                  <a:pt x="180975" y="0"/>
                </a:lnTo>
                <a:close/>
              </a:path>
            </a:pathLst>
          </a:custGeom>
          <a:solidFill>
            <a:srgbClr val="99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42" name="Szabadkézi sokszög 41"/>
          <p:cNvSpPr/>
          <p:nvPr/>
        </p:nvSpPr>
        <p:spPr>
          <a:xfrm>
            <a:off x="6078538" y="5381625"/>
            <a:ext cx="590550" cy="752475"/>
          </a:xfrm>
          <a:custGeom>
            <a:avLst/>
            <a:gdLst>
              <a:gd name="connsiteX0" fmla="*/ 371475 w 590550"/>
              <a:gd name="connsiteY0" fmla="*/ 0 h 752475"/>
              <a:gd name="connsiteX1" fmla="*/ 276225 w 590550"/>
              <a:gd name="connsiteY1" fmla="*/ 295275 h 752475"/>
              <a:gd name="connsiteX2" fmla="*/ 200025 w 590550"/>
              <a:gd name="connsiteY2" fmla="*/ 466725 h 752475"/>
              <a:gd name="connsiteX3" fmla="*/ 161925 w 590550"/>
              <a:gd name="connsiteY3" fmla="*/ 561975 h 752475"/>
              <a:gd name="connsiteX4" fmla="*/ 123825 w 590550"/>
              <a:gd name="connsiteY4" fmla="*/ 609600 h 752475"/>
              <a:gd name="connsiteX5" fmla="*/ 57150 w 590550"/>
              <a:gd name="connsiteY5" fmla="*/ 676275 h 752475"/>
              <a:gd name="connsiteX6" fmla="*/ 0 w 590550"/>
              <a:gd name="connsiteY6" fmla="*/ 752475 h 752475"/>
              <a:gd name="connsiteX7" fmla="*/ 161925 w 590550"/>
              <a:gd name="connsiteY7" fmla="*/ 742950 h 752475"/>
              <a:gd name="connsiteX8" fmla="*/ 257175 w 590550"/>
              <a:gd name="connsiteY8" fmla="*/ 733425 h 752475"/>
              <a:gd name="connsiteX9" fmla="*/ 361950 w 590550"/>
              <a:gd name="connsiteY9" fmla="*/ 695325 h 752475"/>
              <a:gd name="connsiteX10" fmla="*/ 485775 w 590550"/>
              <a:gd name="connsiteY10" fmla="*/ 638175 h 752475"/>
              <a:gd name="connsiteX11" fmla="*/ 561975 w 590550"/>
              <a:gd name="connsiteY11" fmla="*/ 504825 h 752475"/>
              <a:gd name="connsiteX12" fmla="*/ 590550 w 590550"/>
              <a:gd name="connsiteY12" fmla="*/ 390525 h 752475"/>
              <a:gd name="connsiteX13" fmla="*/ 533400 w 590550"/>
              <a:gd name="connsiteY13" fmla="*/ 285750 h 752475"/>
              <a:gd name="connsiteX14" fmla="*/ 485775 w 590550"/>
              <a:gd name="connsiteY14" fmla="*/ 180975 h 752475"/>
              <a:gd name="connsiteX15" fmla="*/ 447675 w 590550"/>
              <a:gd name="connsiteY15" fmla="*/ 95250 h 752475"/>
              <a:gd name="connsiteX16" fmla="*/ 371475 w 590550"/>
              <a:gd name="connsiteY16" fmla="*/ 0 h 752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90550" h="752475">
                <a:moveTo>
                  <a:pt x="371475" y="0"/>
                </a:moveTo>
                <a:lnTo>
                  <a:pt x="276225" y="295275"/>
                </a:lnTo>
                <a:lnTo>
                  <a:pt x="200025" y="466725"/>
                </a:lnTo>
                <a:lnTo>
                  <a:pt x="161925" y="561975"/>
                </a:lnTo>
                <a:lnTo>
                  <a:pt x="123825" y="609600"/>
                </a:lnTo>
                <a:lnTo>
                  <a:pt x="57150" y="676275"/>
                </a:lnTo>
                <a:lnTo>
                  <a:pt x="0" y="752475"/>
                </a:lnTo>
                <a:lnTo>
                  <a:pt x="161925" y="742950"/>
                </a:lnTo>
                <a:lnTo>
                  <a:pt x="257175" y="733425"/>
                </a:lnTo>
                <a:lnTo>
                  <a:pt x="361950" y="695325"/>
                </a:lnTo>
                <a:lnTo>
                  <a:pt x="485775" y="638175"/>
                </a:lnTo>
                <a:lnTo>
                  <a:pt x="561975" y="504825"/>
                </a:lnTo>
                <a:lnTo>
                  <a:pt x="590550" y="390525"/>
                </a:lnTo>
                <a:lnTo>
                  <a:pt x="533400" y="285750"/>
                </a:lnTo>
                <a:lnTo>
                  <a:pt x="485775" y="180975"/>
                </a:lnTo>
                <a:lnTo>
                  <a:pt x="447675" y="95250"/>
                </a:lnTo>
                <a:lnTo>
                  <a:pt x="371475" y="0"/>
                </a:lnTo>
                <a:close/>
              </a:path>
            </a:pathLst>
          </a:custGeom>
          <a:solidFill>
            <a:srgbClr val="99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8" name="Szabadkézi sokszög 7"/>
          <p:cNvSpPr/>
          <p:nvPr/>
        </p:nvSpPr>
        <p:spPr>
          <a:xfrm>
            <a:off x="6300788" y="5424488"/>
            <a:ext cx="487362" cy="750887"/>
          </a:xfrm>
          <a:custGeom>
            <a:avLst/>
            <a:gdLst>
              <a:gd name="connsiteX0" fmla="*/ 300624 w 488515"/>
              <a:gd name="connsiteY0" fmla="*/ 0 h 751562"/>
              <a:gd name="connsiteX1" fmla="*/ 275572 w 488515"/>
              <a:gd name="connsiteY1" fmla="*/ 175364 h 751562"/>
              <a:gd name="connsiteX2" fmla="*/ 150312 w 488515"/>
              <a:gd name="connsiteY2" fmla="*/ 438411 h 751562"/>
              <a:gd name="connsiteX3" fmla="*/ 50104 w 488515"/>
              <a:gd name="connsiteY3" fmla="*/ 588723 h 751562"/>
              <a:gd name="connsiteX4" fmla="*/ 0 w 488515"/>
              <a:gd name="connsiteY4" fmla="*/ 713983 h 751562"/>
              <a:gd name="connsiteX5" fmla="*/ 0 w 488515"/>
              <a:gd name="connsiteY5" fmla="*/ 751562 h 751562"/>
              <a:gd name="connsiteX6" fmla="*/ 112734 w 488515"/>
              <a:gd name="connsiteY6" fmla="*/ 701457 h 751562"/>
              <a:gd name="connsiteX7" fmla="*/ 313150 w 488515"/>
              <a:gd name="connsiteY7" fmla="*/ 576197 h 751562"/>
              <a:gd name="connsiteX8" fmla="*/ 400833 w 488515"/>
              <a:gd name="connsiteY8" fmla="*/ 425885 h 751562"/>
              <a:gd name="connsiteX9" fmla="*/ 400833 w 488515"/>
              <a:gd name="connsiteY9" fmla="*/ 300625 h 751562"/>
              <a:gd name="connsiteX10" fmla="*/ 350729 w 488515"/>
              <a:gd name="connsiteY10" fmla="*/ 225468 h 751562"/>
              <a:gd name="connsiteX11" fmla="*/ 350729 w 488515"/>
              <a:gd name="connsiteY11" fmla="*/ 225468 h 751562"/>
              <a:gd name="connsiteX12" fmla="*/ 488515 w 488515"/>
              <a:gd name="connsiteY12" fmla="*/ 75156 h 751562"/>
              <a:gd name="connsiteX13" fmla="*/ 488515 w 488515"/>
              <a:gd name="connsiteY13" fmla="*/ 75156 h 751562"/>
              <a:gd name="connsiteX14" fmla="*/ 300624 w 488515"/>
              <a:gd name="connsiteY14" fmla="*/ 0 h 751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88515" h="751562">
                <a:moveTo>
                  <a:pt x="300624" y="0"/>
                </a:moveTo>
                <a:lnTo>
                  <a:pt x="275572" y="175364"/>
                </a:lnTo>
                <a:lnTo>
                  <a:pt x="150312" y="438411"/>
                </a:lnTo>
                <a:lnTo>
                  <a:pt x="50104" y="588723"/>
                </a:lnTo>
                <a:lnTo>
                  <a:pt x="0" y="713983"/>
                </a:lnTo>
                <a:lnTo>
                  <a:pt x="0" y="751562"/>
                </a:lnTo>
                <a:lnTo>
                  <a:pt x="112734" y="701457"/>
                </a:lnTo>
                <a:lnTo>
                  <a:pt x="313150" y="576197"/>
                </a:lnTo>
                <a:lnTo>
                  <a:pt x="400833" y="425885"/>
                </a:lnTo>
                <a:lnTo>
                  <a:pt x="400833" y="300625"/>
                </a:lnTo>
                <a:lnTo>
                  <a:pt x="350729" y="225468"/>
                </a:lnTo>
                <a:lnTo>
                  <a:pt x="350729" y="225468"/>
                </a:lnTo>
                <a:lnTo>
                  <a:pt x="488515" y="75156"/>
                </a:lnTo>
                <a:lnTo>
                  <a:pt x="488515" y="75156"/>
                </a:lnTo>
                <a:lnTo>
                  <a:pt x="300624" y="0"/>
                </a:lnTo>
                <a:close/>
              </a:path>
            </a:pathLst>
          </a:custGeom>
          <a:solidFill>
            <a:srgbClr val="CC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41" name="Szabadkézi sokszög 40"/>
          <p:cNvSpPr/>
          <p:nvPr/>
        </p:nvSpPr>
        <p:spPr>
          <a:xfrm>
            <a:off x="6254750" y="5245100"/>
            <a:ext cx="1485900" cy="1263650"/>
          </a:xfrm>
          <a:custGeom>
            <a:avLst/>
            <a:gdLst>
              <a:gd name="connsiteX0" fmla="*/ 69165 w 1465383"/>
              <a:gd name="connsiteY0" fmla="*/ 40341 h 1210402"/>
              <a:gd name="connsiteX1" fmla="*/ 1370064 w 1465383"/>
              <a:gd name="connsiteY1" fmla="*/ 860473 h 1210402"/>
              <a:gd name="connsiteX2" fmla="*/ 1360637 w 1465383"/>
              <a:gd name="connsiteY2" fmla="*/ 1180984 h 1210402"/>
              <a:gd name="connsiteX3" fmla="*/ 1313503 w 1465383"/>
              <a:gd name="connsiteY3" fmla="*/ 1180984 h 1210402"/>
              <a:gd name="connsiteX4" fmla="*/ 1162674 w 1465383"/>
              <a:gd name="connsiteY4" fmla="*/ 1049009 h 1210402"/>
              <a:gd name="connsiteX5" fmla="*/ 955285 w 1465383"/>
              <a:gd name="connsiteY5" fmla="*/ 945314 h 1210402"/>
              <a:gd name="connsiteX6" fmla="*/ 681907 w 1465383"/>
              <a:gd name="connsiteY6" fmla="*/ 832192 h 1210402"/>
              <a:gd name="connsiteX7" fmla="*/ 465091 w 1465383"/>
              <a:gd name="connsiteY7" fmla="*/ 832192 h 1210402"/>
              <a:gd name="connsiteX8" fmla="*/ 248274 w 1465383"/>
              <a:gd name="connsiteY8" fmla="*/ 822766 h 1210402"/>
              <a:gd name="connsiteX9" fmla="*/ 154006 w 1465383"/>
              <a:gd name="connsiteY9" fmla="*/ 822766 h 1210402"/>
              <a:gd name="connsiteX10" fmla="*/ 78592 w 1465383"/>
              <a:gd name="connsiteY10" fmla="*/ 832192 h 1210402"/>
              <a:gd name="connsiteX11" fmla="*/ 370823 w 1465383"/>
              <a:gd name="connsiteY11" fmla="*/ 700217 h 1210402"/>
              <a:gd name="connsiteX12" fmla="*/ 389676 w 1465383"/>
              <a:gd name="connsiteY12" fmla="*/ 483401 h 1210402"/>
              <a:gd name="connsiteX13" fmla="*/ 342542 w 1465383"/>
              <a:gd name="connsiteY13" fmla="*/ 360852 h 1210402"/>
              <a:gd name="connsiteX14" fmla="*/ 248274 w 1465383"/>
              <a:gd name="connsiteY14" fmla="*/ 238304 h 1210402"/>
              <a:gd name="connsiteX15" fmla="*/ 182287 w 1465383"/>
              <a:gd name="connsiteY15" fmla="*/ 134609 h 1210402"/>
              <a:gd name="connsiteX16" fmla="*/ 69165 w 1465383"/>
              <a:gd name="connsiteY16" fmla="*/ 40341 h 1210402"/>
              <a:gd name="connsiteX0" fmla="*/ 69165 w 1465383"/>
              <a:gd name="connsiteY0" fmla="*/ 40341 h 1210402"/>
              <a:gd name="connsiteX1" fmla="*/ 1370064 w 1465383"/>
              <a:gd name="connsiteY1" fmla="*/ 860473 h 1210402"/>
              <a:gd name="connsiteX2" fmla="*/ 1360637 w 1465383"/>
              <a:gd name="connsiteY2" fmla="*/ 1180984 h 1210402"/>
              <a:gd name="connsiteX3" fmla="*/ 1313503 w 1465383"/>
              <a:gd name="connsiteY3" fmla="*/ 1180984 h 1210402"/>
              <a:gd name="connsiteX4" fmla="*/ 1162674 w 1465383"/>
              <a:gd name="connsiteY4" fmla="*/ 1049009 h 1210402"/>
              <a:gd name="connsiteX5" fmla="*/ 955285 w 1465383"/>
              <a:gd name="connsiteY5" fmla="*/ 945314 h 1210402"/>
              <a:gd name="connsiteX6" fmla="*/ 681907 w 1465383"/>
              <a:gd name="connsiteY6" fmla="*/ 832192 h 1210402"/>
              <a:gd name="connsiteX7" fmla="*/ 455566 w 1465383"/>
              <a:gd name="connsiteY7" fmla="*/ 794092 h 1210402"/>
              <a:gd name="connsiteX8" fmla="*/ 248274 w 1465383"/>
              <a:gd name="connsiteY8" fmla="*/ 822766 h 1210402"/>
              <a:gd name="connsiteX9" fmla="*/ 154006 w 1465383"/>
              <a:gd name="connsiteY9" fmla="*/ 822766 h 1210402"/>
              <a:gd name="connsiteX10" fmla="*/ 78592 w 1465383"/>
              <a:gd name="connsiteY10" fmla="*/ 832192 h 1210402"/>
              <a:gd name="connsiteX11" fmla="*/ 370823 w 1465383"/>
              <a:gd name="connsiteY11" fmla="*/ 700217 h 1210402"/>
              <a:gd name="connsiteX12" fmla="*/ 389676 w 1465383"/>
              <a:gd name="connsiteY12" fmla="*/ 483401 h 1210402"/>
              <a:gd name="connsiteX13" fmla="*/ 342542 w 1465383"/>
              <a:gd name="connsiteY13" fmla="*/ 360852 h 1210402"/>
              <a:gd name="connsiteX14" fmla="*/ 248274 w 1465383"/>
              <a:gd name="connsiteY14" fmla="*/ 238304 h 1210402"/>
              <a:gd name="connsiteX15" fmla="*/ 182287 w 1465383"/>
              <a:gd name="connsiteY15" fmla="*/ 134609 h 1210402"/>
              <a:gd name="connsiteX16" fmla="*/ 69165 w 1465383"/>
              <a:gd name="connsiteY16" fmla="*/ 40341 h 1210402"/>
              <a:gd name="connsiteX0" fmla="*/ 69165 w 1465383"/>
              <a:gd name="connsiteY0" fmla="*/ 40341 h 1210402"/>
              <a:gd name="connsiteX1" fmla="*/ 1370064 w 1465383"/>
              <a:gd name="connsiteY1" fmla="*/ 860473 h 1210402"/>
              <a:gd name="connsiteX2" fmla="*/ 1360637 w 1465383"/>
              <a:gd name="connsiteY2" fmla="*/ 1180984 h 1210402"/>
              <a:gd name="connsiteX3" fmla="*/ 1313503 w 1465383"/>
              <a:gd name="connsiteY3" fmla="*/ 1180984 h 1210402"/>
              <a:gd name="connsiteX4" fmla="*/ 1162674 w 1465383"/>
              <a:gd name="connsiteY4" fmla="*/ 1049009 h 1210402"/>
              <a:gd name="connsiteX5" fmla="*/ 955285 w 1465383"/>
              <a:gd name="connsiteY5" fmla="*/ 945314 h 1210402"/>
              <a:gd name="connsiteX6" fmla="*/ 681907 w 1465383"/>
              <a:gd name="connsiteY6" fmla="*/ 832192 h 1210402"/>
              <a:gd name="connsiteX7" fmla="*/ 474616 w 1465383"/>
              <a:gd name="connsiteY7" fmla="*/ 841717 h 1210402"/>
              <a:gd name="connsiteX8" fmla="*/ 248274 w 1465383"/>
              <a:gd name="connsiteY8" fmla="*/ 822766 h 1210402"/>
              <a:gd name="connsiteX9" fmla="*/ 154006 w 1465383"/>
              <a:gd name="connsiteY9" fmla="*/ 822766 h 1210402"/>
              <a:gd name="connsiteX10" fmla="*/ 78592 w 1465383"/>
              <a:gd name="connsiteY10" fmla="*/ 832192 h 1210402"/>
              <a:gd name="connsiteX11" fmla="*/ 370823 w 1465383"/>
              <a:gd name="connsiteY11" fmla="*/ 700217 h 1210402"/>
              <a:gd name="connsiteX12" fmla="*/ 389676 w 1465383"/>
              <a:gd name="connsiteY12" fmla="*/ 483401 h 1210402"/>
              <a:gd name="connsiteX13" fmla="*/ 342542 w 1465383"/>
              <a:gd name="connsiteY13" fmla="*/ 360852 h 1210402"/>
              <a:gd name="connsiteX14" fmla="*/ 248274 w 1465383"/>
              <a:gd name="connsiteY14" fmla="*/ 238304 h 1210402"/>
              <a:gd name="connsiteX15" fmla="*/ 182287 w 1465383"/>
              <a:gd name="connsiteY15" fmla="*/ 134609 h 1210402"/>
              <a:gd name="connsiteX16" fmla="*/ 69165 w 1465383"/>
              <a:gd name="connsiteY16" fmla="*/ 40341 h 1210402"/>
              <a:gd name="connsiteX0" fmla="*/ 69165 w 1465383"/>
              <a:gd name="connsiteY0" fmla="*/ 40341 h 1210402"/>
              <a:gd name="connsiteX1" fmla="*/ 1370064 w 1465383"/>
              <a:gd name="connsiteY1" fmla="*/ 860473 h 1210402"/>
              <a:gd name="connsiteX2" fmla="*/ 1360637 w 1465383"/>
              <a:gd name="connsiteY2" fmla="*/ 1180984 h 1210402"/>
              <a:gd name="connsiteX3" fmla="*/ 1313503 w 1465383"/>
              <a:gd name="connsiteY3" fmla="*/ 1180984 h 1210402"/>
              <a:gd name="connsiteX4" fmla="*/ 1162674 w 1465383"/>
              <a:gd name="connsiteY4" fmla="*/ 1049009 h 1210402"/>
              <a:gd name="connsiteX5" fmla="*/ 955285 w 1465383"/>
              <a:gd name="connsiteY5" fmla="*/ 945314 h 1210402"/>
              <a:gd name="connsiteX6" fmla="*/ 672381 w 1465383"/>
              <a:gd name="connsiteY6" fmla="*/ 879783 h 1210402"/>
              <a:gd name="connsiteX7" fmla="*/ 474616 w 1465383"/>
              <a:gd name="connsiteY7" fmla="*/ 841717 h 1210402"/>
              <a:gd name="connsiteX8" fmla="*/ 248274 w 1465383"/>
              <a:gd name="connsiteY8" fmla="*/ 822766 h 1210402"/>
              <a:gd name="connsiteX9" fmla="*/ 154006 w 1465383"/>
              <a:gd name="connsiteY9" fmla="*/ 822766 h 1210402"/>
              <a:gd name="connsiteX10" fmla="*/ 78592 w 1465383"/>
              <a:gd name="connsiteY10" fmla="*/ 832192 h 1210402"/>
              <a:gd name="connsiteX11" fmla="*/ 370823 w 1465383"/>
              <a:gd name="connsiteY11" fmla="*/ 700217 h 1210402"/>
              <a:gd name="connsiteX12" fmla="*/ 389676 w 1465383"/>
              <a:gd name="connsiteY12" fmla="*/ 483401 h 1210402"/>
              <a:gd name="connsiteX13" fmla="*/ 342542 w 1465383"/>
              <a:gd name="connsiteY13" fmla="*/ 360852 h 1210402"/>
              <a:gd name="connsiteX14" fmla="*/ 248274 w 1465383"/>
              <a:gd name="connsiteY14" fmla="*/ 238304 h 1210402"/>
              <a:gd name="connsiteX15" fmla="*/ 182287 w 1465383"/>
              <a:gd name="connsiteY15" fmla="*/ 134609 h 1210402"/>
              <a:gd name="connsiteX16" fmla="*/ 69165 w 1465383"/>
              <a:gd name="connsiteY16" fmla="*/ 40341 h 1210402"/>
              <a:gd name="connsiteX0" fmla="*/ 69165 w 1465383"/>
              <a:gd name="connsiteY0" fmla="*/ 40341 h 1210402"/>
              <a:gd name="connsiteX1" fmla="*/ 1370064 w 1465383"/>
              <a:gd name="connsiteY1" fmla="*/ 860473 h 1210402"/>
              <a:gd name="connsiteX2" fmla="*/ 1360637 w 1465383"/>
              <a:gd name="connsiteY2" fmla="*/ 1180984 h 1210402"/>
              <a:gd name="connsiteX3" fmla="*/ 1313503 w 1465383"/>
              <a:gd name="connsiteY3" fmla="*/ 1180984 h 1210402"/>
              <a:gd name="connsiteX4" fmla="*/ 1162674 w 1465383"/>
              <a:gd name="connsiteY4" fmla="*/ 1049009 h 1210402"/>
              <a:gd name="connsiteX5" fmla="*/ 955285 w 1465383"/>
              <a:gd name="connsiteY5" fmla="*/ 945314 h 1210402"/>
              <a:gd name="connsiteX6" fmla="*/ 672381 w 1465383"/>
              <a:gd name="connsiteY6" fmla="*/ 879783 h 1210402"/>
              <a:gd name="connsiteX7" fmla="*/ 474616 w 1465383"/>
              <a:gd name="connsiteY7" fmla="*/ 841717 h 1210402"/>
              <a:gd name="connsiteX8" fmla="*/ 248274 w 1465383"/>
              <a:gd name="connsiteY8" fmla="*/ 879876 h 1210402"/>
              <a:gd name="connsiteX9" fmla="*/ 154006 w 1465383"/>
              <a:gd name="connsiteY9" fmla="*/ 822766 h 1210402"/>
              <a:gd name="connsiteX10" fmla="*/ 78592 w 1465383"/>
              <a:gd name="connsiteY10" fmla="*/ 832192 h 1210402"/>
              <a:gd name="connsiteX11" fmla="*/ 370823 w 1465383"/>
              <a:gd name="connsiteY11" fmla="*/ 700217 h 1210402"/>
              <a:gd name="connsiteX12" fmla="*/ 389676 w 1465383"/>
              <a:gd name="connsiteY12" fmla="*/ 483401 h 1210402"/>
              <a:gd name="connsiteX13" fmla="*/ 342542 w 1465383"/>
              <a:gd name="connsiteY13" fmla="*/ 360852 h 1210402"/>
              <a:gd name="connsiteX14" fmla="*/ 248274 w 1465383"/>
              <a:gd name="connsiteY14" fmla="*/ 238304 h 1210402"/>
              <a:gd name="connsiteX15" fmla="*/ 182287 w 1465383"/>
              <a:gd name="connsiteY15" fmla="*/ 134609 h 1210402"/>
              <a:gd name="connsiteX16" fmla="*/ 69165 w 1465383"/>
              <a:gd name="connsiteY16" fmla="*/ 40341 h 1210402"/>
              <a:gd name="connsiteX0" fmla="*/ 69165 w 1465383"/>
              <a:gd name="connsiteY0" fmla="*/ 40341 h 1210402"/>
              <a:gd name="connsiteX1" fmla="*/ 1370064 w 1465383"/>
              <a:gd name="connsiteY1" fmla="*/ 860473 h 1210402"/>
              <a:gd name="connsiteX2" fmla="*/ 1360637 w 1465383"/>
              <a:gd name="connsiteY2" fmla="*/ 1180984 h 1210402"/>
              <a:gd name="connsiteX3" fmla="*/ 1313503 w 1465383"/>
              <a:gd name="connsiteY3" fmla="*/ 1180984 h 1210402"/>
              <a:gd name="connsiteX4" fmla="*/ 1162674 w 1465383"/>
              <a:gd name="connsiteY4" fmla="*/ 1049009 h 1210402"/>
              <a:gd name="connsiteX5" fmla="*/ 955285 w 1465383"/>
              <a:gd name="connsiteY5" fmla="*/ 945314 h 1210402"/>
              <a:gd name="connsiteX6" fmla="*/ 672381 w 1465383"/>
              <a:gd name="connsiteY6" fmla="*/ 879783 h 1210402"/>
              <a:gd name="connsiteX7" fmla="*/ 474616 w 1465383"/>
              <a:gd name="connsiteY7" fmla="*/ 841717 h 1210402"/>
              <a:gd name="connsiteX8" fmla="*/ 248274 w 1465383"/>
              <a:gd name="connsiteY8" fmla="*/ 879876 h 1210402"/>
              <a:gd name="connsiteX9" fmla="*/ 144480 w 1465383"/>
              <a:gd name="connsiteY9" fmla="*/ 889394 h 1210402"/>
              <a:gd name="connsiteX10" fmla="*/ 78592 w 1465383"/>
              <a:gd name="connsiteY10" fmla="*/ 832192 h 1210402"/>
              <a:gd name="connsiteX11" fmla="*/ 370823 w 1465383"/>
              <a:gd name="connsiteY11" fmla="*/ 700217 h 1210402"/>
              <a:gd name="connsiteX12" fmla="*/ 389676 w 1465383"/>
              <a:gd name="connsiteY12" fmla="*/ 483401 h 1210402"/>
              <a:gd name="connsiteX13" fmla="*/ 342542 w 1465383"/>
              <a:gd name="connsiteY13" fmla="*/ 360852 h 1210402"/>
              <a:gd name="connsiteX14" fmla="*/ 248274 w 1465383"/>
              <a:gd name="connsiteY14" fmla="*/ 238304 h 1210402"/>
              <a:gd name="connsiteX15" fmla="*/ 182287 w 1465383"/>
              <a:gd name="connsiteY15" fmla="*/ 134609 h 1210402"/>
              <a:gd name="connsiteX16" fmla="*/ 69165 w 1465383"/>
              <a:gd name="connsiteY16" fmla="*/ 40341 h 1210402"/>
              <a:gd name="connsiteX0" fmla="*/ 69165 w 1465383"/>
              <a:gd name="connsiteY0" fmla="*/ 40341 h 1210402"/>
              <a:gd name="connsiteX1" fmla="*/ 1370064 w 1465383"/>
              <a:gd name="connsiteY1" fmla="*/ 860473 h 1210402"/>
              <a:gd name="connsiteX2" fmla="*/ 1360637 w 1465383"/>
              <a:gd name="connsiteY2" fmla="*/ 1180984 h 1210402"/>
              <a:gd name="connsiteX3" fmla="*/ 1313503 w 1465383"/>
              <a:gd name="connsiteY3" fmla="*/ 1180984 h 1210402"/>
              <a:gd name="connsiteX4" fmla="*/ 1162674 w 1465383"/>
              <a:gd name="connsiteY4" fmla="*/ 1049009 h 1210402"/>
              <a:gd name="connsiteX5" fmla="*/ 955285 w 1465383"/>
              <a:gd name="connsiteY5" fmla="*/ 945314 h 1210402"/>
              <a:gd name="connsiteX6" fmla="*/ 672381 w 1465383"/>
              <a:gd name="connsiteY6" fmla="*/ 879783 h 1210402"/>
              <a:gd name="connsiteX7" fmla="*/ 474616 w 1465383"/>
              <a:gd name="connsiteY7" fmla="*/ 841717 h 1210402"/>
              <a:gd name="connsiteX8" fmla="*/ 248274 w 1465383"/>
              <a:gd name="connsiteY8" fmla="*/ 879876 h 1210402"/>
              <a:gd name="connsiteX9" fmla="*/ 144480 w 1465383"/>
              <a:gd name="connsiteY9" fmla="*/ 889394 h 1210402"/>
              <a:gd name="connsiteX10" fmla="*/ 59541 w 1465383"/>
              <a:gd name="connsiteY10" fmla="*/ 898819 h 1210402"/>
              <a:gd name="connsiteX11" fmla="*/ 370823 w 1465383"/>
              <a:gd name="connsiteY11" fmla="*/ 700217 h 1210402"/>
              <a:gd name="connsiteX12" fmla="*/ 389676 w 1465383"/>
              <a:gd name="connsiteY12" fmla="*/ 483401 h 1210402"/>
              <a:gd name="connsiteX13" fmla="*/ 342542 w 1465383"/>
              <a:gd name="connsiteY13" fmla="*/ 360852 h 1210402"/>
              <a:gd name="connsiteX14" fmla="*/ 248274 w 1465383"/>
              <a:gd name="connsiteY14" fmla="*/ 238304 h 1210402"/>
              <a:gd name="connsiteX15" fmla="*/ 182287 w 1465383"/>
              <a:gd name="connsiteY15" fmla="*/ 134609 h 1210402"/>
              <a:gd name="connsiteX16" fmla="*/ 69165 w 1465383"/>
              <a:gd name="connsiteY16" fmla="*/ 40341 h 1210402"/>
              <a:gd name="connsiteX0" fmla="*/ 69165 w 1461987"/>
              <a:gd name="connsiteY0" fmla="*/ 40341 h 1264024"/>
              <a:gd name="connsiteX1" fmla="*/ 1370064 w 1461987"/>
              <a:gd name="connsiteY1" fmla="*/ 860473 h 1264024"/>
              <a:gd name="connsiteX2" fmla="*/ 1360637 w 1461987"/>
              <a:gd name="connsiteY2" fmla="*/ 1180984 h 1264024"/>
              <a:gd name="connsiteX3" fmla="*/ 1408760 w 1461987"/>
              <a:gd name="connsiteY3" fmla="*/ 1257130 h 1264024"/>
              <a:gd name="connsiteX4" fmla="*/ 1162674 w 1461987"/>
              <a:gd name="connsiteY4" fmla="*/ 1049009 h 1264024"/>
              <a:gd name="connsiteX5" fmla="*/ 955285 w 1461987"/>
              <a:gd name="connsiteY5" fmla="*/ 945314 h 1264024"/>
              <a:gd name="connsiteX6" fmla="*/ 672381 w 1461987"/>
              <a:gd name="connsiteY6" fmla="*/ 879783 h 1264024"/>
              <a:gd name="connsiteX7" fmla="*/ 474616 w 1461987"/>
              <a:gd name="connsiteY7" fmla="*/ 841717 h 1264024"/>
              <a:gd name="connsiteX8" fmla="*/ 248274 w 1461987"/>
              <a:gd name="connsiteY8" fmla="*/ 879876 h 1264024"/>
              <a:gd name="connsiteX9" fmla="*/ 144480 w 1461987"/>
              <a:gd name="connsiteY9" fmla="*/ 889394 h 1264024"/>
              <a:gd name="connsiteX10" fmla="*/ 59541 w 1461987"/>
              <a:gd name="connsiteY10" fmla="*/ 898819 h 1264024"/>
              <a:gd name="connsiteX11" fmla="*/ 370823 w 1461987"/>
              <a:gd name="connsiteY11" fmla="*/ 700217 h 1264024"/>
              <a:gd name="connsiteX12" fmla="*/ 389676 w 1461987"/>
              <a:gd name="connsiteY12" fmla="*/ 483401 h 1264024"/>
              <a:gd name="connsiteX13" fmla="*/ 342542 w 1461987"/>
              <a:gd name="connsiteY13" fmla="*/ 360852 h 1264024"/>
              <a:gd name="connsiteX14" fmla="*/ 248274 w 1461987"/>
              <a:gd name="connsiteY14" fmla="*/ 238304 h 1264024"/>
              <a:gd name="connsiteX15" fmla="*/ 182287 w 1461987"/>
              <a:gd name="connsiteY15" fmla="*/ 134609 h 1264024"/>
              <a:gd name="connsiteX16" fmla="*/ 69165 w 1461987"/>
              <a:gd name="connsiteY16" fmla="*/ 40341 h 1264024"/>
              <a:gd name="connsiteX0" fmla="*/ 69165 w 1486160"/>
              <a:gd name="connsiteY0" fmla="*/ 40341 h 1262483"/>
              <a:gd name="connsiteX1" fmla="*/ 1370064 w 1486160"/>
              <a:gd name="connsiteY1" fmla="*/ 860473 h 1262483"/>
              <a:gd name="connsiteX2" fmla="*/ 1427317 w 1486160"/>
              <a:gd name="connsiteY2" fmla="*/ 1171466 h 1262483"/>
              <a:gd name="connsiteX3" fmla="*/ 1408760 w 1486160"/>
              <a:gd name="connsiteY3" fmla="*/ 1257130 h 1262483"/>
              <a:gd name="connsiteX4" fmla="*/ 1162674 w 1486160"/>
              <a:gd name="connsiteY4" fmla="*/ 1049009 h 1262483"/>
              <a:gd name="connsiteX5" fmla="*/ 955285 w 1486160"/>
              <a:gd name="connsiteY5" fmla="*/ 945314 h 1262483"/>
              <a:gd name="connsiteX6" fmla="*/ 672381 w 1486160"/>
              <a:gd name="connsiteY6" fmla="*/ 879783 h 1262483"/>
              <a:gd name="connsiteX7" fmla="*/ 474616 w 1486160"/>
              <a:gd name="connsiteY7" fmla="*/ 841717 h 1262483"/>
              <a:gd name="connsiteX8" fmla="*/ 248274 w 1486160"/>
              <a:gd name="connsiteY8" fmla="*/ 879876 h 1262483"/>
              <a:gd name="connsiteX9" fmla="*/ 144480 w 1486160"/>
              <a:gd name="connsiteY9" fmla="*/ 889394 h 1262483"/>
              <a:gd name="connsiteX10" fmla="*/ 59541 w 1486160"/>
              <a:gd name="connsiteY10" fmla="*/ 898819 h 1262483"/>
              <a:gd name="connsiteX11" fmla="*/ 370823 w 1486160"/>
              <a:gd name="connsiteY11" fmla="*/ 700217 h 1262483"/>
              <a:gd name="connsiteX12" fmla="*/ 389676 w 1486160"/>
              <a:gd name="connsiteY12" fmla="*/ 483401 h 1262483"/>
              <a:gd name="connsiteX13" fmla="*/ 342542 w 1486160"/>
              <a:gd name="connsiteY13" fmla="*/ 360852 h 1262483"/>
              <a:gd name="connsiteX14" fmla="*/ 248274 w 1486160"/>
              <a:gd name="connsiteY14" fmla="*/ 238304 h 1262483"/>
              <a:gd name="connsiteX15" fmla="*/ 182287 w 1486160"/>
              <a:gd name="connsiteY15" fmla="*/ 134609 h 1262483"/>
              <a:gd name="connsiteX16" fmla="*/ 69165 w 1486160"/>
              <a:gd name="connsiteY16" fmla="*/ 40341 h 1262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486160" h="1262483">
                <a:moveTo>
                  <a:pt x="69165" y="40341"/>
                </a:moveTo>
                <a:cubicBezTo>
                  <a:pt x="267128" y="161318"/>
                  <a:pt x="1143705" y="671952"/>
                  <a:pt x="1370064" y="860473"/>
                </a:cubicBezTo>
                <a:cubicBezTo>
                  <a:pt x="1596423" y="1048994"/>
                  <a:pt x="1420868" y="1105357"/>
                  <a:pt x="1427317" y="1171466"/>
                </a:cubicBezTo>
                <a:cubicBezTo>
                  <a:pt x="1433766" y="1237575"/>
                  <a:pt x="1452867" y="1277540"/>
                  <a:pt x="1408760" y="1257130"/>
                </a:cubicBezTo>
                <a:cubicBezTo>
                  <a:pt x="1364653" y="1236721"/>
                  <a:pt x="1238253" y="1100978"/>
                  <a:pt x="1162674" y="1049009"/>
                </a:cubicBezTo>
                <a:cubicBezTo>
                  <a:pt x="1087095" y="997040"/>
                  <a:pt x="1037001" y="973518"/>
                  <a:pt x="955285" y="945314"/>
                </a:cubicBezTo>
                <a:cubicBezTo>
                  <a:pt x="873570" y="917110"/>
                  <a:pt x="752492" y="897049"/>
                  <a:pt x="672381" y="879783"/>
                </a:cubicBezTo>
                <a:cubicBezTo>
                  <a:pt x="592270" y="862517"/>
                  <a:pt x="545300" y="841702"/>
                  <a:pt x="474616" y="841717"/>
                </a:cubicBezTo>
                <a:cubicBezTo>
                  <a:pt x="403932" y="841732"/>
                  <a:pt x="303297" y="871930"/>
                  <a:pt x="248274" y="879876"/>
                </a:cubicBezTo>
                <a:cubicBezTo>
                  <a:pt x="193251" y="887822"/>
                  <a:pt x="175936" y="886237"/>
                  <a:pt x="144480" y="889394"/>
                </a:cubicBezTo>
                <a:cubicBezTo>
                  <a:pt x="113025" y="892551"/>
                  <a:pt x="21817" y="930349"/>
                  <a:pt x="59541" y="898819"/>
                </a:cubicBezTo>
                <a:cubicBezTo>
                  <a:pt x="97265" y="867290"/>
                  <a:pt x="315801" y="769453"/>
                  <a:pt x="370823" y="700217"/>
                </a:cubicBezTo>
                <a:cubicBezTo>
                  <a:pt x="425845" y="630981"/>
                  <a:pt x="394390" y="539962"/>
                  <a:pt x="389676" y="483401"/>
                </a:cubicBezTo>
                <a:cubicBezTo>
                  <a:pt x="384962" y="426840"/>
                  <a:pt x="366109" y="401701"/>
                  <a:pt x="342542" y="360852"/>
                </a:cubicBezTo>
                <a:cubicBezTo>
                  <a:pt x="318975" y="320003"/>
                  <a:pt x="274983" y="276011"/>
                  <a:pt x="248274" y="238304"/>
                </a:cubicBezTo>
                <a:cubicBezTo>
                  <a:pt x="221565" y="200597"/>
                  <a:pt x="205854" y="162889"/>
                  <a:pt x="182287" y="134609"/>
                </a:cubicBezTo>
                <a:cubicBezTo>
                  <a:pt x="158720" y="106329"/>
                  <a:pt x="-128798" y="-80636"/>
                  <a:pt x="69165" y="40341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6" name="Szabadkézi sokszög 5"/>
          <p:cNvSpPr/>
          <p:nvPr/>
        </p:nvSpPr>
        <p:spPr>
          <a:xfrm>
            <a:off x="1533525" y="1162050"/>
            <a:ext cx="5581650" cy="4352925"/>
          </a:xfrm>
          <a:custGeom>
            <a:avLst/>
            <a:gdLst>
              <a:gd name="connsiteX0" fmla="*/ 0 w 5581650"/>
              <a:gd name="connsiteY0" fmla="*/ 0 h 4352925"/>
              <a:gd name="connsiteX1" fmla="*/ 5219700 w 5581650"/>
              <a:gd name="connsiteY1" fmla="*/ 0 h 4352925"/>
              <a:gd name="connsiteX2" fmla="*/ 5219700 w 5581650"/>
              <a:gd name="connsiteY2" fmla="*/ 1714500 h 4352925"/>
              <a:gd name="connsiteX3" fmla="*/ 5238750 w 5581650"/>
              <a:gd name="connsiteY3" fmla="*/ 2305050 h 4352925"/>
              <a:gd name="connsiteX4" fmla="*/ 5362575 w 5581650"/>
              <a:gd name="connsiteY4" fmla="*/ 3181350 h 4352925"/>
              <a:gd name="connsiteX5" fmla="*/ 5467350 w 5581650"/>
              <a:gd name="connsiteY5" fmla="*/ 3524250 h 4352925"/>
              <a:gd name="connsiteX6" fmla="*/ 5553075 w 5581650"/>
              <a:gd name="connsiteY6" fmla="*/ 3762375 h 4352925"/>
              <a:gd name="connsiteX7" fmla="*/ 5581650 w 5581650"/>
              <a:gd name="connsiteY7" fmla="*/ 3857625 h 4352925"/>
              <a:gd name="connsiteX8" fmla="*/ 5419725 w 5581650"/>
              <a:gd name="connsiteY8" fmla="*/ 3705225 h 4352925"/>
              <a:gd name="connsiteX9" fmla="*/ 5295900 w 5581650"/>
              <a:gd name="connsiteY9" fmla="*/ 3648075 h 4352925"/>
              <a:gd name="connsiteX10" fmla="*/ 5162550 w 5581650"/>
              <a:gd name="connsiteY10" fmla="*/ 3629025 h 4352925"/>
              <a:gd name="connsiteX11" fmla="*/ 5048250 w 5581650"/>
              <a:gd name="connsiteY11" fmla="*/ 3657600 h 4352925"/>
              <a:gd name="connsiteX12" fmla="*/ 5000625 w 5581650"/>
              <a:gd name="connsiteY12" fmla="*/ 3714750 h 4352925"/>
              <a:gd name="connsiteX13" fmla="*/ 4953000 w 5581650"/>
              <a:gd name="connsiteY13" fmla="*/ 3800475 h 4352925"/>
              <a:gd name="connsiteX14" fmla="*/ 4924425 w 5581650"/>
              <a:gd name="connsiteY14" fmla="*/ 3981450 h 4352925"/>
              <a:gd name="connsiteX15" fmla="*/ 4962525 w 5581650"/>
              <a:gd name="connsiteY15" fmla="*/ 4114800 h 4352925"/>
              <a:gd name="connsiteX16" fmla="*/ 5029200 w 5581650"/>
              <a:gd name="connsiteY16" fmla="*/ 4200525 h 4352925"/>
              <a:gd name="connsiteX17" fmla="*/ 5076825 w 5581650"/>
              <a:gd name="connsiteY17" fmla="*/ 4257675 h 4352925"/>
              <a:gd name="connsiteX18" fmla="*/ 5172075 w 5581650"/>
              <a:gd name="connsiteY18" fmla="*/ 4343400 h 4352925"/>
              <a:gd name="connsiteX19" fmla="*/ 5172075 w 5581650"/>
              <a:gd name="connsiteY19" fmla="*/ 4352925 h 4352925"/>
              <a:gd name="connsiteX20" fmla="*/ 9525 w 5581650"/>
              <a:gd name="connsiteY20" fmla="*/ 1000125 h 4352925"/>
              <a:gd name="connsiteX21" fmla="*/ 0 w 5581650"/>
              <a:gd name="connsiteY21" fmla="*/ 0 h 4352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581650" h="4352925">
                <a:moveTo>
                  <a:pt x="0" y="0"/>
                </a:moveTo>
                <a:lnTo>
                  <a:pt x="5219700" y="0"/>
                </a:lnTo>
                <a:lnTo>
                  <a:pt x="5219700" y="1714500"/>
                </a:lnTo>
                <a:lnTo>
                  <a:pt x="5238750" y="2305050"/>
                </a:lnTo>
                <a:lnTo>
                  <a:pt x="5362575" y="3181350"/>
                </a:lnTo>
                <a:lnTo>
                  <a:pt x="5467350" y="3524250"/>
                </a:lnTo>
                <a:lnTo>
                  <a:pt x="5553075" y="3762375"/>
                </a:lnTo>
                <a:lnTo>
                  <a:pt x="5581650" y="3857625"/>
                </a:lnTo>
                <a:lnTo>
                  <a:pt x="5419725" y="3705225"/>
                </a:lnTo>
                <a:lnTo>
                  <a:pt x="5295900" y="3648075"/>
                </a:lnTo>
                <a:lnTo>
                  <a:pt x="5162550" y="3629025"/>
                </a:lnTo>
                <a:lnTo>
                  <a:pt x="5048250" y="3657600"/>
                </a:lnTo>
                <a:lnTo>
                  <a:pt x="5000625" y="3714750"/>
                </a:lnTo>
                <a:lnTo>
                  <a:pt x="4953000" y="3800475"/>
                </a:lnTo>
                <a:lnTo>
                  <a:pt x="4924425" y="3981450"/>
                </a:lnTo>
                <a:lnTo>
                  <a:pt x="4962525" y="4114800"/>
                </a:lnTo>
                <a:lnTo>
                  <a:pt x="5029200" y="4200525"/>
                </a:lnTo>
                <a:lnTo>
                  <a:pt x="5076825" y="4257675"/>
                </a:lnTo>
                <a:lnTo>
                  <a:pt x="5172075" y="4343400"/>
                </a:lnTo>
                <a:lnTo>
                  <a:pt x="5172075" y="4352925"/>
                </a:lnTo>
                <a:lnTo>
                  <a:pt x="9525" y="1000125"/>
                </a:lnTo>
                <a:lnTo>
                  <a:pt x="0" y="0"/>
                </a:ln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30729" name="Szövegdoboz 2"/>
          <p:cNvSpPr txBox="1">
            <a:spLocks noChangeArrowheads="1"/>
          </p:cNvSpPr>
          <p:nvPr/>
        </p:nvSpPr>
        <p:spPr bwMode="auto">
          <a:xfrm>
            <a:off x="1692275" y="1196975"/>
            <a:ext cx="23034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>
                <a:solidFill>
                  <a:schemeClr val="bg1"/>
                </a:solidFill>
              </a:rPr>
              <a:t>m. obl. ext. abd. </a:t>
            </a:r>
          </a:p>
        </p:txBody>
      </p:sp>
      <p:sp>
        <p:nvSpPr>
          <p:cNvPr id="30730" name="Szövegdoboz 1"/>
          <p:cNvSpPr txBox="1">
            <a:spLocks noChangeArrowheads="1"/>
          </p:cNvSpPr>
          <p:nvPr/>
        </p:nvSpPr>
        <p:spPr bwMode="auto">
          <a:xfrm>
            <a:off x="7885113" y="1052513"/>
            <a:ext cx="12588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m. rectus abd.</a:t>
            </a:r>
          </a:p>
        </p:txBody>
      </p:sp>
      <p:sp>
        <p:nvSpPr>
          <p:cNvPr id="30731" name="Szövegdoboz 3"/>
          <p:cNvSpPr txBox="1">
            <a:spLocks noChangeArrowheads="1"/>
          </p:cNvSpPr>
          <p:nvPr/>
        </p:nvSpPr>
        <p:spPr bwMode="auto">
          <a:xfrm>
            <a:off x="7885113" y="2060575"/>
            <a:ext cx="13668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crus superior</a:t>
            </a:r>
          </a:p>
        </p:txBody>
      </p:sp>
      <p:sp>
        <p:nvSpPr>
          <p:cNvPr id="30732" name="Szövegdoboz 5"/>
          <p:cNvSpPr txBox="1">
            <a:spLocks noChangeArrowheads="1"/>
          </p:cNvSpPr>
          <p:nvPr/>
        </p:nvSpPr>
        <p:spPr bwMode="auto">
          <a:xfrm>
            <a:off x="4006850" y="6308725"/>
            <a:ext cx="17287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crus inferior</a:t>
            </a:r>
          </a:p>
        </p:txBody>
      </p:sp>
      <p:sp>
        <p:nvSpPr>
          <p:cNvPr id="30733" name="Szövegdoboz 4"/>
          <p:cNvSpPr txBox="1">
            <a:spLocks noChangeArrowheads="1"/>
          </p:cNvSpPr>
          <p:nvPr/>
        </p:nvSpPr>
        <p:spPr bwMode="auto">
          <a:xfrm>
            <a:off x="247650" y="4060825"/>
            <a:ext cx="15843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lig. inguinale</a:t>
            </a:r>
          </a:p>
        </p:txBody>
      </p:sp>
      <p:sp>
        <p:nvSpPr>
          <p:cNvPr id="30734" name="Szövegdoboz 6"/>
          <p:cNvSpPr txBox="1">
            <a:spLocks noChangeArrowheads="1"/>
          </p:cNvSpPr>
          <p:nvPr/>
        </p:nvSpPr>
        <p:spPr bwMode="auto">
          <a:xfrm>
            <a:off x="887413" y="4967288"/>
            <a:ext cx="19431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fibrae intercrurales</a:t>
            </a:r>
          </a:p>
        </p:txBody>
      </p:sp>
      <p:sp>
        <p:nvSpPr>
          <p:cNvPr id="30735" name="Szövegdoboz 8"/>
          <p:cNvSpPr txBox="1">
            <a:spLocks noChangeArrowheads="1"/>
          </p:cNvSpPr>
          <p:nvPr/>
        </p:nvSpPr>
        <p:spPr bwMode="auto">
          <a:xfrm>
            <a:off x="7881938" y="6062663"/>
            <a:ext cx="12239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lig. lacunare</a:t>
            </a:r>
          </a:p>
        </p:txBody>
      </p:sp>
      <p:sp>
        <p:nvSpPr>
          <p:cNvPr id="30736" name="Szövegdoboz 7"/>
          <p:cNvSpPr txBox="1">
            <a:spLocks noChangeArrowheads="1"/>
          </p:cNvSpPr>
          <p:nvPr/>
        </p:nvSpPr>
        <p:spPr bwMode="auto">
          <a:xfrm>
            <a:off x="7885113" y="5084763"/>
            <a:ext cx="12207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lig. reflexum</a:t>
            </a:r>
          </a:p>
        </p:txBody>
      </p:sp>
      <p:sp>
        <p:nvSpPr>
          <p:cNvPr id="30737" name="Szövegdoboz 19"/>
          <p:cNvSpPr txBox="1">
            <a:spLocks noChangeArrowheads="1"/>
          </p:cNvSpPr>
          <p:nvPr/>
        </p:nvSpPr>
        <p:spPr bwMode="auto">
          <a:xfrm>
            <a:off x="7881938" y="2852738"/>
            <a:ext cx="1370012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anulus ing. spf., a mélyben a m. obl. int. és transv. abd. (falx inguinalis)</a:t>
            </a:r>
          </a:p>
        </p:txBody>
      </p:sp>
      <p:sp>
        <p:nvSpPr>
          <p:cNvPr id="20" name="Szabadkézi sokszög 19"/>
          <p:cNvSpPr/>
          <p:nvPr/>
        </p:nvSpPr>
        <p:spPr>
          <a:xfrm>
            <a:off x="1539875" y="2473325"/>
            <a:ext cx="6162675" cy="4032250"/>
          </a:xfrm>
          <a:custGeom>
            <a:avLst/>
            <a:gdLst>
              <a:gd name="connsiteX0" fmla="*/ 0 w 5912284"/>
              <a:gd name="connsiteY0" fmla="*/ 0 h 3908121"/>
              <a:gd name="connsiteX1" fmla="*/ 237994 w 5912284"/>
              <a:gd name="connsiteY1" fmla="*/ 162839 h 3908121"/>
              <a:gd name="connsiteX2" fmla="*/ 576197 w 5912284"/>
              <a:gd name="connsiteY2" fmla="*/ 438411 h 3908121"/>
              <a:gd name="connsiteX3" fmla="*/ 789139 w 5912284"/>
              <a:gd name="connsiteY3" fmla="*/ 776614 h 3908121"/>
              <a:gd name="connsiteX4" fmla="*/ 1027134 w 5912284"/>
              <a:gd name="connsiteY4" fmla="*/ 1164921 h 3908121"/>
              <a:gd name="connsiteX5" fmla="*/ 1240076 w 5912284"/>
              <a:gd name="connsiteY5" fmla="*/ 1615858 h 3908121"/>
              <a:gd name="connsiteX6" fmla="*/ 1365336 w 5912284"/>
              <a:gd name="connsiteY6" fmla="*/ 1954061 h 3908121"/>
              <a:gd name="connsiteX7" fmla="*/ 1515649 w 5912284"/>
              <a:gd name="connsiteY7" fmla="*/ 2379946 h 3908121"/>
              <a:gd name="connsiteX8" fmla="*/ 1753643 w 5912284"/>
              <a:gd name="connsiteY8" fmla="*/ 2793304 h 3908121"/>
              <a:gd name="connsiteX9" fmla="*/ 2079320 w 5912284"/>
              <a:gd name="connsiteY9" fmla="*/ 3106455 h 3908121"/>
              <a:gd name="connsiteX10" fmla="*/ 2392471 w 5912284"/>
              <a:gd name="connsiteY10" fmla="*/ 3319398 h 3908121"/>
              <a:gd name="connsiteX11" fmla="*/ 2868460 w 5912284"/>
              <a:gd name="connsiteY11" fmla="*/ 3519814 h 3908121"/>
              <a:gd name="connsiteX12" fmla="*/ 3344449 w 5912284"/>
              <a:gd name="connsiteY12" fmla="*/ 3594970 h 3908121"/>
              <a:gd name="connsiteX13" fmla="*/ 3770334 w 5912284"/>
              <a:gd name="connsiteY13" fmla="*/ 3620022 h 3908121"/>
              <a:gd name="connsiteX14" fmla="*/ 4321479 w 5912284"/>
              <a:gd name="connsiteY14" fmla="*/ 3582444 h 3908121"/>
              <a:gd name="connsiteX15" fmla="*/ 4722312 w 5912284"/>
              <a:gd name="connsiteY15" fmla="*/ 3557392 h 3908121"/>
              <a:gd name="connsiteX16" fmla="*/ 5060515 w 5912284"/>
              <a:gd name="connsiteY16" fmla="*/ 3569918 h 3908121"/>
              <a:gd name="connsiteX17" fmla="*/ 5336087 w 5912284"/>
              <a:gd name="connsiteY17" fmla="*/ 3594970 h 3908121"/>
              <a:gd name="connsiteX18" fmla="*/ 5661764 w 5912284"/>
              <a:gd name="connsiteY18" fmla="*/ 3757809 h 3908121"/>
              <a:gd name="connsiteX19" fmla="*/ 5812076 w 5912284"/>
              <a:gd name="connsiteY19" fmla="*/ 3883069 h 3908121"/>
              <a:gd name="connsiteX20" fmla="*/ 5912284 w 5912284"/>
              <a:gd name="connsiteY20" fmla="*/ 3908121 h 3908121"/>
              <a:gd name="connsiteX21" fmla="*/ 5912284 w 5912284"/>
              <a:gd name="connsiteY21" fmla="*/ 3908121 h 3908121"/>
              <a:gd name="connsiteX22" fmla="*/ 5887232 w 5912284"/>
              <a:gd name="connsiteY22" fmla="*/ 3908121 h 3908121"/>
              <a:gd name="connsiteX0" fmla="*/ 0 w 5912284"/>
              <a:gd name="connsiteY0" fmla="*/ 0 h 3908121"/>
              <a:gd name="connsiteX1" fmla="*/ 237994 w 5912284"/>
              <a:gd name="connsiteY1" fmla="*/ 162839 h 3908121"/>
              <a:gd name="connsiteX2" fmla="*/ 576197 w 5912284"/>
              <a:gd name="connsiteY2" fmla="*/ 438411 h 3908121"/>
              <a:gd name="connsiteX3" fmla="*/ 814191 w 5912284"/>
              <a:gd name="connsiteY3" fmla="*/ 776614 h 3908121"/>
              <a:gd name="connsiteX4" fmla="*/ 1027134 w 5912284"/>
              <a:gd name="connsiteY4" fmla="*/ 1164921 h 3908121"/>
              <a:gd name="connsiteX5" fmla="*/ 1240076 w 5912284"/>
              <a:gd name="connsiteY5" fmla="*/ 1615858 h 3908121"/>
              <a:gd name="connsiteX6" fmla="*/ 1365336 w 5912284"/>
              <a:gd name="connsiteY6" fmla="*/ 1954061 h 3908121"/>
              <a:gd name="connsiteX7" fmla="*/ 1515649 w 5912284"/>
              <a:gd name="connsiteY7" fmla="*/ 2379946 h 3908121"/>
              <a:gd name="connsiteX8" fmla="*/ 1753643 w 5912284"/>
              <a:gd name="connsiteY8" fmla="*/ 2793304 h 3908121"/>
              <a:gd name="connsiteX9" fmla="*/ 2079320 w 5912284"/>
              <a:gd name="connsiteY9" fmla="*/ 3106455 h 3908121"/>
              <a:gd name="connsiteX10" fmla="*/ 2392471 w 5912284"/>
              <a:gd name="connsiteY10" fmla="*/ 3319398 h 3908121"/>
              <a:gd name="connsiteX11" fmla="*/ 2868460 w 5912284"/>
              <a:gd name="connsiteY11" fmla="*/ 3519814 h 3908121"/>
              <a:gd name="connsiteX12" fmla="*/ 3344449 w 5912284"/>
              <a:gd name="connsiteY12" fmla="*/ 3594970 h 3908121"/>
              <a:gd name="connsiteX13" fmla="*/ 3770334 w 5912284"/>
              <a:gd name="connsiteY13" fmla="*/ 3620022 h 3908121"/>
              <a:gd name="connsiteX14" fmla="*/ 4321479 w 5912284"/>
              <a:gd name="connsiteY14" fmla="*/ 3582444 h 3908121"/>
              <a:gd name="connsiteX15" fmla="*/ 4722312 w 5912284"/>
              <a:gd name="connsiteY15" fmla="*/ 3557392 h 3908121"/>
              <a:gd name="connsiteX16" fmla="*/ 5060515 w 5912284"/>
              <a:gd name="connsiteY16" fmla="*/ 3569918 h 3908121"/>
              <a:gd name="connsiteX17" fmla="*/ 5336087 w 5912284"/>
              <a:gd name="connsiteY17" fmla="*/ 3594970 h 3908121"/>
              <a:gd name="connsiteX18" fmla="*/ 5661764 w 5912284"/>
              <a:gd name="connsiteY18" fmla="*/ 3757809 h 3908121"/>
              <a:gd name="connsiteX19" fmla="*/ 5812076 w 5912284"/>
              <a:gd name="connsiteY19" fmla="*/ 3883069 h 3908121"/>
              <a:gd name="connsiteX20" fmla="*/ 5912284 w 5912284"/>
              <a:gd name="connsiteY20" fmla="*/ 3908121 h 3908121"/>
              <a:gd name="connsiteX21" fmla="*/ 5912284 w 5912284"/>
              <a:gd name="connsiteY21" fmla="*/ 3908121 h 3908121"/>
              <a:gd name="connsiteX22" fmla="*/ 5887232 w 5912284"/>
              <a:gd name="connsiteY22" fmla="*/ 3908121 h 3908121"/>
              <a:gd name="connsiteX0" fmla="*/ 0 w 5912284"/>
              <a:gd name="connsiteY0" fmla="*/ 0 h 3908121"/>
              <a:gd name="connsiteX1" fmla="*/ 237994 w 5912284"/>
              <a:gd name="connsiteY1" fmla="*/ 162839 h 3908121"/>
              <a:gd name="connsiteX2" fmla="*/ 576197 w 5912284"/>
              <a:gd name="connsiteY2" fmla="*/ 438411 h 3908121"/>
              <a:gd name="connsiteX3" fmla="*/ 814191 w 5912284"/>
              <a:gd name="connsiteY3" fmla="*/ 776614 h 3908121"/>
              <a:gd name="connsiteX4" fmla="*/ 1027134 w 5912284"/>
              <a:gd name="connsiteY4" fmla="*/ 1164921 h 3908121"/>
              <a:gd name="connsiteX5" fmla="*/ 1240076 w 5912284"/>
              <a:gd name="connsiteY5" fmla="*/ 1615858 h 3908121"/>
              <a:gd name="connsiteX6" fmla="*/ 1365336 w 5912284"/>
              <a:gd name="connsiteY6" fmla="*/ 1954061 h 3908121"/>
              <a:gd name="connsiteX7" fmla="*/ 1515649 w 5912284"/>
              <a:gd name="connsiteY7" fmla="*/ 2379946 h 3908121"/>
              <a:gd name="connsiteX8" fmla="*/ 1753643 w 5912284"/>
              <a:gd name="connsiteY8" fmla="*/ 2793304 h 3908121"/>
              <a:gd name="connsiteX9" fmla="*/ 2079320 w 5912284"/>
              <a:gd name="connsiteY9" fmla="*/ 3106455 h 3908121"/>
              <a:gd name="connsiteX10" fmla="*/ 2392471 w 5912284"/>
              <a:gd name="connsiteY10" fmla="*/ 3319398 h 3908121"/>
              <a:gd name="connsiteX11" fmla="*/ 2868460 w 5912284"/>
              <a:gd name="connsiteY11" fmla="*/ 3519814 h 3908121"/>
              <a:gd name="connsiteX12" fmla="*/ 3344449 w 5912284"/>
              <a:gd name="connsiteY12" fmla="*/ 3594970 h 3908121"/>
              <a:gd name="connsiteX13" fmla="*/ 3770334 w 5912284"/>
              <a:gd name="connsiteY13" fmla="*/ 3620022 h 3908121"/>
              <a:gd name="connsiteX14" fmla="*/ 4321479 w 5912284"/>
              <a:gd name="connsiteY14" fmla="*/ 3582444 h 3908121"/>
              <a:gd name="connsiteX15" fmla="*/ 4722312 w 5912284"/>
              <a:gd name="connsiteY15" fmla="*/ 3557392 h 3908121"/>
              <a:gd name="connsiteX16" fmla="*/ 5060515 w 5912284"/>
              <a:gd name="connsiteY16" fmla="*/ 3544866 h 3908121"/>
              <a:gd name="connsiteX17" fmla="*/ 5336087 w 5912284"/>
              <a:gd name="connsiteY17" fmla="*/ 3594970 h 3908121"/>
              <a:gd name="connsiteX18" fmla="*/ 5661764 w 5912284"/>
              <a:gd name="connsiteY18" fmla="*/ 3757809 h 3908121"/>
              <a:gd name="connsiteX19" fmla="*/ 5812076 w 5912284"/>
              <a:gd name="connsiteY19" fmla="*/ 3883069 h 3908121"/>
              <a:gd name="connsiteX20" fmla="*/ 5912284 w 5912284"/>
              <a:gd name="connsiteY20" fmla="*/ 3908121 h 3908121"/>
              <a:gd name="connsiteX21" fmla="*/ 5912284 w 5912284"/>
              <a:gd name="connsiteY21" fmla="*/ 3908121 h 3908121"/>
              <a:gd name="connsiteX22" fmla="*/ 5887232 w 5912284"/>
              <a:gd name="connsiteY22" fmla="*/ 3908121 h 3908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912284" h="3908121">
                <a:moveTo>
                  <a:pt x="0" y="0"/>
                </a:moveTo>
                <a:cubicBezTo>
                  <a:pt x="70980" y="44885"/>
                  <a:pt x="141961" y="89771"/>
                  <a:pt x="237994" y="162839"/>
                </a:cubicBezTo>
                <a:cubicBezTo>
                  <a:pt x="334027" y="235907"/>
                  <a:pt x="480164" y="336115"/>
                  <a:pt x="576197" y="438411"/>
                </a:cubicBezTo>
                <a:cubicBezTo>
                  <a:pt x="672230" y="540707"/>
                  <a:pt x="739035" y="655529"/>
                  <a:pt x="814191" y="776614"/>
                </a:cubicBezTo>
                <a:cubicBezTo>
                  <a:pt x="889347" y="897699"/>
                  <a:pt x="956153" y="1025047"/>
                  <a:pt x="1027134" y="1164921"/>
                </a:cubicBezTo>
                <a:cubicBezTo>
                  <a:pt x="1098115" y="1304795"/>
                  <a:pt x="1183709" y="1484335"/>
                  <a:pt x="1240076" y="1615858"/>
                </a:cubicBezTo>
                <a:cubicBezTo>
                  <a:pt x="1296443" y="1747381"/>
                  <a:pt x="1319407" y="1826713"/>
                  <a:pt x="1365336" y="1954061"/>
                </a:cubicBezTo>
                <a:cubicBezTo>
                  <a:pt x="1411265" y="2081409"/>
                  <a:pt x="1450931" y="2240072"/>
                  <a:pt x="1515649" y="2379946"/>
                </a:cubicBezTo>
                <a:cubicBezTo>
                  <a:pt x="1580367" y="2519820"/>
                  <a:pt x="1659698" y="2672219"/>
                  <a:pt x="1753643" y="2793304"/>
                </a:cubicBezTo>
                <a:cubicBezTo>
                  <a:pt x="1847588" y="2914389"/>
                  <a:pt x="1972849" y="3018773"/>
                  <a:pt x="2079320" y="3106455"/>
                </a:cubicBezTo>
                <a:cubicBezTo>
                  <a:pt x="2185791" y="3194137"/>
                  <a:pt x="2260948" y="3250505"/>
                  <a:pt x="2392471" y="3319398"/>
                </a:cubicBezTo>
                <a:cubicBezTo>
                  <a:pt x="2523994" y="3388291"/>
                  <a:pt x="2709797" y="3473885"/>
                  <a:pt x="2868460" y="3519814"/>
                </a:cubicBezTo>
                <a:cubicBezTo>
                  <a:pt x="3027123" y="3565743"/>
                  <a:pt x="3194137" y="3578269"/>
                  <a:pt x="3344449" y="3594970"/>
                </a:cubicBezTo>
                <a:cubicBezTo>
                  <a:pt x="3494761" y="3611671"/>
                  <a:pt x="3607496" y="3622110"/>
                  <a:pt x="3770334" y="3620022"/>
                </a:cubicBezTo>
                <a:cubicBezTo>
                  <a:pt x="3933172" y="3617934"/>
                  <a:pt x="4321479" y="3582444"/>
                  <a:pt x="4321479" y="3582444"/>
                </a:cubicBezTo>
                <a:lnTo>
                  <a:pt x="4722312" y="3557392"/>
                </a:lnTo>
                <a:cubicBezTo>
                  <a:pt x="4845485" y="3551129"/>
                  <a:pt x="4958219" y="3538603"/>
                  <a:pt x="5060515" y="3544866"/>
                </a:cubicBezTo>
                <a:cubicBezTo>
                  <a:pt x="5162811" y="3551129"/>
                  <a:pt x="5235879" y="3559480"/>
                  <a:pt x="5336087" y="3594970"/>
                </a:cubicBezTo>
                <a:cubicBezTo>
                  <a:pt x="5436295" y="3630460"/>
                  <a:pt x="5582433" y="3709793"/>
                  <a:pt x="5661764" y="3757809"/>
                </a:cubicBezTo>
                <a:cubicBezTo>
                  <a:pt x="5741096" y="3805826"/>
                  <a:pt x="5770323" y="3858017"/>
                  <a:pt x="5812076" y="3883069"/>
                </a:cubicBezTo>
                <a:cubicBezTo>
                  <a:pt x="5853829" y="3908121"/>
                  <a:pt x="5912284" y="3908121"/>
                  <a:pt x="5912284" y="3908121"/>
                </a:cubicBezTo>
                <a:lnTo>
                  <a:pt x="5912284" y="3908121"/>
                </a:lnTo>
                <a:lnTo>
                  <a:pt x="5887232" y="3908121"/>
                </a:ln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3" name="Szabadkézi sokszög 2"/>
          <p:cNvSpPr/>
          <p:nvPr/>
        </p:nvSpPr>
        <p:spPr>
          <a:xfrm>
            <a:off x="4371975" y="2817813"/>
            <a:ext cx="2154238" cy="2154237"/>
          </a:xfrm>
          <a:custGeom>
            <a:avLst/>
            <a:gdLst>
              <a:gd name="connsiteX0" fmla="*/ 150312 w 2154476"/>
              <a:gd name="connsiteY0" fmla="*/ 0 h 2154477"/>
              <a:gd name="connsiteX1" fmla="*/ 2154476 w 2154476"/>
              <a:gd name="connsiteY1" fmla="*/ 2054269 h 2154477"/>
              <a:gd name="connsiteX2" fmla="*/ 2091846 w 2154476"/>
              <a:gd name="connsiteY2" fmla="*/ 2154477 h 2154477"/>
              <a:gd name="connsiteX3" fmla="*/ 0 w 2154476"/>
              <a:gd name="connsiteY3" fmla="*/ 125260 h 2154477"/>
              <a:gd name="connsiteX4" fmla="*/ 150312 w 2154476"/>
              <a:gd name="connsiteY4" fmla="*/ 0 h 2154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4476" h="2154477">
                <a:moveTo>
                  <a:pt x="150312" y="0"/>
                </a:moveTo>
                <a:lnTo>
                  <a:pt x="2154476" y="2054269"/>
                </a:lnTo>
                <a:lnTo>
                  <a:pt x="2091846" y="2154477"/>
                </a:lnTo>
                <a:lnTo>
                  <a:pt x="0" y="125260"/>
                </a:lnTo>
                <a:lnTo>
                  <a:pt x="150312" y="0"/>
                </a:lnTo>
                <a:close/>
              </a:path>
            </a:pathLst>
          </a:custGeom>
          <a:solidFill>
            <a:srgbClr val="00B050"/>
          </a:solidFill>
          <a:ln>
            <a:solidFill>
              <a:schemeClr val="bg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5" name="Szabadkézi sokszög 4"/>
          <p:cNvSpPr/>
          <p:nvPr/>
        </p:nvSpPr>
        <p:spPr>
          <a:xfrm>
            <a:off x="6475413" y="4872038"/>
            <a:ext cx="765175" cy="814387"/>
          </a:xfrm>
          <a:custGeom>
            <a:avLst/>
            <a:gdLst>
              <a:gd name="connsiteX0" fmla="*/ 75156 w 764088"/>
              <a:gd name="connsiteY0" fmla="*/ 0 h 814191"/>
              <a:gd name="connsiteX1" fmla="*/ 551145 w 764088"/>
              <a:gd name="connsiteY1" fmla="*/ 526093 h 814191"/>
              <a:gd name="connsiteX2" fmla="*/ 613776 w 764088"/>
              <a:gd name="connsiteY2" fmla="*/ 450937 h 814191"/>
              <a:gd name="connsiteX3" fmla="*/ 764088 w 764088"/>
              <a:gd name="connsiteY3" fmla="*/ 814191 h 814191"/>
              <a:gd name="connsiteX4" fmla="*/ 438411 w 764088"/>
              <a:gd name="connsiteY4" fmla="*/ 676405 h 814191"/>
              <a:gd name="connsiteX5" fmla="*/ 513567 w 764088"/>
              <a:gd name="connsiteY5" fmla="*/ 601249 h 814191"/>
              <a:gd name="connsiteX6" fmla="*/ 0 w 764088"/>
              <a:gd name="connsiteY6" fmla="*/ 112734 h 814191"/>
              <a:gd name="connsiteX7" fmla="*/ 75156 w 764088"/>
              <a:gd name="connsiteY7" fmla="*/ 0 h 81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4088" h="814191">
                <a:moveTo>
                  <a:pt x="75156" y="0"/>
                </a:moveTo>
                <a:lnTo>
                  <a:pt x="551145" y="526093"/>
                </a:lnTo>
                <a:lnTo>
                  <a:pt x="613776" y="450937"/>
                </a:lnTo>
                <a:lnTo>
                  <a:pt x="764088" y="814191"/>
                </a:lnTo>
                <a:lnTo>
                  <a:pt x="438411" y="676405"/>
                </a:lnTo>
                <a:lnTo>
                  <a:pt x="513567" y="601249"/>
                </a:lnTo>
                <a:lnTo>
                  <a:pt x="0" y="112734"/>
                </a:lnTo>
                <a:lnTo>
                  <a:pt x="75156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25" name="Szabadkézi sokszög 24"/>
          <p:cNvSpPr/>
          <p:nvPr/>
        </p:nvSpPr>
        <p:spPr>
          <a:xfrm>
            <a:off x="3925888" y="3429000"/>
            <a:ext cx="2546350" cy="2706688"/>
          </a:xfrm>
          <a:custGeom>
            <a:avLst/>
            <a:gdLst>
              <a:gd name="connsiteX0" fmla="*/ 0 w 2346920"/>
              <a:gd name="connsiteY0" fmla="*/ 245416 h 2500101"/>
              <a:gd name="connsiteX1" fmla="*/ 225468 w 2346920"/>
              <a:gd name="connsiteY1" fmla="*/ 107630 h 2500101"/>
              <a:gd name="connsiteX2" fmla="*/ 551145 w 2346920"/>
              <a:gd name="connsiteY2" fmla="*/ 7422 h 2500101"/>
              <a:gd name="connsiteX3" fmla="*/ 801666 w 2346920"/>
              <a:gd name="connsiteY3" fmla="*/ 7422 h 2500101"/>
              <a:gd name="connsiteX4" fmla="*/ 1077238 w 2346920"/>
              <a:gd name="connsiteY4" fmla="*/ 7422 h 2500101"/>
              <a:gd name="connsiteX5" fmla="*/ 1453019 w 2346920"/>
              <a:gd name="connsiteY5" fmla="*/ 107630 h 2500101"/>
              <a:gd name="connsiteX6" fmla="*/ 1753644 w 2346920"/>
              <a:gd name="connsiteY6" fmla="*/ 270468 h 2500101"/>
              <a:gd name="connsiteX7" fmla="*/ 2029216 w 2346920"/>
              <a:gd name="connsiteY7" fmla="*/ 483411 h 2500101"/>
              <a:gd name="connsiteX8" fmla="*/ 2242159 w 2346920"/>
              <a:gd name="connsiteY8" fmla="*/ 834140 h 2500101"/>
              <a:gd name="connsiteX9" fmla="*/ 2342367 w 2346920"/>
              <a:gd name="connsiteY9" fmla="*/ 1147290 h 2500101"/>
              <a:gd name="connsiteX10" fmla="*/ 2329841 w 2346920"/>
              <a:gd name="connsiteY10" fmla="*/ 1360233 h 2500101"/>
              <a:gd name="connsiteX11" fmla="*/ 2329841 w 2346920"/>
              <a:gd name="connsiteY11" fmla="*/ 1535597 h 2500101"/>
              <a:gd name="connsiteX12" fmla="*/ 2317315 w 2346920"/>
              <a:gd name="connsiteY12" fmla="*/ 1698435 h 2500101"/>
              <a:gd name="connsiteX13" fmla="*/ 2242159 w 2346920"/>
              <a:gd name="connsiteY13" fmla="*/ 1999060 h 2500101"/>
              <a:gd name="connsiteX14" fmla="*/ 2217107 w 2346920"/>
              <a:gd name="connsiteY14" fmla="*/ 2161898 h 2500101"/>
              <a:gd name="connsiteX15" fmla="*/ 2104372 w 2346920"/>
              <a:gd name="connsiteY15" fmla="*/ 2337263 h 2500101"/>
              <a:gd name="connsiteX16" fmla="*/ 1954060 w 2346920"/>
              <a:gd name="connsiteY16" fmla="*/ 2500101 h 2500101"/>
              <a:gd name="connsiteX17" fmla="*/ 1954060 w 2346920"/>
              <a:gd name="connsiteY17" fmla="*/ 2500101 h 2500101"/>
              <a:gd name="connsiteX0" fmla="*/ 0 w 2346920"/>
              <a:gd name="connsiteY0" fmla="*/ 250519 h 2505204"/>
              <a:gd name="connsiteX1" fmla="*/ 225468 w 2346920"/>
              <a:gd name="connsiteY1" fmla="*/ 112733 h 2505204"/>
              <a:gd name="connsiteX2" fmla="*/ 551145 w 2346920"/>
              <a:gd name="connsiteY2" fmla="*/ 12525 h 2505204"/>
              <a:gd name="connsiteX3" fmla="*/ 1077238 w 2346920"/>
              <a:gd name="connsiteY3" fmla="*/ 12525 h 2505204"/>
              <a:gd name="connsiteX4" fmla="*/ 1453019 w 2346920"/>
              <a:gd name="connsiteY4" fmla="*/ 112733 h 2505204"/>
              <a:gd name="connsiteX5" fmla="*/ 1753644 w 2346920"/>
              <a:gd name="connsiteY5" fmla="*/ 275571 h 2505204"/>
              <a:gd name="connsiteX6" fmla="*/ 2029216 w 2346920"/>
              <a:gd name="connsiteY6" fmla="*/ 488514 h 2505204"/>
              <a:gd name="connsiteX7" fmla="*/ 2242159 w 2346920"/>
              <a:gd name="connsiteY7" fmla="*/ 839243 h 2505204"/>
              <a:gd name="connsiteX8" fmla="*/ 2342367 w 2346920"/>
              <a:gd name="connsiteY8" fmla="*/ 1152393 h 2505204"/>
              <a:gd name="connsiteX9" fmla="*/ 2329841 w 2346920"/>
              <a:gd name="connsiteY9" fmla="*/ 1365336 h 2505204"/>
              <a:gd name="connsiteX10" fmla="*/ 2329841 w 2346920"/>
              <a:gd name="connsiteY10" fmla="*/ 1540700 h 2505204"/>
              <a:gd name="connsiteX11" fmla="*/ 2317315 w 2346920"/>
              <a:gd name="connsiteY11" fmla="*/ 1703538 h 2505204"/>
              <a:gd name="connsiteX12" fmla="*/ 2242159 w 2346920"/>
              <a:gd name="connsiteY12" fmla="*/ 2004163 h 2505204"/>
              <a:gd name="connsiteX13" fmla="*/ 2217107 w 2346920"/>
              <a:gd name="connsiteY13" fmla="*/ 2167001 h 2505204"/>
              <a:gd name="connsiteX14" fmla="*/ 2104372 w 2346920"/>
              <a:gd name="connsiteY14" fmla="*/ 2342366 h 2505204"/>
              <a:gd name="connsiteX15" fmla="*/ 1954060 w 2346920"/>
              <a:gd name="connsiteY15" fmla="*/ 2505204 h 2505204"/>
              <a:gd name="connsiteX16" fmla="*/ 1954060 w 2346920"/>
              <a:gd name="connsiteY16" fmla="*/ 2505204 h 2505204"/>
              <a:gd name="connsiteX0" fmla="*/ 0 w 2346920"/>
              <a:gd name="connsiteY0" fmla="*/ 250519 h 2505204"/>
              <a:gd name="connsiteX1" fmla="*/ 225468 w 2346920"/>
              <a:gd name="connsiteY1" fmla="*/ 112733 h 2505204"/>
              <a:gd name="connsiteX2" fmla="*/ 551145 w 2346920"/>
              <a:gd name="connsiteY2" fmla="*/ 12525 h 2505204"/>
              <a:gd name="connsiteX3" fmla="*/ 1077238 w 2346920"/>
              <a:gd name="connsiteY3" fmla="*/ 12525 h 2505204"/>
              <a:gd name="connsiteX4" fmla="*/ 1453019 w 2346920"/>
              <a:gd name="connsiteY4" fmla="*/ 112733 h 2505204"/>
              <a:gd name="connsiteX5" fmla="*/ 1753644 w 2346920"/>
              <a:gd name="connsiteY5" fmla="*/ 275571 h 2505204"/>
              <a:gd name="connsiteX6" fmla="*/ 2029216 w 2346920"/>
              <a:gd name="connsiteY6" fmla="*/ 488514 h 2505204"/>
              <a:gd name="connsiteX7" fmla="*/ 2242159 w 2346920"/>
              <a:gd name="connsiteY7" fmla="*/ 839243 h 2505204"/>
              <a:gd name="connsiteX8" fmla="*/ 2342367 w 2346920"/>
              <a:gd name="connsiteY8" fmla="*/ 1152393 h 2505204"/>
              <a:gd name="connsiteX9" fmla="*/ 2329841 w 2346920"/>
              <a:gd name="connsiteY9" fmla="*/ 1365336 h 2505204"/>
              <a:gd name="connsiteX10" fmla="*/ 2329841 w 2346920"/>
              <a:gd name="connsiteY10" fmla="*/ 1540700 h 2505204"/>
              <a:gd name="connsiteX11" fmla="*/ 2317315 w 2346920"/>
              <a:gd name="connsiteY11" fmla="*/ 1703538 h 2505204"/>
              <a:gd name="connsiteX12" fmla="*/ 2217107 w 2346920"/>
              <a:gd name="connsiteY12" fmla="*/ 2167001 h 2505204"/>
              <a:gd name="connsiteX13" fmla="*/ 2104372 w 2346920"/>
              <a:gd name="connsiteY13" fmla="*/ 2342366 h 2505204"/>
              <a:gd name="connsiteX14" fmla="*/ 1954060 w 2346920"/>
              <a:gd name="connsiteY14" fmla="*/ 2505204 h 2505204"/>
              <a:gd name="connsiteX15" fmla="*/ 1954060 w 2346920"/>
              <a:gd name="connsiteY15" fmla="*/ 2505204 h 2505204"/>
              <a:gd name="connsiteX0" fmla="*/ 0 w 2347175"/>
              <a:gd name="connsiteY0" fmla="*/ 250519 h 2505204"/>
              <a:gd name="connsiteX1" fmla="*/ 225468 w 2347175"/>
              <a:gd name="connsiteY1" fmla="*/ 112733 h 2505204"/>
              <a:gd name="connsiteX2" fmla="*/ 551145 w 2347175"/>
              <a:gd name="connsiteY2" fmla="*/ 12525 h 2505204"/>
              <a:gd name="connsiteX3" fmla="*/ 1077238 w 2347175"/>
              <a:gd name="connsiteY3" fmla="*/ 12525 h 2505204"/>
              <a:gd name="connsiteX4" fmla="*/ 1453019 w 2347175"/>
              <a:gd name="connsiteY4" fmla="*/ 112733 h 2505204"/>
              <a:gd name="connsiteX5" fmla="*/ 1753644 w 2347175"/>
              <a:gd name="connsiteY5" fmla="*/ 275571 h 2505204"/>
              <a:gd name="connsiteX6" fmla="*/ 2029216 w 2347175"/>
              <a:gd name="connsiteY6" fmla="*/ 488514 h 2505204"/>
              <a:gd name="connsiteX7" fmla="*/ 2242159 w 2347175"/>
              <a:gd name="connsiteY7" fmla="*/ 839243 h 2505204"/>
              <a:gd name="connsiteX8" fmla="*/ 2342367 w 2347175"/>
              <a:gd name="connsiteY8" fmla="*/ 1152393 h 2505204"/>
              <a:gd name="connsiteX9" fmla="*/ 2329841 w 2347175"/>
              <a:gd name="connsiteY9" fmla="*/ 1365336 h 2505204"/>
              <a:gd name="connsiteX10" fmla="*/ 2317315 w 2347175"/>
              <a:gd name="connsiteY10" fmla="*/ 1703538 h 2505204"/>
              <a:gd name="connsiteX11" fmla="*/ 2217107 w 2347175"/>
              <a:gd name="connsiteY11" fmla="*/ 2167001 h 2505204"/>
              <a:gd name="connsiteX12" fmla="*/ 2104372 w 2347175"/>
              <a:gd name="connsiteY12" fmla="*/ 2342366 h 2505204"/>
              <a:gd name="connsiteX13" fmla="*/ 1954060 w 2347175"/>
              <a:gd name="connsiteY13" fmla="*/ 2505204 h 2505204"/>
              <a:gd name="connsiteX14" fmla="*/ 1954060 w 2347175"/>
              <a:gd name="connsiteY14" fmla="*/ 2505204 h 2505204"/>
              <a:gd name="connsiteX0" fmla="*/ 0 w 2357718"/>
              <a:gd name="connsiteY0" fmla="*/ 250519 h 2505204"/>
              <a:gd name="connsiteX1" fmla="*/ 225468 w 2357718"/>
              <a:gd name="connsiteY1" fmla="*/ 112733 h 2505204"/>
              <a:gd name="connsiteX2" fmla="*/ 551145 w 2357718"/>
              <a:gd name="connsiteY2" fmla="*/ 12525 h 2505204"/>
              <a:gd name="connsiteX3" fmla="*/ 1077238 w 2357718"/>
              <a:gd name="connsiteY3" fmla="*/ 12525 h 2505204"/>
              <a:gd name="connsiteX4" fmla="*/ 1453019 w 2357718"/>
              <a:gd name="connsiteY4" fmla="*/ 112733 h 2505204"/>
              <a:gd name="connsiteX5" fmla="*/ 1753644 w 2357718"/>
              <a:gd name="connsiteY5" fmla="*/ 275571 h 2505204"/>
              <a:gd name="connsiteX6" fmla="*/ 2029216 w 2357718"/>
              <a:gd name="connsiteY6" fmla="*/ 488514 h 2505204"/>
              <a:gd name="connsiteX7" fmla="*/ 2242159 w 2357718"/>
              <a:gd name="connsiteY7" fmla="*/ 839243 h 2505204"/>
              <a:gd name="connsiteX8" fmla="*/ 2342367 w 2357718"/>
              <a:gd name="connsiteY8" fmla="*/ 1152393 h 2505204"/>
              <a:gd name="connsiteX9" fmla="*/ 2354893 w 2357718"/>
              <a:gd name="connsiteY9" fmla="*/ 1415440 h 2505204"/>
              <a:gd name="connsiteX10" fmla="*/ 2317315 w 2357718"/>
              <a:gd name="connsiteY10" fmla="*/ 1703538 h 2505204"/>
              <a:gd name="connsiteX11" fmla="*/ 2217107 w 2357718"/>
              <a:gd name="connsiteY11" fmla="*/ 2167001 h 2505204"/>
              <a:gd name="connsiteX12" fmla="*/ 2104372 w 2357718"/>
              <a:gd name="connsiteY12" fmla="*/ 2342366 h 2505204"/>
              <a:gd name="connsiteX13" fmla="*/ 1954060 w 2357718"/>
              <a:gd name="connsiteY13" fmla="*/ 2505204 h 2505204"/>
              <a:gd name="connsiteX14" fmla="*/ 1954060 w 2357718"/>
              <a:gd name="connsiteY14" fmla="*/ 2505204 h 2505204"/>
              <a:gd name="connsiteX0" fmla="*/ 0 w 2357718"/>
              <a:gd name="connsiteY0" fmla="*/ 250519 h 2505204"/>
              <a:gd name="connsiteX1" fmla="*/ 225468 w 2357718"/>
              <a:gd name="connsiteY1" fmla="*/ 112733 h 2505204"/>
              <a:gd name="connsiteX2" fmla="*/ 551145 w 2357718"/>
              <a:gd name="connsiteY2" fmla="*/ 12525 h 2505204"/>
              <a:gd name="connsiteX3" fmla="*/ 1077238 w 2357718"/>
              <a:gd name="connsiteY3" fmla="*/ 12525 h 2505204"/>
              <a:gd name="connsiteX4" fmla="*/ 1453019 w 2357718"/>
              <a:gd name="connsiteY4" fmla="*/ 112733 h 2505204"/>
              <a:gd name="connsiteX5" fmla="*/ 1753644 w 2357718"/>
              <a:gd name="connsiteY5" fmla="*/ 275571 h 2505204"/>
              <a:gd name="connsiteX6" fmla="*/ 2029216 w 2357718"/>
              <a:gd name="connsiteY6" fmla="*/ 488514 h 2505204"/>
              <a:gd name="connsiteX7" fmla="*/ 2242159 w 2357718"/>
              <a:gd name="connsiteY7" fmla="*/ 839243 h 2505204"/>
              <a:gd name="connsiteX8" fmla="*/ 2342367 w 2357718"/>
              <a:gd name="connsiteY8" fmla="*/ 1152393 h 2505204"/>
              <a:gd name="connsiteX9" fmla="*/ 2354893 w 2357718"/>
              <a:gd name="connsiteY9" fmla="*/ 1415440 h 2505204"/>
              <a:gd name="connsiteX10" fmla="*/ 2317315 w 2357718"/>
              <a:gd name="connsiteY10" fmla="*/ 1703538 h 2505204"/>
              <a:gd name="connsiteX11" fmla="*/ 2279737 w 2357718"/>
              <a:gd name="connsiteY11" fmla="*/ 2016689 h 2505204"/>
              <a:gd name="connsiteX12" fmla="*/ 2104372 w 2357718"/>
              <a:gd name="connsiteY12" fmla="*/ 2342366 h 2505204"/>
              <a:gd name="connsiteX13" fmla="*/ 1954060 w 2357718"/>
              <a:gd name="connsiteY13" fmla="*/ 2505204 h 2505204"/>
              <a:gd name="connsiteX14" fmla="*/ 1954060 w 2357718"/>
              <a:gd name="connsiteY14" fmla="*/ 2505204 h 2505204"/>
              <a:gd name="connsiteX0" fmla="*/ 0 w 2360484"/>
              <a:gd name="connsiteY0" fmla="*/ 250519 h 2505204"/>
              <a:gd name="connsiteX1" fmla="*/ 225468 w 2360484"/>
              <a:gd name="connsiteY1" fmla="*/ 112733 h 2505204"/>
              <a:gd name="connsiteX2" fmla="*/ 551145 w 2360484"/>
              <a:gd name="connsiteY2" fmla="*/ 12525 h 2505204"/>
              <a:gd name="connsiteX3" fmla="*/ 1077238 w 2360484"/>
              <a:gd name="connsiteY3" fmla="*/ 12525 h 2505204"/>
              <a:gd name="connsiteX4" fmla="*/ 1453019 w 2360484"/>
              <a:gd name="connsiteY4" fmla="*/ 112733 h 2505204"/>
              <a:gd name="connsiteX5" fmla="*/ 1753644 w 2360484"/>
              <a:gd name="connsiteY5" fmla="*/ 275571 h 2505204"/>
              <a:gd name="connsiteX6" fmla="*/ 2029216 w 2360484"/>
              <a:gd name="connsiteY6" fmla="*/ 488514 h 2505204"/>
              <a:gd name="connsiteX7" fmla="*/ 2242159 w 2360484"/>
              <a:gd name="connsiteY7" fmla="*/ 839243 h 2505204"/>
              <a:gd name="connsiteX8" fmla="*/ 2342367 w 2360484"/>
              <a:gd name="connsiteY8" fmla="*/ 1152393 h 2505204"/>
              <a:gd name="connsiteX9" fmla="*/ 2354893 w 2360484"/>
              <a:gd name="connsiteY9" fmla="*/ 1415440 h 2505204"/>
              <a:gd name="connsiteX10" fmla="*/ 2279737 w 2360484"/>
              <a:gd name="connsiteY10" fmla="*/ 2016689 h 2505204"/>
              <a:gd name="connsiteX11" fmla="*/ 2104372 w 2360484"/>
              <a:gd name="connsiteY11" fmla="*/ 2342366 h 2505204"/>
              <a:gd name="connsiteX12" fmla="*/ 1954060 w 2360484"/>
              <a:gd name="connsiteY12" fmla="*/ 2505204 h 2505204"/>
              <a:gd name="connsiteX13" fmla="*/ 1954060 w 2360484"/>
              <a:gd name="connsiteY13" fmla="*/ 2505204 h 2505204"/>
              <a:gd name="connsiteX0" fmla="*/ 0 w 2357339"/>
              <a:gd name="connsiteY0" fmla="*/ 250519 h 2505204"/>
              <a:gd name="connsiteX1" fmla="*/ 225468 w 2357339"/>
              <a:gd name="connsiteY1" fmla="*/ 112733 h 2505204"/>
              <a:gd name="connsiteX2" fmla="*/ 551145 w 2357339"/>
              <a:gd name="connsiteY2" fmla="*/ 12525 h 2505204"/>
              <a:gd name="connsiteX3" fmla="*/ 1077238 w 2357339"/>
              <a:gd name="connsiteY3" fmla="*/ 12525 h 2505204"/>
              <a:gd name="connsiteX4" fmla="*/ 1453019 w 2357339"/>
              <a:gd name="connsiteY4" fmla="*/ 112733 h 2505204"/>
              <a:gd name="connsiteX5" fmla="*/ 1753644 w 2357339"/>
              <a:gd name="connsiteY5" fmla="*/ 275571 h 2505204"/>
              <a:gd name="connsiteX6" fmla="*/ 2029216 w 2357339"/>
              <a:gd name="connsiteY6" fmla="*/ 488514 h 2505204"/>
              <a:gd name="connsiteX7" fmla="*/ 2242159 w 2357339"/>
              <a:gd name="connsiteY7" fmla="*/ 839243 h 2505204"/>
              <a:gd name="connsiteX8" fmla="*/ 2342367 w 2357339"/>
              <a:gd name="connsiteY8" fmla="*/ 1152393 h 2505204"/>
              <a:gd name="connsiteX9" fmla="*/ 2354893 w 2357339"/>
              <a:gd name="connsiteY9" fmla="*/ 1415440 h 2505204"/>
              <a:gd name="connsiteX10" fmla="*/ 2329841 w 2357339"/>
              <a:gd name="connsiteY10" fmla="*/ 1816273 h 2505204"/>
              <a:gd name="connsiteX11" fmla="*/ 2104372 w 2357339"/>
              <a:gd name="connsiteY11" fmla="*/ 2342366 h 2505204"/>
              <a:gd name="connsiteX12" fmla="*/ 1954060 w 2357339"/>
              <a:gd name="connsiteY12" fmla="*/ 2505204 h 2505204"/>
              <a:gd name="connsiteX13" fmla="*/ 1954060 w 2357339"/>
              <a:gd name="connsiteY13" fmla="*/ 2505204 h 2505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57339" h="2505204">
                <a:moveTo>
                  <a:pt x="0" y="250519"/>
                </a:moveTo>
                <a:cubicBezTo>
                  <a:pt x="66805" y="201459"/>
                  <a:pt x="133611" y="152399"/>
                  <a:pt x="225468" y="112733"/>
                </a:cubicBezTo>
                <a:cubicBezTo>
                  <a:pt x="317325" y="73067"/>
                  <a:pt x="409183" y="29226"/>
                  <a:pt x="551145" y="12525"/>
                </a:cubicBezTo>
                <a:cubicBezTo>
                  <a:pt x="693107" y="-4176"/>
                  <a:pt x="926926" y="-4176"/>
                  <a:pt x="1077238" y="12525"/>
                </a:cubicBezTo>
                <a:cubicBezTo>
                  <a:pt x="1227550" y="29226"/>
                  <a:pt x="1340285" y="68892"/>
                  <a:pt x="1453019" y="112733"/>
                </a:cubicBezTo>
                <a:cubicBezTo>
                  <a:pt x="1565753" y="156574"/>
                  <a:pt x="1657611" y="212941"/>
                  <a:pt x="1753644" y="275571"/>
                </a:cubicBezTo>
                <a:cubicBezTo>
                  <a:pt x="1849677" y="338201"/>
                  <a:pt x="1947797" y="394569"/>
                  <a:pt x="2029216" y="488514"/>
                </a:cubicBezTo>
                <a:cubicBezTo>
                  <a:pt x="2110635" y="582459"/>
                  <a:pt x="2189967" y="728597"/>
                  <a:pt x="2242159" y="839243"/>
                </a:cubicBezTo>
                <a:cubicBezTo>
                  <a:pt x="2294351" y="949890"/>
                  <a:pt x="2323578" y="1056360"/>
                  <a:pt x="2342367" y="1152393"/>
                </a:cubicBezTo>
                <a:cubicBezTo>
                  <a:pt x="2361156" y="1248426"/>
                  <a:pt x="2356981" y="1304793"/>
                  <a:pt x="2354893" y="1415440"/>
                </a:cubicBezTo>
                <a:cubicBezTo>
                  <a:pt x="2352805" y="1526087"/>
                  <a:pt x="2371594" y="1661785"/>
                  <a:pt x="2329841" y="1816273"/>
                </a:cubicBezTo>
                <a:cubicBezTo>
                  <a:pt x="2288088" y="1970761"/>
                  <a:pt x="2167002" y="2227544"/>
                  <a:pt x="2104372" y="2342366"/>
                </a:cubicBezTo>
                <a:cubicBezTo>
                  <a:pt x="2041742" y="2457188"/>
                  <a:pt x="1954060" y="2505204"/>
                  <a:pt x="1954060" y="2505204"/>
                </a:cubicBezTo>
                <a:lnTo>
                  <a:pt x="1954060" y="2505204"/>
                </a:lnTo>
              </a:path>
            </a:pathLst>
          </a:cu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27" name="Szabadkézi sokszög 26"/>
          <p:cNvSpPr/>
          <p:nvPr/>
        </p:nvSpPr>
        <p:spPr>
          <a:xfrm>
            <a:off x="4295775" y="3619500"/>
            <a:ext cx="2355850" cy="2443163"/>
          </a:xfrm>
          <a:custGeom>
            <a:avLst/>
            <a:gdLst>
              <a:gd name="connsiteX0" fmla="*/ 0 w 2267864"/>
              <a:gd name="connsiteY0" fmla="*/ 272970 h 2377342"/>
              <a:gd name="connsiteX1" fmla="*/ 250521 w 2267864"/>
              <a:gd name="connsiteY1" fmla="*/ 122657 h 2377342"/>
              <a:gd name="connsiteX2" fmla="*/ 588724 w 2267864"/>
              <a:gd name="connsiteY2" fmla="*/ 9923 h 2377342"/>
              <a:gd name="connsiteX3" fmla="*/ 964505 w 2267864"/>
              <a:gd name="connsiteY3" fmla="*/ 9923 h 2377342"/>
              <a:gd name="connsiteX4" fmla="*/ 1265129 w 2267864"/>
              <a:gd name="connsiteY4" fmla="*/ 47501 h 2377342"/>
              <a:gd name="connsiteX5" fmla="*/ 1665962 w 2267864"/>
              <a:gd name="connsiteY5" fmla="*/ 210339 h 2377342"/>
              <a:gd name="connsiteX6" fmla="*/ 2054269 w 2267864"/>
              <a:gd name="connsiteY6" fmla="*/ 636224 h 2377342"/>
              <a:gd name="connsiteX7" fmla="*/ 2217107 w 2267864"/>
              <a:gd name="connsiteY7" fmla="*/ 1037057 h 2377342"/>
              <a:gd name="connsiteX8" fmla="*/ 2267211 w 2267864"/>
              <a:gd name="connsiteY8" fmla="*/ 1375260 h 2377342"/>
              <a:gd name="connsiteX9" fmla="*/ 2242159 w 2267864"/>
              <a:gd name="connsiteY9" fmla="*/ 1625781 h 2377342"/>
              <a:gd name="connsiteX10" fmla="*/ 2192055 w 2267864"/>
              <a:gd name="connsiteY10" fmla="*/ 1901353 h 2377342"/>
              <a:gd name="connsiteX11" fmla="*/ 2091847 w 2267864"/>
              <a:gd name="connsiteY11" fmla="*/ 2164400 h 2377342"/>
              <a:gd name="connsiteX12" fmla="*/ 1966587 w 2267864"/>
              <a:gd name="connsiteY12" fmla="*/ 2377342 h 2377342"/>
              <a:gd name="connsiteX13" fmla="*/ 1966587 w 2267864"/>
              <a:gd name="connsiteY13" fmla="*/ 2377342 h 2377342"/>
              <a:gd name="connsiteX0" fmla="*/ 0 w 2267864"/>
              <a:gd name="connsiteY0" fmla="*/ 301838 h 2406210"/>
              <a:gd name="connsiteX1" fmla="*/ 250521 w 2267864"/>
              <a:gd name="connsiteY1" fmla="*/ 151525 h 2406210"/>
              <a:gd name="connsiteX2" fmla="*/ 588724 w 2267864"/>
              <a:gd name="connsiteY2" fmla="*/ 38791 h 2406210"/>
              <a:gd name="connsiteX3" fmla="*/ 964505 w 2267864"/>
              <a:gd name="connsiteY3" fmla="*/ 1213 h 2406210"/>
              <a:gd name="connsiteX4" fmla="*/ 1265129 w 2267864"/>
              <a:gd name="connsiteY4" fmla="*/ 76369 h 2406210"/>
              <a:gd name="connsiteX5" fmla="*/ 1665962 w 2267864"/>
              <a:gd name="connsiteY5" fmla="*/ 239207 h 2406210"/>
              <a:gd name="connsiteX6" fmla="*/ 2054269 w 2267864"/>
              <a:gd name="connsiteY6" fmla="*/ 665092 h 2406210"/>
              <a:gd name="connsiteX7" fmla="*/ 2217107 w 2267864"/>
              <a:gd name="connsiteY7" fmla="*/ 1065925 h 2406210"/>
              <a:gd name="connsiteX8" fmla="*/ 2267211 w 2267864"/>
              <a:gd name="connsiteY8" fmla="*/ 1404128 h 2406210"/>
              <a:gd name="connsiteX9" fmla="*/ 2242159 w 2267864"/>
              <a:gd name="connsiteY9" fmla="*/ 1654649 h 2406210"/>
              <a:gd name="connsiteX10" fmla="*/ 2192055 w 2267864"/>
              <a:gd name="connsiteY10" fmla="*/ 1930221 h 2406210"/>
              <a:gd name="connsiteX11" fmla="*/ 2091847 w 2267864"/>
              <a:gd name="connsiteY11" fmla="*/ 2193268 h 2406210"/>
              <a:gd name="connsiteX12" fmla="*/ 1966587 w 2267864"/>
              <a:gd name="connsiteY12" fmla="*/ 2406210 h 2406210"/>
              <a:gd name="connsiteX13" fmla="*/ 1966587 w 2267864"/>
              <a:gd name="connsiteY13" fmla="*/ 2406210 h 2406210"/>
              <a:gd name="connsiteX0" fmla="*/ 0 w 2267864"/>
              <a:gd name="connsiteY0" fmla="*/ 300626 h 2404998"/>
              <a:gd name="connsiteX1" fmla="*/ 250521 w 2267864"/>
              <a:gd name="connsiteY1" fmla="*/ 150313 h 2404998"/>
              <a:gd name="connsiteX2" fmla="*/ 588724 w 2267864"/>
              <a:gd name="connsiteY2" fmla="*/ 37579 h 2404998"/>
              <a:gd name="connsiteX3" fmla="*/ 964505 w 2267864"/>
              <a:gd name="connsiteY3" fmla="*/ 1 h 2404998"/>
              <a:gd name="connsiteX4" fmla="*/ 1301324 w 2267864"/>
              <a:gd name="connsiteY4" fmla="*/ 38158 h 2404998"/>
              <a:gd name="connsiteX5" fmla="*/ 1665962 w 2267864"/>
              <a:gd name="connsiteY5" fmla="*/ 237995 h 2404998"/>
              <a:gd name="connsiteX6" fmla="*/ 2054269 w 2267864"/>
              <a:gd name="connsiteY6" fmla="*/ 663880 h 2404998"/>
              <a:gd name="connsiteX7" fmla="*/ 2217107 w 2267864"/>
              <a:gd name="connsiteY7" fmla="*/ 1064713 h 2404998"/>
              <a:gd name="connsiteX8" fmla="*/ 2267211 w 2267864"/>
              <a:gd name="connsiteY8" fmla="*/ 1402916 h 2404998"/>
              <a:gd name="connsiteX9" fmla="*/ 2242159 w 2267864"/>
              <a:gd name="connsiteY9" fmla="*/ 1653437 h 2404998"/>
              <a:gd name="connsiteX10" fmla="*/ 2192055 w 2267864"/>
              <a:gd name="connsiteY10" fmla="*/ 1929009 h 2404998"/>
              <a:gd name="connsiteX11" fmla="*/ 2091847 w 2267864"/>
              <a:gd name="connsiteY11" fmla="*/ 2192056 h 2404998"/>
              <a:gd name="connsiteX12" fmla="*/ 1966587 w 2267864"/>
              <a:gd name="connsiteY12" fmla="*/ 2404998 h 2404998"/>
              <a:gd name="connsiteX13" fmla="*/ 1966587 w 2267864"/>
              <a:gd name="connsiteY13" fmla="*/ 2404998 h 2404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267864" h="2404998">
                <a:moveTo>
                  <a:pt x="0" y="300626"/>
                </a:moveTo>
                <a:cubicBezTo>
                  <a:pt x="76200" y="247390"/>
                  <a:pt x="152400" y="194154"/>
                  <a:pt x="250521" y="150313"/>
                </a:cubicBezTo>
                <a:cubicBezTo>
                  <a:pt x="348642" y="106472"/>
                  <a:pt x="469727" y="62631"/>
                  <a:pt x="588724" y="37579"/>
                </a:cubicBezTo>
                <a:cubicBezTo>
                  <a:pt x="707721" y="12527"/>
                  <a:pt x="845738" y="-95"/>
                  <a:pt x="964505" y="1"/>
                </a:cubicBezTo>
                <a:cubicBezTo>
                  <a:pt x="1083272" y="98"/>
                  <a:pt x="1184415" y="-1508"/>
                  <a:pt x="1301324" y="38158"/>
                </a:cubicBezTo>
                <a:cubicBezTo>
                  <a:pt x="1418233" y="77824"/>
                  <a:pt x="1540471" y="133708"/>
                  <a:pt x="1665962" y="237995"/>
                </a:cubicBezTo>
                <a:cubicBezTo>
                  <a:pt x="1791453" y="342282"/>
                  <a:pt x="1962412" y="526094"/>
                  <a:pt x="2054269" y="663880"/>
                </a:cubicBezTo>
                <a:cubicBezTo>
                  <a:pt x="2146127" y="801666"/>
                  <a:pt x="2181617" y="941540"/>
                  <a:pt x="2217107" y="1064713"/>
                </a:cubicBezTo>
                <a:cubicBezTo>
                  <a:pt x="2252597" y="1187886"/>
                  <a:pt x="2263036" y="1304796"/>
                  <a:pt x="2267211" y="1402916"/>
                </a:cubicBezTo>
                <a:cubicBezTo>
                  <a:pt x="2271386" y="1501036"/>
                  <a:pt x="2254685" y="1565755"/>
                  <a:pt x="2242159" y="1653437"/>
                </a:cubicBezTo>
                <a:cubicBezTo>
                  <a:pt x="2229633" y="1741119"/>
                  <a:pt x="2217107" y="1839239"/>
                  <a:pt x="2192055" y="1929009"/>
                </a:cubicBezTo>
                <a:cubicBezTo>
                  <a:pt x="2167003" y="2018779"/>
                  <a:pt x="2129425" y="2112724"/>
                  <a:pt x="2091847" y="2192056"/>
                </a:cubicBezTo>
                <a:cubicBezTo>
                  <a:pt x="2054269" y="2271388"/>
                  <a:pt x="1966587" y="2404998"/>
                  <a:pt x="1966587" y="2404998"/>
                </a:cubicBezTo>
                <a:lnTo>
                  <a:pt x="1966587" y="2404998"/>
                </a:lnTo>
              </a:path>
            </a:pathLst>
          </a:custGeom>
          <a:noFill/>
          <a:ln w="28575">
            <a:solidFill>
              <a:schemeClr val="accent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cxnSp>
        <p:nvCxnSpPr>
          <p:cNvPr id="29" name="Egyenes összekötő 28"/>
          <p:cNvCxnSpPr/>
          <p:nvPr/>
        </p:nvCxnSpPr>
        <p:spPr>
          <a:xfrm>
            <a:off x="1550988" y="2165350"/>
            <a:ext cx="0" cy="30797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gyenes összekötő 29"/>
          <p:cNvCxnSpPr/>
          <p:nvPr/>
        </p:nvCxnSpPr>
        <p:spPr>
          <a:xfrm>
            <a:off x="7702550" y="6154738"/>
            <a:ext cx="0" cy="30797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Szabadkézi sokszög 30"/>
          <p:cNvSpPr/>
          <p:nvPr/>
        </p:nvSpPr>
        <p:spPr>
          <a:xfrm>
            <a:off x="6308725" y="5291138"/>
            <a:ext cx="404813" cy="863600"/>
          </a:xfrm>
          <a:custGeom>
            <a:avLst/>
            <a:gdLst>
              <a:gd name="connsiteX0" fmla="*/ 0 w 400946"/>
              <a:gd name="connsiteY0" fmla="*/ 0 h 864296"/>
              <a:gd name="connsiteX1" fmla="*/ 225469 w 400946"/>
              <a:gd name="connsiteY1" fmla="*/ 200417 h 864296"/>
              <a:gd name="connsiteX2" fmla="*/ 350729 w 400946"/>
              <a:gd name="connsiteY2" fmla="*/ 400833 h 864296"/>
              <a:gd name="connsiteX3" fmla="*/ 400833 w 400946"/>
              <a:gd name="connsiteY3" fmla="*/ 563672 h 864296"/>
              <a:gd name="connsiteX4" fmla="*/ 363255 w 400946"/>
              <a:gd name="connsiteY4" fmla="*/ 663880 h 864296"/>
              <a:gd name="connsiteX5" fmla="*/ 325677 w 400946"/>
              <a:gd name="connsiteY5" fmla="*/ 739036 h 864296"/>
              <a:gd name="connsiteX6" fmla="*/ 250521 w 400946"/>
              <a:gd name="connsiteY6" fmla="*/ 789140 h 864296"/>
              <a:gd name="connsiteX7" fmla="*/ 25052 w 400946"/>
              <a:gd name="connsiteY7" fmla="*/ 864296 h 864296"/>
              <a:gd name="connsiteX8" fmla="*/ 25052 w 400946"/>
              <a:gd name="connsiteY8" fmla="*/ 864296 h 864296"/>
              <a:gd name="connsiteX0" fmla="*/ 0 w 401289"/>
              <a:gd name="connsiteY0" fmla="*/ 0 h 864296"/>
              <a:gd name="connsiteX1" fmla="*/ 225469 w 401289"/>
              <a:gd name="connsiteY1" fmla="*/ 200417 h 864296"/>
              <a:gd name="connsiteX2" fmla="*/ 350729 w 401289"/>
              <a:gd name="connsiteY2" fmla="*/ 400833 h 864296"/>
              <a:gd name="connsiteX3" fmla="*/ 400833 w 401289"/>
              <a:gd name="connsiteY3" fmla="*/ 563672 h 864296"/>
              <a:gd name="connsiteX4" fmla="*/ 325677 w 401289"/>
              <a:gd name="connsiteY4" fmla="*/ 739036 h 864296"/>
              <a:gd name="connsiteX5" fmla="*/ 250521 w 401289"/>
              <a:gd name="connsiteY5" fmla="*/ 789140 h 864296"/>
              <a:gd name="connsiteX6" fmla="*/ 25052 w 401289"/>
              <a:gd name="connsiteY6" fmla="*/ 864296 h 864296"/>
              <a:gd name="connsiteX7" fmla="*/ 25052 w 401289"/>
              <a:gd name="connsiteY7" fmla="*/ 864296 h 864296"/>
              <a:gd name="connsiteX0" fmla="*/ 0 w 404952"/>
              <a:gd name="connsiteY0" fmla="*/ 0 h 864296"/>
              <a:gd name="connsiteX1" fmla="*/ 225469 w 404952"/>
              <a:gd name="connsiteY1" fmla="*/ 200417 h 864296"/>
              <a:gd name="connsiteX2" fmla="*/ 350729 w 404952"/>
              <a:gd name="connsiteY2" fmla="*/ 400833 h 864296"/>
              <a:gd name="connsiteX3" fmla="*/ 400833 w 404952"/>
              <a:gd name="connsiteY3" fmla="*/ 563672 h 864296"/>
              <a:gd name="connsiteX4" fmla="*/ 250521 w 404952"/>
              <a:gd name="connsiteY4" fmla="*/ 789140 h 864296"/>
              <a:gd name="connsiteX5" fmla="*/ 25052 w 404952"/>
              <a:gd name="connsiteY5" fmla="*/ 864296 h 864296"/>
              <a:gd name="connsiteX6" fmla="*/ 25052 w 404952"/>
              <a:gd name="connsiteY6" fmla="*/ 864296 h 864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4952" h="864296">
                <a:moveTo>
                  <a:pt x="0" y="0"/>
                </a:moveTo>
                <a:cubicBezTo>
                  <a:pt x="83507" y="66806"/>
                  <a:pt x="167014" y="133612"/>
                  <a:pt x="225469" y="200417"/>
                </a:cubicBezTo>
                <a:cubicBezTo>
                  <a:pt x="283924" y="267222"/>
                  <a:pt x="321502" y="340291"/>
                  <a:pt x="350729" y="400833"/>
                </a:cubicBezTo>
                <a:cubicBezTo>
                  <a:pt x="379956" y="461375"/>
                  <a:pt x="417534" y="498954"/>
                  <a:pt x="400833" y="563672"/>
                </a:cubicBezTo>
                <a:cubicBezTo>
                  <a:pt x="384132" y="628390"/>
                  <a:pt x="313151" y="739036"/>
                  <a:pt x="250521" y="789140"/>
                </a:cubicBezTo>
                <a:cubicBezTo>
                  <a:pt x="200417" y="810017"/>
                  <a:pt x="25052" y="864296"/>
                  <a:pt x="25052" y="864296"/>
                </a:cubicBezTo>
                <a:lnTo>
                  <a:pt x="25052" y="864296"/>
                </a:lnTo>
              </a:path>
            </a:pathLst>
          </a:custGeom>
          <a:noFill/>
          <a:ln w="762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grpSp>
        <p:nvGrpSpPr>
          <p:cNvPr id="32" name="Csoportba foglalás 31"/>
          <p:cNvGrpSpPr/>
          <p:nvPr/>
        </p:nvGrpSpPr>
        <p:grpSpPr>
          <a:xfrm>
            <a:off x="6732240" y="1138113"/>
            <a:ext cx="951978" cy="4665787"/>
            <a:chOff x="6576164" y="1189973"/>
            <a:chExt cx="951978" cy="4546948"/>
          </a:xfrm>
          <a:solidFill>
            <a:srgbClr val="FFCCCC"/>
          </a:solidFill>
        </p:grpSpPr>
        <p:sp>
          <p:nvSpPr>
            <p:cNvPr id="33" name="Szabadkézi sokszög 32"/>
            <p:cNvSpPr/>
            <p:nvPr/>
          </p:nvSpPr>
          <p:spPr>
            <a:xfrm>
              <a:off x="6576164" y="1215025"/>
              <a:ext cx="951978" cy="4521896"/>
            </a:xfrm>
            <a:custGeom>
              <a:avLst/>
              <a:gdLst>
                <a:gd name="connsiteX0" fmla="*/ 0 w 951978"/>
                <a:gd name="connsiteY0" fmla="*/ 0 h 4521896"/>
                <a:gd name="connsiteX1" fmla="*/ 951978 w 951978"/>
                <a:gd name="connsiteY1" fmla="*/ 0 h 4521896"/>
                <a:gd name="connsiteX2" fmla="*/ 951978 w 951978"/>
                <a:gd name="connsiteY2" fmla="*/ 4521896 h 4521896"/>
                <a:gd name="connsiteX3" fmla="*/ 839244 w 951978"/>
                <a:gd name="connsiteY3" fmla="*/ 4496843 h 4521896"/>
                <a:gd name="connsiteX4" fmla="*/ 626302 w 951978"/>
                <a:gd name="connsiteY4" fmla="*/ 4221271 h 4521896"/>
                <a:gd name="connsiteX5" fmla="*/ 338203 w 951978"/>
                <a:gd name="connsiteY5" fmla="*/ 3582443 h 4521896"/>
                <a:gd name="connsiteX6" fmla="*/ 162839 w 951978"/>
                <a:gd name="connsiteY6" fmla="*/ 2868460 h 4521896"/>
                <a:gd name="connsiteX7" fmla="*/ 75157 w 951978"/>
                <a:gd name="connsiteY7" fmla="*/ 2167002 h 4521896"/>
                <a:gd name="connsiteX8" fmla="*/ 37578 w 951978"/>
                <a:gd name="connsiteY8" fmla="*/ 1465545 h 4521896"/>
                <a:gd name="connsiteX9" fmla="*/ 12526 w 951978"/>
                <a:gd name="connsiteY9" fmla="*/ 651353 h 4521896"/>
                <a:gd name="connsiteX10" fmla="*/ 0 w 951978"/>
                <a:gd name="connsiteY10" fmla="*/ 0 h 4521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51978" h="4521896">
                  <a:moveTo>
                    <a:pt x="0" y="0"/>
                  </a:moveTo>
                  <a:lnTo>
                    <a:pt x="951978" y="0"/>
                  </a:lnTo>
                  <a:lnTo>
                    <a:pt x="951978" y="4521896"/>
                  </a:lnTo>
                  <a:lnTo>
                    <a:pt x="839244" y="4496843"/>
                  </a:lnTo>
                  <a:lnTo>
                    <a:pt x="626302" y="4221271"/>
                  </a:lnTo>
                  <a:lnTo>
                    <a:pt x="338203" y="3582443"/>
                  </a:lnTo>
                  <a:lnTo>
                    <a:pt x="162839" y="2868460"/>
                  </a:lnTo>
                  <a:lnTo>
                    <a:pt x="75157" y="2167002"/>
                  </a:lnTo>
                  <a:lnTo>
                    <a:pt x="37578" y="1465545"/>
                  </a:lnTo>
                  <a:lnTo>
                    <a:pt x="12526" y="651353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u-HU"/>
            </a:p>
          </p:txBody>
        </p:sp>
        <p:sp>
          <p:nvSpPr>
            <p:cNvPr id="34" name="Szabadkézi sokszög 33"/>
            <p:cNvSpPr/>
            <p:nvPr/>
          </p:nvSpPr>
          <p:spPr>
            <a:xfrm>
              <a:off x="6588224" y="1189973"/>
              <a:ext cx="928131" cy="4534422"/>
            </a:xfrm>
            <a:custGeom>
              <a:avLst/>
              <a:gdLst>
                <a:gd name="connsiteX0" fmla="*/ 1205 w 928131"/>
                <a:gd name="connsiteY0" fmla="*/ 0 h 4534422"/>
                <a:gd name="connsiteX1" fmla="*/ 1205 w 928131"/>
                <a:gd name="connsiteY1" fmla="*/ 789139 h 4534422"/>
                <a:gd name="connsiteX2" fmla="*/ 13731 w 928131"/>
                <a:gd name="connsiteY2" fmla="*/ 1478071 h 4534422"/>
                <a:gd name="connsiteX3" fmla="*/ 51310 w 928131"/>
                <a:gd name="connsiteY3" fmla="*/ 2104372 h 4534422"/>
                <a:gd name="connsiteX4" fmla="*/ 126466 w 928131"/>
                <a:gd name="connsiteY4" fmla="*/ 2693095 h 4534422"/>
                <a:gd name="connsiteX5" fmla="*/ 176570 w 928131"/>
                <a:gd name="connsiteY5" fmla="*/ 3093928 h 4534422"/>
                <a:gd name="connsiteX6" fmla="*/ 276778 w 928131"/>
                <a:gd name="connsiteY6" fmla="*/ 3494761 h 4534422"/>
                <a:gd name="connsiteX7" fmla="*/ 414564 w 928131"/>
                <a:gd name="connsiteY7" fmla="*/ 3870542 h 4534422"/>
                <a:gd name="connsiteX8" fmla="*/ 577403 w 928131"/>
                <a:gd name="connsiteY8" fmla="*/ 4196219 h 4534422"/>
                <a:gd name="connsiteX9" fmla="*/ 740241 w 928131"/>
                <a:gd name="connsiteY9" fmla="*/ 4421687 h 4534422"/>
                <a:gd name="connsiteX10" fmla="*/ 815397 w 928131"/>
                <a:gd name="connsiteY10" fmla="*/ 4509369 h 4534422"/>
                <a:gd name="connsiteX11" fmla="*/ 928131 w 928131"/>
                <a:gd name="connsiteY11" fmla="*/ 4534422 h 4534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28131" h="4534422">
                  <a:moveTo>
                    <a:pt x="1205" y="0"/>
                  </a:moveTo>
                  <a:cubicBezTo>
                    <a:pt x="161" y="271397"/>
                    <a:pt x="-883" y="542794"/>
                    <a:pt x="1205" y="789139"/>
                  </a:cubicBezTo>
                  <a:cubicBezTo>
                    <a:pt x="3293" y="1035484"/>
                    <a:pt x="5380" y="1258866"/>
                    <a:pt x="13731" y="1478071"/>
                  </a:cubicBezTo>
                  <a:cubicBezTo>
                    <a:pt x="22082" y="1697276"/>
                    <a:pt x="32521" y="1901868"/>
                    <a:pt x="51310" y="2104372"/>
                  </a:cubicBezTo>
                  <a:cubicBezTo>
                    <a:pt x="70099" y="2306876"/>
                    <a:pt x="105589" y="2528169"/>
                    <a:pt x="126466" y="2693095"/>
                  </a:cubicBezTo>
                  <a:cubicBezTo>
                    <a:pt x="147343" y="2858021"/>
                    <a:pt x="151518" y="2960317"/>
                    <a:pt x="176570" y="3093928"/>
                  </a:cubicBezTo>
                  <a:cubicBezTo>
                    <a:pt x="201622" y="3227539"/>
                    <a:pt x="237112" y="3365325"/>
                    <a:pt x="276778" y="3494761"/>
                  </a:cubicBezTo>
                  <a:cubicBezTo>
                    <a:pt x="316444" y="3624197"/>
                    <a:pt x="364460" y="3753632"/>
                    <a:pt x="414564" y="3870542"/>
                  </a:cubicBezTo>
                  <a:cubicBezTo>
                    <a:pt x="464668" y="3987452"/>
                    <a:pt x="523124" y="4104362"/>
                    <a:pt x="577403" y="4196219"/>
                  </a:cubicBezTo>
                  <a:cubicBezTo>
                    <a:pt x="631682" y="4288076"/>
                    <a:pt x="700575" y="4369495"/>
                    <a:pt x="740241" y="4421687"/>
                  </a:cubicBezTo>
                  <a:cubicBezTo>
                    <a:pt x="779907" y="4473879"/>
                    <a:pt x="784082" y="4490580"/>
                    <a:pt x="815397" y="4509369"/>
                  </a:cubicBezTo>
                  <a:cubicBezTo>
                    <a:pt x="846712" y="4528158"/>
                    <a:pt x="887421" y="4531290"/>
                    <a:pt x="928131" y="4534422"/>
                  </a:cubicBezTo>
                </a:path>
              </a:pathLst>
            </a:custGeom>
            <a:grp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u-HU"/>
            </a:p>
          </p:txBody>
        </p:sp>
      </p:grpSp>
      <p:sp>
        <p:nvSpPr>
          <p:cNvPr id="4" name="Szabadkézi sokszög 3"/>
          <p:cNvSpPr/>
          <p:nvPr/>
        </p:nvSpPr>
        <p:spPr>
          <a:xfrm>
            <a:off x="6453188" y="4856163"/>
            <a:ext cx="771525" cy="819150"/>
          </a:xfrm>
          <a:custGeom>
            <a:avLst/>
            <a:gdLst>
              <a:gd name="connsiteX0" fmla="*/ 76200 w 771525"/>
              <a:gd name="connsiteY0" fmla="*/ 0 h 819150"/>
              <a:gd name="connsiteX1" fmla="*/ 571500 w 771525"/>
              <a:gd name="connsiteY1" fmla="*/ 523875 h 819150"/>
              <a:gd name="connsiteX2" fmla="*/ 609600 w 771525"/>
              <a:gd name="connsiteY2" fmla="*/ 466725 h 819150"/>
              <a:gd name="connsiteX3" fmla="*/ 771525 w 771525"/>
              <a:gd name="connsiteY3" fmla="*/ 819150 h 819150"/>
              <a:gd name="connsiteX4" fmla="*/ 457200 w 771525"/>
              <a:gd name="connsiteY4" fmla="*/ 666750 h 819150"/>
              <a:gd name="connsiteX5" fmla="*/ 504825 w 771525"/>
              <a:gd name="connsiteY5" fmla="*/ 590550 h 819150"/>
              <a:gd name="connsiteX6" fmla="*/ 0 w 771525"/>
              <a:gd name="connsiteY6" fmla="*/ 114300 h 819150"/>
              <a:gd name="connsiteX7" fmla="*/ 76200 w 771525"/>
              <a:gd name="connsiteY7" fmla="*/ 0 h 819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1525" h="819150">
                <a:moveTo>
                  <a:pt x="76200" y="0"/>
                </a:moveTo>
                <a:lnTo>
                  <a:pt x="571500" y="523875"/>
                </a:lnTo>
                <a:lnTo>
                  <a:pt x="609600" y="466725"/>
                </a:lnTo>
                <a:lnTo>
                  <a:pt x="771525" y="819150"/>
                </a:lnTo>
                <a:lnTo>
                  <a:pt x="457200" y="666750"/>
                </a:lnTo>
                <a:lnTo>
                  <a:pt x="504825" y="590550"/>
                </a:lnTo>
                <a:lnTo>
                  <a:pt x="0" y="114300"/>
                </a:lnTo>
                <a:lnTo>
                  <a:pt x="76200" y="0"/>
                </a:lnTo>
                <a:close/>
              </a:path>
            </a:pathLst>
          </a:cu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cxnSp>
        <p:nvCxnSpPr>
          <p:cNvPr id="15" name="Egyenes összekötő nyíllal 14"/>
          <p:cNvCxnSpPr>
            <a:stCxn id="30730" idx="1"/>
          </p:cNvCxnSpPr>
          <p:nvPr/>
        </p:nvCxnSpPr>
        <p:spPr>
          <a:xfrm flipH="1">
            <a:off x="7019925" y="1376363"/>
            <a:ext cx="865188" cy="68421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gyenes összekötő nyíllal 23"/>
          <p:cNvCxnSpPr>
            <a:stCxn id="30736" idx="1"/>
          </p:cNvCxnSpPr>
          <p:nvPr/>
        </p:nvCxnSpPr>
        <p:spPr>
          <a:xfrm flipH="1">
            <a:off x="7307263" y="5408613"/>
            <a:ext cx="577850" cy="32226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zabadkézi sokszög 6"/>
          <p:cNvSpPr/>
          <p:nvPr/>
        </p:nvSpPr>
        <p:spPr>
          <a:xfrm>
            <a:off x="1552575" y="1171575"/>
            <a:ext cx="6153150" cy="4991100"/>
          </a:xfrm>
          <a:custGeom>
            <a:avLst/>
            <a:gdLst>
              <a:gd name="connsiteX0" fmla="*/ 0 w 6153150"/>
              <a:gd name="connsiteY0" fmla="*/ 990600 h 4991100"/>
              <a:gd name="connsiteX1" fmla="*/ 9525 w 6153150"/>
              <a:gd name="connsiteY1" fmla="*/ 0 h 4991100"/>
              <a:gd name="connsiteX2" fmla="*/ 6153150 w 6153150"/>
              <a:gd name="connsiteY2" fmla="*/ 9525 h 4991100"/>
              <a:gd name="connsiteX3" fmla="*/ 6153150 w 6153150"/>
              <a:gd name="connsiteY3" fmla="*/ 4991100 h 4991100"/>
              <a:gd name="connsiteX4" fmla="*/ 6153150 w 6153150"/>
              <a:gd name="connsiteY4" fmla="*/ 4991100 h 4991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53150" h="4991100">
                <a:moveTo>
                  <a:pt x="0" y="990600"/>
                </a:moveTo>
                <a:lnTo>
                  <a:pt x="9525" y="0"/>
                </a:lnTo>
                <a:lnTo>
                  <a:pt x="6153150" y="9525"/>
                </a:lnTo>
                <a:lnTo>
                  <a:pt x="6153150" y="4991100"/>
                </a:lnTo>
                <a:lnTo>
                  <a:pt x="6153150" y="4991100"/>
                </a:lnTo>
              </a:path>
            </a:pathLst>
          </a:cu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2" name="Szabadkézi sokszög 1"/>
          <p:cNvSpPr/>
          <p:nvPr/>
        </p:nvSpPr>
        <p:spPr>
          <a:xfrm>
            <a:off x="3419475" y="1866900"/>
            <a:ext cx="1090613" cy="1076325"/>
          </a:xfrm>
          <a:custGeom>
            <a:avLst/>
            <a:gdLst>
              <a:gd name="connsiteX0" fmla="*/ 137787 w 1089765"/>
              <a:gd name="connsiteY0" fmla="*/ 0 h 1077238"/>
              <a:gd name="connsiteX1" fmla="*/ 0 w 1089765"/>
              <a:gd name="connsiteY1" fmla="*/ 175364 h 1077238"/>
              <a:gd name="connsiteX2" fmla="*/ 926927 w 1089765"/>
              <a:gd name="connsiteY2" fmla="*/ 1077238 h 1077238"/>
              <a:gd name="connsiteX3" fmla="*/ 1089765 w 1089765"/>
              <a:gd name="connsiteY3" fmla="*/ 951978 h 1077238"/>
              <a:gd name="connsiteX4" fmla="*/ 137787 w 1089765"/>
              <a:gd name="connsiteY4" fmla="*/ 0 h 107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9765" h="1077238">
                <a:moveTo>
                  <a:pt x="137787" y="0"/>
                </a:moveTo>
                <a:lnTo>
                  <a:pt x="0" y="175364"/>
                </a:lnTo>
                <a:lnTo>
                  <a:pt x="926927" y="1077238"/>
                </a:lnTo>
                <a:lnTo>
                  <a:pt x="1089765" y="951978"/>
                </a:lnTo>
                <a:lnTo>
                  <a:pt x="137787" y="0"/>
                </a:lnTo>
                <a:close/>
              </a:path>
            </a:pathLst>
          </a:custGeom>
          <a:noFill/>
          <a:ln>
            <a:solidFill>
              <a:schemeClr val="bg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28" name="Ellipszis 27"/>
          <p:cNvSpPr/>
          <p:nvPr/>
        </p:nvSpPr>
        <p:spPr>
          <a:xfrm rot="2551292">
            <a:off x="4335463" y="2678113"/>
            <a:ext cx="865187" cy="1008062"/>
          </a:xfrm>
          <a:prstGeom prst="ellipse">
            <a:avLst/>
          </a:prstGeom>
          <a:noFill/>
          <a:ln w="38100"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9" name="Szabadkézi sokszög 8"/>
          <p:cNvSpPr/>
          <p:nvPr/>
        </p:nvSpPr>
        <p:spPr>
          <a:xfrm>
            <a:off x="6445250" y="4781550"/>
            <a:ext cx="660400" cy="685800"/>
          </a:xfrm>
          <a:custGeom>
            <a:avLst/>
            <a:gdLst>
              <a:gd name="connsiteX0" fmla="*/ 659694 w 659694"/>
              <a:gd name="connsiteY0" fmla="*/ 200282 h 686057"/>
              <a:gd name="connsiteX1" fmla="*/ 526344 w 659694"/>
              <a:gd name="connsiteY1" fmla="*/ 85982 h 686057"/>
              <a:gd name="connsiteX2" fmla="*/ 421569 w 659694"/>
              <a:gd name="connsiteY2" fmla="*/ 38357 h 686057"/>
              <a:gd name="connsiteX3" fmla="*/ 240594 w 659694"/>
              <a:gd name="connsiteY3" fmla="*/ 257 h 686057"/>
              <a:gd name="connsiteX4" fmla="*/ 116769 w 659694"/>
              <a:gd name="connsiteY4" fmla="*/ 57407 h 686057"/>
              <a:gd name="connsiteX5" fmla="*/ 40569 w 659694"/>
              <a:gd name="connsiteY5" fmla="*/ 133607 h 686057"/>
              <a:gd name="connsiteX6" fmla="*/ 2469 w 659694"/>
              <a:gd name="connsiteY6" fmla="*/ 314582 h 686057"/>
              <a:gd name="connsiteX7" fmla="*/ 11994 w 659694"/>
              <a:gd name="connsiteY7" fmla="*/ 466982 h 686057"/>
              <a:gd name="connsiteX8" fmla="*/ 78669 w 659694"/>
              <a:gd name="connsiteY8" fmla="*/ 590807 h 686057"/>
              <a:gd name="connsiteX9" fmla="*/ 212019 w 659694"/>
              <a:gd name="connsiteY9" fmla="*/ 686057 h 686057"/>
              <a:gd name="connsiteX10" fmla="*/ 212019 w 659694"/>
              <a:gd name="connsiteY10" fmla="*/ 686057 h 686057"/>
              <a:gd name="connsiteX11" fmla="*/ 212019 w 659694"/>
              <a:gd name="connsiteY11" fmla="*/ 686057 h 686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59694" h="686057">
                <a:moveTo>
                  <a:pt x="659694" y="200282"/>
                </a:moveTo>
                <a:cubicBezTo>
                  <a:pt x="612862" y="156625"/>
                  <a:pt x="566031" y="112969"/>
                  <a:pt x="526344" y="85982"/>
                </a:cubicBezTo>
                <a:cubicBezTo>
                  <a:pt x="486656" y="58994"/>
                  <a:pt x="469194" y="52644"/>
                  <a:pt x="421569" y="38357"/>
                </a:cubicBezTo>
                <a:cubicBezTo>
                  <a:pt x="373944" y="24070"/>
                  <a:pt x="291394" y="-2918"/>
                  <a:pt x="240594" y="257"/>
                </a:cubicBezTo>
                <a:cubicBezTo>
                  <a:pt x="189794" y="3432"/>
                  <a:pt x="150106" y="35182"/>
                  <a:pt x="116769" y="57407"/>
                </a:cubicBezTo>
                <a:cubicBezTo>
                  <a:pt x="83432" y="79632"/>
                  <a:pt x="59619" y="90744"/>
                  <a:pt x="40569" y="133607"/>
                </a:cubicBezTo>
                <a:cubicBezTo>
                  <a:pt x="21519" y="176469"/>
                  <a:pt x="7231" y="259020"/>
                  <a:pt x="2469" y="314582"/>
                </a:cubicBezTo>
                <a:cubicBezTo>
                  <a:pt x="-2294" y="370145"/>
                  <a:pt x="-706" y="420945"/>
                  <a:pt x="11994" y="466982"/>
                </a:cubicBezTo>
                <a:cubicBezTo>
                  <a:pt x="24694" y="513019"/>
                  <a:pt x="45331" y="554295"/>
                  <a:pt x="78669" y="590807"/>
                </a:cubicBezTo>
                <a:cubicBezTo>
                  <a:pt x="112006" y="627320"/>
                  <a:pt x="212019" y="686057"/>
                  <a:pt x="212019" y="686057"/>
                </a:cubicBezTo>
                <a:lnTo>
                  <a:pt x="212019" y="686057"/>
                </a:lnTo>
                <a:lnTo>
                  <a:pt x="212019" y="686057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cxnSp>
        <p:nvCxnSpPr>
          <p:cNvPr id="35" name="Egyenes összekötő 34"/>
          <p:cNvCxnSpPr/>
          <p:nvPr/>
        </p:nvCxnSpPr>
        <p:spPr>
          <a:xfrm>
            <a:off x="1550988" y="2165350"/>
            <a:ext cx="6188075" cy="399732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gyenes összekötő nyíllal 21"/>
          <p:cNvCxnSpPr/>
          <p:nvPr/>
        </p:nvCxnSpPr>
        <p:spPr>
          <a:xfrm flipH="1">
            <a:off x="6951663" y="3536950"/>
            <a:ext cx="1006475" cy="15113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gyenes összekötő nyíllal 16"/>
          <p:cNvCxnSpPr>
            <a:stCxn id="30731" idx="1"/>
          </p:cNvCxnSpPr>
          <p:nvPr/>
        </p:nvCxnSpPr>
        <p:spPr>
          <a:xfrm flipH="1">
            <a:off x="6732588" y="2384425"/>
            <a:ext cx="1152525" cy="2413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gyenes összekötő nyíllal 10"/>
          <p:cNvCxnSpPr/>
          <p:nvPr/>
        </p:nvCxnSpPr>
        <p:spPr>
          <a:xfrm flipV="1">
            <a:off x="1692275" y="3429000"/>
            <a:ext cx="1833563" cy="79216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gyenes összekötő nyíllal 12"/>
          <p:cNvCxnSpPr/>
          <p:nvPr/>
        </p:nvCxnSpPr>
        <p:spPr>
          <a:xfrm flipV="1">
            <a:off x="1979613" y="4797425"/>
            <a:ext cx="4176712" cy="28733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gyenes összekötő nyíllal 18"/>
          <p:cNvCxnSpPr>
            <a:stCxn id="30732" idx="0"/>
            <a:endCxn id="9" idx="6"/>
          </p:cNvCxnSpPr>
          <p:nvPr/>
        </p:nvCxnSpPr>
        <p:spPr>
          <a:xfrm flipV="1">
            <a:off x="4872038" y="5095875"/>
            <a:ext cx="1576387" cy="121285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gyenes összekötő nyíllal 25"/>
          <p:cNvCxnSpPr>
            <a:stCxn id="30735" idx="1"/>
          </p:cNvCxnSpPr>
          <p:nvPr/>
        </p:nvCxnSpPr>
        <p:spPr>
          <a:xfrm flipH="1" flipV="1">
            <a:off x="6875463" y="5876925"/>
            <a:ext cx="1006475" cy="5095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Szövegdoboz 42"/>
          <p:cNvSpPr txBox="1"/>
          <p:nvPr/>
        </p:nvSpPr>
        <p:spPr>
          <a:xfrm>
            <a:off x="34925" y="115888"/>
            <a:ext cx="900112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hu-HU" sz="3200" b="1" dirty="0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 hasfal rétegei a lágyéktájon</a:t>
            </a:r>
          </a:p>
        </p:txBody>
      </p:sp>
      <p:sp>
        <p:nvSpPr>
          <p:cNvPr id="30762" name="Szövegdoboz 17"/>
          <p:cNvSpPr txBox="1">
            <a:spLocks noChangeArrowheads="1"/>
          </p:cNvSpPr>
          <p:nvPr/>
        </p:nvSpPr>
        <p:spPr bwMode="auto">
          <a:xfrm>
            <a:off x="409575" y="1335088"/>
            <a:ext cx="6445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 b="1">
                <a:solidFill>
                  <a:srgbClr val="7030A0"/>
                </a:solidFill>
              </a:rPr>
              <a:t>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4763" y="954088"/>
            <a:ext cx="6594475" cy="585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Egyenes összekötő 6"/>
          <p:cNvCxnSpPr/>
          <p:nvPr/>
        </p:nvCxnSpPr>
        <p:spPr>
          <a:xfrm>
            <a:off x="7019925" y="815975"/>
            <a:ext cx="0" cy="5572125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748" name="Szövegdoboz 30740"/>
          <p:cNvSpPr txBox="1">
            <a:spLocks noChangeArrowheads="1"/>
          </p:cNvSpPr>
          <p:nvPr/>
        </p:nvSpPr>
        <p:spPr bwMode="auto">
          <a:xfrm>
            <a:off x="2967038" y="6356350"/>
            <a:ext cx="5492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 b="1">
                <a:solidFill>
                  <a:srgbClr val="7030A0"/>
                </a:solidFill>
              </a:rPr>
              <a:t>A</a:t>
            </a:r>
          </a:p>
        </p:txBody>
      </p:sp>
      <p:sp>
        <p:nvSpPr>
          <p:cNvPr id="31749" name="Szövegdoboz 101"/>
          <p:cNvSpPr txBox="1">
            <a:spLocks noChangeArrowheads="1"/>
          </p:cNvSpPr>
          <p:nvPr/>
        </p:nvSpPr>
        <p:spPr bwMode="auto">
          <a:xfrm>
            <a:off x="4316413" y="6357938"/>
            <a:ext cx="5476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 b="1">
                <a:solidFill>
                  <a:srgbClr val="7030A0"/>
                </a:solidFill>
              </a:rPr>
              <a:t>B</a:t>
            </a:r>
          </a:p>
        </p:txBody>
      </p:sp>
      <p:sp>
        <p:nvSpPr>
          <p:cNvPr id="31750" name="Szövegdoboz 102"/>
          <p:cNvSpPr txBox="1">
            <a:spLocks noChangeArrowheads="1"/>
          </p:cNvSpPr>
          <p:nvPr/>
        </p:nvSpPr>
        <p:spPr bwMode="auto">
          <a:xfrm>
            <a:off x="5600700" y="6356350"/>
            <a:ext cx="5492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 b="1">
                <a:solidFill>
                  <a:srgbClr val="7030A0"/>
                </a:solidFill>
              </a:rPr>
              <a:t>C</a:t>
            </a:r>
          </a:p>
        </p:txBody>
      </p:sp>
      <p:sp>
        <p:nvSpPr>
          <p:cNvPr id="31751" name="Szövegdoboz 3"/>
          <p:cNvSpPr txBox="1">
            <a:spLocks noChangeArrowheads="1"/>
          </p:cNvSpPr>
          <p:nvPr/>
        </p:nvSpPr>
        <p:spPr bwMode="auto">
          <a:xfrm>
            <a:off x="468313" y="4292600"/>
            <a:ext cx="18716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fascia iliopectinea</a:t>
            </a:r>
          </a:p>
        </p:txBody>
      </p:sp>
      <p:sp>
        <p:nvSpPr>
          <p:cNvPr id="31752" name="Szövegdoboz 12"/>
          <p:cNvSpPr txBox="1">
            <a:spLocks noChangeArrowheads="1"/>
          </p:cNvSpPr>
          <p:nvPr/>
        </p:nvSpPr>
        <p:spPr bwMode="auto">
          <a:xfrm>
            <a:off x="1162050" y="5530850"/>
            <a:ext cx="18716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fascia pectinea</a:t>
            </a:r>
          </a:p>
        </p:txBody>
      </p:sp>
      <p:sp>
        <p:nvSpPr>
          <p:cNvPr id="14" name="Téglalap 13"/>
          <p:cNvSpPr/>
          <p:nvPr/>
        </p:nvSpPr>
        <p:spPr>
          <a:xfrm>
            <a:off x="2627313" y="650875"/>
            <a:ext cx="4651375" cy="546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29" name="Ellipszis 28"/>
          <p:cNvSpPr/>
          <p:nvPr/>
        </p:nvSpPr>
        <p:spPr>
          <a:xfrm rot="2551292">
            <a:off x="4279900" y="2771775"/>
            <a:ext cx="865188" cy="1008063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24" name="Szabadkézi sokszög 23"/>
          <p:cNvSpPr/>
          <p:nvPr/>
        </p:nvSpPr>
        <p:spPr>
          <a:xfrm>
            <a:off x="1603375" y="2544763"/>
            <a:ext cx="5911850" cy="3908425"/>
          </a:xfrm>
          <a:custGeom>
            <a:avLst/>
            <a:gdLst>
              <a:gd name="connsiteX0" fmla="*/ 0 w 5912284"/>
              <a:gd name="connsiteY0" fmla="*/ 0 h 3908121"/>
              <a:gd name="connsiteX1" fmla="*/ 237994 w 5912284"/>
              <a:gd name="connsiteY1" fmla="*/ 162839 h 3908121"/>
              <a:gd name="connsiteX2" fmla="*/ 576197 w 5912284"/>
              <a:gd name="connsiteY2" fmla="*/ 438411 h 3908121"/>
              <a:gd name="connsiteX3" fmla="*/ 789139 w 5912284"/>
              <a:gd name="connsiteY3" fmla="*/ 776614 h 3908121"/>
              <a:gd name="connsiteX4" fmla="*/ 1027134 w 5912284"/>
              <a:gd name="connsiteY4" fmla="*/ 1164921 h 3908121"/>
              <a:gd name="connsiteX5" fmla="*/ 1240076 w 5912284"/>
              <a:gd name="connsiteY5" fmla="*/ 1615858 h 3908121"/>
              <a:gd name="connsiteX6" fmla="*/ 1365336 w 5912284"/>
              <a:gd name="connsiteY6" fmla="*/ 1954061 h 3908121"/>
              <a:gd name="connsiteX7" fmla="*/ 1515649 w 5912284"/>
              <a:gd name="connsiteY7" fmla="*/ 2379946 h 3908121"/>
              <a:gd name="connsiteX8" fmla="*/ 1753643 w 5912284"/>
              <a:gd name="connsiteY8" fmla="*/ 2793304 h 3908121"/>
              <a:gd name="connsiteX9" fmla="*/ 2079320 w 5912284"/>
              <a:gd name="connsiteY9" fmla="*/ 3106455 h 3908121"/>
              <a:gd name="connsiteX10" fmla="*/ 2392471 w 5912284"/>
              <a:gd name="connsiteY10" fmla="*/ 3319398 h 3908121"/>
              <a:gd name="connsiteX11" fmla="*/ 2868460 w 5912284"/>
              <a:gd name="connsiteY11" fmla="*/ 3519814 h 3908121"/>
              <a:gd name="connsiteX12" fmla="*/ 3344449 w 5912284"/>
              <a:gd name="connsiteY12" fmla="*/ 3594970 h 3908121"/>
              <a:gd name="connsiteX13" fmla="*/ 3770334 w 5912284"/>
              <a:gd name="connsiteY13" fmla="*/ 3620022 h 3908121"/>
              <a:gd name="connsiteX14" fmla="*/ 4321479 w 5912284"/>
              <a:gd name="connsiteY14" fmla="*/ 3582444 h 3908121"/>
              <a:gd name="connsiteX15" fmla="*/ 4722312 w 5912284"/>
              <a:gd name="connsiteY15" fmla="*/ 3557392 h 3908121"/>
              <a:gd name="connsiteX16" fmla="*/ 5060515 w 5912284"/>
              <a:gd name="connsiteY16" fmla="*/ 3569918 h 3908121"/>
              <a:gd name="connsiteX17" fmla="*/ 5336087 w 5912284"/>
              <a:gd name="connsiteY17" fmla="*/ 3594970 h 3908121"/>
              <a:gd name="connsiteX18" fmla="*/ 5661764 w 5912284"/>
              <a:gd name="connsiteY18" fmla="*/ 3757809 h 3908121"/>
              <a:gd name="connsiteX19" fmla="*/ 5812076 w 5912284"/>
              <a:gd name="connsiteY19" fmla="*/ 3883069 h 3908121"/>
              <a:gd name="connsiteX20" fmla="*/ 5912284 w 5912284"/>
              <a:gd name="connsiteY20" fmla="*/ 3908121 h 3908121"/>
              <a:gd name="connsiteX21" fmla="*/ 5912284 w 5912284"/>
              <a:gd name="connsiteY21" fmla="*/ 3908121 h 3908121"/>
              <a:gd name="connsiteX22" fmla="*/ 5887232 w 5912284"/>
              <a:gd name="connsiteY22" fmla="*/ 3908121 h 3908121"/>
              <a:gd name="connsiteX0" fmla="*/ 0 w 5912284"/>
              <a:gd name="connsiteY0" fmla="*/ 0 h 3908121"/>
              <a:gd name="connsiteX1" fmla="*/ 237994 w 5912284"/>
              <a:gd name="connsiteY1" fmla="*/ 162839 h 3908121"/>
              <a:gd name="connsiteX2" fmla="*/ 576197 w 5912284"/>
              <a:gd name="connsiteY2" fmla="*/ 438411 h 3908121"/>
              <a:gd name="connsiteX3" fmla="*/ 814191 w 5912284"/>
              <a:gd name="connsiteY3" fmla="*/ 776614 h 3908121"/>
              <a:gd name="connsiteX4" fmla="*/ 1027134 w 5912284"/>
              <a:gd name="connsiteY4" fmla="*/ 1164921 h 3908121"/>
              <a:gd name="connsiteX5" fmla="*/ 1240076 w 5912284"/>
              <a:gd name="connsiteY5" fmla="*/ 1615858 h 3908121"/>
              <a:gd name="connsiteX6" fmla="*/ 1365336 w 5912284"/>
              <a:gd name="connsiteY6" fmla="*/ 1954061 h 3908121"/>
              <a:gd name="connsiteX7" fmla="*/ 1515649 w 5912284"/>
              <a:gd name="connsiteY7" fmla="*/ 2379946 h 3908121"/>
              <a:gd name="connsiteX8" fmla="*/ 1753643 w 5912284"/>
              <a:gd name="connsiteY8" fmla="*/ 2793304 h 3908121"/>
              <a:gd name="connsiteX9" fmla="*/ 2079320 w 5912284"/>
              <a:gd name="connsiteY9" fmla="*/ 3106455 h 3908121"/>
              <a:gd name="connsiteX10" fmla="*/ 2392471 w 5912284"/>
              <a:gd name="connsiteY10" fmla="*/ 3319398 h 3908121"/>
              <a:gd name="connsiteX11" fmla="*/ 2868460 w 5912284"/>
              <a:gd name="connsiteY11" fmla="*/ 3519814 h 3908121"/>
              <a:gd name="connsiteX12" fmla="*/ 3344449 w 5912284"/>
              <a:gd name="connsiteY12" fmla="*/ 3594970 h 3908121"/>
              <a:gd name="connsiteX13" fmla="*/ 3770334 w 5912284"/>
              <a:gd name="connsiteY13" fmla="*/ 3620022 h 3908121"/>
              <a:gd name="connsiteX14" fmla="*/ 4321479 w 5912284"/>
              <a:gd name="connsiteY14" fmla="*/ 3582444 h 3908121"/>
              <a:gd name="connsiteX15" fmla="*/ 4722312 w 5912284"/>
              <a:gd name="connsiteY15" fmla="*/ 3557392 h 3908121"/>
              <a:gd name="connsiteX16" fmla="*/ 5060515 w 5912284"/>
              <a:gd name="connsiteY16" fmla="*/ 3569918 h 3908121"/>
              <a:gd name="connsiteX17" fmla="*/ 5336087 w 5912284"/>
              <a:gd name="connsiteY17" fmla="*/ 3594970 h 3908121"/>
              <a:gd name="connsiteX18" fmla="*/ 5661764 w 5912284"/>
              <a:gd name="connsiteY18" fmla="*/ 3757809 h 3908121"/>
              <a:gd name="connsiteX19" fmla="*/ 5812076 w 5912284"/>
              <a:gd name="connsiteY19" fmla="*/ 3883069 h 3908121"/>
              <a:gd name="connsiteX20" fmla="*/ 5912284 w 5912284"/>
              <a:gd name="connsiteY20" fmla="*/ 3908121 h 3908121"/>
              <a:gd name="connsiteX21" fmla="*/ 5912284 w 5912284"/>
              <a:gd name="connsiteY21" fmla="*/ 3908121 h 3908121"/>
              <a:gd name="connsiteX22" fmla="*/ 5887232 w 5912284"/>
              <a:gd name="connsiteY22" fmla="*/ 3908121 h 3908121"/>
              <a:gd name="connsiteX0" fmla="*/ 0 w 5912284"/>
              <a:gd name="connsiteY0" fmla="*/ 0 h 3908121"/>
              <a:gd name="connsiteX1" fmla="*/ 237994 w 5912284"/>
              <a:gd name="connsiteY1" fmla="*/ 162839 h 3908121"/>
              <a:gd name="connsiteX2" fmla="*/ 576197 w 5912284"/>
              <a:gd name="connsiteY2" fmla="*/ 438411 h 3908121"/>
              <a:gd name="connsiteX3" fmla="*/ 814191 w 5912284"/>
              <a:gd name="connsiteY3" fmla="*/ 776614 h 3908121"/>
              <a:gd name="connsiteX4" fmla="*/ 1027134 w 5912284"/>
              <a:gd name="connsiteY4" fmla="*/ 1164921 h 3908121"/>
              <a:gd name="connsiteX5" fmla="*/ 1240076 w 5912284"/>
              <a:gd name="connsiteY5" fmla="*/ 1615858 h 3908121"/>
              <a:gd name="connsiteX6" fmla="*/ 1365336 w 5912284"/>
              <a:gd name="connsiteY6" fmla="*/ 1954061 h 3908121"/>
              <a:gd name="connsiteX7" fmla="*/ 1515649 w 5912284"/>
              <a:gd name="connsiteY7" fmla="*/ 2379946 h 3908121"/>
              <a:gd name="connsiteX8" fmla="*/ 1753643 w 5912284"/>
              <a:gd name="connsiteY8" fmla="*/ 2793304 h 3908121"/>
              <a:gd name="connsiteX9" fmla="*/ 2079320 w 5912284"/>
              <a:gd name="connsiteY9" fmla="*/ 3106455 h 3908121"/>
              <a:gd name="connsiteX10" fmla="*/ 2392471 w 5912284"/>
              <a:gd name="connsiteY10" fmla="*/ 3319398 h 3908121"/>
              <a:gd name="connsiteX11" fmla="*/ 2868460 w 5912284"/>
              <a:gd name="connsiteY11" fmla="*/ 3519814 h 3908121"/>
              <a:gd name="connsiteX12" fmla="*/ 3344449 w 5912284"/>
              <a:gd name="connsiteY12" fmla="*/ 3594970 h 3908121"/>
              <a:gd name="connsiteX13" fmla="*/ 3770334 w 5912284"/>
              <a:gd name="connsiteY13" fmla="*/ 3620022 h 3908121"/>
              <a:gd name="connsiteX14" fmla="*/ 4321479 w 5912284"/>
              <a:gd name="connsiteY14" fmla="*/ 3582444 h 3908121"/>
              <a:gd name="connsiteX15" fmla="*/ 4722312 w 5912284"/>
              <a:gd name="connsiteY15" fmla="*/ 3557392 h 3908121"/>
              <a:gd name="connsiteX16" fmla="*/ 5060515 w 5912284"/>
              <a:gd name="connsiteY16" fmla="*/ 3544866 h 3908121"/>
              <a:gd name="connsiteX17" fmla="*/ 5336087 w 5912284"/>
              <a:gd name="connsiteY17" fmla="*/ 3594970 h 3908121"/>
              <a:gd name="connsiteX18" fmla="*/ 5661764 w 5912284"/>
              <a:gd name="connsiteY18" fmla="*/ 3757809 h 3908121"/>
              <a:gd name="connsiteX19" fmla="*/ 5812076 w 5912284"/>
              <a:gd name="connsiteY19" fmla="*/ 3883069 h 3908121"/>
              <a:gd name="connsiteX20" fmla="*/ 5912284 w 5912284"/>
              <a:gd name="connsiteY20" fmla="*/ 3908121 h 3908121"/>
              <a:gd name="connsiteX21" fmla="*/ 5912284 w 5912284"/>
              <a:gd name="connsiteY21" fmla="*/ 3908121 h 3908121"/>
              <a:gd name="connsiteX22" fmla="*/ 5887232 w 5912284"/>
              <a:gd name="connsiteY22" fmla="*/ 3908121 h 3908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912284" h="3908121">
                <a:moveTo>
                  <a:pt x="0" y="0"/>
                </a:moveTo>
                <a:cubicBezTo>
                  <a:pt x="70980" y="44885"/>
                  <a:pt x="141961" y="89771"/>
                  <a:pt x="237994" y="162839"/>
                </a:cubicBezTo>
                <a:cubicBezTo>
                  <a:pt x="334027" y="235907"/>
                  <a:pt x="480164" y="336115"/>
                  <a:pt x="576197" y="438411"/>
                </a:cubicBezTo>
                <a:cubicBezTo>
                  <a:pt x="672230" y="540707"/>
                  <a:pt x="739035" y="655529"/>
                  <a:pt x="814191" y="776614"/>
                </a:cubicBezTo>
                <a:cubicBezTo>
                  <a:pt x="889347" y="897699"/>
                  <a:pt x="956153" y="1025047"/>
                  <a:pt x="1027134" y="1164921"/>
                </a:cubicBezTo>
                <a:cubicBezTo>
                  <a:pt x="1098115" y="1304795"/>
                  <a:pt x="1183709" y="1484335"/>
                  <a:pt x="1240076" y="1615858"/>
                </a:cubicBezTo>
                <a:cubicBezTo>
                  <a:pt x="1296443" y="1747381"/>
                  <a:pt x="1319407" y="1826713"/>
                  <a:pt x="1365336" y="1954061"/>
                </a:cubicBezTo>
                <a:cubicBezTo>
                  <a:pt x="1411265" y="2081409"/>
                  <a:pt x="1450931" y="2240072"/>
                  <a:pt x="1515649" y="2379946"/>
                </a:cubicBezTo>
                <a:cubicBezTo>
                  <a:pt x="1580367" y="2519820"/>
                  <a:pt x="1659698" y="2672219"/>
                  <a:pt x="1753643" y="2793304"/>
                </a:cubicBezTo>
                <a:cubicBezTo>
                  <a:pt x="1847588" y="2914389"/>
                  <a:pt x="1972849" y="3018773"/>
                  <a:pt x="2079320" y="3106455"/>
                </a:cubicBezTo>
                <a:cubicBezTo>
                  <a:pt x="2185791" y="3194137"/>
                  <a:pt x="2260948" y="3250505"/>
                  <a:pt x="2392471" y="3319398"/>
                </a:cubicBezTo>
                <a:cubicBezTo>
                  <a:pt x="2523994" y="3388291"/>
                  <a:pt x="2709797" y="3473885"/>
                  <a:pt x="2868460" y="3519814"/>
                </a:cubicBezTo>
                <a:cubicBezTo>
                  <a:pt x="3027123" y="3565743"/>
                  <a:pt x="3194137" y="3578269"/>
                  <a:pt x="3344449" y="3594970"/>
                </a:cubicBezTo>
                <a:cubicBezTo>
                  <a:pt x="3494761" y="3611671"/>
                  <a:pt x="3607496" y="3622110"/>
                  <a:pt x="3770334" y="3620022"/>
                </a:cubicBezTo>
                <a:cubicBezTo>
                  <a:pt x="3933172" y="3617934"/>
                  <a:pt x="4321479" y="3582444"/>
                  <a:pt x="4321479" y="3582444"/>
                </a:cubicBezTo>
                <a:lnTo>
                  <a:pt x="4722312" y="3557392"/>
                </a:lnTo>
                <a:cubicBezTo>
                  <a:pt x="4845485" y="3551129"/>
                  <a:pt x="4958219" y="3538603"/>
                  <a:pt x="5060515" y="3544866"/>
                </a:cubicBezTo>
                <a:cubicBezTo>
                  <a:pt x="5162811" y="3551129"/>
                  <a:pt x="5235879" y="3559480"/>
                  <a:pt x="5336087" y="3594970"/>
                </a:cubicBezTo>
                <a:cubicBezTo>
                  <a:pt x="5436295" y="3630460"/>
                  <a:pt x="5582433" y="3709793"/>
                  <a:pt x="5661764" y="3757809"/>
                </a:cubicBezTo>
                <a:cubicBezTo>
                  <a:pt x="5741096" y="3805826"/>
                  <a:pt x="5770323" y="3858017"/>
                  <a:pt x="5812076" y="3883069"/>
                </a:cubicBezTo>
                <a:cubicBezTo>
                  <a:pt x="5853829" y="3908121"/>
                  <a:pt x="5912284" y="3908121"/>
                  <a:pt x="5912284" y="3908121"/>
                </a:cubicBezTo>
                <a:lnTo>
                  <a:pt x="5912284" y="3908121"/>
                </a:lnTo>
                <a:lnTo>
                  <a:pt x="5887232" y="3908121"/>
                </a:ln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25" name="Szabadkézi sokszög 24"/>
          <p:cNvSpPr/>
          <p:nvPr/>
        </p:nvSpPr>
        <p:spPr>
          <a:xfrm>
            <a:off x="4191000" y="3670300"/>
            <a:ext cx="2266950" cy="2406650"/>
          </a:xfrm>
          <a:custGeom>
            <a:avLst/>
            <a:gdLst>
              <a:gd name="connsiteX0" fmla="*/ 0 w 2267864"/>
              <a:gd name="connsiteY0" fmla="*/ 272970 h 2377342"/>
              <a:gd name="connsiteX1" fmla="*/ 250521 w 2267864"/>
              <a:gd name="connsiteY1" fmla="*/ 122657 h 2377342"/>
              <a:gd name="connsiteX2" fmla="*/ 588724 w 2267864"/>
              <a:gd name="connsiteY2" fmla="*/ 9923 h 2377342"/>
              <a:gd name="connsiteX3" fmla="*/ 964505 w 2267864"/>
              <a:gd name="connsiteY3" fmla="*/ 9923 h 2377342"/>
              <a:gd name="connsiteX4" fmla="*/ 1265129 w 2267864"/>
              <a:gd name="connsiteY4" fmla="*/ 47501 h 2377342"/>
              <a:gd name="connsiteX5" fmla="*/ 1665962 w 2267864"/>
              <a:gd name="connsiteY5" fmla="*/ 210339 h 2377342"/>
              <a:gd name="connsiteX6" fmla="*/ 2054269 w 2267864"/>
              <a:gd name="connsiteY6" fmla="*/ 636224 h 2377342"/>
              <a:gd name="connsiteX7" fmla="*/ 2217107 w 2267864"/>
              <a:gd name="connsiteY7" fmla="*/ 1037057 h 2377342"/>
              <a:gd name="connsiteX8" fmla="*/ 2267211 w 2267864"/>
              <a:gd name="connsiteY8" fmla="*/ 1375260 h 2377342"/>
              <a:gd name="connsiteX9" fmla="*/ 2242159 w 2267864"/>
              <a:gd name="connsiteY9" fmla="*/ 1625781 h 2377342"/>
              <a:gd name="connsiteX10" fmla="*/ 2192055 w 2267864"/>
              <a:gd name="connsiteY10" fmla="*/ 1901353 h 2377342"/>
              <a:gd name="connsiteX11" fmla="*/ 2091847 w 2267864"/>
              <a:gd name="connsiteY11" fmla="*/ 2164400 h 2377342"/>
              <a:gd name="connsiteX12" fmla="*/ 1966587 w 2267864"/>
              <a:gd name="connsiteY12" fmla="*/ 2377342 h 2377342"/>
              <a:gd name="connsiteX13" fmla="*/ 1966587 w 2267864"/>
              <a:gd name="connsiteY13" fmla="*/ 2377342 h 2377342"/>
              <a:gd name="connsiteX0" fmla="*/ 0 w 2267864"/>
              <a:gd name="connsiteY0" fmla="*/ 301838 h 2406210"/>
              <a:gd name="connsiteX1" fmla="*/ 250521 w 2267864"/>
              <a:gd name="connsiteY1" fmla="*/ 151525 h 2406210"/>
              <a:gd name="connsiteX2" fmla="*/ 588724 w 2267864"/>
              <a:gd name="connsiteY2" fmla="*/ 38791 h 2406210"/>
              <a:gd name="connsiteX3" fmla="*/ 964505 w 2267864"/>
              <a:gd name="connsiteY3" fmla="*/ 1213 h 2406210"/>
              <a:gd name="connsiteX4" fmla="*/ 1265129 w 2267864"/>
              <a:gd name="connsiteY4" fmla="*/ 76369 h 2406210"/>
              <a:gd name="connsiteX5" fmla="*/ 1665962 w 2267864"/>
              <a:gd name="connsiteY5" fmla="*/ 239207 h 2406210"/>
              <a:gd name="connsiteX6" fmla="*/ 2054269 w 2267864"/>
              <a:gd name="connsiteY6" fmla="*/ 665092 h 2406210"/>
              <a:gd name="connsiteX7" fmla="*/ 2217107 w 2267864"/>
              <a:gd name="connsiteY7" fmla="*/ 1065925 h 2406210"/>
              <a:gd name="connsiteX8" fmla="*/ 2267211 w 2267864"/>
              <a:gd name="connsiteY8" fmla="*/ 1404128 h 2406210"/>
              <a:gd name="connsiteX9" fmla="*/ 2242159 w 2267864"/>
              <a:gd name="connsiteY9" fmla="*/ 1654649 h 2406210"/>
              <a:gd name="connsiteX10" fmla="*/ 2192055 w 2267864"/>
              <a:gd name="connsiteY10" fmla="*/ 1930221 h 2406210"/>
              <a:gd name="connsiteX11" fmla="*/ 2091847 w 2267864"/>
              <a:gd name="connsiteY11" fmla="*/ 2193268 h 2406210"/>
              <a:gd name="connsiteX12" fmla="*/ 1966587 w 2267864"/>
              <a:gd name="connsiteY12" fmla="*/ 2406210 h 2406210"/>
              <a:gd name="connsiteX13" fmla="*/ 1966587 w 2267864"/>
              <a:gd name="connsiteY13" fmla="*/ 2406210 h 2406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267864" h="2406210">
                <a:moveTo>
                  <a:pt x="0" y="301838"/>
                </a:moveTo>
                <a:cubicBezTo>
                  <a:pt x="76200" y="248602"/>
                  <a:pt x="152400" y="195366"/>
                  <a:pt x="250521" y="151525"/>
                </a:cubicBezTo>
                <a:cubicBezTo>
                  <a:pt x="348642" y="107684"/>
                  <a:pt x="469727" y="63843"/>
                  <a:pt x="588724" y="38791"/>
                </a:cubicBezTo>
                <a:cubicBezTo>
                  <a:pt x="707721" y="13739"/>
                  <a:pt x="851771" y="-5050"/>
                  <a:pt x="964505" y="1213"/>
                </a:cubicBezTo>
                <a:cubicBezTo>
                  <a:pt x="1077239" y="7476"/>
                  <a:pt x="1148220" y="36703"/>
                  <a:pt x="1265129" y="76369"/>
                </a:cubicBezTo>
                <a:cubicBezTo>
                  <a:pt x="1382038" y="116035"/>
                  <a:pt x="1534439" y="141087"/>
                  <a:pt x="1665962" y="239207"/>
                </a:cubicBezTo>
                <a:cubicBezTo>
                  <a:pt x="1797485" y="337327"/>
                  <a:pt x="1962412" y="527306"/>
                  <a:pt x="2054269" y="665092"/>
                </a:cubicBezTo>
                <a:cubicBezTo>
                  <a:pt x="2146127" y="802878"/>
                  <a:pt x="2181617" y="942752"/>
                  <a:pt x="2217107" y="1065925"/>
                </a:cubicBezTo>
                <a:cubicBezTo>
                  <a:pt x="2252597" y="1189098"/>
                  <a:pt x="2263036" y="1306008"/>
                  <a:pt x="2267211" y="1404128"/>
                </a:cubicBezTo>
                <a:cubicBezTo>
                  <a:pt x="2271386" y="1502248"/>
                  <a:pt x="2254685" y="1566967"/>
                  <a:pt x="2242159" y="1654649"/>
                </a:cubicBezTo>
                <a:cubicBezTo>
                  <a:pt x="2229633" y="1742331"/>
                  <a:pt x="2217107" y="1840451"/>
                  <a:pt x="2192055" y="1930221"/>
                </a:cubicBezTo>
                <a:cubicBezTo>
                  <a:pt x="2167003" y="2019991"/>
                  <a:pt x="2129425" y="2113936"/>
                  <a:pt x="2091847" y="2193268"/>
                </a:cubicBezTo>
                <a:cubicBezTo>
                  <a:pt x="2054269" y="2272600"/>
                  <a:pt x="1966587" y="2406210"/>
                  <a:pt x="1966587" y="2406210"/>
                </a:cubicBezTo>
                <a:lnTo>
                  <a:pt x="1966587" y="2406210"/>
                </a:ln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27" name="Szabadkézi sokszög 26"/>
          <p:cNvSpPr/>
          <p:nvPr/>
        </p:nvSpPr>
        <p:spPr>
          <a:xfrm>
            <a:off x="3941763" y="3611563"/>
            <a:ext cx="2386012" cy="2465387"/>
          </a:xfrm>
          <a:custGeom>
            <a:avLst/>
            <a:gdLst>
              <a:gd name="connsiteX0" fmla="*/ 0 w 2346920"/>
              <a:gd name="connsiteY0" fmla="*/ 245416 h 2500101"/>
              <a:gd name="connsiteX1" fmla="*/ 225468 w 2346920"/>
              <a:gd name="connsiteY1" fmla="*/ 107630 h 2500101"/>
              <a:gd name="connsiteX2" fmla="*/ 551145 w 2346920"/>
              <a:gd name="connsiteY2" fmla="*/ 7422 h 2500101"/>
              <a:gd name="connsiteX3" fmla="*/ 801666 w 2346920"/>
              <a:gd name="connsiteY3" fmla="*/ 7422 h 2500101"/>
              <a:gd name="connsiteX4" fmla="*/ 1077238 w 2346920"/>
              <a:gd name="connsiteY4" fmla="*/ 7422 h 2500101"/>
              <a:gd name="connsiteX5" fmla="*/ 1453019 w 2346920"/>
              <a:gd name="connsiteY5" fmla="*/ 107630 h 2500101"/>
              <a:gd name="connsiteX6" fmla="*/ 1753644 w 2346920"/>
              <a:gd name="connsiteY6" fmla="*/ 270468 h 2500101"/>
              <a:gd name="connsiteX7" fmla="*/ 2029216 w 2346920"/>
              <a:gd name="connsiteY7" fmla="*/ 483411 h 2500101"/>
              <a:gd name="connsiteX8" fmla="*/ 2242159 w 2346920"/>
              <a:gd name="connsiteY8" fmla="*/ 834140 h 2500101"/>
              <a:gd name="connsiteX9" fmla="*/ 2342367 w 2346920"/>
              <a:gd name="connsiteY9" fmla="*/ 1147290 h 2500101"/>
              <a:gd name="connsiteX10" fmla="*/ 2329841 w 2346920"/>
              <a:gd name="connsiteY10" fmla="*/ 1360233 h 2500101"/>
              <a:gd name="connsiteX11" fmla="*/ 2329841 w 2346920"/>
              <a:gd name="connsiteY11" fmla="*/ 1535597 h 2500101"/>
              <a:gd name="connsiteX12" fmla="*/ 2317315 w 2346920"/>
              <a:gd name="connsiteY12" fmla="*/ 1698435 h 2500101"/>
              <a:gd name="connsiteX13" fmla="*/ 2242159 w 2346920"/>
              <a:gd name="connsiteY13" fmla="*/ 1999060 h 2500101"/>
              <a:gd name="connsiteX14" fmla="*/ 2217107 w 2346920"/>
              <a:gd name="connsiteY14" fmla="*/ 2161898 h 2500101"/>
              <a:gd name="connsiteX15" fmla="*/ 2104372 w 2346920"/>
              <a:gd name="connsiteY15" fmla="*/ 2337263 h 2500101"/>
              <a:gd name="connsiteX16" fmla="*/ 1954060 w 2346920"/>
              <a:gd name="connsiteY16" fmla="*/ 2500101 h 2500101"/>
              <a:gd name="connsiteX17" fmla="*/ 1954060 w 2346920"/>
              <a:gd name="connsiteY17" fmla="*/ 2500101 h 2500101"/>
              <a:gd name="connsiteX0" fmla="*/ 0 w 2346920"/>
              <a:gd name="connsiteY0" fmla="*/ 250519 h 2505204"/>
              <a:gd name="connsiteX1" fmla="*/ 225468 w 2346920"/>
              <a:gd name="connsiteY1" fmla="*/ 112733 h 2505204"/>
              <a:gd name="connsiteX2" fmla="*/ 551145 w 2346920"/>
              <a:gd name="connsiteY2" fmla="*/ 12525 h 2505204"/>
              <a:gd name="connsiteX3" fmla="*/ 1077238 w 2346920"/>
              <a:gd name="connsiteY3" fmla="*/ 12525 h 2505204"/>
              <a:gd name="connsiteX4" fmla="*/ 1453019 w 2346920"/>
              <a:gd name="connsiteY4" fmla="*/ 112733 h 2505204"/>
              <a:gd name="connsiteX5" fmla="*/ 1753644 w 2346920"/>
              <a:gd name="connsiteY5" fmla="*/ 275571 h 2505204"/>
              <a:gd name="connsiteX6" fmla="*/ 2029216 w 2346920"/>
              <a:gd name="connsiteY6" fmla="*/ 488514 h 2505204"/>
              <a:gd name="connsiteX7" fmla="*/ 2242159 w 2346920"/>
              <a:gd name="connsiteY7" fmla="*/ 839243 h 2505204"/>
              <a:gd name="connsiteX8" fmla="*/ 2342367 w 2346920"/>
              <a:gd name="connsiteY8" fmla="*/ 1152393 h 2505204"/>
              <a:gd name="connsiteX9" fmla="*/ 2329841 w 2346920"/>
              <a:gd name="connsiteY9" fmla="*/ 1365336 h 2505204"/>
              <a:gd name="connsiteX10" fmla="*/ 2329841 w 2346920"/>
              <a:gd name="connsiteY10" fmla="*/ 1540700 h 2505204"/>
              <a:gd name="connsiteX11" fmla="*/ 2317315 w 2346920"/>
              <a:gd name="connsiteY11" fmla="*/ 1703538 h 2505204"/>
              <a:gd name="connsiteX12" fmla="*/ 2242159 w 2346920"/>
              <a:gd name="connsiteY12" fmla="*/ 2004163 h 2505204"/>
              <a:gd name="connsiteX13" fmla="*/ 2217107 w 2346920"/>
              <a:gd name="connsiteY13" fmla="*/ 2167001 h 2505204"/>
              <a:gd name="connsiteX14" fmla="*/ 2104372 w 2346920"/>
              <a:gd name="connsiteY14" fmla="*/ 2342366 h 2505204"/>
              <a:gd name="connsiteX15" fmla="*/ 1954060 w 2346920"/>
              <a:gd name="connsiteY15" fmla="*/ 2505204 h 2505204"/>
              <a:gd name="connsiteX16" fmla="*/ 1954060 w 2346920"/>
              <a:gd name="connsiteY16" fmla="*/ 2505204 h 2505204"/>
              <a:gd name="connsiteX0" fmla="*/ 0 w 2346920"/>
              <a:gd name="connsiteY0" fmla="*/ 250519 h 2505204"/>
              <a:gd name="connsiteX1" fmla="*/ 225468 w 2346920"/>
              <a:gd name="connsiteY1" fmla="*/ 112733 h 2505204"/>
              <a:gd name="connsiteX2" fmla="*/ 551145 w 2346920"/>
              <a:gd name="connsiteY2" fmla="*/ 12525 h 2505204"/>
              <a:gd name="connsiteX3" fmla="*/ 1077238 w 2346920"/>
              <a:gd name="connsiteY3" fmla="*/ 12525 h 2505204"/>
              <a:gd name="connsiteX4" fmla="*/ 1453019 w 2346920"/>
              <a:gd name="connsiteY4" fmla="*/ 112733 h 2505204"/>
              <a:gd name="connsiteX5" fmla="*/ 1753644 w 2346920"/>
              <a:gd name="connsiteY5" fmla="*/ 275571 h 2505204"/>
              <a:gd name="connsiteX6" fmla="*/ 2029216 w 2346920"/>
              <a:gd name="connsiteY6" fmla="*/ 488514 h 2505204"/>
              <a:gd name="connsiteX7" fmla="*/ 2242159 w 2346920"/>
              <a:gd name="connsiteY7" fmla="*/ 839243 h 2505204"/>
              <a:gd name="connsiteX8" fmla="*/ 2342367 w 2346920"/>
              <a:gd name="connsiteY8" fmla="*/ 1152393 h 2505204"/>
              <a:gd name="connsiteX9" fmla="*/ 2329841 w 2346920"/>
              <a:gd name="connsiteY9" fmla="*/ 1365336 h 2505204"/>
              <a:gd name="connsiteX10" fmla="*/ 2329841 w 2346920"/>
              <a:gd name="connsiteY10" fmla="*/ 1540700 h 2505204"/>
              <a:gd name="connsiteX11" fmla="*/ 2317315 w 2346920"/>
              <a:gd name="connsiteY11" fmla="*/ 1703538 h 2505204"/>
              <a:gd name="connsiteX12" fmla="*/ 2217107 w 2346920"/>
              <a:gd name="connsiteY12" fmla="*/ 2167001 h 2505204"/>
              <a:gd name="connsiteX13" fmla="*/ 2104372 w 2346920"/>
              <a:gd name="connsiteY13" fmla="*/ 2342366 h 2505204"/>
              <a:gd name="connsiteX14" fmla="*/ 1954060 w 2346920"/>
              <a:gd name="connsiteY14" fmla="*/ 2505204 h 2505204"/>
              <a:gd name="connsiteX15" fmla="*/ 1954060 w 2346920"/>
              <a:gd name="connsiteY15" fmla="*/ 2505204 h 2505204"/>
              <a:gd name="connsiteX0" fmla="*/ 0 w 2347175"/>
              <a:gd name="connsiteY0" fmla="*/ 250519 h 2505204"/>
              <a:gd name="connsiteX1" fmla="*/ 225468 w 2347175"/>
              <a:gd name="connsiteY1" fmla="*/ 112733 h 2505204"/>
              <a:gd name="connsiteX2" fmla="*/ 551145 w 2347175"/>
              <a:gd name="connsiteY2" fmla="*/ 12525 h 2505204"/>
              <a:gd name="connsiteX3" fmla="*/ 1077238 w 2347175"/>
              <a:gd name="connsiteY3" fmla="*/ 12525 h 2505204"/>
              <a:gd name="connsiteX4" fmla="*/ 1453019 w 2347175"/>
              <a:gd name="connsiteY4" fmla="*/ 112733 h 2505204"/>
              <a:gd name="connsiteX5" fmla="*/ 1753644 w 2347175"/>
              <a:gd name="connsiteY5" fmla="*/ 275571 h 2505204"/>
              <a:gd name="connsiteX6" fmla="*/ 2029216 w 2347175"/>
              <a:gd name="connsiteY6" fmla="*/ 488514 h 2505204"/>
              <a:gd name="connsiteX7" fmla="*/ 2242159 w 2347175"/>
              <a:gd name="connsiteY7" fmla="*/ 839243 h 2505204"/>
              <a:gd name="connsiteX8" fmla="*/ 2342367 w 2347175"/>
              <a:gd name="connsiteY8" fmla="*/ 1152393 h 2505204"/>
              <a:gd name="connsiteX9" fmla="*/ 2329841 w 2347175"/>
              <a:gd name="connsiteY9" fmla="*/ 1365336 h 2505204"/>
              <a:gd name="connsiteX10" fmla="*/ 2317315 w 2347175"/>
              <a:gd name="connsiteY10" fmla="*/ 1703538 h 2505204"/>
              <a:gd name="connsiteX11" fmla="*/ 2217107 w 2347175"/>
              <a:gd name="connsiteY11" fmla="*/ 2167001 h 2505204"/>
              <a:gd name="connsiteX12" fmla="*/ 2104372 w 2347175"/>
              <a:gd name="connsiteY12" fmla="*/ 2342366 h 2505204"/>
              <a:gd name="connsiteX13" fmla="*/ 1954060 w 2347175"/>
              <a:gd name="connsiteY13" fmla="*/ 2505204 h 2505204"/>
              <a:gd name="connsiteX14" fmla="*/ 1954060 w 2347175"/>
              <a:gd name="connsiteY14" fmla="*/ 2505204 h 2505204"/>
              <a:gd name="connsiteX0" fmla="*/ 0 w 2357718"/>
              <a:gd name="connsiteY0" fmla="*/ 250519 h 2505204"/>
              <a:gd name="connsiteX1" fmla="*/ 225468 w 2357718"/>
              <a:gd name="connsiteY1" fmla="*/ 112733 h 2505204"/>
              <a:gd name="connsiteX2" fmla="*/ 551145 w 2357718"/>
              <a:gd name="connsiteY2" fmla="*/ 12525 h 2505204"/>
              <a:gd name="connsiteX3" fmla="*/ 1077238 w 2357718"/>
              <a:gd name="connsiteY3" fmla="*/ 12525 h 2505204"/>
              <a:gd name="connsiteX4" fmla="*/ 1453019 w 2357718"/>
              <a:gd name="connsiteY4" fmla="*/ 112733 h 2505204"/>
              <a:gd name="connsiteX5" fmla="*/ 1753644 w 2357718"/>
              <a:gd name="connsiteY5" fmla="*/ 275571 h 2505204"/>
              <a:gd name="connsiteX6" fmla="*/ 2029216 w 2357718"/>
              <a:gd name="connsiteY6" fmla="*/ 488514 h 2505204"/>
              <a:gd name="connsiteX7" fmla="*/ 2242159 w 2357718"/>
              <a:gd name="connsiteY7" fmla="*/ 839243 h 2505204"/>
              <a:gd name="connsiteX8" fmla="*/ 2342367 w 2357718"/>
              <a:gd name="connsiteY8" fmla="*/ 1152393 h 2505204"/>
              <a:gd name="connsiteX9" fmla="*/ 2354893 w 2357718"/>
              <a:gd name="connsiteY9" fmla="*/ 1415440 h 2505204"/>
              <a:gd name="connsiteX10" fmla="*/ 2317315 w 2357718"/>
              <a:gd name="connsiteY10" fmla="*/ 1703538 h 2505204"/>
              <a:gd name="connsiteX11" fmla="*/ 2217107 w 2357718"/>
              <a:gd name="connsiteY11" fmla="*/ 2167001 h 2505204"/>
              <a:gd name="connsiteX12" fmla="*/ 2104372 w 2357718"/>
              <a:gd name="connsiteY12" fmla="*/ 2342366 h 2505204"/>
              <a:gd name="connsiteX13" fmla="*/ 1954060 w 2357718"/>
              <a:gd name="connsiteY13" fmla="*/ 2505204 h 2505204"/>
              <a:gd name="connsiteX14" fmla="*/ 1954060 w 2357718"/>
              <a:gd name="connsiteY14" fmla="*/ 2505204 h 2505204"/>
              <a:gd name="connsiteX0" fmla="*/ 0 w 2357718"/>
              <a:gd name="connsiteY0" fmla="*/ 250519 h 2505204"/>
              <a:gd name="connsiteX1" fmla="*/ 225468 w 2357718"/>
              <a:gd name="connsiteY1" fmla="*/ 112733 h 2505204"/>
              <a:gd name="connsiteX2" fmla="*/ 551145 w 2357718"/>
              <a:gd name="connsiteY2" fmla="*/ 12525 h 2505204"/>
              <a:gd name="connsiteX3" fmla="*/ 1077238 w 2357718"/>
              <a:gd name="connsiteY3" fmla="*/ 12525 h 2505204"/>
              <a:gd name="connsiteX4" fmla="*/ 1453019 w 2357718"/>
              <a:gd name="connsiteY4" fmla="*/ 112733 h 2505204"/>
              <a:gd name="connsiteX5" fmla="*/ 1753644 w 2357718"/>
              <a:gd name="connsiteY5" fmla="*/ 275571 h 2505204"/>
              <a:gd name="connsiteX6" fmla="*/ 2029216 w 2357718"/>
              <a:gd name="connsiteY6" fmla="*/ 488514 h 2505204"/>
              <a:gd name="connsiteX7" fmla="*/ 2242159 w 2357718"/>
              <a:gd name="connsiteY7" fmla="*/ 839243 h 2505204"/>
              <a:gd name="connsiteX8" fmla="*/ 2342367 w 2357718"/>
              <a:gd name="connsiteY8" fmla="*/ 1152393 h 2505204"/>
              <a:gd name="connsiteX9" fmla="*/ 2354893 w 2357718"/>
              <a:gd name="connsiteY9" fmla="*/ 1415440 h 2505204"/>
              <a:gd name="connsiteX10" fmla="*/ 2317315 w 2357718"/>
              <a:gd name="connsiteY10" fmla="*/ 1703538 h 2505204"/>
              <a:gd name="connsiteX11" fmla="*/ 2279737 w 2357718"/>
              <a:gd name="connsiteY11" fmla="*/ 2016689 h 2505204"/>
              <a:gd name="connsiteX12" fmla="*/ 2104372 w 2357718"/>
              <a:gd name="connsiteY12" fmla="*/ 2342366 h 2505204"/>
              <a:gd name="connsiteX13" fmla="*/ 1954060 w 2357718"/>
              <a:gd name="connsiteY13" fmla="*/ 2505204 h 2505204"/>
              <a:gd name="connsiteX14" fmla="*/ 1954060 w 2357718"/>
              <a:gd name="connsiteY14" fmla="*/ 2505204 h 2505204"/>
              <a:gd name="connsiteX0" fmla="*/ 0 w 2360484"/>
              <a:gd name="connsiteY0" fmla="*/ 250519 h 2505204"/>
              <a:gd name="connsiteX1" fmla="*/ 225468 w 2360484"/>
              <a:gd name="connsiteY1" fmla="*/ 112733 h 2505204"/>
              <a:gd name="connsiteX2" fmla="*/ 551145 w 2360484"/>
              <a:gd name="connsiteY2" fmla="*/ 12525 h 2505204"/>
              <a:gd name="connsiteX3" fmla="*/ 1077238 w 2360484"/>
              <a:gd name="connsiteY3" fmla="*/ 12525 h 2505204"/>
              <a:gd name="connsiteX4" fmla="*/ 1453019 w 2360484"/>
              <a:gd name="connsiteY4" fmla="*/ 112733 h 2505204"/>
              <a:gd name="connsiteX5" fmla="*/ 1753644 w 2360484"/>
              <a:gd name="connsiteY5" fmla="*/ 275571 h 2505204"/>
              <a:gd name="connsiteX6" fmla="*/ 2029216 w 2360484"/>
              <a:gd name="connsiteY6" fmla="*/ 488514 h 2505204"/>
              <a:gd name="connsiteX7" fmla="*/ 2242159 w 2360484"/>
              <a:gd name="connsiteY7" fmla="*/ 839243 h 2505204"/>
              <a:gd name="connsiteX8" fmla="*/ 2342367 w 2360484"/>
              <a:gd name="connsiteY8" fmla="*/ 1152393 h 2505204"/>
              <a:gd name="connsiteX9" fmla="*/ 2354893 w 2360484"/>
              <a:gd name="connsiteY9" fmla="*/ 1415440 h 2505204"/>
              <a:gd name="connsiteX10" fmla="*/ 2279737 w 2360484"/>
              <a:gd name="connsiteY10" fmla="*/ 2016689 h 2505204"/>
              <a:gd name="connsiteX11" fmla="*/ 2104372 w 2360484"/>
              <a:gd name="connsiteY11" fmla="*/ 2342366 h 2505204"/>
              <a:gd name="connsiteX12" fmla="*/ 1954060 w 2360484"/>
              <a:gd name="connsiteY12" fmla="*/ 2505204 h 2505204"/>
              <a:gd name="connsiteX13" fmla="*/ 1954060 w 2360484"/>
              <a:gd name="connsiteY13" fmla="*/ 2505204 h 2505204"/>
              <a:gd name="connsiteX0" fmla="*/ 0 w 2357339"/>
              <a:gd name="connsiteY0" fmla="*/ 250519 h 2505204"/>
              <a:gd name="connsiteX1" fmla="*/ 225468 w 2357339"/>
              <a:gd name="connsiteY1" fmla="*/ 112733 h 2505204"/>
              <a:gd name="connsiteX2" fmla="*/ 551145 w 2357339"/>
              <a:gd name="connsiteY2" fmla="*/ 12525 h 2505204"/>
              <a:gd name="connsiteX3" fmla="*/ 1077238 w 2357339"/>
              <a:gd name="connsiteY3" fmla="*/ 12525 h 2505204"/>
              <a:gd name="connsiteX4" fmla="*/ 1453019 w 2357339"/>
              <a:gd name="connsiteY4" fmla="*/ 112733 h 2505204"/>
              <a:gd name="connsiteX5" fmla="*/ 1753644 w 2357339"/>
              <a:gd name="connsiteY5" fmla="*/ 275571 h 2505204"/>
              <a:gd name="connsiteX6" fmla="*/ 2029216 w 2357339"/>
              <a:gd name="connsiteY6" fmla="*/ 488514 h 2505204"/>
              <a:gd name="connsiteX7" fmla="*/ 2242159 w 2357339"/>
              <a:gd name="connsiteY7" fmla="*/ 839243 h 2505204"/>
              <a:gd name="connsiteX8" fmla="*/ 2342367 w 2357339"/>
              <a:gd name="connsiteY8" fmla="*/ 1152393 h 2505204"/>
              <a:gd name="connsiteX9" fmla="*/ 2354893 w 2357339"/>
              <a:gd name="connsiteY9" fmla="*/ 1415440 h 2505204"/>
              <a:gd name="connsiteX10" fmla="*/ 2329841 w 2357339"/>
              <a:gd name="connsiteY10" fmla="*/ 1816273 h 2505204"/>
              <a:gd name="connsiteX11" fmla="*/ 2104372 w 2357339"/>
              <a:gd name="connsiteY11" fmla="*/ 2342366 h 2505204"/>
              <a:gd name="connsiteX12" fmla="*/ 1954060 w 2357339"/>
              <a:gd name="connsiteY12" fmla="*/ 2505204 h 2505204"/>
              <a:gd name="connsiteX13" fmla="*/ 1954060 w 2357339"/>
              <a:gd name="connsiteY13" fmla="*/ 2505204 h 2505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57339" h="2505204">
                <a:moveTo>
                  <a:pt x="0" y="250519"/>
                </a:moveTo>
                <a:cubicBezTo>
                  <a:pt x="66805" y="201459"/>
                  <a:pt x="133611" y="152399"/>
                  <a:pt x="225468" y="112733"/>
                </a:cubicBezTo>
                <a:cubicBezTo>
                  <a:pt x="317325" y="73067"/>
                  <a:pt x="409183" y="29226"/>
                  <a:pt x="551145" y="12525"/>
                </a:cubicBezTo>
                <a:cubicBezTo>
                  <a:pt x="693107" y="-4176"/>
                  <a:pt x="926926" y="-4176"/>
                  <a:pt x="1077238" y="12525"/>
                </a:cubicBezTo>
                <a:cubicBezTo>
                  <a:pt x="1227550" y="29226"/>
                  <a:pt x="1340285" y="68892"/>
                  <a:pt x="1453019" y="112733"/>
                </a:cubicBezTo>
                <a:cubicBezTo>
                  <a:pt x="1565753" y="156574"/>
                  <a:pt x="1657611" y="212941"/>
                  <a:pt x="1753644" y="275571"/>
                </a:cubicBezTo>
                <a:cubicBezTo>
                  <a:pt x="1849677" y="338201"/>
                  <a:pt x="1947797" y="394569"/>
                  <a:pt x="2029216" y="488514"/>
                </a:cubicBezTo>
                <a:cubicBezTo>
                  <a:pt x="2110635" y="582459"/>
                  <a:pt x="2189967" y="728597"/>
                  <a:pt x="2242159" y="839243"/>
                </a:cubicBezTo>
                <a:cubicBezTo>
                  <a:pt x="2294351" y="949890"/>
                  <a:pt x="2323578" y="1056360"/>
                  <a:pt x="2342367" y="1152393"/>
                </a:cubicBezTo>
                <a:cubicBezTo>
                  <a:pt x="2361156" y="1248426"/>
                  <a:pt x="2356981" y="1304793"/>
                  <a:pt x="2354893" y="1415440"/>
                </a:cubicBezTo>
                <a:cubicBezTo>
                  <a:pt x="2352805" y="1526087"/>
                  <a:pt x="2371594" y="1661785"/>
                  <a:pt x="2329841" y="1816273"/>
                </a:cubicBezTo>
                <a:cubicBezTo>
                  <a:pt x="2288088" y="1970761"/>
                  <a:pt x="2167002" y="2227544"/>
                  <a:pt x="2104372" y="2342366"/>
                </a:cubicBezTo>
                <a:cubicBezTo>
                  <a:pt x="2041742" y="2457188"/>
                  <a:pt x="1954060" y="2505204"/>
                  <a:pt x="1954060" y="2505204"/>
                </a:cubicBezTo>
                <a:lnTo>
                  <a:pt x="1954060" y="2505204"/>
                </a:lnTo>
              </a:path>
            </a:pathLst>
          </a:custGeom>
          <a:noFill/>
          <a:ln w="76200"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28" name="Szabadkézi sokszög 27"/>
          <p:cNvSpPr/>
          <p:nvPr/>
        </p:nvSpPr>
        <p:spPr>
          <a:xfrm>
            <a:off x="6149975" y="5272088"/>
            <a:ext cx="400050" cy="863600"/>
          </a:xfrm>
          <a:custGeom>
            <a:avLst/>
            <a:gdLst>
              <a:gd name="connsiteX0" fmla="*/ 0 w 400946"/>
              <a:gd name="connsiteY0" fmla="*/ 0 h 864296"/>
              <a:gd name="connsiteX1" fmla="*/ 225469 w 400946"/>
              <a:gd name="connsiteY1" fmla="*/ 200417 h 864296"/>
              <a:gd name="connsiteX2" fmla="*/ 350729 w 400946"/>
              <a:gd name="connsiteY2" fmla="*/ 400833 h 864296"/>
              <a:gd name="connsiteX3" fmla="*/ 400833 w 400946"/>
              <a:gd name="connsiteY3" fmla="*/ 563672 h 864296"/>
              <a:gd name="connsiteX4" fmla="*/ 363255 w 400946"/>
              <a:gd name="connsiteY4" fmla="*/ 663880 h 864296"/>
              <a:gd name="connsiteX5" fmla="*/ 325677 w 400946"/>
              <a:gd name="connsiteY5" fmla="*/ 739036 h 864296"/>
              <a:gd name="connsiteX6" fmla="*/ 250521 w 400946"/>
              <a:gd name="connsiteY6" fmla="*/ 789140 h 864296"/>
              <a:gd name="connsiteX7" fmla="*/ 25052 w 400946"/>
              <a:gd name="connsiteY7" fmla="*/ 864296 h 864296"/>
              <a:gd name="connsiteX8" fmla="*/ 25052 w 400946"/>
              <a:gd name="connsiteY8" fmla="*/ 864296 h 864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0946" h="864296">
                <a:moveTo>
                  <a:pt x="0" y="0"/>
                </a:moveTo>
                <a:cubicBezTo>
                  <a:pt x="83507" y="66806"/>
                  <a:pt x="167014" y="133612"/>
                  <a:pt x="225469" y="200417"/>
                </a:cubicBezTo>
                <a:cubicBezTo>
                  <a:pt x="283924" y="267222"/>
                  <a:pt x="321502" y="340291"/>
                  <a:pt x="350729" y="400833"/>
                </a:cubicBezTo>
                <a:cubicBezTo>
                  <a:pt x="379956" y="461375"/>
                  <a:pt x="398745" y="519831"/>
                  <a:pt x="400833" y="563672"/>
                </a:cubicBezTo>
                <a:cubicBezTo>
                  <a:pt x="402921" y="607513"/>
                  <a:pt x="375781" y="634653"/>
                  <a:pt x="363255" y="663880"/>
                </a:cubicBezTo>
                <a:cubicBezTo>
                  <a:pt x="350729" y="693107"/>
                  <a:pt x="344466" y="718159"/>
                  <a:pt x="325677" y="739036"/>
                </a:cubicBezTo>
                <a:cubicBezTo>
                  <a:pt x="306888" y="759913"/>
                  <a:pt x="300625" y="768263"/>
                  <a:pt x="250521" y="789140"/>
                </a:cubicBezTo>
                <a:cubicBezTo>
                  <a:pt x="200417" y="810017"/>
                  <a:pt x="25052" y="864296"/>
                  <a:pt x="25052" y="864296"/>
                </a:cubicBezTo>
                <a:lnTo>
                  <a:pt x="25052" y="864296"/>
                </a:lnTo>
              </a:path>
            </a:pathLst>
          </a:custGeom>
          <a:noFill/>
          <a:ln w="762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2" name="Szabadkézi sokszög 1"/>
          <p:cNvSpPr/>
          <p:nvPr/>
        </p:nvSpPr>
        <p:spPr>
          <a:xfrm>
            <a:off x="6313488" y="4833938"/>
            <a:ext cx="701675" cy="777875"/>
          </a:xfrm>
          <a:custGeom>
            <a:avLst/>
            <a:gdLst>
              <a:gd name="connsiteX0" fmla="*/ 701770 w 701770"/>
              <a:gd name="connsiteY0" fmla="*/ 389308 h 777615"/>
              <a:gd name="connsiteX1" fmla="*/ 601562 w 701770"/>
              <a:gd name="connsiteY1" fmla="*/ 188892 h 777615"/>
              <a:gd name="connsiteX2" fmla="*/ 526406 w 701770"/>
              <a:gd name="connsiteY2" fmla="*/ 101210 h 777615"/>
              <a:gd name="connsiteX3" fmla="*/ 401146 w 701770"/>
              <a:gd name="connsiteY3" fmla="*/ 13528 h 777615"/>
              <a:gd name="connsiteX4" fmla="*/ 313463 w 701770"/>
              <a:gd name="connsiteY4" fmla="*/ 1002 h 777615"/>
              <a:gd name="connsiteX5" fmla="*/ 188203 w 701770"/>
              <a:gd name="connsiteY5" fmla="*/ 13528 h 777615"/>
              <a:gd name="connsiteX6" fmla="*/ 37891 w 701770"/>
              <a:gd name="connsiteY6" fmla="*/ 113736 h 777615"/>
              <a:gd name="connsiteX7" fmla="*/ 313 w 701770"/>
              <a:gd name="connsiteY7" fmla="*/ 264048 h 777615"/>
              <a:gd name="connsiteX8" fmla="*/ 25365 w 701770"/>
              <a:gd name="connsiteY8" fmla="*/ 401834 h 777615"/>
              <a:gd name="connsiteX9" fmla="*/ 113047 w 701770"/>
              <a:gd name="connsiteY9" fmla="*/ 564673 h 777615"/>
              <a:gd name="connsiteX10" fmla="*/ 188203 w 701770"/>
              <a:gd name="connsiteY10" fmla="*/ 689933 h 777615"/>
              <a:gd name="connsiteX11" fmla="*/ 376094 w 701770"/>
              <a:gd name="connsiteY11" fmla="*/ 777615 h 777615"/>
              <a:gd name="connsiteX12" fmla="*/ 376094 w 701770"/>
              <a:gd name="connsiteY12" fmla="*/ 777615 h 777615"/>
              <a:gd name="connsiteX13" fmla="*/ 376094 w 701770"/>
              <a:gd name="connsiteY13" fmla="*/ 777615 h 777615"/>
              <a:gd name="connsiteX0" fmla="*/ 701770 w 701770"/>
              <a:gd name="connsiteY0" fmla="*/ 389308 h 777615"/>
              <a:gd name="connsiteX1" fmla="*/ 601562 w 701770"/>
              <a:gd name="connsiteY1" fmla="*/ 188892 h 777615"/>
              <a:gd name="connsiteX2" fmla="*/ 526406 w 701770"/>
              <a:gd name="connsiteY2" fmla="*/ 101210 h 777615"/>
              <a:gd name="connsiteX3" fmla="*/ 401146 w 701770"/>
              <a:gd name="connsiteY3" fmla="*/ 13528 h 777615"/>
              <a:gd name="connsiteX4" fmla="*/ 313463 w 701770"/>
              <a:gd name="connsiteY4" fmla="*/ 1002 h 777615"/>
              <a:gd name="connsiteX5" fmla="*/ 188203 w 701770"/>
              <a:gd name="connsiteY5" fmla="*/ 13528 h 777615"/>
              <a:gd name="connsiteX6" fmla="*/ 37891 w 701770"/>
              <a:gd name="connsiteY6" fmla="*/ 113736 h 777615"/>
              <a:gd name="connsiteX7" fmla="*/ 313 w 701770"/>
              <a:gd name="connsiteY7" fmla="*/ 264048 h 777615"/>
              <a:gd name="connsiteX8" fmla="*/ 25365 w 701770"/>
              <a:gd name="connsiteY8" fmla="*/ 401834 h 777615"/>
              <a:gd name="connsiteX9" fmla="*/ 113047 w 701770"/>
              <a:gd name="connsiteY9" fmla="*/ 564673 h 777615"/>
              <a:gd name="connsiteX10" fmla="*/ 188203 w 701770"/>
              <a:gd name="connsiteY10" fmla="*/ 689933 h 777615"/>
              <a:gd name="connsiteX11" fmla="*/ 376094 w 701770"/>
              <a:gd name="connsiteY11" fmla="*/ 777615 h 777615"/>
              <a:gd name="connsiteX12" fmla="*/ 376094 w 701770"/>
              <a:gd name="connsiteY12" fmla="*/ 777615 h 777615"/>
              <a:gd name="connsiteX13" fmla="*/ 376094 w 701770"/>
              <a:gd name="connsiteY13" fmla="*/ 777615 h 777615"/>
              <a:gd name="connsiteX0" fmla="*/ 701770 w 701770"/>
              <a:gd name="connsiteY0" fmla="*/ 389308 h 777615"/>
              <a:gd name="connsiteX1" fmla="*/ 601562 w 701770"/>
              <a:gd name="connsiteY1" fmla="*/ 188892 h 777615"/>
              <a:gd name="connsiteX2" fmla="*/ 526406 w 701770"/>
              <a:gd name="connsiteY2" fmla="*/ 101210 h 777615"/>
              <a:gd name="connsiteX3" fmla="*/ 401146 w 701770"/>
              <a:gd name="connsiteY3" fmla="*/ 13528 h 777615"/>
              <a:gd name="connsiteX4" fmla="*/ 313463 w 701770"/>
              <a:gd name="connsiteY4" fmla="*/ 1002 h 777615"/>
              <a:gd name="connsiteX5" fmla="*/ 188203 w 701770"/>
              <a:gd name="connsiteY5" fmla="*/ 13528 h 777615"/>
              <a:gd name="connsiteX6" fmla="*/ 37891 w 701770"/>
              <a:gd name="connsiteY6" fmla="*/ 113736 h 777615"/>
              <a:gd name="connsiteX7" fmla="*/ 313 w 701770"/>
              <a:gd name="connsiteY7" fmla="*/ 264048 h 777615"/>
              <a:gd name="connsiteX8" fmla="*/ 25365 w 701770"/>
              <a:gd name="connsiteY8" fmla="*/ 401834 h 777615"/>
              <a:gd name="connsiteX9" fmla="*/ 113047 w 701770"/>
              <a:gd name="connsiteY9" fmla="*/ 564673 h 777615"/>
              <a:gd name="connsiteX10" fmla="*/ 188203 w 701770"/>
              <a:gd name="connsiteY10" fmla="*/ 689933 h 777615"/>
              <a:gd name="connsiteX11" fmla="*/ 376094 w 701770"/>
              <a:gd name="connsiteY11" fmla="*/ 777615 h 777615"/>
              <a:gd name="connsiteX12" fmla="*/ 376094 w 701770"/>
              <a:gd name="connsiteY12" fmla="*/ 777615 h 777615"/>
              <a:gd name="connsiteX13" fmla="*/ 376094 w 701770"/>
              <a:gd name="connsiteY13" fmla="*/ 777615 h 777615"/>
              <a:gd name="connsiteX0" fmla="*/ 701770 w 701770"/>
              <a:gd name="connsiteY0" fmla="*/ 389308 h 777615"/>
              <a:gd name="connsiteX1" fmla="*/ 601562 w 701770"/>
              <a:gd name="connsiteY1" fmla="*/ 188892 h 777615"/>
              <a:gd name="connsiteX2" fmla="*/ 526406 w 701770"/>
              <a:gd name="connsiteY2" fmla="*/ 101210 h 777615"/>
              <a:gd name="connsiteX3" fmla="*/ 401146 w 701770"/>
              <a:gd name="connsiteY3" fmla="*/ 13528 h 777615"/>
              <a:gd name="connsiteX4" fmla="*/ 313463 w 701770"/>
              <a:gd name="connsiteY4" fmla="*/ 1002 h 777615"/>
              <a:gd name="connsiteX5" fmla="*/ 188203 w 701770"/>
              <a:gd name="connsiteY5" fmla="*/ 13528 h 777615"/>
              <a:gd name="connsiteX6" fmla="*/ 37891 w 701770"/>
              <a:gd name="connsiteY6" fmla="*/ 113736 h 777615"/>
              <a:gd name="connsiteX7" fmla="*/ 313 w 701770"/>
              <a:gd name="connsiteY7" fmla="*/ 264048 h 777615"/>
              <a:gd name="connsiteX8" fmla="*/ 25365 w 701770"/>
              <a:gd name="connsiteY8" fmla="*/ 401834 h 777615"/>
              <a:gd name="connsiteX9" fmla="*/ 113047 w 701770"/>
              <a:gd name="connsiteY9" fmla="*/ 564673 h 777615"/>
              <a:gd name="connsiteX10" fmla="*/ 376094 w 701770"/>
              <a:gd name="connsiteY10" fmla="*/ 777615 h 777615"/>
              <a:gd name="connsiteX11" fmla="*/ 376094 w 701770"/>
              <a:gd name="connsiteY11" fmla="*/ 777615 h 777615"/>
              <a:gd name="connsiteX12" fmla="*/ 376094 w 701770"/>
              <a:gd name="connsiteY12" fmla="*/ 777615 h 777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01770" h="777615">
                <a:moveTo>
                  <a:pt x="701770" y="389308"/>
                </a:moveTo>
                <a:cubicBezTo>
                  <a:pt x="666279" y="313108"/>
                  <a:pt x="630789" y="236908"/>
                  <a:pt x="601562" y="188892"/>
                </a:cubicBezTo>
                <a:cubicBezTo>
                  <a:pt x="572335" y="140876"/>
                  <a:pt x="559809" y="130437"/>
                  <a:pt x="526406" y="101210"/>
                </a:cubicBezTo>
                <a:cubicBezTo>
                  <a:pt x="493003" y="71983"/>
                  <a:pt x="436637" y="30229"/>
                  <a:pt x="401146" y="13528"/>
                </a:cubicBezTo>
                <a:cubicBezTo>
                  <a:pt x="365655" y="-3173"/>
                  <a:pt x="348953" y="1002"/>
                  <a:pt x="313463" y="1002"/>
                </a:cubicBezTo>
                <a:cubicBezTo>
                  <a:pt x="277973" y="1002"/>
                  <a:pt x="234132" y="-5261"/>
                  <a:pt x="188203" y="13528"/>
                </a:cubicBezTo>
                <a:cubicBezTo>
                  <a:pt x="142274" y="32317"/>
                  <a:pt x="69206" y="71983"/>
                  <a:pt x="37891" y="113736"/>
                </a:cubicBezTo>
                <a:cubicBezTo>
                  <a:pt x="6576" y="155489"/>
                  <a:pt x="2401" y="216032"/>
                  <a:pt x="313" y="264048"/>
                </a:cubicBezTo>
                <a:cubicBezTo>
                  <a:pt x="-1775" y="312064"/>
                  <a:pt x="6576" y="351730"/>
                  <a:pt x="25365" y="401834"/>
                </a:cubicBezTo>
                <a:cubicBezTo>
                  <a:pt x="44154" y="451938"/>
                  <a:pt x="54592" y="502043"/>
                  <a:pt x="113047" y="564673"/>
                </a:cubicBezTo>
                <a:cubicBezTo>
                  <a:pt x="171502" y="627303"/>
                  <a:pt x="332253" y="742125"/>
                  <a:pt x="376094" y="777615"/>
                </a:cubicBezTo>
                <a:lnTo>
                  <a:pt x="376094" y="777615"/>
                </a:lnTo>
                <a:lnTo>
                  <a:pt x="376094" y="777615"/>
                </a:lnTo>
              </a:path>
            </a:pathLst>
          </a:cu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cxnSp>
        <p:nvCxnSpPr>
          <p:cNvPr id="3" name="Egyenes összekötő 2"/>
          <p:cNvCxnSpPr/>
          <p:nvPr/>
        </p:nvCxnSpPr>
        <p:spPr>
          <a:xfrm>
            <a:off x="3132138" y="815975"/>
            <a:ext cx="0" cy="5572125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Egyenes összekötő 4"/>
          <p:cNvCxnSpPr/>
          <p:nvPr/>
        </p:nvCxnSpPr>
        <p:spPr>
          <a:xfrm>
            <a:off x="4500563" y="815975"/>
            <a:ext cx="0" cy="5572125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Egyenes összekötő 5"/>
          <p:cNvCxnSpPr/>
          <p:nvPr/>
        </p:nvCxnSpPr>
        <p:spPr>
          <a:xfrm>
            <a:off x="5795963" y="815975"/>
            <a:ext cx="0" cy="5572125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églalap 3"/>
          <p:cNvSpPr/>
          <p:nvPr/>
        </p:nvSpPr>
        <p:spPr>
          <a:xfrm>
            <a:off x="1404938" y="681038"/>
            <a:ext cx="6983412" cy="444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31764" name="Szövegdoboz 103"/>
          <p:cNvSpPr txBox="1">
            <a:spLocks noChangeArrowheads="1"/>
          </p:cNvSpPr>
          <p:nvPr/>
        </p:nvSpPr>
        <p:spPr bwMode="auto">
          <a:xfrm>
            <a:off x="6845300" y="6372225"/>
            <a:ext cx="5476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 b="1">
                <a:solidFill>
                  <a:srgbClr val="7030A0"/>
                </a:solidFill>
              </a:rPr>
              <a:t>D</a:t>
            </a:r>
          </a:p>
        </p:txBody>
      </p:sp>
      <p:cxnSp>
        <p:nvCxnSpPr>
          <p:cNvPr id="19" name="Egyenes összekötő nyíllal 18"/>
          <p:cNvCxnSpPr/>
          <p:nvPr/>
        </p:nvCxnSpPr>
        <p:spPr>
          <a:xfrm>
            <a:off x="1825625" y="1111250"/>
            <a:ext cx="2605088" cy="2246313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gyenes összekötő nyíllal 20"/>
          <p:cNvCxnSpPr>
            <a:stCxn id="31772" idx="2"/>
          </p:cNvCxnSpPr>
          <p:nvPr/>
        </p:nvCxnSpPr>
        <p:spPr>
          <a:xfrm flipH="1">
            <a:off x="6546850" y="1150938"/>
            <a:ext cx="1493838" cy="4032250"/>
          </a:xfrm>
          <a:prstGeom prst="straightConnector1">
            <a:avLst/>
          </a:prstGeom>
          <a:ln w="76200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gyenes összekötő nyíllal 22"/>
          <p:cNvCxnSpPr/>
          <p:nvPr/>
        </p:nvCxnSpPr>
        <p:spPr>
          <a:xfrm>
            <a:off x="3779838" y="1111250"/>
            <a:ext cx="927100" cy="2462213"/>
          </a:xfrm>
          <a:prstGeom prst="straightConnector1">
            <a:avLst/>
          </a:prstGeom>
          <a:ln w="76200">
            <a:solidFill>
              <a:srgbClr val="99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gyenes összekötő nyíllal 25"/>
          <p:cNvCxnSpPr/>
          <p:nvPr/>
        </p:nvCxnSpPr>
        <p:spPr>
          <a:xfrm>
            <a:off x="6011863" y="1196975"/>
            <a:ext cx="219075" cy="3095625"/>
          </a:xfrm>
          <a:prstGeom prst="straightConnector1">
            <a:avLst/>
          </a:prstGeom>
          <a:ln w="76200">
            <a:solidFill>
              <a:srgbClr val="CC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769" name="Szövegdoboz 11"/>
          <p:cNvSpPr txBox="1">
            <a:spLocks noChangeArrowheads="1"/>
          </p:cNvSpPr>
          <p:nvPr/>
        </p:nvSpPr>
        <p:spPr bwMode="auto">
          <a:xfrm>
            <a:off x="165100" y="214313"/>
            <a:ext cx="1874838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anulus ing. prof. (lyuk a </a:t>
            </a:r>
            <a:r>
              <a:rPr lang="hu-HU" altLang="hu-HU" sz="1800">
                <a:solidFill>
                  <a:srgbClr val="0070C0"/>
                </a:solidFill>
              </a:rPr>
              <a:t>fascia trasversalison</a:t>
            </a:r>
            <a:r>
              <a:rPr lang="hu-HU" altLang="hu-HU" sz="1800"/>
              <a:t>)</a:t>
            </a:r>
          </a:p>
        </p:txBody>
      </p:sp>
      <p:sp>
        <p:nvSpPr>
          <p:cNvPr id="31770" name="Szövegdoboz 15"/>
          <p:cNvSpPr txBox="1">
            <a:spLocks noChangeArrowheads="1"/>
          </p:cNvSpPr>
          <p:nvPr/>
        </p:nvSpPr>
        <p:spPr bwMode="auto">
          <a:xfrm>
            <a:off x="2152650" y="214313"/>
            <a:ext cx="2220913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rés a </a:t>
            </a:r>
            <a:r>
              <a:rPr lang="hu-HU" altLang="hu-HU" sz="1800">
                <a:solidFill>
                  <a:srgbClr val="CC6600"/>
                </a:solidFill>
              </a:rPr>
              <a:t>m. transv. abd. </a:t>
            </a:r>
            <a:r>
              <a:rPr lang="hu-HU" altLang="hu-HU" sz="1800"/>
              <a:t>alsó széle és a lig. inguinale között</a:t>
            </a:r>
          </a:p>
        </p:txBody>
      </p:sp>
      <p:sp>
        <p:nvSpPr>
          <p:cNvPr id="31771" name="Szövegdoboz 17"/>
          <p:cNvSpPr txBox="1">
            <a:spLocks noChangeArrowheads="1"/>
          </p:cNvSpPr>
          <p:nvPr/>
        </p:nvSpPr>
        <p:spPr bwMode="auto">
          <a:xfrm>
            <a:off x="4686300" y="244475"/>
            <a:ext cx="22193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rés a </a:t>
            </a:r>
            <a:r>
              <a:rPr lang="hu-HU" altLang="hu-HU" sz="1800">
                <a:solidFill>
                  <a:srgbClr val="A50021"/>
                </a:solidFill>
              </a:rPr>
              <a:t>m. obl. int. abd. </a:t>
            </a:r>
            <a:r>
              <a:rPr lang="hu-HU" altLang="hu-HU" sz="1800"/>
              <a:t>alsó széle és a lig. inguinale között</a:t>
            </a:r>
          </a:p>
        </p:txBody>
      </p:sp>
      <p:sp>
        <p:nvSpPr>
          <p:cNvPr id="31772" name="Szövegdoboz 14"/>
          <p:cNvSpPr txBox="1">
            <a:spLocks noChangeArrowheads="1"/>
          </p:cNvSpPr>
          <p:nvPr/>
        </p:nvSpPr>
        <p:spPr bwMode="auto">
          <a:xfrm>
            <a:off x="6962775" y="227013"/>
            <a:ext cx="21558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anulus ing. spf. (lyuk a </a:t>
            </a:r>
            <a:r>
              <a:rPr lang="hu-HU" altLang="hu-HU" sz="1800">
                <a:solidFill>
                  <a:srgbClr val="008000"/>
                </a:solidFill>
              </a:rPr>
              <a:t>m. obl. ext. abd. </a:t>
            </a:r>
            <a:r>
              <a:rPr lang="hu-HU" altLang="hu-HU" sz="1800"/>
              <a:t>bőnyéjén)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lipszis 2"/>
          <p:cNvSpPr/>
          <p:nvPr/>
        </p:nvSpPr>
        <p:spPr>
          <a:xfrm>
            <a:off x="3856038" y="2905125"/>
            <a:ext cx="360362" cy="360363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5" name="Folyamatábra: Késleltetés 4"/>
          <p:cNvSpPr/>
          <p:nvPr/>
        </p:nvSpPr>
        <p:spPr>
          <a:xfrm rot="5400000">
            <a:off x="2712244" y="1785144"/>
            <a:ext cx="1439863" cy="288925"/>
          </a:xfrm>
          <a:prstGeom prst="flowChartDelay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7" name="Folyamatábra: Késleltetés 6"/>
          <p:cNvSpPr/>
          <p:nvPr/>
        </p:nvSpPr>
        <p:spPr>
          <a:xfrm rot="5400000">
            <a:off x="3036094" y="1785144"/>
            <a:ext cx="1439863" cy="288925"/>
          </a:xfrm>
          <a:prstGeom prst="flowChartDelay">
            <a:avLst/>
          </a:prstGeom>
          <a:solidFill>
            <a:srgbClr val="CC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8" name="Folyamatábra: Késleltetés 7"/>
          <p:cNvSpPr/>
          <p:nvPr/>
        </p:nvSpPr>
        <p:spPr>
          <a:xfrm rot="5400000">
            <a:off x="4619625" y="1822450"/>
            <a:ext cx="1512888" cy="287338"/>
          </a:xfrm>
          <a:prstGeom prst="flowChartDelay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9" name="Ellipszis 8"/>
          <p:cNvSpPr/>
          <p:nvPr/>
        </p:nvSpPr>
        <p:spPr>
          <a:xfrm>
            <a:off x="5664200" y="3125788"/>
            <a:ext cx="360363" cy="360362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10" name="Ellipszis 9"/>
          <p:cNvSpPr/>
          <p:nvPr/>
        </p:nvSpPr>
        <p:spPr>
          <a:xfrm>
            <a:off x="3902075" y="5816600"/>
            <a:ext cx="360363" cy="360363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11" name="Ellipszis 10"/>
          <p:cNvSpPr/>
          <p:nvPr/>
        </p:nvSpPr>
        <p:spPr>
          <a:xfrm>
            <a:off x="5592763" y="5610225"/>
            <a:ext cx="358775" cy="360363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6" name="Lekerekített téglalap 5"/>
          <p:cNvSpPr/>
          <p:nvPr/>
        </p:nvSpPr>
        <p:spPr>
          <a:xfrm>
            <a:off x="5557838" y="1209675"/>
            <a:ext cx="244475" cy="1252538"/>
          </a:xfrm>
          <a:prstGeom prst="roundRect">
            <a:avLst/>
          </a:prstGeom>
          <a:solidFill>
            <a:srgbClr val="CC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13" name="Lekerekített téglalap 12"/>
          <p:cNvSpPr/>
          <p:nvPr/>
        </p:nvSpPr>
        <p:spPr>
          <a:xfrm>
            <a:off x="3673475" y="3854450"/>
            <a:ext cx="280988" cy="1279525"/>
          </a:xfrm>
          <a:prstGeom prst="roundRect">
            <a:avLst/>
          </a:prstGeom>
          <a:solidFill>
            <a:srgbClr val="CC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14" name="Lekerekített téglalap 13"/>
          <p:cNvSpPr/>
          <p:nvPr/>
        </p:nvSpPr>
        <p:spPr>
          <a:xfrm>
            <a:off x="3362325" y="3856038"/>
            <a:ext cx="280988" cy="1279525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12" name="Szabadkézi sokszög 11"/>
          <p:cNvSpPr/>
          <p:nvPr/>
        </p:nvSpPr>
        <p:spPr>
          <a:xfrm>
            <a:off x="3248025" y="1208088"/>
            <a:ext cx="698500" cy="1568450"/>
          </a:xfrm>
          <a:custGeom>
            <a:avLst/>
            <a:gdLst>
              <a:gd name="connsiteX0" fmla="*/ 0 w 687754"/>
              <a:gd name="connsiteY0" fmla="*/ 0 h 1567195"/>
              <a:gd name="connsiteX1" fmla="*/ 19050 w 687754"/>
              <a:gd name="connsiteY1" fmla="*/ 1285875 h 1567195"/>
              <a:gd name="connsiteX2" fmla="*/ 76200 w 687754"/>
              <a:gd name="connsiteY2" fmla="*/ 1409700 h 1567195"/>
              <a:gd name="connsiteX3" fmla="*/ 133350 w 687754"/>
              <a:gd name="connsiteY3" fmla="*/ 1495425 h 1567195"/>
              <a:gd name="connsiteX4" fmla="*/ 257175 w 687754"/>
              <a:gd name="connsiteY4" fmla="*/ 1552575 h 1567195"/>
              <a:gd name="connsiteX5" fmla="*/ 385762 w 687754"/>
              <a:gd name="connsiteY5" fmla="*/ 1566862 h 1567195"/>
              <a:gd name="connsiteX6" fmla="*/ 485775 w 687754"/>
              <a:gd name="connsiteY6" fmla="*/ 1543050 h 1567195"/>
              <a:gd name="connsiteX7" fmla="*/ 609600 w 687754"/>
              <a:gd name="connsiteY7" fmla="*/ 1447800 h 1567195"/>
              <a:gd name="connsiteX8" fmla="*/ 661987 w 687754"/>
              <a:gd name="connsiteY8" fmla="*/ 1338262 h 1567195"/>
              <a:gd name="connsiteX9" fmla="*/ 685800 w 687754"/>
              <a:gd name="connsiteY9" fmla="*/ 1204912 h 1567195"/>
              <a:gd name="connsiteX10" fmla="*/ 685800 w 687754"/>
              <a:gd name="connsiteY10" fmla="*/ 1133475 h 1567195"/>
              <a:gd name="connsiteX11" fmla="*/ 681037 w 687754"/>
              <a:gd name="connsiteY11" fmla="*/ 4762 h 1567195"/>
              <a:gd name="connsiteX0" fmla="*/ 0 w 687754"/>
              <a:gd name="connsiteY0" fmla="*/ 0 h 1567195"/>
              <a:gd name="connsiteX1" fmla="*/ 19050 w 687754"/>
              <a:gd name="connsiteY1" fmla="*/ 1285875 h 1567195"/>
              <a:gd name="connsiteX2" fmla="*/ 133350 w 687754"/>
              <a:gd name="connsiteY2" fmla="*/ 1495425 h 1567195"/>
              <a:gd name="connsiteX3" fmla="*/ 257175 w 687754"/>
              <a:gd name="connsiteY3" fmla="*/ 1552575 h 1567195"/>
              <a:gd name="connsiteX4" fmla="*/ 385762 w 687754"/>
              <a:gd name="connsiteY4" fmla="*/ 1566862 h 1567195"/>
              <a:gd name="connsiteX5" fmla="*/ 485775 w 687754"/>
              <a:gd name="connsiteY5" fmla="*/ 1543050 h 1567195"/>
              <a:gd name="connsiteX6" fmla="*/ 609600 w 687754"/>
              <a:gd name="connsiteY6" fmla="*/ 1447800 h 1567195"/>
              <a:gd name="connsiteX7" fmla="*/ 661987 w 687754"/>
              <a:gd name="connsiteY7" fmla="*/ 1338262 h 1567195"/>
              <a:gd name="connsiteX8" fmla="*/ 685800 w 687754"/>
              <a:gd name="connsiteY8" fmla="*/ 1204912 h 1567195"/>
              <a:gd name="connsiteX9" fmla="*/ 685800 w 687754"/>
              <a:gd name="connsiteY9" fmla="*/ 1133475 h 1567195"/>
              <a:gd name="connsiteX10" fmla="*/ 681037 w 687754"/>
              <a:gd name="connsiteY10" fmla="*/ 4762 h 1567195"/>
              <a:gd name="connsiteX0" fmla="*/ 0 w 687754"/>
              <a:gd name="connsiteY0" fmla="*/ 0 h 1567195"/>
              <a:gd name="connsiteX1" fmla="*/ 19050 w 687754"/>
              <a:gd name="connsiteY1" fmla="*/ 1285875 h 1567195"/>
              <a:gd name="connsiteX2" fmla="*/ 42862 w 687754"/>
              <a:gd name="connsiteY2" fmla="*/ 1443037 h 1567195"/>
              <a:gd name="connsiteX3" fmla="*/ 133350 w 687754"/>
              <a:gd name="connsiteY3" fmla="*/ 1495425 h 1567195"/>
              <a:gd name="connsiteX4" fmla="*/ 257175 w 687754"/>
              <a:gd name="connsiteY4" fmla="*/ 1552575 h 1567195"/>
              <a:gd name="connsiteX5" fmla="*/ 385762 w 687754"/>
              <a:gd name="connsiteY5" fmla="*/ 1566862 h 1567195"/>
              <a:gd name="connsiteX6" fmla="*/ 485775 w 687754"/>
              <a:gd name="connsiteY6" fmla="*/ 1543050 h 1567195"/>
              <a:gd name="connsiteX7" fmla="*/ 609600 w 687754"/>
              <a:gd name="connsiteY7" fmla="*/ 1447800 h 1567195"/>
              <a:gd name="connsiteX8" fmla="*/ 661987 w 687754"/>
              <a:gd name="connsiteY8" fmla="*/ 1338262 h 1567195"/>
              <a:gd name="connsiteX9" fmla="*/ 685800 w 687754"/>
              <a:gd name="connsiteY9" fmla="*/ 1204912 h 1567195"/>
              <a:gd name="connsiteX10" fmla="*/ 685800 w 687754"/>
              <a:gd name="connsiteY10" fmla="*/ 1133475 h 1567195"/>
              <a:gd name="connsiteX11" fmla="*/ 681037 w 687754"/>
              <a:gd name="connsiteY11" fmla="*/ 4762 h 1567195"/>
              <a:gd name="connsiteX0" fmla="*/ 0 w 687754"/>
              <a:gd name="connsiteY0" fmla="*/ 0 h 1567195"/>
              <a:gd name="connsiteX1" fmla="*/ 19050 w 687754"/>
              <a:gd name="connsiteY1" fmla="*/ 1285875 h 1567195"/>
              <a:gd name="connsiteX2" fmla="*/ 80962 w 687754"/>
              <a:gd name="connsiteY2" fmla="*/ 1419224 h 1567195"/>
              <a:gd name="connsiteX3" fmla="*/ 133350 w 687754"/>
              <a:gd name="connsiteY3" fmla="*/ 1495425 h 1567195"/>
              <a:gd name="connsiteX4" fmla="*/ 257175 w 687754"/>
              <a:gd name="connsiteY4" fmla="*/ 1552575 h 1567195"/>
              <a:gd name="connsiteX5" fmla="*/ 385762 w 687754"/>
              <a:gd name="connsiteY5" fmla="*/ 1566862 h 1567195"/>
              <a:gd name="connsiteX6" fmla="*/ 485775 w 687754"/>
              <a:gd name="connsiteY6" fmla="*/ 1543050 h 1567195"/>
              <a:gd name="connsiteX7" fmla="*/ 609600 w 687754"/>
              <a:gd name="connsiteY7" fmla="*/ 1447800 h 1567195"/>
              <a:gd name="connsiteX8" fmla="*/ 661987 w 687754"/>
              <a:gd name="connsiteY8" fmla="*/ 1338262 h 1567195"/>
              <a:gd name="connsiteX9" fmla="*/ 685800 w 687754"/>
              <a:gd name="connsiteY9" fmla="*/ 1204912 h 1567195"/>
              <a:gd name="connsiteX10" fmla="*/ 685800 w 687754"/>
              <a:gd name="connsiteY10" fmla="*/ 1133475 h 1567195"/>
              <a:gd name="connsiteX11" fmla="*/ 681037 w 687754"/>
              <a:gd name="connsiteY11" fmla="*/ 4762 h 1567195"/>
              <a:gd name="connsiteX0" fmla="*/ 258200 w 945954"/>
              <a:gd name="connsiteY0" fmla="*/ 0 h 1567195"/>
              <a:gd name="connsiteX1" fmla="*/ 277250 w 945954"/>
              <a:gd name="connsiteY1" fmla="*/ 1285875 h 1567195"/>
              <a:gd name="connsiteX2" fmla="*/ 1024 w 945954"/>
              <a:gd name="connsiteY2" fmla="*/ 1552574 h 1567195"/>
              <a:gd name="connsiteX3" fmla="*/ 391550 w 945954"/>
              <a:gd name="connsiteY3" fmla="*/ 1495425 h 1567195"/>
              <a:gd name="connsiteX4" fmla="*/ 515375 w 945954"/>
              <a:gd name="connsiteY4" fmla="*/ 1552575 h 1567195"/>
              <a:gd name="connsiteX5" fmla="*/ 643962 w 945954"/>
              <a:gd name="connsiteY5" fmla="*/ 1566862 h 1567195"/>
              <a:gd name="connsiteX6" fmla="*/ 743975 w 945954"/>
              <a:gd name="connsiteY6" fmla="*/ 1543050 h 1567195"/>
              <a:gd name="connsiteX7" fmla="*/ 867800 w 945954"/>
              <a:gd name="connsiteY7" fmla="*/ 1447800 h 1567195"/>
              <a:gd name="connsiteX8" fmla="*/ 920187 w 945954"/>
              <a:gd name="connsiteY8" fmla="*/ 1338262 h 1567195"/>
              <a:gd name="connsiteX9" fmla="*/ 944000 w 945954"/>
              <a:gd name="connsiteY9" fmla="*/ 1204912 h 1567195"/>
              <a:gd name="connsiteX10" fmla="*/ 944000 w 945954"/>
              <a:gd name="connsiteY10" fmla="*/ 1133475 h 1567195"/>
              <a:gd name="connsiteX11" fmla="*/ 939237 w 945954"/>
              <a:gd name="connsiteY11" fmla="*/ 4762 h 1567195"/>
              <a:gd name="connsiteX0" fmla="*/ 258323 w 946077"/>
              <a:gd name="connsiteY0" fmla="*/ 0 h 1567195"/>
              <a:gd name="connsiteX1" fmla="*/ 248798 w 946077"/>
              <a:gd name="connsiteY1" fmla="*/ 1281112 h 1567195"/>
              <a:gd name="connsiteX2" fmla="*/ 1147 w 946077"/>
              <a:gd name="connsiteY2" fmla="*/ 1552574 h 1567195"/>
              <a:gd name="connsiteX3" fmla="*/ 391673 w 946077"/>
              <a:gd name="connsiteY3" fmla="*/ 1495425 h 1567195"/>
              <a:gd name="connsiteX4" fmla="*/ 515498 w 946077"/>
              <a:gd name="connsiteY4" fmla="*/ 1552575 h 1567195"/>
              <a:gd name="connsiteX5" fmla="*/ 644085 w 946077"/>
              <a:gd name="connsiteY5" fmla="*/ 1566862 h 1567195"/>
              <a:gd name="connsiteX6" fmla="*/ 744098 w 946077"/>
              <a:gd name="connsiteY6" fmla="*/ 1543050 h 1567195"/>
              <a:gd name="connsiteX7" fmla="*/ 867923 w 946077"/>
              <a:gd name="connsiteY7" fmla="*/ 1447800 h 1567195"/>
              <a:gd name="connsiteX8" fmla="*/ 920310 w 946077"/>
              <a:gd name="connsiteY8" fmla="*/ 1338262 h 1567195"/>
              <a:gd name="connsiteX9" fmla="*/ 944123 w 946077"/>
              <a:gd name="connsiteY9" fmla="*/ 1204912 h 1567195"/>
              <a:gd name="connsiteX10" fmla="*/ 944123 w 946077"/>
              <a:gd name="connsiteY10" fmla="*/ 1133475 h 1567195"/>
              <a:gd name="connsiteX11" fmla="*/ 939360 w 946077"/>
              <a:gd name="connsiteY11" fmla="*/ 4762 h 1567195"/>
              <a:gd name="connsiteX0" fmla="*/ 16970 w 704724"/>
              <a:gd name="connsiteY0" fmla="*/ 0 h 1567195"/>
              <a:gd name="connsiteX1" fmla="*/ 7445 w 704724"/>
              <a:gd name="connsiteY1" fmla="*/ 1281112 h 1567195"/>
              <a:gd name="connsiteX2" fmla="*/ 150320 w 704724"/>
              <a:gd name="connsiteY2" fmla="*/ 1495425 h 1567195"/>
              <a:gd name="connsiteX3" fmla="*/ 274145 w 704724"/>
              <a:gd name="connsiteY3" fmla="*/ 1552575 h 1567195"/>
              <a:gd name="connsiteX4" fmla="*/ 402732 w 704724"/>
              <a:gd name="connsiteY4" fmla="*/ 1566862 h 1567195"/>
              <a:gd name="connsiteX5" fmla="*/ 502745 w 704724"/>
              <a:gd name="connsiteY5" fmla="*/ 1543050 h 1567195"/>
              <a:gd name="connsiteX6" fmla="*/ 626570 w 704724"/>
              <a:gd name="connsiteY6" fmla="*/ 1447800 h 1567195"/>
              <a:gd name="connsiteX7" fmla="*/ 678957 w 704724"/>
              <a:gd name="connsiteY7" fmla="*/ 1338262 h 1567195"/>
              <a:gd name="connsiteX8" fmla="*/ 702770 w 704724"/>
              <a:gd name="connsiteY8" fmla="*/ 1204912 h 1567195"/>
              <a:gd name="connsiteX9" fmla="*/ 702770 w 704724"/>
              <a:gd name="connsiteY9" fmla="*/ 1133475 h 1567195"/>
              <a:gd name="connsiteX10" fmla="*/ 698007 w 704724"/>
              <a:gd name="connsiteY10" fmla="*/ 4762 h 1567195"/>
              <a:gd name="connsiteX0" fmla="*/ 12502 w 700256"/>
              <a:gd name="connsiteY0" fmla="*/ 0 h 1567195"/>
              <a:gd name="connsiteX1" fmla="*/ 2977 w 700256"/>
              <a:gd name="connsiteY1" fmla="*/ 1281112 h 1567195"/>
              <a:gd name="connsiteX2" fmla="*/ 79177 w 700256"/>
              <a:gd name="connsiteY2" fmla="*/ 1433512 h 1567195"/>
              <a:gd name="connsiteX3" fmla="*/ 145852 w 700256"/>
              <a:gd name="connsiteY3" fmla="*/ 1495425 h 1567195"/>
              <a:gd name="connsiteX4" fmla="*/ 269677 w 700256"/>
              <a:gd name="connsiteY4" fmla="*/ 1552575 h 1567195"/>
              <a:gd name="connsiteX5" fmla="*/ 398264 w 700256"/>
              <a:gd name="connsiteY5" fmla="*/ 1566862 h 1567195"/>
              <a:gd name="connsiteX6" fmla="*/ 498277 w 700256"/>
              <a:gd name="connsiteY6" fmla="*/ 1543050 h 1567195"/>
              <a:gd name="connsiteX7" fmla="*/ 622102 w 700256"/>
              <a:gd name="connsiteY7" fmla="*/ 1447800 h 1567195"/>
              <a:gd name="connsiteX8" fmla="*/ 674489 w 700256"/>
              <a:gd name="connsiteY8" fmla="*/ 1338262 h 1567195"/>
              <a:gd name="connsiteX9" fmla="*/ 698302 w 700256"/>
              <a:gd name="connsiteY9" fmla="*/ 1204912 h 1567195"/>
              <a:gd name="connsiteX10" fmla="*/ 698302 w 700256"/>
              <a:gd name="connsiteY10" fmla="*/ 1133475 h 1567195"/>
              <a:gd name="connsiteX11" fmla="*/ 693539 w 700256"/>
              <a:gd name="connsiteY11" fmla="*/ 4762 h 1567195"/>
              <a:gd name="connsiteX0" fmla="*/ 12502 w 700256"/>
              <a:gd name="connsiteY0" fmla="*/ 0 h 1567195"/>
              <a:gd name="connsiteX1" fmla="*/ 2977 w 700256"/>
              <a:gd name="connsiteY1" fmla="*/ 1281112 h 1567195"/>
              <a:gd name="connsiteX2" fmla="*/ 79177 w 700256"/>
              <a:gd name="connsiteY2" fmla="*/ 1433512 h 1567195"/>
              <a:gd name="connsiteX3" fmla="*/ 145852 w 700256"/>
              <a:gd name="connsiteY3" fmla="*/ 1495425 h 1567195"/>
              <a:gd name="connsiteX4" fmla="*/ 269677 w 700256"/>
              <a:gd name="connsiteY4" fmla="*/ 1552575 h 1567195"/>
              <a:gd name="connsiteX5" fmla="*/ 398264 w 700256"/>
              <a:gd name="connsiteY5" fmla="*/ 1566862 h 1567195"/>
              <a:gd name="connsiteX6" fmla="*/ 498277 w 700256"/>
              <a:gd name="connsiteY6" fmla="*/ 1543050 h 1567195"/>
              <a:gd name="connsiteX7" fmla="*/ 622102 w 700256"/>
              <a:gd name="connsiteY7" fmla="*/ 1447800 h 1567195"/>
              <a:gd name="connsiteX8" fmla="*/ 674489 w 700256"/>
              <a:gd name="connsiteY8" fmla="*/ 1338262 h 1567195"/>
              <a:gd name="connsiteX9" fmla="*/ 698302 w 700256"/>
              <a:gd name="connsiteY9" fmla="*/ 1204912 h 1567195"/>
              <a:gd name="connsiteX10" fmla="*/ 698302 w 700256"/>
              <a:gd name="connsiteY10" fmla="*/ 1133475 h 1567195"/>
              <a:gd name="connsiteX11" fmla="*/ 693539 w 700256"/>
              <a:gd name="connsiteY11" fmla="*/ 4762 h 1567195"/>
              <a:gd name="connsiteX0" fmla="*/ 12502 w 700256"/>
              <a:gd name="connsiteY0" fmla="*/ 0 h 1567195"/>
              <a:gd name="connsiteX1" fmla="*/ 2977 w 700256"/>
              <a:gd name="connsiteY1" fmla="*/ 1281112 h 1567195"/>
              <a:gd name="connsiteX2" fmla="*/ 79177 w 700256"/>
              <a:gd name="connsiteY2" fmla="*/ 1433512 h 1567195"/>
              <a:gd name="connsiteX3" fmla="*/ 145852 w 700256"/>
              <a:gd name="connsiteY3" fmla="*/ 1495425 h 1567195"/>
              <a:gd name="connsiteX4" fmla="*/ 269677 w 700256"/>
              <a:gd name="connsiteY4" fmla="*/ 1552575 h 1567195"/>
              <a:gd name="connsiteX5" fmla="*/ 398264 w 700256"/>
              <a:gd name="connsiteY5" fmla="*/ 1566862 h 1567195"/>
              <a:gd name="connsiteX6" fmla="*/ 498277 w 700256"/>
              <a:gd name="connsiteY6" fmla="*/ 1543050 h 1567195"/>
              <a:gd name="connsiteX7" fmla="*/ 622102 w 700256"/>
              <a:gd name="connsiteY7" fmla="*/ 1447800 h 1567195"/>
              <a:gd name="connsiteX8" fmla="*/ 674489 w 700256"/>
              <a:gd name="connsiteY8" fmla="*/ 1338262 h 1567195"/>
              <a:gd name="connsiteX9" fmla="*/ 698302 w 700256"/>
              <a:gd name="connsiteY9" fmla="*/ 1204912 h 1567195"/>
              <a:gd name="connsiteX10" fmla="*/ 698302 w 700256"/>
              <a:gd name="connsiteY10" fmla="*/ 1133475 h 1567195"/>
              <a:gd name="connsiteX11" fmla="*/ 693539 w 700256"/>
              <a:gd name="connsiteY11" fmla="*/ 4762 h 1567195"/>
              <a:gd name="connsiteX0" fmla="*/ 16969 w 704723"/>
              <a:gd name="connsiteY0" fmla="*/ 0 h 1567195"/>
              <a:gd name="connsiteX1" fmla="*/ 7444 w 704723"/>
              <a:gd name="connsiteY1" fmla="*/ 1281112 h 1567195"/>
              <a:gd name="connsiteX2" fmla="*/ 150319 w 704723"/>
              <a:gd name="connsiteY2" fmla="*/ 1495425 h 1567195"/>
              <a:gd name="connsiteX3" fmla="*/ 274144 w 704723"/>
              <a:gd name="connsiteY3" fmla="*/ 1552575 h 1567195"/>
              <a:gd name="connsiteX4" fmla="*/ 402731 w 704723"/>
              <a:gd name="connsiteY4" fmla="*/ 1566862 h 1567195"/>
              <a:gd name="connsiteX5" fmla="*/ 502744 w 704723"/>
              <a:gd name="connsiteY5" fmla="*/ 1543050 h 1567195"/>
              <a:gd name="connsiteX6" fmla="*/ 626569 w 704723"/>
              <a:gd name="connsiteY6" fmla="*/ 1447800 h 1567195"/>
              <a:gd name="connsiteX7" fmla="*/ 678956 w 704723"/>
              <a:gd name="connsiteY7" fmla="*/ 1338262 h 1567195"/>
              <a:gd name="connsiteX8" fmla="*/ 702769 w 704723"/>
              <a:gd name="connsiteY8" fmla="*/ 1204912 h 1567195"/>
              <a:gd name="connsiteX9" fmla="*/ 702769 w 704723"/>
              <a:gd name="connsiteY9" fmla="*/ 1133475 h 1567195"/>
              <a:gd name="connsiteX10" fmla="*/ 698006 w 704723"/>
              <a:gd name="connsiteY10" fmla="*/ 4762 h 1567195"/>
              <a:gd name="connsiteX0" fmla="*/ 25830 w 713584"/>
              <a:gd name="connsiteY0" fmla="*/ 0 h 1578694"/>
              <a:gd name="connsiteX1" fmla="*/ 16305 w 713584"/>
              <a:gd name="connsiteY1" fmla="*/ 1281112 h 1578694"/>
              <a:gd name="connsiteX2" fmla="*/ 283005 w 713584"/>
              <a:gd name="connsiteY2" fmla="*/ 1552575 h 1578694"/>
              <a:gd name="connsiteX3" fmla="*/ 411592 w 713584"/>
              <a:gd name="connsiteY3" fmla="*/ 1566862 h 1578694"/>
              <a:gd name="connsiteX4" fmla="*/ 511605 w 713584"/>
              <a:gd name="connsiteY4" fmla="*/ 1543050 h 1578694"/>
              <a:gd name="connsiteX5" fmla="*/ 635430 w 713584"/>
              <a:gd name="connsiteY5" fmla="*/ 1447800 h 1578694"/>
              <a:gd name="connsiteX6" fmla="*/ 687817 w 713584"/>
              <a:gd name="connsiteY6" fmla="*/ 1338262 h 1578694"/>
              <a:gd name="connsiteX7" fmla="*/ 711630 w 713584"/>
              <a:gd name="connsiteY7" fmla="*/ 1204912 h 1578694"/>
              <a:gd name="connsiteX8" fmla="*/ 711630 w 713584"/>
              <a:gd name="connsiteY8" fmla="*/ 1133475 h 1578694"/>
              <a:gd name="connsiteX9" fmla="*/ 706867 w 713584"/>
              <a:gd name="connsiteY9" fmla="*/ 4762 h 1578694"/>
              <a:gd name="connsiteX0" fmla="*/ 24449 w 712203"/>
              <a:gd name="connsiteY0" fmla="*/ 0 h 1585376"/>
              <a:gd name="connsiteX1" fmla="*/ 14924 w 712203"/>
              <a:gd name="connsiteY1" fmla="*/ 1281112 h 1585376"/>
              <a:gd name="connsiteX2" fmla="*/ 262574 w 712203"/>
              <a:gd name="connsiteY2" fmla="*/ 1562100 h 1585376"/>
              <a:gd name="connsiteX3" fmla="*/ 410211 w 712203"/>
              <a:gd name="connsiteY3" fmla="*/ 1566862 h 1585376"/>
              <a:gd name="connsiteX4" fmla="*/ 510224 w 712203"/>
              <a:gd name="connsiteY4" fmla="*/ 1543050 h 1585376"/>
              <a:gd name="connsiteX5" fmla="*/ 634049 w 712203"/>
              <a:gd name="connsiteY5" fmla="*/ 1447800 h 1585376"/>
              <a:gd name="connsiteX6" fmla="*/ 686436 w 712203"/>
              <a:gd name="connsiteY6" fmla="*/ 1338262 h 1585376"/>
              <a:gd name="connsiteX7" fmla="*/ 710249 w 712203"/>
              <a:gd name="connsiteY7" fmla="*/ 1204912 h 1585376"/>
              <a:gd name="connsiteX8" fmla="*/ 710249 w 712203"/>
              <a:gd name="connsiteY8" fmla="*/ 1133475 h 1585376"/>
              <a:gd name="connsiteX9" fmla="*/ 705486 w 712203"/>
              <a:gd name="connsiteY9" fmla="*/ 4762 h 1585376"/>
              <a:gd name="connsiteX0" fmla="*/ 24449 w 712203"/>
              <a:gd name="connsiteY0" fmla="*/ 0 h 1587285"/>
              <a:gd name="connsiteX1" fmla="*/ 14924 w 712203"/>
              <a:gd name="connsiteY1" fmla="*/ 1281112 h 1587285"/>
              <a:gd name="connsiteX2" fmla="*/ 262574 w 712203"/>
              <a:gd name="connsiteY2" fmla="*/ 1562100 h 1587285"/>
              <a:gd name="connsiteX3" fmla="*/ 424499 w 712203"/>
              <a:gd name="connsiteY3" fmla="*/ 1571625 h 1587285"/>
              <a:gd name="connsiteX4" fmla="*/ 510224 w 712203"/>
              <a:gd name="connsiteY4" fmla="*/ 1543050 h 1587285"/>
              <a:gd name="connsiteX5" fmla="*/ 634049 w 712203"/>
              <a:gd name="connsiteY5" fmla="*/ 1447800 h 1587285"/>
              <a:gd name="connsiteX6" fmla="*/ 686436 w 712203"/>
              <a:gd name="connsiteY6" fmla="*/ 1338262 h 1587285"/>
              <a:gd name="connsiteX7" fmla="*/ 710249 w 712203"/>
              <a:gd name="connsiteY7" fmla="*/ 1204912 h 1587285"/>
              <a:gd name="connsiteX8" fmla="*/ 710249 w 712203"/>
              <a:gd name="connsiteY8" fmla="*/ 1133475 h 1587285"/>
              <a:gd name="connsiteX9" fmla="*/ 705486 w 712203"/>
              <a:gd name="connsiteY9" fmla="*/ 4762 h 1587285"/>
              <a:gd name="connsiteX0" fmla="*/ 7004 w 694758"/>
              <a:gd name="connsiteY0" fmla="*/ 0 h 1587629"/>
              <a:gd name="connsiteX1" fmla="*/ 21292 w 694758"/>
              <a:gd name="connsiteY1" fmla="*/ 1276349 h 1587629"/>
              <a:gd name="connsiteX2" fmla="*/ 245129 w 694758"/>
              <a:gd name="connsiteY2" fmla="*/ 1562100 h 1587629"/>
              <a:gd name="connsiteX3" fmla="*/ 407054 w 694758"/>
              <a:gd name="connsiteY3" fmla="*/ 1571625 h 1587629"/>
              <a:gd name="connsiteX4" fmla="*/ 492779 w 694758"/>
              <a:gd name="connsiteY4" fmla="*/ 1543050 h 1587629"/>
              <a:gd name="connsiteX5" fmla="*/ 616604 w 694758"/>
              <a:gd name="connsiteY5" fmla="*/ 1447800 h 1587629"/>
              <a:gd name="connsiteX6" fmla="*/ 668991 w 694758"/>
              <a:gd name="connsiteY6" fmla="*/ 1338262 h 1587629"/>
              <a:gd name="connsiteX7" fmla="*/ 692804 w 694758"/>
              <a:gd name="connsiteY7" fmla="*/ 1204912 h 1587629"/>
              <a:gd name="connsiteX8" fmla="*/ 692804 w 694758"/>
              <a:gd name="connsiteY8" fmla="*/ 1133475 h 1587629"/>
              <a:gd name="connsiteX9" fmla="*/ 688041 w 694758"/>
              <a:gd name="connsiteY9" fmla="*/ 4762 h 1587629"/>
              <a:gd name="connsiteX0" fmla="*/ 7004 w 694758"/>
              <a:gd name="connsiteY0" fmla="*/ 0 h 1590431"/>
              <a:gd name="connsiteX1" fmla="*/ 21292 w 694758"/>
              <a:gd name="connsiteY1" fmla="*/ 1276349 h 1590431"/>
              <a:gd name="connsiteX2" fmla="*/ 245129 w 694758"/>
              <a:gd name="connsiteY2" fmla="*/ 1562100 h 1590431"/>
              <a:gd name="connsiteX3" fmla="*/ 316566 w 694758"/>
              <a:gd name="connsiteY3" fmla="*/ 1581149 h 1590431"/>
              <a:gd name="connsiteX4" fmla="*/ 407054 w 694758"/>
              <a:gd name="connsiteY4" fmla="*/ 1571625 h 1590431"/>
              <a:gd name="connsiteX5" fmla="*/ 492779 w 694758"/>
              <a:gd name="connsiteY5" fmla="*/ 1543050 h 1590431"/>
              <a:gd name="connsiteX6" fmla="*/ 616604 w 694758"/>
              <a:gd name="connsiteY6" fmla="*/ 1447800 h 1590431"/>
              <a:gd name="connsiteX7" fmla="*/ 668991 w 694758"/>
              <a:gd name="connsiteY7" fmla="*/ 1338262 h 1590431"/>
              <a:gd name="connsiteX8" fmla="*/ 692804 w 694758"/>
              <a:gd name="connsiteY8" fmla="*/ 1204912 h 1590431"/>
              <a:gd name="connsiteX9" fmla="*/ 692804 w 694758"/>
              <a:gd name="connsiteY9" fmla="*/ 1133475 h 1590431"/>
              <a:gd name="connsiteX10" fmla="*/ 688041 w 694758"/>
              <a:gd name="connsiteY10" fmla="*/ 4762 h 1590431"/>
              <a:gd name="connsiteX0" fmla="*/ 7004 w 694758"/>
              <a:gd name="connsiteY0" fmla="*/ 0 h 1582918"/>
              <a:gd name="connsiteX1" fmla="*/ 21292 w 694758"/>
              <a:gd name="connsiteY1" fmla="*/ 1276349 h 1582918"/>
              <a:gd name="connsiteX2" fmla="*/ 245129 w 694758"/>
              <a:gd name="connsiteY2" fmla="*/ 1562100 h 1582918"/>
              <a:gd name="connsiteX3" fmla="*/ 330853 w 694758"/>
              <a:gd name="connsiteY3" fmla="*/ 1562099 h 1582918"/>
              <a:gd name="connsiteX4" fmla="*/ 407054 w 694758"/>
              <a:gd name="connsiteY4" fmla="*/ 1571625 h 1582918"/>
              <a:gd name="connsiteX5" fmla="*/ 492779 w 694758"/>
              <a:gd name="connsiteY5" fmla="*/ 1543050 h 1582918"/>
              <a:gd name="connsiteX6" fmla="*/ 616604 w 694758"/>
              <a:gd name="connsiteY6" fmla="*/ 1447800 h 1582918"/>
              <a:gd name="connsiteX7" fmla="*/ 668991 w 694758"/>
              <a:gd name="connsiteY7" fmla="*/ 1338262 h 1582918"/>
              <a:gd name="connsiteX8" fmla="*/ 692804 w 694758"/>
              <a:gd name="connsiteY8" fmla="*/ 1204912 h 1582918"/>
              <a:gd name="connsiteX9" fmla="*/ 692804 w 694758"/>
              <a:gd name="connsiteY9" fmla="*/ 1133475 h 1582918"/>
              <a:gd name="connsiteX10" fmla="*/ 688041 w 694758"/>
              <a:gd name="connsiteY10" fmla="*/ 4762 h 1582918"/>
              <a:gd name="connsiteX0" fmla="*/ 3371 w 691125"/>
              <a:gd name="connsiteY0" fmla="*/ 0 h 1572192"/>
              <a:gd name="connsiteX1" fmla="*/ 17659 w 691125"/>
              <a:gd name="connsiteY1" fmla="*/ 1276349 h 1572192"/>
              <a:gd name="connsiteX2" fmla="*/ 189108 w 691125"/>
              <a:gd name="connsiteY2" fmla="*/ 1519237 h 1572192"/>
              <a:gd name="connsiteX3" fmla="*/ 327220 w 691125"/>
              <a:gd name="connsiteY3" fmla="*/ 1562099 h 1572192"/>
              <a:gd name="connsiteX4" fmla="*/ 403421 w 691125"/>
              <a:gd name="connsiteY4" fmla="*/ 1571625 h 1572192"/>
              <a:gd name="connsiteX5" fmla="*/ 489146 w 691125"/>
              <a:gd name="connsiteY5" fmla="*/ 1543050 h 1572192"/>
              <a:gd name="connsiteX6" fmla="*/ 612971 w 691125"/>
              <a:gd name="connsiteY6" fmla="*/ 1447800 h 1572192"/>
              <a:gd name="connsiteX7" fmla="*/ 665358 w 691125"/>
              <a:gd name="connsiteY7" fmla="*/ 1338262 h 1572192"/>
              <a:gd name="connsiteX8" fmla="*/ 689171 w 691125"/>
              <a:gd name="connsiteY8" fmla="*/ 1204912 h 1572192"/>
              <a:gd name="connsiteX9" fmla="*/ 689171 w 691125"/>
              <a:gd name="connsiteY9" fmla="*/ 1133475 h 1572192"/>
              <a:gd name="connsiteX10" fmla="*/ 684408 w 691125"/>
              <a:gd name="connsiteY10" fmla="*/ 4762 h 1572192"/>
              <a:gd name="connsiteX0" fmla="*/ 0 w 687754"/>
              <a:gd name="connsiteY0" fmla="*/ 0 h 1572192"/>
              <a:gd name="connsiteX1" fmla="*/ 14288 w 687754"/>
              <a:gd name="connsiteY1" fmla="*/ 1276349 h 1572192"/>
              <a:gd name="connsiteX2" fmla="*/ 80962 w 687754"/>
              <a:gd name="connsiteY2" fmla="*/ 1438274 h 1572192"/>
              <a:gd name="connsiteX3" fmla="*/ 185737 w 687754"/>
              <a:gd name="connsiteY3" fmla="*/ 1519237 h 1572192"/>
              <a:gd name="connsiteX4" fmla="*/ 323849 w 687754"/>
              <a:gd name="connsiteY4" fmla="*/ 1562099 h 1572192"/>
              <a:gd name="connsiteX5" fmla="*/ 400050 w 687754"/>
              <a:gd name="connsiteY5" fmla="*/ 1571625 h 1572192"/>
              <a:gd name="connsiteX6" fmla="*/ 485775 w 687754"/>
              <a:gd name="connsiteY6" fmla="*/ 1543050 h 1572192"/>
              <a:gd name="connsiteX7" fmla="*/ 609600 w 687754"/>
              <a:gd name="connsiteY7" fmla="*/ 1447800 h 1572192"/>
              <a:gd name="connsiteX8" fmla="*/ 661987 w 687754"/>
              <a:gd name="connsiteY8" fmla="*/ 1338262 h 1572192"/>
              <a:gd name="connsiteX9" fmla="*/ 685800 w 687754"/>
              <a:gd name="connsiteY9" fmla="*/ 1204912 h 1572192"/>
              <a:gd name="connsiteX10" fmla="*/ 685800 w 687754"/>
              <a:gd name="connsiteY10" fmla="*/ 1133475 h 1572192"/>
              <a:gd name="connsiteX11" fmla="*/ 681037 w 687754"/>
              <a:gd name="connsiteY11" fmla="*/ 4762 h 1572192"/>
              <a:gd name="connsiteX0" fmla="*/ 3370 w 691124"/>
              <a:gd name="connsiteY0" fmla="*/ 0 h 1572192"/>
              <a:gd name="connsiteX1" fmla="*/ 17658 w 691124"/>
              <a:gd name="connsiteY1" fmla="*/ 1276349 h 1572192"/>
              <a:gd name="connsiteX2" fmla="*/ 189107 w 691124"/>
              <a:gd name="connsiteY2" fmla="*/ 1519237 h 1572192"/>
              <a:gd name="connsiteX3" fmla="*/ 327219 w 691124"/>
              <a:gd name="connsiteY3" fmla="*/ 1562099 h 1572192"/>
              <a:gd name="connsiteX4" fmla="*/ 403420 w 691124"/>
              <a:gd name="connsiteY4" fmla="*/ 1571625 h 1572192"/>
              <a:gd name="connsiteX5" fmla="*/ 489145 w 691124"/>
              <a:gd name="connsiteY5" fmla="*/ 1543050 h 1572192"/>
              <a:gd name="connsiteX6" fmla="*/ 612970 w 691124"/>
              <a:gd name="connsiteY6" fmla="*/ 1447800 h 1572192"/>
              <a:gd name="connsiteX7" fmla="*/ 665357 w 691124"/>
              <a:gd name="connsiteY7" fmla="*/ 1338262 h 1572192"/>
              <a:gd name="connsiteX8" fmla="*/ 689170 w 691124"/>
              <a:gd name="connsiteY8" fmla="*/ 1204912 h 1572192"/>
              <a:gd name="connsiteX9" fmla="*/ 689170 w 691124"/>
              <a:gd name="connsiteY9" fmla="*/ 1133475 h 1572192"/>
              <a:gd name="connsiteX10" fmla="*/ 684407 w 691124"/>
              <a:gd name="connsiteY10" fmla="*/ 4762 h 1572192"/>
              <a:gd name="connsiteX0" fmla="*/ 13151 w 700905"/>
              <a:gd name="connsiteY0" fmla="*/ 0 h 1587628"/>
              <a:gd name="connsiteX1" fmla="*/ 27439 w 700905"/>
              <a:gd name="connsiteY1" fmla="*/ 1276349 h 1587628"/>
              <a:gd name="connsiteX2" fmla="*/ 337000 w 700905"/>
              <a:gd name="connsiteY2" fmla="*/ 1562099 h 1587628"/>
              <a:gd name="connsiteX3" fmla="*/ 413201 w 700905"/>
              <a:gd name="connsiteY3" fmla="*/ 1571625 h 1587628"/>
              <a:gd name="connsiteX4" fmla="*/ 498926 w 700905"/>
              <a:gd name="connsiteY4" fmla="*/ 1543050 h 1587628"/>
              <a:gd name="connsiteX5" fmla="*/ 622751 w 700905"/>
              <a:gd name="connsiteY5" fmla="*/ 1447800 h 1587628"/>
              <a:gd name="connsiteX6" fmla="*/ 675138 w 700905"/>
              <a:gd name="connsiteY6" fmla="*/ 1338262 h 1587628"/>
              <a:gd name="connsiteX7" fmla="*/ 698951 w 700905"/>
              <a:gd name="connsiteY7" fmla="*/ 1204912 h 1587628"/>
              <a:gd name="connsiteX8" fmla="*/ 698951 w 700905"/>
              <a:gd name="connsiteY8" fmla="*/ 1133475 h 1587628"/>
              <a:gd name="connsiteX9" fmla="*/ 694188 w 700905"/>
              <a:gd name="connsiteY9" fmla="*/ 4762 h 1587628"/>
              <a:gd name="connsiteX0" fmla="*/ 13151 w 700905"/>
              <a:gd name="connsiteY0" fmla="*/ 0 h 1581214"/>
              <a:gd name="connsiteX1" fmla="*/ 27439 w 700905"/>
              <a:gd name="connsiteY1" fmla="*/ 1276349 h 1581214"/>
              <a:gd name="connsiteX2" fmla="*/ 337000 w 700905"/>
              <a:gd name="connsiteY2" fmla="*/ 1562099 h 1581214"/>
              <a:gd name="connsiteX3" fmla="*/ 498926 w 700905"/>
              <a:gd name="connsiteY3" fmla="*/ 1543050 h 1581214"/>
              <a:gd name="connsiteX4" fmla="*/ 622751 w 700905"/>
              <a:gd name="connsiteY4" fmla="*/ 1447800 h 1581214"/>
              <a:gd name="connsiteX5" fmla="*/ 675138 w 700905"/>
              <a:gd name="connsiteY5" fmla="*/ 1338262 h 1581214"/>
              <a:gd name="connsiteX6" fmla="*/ 698951 w 700905"/>
              <a:gd name="connsiteY6" fmla="*/ 1204912 h 1581214"/>
              <a:gd name="connsiteX7" fmla="*/ 698951 w 700905"/>
              <a:gd name="connsiteY7" fmla="*/ 1133475 h 1581214"/>
              <a:gd name="connsiteX8" fmla="*/ 694188 w 700905"/>
              <a:gd name="connsiteY8" fmla="*/ 4762 h 1581214"/>
              <a:gd name="connsiteX0" fmla="*/ 13151 w 700905"/>
              <a:gd name="connsiteY0" fmla="*/ 0 h 1566944"/>
              <a:gd name="connsiteX1" fmla="*/ 27439 w 700905"/>
              <a:gd name="connsiteY1" fmla="*/ 1276349 h 1566944"/>
              <a:gd name="connsiteX2" fmla="*/ 337000 w 700905"/>
              <a:gd name="connsiteY2" fmla="*/ 1562099 h 1566944"/>
              <a:gd name="connsiteX3" fmla="*/ 622751 w 700905"/>
              <a:gd name="connsiteY3" fmla="*/ 1447800 h 1566944"/>
              <a:gd name="connsiteX4" fmla="*/ 675138 w 700905"/>
              <a:gd name="connsiteY4" fmla="*/ 1338262 h 1566944"/>
              <a:gd name="connsiteX5" fmla="*/ 698951 w 700905"/>
              <a:gd name="connsiteY5" fmla="*/ 1204912 h 1566944"/>
              <a:gd name="connsiteX6" fmla="*/ 698951 w 700905"/>
              <a:gd name="connsiteY6" fmla="*/ 1133475 h 1566944"/>
              <a:gd name="connsiteX7" fmla="*/ 694188 w 700905"/>
              <a:gd name="connsiteY7" fmla="*/ 4762 h 1566944"/>
              <a:gd name="connsiteX0" fmla="*/ 13151 w 700905"/>
              <a:gd name="connsiteY0" fmla="*/ 0 h 1567892"/>
              <a:gd name="connsiteX1" fmla="*/ 27439 w 700905"/>
              <a:gd name="connsiteY1" fmla="*/ 1276349 h 1567892"/>
              <a:gd name="connsiteX2" fmla="*/ 337000 w 700905"/>
              <a:gd name="connsiteY2" fmla="*/ 1562099 h 1567892"/>
              <a:gd name="connsiteX3" fmla="*/ 622751 w 700905"/>
              <a:gd name="connsiteY3" fmla="*/ 1447800 h 1567892"/>
              <a:gd name="connsiteX4" fmla="*/ 698951 w 700905"/>
              <a:gd name="connsiteY4" fmla="*/ 1204912 h 1567892"/>
              <a:gd name="connsiteX5" fmla="*/ 698951 w 700905"/>
              <a:gd name="connsiteY5" fmla="*/ 1133475 h 1567892"/>
              <a:gd name="connsiteX6" fmla="*/ 694188 w 700905"/>
              <a:gd name="connsiteY6" fmla="*/ 4762 h 1567892"/>
              <a:gd name="connsiteX0" fmla="*/ 13151 w 698951"/>
              <a:gd name="connsiteY0" fmla="*/ 0 h 1568550"/>
              <a:gd name="connsiteX1" fmla="*/ 27439 w 698951"/>
              <a:gd name="connsiteY1" fmla="*/ 1276349 h 1568550"/>
              <a:gd name="connsiteX2" fmla="*/ 337000 w 698951"/>
              <a:gd name="connsiteY2" fmla="*/ 1562099 h 1568550"/>
              <a:gd name="connsiteX3" fmla="*/ 622751 w 698951"/>
              <a:gd name="connsiteY3" fmla="*/ 1447800 h 1568550"/>
              <a:gd name="connsiteX4" fmla="*/ 698951 w 698951"/>
              <a:gd name="connsiteY4" fmla="*/ 1133475 h 1568550"/>
              <a:gd name="connsiteX5" fmla="*/ 694188 w 698951"/>
              <a:gd name="connsiteY5" fmla="*/ 4762 h 1568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8951" h="1568550">
                <a:moveTo>
                  <a:pt x="13151" y="0"/>
                </a:moveTo>
                <a:cubicBezTo>
                  <a:pt x="16326" y="525462"/>
                  <a:pt x="-26536" y="1015999"/>
                  <a:pt x="27439" y="1276349"/>
                </a:cubicBezTo>
                <a:cubicBezTo>
                  <a:pt x="81414" y="1536699"/>
                  <a:pt x="237781" y="1533524"/>
                  <a:pt x="337000" y="1562099"/>
                </a:cubicBezTo>
                <a:cubicBezTo>
                  <a:pt x="436219" y="1590674"/>
                  <a:pt x="562426" y="1519237"/>
                  <a:pt x="622751" y="1447800"/>
                </a:cubicBezTo>
                <a:cubicBezTo>
                  <a:pt x="683076" y="1376363"/>
                  <a:pt x="687045" y="1373981"/>
                  <a:pt x="698951" y="1133475"/>
                </a:cubicBezTo>
                <a:cubicBezTo>
                  <a:pt x="698157" y="933450"/>
                  <a:pt x="696172" y="469106"/>
                  <a:pt x="694188" y="4762"/>
                </a:cubicBezTo>
              </a:path>
            </a:pathLst>
          </a:custGeom>
          <a:noFill/>
          <a:ln w="762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16" name="Szabadkézi sokszög 15"/>
          <p:cNvSpPr/>
          <p:nvPr/>
        </p:nvSpPr>
        <p:spPr>
          <a:xfrm>
            <a:off x="3287713" y="3856038"/>
            <a:ext cx="698500" cy="1568450"/>
          </a:xfrm>
          <a:custGeom>
            <a:avLst/>
            <a:gdLst>
              <a:gd name="connsiteX0" fmla="*/ 0 w 687754"/>
              <a:gd name="connsiteY0" fmla="*/ 0 h 1567195"/>
              <a:gd name="connsiteX1" fmla="*/ 19050 w 687754"/>
              <a:gd name="connsiteY1" fmla="*/ 1285875 h 1567195"/>
              <a:gd name="connsiteX2" fmla="*/ 76200 w 687754"/>
              <a:gd name="connsiteY2" fmla="*/ 1409700 h 1567195"/>
              <a:gd name="connsiteX3" fmla="*/ 133350 w 687754"/>
              <a:gd name="connsiteY3" fmla="*/ 1495425 h 1567195"/>
              <a:gd name="connsiteX4" fmla="*/ 257175 w 687754"/>
              <a:gd name="connsiteY4" fmla="*/ 1552575 h 1567195"/>
              <a:gd name="connsiteX5" fmla="*/ 385762 w 687754"/>
              <a:gd name="connsiteY5" fmla="*/ 1566862 h 1567195"/>
              <a:gd name="connsiteX6" fmla="*/ 485775 w 687754"/>
              <a:gd name="connsiteY6" fmla="*/ 1543050 h 1567195"/>
              <a:gd name="connsiteX7" fmla="*/ 609600 w 687754"/>
              <a:gd name="connsiteY7" fmla="*/ 1447800 h 1567195"/>
              <a:gd name="connsiteX8" fmla="*/ 661987 w 687754"/>
              <a:gd name="connsiteY8" fmla="*/ 1338262 h 1567195"/>
              <a:gd name="connsiteX9" fmla="*/ 685800 w 687754"/>
              <a:gd name="connsiteY9" fmla="*/ 1204912 h 1567195"/>
              <a:gd name="connsiteX10" fmla="*/ 685800 w 687754"/>
              <a:gd name="connsiteY10" fmla="*/ 1133475 h 1567195"/>
              <a:gd name="connsiteX11" fmla="*/ 681037 w 687754"/>
              <a:gd name="connsiteY11" fmla="*/ 4762 h 1567195"/>
              <a:gd name="connsiteX0" fmla="*/ 0 w 687754"/>
              <a:gd name="connsiteY0" fmla="*/ 0 h 1567195"/>
              <a:gd name="connsiteX1" fmla="*/ 19050 w 687754"/>
              <a:gd name="connsiteY1" fmla="*/ 1285875 h 1567195"/>
              <a:gd name="connsiteX2" fmla="*/ 133350 w 687754"/>
              <a:gd name="connsiteY2" fmla="*/ 1495425 h 1567195"/>
              <a:gd name="connsiteX3" fmla="*/ 257175 w 687754"/>
              <a:gd name="connsiteY3" fmla="*/ 1552575 h 1567195"/>
              <a:gd name="connsiteX4" fmla="*/ 385762 w 687754"/>
              <a:gd name="connsiteY4" fmla="*/ 1566862 h 1567195"/>
              <a:gd name="connsiteX5" fmla="*/ 485775 w 687754"/>
              <a:gd name="connsiteY5" fmla="*/ 1543050 h 1567195"/>
              <a:gd name="connsiteX6" fmla="*/ 609600 w 687754"/>
              <a:gd name="connsiteY6" fmla="*/ 1447800 h 1567195"/>
              <a:gd name="connsiteX7" fmla="*/ 661987 w 687754"/>
              <a:gd name="connsiteY7" fmla="*/ 1338262 h 1567195"/>
              <a:gd name="connsiteX8" fmla="*/ 685800 w 687754"/>
              <a:gd name="connsiteY8" fmla="*/ 1204912 h 1567195"/>
              <a:gd name="connsiteX9" fmla="*/ 685800 w 687754"/>
              <a:gd name="connsiteY9" fmla="*/ 1133475 h 1567195"/>
              <a:gd name="connsiteX10" fmla="*/ 681037 w 687754"/>
              <a:gd name="connsiteY10" fmla="*/ 4762 h 1567195"/>
              <a:gd name="connsiteX0" fmla="*/ 0 w 687754"/>
              <a:gd name="connsiteY0" fmla="*/ 0 h 1567195"/>
              <a:gd name="connsiteX1" fmla="*/ 19050 w 687754"/>
              <a:gd name="connsiteY1" fmla="*/ 1285875 h 1567195"/>
              <a:gd name="connsiteX2" fmla="*/ 42862 w 687754"/>
              <a:gd name="connsiteY2" fmla="*/ 1443037 h 1567195"/>
              <a:gd name="connsiteX3" fmla="*/ 133350 w 687754"/>
              <a:gd name="connsiteY3" fmla="*/ 1495425 h 1567195"/>
              <a:gd name="connsiteX4" fmla="*/ 257175 w 687754"/>
              <a:gd name="connsiteY4" fmla="*/ 1552575 h 1567195"/>
              <a:gd name="connsiteX5" fmla="*/ 385762 w 687754"/>
              <a:gd name="connsiteY5" fmla="*/ 1566862 h 1567195"/>
              <a:gd name="connsiteX6" fmla="*/ 485775 w 687754"/>
              <a:gd name="connsiteY6" fmla="*/ 1543050 h 1567195"/>
              <a:gd name="connsiteX7" fmla="*/ 609600 w 687754"/>
              <a:gd name="connsiteY7" fmla="*/ 1447800 h 1567195"/>
              <a:gd name="connsiteX8" fmla="*/ 661987 w 687754"/>
              <a:gd name="connsiteY8" fmla="*/ 1338262 h 1567195"/>
              <a:gd name="connsiteX9" fmla="*/ 685800 w 687754"/>
              <a:gd name="connsiteY9" fmla="*/ 1204912 h 1567195"/>
              <a:gd name="connsiteX10" fmla="*/ 685800 w 687754"/>
              <a:gd name="connsiteY10" fmla="*/ 1133475 h 1567195"/>
              <a:gd name="connsiteX11" fmla="*/ 681037 w 687754"/>
              <a:gd name="connsiteY11" fmla="*/ 4762 h 1567195"/>
              <a:gd name="connsiteX0" fmla="*/ 0 w 687754"/>
              <a:gd name="connsiteY0" fmla="*/ 0 h 1567195"/>
              <a:gd name="connsiteX1" fmla="*/ 19050 w 687754"/>
              <a:gd name="connsiteY1" fmla="*/ 1285875 h 1567195"/>
              <a:gd name="connsiteX2" fmla="*/ 80962 w 687754"/>
              <a:gd name="connsiteY2" fmla="*/ 1419224 h 1567195"/>
              <a:gd name="connsiteX3" fmla="*/ 133350 w 687754"/>
              <a:gd name="connsiteY3" fmla="*/ 1495425 h 1567195"/>
              <a:gd name="connsiteX4" fmla="*/ 257175 w 687754"/>
              <a:gd name="connsiteY4" fmla="*/ 1552575 h 1567195"/>
              <a:gd name="connsiteX5" fmla="*/ 385762 w 687754"/>
              <a:gd name="connsiteY5" fmla="*/ 1566862 h 1567195"/>
              <a:gd name="connsiteX6" fmla="*/ 485775 w 687754"/>
              <a:gd name="connsiteY6" fmla="*/ 1543050 h 1567195"/>
              <a:gd name="connsiteX7" fmla="*/ 609600 w 687754"/>
              <a:gd name="connsiteY7" fmla="*/ 1447800 h 1567195"/>
              <a:gd name="connsiteX8" fmla="*/ 661987 w 687754"/>
              <a:gd name="connsiteY8" fmla="*/ 1338262 h 1567195"/>
              <a:gd name="connsiteX9" fmla="*/ 685800 w 687754"/>
              <a:gd name="connsiteY9" fmla="*/ 1204912 h 1567195"/>
              <a:gd name="connsiteX10" fmla="*/ 685800 w 687754"/>
              <a:gd name="connsiteY10" fmla="*/ 1133475 h 1567195"/>
              <a:gd name="connsiteX11" fmla="*/ 681037 w 687754"/>
              <a:gd name="connsiteY11" fmla="*/ 4762 h 1567195"/>
              <a:gd name="connsiteX0" fmla="*/ 258200 w 945954"/>
              <a:gd name="connsiteY0" fmla="*/ 0 h 1567195"/>
              <a:gd name="connsiteX1" fmla="*/ 277250 w 945954"/>
              <a:gd name="connsiteY1" fmla="*/ 1285875 h 1567195"/>
              <a:gd name="connsiteX2" fmla="*/ 1024 w 945954"/>
              <a:gd name="connsiteY2" fmla="*/ 1552574 h 1567195"/>
              <a:gd name="connsiteX3" fmla="*/ 391550 w 945954"/>
              <a:gd name="connsiteY3" fmla="*/ 1495425 h 1567195"/>
              <a:gd name="connsiteX4" fmla="*/ 515375 w 945954"/>
              <a:gd name="connsiteY4" fmla="*/ 1552575 h 1567195"/>
              <a:gd name="connsiteX5" fmla="*/ 643962 w 945954"/>
              <a:gd name="connsiteY5" fmla="*/ 1566862 h 1567195"/>
              <a:gd name="connsiteX6" fmla="*/ 743975 w 945954"/>
              <a:gd name="connsiteY6" fmla="*/ 1543050 h 1567195"/>
              <a:gd name="connsiteX7" fmla="*/ 867800 w 945954"/>
              <a:gd name="connsiteY7" fmla="*/ 1447800 h 1567195"/>
              <a:gd name="connsiteX8" fmla="*/ 920187 w 945954"/>
              <a:gd name="connsiteY8" fmla="*/ 1338262 h 1567195"/>
              <a:gd name="connsiteX9" fmla="*/ 944000 w 945954"/>
              <a:gd name="connsiteY9" fmla="*/ 1204912 h 1567195"/>
              <a:gd name="connsiteX10" fmla="*/ 944000 w 945954"/>
              <a:gd name="connsiteY10" fmla="*/ 1133475 h 1567195"/>
              <a:gd name="connsiteX11" fmla="*/ 939237 w 945954"/>
              <a:gd name="connsiteY11" fmla="*/ 4762 h 1567195"/>
              <a:gd name="connsiteX0" fmla="*/ 258323 w 946077"/>
              <a:gd name="connsiteY0" fmla="*/ 0 h 1567195"/>
              <a:gd name="connsiteX1" fmla="*/ 248798 w 946077"/>
              <a:gd name="connsiteY1" fmla="*/ 1281112 h 1567195"/>
              <a:gd name="connsiteX2" fmla="*/ 1147 w 946077"/>
              <a:gd name="connsiteY2" fmla="*/ 1552574 h 1567195"/>
              <a:gd name="connsiteX3" fmla="*/ 391673 w 946077"/>
              <a:gd name="connsiteY3" fmla="*/ 1495425 h 1567195"/>
              <a:gd name="connsiteX4" fmla="*/ 515498 w 946077"/>
              <a:gd name="connsiteY4" fmla="*/ 1552575 h 1567195"/>
              <a:gd name="connsiteX5" fmla="*/ 644085 w 946077"/>
              <a:gd name="connsiteY5" fmla="*/ 1566862 h 1567195"/>
              <a:gd name="connsiteX6" fmla="*/ 744098 w 946077"/>
              <a:gd name="connsiteY6" fmla="*/ 1543050 h 1567195"/>
              <a:gd name="connsiteX7" fmla="*/ 867923 w 946077"/>
              <a:gd name="connsiteY7" fmla="*/ 1447800 h 1567195"/>
              <a:gd name="connsiteX8" fmla="*/ 920310 w 946077"/>
              <a:gd name="connsiteY8" fmla="*/ 1338262 h 1567195"/>
              <a:gd name="connsiteX9" fmla="*/ 944123 w 946077"/>
              <a:gd name="connsiteY9" fmla="*/ 1204912 h 1567195"/>
              <a:gd name="connsiteX10" fmla="*/ 944123 w 946077"/>
              <a:gd name="connsiteY10" fmla="*/ 1133475 h 1567195"/>
              <a:gd name="connsiteX11" fmla="*/ 939360 w 946077"/>
              <a:gd name="connsiteY11" fmla="*/ 4762 h 1567195"/>
              <a:gd name="connsiteX0" fmla="*/ 16970 w 704724"/>
              <a:gd name="connsiteY0" fmla="*/ 0 h 1567195"/>
              <a:gd name="connsiteX1" fmla="*/ 7445 w 704724"/>
              <a:gd name="connsiteY1" fmla="*/ 1281112 h 1567195"/>
              <a:gd name="connsiteX2" fmla="*/ 150320 w 704724"/>
              <a:gd name="connsiteY2" fmla="*/ 1495425 h 1567195"/>
              <a:gd name="connsiteX3" fmla="*/ 274145 w 704724"/>
              <a:gd name="connsiteY3" fmla="*/ 1552575 h 1567195"/>
              <a:gd name="connsiteX4" fmla="*/ 402732 w 704724"/>
              <a:gd name="connsiteY4" fmla="*/ 1566862 h 1567195"/>
              <a:gd name="connsiteX5" fmla="*/ 502745 w 704724"/>
              <a:gd name="connsiteY5" fmla="*/ 1543050 h 1567195"/>
              <a:gd name="connsiteX6" fmla="*/ 626570 w 704724"/>
              <a:gd name="connsiteY6" fmla="*/ 1447800 h 1567195"/>
              <a:gd name="connsiteX7" fmla="*/ 678957 w 704724"/>
              <a:gd name="connsiteY7" fmla="*/ 1338262 h 1567195"/>
              <a:gd name="connsiteX8" fmla="*/ 702770 w 704724"/>
              <a:gd name="connsiteY8" fmla="*/ 1204912 h 1567195"/>
              <a:gd name="connsiteX9" fmla="*/ 702770 w 704724"/>
              <a:gd name="connsiteY9" fmla="*/ 1133475 h 1567195"/>
              <a:gd name="connsiteX10" fmla="*/ 698007 w 704724"/>
              <a:gd name="connsiteY10" fmla="*/ 4762 h 1567195"/>
              <a:gd name="connsiteX0" fmla="*/ 12502 w 700256"/>
              <a:gd name="connsiteY0" fmla="*/ 0 h 1567195"/>
              <a:gd name="connsiteX1" fmla="*/ 2977 w 700256"/>
              <a:gd name="connsiteY1" fmla="*/ 1281112 h 1567195"/>
              <a:gd name="connsiteX2" fmla="*/ 79177 w 700256"/>
              <a:gd name="connsiteY2" fmla="*/ 1433512 h 1567195"/>
              <a:gd name="connsiteX3" fmla="*/ 145852 w 700256"/>
              <a:gd name="connsiteY3" fmla="*/ 1495425 h 1567195"/>
              <a:gd name="connsiteX4" fmla="*/ 269677 w 700256"/>
              <a:gd name="connsiteY4" fmla="*/ 1552575 h 1567195"/>
              <a:gd name="connsiteX5" fmla="*/ 398264 w 700256"/>
              <a:gd name="connsiteY5" fmla="*/ 1566862 h 1567195"/>
              <a:gd name="connsiteX6" fmla="*/ 498277 w 700256"/>
              <a:gd name="connsiteY6" fmla="*/ 1543050 h 1567195"/>
              <a:gd name="connsiteX7" fmla="*/ 622102 w 700256"/>
              <a:gd name="connsiteY7" fmla="*/ 1447800 h 1567195"/>
              <a:gd name="connsiteX8" fmla="*/ 674489 w 700256"/>
              <a:gd name="connsiteY8" fmla="*/ 1338262 h 1567195"/>
              <a:gd name="connsiteX9" fmla="*/ 698302 w 700256"/>
              <a:gd name="connsiteY9" fmla="*/ 1204912 h 1567195"/>
              <a:gd name="connsiteX10" fmla="*/ 698302 w 700256"/>
              <a:gd name="connsiteY10" fmla="*/ 1133475 h 1567195"/>
              <a:gd name="connsiteX11" fmla="*/ 693539 w 700256"/>
              <a:gd name="connsiteY11" fmla="*/ 4762 h 1567195"/>
              <a:gd name="connsiteX0" fmla="*/ 12502 w 700256"/>
              <a:gd name="connsiteY0" fmla="*/ 0 h 1567195"/>
              <a:gd name="connsiteX1" fmla="*/ 2977 w 700256"/>
              <a:gd name="connsiteY1" fmla="*/ 1281112 h 1567195"/>
              <a:gd name="connsiteX2" fmla="*/ 79177 w 700256"/>
              <a:gd name="connsiteY2" fmla="*/ 1433512 h 1567195"/>
              <a:gd name="connsiteX3" fmla="*/ 145852 w 700256"/>
              <a:gd name="connsiteY3" fmla="*/ 1495425 h 1567195"/>
              <a:gd name="connsiteX4" fmla="*/ 269677 w 700256"/>
              <a:gd name="connsiteY4" fmla="*/ 1552575 h 1567195"/>
              <a:gd name="connsiteX5" fmla="*/ 398264 w 700256"/>
              <a:gd name="connsiteY5" fmla="*/ 1566862 h 1567195"/>
              <a:gd name="connsiteX6" fmla="*/ 498277 w 700256"/>
              <a:gd name="connsiteY6" fmla="*/ 1543050 h 1567195"/>
              <a:gd name="connsiteX7" fmla="*/ 622102 w 700256"/>
              <a:gd name="connsiteY7" fmla="*/ 1447800 h 1567195"/>
              <a:gd name="connsiteX8" fmla="*/ 674489 w 700256"/>
              <a:gd name="connsiteY8" fmla="*/ 1338262 h 1567195"/>
              <a:gd name="connsiteX9" fmla="*/ 698302 w 700256"/>
              <a:gd name="connsiteY9" fmla="*/ 1204912 h 1567195"/>
              <a:gd name="connsiteX10" fmla="*/ 698302 w 700256"/>
              <a:gd name="connsiteY10" fmla="*/ 1133475 h 1567195"/>
              <a:gd name="connsiteX11" fmla="*/ 693539 w 700256"/>
              <a:gd name="connsiteY11" fmla="*/ 4762 h 1567195"/>
              <a:gd name="connsiteX0" fmla="*/ 12502 w 700256"/>
              <a:gd name="connsiteY0" fmla="*/ 0 h 1567195"/>
              <a:gd name="connsiteX1" fmla="*/ 2977 w 700256"/>
              <a:gd name="connsiteY1" fmla="*/ 1281112 h 1567195"/>
              <a:gd name="connsiteX2" fmla="*/ 79177 w 700256"/>
              <a:gd name="connsiteY2" fmla="*/ 1433512 h 1567195"/>
              <a:gd name="connsiteX3" fmla="*/ 145852 w 700256"/>
              <a:gd name="connsiteY3" fmla="*/ 1495425 h 1567195"/>
              <a:gd name="connsiteX4" fmla="*/ 269677 w 700256"/>
              <a:gd name="connsiteY4" fmla="*/ 1552575 h 1567195"/>
              <a:gd name="connsiteX5" fmla="*/ 398264 w 700256"/>
              <a:gd name="connsiteY5" fmla="*/ 1566862 h 1567195"/>
              <a:gd name="connsiteX6" fmla="*/ 498277 w 700256"/>
              <a:gd name="connsiteY6" fmla="*/ 1543050 h 1567195"/>
              <a:gd name="connsiteX7" fmla="*/ 622102 w 700256"/>
              <a:gd name="connsiteY7" fmla="*/ 1447800 h 1567195"/>
              <a:gd name="connsiteX8" fmla="*/ 674489 w 700256"/>
              <a:gd name="connsiteY8" fmla="*/ 1338262 h 1567195"/>
              <a:gd name="connsiteX9" fmla="*/ 698302 w 700256"/>
              <a:gd name="connsiteY9" fmla="*/ 1204912 h 1567195"/>
              <a:gd name="connsiteX10" fmla="*/ 698302 w 700256"/>
              <a:gd name="connsiteY10" fmla="*/ 1133475 h 1567195"/>
              <a:gd name="connsiteX11" fmla="*/ 693539 w 700256"/>
              <a:gd name="connsiteY11" fmla="*/ 4762 h 1567195"/>
              <a:gd name="connsiteX0" fmla="*/ 16969 w 704723"/>
              <a:gd name="connsiteY0" fmla="*/ 0 h 1567195"/>
              <a:gd name="connsiteX1" fmla="*/ 7444 w 704723"/>
              <a:gd name="connsiteY1" fmla="*/ 1281112 h 1567195"/>
              <a:gd name="connsiteX2" fmla="*/ 150319 w 704723"/>
              <a:gd name="connsiteY2" fmla="*/ 1495425 h 1567195"/>
              <a:gd name="connsiteX3" fmla="*/ 274144 w 704723"/>
              <a:gd name="connsiteY3" fmla="*/ 1552575 h 1567195"/>
              <a:gd name="connsiteX4" fmla="*/ 402731 w 704723"/>
              <a:gd name="connsiteY4" fmla="*/ 1566862 h 1567195"/>
              <a:gd name="connsiteX5" fmla="*/ 502744 w 704723"/>
              <a:gd name="connsiteY5" fmla="*/ 1543050 h 1567195"/>
              <a:gd name="connsiteX6" fmla="*/ 626569 w 704723"/>
              <a:gd name="connsiteY6" fmla="*/ 1447800 h 1567195"/>
              <a:gd name="connsiteX7" fmla="*/ 678956 w 704723"/>
              <a:gd name="connsiteY7" fmla="*/ 1338262 h 1567195"/>
              <a:gd name="connsiteX8" fmla="*/ 702769 w 704723"/>
              <a:gd name="connsiteY8" fmla="*/ 1204912 h 1567195"/>
              <a:gd name="connsiteX9" fmla="*/ 702769 w 704723"/>
              <a:gd name="connsiteY9" fmla="*/ 1133475 h 1567195"/>
              <a:gd name="connsiteX10" fmla="*/ 698006 w 704723"/>
              <a:gd name="connsiteY10" fmla="*/ 4762 h 1567195"/>
              <a:gd name="connsiteX0" fmla="*/ 25830 w 713584"/>
              <a:gd name="connsiteY0" fmla="*/ 0 h 1578694"/>
              <a:gd name="connsiteX1" fmla="*/ 16305 w 713584"/>
              <a:gd name="connsiteY1" fmla="*/ 1281112 h 1578694"/>
              <a:gd name="connsiteX2" fmla="*/ 283005 w 713584"/>
              <a:gd name="connsiteY2" fmla="*/ 1552575 h 1578694"/>
              <a:gd name="connsiteX3" fmla="*/ 411592 w 713584"/>
              <a:gd name="connsiteY3" fmla="*/ 1566862 h 1578694"/>
              <a:gd name="connsiteX4" fmla="*/ 511605 w 713584"/>
              <a:gd name="connsiteY4" fmla="*/ 1543050 h 1578694"/>
              <a:gd name="connsiteX5" fmla="*/ 635430 w 713584"/>
              <a:gd name="connsiteY5" fmla="*/ 1447800 h 1578694"/>
              <a:gd name="connsiteX6" fmla="*/ 687817 w 713584"/>
              <a:gd name="connsiteY6" fmla="*/ 1338262 h 1578694"/>
              <a:gd name="connsiteX7" fmla="*/ 711630 w 713584"/>
              <a:gd name="connsiteY7" fmla="*/ 1204912 h 1578694"/>
              <a:gd name="connsiteX8" fmla="*/ 711630 w 713584"/>
              <a:gd name="connsiteY8" fmla="*/ 1133475 h 1578694"/>
              <a:gd name="connsiteX9" fmla="*/ 706867 w 713584"/>
              <a:gd name="connsiteY9" fmla="*/ 4762 h 1578694"/>
              <a:gd name="connsiteX0" fmla="*/ 24449 w 712203"/>
              <a:gd name="connsiteY0" fmla="*/ 0 h 1585376"/>
              <a:gd name="connsiteX1" fmla="*/ 14924 w 712203"/>
              <a:gd name="connsiteY1" fmla="*/ 1281112 h 1585376"/>
              <a:gd name="connsiteX2" fmla="*/ 262574 w 712203"/>
              <a:gd name="connsiteY2" fmla="*/ 1562100 h 1585376"/>
              <a:gd name="connsiteX3" fmla="*/ 410211 w 712203"/>
              <a:gd name="connsiteY3" fmla="*/ 1566862 h 1585376"/>
              <a:gd name="connsiteX4" fmla="*/ 510224 w 712203"/>
              <a:gd name="connsiteY4" fmla="*/ 1543050 h 1585376"/>
              <a:gd name="connsiteX5" fmla="*/ 634049 w 712203"/>
              <a:gd name="connsiteY5" fmla="*/ 1447800 h 1585376"/>
              <a:gd name="connsiteX6" fmla="*/ 686436 w 712203"/>
              <a:gd name="connsiteY6" fmla="*/ 1338262 h 1585376"/>
              <a:gd name="connsiteX7" fmla="*/ 710249 w 712203"/>
              <a:gd name="connsiteY7" fmla="*/ 1204912 h 1585376"/>
              <a:gd name="connsiteX8" fmla="*/ 710249 w 712203"/>
              <a:gd name="connsiteY8" fmla="*/ 1133475 h 1585376"/>
              <a:gd name="connsiteX9" fmla="*/ 705486 w 712203"/>
              <a:gd name="connsiteY9" fmla="*/ 4762 h 1585376"/>
              <a:gd name="connsiteX0" fmla="*/ 24449 w 712203"/>
              <a:gd name="connsiteY0" fmla="*/ 0 h 1587285"/>
              <a:gd name="connsiteX1" fmla="*/ 14924 w 712203"/>
              <a:gd name="connsiteY1" fmla="*/ 1281112 h 1587285"/>
              <a:gd name="connsiteX2" fmla="*/ 262574 w 712203"/>
              <a:gd name="connsiteY2" fmla="*/ 1562100 h 1587285"/>
              <a:gd name="connsiteX3" fmla="*/ 424499 w 712203"/>
              <a:gd name="connsiteY3" fmla="*/ 1571625 h 1587285"/>
              <a:gd name="connsiteX4" fmla="*/ 510224 w 712203"/>
              <a:gd name="connsiteY4" fmla="*/ 1543050 h 1587285"/>
              <a:gd name="connsiteX5" fmla="*/ 634049 w 712203"/>
              <a:gd name="connsiteY5" fmla="*/ 1447800 h 1587285"/>
              <a:gd name="connsiteX6" fmla="*/ 686436 w 712203"/>
              <a:gd name="connsiteY6" fmla="*/ 1338262 h 1587285"/>
              <a:gd name="connsiteX7" fmla="*/ 710249 w 712203"/>
              <a:gd name="connsiteY7" fmla="*/ 1204912 h 1587285"/>
              <a:gd name="connsiteX8" fmla="*/ 710249 w 712203"/>
              <a:gd name="connsiteY8" fmla="*/ 1133475 h 1587285"/>
              <a:gd name="connsiteX9" fmla="*/ 705486 w 712203"/>
              <a:gd name="connsiteY9" fmla="*/ 4762 h 1587285"/>
              <a:gd name="connsiteX0" fmla="*/ 7004 w 694758"/>
              <a:gd name="connsiteY0" fmla="*/ 0 h 1587629"/>
              <a:gd name="connsiteX1" fmla="*/ 21292 w 694758"/>
              <a:gd name="connsiteY1" fmla="*/ 1276349 h 1587629"/>
              <a:gd name="connsiteX2" fmla="*/ 245129 w 694758"/>
              <a:gd name="connsiteY2" fmla="*/ 1562100 h 1587629"/>
              <a:gd name="connsiteX3" fmla="*/ 407054 w 694758"/>
              <a:gd name="connsiteY3" fmla="*/ 1571625 h 1587629"/>
              <a:gd name="connsiteX4" fmla="*/ 492779 w 694758"/>
              <a:gd name="connsiteY4" fmla="*/ 1543050 h 1587629"/>
              <a:gd name="connsiteX5" fmla="*/ 616604 w 694758"/>
              <a:gd name="connsiteY5" fmla="*/ 1447800 h 1587629"/>
              <a:gd name="connsiteX6" fmla="*/ 668991 w 694758"/>
              <a:gd name="connsiteY6" fmla="*/ 1338262 h 1587629"/>
              <a:gd name="connsiteX7" fmla="*/ 692804 w 694758"/>
              <a:gd name="connsiteY7" fmla="*/ 1204912 h 1587629"/>
              <a:gd name="connsiteX8" fmla="*/ 692804 w 694758"/>
              <a:gd name="connsiteY8" fmla="*/ 1133475 h 1587629"/>
              <a:gd name="connsiteX9" fmla="*/ 688041 w 694758"/>
              <a:gd name="connsiteY9" fmla="*/ 4762 h 1587629"/>
              <a:gd name="connsiteX0" fmla="*/ 7004 w 694758"/>
              <a:gd name="connsiteY0" fmla="*/ 0 h 1590431"/>
              <a:gd name="connsiteX1" fmla="*/ 21292 w 694758"/>
              <a:gd name="connsiteY1" fmla="*/ 1276349 h 1590431"/>
              <a:gd name="connsiteX2" fmla="*/ 245129 w 694758"/>
              <a:gd name="connsiteY2" fmla="*/ 1562100 h 1590431"/>
              <a:gd name="connsiteX3" fmla="*/ 316566 w 694758"/>
              <a:gd name="connsiteY3" fmla="*/ 1581149 h 1590431"/>
              <a:gd name="connsiteX4" fmla="*/ 407054 w 694758"/>
              <a:gd name="connsiteY4" fmla="*/ 1571625 h 1590431"/>
              <a:gd name="connsiteX5" fmla="*/ 492779 w 694758"/>
              <a:gd name="connsiteY5" fmla="*/ 1543050 h 1590431"/>
              <a:gd name="connsiteX6" fmla="*/ 616604 w 694758"/>
              <a:gd name="connsiteY6" fmla="*/ 1447800 h 1590431"/>
              <a:gd name="connsiteX7" fmla="*/ 668991 w 694758"/>
              <a:gd name="connsiteY7" fmla="*/ 1338262 h 1590431"/>
              <a:gd name="connsiteX8" fmla="*/ 692804 w 694758"/>
              <a:gd name="connsiteY8" fmla="*/ 1204912 h 1590431"/>
              <a:gd name="connsiteX9" fmla="*/ 692804 w 694758"/>
              <a:gd name="connsiteY9" fmla="*/ 1133475 h 1590431"/>
              <a:gd name="connsiteX10" fmla="*/ 688041 w 694758"/>
              <a:gd name="connsiteY10" fmla="*/ 4762 h 1590431"/>
              <a:gd name="connsiteX0" fmla="*/ 7004 w 694758"/>
              <a:gd name="connsiteY0" fmla="*/ 0 h 1582918"/>
              <a:gd name="connsiteX1" fmla="*/ 21292 w 694758"/>
              <a:gd name="connsiteY1" fmla="*/ 1276349 h 1582918"/>
              <a:gd name="connsiteX2" fmla="*/ 245129 w 694758"/>
              <a:gd name="connsiteY2" fmla="*/ 1562100 h 1582918"/>
              <a:gd name="connsiteX3" fmla="*/ 330853 w 694758"/>
              <a:gd name="connsiteY3" fmla="*/ 1562099 h 1582918"/>
              <a:gd name="connsiteX4" fmla="*/ 407054 w 694758"/>
              <a:gd name="connsiteY4" fmla="*/ 1571625 h 1582918"/>
              <a:gd name="connsiteX5" fmla="*/ 492779 w 694758"/>
              <a:gd name="connsiteY5" fmla="*/ 1543050 h 1582918"/>
              <a:gd name="connsiteX6" fmla="*/ 616604 w 694758"/>
              <a:gd name="connsiteY6" fmla="*/ 1447800 h 1582918"/>
              <a:gd name="connsiteX7" fmla="*/ 668991 w 694758"/>
              <a:gd name="connsiteY7" fmla="*/ 1338262 h 1582918"/>
              <a:gd name="connsiteX8" fmla="*/ 692804 w 694758"/>
              <a:gd name="connsiteY8" fmla="*/ 1204912 h 1582918"/>
              <a:gd name="connsiteX9" fmla="*/ 692804 w 694758"/>
              <a:gd name="connsiteY9" fmla="*/ 1133475 h 1582918"/>
              <a:gd name="connsiteX10" fmla="*/ 688041 w 694758"/>
              <a:gd name="connsiteY10" fmla="*/ 4762 h 1582918"/>
              <a:gd name="connsiteX0" fmla="*/ 3371 w 691125"/>
              <a:gd name="connsiteY0" fmla="*/ 0 h 1572192"/>
              <a:gd name="connsiteX1" fmla="*/ 17659 w 691125"/>
              <a:gd name="connsiteY1" fmla="*/ 1276349 h 1572192"/>
              <a:gd name="connsiteX2" fmla="*/ 189108 w 691125"/>
              <a:gd name="connsiteY2" fmla="*/ 1519237 h 1572192"/>
              <a:gd name="connsiteX3" fmla="*/ 327220 w 691125"/>
              <a:gd name="connsiteY3" fmla="*/ 1562099 h 1572192"/>
              <a:gd name="connsiteX4" fmla="*/ 403421 w 691125"/>
              <a:gd name="connsiteY4" fmla="*/ 1571625 h 1572192"/>
              <a:gd name="connsiteX5" fmla="*/ 489146 w 691125"/>
              <a:gd name="connsiteY5" fmla="*/ 1543050 h 1572192"/>
              <a:gd name="connsiteX6" fmla="*/ 612971 w 691125"/>
              <a:gd name="connsiteY6" fmla="*/ 1447800 h 1572192"/>
              <a:gd name="connsiteX7" fmla="*/ 665358 w 691125"/>
              <a:gd name="connsiteY7" fmla="*/ 1338262 h 1572192"/>
              <a:gd name="connsiteX8" fmla="*/ 689171 w 691125"/>
              <a:gd name="connsiteY8" fmla="*/ 1204912 h 1572192"/>
              <a:gd name="connsiteX9" fmla="*/ 689171 w 691125"/>
              <a:gd name="connsiteY9" fmla="*/ 1133475 h 1572192"/>
              <a:gd name="connsiteX10" fmla="*/ 684408 w 691125"/>
              <a:gd name="connsiteY10" fmla="*/ 4762 h 1572192"/>
              <a:gd name="connsiteX0" fmla="*/ 0 w 687754"/>
              <a:gd name="connsiteY0" fmla="*/ 0 h 1572192"/>
              <a:gd name="connsiteX1" fmla="*/ 14288 w 687754"/>
              <a:gd name="connsiteY1" fmla="*/ 1276349 h 1572192"/>
              <a:gd name="connsiteX2" fmla="*/ 80962 w 687754"/>
              <a:gd name="connsiteY2" fmla="*/ 1438274 h 1572192"/>
              <a:gd name="connsiteX3" fmla="*/ 185737 w 687754"/>
              <a:gd name="connsiteY3" fmla="*/ 1519237 h 1572192"/>
              <a:gd name="connsiteX4" fmla="*/ 323849 w 687754"/>
              <a:gd name="connsiteY4" fmla="*/ 1562099 h 1572192"/>
              <a:gd name="connsiteX5" fmla="*/ 400050 w 687754"/>
              <a:gd name="connsiteY5" fmla="*/ 1571625 h 1572192"/>
              <a:gd name="connsiteX6" fmla="*/ 485775 w 687754"/>
              <a:gd name="connsiteY6" fmla="*/ 1543050 h 1572192"/>
              <a:gd name="connsiteX7" fmla="*/ 609600 w 687754"/>
              <a:gd name="connsiteY7" fmla="*/ 1447800 h 1572192"/>
              <a:gd name="connsiteX8" fmla="*/ 661987 w 687754"/>
              <a:gd name="connsiteY8" fmla="*/ 1338262 h 1572192"/>
              <a:gd name="connsiteX9" fmla="*/ 685800 w 687754"/>
              <a:gd name="connsiteY9" fmla="*/ 1204912 h 1572192"/>
              <a:gd name="connsiteX10" fmla="*/ 685800 w 687754"/>
              <a:gd name="connsiteY10" fmla="*/ 1133475 h 1572192"/>
              <a:gd name="connsiteX11" fmla="*/ 681037 w 687754"/>
              <a:gd name="connsiteY11" fmla="*/ 4762 h 1572192"/>
              <a:gd name="connsiteX0" fmla="*/ 3370 w 691124"/>
              <a:gd name="connsiteY0" fmla="*/ 0 h 1572192"/>
              <a:gd name="connsiteX1" fmla="*/ 17658 w 691124"/>
              <a:gd name="connsiteY1" fmla="*/ 1276349 h 1572192"/>
              <a:gd name="connsiteX2" fmla="*/ 189107 w 691124"/>
              <a:gd name="connsiteY2" fmla="*/ 1519237 h 1572192"/>
              <a:gd name="connsiteX3" fmla="*/ 327219 w 691124"/>
              <a:gd name="connsiteY3" fmla="*/ 1562099 h 1572192"/>
              <a:gd name="connsiteX4" fmla="*/ 403420 w 691124"/>
              <a:gd name="connsiteY4" fmla="*/ 1571625 h 1572192"/>
              <a:gd name="connsiteX5" fmla="*/ 489145 w 691124"/>
              <a:gd name="connsiteY5" fmla="*/ 1543050 h 1572192"/>
              <a:gd name="connsiteX6" fmla="*/ 612970 w 691124"/>
              <a:gd name="connsiteY6" fmla="*/ 1447800 h 1572192"/>
              <a:gd name="connsiteX7" fmla="*/ 665357 w 691124"/>
              <a:gd name="connsiteY7" fmla="*/ 1338262 h 1572192"/>
              <a:gd name="connsiteX8" fmla="*/ 689170 w 691124"/>
              <a:gd name="connsiteY8" fmla="*/ 1204912 h 1572192"/>
              <a:gd name="connsiteX9" fmla="*/ 689170 w 691124"/>
              <a:gd name="connsiteY9" fmla="*/ 1133475 h 1572192"/>
              <a:gd name="connsiteX10" fmla="*/ 684407 w 691124"/>
              <a:gd name="connsiteY10" fmla="*/ 4762 h 1572192"/>
              <a:gd name="connsiteX0" fmla="*/ 13151 w 700905"/>
              <a:gd name="connsiteY0" fmla="*/ 0 h 1587628"/>
              <a:gd name="connsiteX1" fmla="*/ 27439 w 700905"/>
              <a:gd name="connsiteY1" fmla="*/ 1276349 h 1587628"/>
              <a:gd name="connsiteX2" fmla="*/ 337000 w 700905"/>
              <a:gd name="connsiteY2" fmla="*/ 1562099 h 1587628"/>
              <a:gd name="connsiteX3" fmla="*/ 413201 w 700905"/>
              <a:gd name="connsiteY3" fmla="*/ 1571625 h 1587628"/>
              <a:gd name="connsiteX4" fmla="*/ 498926 w 700905"/>
              <a:gd name="connsiteY4" fmla="*/ 1543050 h 1587628"/>
              <a:gd name="connsiteX5" fmla="*/ 622751 w 700905"/>
              <a:gd name="connsiteY5" fmla="*/ 1447800 h 1587628"/>
              <a:gd name="connsiteX6" fmla="*/ 675138 w 700905"/>
              <a:gd name="connsiteY6" fmla="*/ 1338262 h 1587628"/>
              <a:gd name="connsiteX7" fmla="*/ 698951 w 700905"/>
              <a:gd name="connsiteY7" fmla="*/ 1204912 h 1587628"/>
              <a:gd name="connsiteX8" fmla="*/ 698951 w 700905"/>
              <a:gd name="connsiteY8" fmla="*/ 1133475 h 1587628"/>
              <a:gd name="connsiteX9" fmla="*/ 694188 w 700905"/>
              <a:gd name="connsiteY9" fmla="*/ 4762 h 1587628"/>
              <a:gd name="connsiteX0" fmla="*/ 13151 w 700905"/>
              <a:gd name="connsiteY0" fmla="*/ 0 h 1581214"/>
              <a:gd name="connsiteX1" fmla="*/ 27439 w 700905"/>
              <a:gd name="connsiteY1" fmla="*/ 1276349 h 1581214"/>
              <a:gd name="connsiteX2" fmla="*/ 337000 w 700905"/>
              <a:gd name="connsiteY2" fmla="*/ 1562099 h 1581214"/>
              <a:gd name="connsiteX3" fmla="*/ 498926 w 700905"/>
              <a:gd name="connsiteY3" fmla="*/ 1543050 h 1581214"/>
              <a:gd name="connsiteX4" fmla="*/ 622751 w 700905"/>
              <a:gd name="connsiteY4" fmla="*/ 1447800 h 1581214"/>
              <a:gd name="connsiteX5" fmla="*/ 675138 w 700905"/>
              <a:gd name="connsiteY5" fmla="*/ 1338262 h 1581214"/>
              <a:gd name="connsiteX6" fmla="*/ 698951 w 700905"/>
              <a:gd name="connsiteY6" fmla="*/ 1204912 h 1581214"/>
              <a:gd name="connsiteX7" fmla="*/ 698951 w 700905"/>
              <a:gd name="connsiteY7" fmla="*/ 1133475 h 1581214"/>
              <a:gd name="connsiteX8" fmla="*/ 694188 w 700905"/>
              <a:gd name="connsiteY8" fmla="*/ 4762 h 1581214"/>
              <a:gd name="connsiteX0" fmla="*/ 13151 w 700905"/>
              <a:gd name="connsiteY0" fmla="*/ 0 h 1566944"/>
              <a:gd name="connsiteX1" fmla="*/ 27439 w 700905"/>
              <a:gd name="connsiteY1" fmla="*/ 1276349 h 1566944"/>
              <a:gd name="connsiteX2" fmla="*/ 337000 w 700905"/>
              <a:gd name="connsiteY2" fmla="*/ 1562099 h 1566944"/>
              <a:gd name="connsiteX3" fmla="*/ 622751 w 700905"/>
              <a:gd name="connsiteY3" fmla="*/ 1447800 h 1566944"/>
              <a:gd name="connsiteX4" fmla="*/ 675138 w 700905"/>
              <a:gd name="connsiteY4" fmla="*/ 1338262 h 1566944"/>
              <a:gd name="connsiteX5" fmla="*/ 698951 w 700905"/>
              <a:gd name="connsiteY5" fmla="*/ 1204912 h 1566944"/>
              <a:gd name="connsiteX6" fmla="*/ 698951 w 700905"/>
              <a:gd name="connsiteY6" fmla="*/ 1133475 h 1566944"/>
              <a:gd name="connsiteX7" fmla="*/ 694188 w 700905"/>
              <a:gd name="connsiteY7" fmla="*/ 4762 h 1566944"/>
              <a:gd name="connsiteX0" fmla="*/ 13151 w 700905"/>
              <a:gd name="connsiteY0" fmla="*/ 0 h 1567892"/>
              <a:gd name="connsiteX1" fmla="*/ 27439 w 700905"/>
              <a:gd name="connsiteY1" fmla="*/ 1276349 h 1567892"/>
              <a:gd name="connsiteX2" fmla="*/ 337000 w 700905"/>
              <a:gd name="connsiteY2" fmla="*/ 1562099 h 1567892"/>
              <a:gd name="connsiteX3" fmla="*/ 622751 w 700905"/>
              <a:gd name="connsiteY3" fmla="*/ 1447800 h 1567892"/>
              <a:gd name="connsiteX4" fmla="*/ 698951 w 700905"/>
              <a:gd name="connsiteY4" fmla="*/ 1204912 h 1567892"/>
              <a:gd name="connsiteX5" fmla="*/ 698951 w 700905"/>
              <a:gd name="connsiteY5" fmla="*/ 1133475 h 1567892"/>
              <a:gd name="connsiteX6" fmla="*/ 694188 w 700905"/>
              <a:gd name="connsiteY6" fmla="*/ 4762 h 1567892"/>
              <a:gd name="connsiteX0" fmla="*/ 13151 w 698951"/>
              <a:gd name="connsiteY0" fmla="*/ 0 h 1568550"/>
              <a:gd name="connsiteX1" fmla="*/ 27439 w 698951"/>
              <a:gd name="connsiteY1" fmla="*/ 1276349 h 1568550"/>
              <a:gd name="connsiteX2" fmla="*/ 337000 w 698951"/>
              <a:gd name="connsiteY2" fmla="*/ 1562099 h 1568550"/>
              <a:gd name="connsiteX3" fmla="*/ 622751 w 698951"/>
              <a:gd name="connsiteY3" fmla="*/ 1447800 h 1568550"/>
              <a:gd name="connsiteX4" fmla="*/ 698951 w 698951"/>
              <a:gd name="connsiteY4" fmla="*/ 1133475 h 1568550"/>
              <a:gd name="connsiteX5" fmla="*/ 694188 w 698951"/>
              <a:gd name="connsiteY5" fmla="*/ 4762 h 1568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8951" h="1568550">
                <a:moveTo>
                  <a:pt x="13151" y="0"/>
                </a:moveTo>
                <a:cubicBezTo>
                  <a:pt x="16326" y="525462"/>
                  <a:pt x="-26536" y="1015999"/>
                  <a:pt x="27439" y="1276349"/>
                </a:cubicBezTo>
                <a:cubicBezTo>
                  <a:pt x="81414" y="1536699"/>
                  <a:pt x="237781" y="1533524"/>
                  <a:pt x="337000" y="1562099"/>
                </a:cubicBezTo>
                <a:cubicBezTo>
                  <a:pt x="436219" y="1590674"/>
                  <a:pt x="562426" y="1519237"/>
                  <a:pt x="622751" y="1447800"/>
                </a:cubicBezTo>
                <a:cubicBezTo>
                  <a:pt x="683076" y="1376363"/>
                  <a:pt x="687045" y="1373981"/>
                  <a:pt x="698951" y="1133475"/>
                </a:cubicBezTo>
                <a:cubicBezTo>
                  <a:pt x="698157" y="933450"/>
                  <a:pt x="696172" y="469106"/>
                  <a:pt x="694188" y="4762"/>
                </a:cubicBezTo>
              </a:path>
            </a:pathLst>
          </a:custGeom>
          <a:noFill/>
          <a:ln w="762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17" name="Szabadkézi sokszög 16"/>
          <p:cNvSpPr/>
          <p:nvPr/>
        </p:nvSpPr>
        <p:spPr>
          <a:xfrm>
            <a:off x="5145088" y="1203325"/>
            <a:ext cx="1030287" cy="1574800"/>
          </a:xfrm>
          <a:custGeom>
            <a:avLst/>
            <a:gdLst>
              <a:gd name="connsiteX0" fmla="*/ 900 w 1015313"/>
              <a:gd name="connsiteY0" fmla="*/ 0 h 1562822"/>
              <a:gd name="connsiteX1" fmla="*/ 5663 w 1015313"/>
              <a:gd name="connsiteY1" fmla="*/ 1276350 h 1562822"/>
              <a:gd name="connsiteX2" fmla="*/ 43763 w 1015313"/>
              <a:gd name="connsiteY2" fmla="*/ 1376363 h 1562822"/>
              <a:gd name="connsiteX3" fmla="*/ 110438 w 1015313"/>
              <a:gd name="connsiteY3" fmla="*/ 1476375 h 1562822"/>
              <a:gd name="connsiteX4" fmla="*/ 181875 w 1015313"/>
              <a:gd name="connsiteY4" fmla="*/ 1528763 h 1562822"/>
              <a:gd name="connsiteX5" fmla="*/ 281888 w 1015313"/>
              <a:gd name="connsiteY5" fmla="*/ 1557338 h 1562822"/>
              <a:gd name="connsiteX6" fmla="*/ 339038 w 1015313"/>
              <a:gd name="connsiteY6" fmla="*/ 1562100 h 1562822"/>
              <a:gd name="connsiteX7" fmla="*/ 434288 w 1015313"/>
              <a:gd name="connsiteY7" fmla="*/ 1547813 h 1562822"/>
              <a:gd name="connsiteX8" fmla="*/ 524775 w 1015313"/>
              <a:gd name="connsiteY8" fmla="*/ 1519238 h 1562822"/>
              <a:gd name="connsiteX9" fmla="*/ 1015313 w 1015313"/>
              <a:gd name="connsiteY9" fmla="*/ 1314450 h 1562822"/>
              <a:gd name="connsiteX0" fmla="*/ 5155 w 1019568"/>
              <a:gd name="connsiteY0" fmla="*/ 0 h 1562822"/>
              <a:gd name="connsiteX1" fmla="*/ 9918 w 1019568"/>
              <a:gd name="connsiteY1" fmla="*/ 1276350 h 1562822"/>
              <a:gd name="connsiteX2" fmla="*/ 114693 w 1019568"/>
              <a:gd name="connsiteY2" fmla="*/ 1476375 h 1562822"/>
              <a:gd name="connsiteX3" fmla="*/ 186130 w 1019568"/>
              <a:gd name="connsiteY3" fmla="*/ 1528763 h 1562822"/>
              <a:gd name="connsiteX4" fmla="*/ 286143 w 1019568"/>
              <a:gd name="connsiteY4" fmla="*/ 1557338 h 1562822"/>
              <a:gd name="connsiteX5" fmla="*/ 343293 w 1019568"/>
              <a:gd name="connsiteY5" fmla="*/ 1562100 h 1562822"/>
              <a:gd name="connsiteX6" fmla="*/ 438543 w 1019568"/>
              <a:gd name="connsiteY6" fmla="*/ 1547813 h 1562822"/>
              <a:gd name="connsiteX7" fmla="*/ 529030 w 1019568"/>
              <a:gd name="connsiteY7" fmla="*/ 1519238 h 1562822"/>
              <a:gd name="connsiteX8" fmla="*/ 1019568 w 1019568"/>
              <a:gd name="connsiteY8" fmla="*/ 1314450 h 1562822"/>
              <a:gd name="connsiteX0" fmla="*/ 10314 w 1024727"/>
              <a:gd name="connsiteY0" fmla="*/ 0 h 1562822"/>
              <a:gd name="connsiteX1" fmla="*/ 15077 w 1024727"/>
              <a:gd name="connsiteY1" fmla="*/ 1276350 h 1562822"/>
              <a:gd name="connsiteX2" fmla="*/ 191289 w 1024727"/>
              <a:gd name="connsiteY2" fmla="*/ 1528763 h 1562822"/>
              <a:gd name="connsiteX3" fmla="*/ 291302 w 1024727"/>
              <a:gd name="connsiteY3" fmla="*/ 1557338 h 1562822"/>
              <a:gd name="connsiteX4" fmla="*/ 348452 w 1024727"/>
              <a:gd name="connsiteY4" fmla="*/ 1562100 h 1562822"/>
              <a:gd name="connsiteX5" fmla="*/ 443702 w 1024727"/>
              <a:gd name="connsiteY5" fmla="*/ 1547813 h 1562822"/>
              <a:gd name="connsiteX6" fmla="*/ 534189 w 1024727"/>
              <a:gd name="connsiteY6" fmla="*/ 1519238 h 1562822"/>
              <a:gd name="connsiteX7" fmla="*/ 1024727 w 1024727"/>
              <a:gd name="connsiteY7" fmla="*/ 1314450 h 1562822"/>
              <a:gd name="connsiteX0" fmla="*/ 17657 w 1032070"/>
              <a:gd name="connsiteY0" fmla="*/ 0 h 1580209"/>
              <a:gd name="connsiteX1" fmla="*/ 22420 w 1032070"/>
              <a:gd name="connsiteY1" fmla="*/ 1276350 h 1580209"/>
              <a:gd name="connsiteX2" fmla="*/ 298645 w 1032070"/>
              <a:gd name="connsiteY2" fmla="*/ 1557338 h 1580209"/>
              <a:gd name="connsiteX3" fmla="*/ 355795 w 1032070"/>
              <a:gd name="connsiteY3" fmla="*/ 1562100 h 1580209"/>
              <a:gd name="connsiteX4" fmla="*/ 451045 w 1032070"/>
              <a:gd name="connsiteY4" fmla="*/ 1547813 h 1580209"/>
              <a:gd name="connsiteX5" fmla="*/ 541532 w 1032070"/>
              <a:gd name="connsiteY5" fmla="*/ 1519238 h 1580209"/>
              <a:gd name="connsiteX6" fmla="*/ 1032070 w 1032070"/>
              <a:gd name="connsiteY6" fmla="*/ 1314450 h 1580209"/>
              <a:gd name="connsiteX0" fmla="*/ 17657 w 1032070"/>
              <a:gd name="connsiteY0" fmla="*/ 0 h 1576456"/>
              <a:gd name="connsiteX1" fmla="*/ 22420 w 1032070"/>
              <a:gd name="connsiteY1" fmla="*/ 1276350 h 1576456"/>
              <a:gd name="connsiteX2" fmla="*/ 298645 w 1032070"/>
              <a:gd name="connsiteY2" fmla="*/ 1557338 h 1576456"/>
              <a:gd name="connsiteX3" fmla="*/ 451045 w 1032070"/>
              <a:gd name="connsiteY3" fmla="*/ 1547813 h 1576456"/>
              <a:gd name="connsiteX4" fmla="*/ 541532 w 1032070"/>
              <a:gd name="connsiteY4" fmla="*/ 1519238 h 1576456"/>
              <a:gd name="connsiteX5" fmla="*/ 1032070 w 1032070"/>
              <a:gd name="connsiteY5" fmla="*/ 1314450 h 1576456"/>
              <a:gd name="connsiteX0" fmla="*/ 16256 w 1030669"/>
              <a:gd name="connsiteY0" fmla="*/ 0 h 1576456"/>
              <a:gd name="connsiteX1" fmla="*/ 21019 w 1030669"/>
              <a:gd name="connsiteY1" fmla="*/ 1276350 h 1576456"/>
              <a:gd name="connsiteX2" fmla="*/ 278194 w 1030669"/>
              <a:gd name="connsiteY2" fmla="*/ 1557338 h 1576456"/>
              <a:gd name="connsiteX3" fmla="*/ 449644 w 1030669"/>
              <a:gd name="connsiteY3" fmla="*/ 1547813 h 1576456"/>
              <a:gd name="connsiteX4" fmla="*/ 540131 w 1030669"/>
              <a:gd name="connsiteY4" fmla="*/ 1519238 h 1576456"/>
              <a:gd name="connsiteX5" fmla="*/ 1030669 w 1030669"/>
              <a:gd name="connsiteY5" fmla="*/ 1314450 h 1576456"/>
              <a:gd name="connsiteX0" fmla="*/ 16256 w 1030669"/>
              <a:gd name="connsiteY0" fmla="*/ 0 h 1574611"/>
              <a:gd name="connsiteX1" fmla="*/ 21019 w 1030669"/>
              <a:gd name="connsiteY1" fmla="*/ 1276350 h 1574611"/>
              <a:gd name="connsiteX2" fmla="*/ 278194 w 1030669"/>
              <a:gd name="connsiteY2" fmla="*/ 1557338 h 1574611"/>
              <a:gd name="connsiteX3" fmla="*/ 540131 w 1030669"/>
              <a:gd name="connsiteY3" fmla="*/ 1519238 h 1574611"/>
              <a:gd name="connsiteX4" fmla="*/ 1030669 w 1030669"/>
              <a:gd name="connsiteY4" fmla="*/ 1314450 h 1574611"/>
              <a:gd name="connsiteX0" fmla="*/ 15205 w 1029618"/>
              <a:gd name="connsiteY0" fmla="*/ 0 h 1574611"/>
              <a:gd name="connsiteX1" fmla="*/ 19968 w 1029618"/>
              <a:gd name="connsiteY1" fmla="*/ 1276350 h 1574611"/>
              <a:gd name="connsiteX2" fmla="*/ 262855 w 1029618"/>
              <a:gd name="connsiteY2" fmla="*/ 1557338 h 1574611"/>
              <a:gd name="connsiteX3" fmla="*/ 539080 w 1029618"/>
              <a:gd name="connsiteY3" fmla="*/ 1519238 h 1574611"/>
              <a:gd name="connsiteX4" fmla="*/ 1029618 w 1029618"/>
              <a:gd name="connsiteY4" fmla="*/ 1314450 h 1574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618" h="1574611">
                <a:moveTo>
                  <a:pt x="15205" y="0"/>
                </a:moveTo>
                <a:cubicBezTo>
                  <a:pt x="14014" y="523478"/>
                  <a:pt x="-21307" y="1016794"/>
                  <a:pt x="19968" y="1276350"/>
                </a:cubicBezTo>
                <a:cubicBezTo>
                  <a:pt x="61243" y="1535906"/>
                  <a:pt x="176336" y="1516857"/>
                  <a:pt x="262855" y="1557338"/>
                </a:cubicBezTo>
                <a:cubicBezTo>
                  <a:pt x="349374" y="1597819"/>
                  <a:pt x="411286" y="1559719"/>
                  <a:pt x="539080" y="1519238"/>
                </a:cubicBezTo>
                <a:cubicBezTo>
                  <a:pt x="666874" y="1478757"/>
                  <a:pt x="832768" y="1397397"/>
                  <a:pt x="1029618" y="1314450"/>
                </a:cubicBezTo>
              </a:path>
            </a:pathLst>
          </a:custGeom>
          <a:noFill/>
          <a:ln w="762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cxnSp>
        <p:nvCxnSpPr>
          <p:cNvPr id="19" name="Egyenes összekötő 18"/>
          <p:cNvCxnSpPr>
            <a:stCxn id="12" idx="3"/>
            <a:endCxn id="12" idx="3"/>
          </p:cNvCxnSpPr>
          <p:nvPr/>
        </p:nvCxnSpPr>
        <p:spPr>
          <a:xfrm>
            <a:off x="3870325" y="2655888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zabadkézi sokszög 22"/>
          <p:cNvSpPr/>
          <p:nvPr/>
        </p:nvSpPr>
        <p:spPr>
          <a:xfrm>
            <a:off x="3775075" y="2036763"/>
            <a:ext cx="828675" cy="695325"/>
          </a:xfrm>
          <a:custGeom>
            <a:avLst/>
            <a:gdLst>
              <a:gd name="connsiteX0" fmla="*/ 828675 w 828675"/>
              <a:gd name="connsiteY0" fmla="*/ 0 h 695325"/>
              <a:gd name="connsiteX1" fmla="*/ 57150 w 828675"/>
              <a:gd name="connsiteY1" fmla="*/ 657225 h 695325"/>
              <a:gd name="connsiteX2" fmla="*/ 57150 w 828675"/>
              <a:gd name="connsiteY2" fmla="*/ 657225 h 695325"/>
              <a:gd name="connsiteX3" fmla="*/ 0 w 828675"/>
              <a:gd name="connsiteY3" fmla="*/ 695325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8675" h="695325">
                <a:moveTo>
                  <a:pt x="828675" y="0"/>
                </a:moveTo>
                <a:lnTo>
                  <a:pt x="57150" y="657225"/>
                </a:lnTo>
                <a:lnTo>
                  <a:pt x="57150" y="657225"/>
                </a:lnTo>
                <a:lnTo>
                  <a:pt x="0" y="695325"/>
                </a:lnTo>
              </a:path>
            </a:pathLst>
          </a:custGeom>
          <a:noFill/>
          <a:ln w="762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24" name="Szabadkézi sokszög 23"/>
          <p:cNvSpPr/>
          <p:nvPr/>
        </p:nvSpPr>
        <p:spPr>
          <a:xfrm>
            <a:off x="5111750" y="3854450"/>
            <a:ext cx="157163" cy="1200150"/>
          </a:xfrm>
          <a:custGeom>
            <a:avLst/>
            <a:gdLst>
              <a:gd name="connsiteX0" fmla="*/ 5184 w 67097"/>
              <a:gd name="connsiteY0" fmla="*/ 0 h 1171575"/>
              <a:gd name="connsiteX1" fmla="*/ 422 w 67097"/>
              <a:gd name="connsiteY1" fmla="*/ 1062038 h 1171575"/>
              <a:gd name="connsiteX2" fmla="*/ 14709 w 67097"/>
              <a:gd name="connsiteY2" fmla="*/ 1100138 h 1171575"/>
              <a:gd name="connsiteX3" fmla="*/ 43284 w 67097"/>
              <a:gd name="connsiteY3" fmla="*/ 1133475 h 1171575"/>
              <a:gd name="connsiteX4" fmla="*/ 67097 w 67097"/>
              <a:gd name="connsiteY4" fmla="*/ 1171575 h 1171575"/>
              <a:gd name="connsiteX0" fmla="*/ 5184 w 67097"/>
              <a:gd name="connsiteY0" fmla="*/ 0 h 1171575"/>
              <a:gd name="connsiteX1" fmla="*/ 422 w 67097"/>
              <a:gd name="connsiteY1" fmla="*/ 1062038 h 1171575"/>
              <a:gd name="connsiteX2" fmla="*/ 14709 w 67097"/>
              <a:gd name="connsiteY2" fmla="*/ 1100138 h 1171575"/>
              <a:gd name="connsiteX3" fmla="*/ 67097 w 67097"/>
              <a:gd name="connsiteY3" fmla="*/ 1171575 h 1171575"/>
              <a:gd name="connsiteX0" fmla="*/ 8887 w 70800"/>
              <a:gd name="connsiteY0" fmla="*/ 0 h 1181472"/>
              <a:gd name="connsiteX1" fmla="*/ 4125 w 70800"/>
              <a:gd name="connsiteY1" fmla="*/ 1062038 h 1181472"/>
              <a:gd name="connsiteX2" fmla="*/ 70800 w 70800"/>
              <a:gd name="connsiteY2" fmla="*/ 1171575 h 1181472"/>
              <a:gd name="connsiteX0" fmla="*/ 14848 w 157723"/>
              <a:gd name="connsiteY0" fmla="*/ 0 h 1200150"/>
              <a:gd name="connsiteX1" fmla="*/ 10086 w 157723"/>
              <a:gd name="connsiteY1" fmla="*/ 1062038 h 1200150"/>
              <a:gd name="connsiteX2" fmla="*/ 157723 w 157723"/>
              <a:gd name="connsiteY2" fmla="*/ 1200150 h 120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7723" h="1200150">
                <a:moveTo>
                  <a:pt x="14848" y="0"/>
                </a:moveTo>
                <a:cubicBezTo>
                  <a:pt x="11673" y="439341"/>
                  <a:pt x="-13727" y="862013"/>
                  <a:pt x="10086" y="1062038"/>
                </a:cubicBezTo>
                <a:cubicBezTo>
                  <a:pt x="33899" y="1262063"/>
                  <a:pt x="143833" y="1177330"/>
                  <a:pt x="157723" y="1200150"/>
                </a:cubicBezTo>
              </a:path>
            </a:pathLst>
          </a:custGeom>
          <a:noFill/>
          <a:ln w="762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28" name="Szabadkézi sokszög 27"/>
          <p:cNvSpPr/>
          <p:nvPr/>
        </p:nvSpPr>
        <p:spPr>
          <a:xfrm>
            <a:off x="5880100" y="1203325"/>
            <a:ext cx="0" cy="1219200"/>
          </a:xfrm>
          <a:custGeom>
            <a:avLst/>
            <a:gdLst>
              <a:gd name="connsiteX0" fmla="*/ 0 w 0"/>
              <a:gd name="connsiteY0" fmla="*/ 0 h 1219200"/>
              <a:gd name="connsiteX1" fmla="*/ 0 w 0"/>
              <a:gd name="connsiteY1" fmla="*/ 121920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219200">
                <a:moveTo>
                  <a:pt x="0" y="0"/>
                </a:moveTo>
                <a:lnTo>
                  <a:pt x="0" y="1219200"/>
                </a:lnTo>
              </a:path>
            </a:pathLst>
          </a:cu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29" name="Szabadkézi sokszög 28"/>
          <p:cNvSpPr/>
          <p:nvPr/>
        </p:nvSpPr>
        <p:spPr>
          <a:xfrm>
            <a:off x="3584575" y="2755900"/>
            <a:ext cx="9525" cy="881063"/>
          </a:xfrm>
          <a:custGeom>
            <a:avLst/>
            <a:gdLst>
              <a:gd name="connsiteX0" fmla="*/ 0 w 9525"/>
              <a:gd name="connsiteY0" fmla="*/ 0 h 881063"/>
              <a:gd name="connsiteX1" fmla="*/ 9525 w 9525"/>
              <a:gd name="connsiteY1" fmla="*/ 881063 h 881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25" h="881063">
                <a:moveTo>
                  <a:pt x="0" y="0"/>
                </a:moveTo>
                <a:lnTo>
                  <a:pt x="9525" y="881063"/>
                </a:lnTo>
              </a:path>
            </a:pathLst>
          </a:custGeom>
          <a:noFill/>
          <a:ln w="762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30" name="Szabadkézi sokszög 29"/>
          <p:cNvSpPr/>
          <p:nvPr/>
        </p:nvSpPr>
        <p:spPr>
          <a:xfrm>
            <a:off x="5337175" y="3851275"/>
            <a:ext cx="487363" cy="1573213"/>
          </a:xfrm>
          <a:custGeom>
            <a:avLst/>
            <a:gdLst>
              <a:gd name="connsiteX0" fmla="*/ 485775 w 485775"/>
              <a:gd name="connsiteY0" fmla="*/ 0 h 1572220"/>
              <a:gd name="connsiteX1" fmla="*/ 476250 w 485775"/>
              <a:gd name="connsiteY1" fmla="*/ 1238250 h 1572220"/>
              <a:gd name="connsiteX2" fmla="*/ 471487 w 485775"/>
              <a:gd name="connsiteY2" fmla="*/ 1300163 h 1572220"/>
              <a:gd name="connsiteX3" fmla="*/ 452437 w 485775"/>
              <a:gd name="connsiteY3" fmla="*/ 1362075 h 1572220"/>
              <a:gd name="connsiteX4" fmla="*/ 414337 w 485775"/>
              <a:gd name="connsiteY4" fmla="*/ 1428750 h 1572220"/>
              <a:gd name="connsiteX5" fmla="*/ 361950 w 485775"/>
              <a:gd name="connsiteY5" fmla="*/ 1485900 h 1572220"/>
              <a:gd name="connsiteX6" fmla="*/ 319087 w 485775"/>
              <a:gd name="connsiteY6" fmla="*/ 1514475 h 1572220"/>
              <a:gd name="connsiteX7" fmla="*/ 271462 w 485775"/>
              <a:gd name="connsiteY7" fmla="*/ 1543050 h 1572220"/>
              <a:gd name="connsiteX8" fmla="*/ 180975 w 485775"/>
              <a:gd name="connsiteY8" fmla="*/ 1566863 h 1572220"/>
              <a:gd name="connsiteX9" fmla="*/ 109537 w 485775"/>
              <a:gd name="connsiteY9" fmla="*/ 1571625 h 1572220"/>
              <a:gd name="connsiteX10" fmla="*/ 61912 w 485775"/>
              <a:gd name="connsiteY10" fmla="*/ 1557338 h 1572220"/>
              <a:gd name="connsiteX11" fmla="*/ 23812 w 485775"/>
              <a:gd name="connsiteY11" fmla="*/ 1538288 h 1572220"/>
              <a:gd name="connsiteX12" fmla="*/ 4762 w 485775"/>
              <a:gd name="connsiteY12" fmla="*/ 1528763 h 1572220"/>
              <a:gd name="connsiteX13" fmla="*/ 0 w 485775"/>
              <a:gd name="connsiteY13" fmla="*/ 1504950 h 1572220"/>
              <a:gd name="connsiteX0" fmla="*/ 485775 w 485775"/>
              <a:gd name="connsiteY0" fmla="*/ 0 h 1572220"/>
              <a:gd name="connsiteX1" fmla="*/ 476250 w 485775"/>
              <a:gd name="connsiteY1" fmla="*/ 1238250 h 1572220"/>
              <a:gd name="connsiteX2" fmla="*/ 452437 w 485775"/>
              <a:gd name="connsiteY2" fmla="*/ 1362075 h 1572220"/>
              <a:gd name="connsiteX3" fmla="*/ 414337 w 485775"/>
              <a:gd name="connsiteY3" fmla="*/ 1428750 h 1572220"/>
              <a:gd name="connsiteX4" fmla="*/ 361950 w 485775"/>
              <a:gd name="connsiteY4" fmla="*/ 1485900 h 1572220"/>
              <a:gd name="connsiteX5" fmla="*/ 319087 w 485775"/>
              <a:gd name="connsiteY5" fmla="*/ 1514475 h 1572220"/>
              <a:gd name="connsiteX6" fmla="*/ 271462 w 485775"/>
              <a:gd name="connsiteY6" fmla="*/ 1543050 h 1572220"/>
              <a:gd name="connsiteX7" fmla="*/ 180975 w 485775"/>
              <a:gd name="connsiteY7" fmla="*/ 1566863 h 1572220"/>
              <a:gd name="connsiteX8" fmla="*/ 109537 w 485775"/>
              <a:gd name="connsiteY8" fmla="*/ 1571625 h 1572220"/>
              <a:gd name="connsiteX9" fmla="*/ 61912 w 485775"/>
              <a:gd name="connsiteY9" fmla="*/ 1557338 h 1572220"/>
              <a:gd name="connsiteX10" fmla="*/ 23812 w 485775"/>
              <a:gd name="connsiteY10" fmla="*/ 1538288 h 1572220"/>
              <a:gd name="connsiteX11" fmla="*/ 4762 w 485775"/>
              <a:gd name="connsiteY11" fmla="*/ 1528763 h 1572220"/>
              <a:gd name="connsiteX12" fmla="*/ 0 w 485775"/>
              <a:gd name="connsiteY12" fmla="*/ 1504950 h 1572220"/>
              <a:gd name="connsiteX0" fmla="*/ 485775 w 485775"/>
              <a:gd name="connsiteY0" fmla="*/ 0 h 1572220"/>
              <a:gd name="connsiteX1" fmla="*/ 476250 w 485775"/>
              <a:gd name="connsiteY1" fmla="*/ 1238250 h 1572220"/>
              <a:gd name="connsiteX2" fmla="*/ 414337 w 485775"/>
              <a:gd name="connsiteY2" fmla="*/ 1428750 h 1572220"/>
              <a:gd name="connsiteX3" fmla="*/ 361950 w 485775"/>
              <a:gd name="connsiteY3" fmla="*/ 1485900 h 1572220"/>
              <a:gd name="connsiteX4" fmla="*/ 319087 w 485775"/>
              <a:gd name="connsiteY4" fmla="*/ 1514475 h 1572220"/>
              <a:gd name="connsiteX5" fmla="*/ 271462 w 485775"/>
              <a:gd name="connsiteY5" fmla="*/ 1543050 h 1572220"/>
              <a:gd name="connsiteX6" fmla="*/ 180975 w 485775"/>
              <a:gd name="connsiteY6" fmla="*/ 1566863 h 1572220"/>
              <a:gd name="connsiteX7" fmla="*/ 109537 w 485775"/>
              <a:gd name="connsiteY7" fmla="*/ 1571625 h 1572220"/>
              <a:gd name="connsiteX8" fmla="*/ 61912 w 485775"/>
              <a:gd name="connsiteY8" fmla="*/ 1557338 h 1572220"/>
              <a:gd name="connsiteX9" fmla="*/ 23812 w 485775"/>
              <a:gd name="connsiteY9" fmla="*/ 1538288 h 1572220"/>
              <a:gd name="connsiteX10" fmla="*/ 4762 w 485775"/>
              <a:gd name="connsiteY10" fmla="*/ 1528763 h 1572220"/>
              <a:gd name="connsiteX11" fmla="*/ 0 w 485775"/>
              <a:gd name="connsiteY11" fmla="*/ 1504950 h 1572220"/>
              <a:gd name="connsiteX0" fmla="*/ 485775 w 487540"/>
              <a:gd name="connsiteY0" fmla="*/ 0 h 1572220"/>
              <a:gd name="connsiteX1" fmla="*/ 476250 w 487540"/>
              <a:gd name="connsiteY1" fmla="*/ 1238250 h 1572220"/>
              <a:gd name="connsiteX2" fmla="*/ 361950 w 487540"/>
              <a:gd name="connsiteY2" fmla="*/ 1485900 h 1572220"/>
              <a:gd name="connsiteX3" fmla="*/ 319087 w 487540"/>
              <a:gd name="connsiteY3" fmla="*/ 1514475 h 1572220"/>
              <a:gd name="connsiteX4" fmla="*/ 271462 w 487540"/>
              <a:gd name="connsiteY4" fmla="*/ 1543050 h 1572220"/>
              <a:gd name="connsiteX5" fmla="*/ 180975 w 487540"/>
              <a:gd name="connsiteY5" fmla="*/ 1566863 h 1572220"/>
              <a:gd name="connsiteX6" fmla="*/ 109537 w 487540"/>
              <a:gd name="connsiteY6" fmla="*/ 1571625 h 1572220"/>
              <a:gd name="connsiteX7" fmla="*/ 61912 w 487540"/>
              <a:gd name="connsiteY7" fmla="*/ 1557338 h 1572220"/>
              <a:gd name="connsiteX8" fmla="*/ 23812 w 487540"/>
              <a:gd name="connsiteY8" fmla="*/ 1538288 h 1572220"/>
              <a:gd name="connsiteX9" fmla="*/ 4762 w 487540"/>
              <a:gd name="connsiteY9" fmla="*/ 1528763 h 1572220"/>
              <a:gd name="connsiteX10" fmla="*/ 0 w 487540"/>
              <a:gd name="connsiteY10" fmla="*/ 1504950 h 1572220"/>
              <a:gd name="connsiteX0" fmla="*/ 485775 w 490575"/>
              <a:gd name="connsiteY0" fmla="*/ 0 h 1572220"/>
              <a:gd name="connsiteX1" fmla="*/ 476250 w 490575"/>
              <a:gd name="connsiteY1" fmla="*/ 1238250 h 1572220"/>
              <a:gd name="connsiteX2" fmla="*/ 319087 w 490575"/>
              <a:gd name="connsiteY2" fmla="*/ 1514475 h 1572220"/>
              <a:gd name="connsiteX3" fmla="*/ 271462 w 490575"/>
              <a:gd name="connsiteY3" fmla="*/ 1543050 h 1572220"/>
              <a:gd name="connsiteX4" fmla="*/ 180975 w 490575"/>
              <a:gd name="connsiteY4" fmla="*/ 1566863 h 1572220"/>
              <a:gd name="connsiteX5" fmla="*/ 109537 w 490575"/>
              <a:gd name="connsiteY5" fmla="*/ 1571625 h 1572220"/>
              <a:gd name="connsiteX6" fmla="*/ 61912 w 490575"/>
              <a:gd name="connsiteY6" fmla="*/ 1557338 h 1572220"/>
              <a:gd name="connsiteX7" fmla="*/ 23812 w 490575"/>
              <a:gd name="connsiteY7" fmla="*/ 1538288 h 1572220"/>
              <a:gd name="connsiteX8" fmla="*/ 4762 w 490575"/>
              <a:gd name="connsiteY8" fmla="*/ 1528763 h 1572220"/>
              <a:gd name="connsiteX9" fmla="*/ 0 w 490575"/>
              <a:gd name="connsiteY9" fmla="*/ 1504950 h 1572220"/>
              <a:gd name="connsiteX0" fmla="*/ 485775 w 490575"/>
              <a:gd name="connsiteY0" fmla="*/ 0 h 1573433"/>
              <a:gd name="connsiteX1" fmla="*/ 476250 w 490575"/>
              <a:gd name="connsiteY1" fmla="*/ 1238250 h 1573433"/>
              <a:gd name="connsiteX2" fmla="*/ 319087 w 490575"/>
              <a:gd name="connsiteY2" fmla="*/ 1514475 h 1573433"/>
              <a:gd name="connsiteX3" fmla="*/ 180975 w 490575"/>
              <a:gd name="connsiteY3" fmla="*/ 1566863 h 1573433"/>
              <a:gd name="connsiteX4" fmla="*/ 109537 w 490575"/>
              <a:gd name="connsiteY4" fmla="*/ 1571625 h 1573433"/>
              <a:gd name="connsiteX5" fmla="*/ 61912 w 490575"/>
              <a:gd name="connsiteY5" fmla="*/ 1557338 h 1573433"/>
              <a:gd name="connsiteX6" fmla="*/ 23812 w 490575"/>
              <a:gd name="connsiteY6" fmla="*/ 1538288 h 1573433"/>
              <a:gd name="connsiteX7" fmla="*/ 4762 w 490575"/>
              <a:gd name="connsiteY7" fmla="*/ 1528763 h 1573433"/>
              <a:gd name="connsiteX8" fmla="*/ 0 w 490575"/>
              <a:gd name="connsiteY8" fmla="*/ 1504950 h 1573433"/>
              <a:gd name="connsiteX0" fmla="*/ 485775 w 487871"/>
              <a:gd name="connsiteY0" fmla="*/ 0 h 1573167"/>
              <a:gd name="connsiteX1" fmla="*/ 476250 w 487871"/>
              <a:gd name="connsiteY1" fmla="*/ 1238250 h 1573167"/>
              <a:gd name="connsiteX2" fmla="*/ 357187 w 487871"/>
              <a:gd name="connsiteY2" fmla="*/ 1519237 h 1573167"/>
              <a:gd name="connsiteX3" fmla="*/ 180975 w 487871"/>
              <a:gd name="connsiteY3" fmla="*/ 1566863 h 1573167"/>
              <a:gd name="connsiteX4" fmla="*/ 109537 w 487871"/>
              <a:gd name="connsiteY4" fmla="*/ 1571625 h 1573167"/>
              <a:gd name="connsiteX5" fmla="*/ 61912 w 487871"/>
              <a:gd name="connsiteY5" fmla="*/ 1557338 h 1573167"/>
              <a:gd name="connsiteX6" fmla="*/ 23812 w 487871"/>
              <a:gd name="connsiteY6" fmla="*/ 1538288 h 1573167"/>
              <a:gd name="connsiteX7" fmla="*/ 4762 w 487871"/>
              <a:gd name="connsiteY7" fmla="*/ 1528763 h 1573167"/>
              <a:gd name="connsiteX8" fmla="*/ 0 w 487871"/>
              <a:gd name="connsiteY8" fmla="*/ 1504950 h 1573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7871" h="1573167">
                <a:moveTo>
                  <a:pt x="485775" y="0"/>
                </a:moveTo>
                <a:cubicBezTo>
                  <a:pt x="482203" y="510778"/>
                  <a:pt x="497681" y="985044"/>
                  <a:pt x="476250" y="1238250"/>
                </a:cubicBezTo>
                <a:cubicBezTo>
                  <a:pt x="454819" y="1491456"/>
                  <a:pt x="406399" y="1464468"/>
                  <a:pt x="357187" y="1519237"/>
                </a:cubicBezTo>
                <a:cubicBezTo>
                  <a:pt x="307975" y="1574006"/>
                  <a:pt x="222250" y="1558132"/>
                  <a:pt x="180975" y="1566863"/>
                </a:cubicBezTo>
                <a:cubicBezTo>
                  <a:pt x="139700" y="1575594"/>
                  <a:pt x="129381" y="1573213"/>
                  <a:pt x="109537" y="1571625"/>
                </a:cubicBezTo>
                <a:cubicBezTo>
                  <a:pt x="89693" y="1570038"/>
                  <a:pt x="76199" y="1562894"/>
                  <a:pt x="61912" y="1557338"/>
                </a:cubicBezTo>
                <a:cubicBezTo>
                  <a:pt x="47624" y="1551782"/>
                  <a:pt x="23812" y="1538288"/>
                  <a:pt x="23812" y="1538288"/>
                </a:cubicBezTo>
                <a:cubicBezTo>
                  <a:pt x="14287" y="1533525"/>
                  <a:pt x="8731" y="1534319"/>
                  <a:pt x="4762" y="1528763"/>
                </a:cubicBezTo>
                <a:cubicBezTo>
                  <a:pt x="793" y="1523207"/>
                  <a:pt x="396" y="1514078"/>
                  <a:pt x="0" y="1504950"/>
                </a:cubicBezTo>
              </a:path>
            </a:pathLst>
          </a:cu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31" name="Szabadkézi sokszög 30"/>
          <p:cNvSpPr/>
          <p:nvPr/>
        </p:nvSpPr>
        <p:spPr>
          <a:xfrm>
            <a:off x="5332413" y="5310188"/>
            <a:ext cx="195262" cy="60325"/>
          </a:xfrm>
          <a:custGeom>
            <a:avLst/>
            <a:gdLst>
              <a:gd name="connsiteX0" fmla="*/ 0 w 195263"/>
              <a:gd name="connsiteY0" fmla="*/ 59699 h 59699"/>
              <a:gd name="connsiteX1" fmla="*/ 23813 w 195263"/>
              <a:gd name="connsiteY1" fmla="*/ 2549 h 59699"/>
              <a:gd name="connsiteX2" fmla="*/ 85725 w 195263"/>
              <a:gd name="connsiteY2" fmla="*/ 12074 h 59699"/>
              <a:gd name="connsiteX3" fmla="*/ 157163 w 195263"/>
              <a:gd name="connsiteY3" fmla="*/ 31124 h 59699"/>
              <a:gd name="connsiteX4" fmla="*/ 195263 w 195263"/>
              <a:gd name="connsiteY4" fmla="*/ 31124 h 59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263" h="59699">
                <a:moveTo>
                  <a:pt x="0" y="59699"/>
                </a:moveTo>
                <a:cubicBezTo>
                  <a:pt x="4763" y="35092"/>
                  <a:pt x="9526" y="10486"/>
                  <a:pt x="23813" y="2549"/>
                </a:cubicBezTo>
                <a:cubicBezTo>
                  <a:pt x="38100" y="-5388"/>
                  <a:pt x="63500" y="7311"/>
                  <a:pt x="85725" y="12074"/>
                </a:cubicBezTo>
                <a:cubicBezTo>
                  <a:pt x="107950" y="16836"/>
                  <a:pt x="138907" y="27949"/>
                  <a:pt x="157163" y="31124"/>
                </a:cubicBezTo>
                <a:cubicBezTo>
                  <a:pt x="175419" y="34299"/>
                  <a:pt x="185341" y="32711"/>
                  <a:pt x="195263" y="31124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32" name="Szabadkézi sokszög 31"/>
          <p:cNvSpPr/>
          <p:nvPr/>
        </p:nvSpPr>
        <p:spPr>
          <a:xfrm>
            <a:off x="5484813" y="5418138"/>
            <a:ext cx="9525" cy="1014412"/>
          </a:xfrm>
          <a:custGeom>
            <a:avLst/>
            <a:gdLst>
              <a:gd name="connsiteX0" fmla="*/ 0 w 9525"/>
              <a:gd name="connsiteY0" fmla="*/ 0 h 1014412"/>
              <a:gd name="connsiteX1" fmla="*/ 9525 w 9525"/>
              <a:gd name="connsiteY1" fmla="*/ 1014412 h 1014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25" h="1014412">
                <a:moveTo>
                  <a:pt x="0" y="0"/>
                </a:moveTo>
                <a:lnTo>
                  <a:pt x="9525" y="1014412"/>
                </a:lnTo>
              </a:path>
            </a:pathLst>
          </a:custGeom>
          <a:noFill/>
          <a:ln w="762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33" name="Szabadkézi sokszög 32"/>
          <p:cNvSpPr/>
          <p:nvPr/>
        </p:nvSpPr>
        <p:spPr>
          <a:xfrm>
            <a:off x="3398838" y="5403850"/>
            <a:ext cx="204787" cy="1023938"/>
          </a:xfrm>
          <a:custGeom>
            <a:avLst/>
            <a:gdLst>
              <a:gd name="connsiteX0" fmla="*/ 204788 w 204788"/>
              <a:gd name="connsiteY0" fmla="*/ 0 h 1023938"/>
              <a:gd name="connsiteX1" fmla="*/ 0 w 204788"/>
              <a:gd name="connsiteY1" fmla="*/ 1023938 h 1023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4788" h="1023938">
                <a:moveTo>
                  <a:pt x="204788" y="0"/>
                </a:moveTo>
                <a:lnTo>
                  <a:pt x="0" y="1023938"/>
                </a:lnTo>
              </a:path>
            </a:pathLst>
          </a:custGeom>
          <a:noFill/>
          <a:ln w="76200">
            <a:solidFill>
              <a:srgbClr val="008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34" name="Szabadkézi sokszög 33"/>
          <p:cNvSpPr/>
          <p:nvPr/>
        </p:nvSpPr>
        <p:spPr>
          <a:xfrm>
            <a:off x="5199063" y="3771900"/>
            <a:ext cx="471487" cy="1943100"/>
          </a:xfrm>
          <a:custGeom>
            <a:avLst/>
            <a:gdLst>
              <a:gd name="connsiteX0" fmla="*/ 20637 w 497482"/>
              <a:gd name="connsiteY0" fmla="*/ 116692 h 1979738"/>
              <a:gd name="connsiteX1" fmla="*/ 25399 w 497482"/>
              <a:gd name="connsiteY1" fmla="*/ 1064430 h 1979738"/>
              <a:gd name="connsiteX2" fmla="*/ 58737 w 497482"/>
              <a:gd name="connsiteY2" fmla="*/ 1183492 h 1979738"/>
              <a:gd name="connsiteX3" fmla="*/ 144462 w 497482"/>
              <a:gd name="connsiteY3" fmla="*/ 1269217 h 1979738"/>
              <a:gd name="connsiteX4" fmla="*/ 239712 w 497482"/>
              <a:gd name="connsiteY4" fmla="*/ 1312080 h 1979738"/>
              <a:gd name="connsiteX5" fmla="*/ 387349 w 497482"/>
              <a:gd name="connsiteY5" fmla="*/ 1397805 h 1979738"/>
              <a:gd name="connsiteX6" fmla="*/ 473074 w 497482"/>
              <a:gd name="connsiteY6" fmla="*/ 1497817 h 1979738"/>
              <a:gd name="connsiteX7" fmla="*/ 468312 w 497482"/>
              <a:gd name="connsiteY7" fmla="*/ 1602592 h 1979738"/>
              <a:gd name="connsiteX8" fmla="*/ 468312 w 497482"/>
              <a:gd name="connsiteY8" fmla="*/ 1697842 h 1979738"/>
              <a:gd name="connsiteX9" fmla="*/ 463549 w 497482"/>
              <a:gd name="connsiteY9" fmla="*/ 1750230 h 1979738"/>
              <a:gd name="connsiteX10" fmla="*/ 454024 w 497482"/>
              <a:gd name="connsiteY10" fmla="*/ 1816905 h 1979738"/>
              <a:gd name="connsiteX11" fmla="*/ 430212 w 497482"/>
              <a:gd name="connsiteY11" fmla="*/ 1878817 h 1979738"/>
              <a:gd name="connsiteX12" fmla="*/ 439737 w 497482"/>
              <a:gd name="connsiteY12" fmla="*/ 1935967 h 1979738"/>
              <a:gd name="connsiteX13" fmla="*/ 439737 w 497482"/>
              <a:gd name="connsiteY13" fmla="*/ 1978830 h 1979738"/>
              <a:gd name="connsiteX14" fmla="*/ 449262 w 497482"/>
              <a:gd name="connsiteY14" fmla="*/ 1959780 h 1979738"/>
              <a:gd name="connsiteX15" fmla="*/ 449262 w 497482"/>
              <a:gd name="connsiteY15" fmla="*/ 1897867 h 1979738"/>
              <a:gd name="connsiteX16" fmla="*/ 468312 w 497482"/>
              <a:gd name="connsiteY16" fmla="*/ 1802617 h 1979738"/>
              <a:gd name="connsiteX17" fmla="*/ 492124 w 497482"/>
              <a:gd name="connsiteY17" fmla="*/ 1669267 h 1979738"/>
              <a:gd name="connsiteX18" fmla="*/ 496887 w 497482"/>
              <a:gd name="connsiteY18" fmla="*/ 1559730 h 1979738"/>
              <a:gd name="connsiteX19" fmla="*/ 482599 w 497482"/>
              <a:gd name="connsiteY19" fmla="*/ 1459717 h 1979738"/>
              <a:gd name="connsiteX20" fmla="*/ 434974 w 497482"/>
              <a:gd name="connsiteY20" fmla="*/ 1383517 h 1979738"/>
              <a:gd name="connsiteX21" fmla="*/ 368299 w 497482"/>
              <a:gd name="connsiteY21" fmla="*/ 1264455 h 1979738"/>
              <a:gd name="connsiteX22" fmla="*/ 311149 w 497482"/>
              <a:gd name="connsiteY22" fmla="*/ 1193017 h 1979738"/>
              <a:gd name="connsiteX23" fmla="*/ 311149 w 497482"/>
              <a:gd name="connsiteY23" fmla="*/ 1093005 h 1979738"/>
              <a:gd name="connsiteX24" fmla="*/ 301624 w 497482"/>
              <a:gd name="connsiteY24" fmla="*/ 121455 h 1979738"/>
              <a:gd name="connsiteX25" fmla="*/ 20637 w 497482"/>
              <a:gd name="connsiteY25" fmla="*/ 116692 h 1979738"/>
              <a:gd name="connsiteX0" fmla="*/ 10760 w 487605"/>
              <a:gd name="connsiteY0" fmla="*/ 47497 h 1910543"/>
              <a:gd name="connsiteX1" fmla="*/ 15522 w 487605"/>
              <a:gd name="connsiteY1" fmla="*/ 995235 h 1910543"/>
              <a:gd name="connsiteX2" fmla="*/ 48860 w 487605"/>
              <a:gd name="connsiteY2" fmla="*/ 1114297 h 1910543"/>
              <a:gd name="connsiteX3" fmla="*/ 134585 w 487605"/>
              <a:gd name="connsiteY3" fmla="*/ 1200022 h 1910543"/>
              <a:gd name="connsiteX4" fmla="*/ 229835 w 487605"/>
              <a:gd name="connsiteY4" fmla="*/ 1242885 h 1910543"/>
              <a:gd name="connsiteX5" fmla="*/ 377472 w 487605"/>
              <a:gd name="connsiteY5" fmla="*/ 1328610 h 1910543"/>
              <a:gd name="connsiteX6" fmla="*/ 463197 w 487605"/>
              <a:gd name="connsiteY6" fmla="*/ 1428622 h 1910543"/>
              <a:gd name="connsiteX7" fmla="*/ 458435 w 487605"/>
              <a:gd name="connsiteY7" fmla="*/ 1533397 h 1910543"/>
              <a:gd name="connsiteX8" fmla="*/ 458435 w 487605"/>
              <a:gd name="connsiteY8" fmla="*/ 1628647 h 1910543"/>
              <a:gd name="connsiteX9" fmla="*/ 453672 w 487605"/>
              <a:gd name="connsiteY9" fmla="*/ 1681035 h 1910543"/>
              <a:gd name="connsiteX10" fmla="*/ 444147 w 487605"/>
              <a:gd name="connsiteY10" fmla="*/ 1747710 h 1910543"/>
              <a:gd name="connsiteX11" fmla="*/ 420335 w 487605"/>
              <a:gd name="connsiteY11" fmla="*/ 1809622 h 1910543"/>
              <a:gd name="connsiteX12" fmla="*/ 429860 w 487605"/>
              <a:gd name="connsiteY12" fmla="*/ 1866772 h 1910543"/>
              <a:gd name="connsiteX13" fmla="*/ 429860 w 487605"/>
              <a:gd name="connsiteY13" fmla="*/ 1909635 h 1910543"/>
              <a:gd name="connsiteX14" fmla="*/ 439385 w 487605"/>
              <a:gd name="connsiteY14" fmla="*/ 1890585 h 1910543"/>
              <a:gd name="connsiteX15" fmla="*/ 439385 w 487605"/>
              <a:gd name="connsiteY15" fmla="*/ 1828672 h 1910543"/>
              <a:gd name="connsiteX16" fmla="*/ 458435 w 487605"/>
              <a:gd name="connsiteY16" fmla="*/ 1733422 h 1910543"/>
              <a:gd name="connsiteX17" fmla="*/ 482247 w 487605"/>
              <a:gd name="connsiteY17" fmla="*/ 1600072 h 1910543"/>
              <a:gd name="connsiteX18" fmla="*/ 487010 w 487605"/>
              <a:gd name="connsiteY18" fmla="*/ 1490535 h 1910543"/>
              <a:gd name="connsiteX19" fmla="*/ 472722 w 487605"/>
              <a:gd name="connsiteY19" fmla="*/ 1390522 h 1910543"/>
              <a:gd name="connsiteX20" fmla="*/ 425097 w 487605"/>
              <a:gd name="connsiteY20" fmla="*/ 1314322 h 1910543"/>
              <a:gd name="connsiteX21" fmla="*/ 358422 w 487605"/>
              <a:gd name="connsiteY21" fmla="*/ 1195260 h 1910543"/>
              <a:gd name="connsiteX22" fmla="*/ 301272 w 487605"/>
              <a:gd name="connsiteY22" fmla="*/ 1123822 h 1910543"/>
              <a:gd name="connsiteX23" fmla="*/ 301272 w 487605"/>
              <a:gd name="connsiteY23" fmla="*/ 1023810 h 1910543"/>
              <a:gd name="connsiteX24" fmla="*/ 291747 w 487605"/>
              <a:gd name="connsiteY24" fmla="*/ 52260 h 1910543"/>
              <a:gd name="connsiteX25" fmla="*/ 158397 w 487605"/>
              <a:gd name="connsiteY25" fmla="*/ 132816 h 1910543"/>
              <a:gd name="connsiteX26" fmla="*/ 10760 w 487605"/>
              <a:gd name="connsiteY26" fmla="*/ 47497 h 1910543"/>
              <a:gd name="connsiteX0" fmla="*/ 10760 w 487605"/>
              <a:gd name="connsiteY0" fmla="*/ 64407 h 1927453"/>
              <a:gd name="connsiteX1" fmla="*/ 15522 w 487605"/>
              <a:gd name="connsiteY1" fmla="*/ 1012145 h 1927453"/>
              <a:gd name="connsiteX2" fmla="*/ 48860 w 487605"/>
              <a:gd name="connsiteY2" fmla="*/ 1131207 h 1927453"/>
              <a:gd name="connsiteX3" fmla="*/ 134585 w 487605"/>
              <a:gd name="connsiteY3" fmla="*/ 1216932 h 1927453"/>
              <a:gd name="connsiteX4" fmla="*/ 229835 w 487605"/>
              <a:gd name="connsiteY4" fmla="*/ 1259795 h 1927453"/>
              <a:gd name="connsiteX5" fmla="*/ 377472 w 487605"/>
              <a:gd name="connsiteY5" fmla="*/ 1345520 h 1927453"/>
              <a:gd name="connsiteX6" fmla="*/ 463197 w 487605"/>
              <a:gd name="connsiteY6" fmla="*/ 1445532 h 1927453"/>
              <a:gd name="connsiteX7" fmla="*/ 458435 w 487605"/>
              <a:gd name="connsiteY7" fmla="*/ 1550307 h 1927453"/>
              <a:gd name="connsiteX8" fmla="*/ 458435 w 487605"/>
              <a:gd name="connsiteY8" fmla="*/ 1645557 h 1927453"/>
              <a:gd name="connsiteX9" fmla="*/ 453672 w 487605"/>
              <a:gd name="connsiteY9" fmla="*/ 1697945 h 1927453"/>
              <a:gd name="connsiteX10" fmla="*/ 444147 w 487605"/>
              <a:gd name="connsiteY10" fmla="*/ 1764620 h 1927453"/>
              <a:gd name="connsiteX11" fmla="*/ 420335 w 487605"/>
              <a:gd name="connsiteY11" fmla="*/ 1826532 h 1927453"/>
              <a:gd name="connsiteX12" fmla="*/ 429860 w 487605"/>
              <a:gd name="connsiteY12" fmla="*/ 1883682 h 1927453"/>
              <a:gd name="connsiteX13" fmla="*/ 429860 w 487605"/>
              <a:gd name="connsiteY13" fmla="*/ 1926545 h 1927453"/>
              <a:gd name="connsiteX14" fmla="*/ 439385 w 487605"/>
              <a:gd name="connsiteY14" fmla="*/ 1907495 h 1927453"/>
              <a:gd name="connsiteX15" fmla="*/ 439385 w 487605"/>
              <a:gd name="connsiteY15" fmla="*/ 1845582 h 1927453"/>
              <a:gd name="connsiteX16" fmla="*/ 458435 w 487605"/>
              <a:gd name="connsiteY16" fmla="*/ 1750332 h 1927453"/>
              <a:gd name="connsiteX17" fmla="*/ 482247 w 487605"/>
              <a:gd name="connsiteY17" fmla="*/ 1616982 h 1927453"/>
              <a:gd name="connsiteX18" fmla="*/ 487010 w 487605"/>
              <a:gd name="connsiteY18" fmla="*/ 1507445 h 1927453"/>
              <a:gd name="connsiteX19" fmla="*/ 472722 w 487605"/>
              <a:gd name="connsiteY19" fmla="*/ 1407432 h 1927453"/>
              <a:gd name="connsiteX20" fmla="*/ 425097 w 487605"/>
              <a:gd name="connsiteY20" fmla="*/ 1331232 h 1927453"/>
              <a:gd name="connsiteX21" fmla="*/ 358422 w 487605"/>
              <a:gd name="connsiteY21" fmla="*/ 1212170 h 1927453"/>
              <a:gd name="connsiteX22" fmla="*/ 301272 w 487605"/>
              <a:gd name="connsiteY22" fmla="*/ 1140732 h 1927453"/>
              <a:gd name="connsiteX23" fmla="*/ 301272 w 487605"/>
              <a:gd name="connsiteY23" fmla="*/ 1040720 h 1927453"/>
              <a:gd name="connsiteX24" fmla="*/ 291747 w 487605"/>
              <a:gd name="connsiteY24" fmla="*/ 69170 h 1927453"/>
              <a:gd name="connsiteX25" fmla="*/ 158397 w 487605"/>
              <a:gd name="connsiteY25" fmla="*/ 83214 h 1927453"/>
              <a:gd name="connsiteX26" fmla="*/ 10760 w 487605"/>
              <a:gd name="connsiteY26" fmla="*/ 64407 h 1927453"/>
              <a:gd name="connsiteX0" fmla="*/ 2999 w 479844"/>
              <a:gd name="connsiteY0" fmla="*/ 62057 h 1925103"/>
              <a:gd name="connsiteX1" fmla="*/ 7761 w 479844"/>
              <a:gd name="connsiteY1" fmla="*/ 1009795 h 1925103"/>
              <a:gd name="connsiteX2" fmla="*/ 41099 w 479844"/>
              <a:gd name="connsiteY2" fmla="*/ 1128857 h 1925103"/>
              <a:gd name="connsiteX3" fmla="*/ 126824 w 479844"/>
              <a:gd name="connsiteY3" fmla="*/ 1214582 h 1925103"/>
              <a:gd name="connsiteX4" fmla="*/ 222074 w 479844"/>
              <a:gd name="connsiteY4" fmla="*/ 1257445 h 1925103"/>
              <a:gd name="connsiteX5" fmla="*/ 369711 w 479844"/>
              <a:gd name="connsiteY5" fmla="*/ 1343170 h 1925103"/>
              <a:gd name="connsiteX6" fmla="*/ 455436 w 479844"/>
              <a:gd name="connsiteY6" fmla="*/ 1443182 h 1925103"/>
              <a:gd name="connsiteX7" fmla="*/ 450674 w 479844"/>
              <a:gd name="connsiteY7" fmla="*/ 1547957 h 1925103"/>
              <a:gd name="connsiteX8" fmla="*/ 450674 w 479844"/>
              <a:gd name="connsiteY8" fmla="*/ 1643207 h 1925103"/>
              <a:gd name="connsiteX9" fmla="*/ 445911 w 479844"/>
              <a:gd name="connsiteY9" fmla="*/ 1695595 h 1925103"/>
              <a:gd name="connsiteX10" fmla="*/ 436386 w 479844"/>
              <a:gd name="connsiteY10" fmla="*/ 1762270 h 1925103"/>
              <a:gd name="connsiteX11" fmla="*/ 412574 w 479844"/>
              <a:gd name="connsiteY11" fmla="*/ 1824182 h 1925103"/>
              <a:gd name="connsiteX12" fmla="*/ 422099 w 479844"/>
              <a:gd name="connsiteY12" fmla="*/ 1881332 h 1925103"/>
              <a:gd name="connsiteX13" fmla="*/ 422099 w 479844"/>
              <a:gd name="connsiteY13" fmla="*/ 1924195 h 1925103"/>
              <a:gd name="connsiteX14" fmla="*/ 431624 w 479844"/>
              <a:gd name="connsiteY14" fmla="*/ 1905145 h 1925103"/>
              <a:gd name="connsiteX15" fmla="*/ 431624 w 479844"/>
              <a:gd name="connsiteY15" fmla="*/ 1843232 h 1925103"/>
              <a:gd name="connsiteX16" fmla="*/ 450674 w 479844"/>
              <a:gd name="connsiteY16" fmla="*/ 1747982 h 1925103"/>
              <a:gd name="connsiteX17" fmla="*/ 474486 w 479844"/>
              <a:gd name="connsiteY17" fmla="*/ 1614632 h 1925103"/>
              <a:gd name="connsiteX18" fmla="*/ 479249 w 479844"/>
              <a:gd name="connsiteY18" fmla="*/ 1505095 h 1925103"/>
              <a:gd name="connsiteX19" fmla="*/ 464961 w 479844"/>
              <a:gd name="connsiteY19" fmla="*/ 1405082 h 1925103"/>
              <a:gd name="connsiteX20" fmla="*/ 417336 w 479844"/>
              <a:gd name="connsiteY20" fmla="*/ 1328882 h 1925103"/>
              <a:gd name="connsiteX21" fmla="*/ 350661 w 479844"/>
              <a:gd name="connsiteY21" fmla="*/ 1209820 h 1925103"/>
              <a:gd name="connsiteX22" fmla="*/ 293511 w 479844"/>
              <a:gd name="connsiteY22" fmla="*/ 1138382 h 1925103"/>
              <a:gd name="connsiteX23" fmla="*/ 293511 w 479844"/>
              <a:gd name="connsiteY23" fmla="*/ 1038370 h 1925103"/>
              <a:gd name="connsiteX24" fmla="*/ 283986 w 479844"/>
              <a:gd name="connsiteY24" fmla="*/ 66820 h 1925103"/>
              <a:gd name="connsiteX25" fmla="*/ 150636 w 479844"/>
              <a:gd name="connsiteY25" fmla="*/ 80864 h 1925103"/>
              <a:gd name="connsiteX26" fmla="*/ 45861 w 479844"/>
              <a:gd name="connsiteY26" fmla="*/ 90365 h 1925103"/>
              <a:gd name="connsiteX27" fmla="*/ 2999 w 479844"/>
              <a:gd name="connsiteY27" fmla="*/ 62057 h 1925103"/>
              <a:gd name="connsiteX0" fmla="*/ 2999 w 479844"/>
              <a:gd name="connsiteY0" fmla="*/ 66217 h 1929263"/>
              <a:gd name="connsiteX1" fmla="*/ 7761 w 479844"/>
              <a:gd name="connsiteY1" fmla="*/ 1013955 h 1929263"/>
              <a:gd name="connsiteX2" fmla="*/ 41099 w 479844"/>
              <a:gd name="connsiteY2" fmla="*/ 1133017 h 1929263"/>
              <a:gd name="connsiteX3" fmla="*/ 126824 w 479844"/>
              <a:gd name="connsiteY3" fmla="*/ 1218742 h 1929263"/>
              <a:gd name="connsiteX4" fmla="*/ 222074 w 479844"/>
              <a:gd name="connsiteY4" fmla="*/ 1261605 h 1929263"/>
              <a:gd name="connsiteX5" fmla="*/ 369711 w 479844"/>
              <a:gd name="connsiteY5" fmla="*/ 1347330 h 1929263"/>
              <a:gd name="connsiteX6" fmla="*/ 455436 w 479844"/>
              <a:gd name="connsiteY6" fmla="*/ 1447342 h 1929263"/>
              <a:gd name="connsiteX7" fmla="*/ 450674 w 479844"/>
              <a:gd name="connsiteY7" fmla="*/ 1552117 h 1929263"/>
              <a:gd name="connsiteX8" fmla="*/ 450674 w 479844"/>
              <a:gd name="connsiteY8" fmla="*/ 1647367 h 1929263"/>
              <a:gd name="connsiteX9" fmla="*/ 445911 w 479844"/>
              <a:gd name="connsiteY9" fmla="*/ 1699755 h 1929263"/>
              <a:gd name="connsiteX10" fmla="*/ 436386 w 479844"/>
              <a:gd name="connsiteY10" fmla="*/ 1766430 h 1929263"/>
              <a:gd name="connsiteX11" fmla="*/ 412574 w 479844"/>
              <a:gd name="connsiteY11" fmla="*/ 1828342 h 1929263"/>
              <a:gd name="connsiteX12" fmla="*/ 422099 w 479844"/>
              <a:gd name="connsiteY12" fmla="*/ 1885492 h 1929263"/>
              <a:gd name="connsiteX13" fmla="*/ 422099 w 479844"/>
              <a:gd name="connsiteY13" fmla="*/ 1928355 h 1929263"/>
              <a:gd name="connsiteX14" fmla="*/ 431624 w 479844"/>
              <a:gd name="connsiteY14" fmla="*/ 1909305 h 1929263"/>
              <a:gd name="connsiteX15" fmla="*/ 431624 w 479844"/>
              <a:gd name="connsiteY15" fmla="*/ 1847392 h 1929263"/>
              <a:gd name="connsiteX16" fmla="*/ 450674 w 479844"/>
              <a:gd name="connsiteY16" fmla="*/ 1752142 h 1929263"/>
              <a:gd name="connsiteX17" fmla="*/ 474486 w 479844"/>
              <a:gd name="connsiteY17" fmla="*/ 1618792 h 1929263"/>
              <a:gd name="connsiteX18" fmla="*/ 479249 w 479844"/>
              <a:gd name="connsiteY18" fmla="*/ 1509255 h 1929263"/>
              <a:gd name="connsiteX19" fmla="*/ 464961 w 479844"/>
              <a:gd name="connsiteY19" fmla="*/ 1409242 h 1929263"/>
              <a:gd name="connsiteX20" fmla="*/ 417336 w 479844"/>
              <a:gd name="connsiteY20" fmla="*/ 1333042 h 1929263"/>
              <a:gd name="connsiteX21" fmla="*/ 350661 w 479844"/>
              <a:gd name="connsiteY21" fmla="*/ 1213980 h 1929263"/>
              <a:gd name="connsiteX22" fmla="*/ 293511 w 479844"/>
              <a:gd name="connsiteY22" fmla="*/ 1142542 h 1929263"/>
              <a:gd name="connsiteX23" fmla="*/ 293511 w 479844"/>
              <a:gd name="connsiteY23" fmla="*/ 1042530 h 1929263"/>
              <a:gd name="connsiteX24" fmla="*/ 283986 w 479844"/>
              <a:gd name="connsiteY24" fmla="*/ 70980 h 1929263"/>
              <a:gd name="connsiteX25" fmla="*/ 231598 w 479844"/>
              <a:gd name="connsiteY25" fmla="*/ 75521 h 1929263"/>
              <a:gd name="connsiteX26" fmla="*/ 150636 w 479844"/>
              <a:gd name="connsiteY26" fmla="*/ 85024 h 1929263"/>
              <a:gd name="connsiteX27" fmla="*/ 45861 w 479844"/>
              <a:gd name="connsiteY27" fmla="*/ 94525 h 1929263"/>
              <a:gd name="connsiteX28" fmla="*/ 2999 w 479844"/>
              <a:gd name="connsiteY28" fmla="*/ 66217 h 1929263"/>
              <a:gd name="connsiteX0" fmla="*/ 1235 w 478080"/>
              <a:gd name="connsiteY0" fmla="*/ 66217 h 1929263"/>
              <a:gd name="connsiteX1" fmla="*/ 5997 w 478080"/>
              <a:gd name="connsiteY1" fmla="*/ 1013955 h 1929263"/>
              <a:gd name="connsiteX2" fmla="*/ 39335 w 478080"/>
              <a:gd name="connsiteY2" fmla="*/ 1133017 h 1929263"/>
              <a:gd name="connsiteX3" fmla="*/ 125060 w 478080"/>
              <a:gd name="connsiteY3" fmla="*/ 1218742 h 1929263"/>
              <a:gd name="connsiteX4" fmla="*/ 220310 w 478080"/>
              <a:gd name="connsiteY4" fmla="*/ 1261605 h 1929263"/>
              <a:gd name="connsiteX5" fmla="*/ 367947 w 478080"/>
              <a:gd name="connsiteY5" fmla="*/ 1347330 h 1929263"/>
              <a:gd name="connsiteX6" fmla="*/ 453672 w 478080"/>
              <a:gd name="connsiteY6" fmla="*/ 1447342 h 1929263"/>
              <a:gd name="connsiteX7" fmla="*/ 448910 w 478080"/>
              <a:gd name="connsiteY7" fmla="*/ 1552117 h 1929263"/>
              <a:gd name="connsiteX8" fmla="*/ 448910 w 478080"/>
              <a:gd name="connsiteY8" fmla="*/ 1647367 h 1929263"/>
              <a:gd name="connsiteX9" fmla="*/ 444147 w 478080"/>
              <a:gd name="connsiteY9" fmla="*/ 1699755 h 1929263"/>
              <a:gd name="connsiteX10" fmla="*/ 434622 w 478080"/>
              <a:gd name="connsiteY10" fmla="*/ 1766430 h 1929263"/>
              <a:gd name="connsiteX11" fmla="*/ 410810 w 478080"/>
              <a:gd name="connsiteY11" fmla="*/ 1828342 h 1929263"/>
              <a:gd name="connsiteX12" fmla="*/ 420335 w 478080"/>
              <a:gd name="connsiteY12" fmla="*/ 1885492 h 1929263"/>
              <a:gd name="connsiteX13" fmla="*/ 420335 w 478080"/>
              <a:gd name="connsiteY13" fmla="*/ 1928355 h 1929263"/>
              <a:gd name="connsiteX14" fmla="*/ 429860 w 478080"/>
              <a:gd name="connsiteY14" fmla="*/ 1909305 h 1929263"/>
              <a:gd name="connsiteX15" fmla="*/ 429860 w 478080"/>
              <a:gd name="connsiteY15" fmla="*/ 1847392 h 1929263"/>
              <a:gd name="connsiteX16" fmla="*/ 448910 w 478080"/>
              <a:gd name="connsiteY16" fmla="*/ 1752142 h 1929263"/>
              <a:gd name="connsiteX17" fmla="*/ 472722 w 478080"/>
              <a:gd name="connsiteY17" fmla="*/ 1618792 h 1929263"/>
              <a:gd name="connsiteX18" fmla="*/ 477485 w 478080"/>
              <a:gd name="connsiteY18" fmla="*/ 1509255 h 1929263"/>
              <a:gd name="connsiteX19" fmla="*/ 463197 w 478080"/>
              <a:gd name="connsiteY19" fmla="*/ 1409242 h 1929263"/>
              <a:gd name="connsiteX20" fmla="*/ 415572 w 478080"/>
              <a:gd name="connsiteY20" fmla="*/ 1333042 h 1929263"/>
              <a:gd name="connsiteX21" fmla="*/ 348897 w 478080"/>
              <a:gd name="connsiteY21" fmla="*/ 1213980 h 1929263"/>
              <a:gd name="connsiteX22" fmla="*/ 291747 w 478080"/>
              <a:gd name="connsiteY22" fmla="*/ 1142542 h 1929263"/>
              <a:gd name="connsiteX23" fmla="*/ 291747 w 478080"/>
              <a:gd name="connsiteY23" fmla="*/ 1042530 h 1929263"/>
              <a:gd name="connsiteX24" fmla="*/ 282222 w 478080"/>
              <a:gd name="connsiteY24" fmla="*/ 70980 h 1929263"/>
              <a:gd name="connsiteX25" fmla="*/ 229834 w 478080"/>
              <a:gd name="connsiteY25" fmla="*/ 75521 h 1929263"/>
              <a:gd name="connsiteX26" fmla="*/ 148872 w 478080"/>
              <a:gd name="connsiteY26" fmla="*/ 85024 h 1929263"/>
              <a:gd name="connsiteX27" fmla="*/ 44097 w 478080"/>
              <a:gd name="connsiteY27" fmla="*/ 94525 h 1929263"/>
              <a:gd name="connsiteX28" fmla="*/ 20284 w 478080"/>
              <a:gd name="connsiteY28" fmla="*/ 89773 h 1929263"/>
              <a:gd name="connsiteX29" fmla="*/ 1235 w 478080"/>
              <a:gd name="connsiteY29" fmla="*/ 66217 h 1929263"/>
              <a:gd name="connsiteX0" fmla="*/ 1235 w 478080"/>
              <a:gd name="connsiteY0" fmla="*/ 65103 h 1928149"/>
              <a:gd name="connsiteX1" fmla="*/ 5997 w 478080"/>
              <a:gd name="connsiteY1" fmla="*/ 1012841 h 1928149"/>
              <a:gd name="connsiteX2" fmla="*/ 39335 w 478080"/>
              <a:gd name="connsiteY2" fmla="*/ 1131903 h 1928149"/>
              <a:gd name="connsiteX3" fmla="*/ 125060 w 478080"/>
              <a:gd name="connsiteY3" fmla="*/ 1217628 h 1928149"/>
              <a:gd name="connsiteX4" fmla="*/ 220310 w 478080"/>
              <a:gd name="connsiteY4" fmla="*/ 1260491 h 1928149"/>
              <a:gd name="connsiteX5" fmla="*/ 367947 w 478080"/>
              <a:gd name="connsiteY5" fmla="*/ 1346216 h 1928149"/>
              <a:gd name="connsiteX6" fmla="*/ 453672 w 478080"/>
              <a:gd name="connsiteY6" fmla="*/ 1446228 h 1928149"/>
              <a:gd name="connsiteX7" fmla="*/ 448910 w 478080"/>
              <a:gd name="connsiteY7" fmla="*/ 1551003 h 1928149"/>
              <a:gd name="connsiteX8" fmla="*/ 448910 w 478080"/>
              <a:gd name="connsiteY8" fmla="*/ 1646253 h 1928149"/>
              <a:gd name="connsiteX9" fmla="*/ 444147 w 478080"/>
              <a:gd name="connsiteY9" fmla="*/ 1698641 h 1928149"/>
              <a:gd name="connsiteX10" fmla="*/ 434622 w 478080"/>
              <a:gd name="connsiteY10" fmla="*/ 1765316 h 1928149"/>
              <a:gd name="connsiteX11" fmla="*/ 410810 w 478080"/>
              <a:gd name="connsiteY11" fmla="*/ 1827228 h 1928149"/>
              <a:gd name="connsiteX12" fmla="*/ 420335 w 478080"/>
              <a:gd name="connsiteY12" fmla="*/ 1884378 h 1928149"/>
              <a:gd name="connsiteX13" fmla="*/ 420335 w 478080"/>
              <a:gd name="connsiteY13" fmla="*/ 1927241 h 1928149"/>
              <a:gd name="connsiteX14" fmla="*/ 429860 w 478080"/>
              <a:gd name="connsiteY14" fmla="*/ 1908191 h 1928149"/>
              <a:gd name="connsiteX15" fmla="*/ 429860 w 478080"/>
              <a:gd name="connsiteY15" fmla="*/ 1846278 h 1928149"/>
              <a:gd name="connsiteX16" fmla="*/ 448910 w 478080"/>
              <a:gd name="connsiteY16" fmla="*/ 1751028 h 1928149"/>
              <a:gd name="connsiteX17" fmla="*/ 472722 w 478080"/>
              <a:gd name="connsiteY17" fmla="*/ 1617678 h 1928149"/>
              <a:gd name="connsiteX18" fmla="*/ 477485 w 478080"/>
              <a:gd name="connsiteY18" fmla="*/ 1508141 h 1928149"/>
              <a:gd name="connsiteX19" fmla="*/ 463197 w 478080"/>
              <a:gd name="connsiteY19" fmla="*/ 1408128 h 1928149"/>
              <a:gd name="connsiteX20" fmla="*/ 415572 w 478080"/>
              <a:gd name="connsiteY20" fmla="*/ 1331928 h 1928149"/>
              <a:gd name="connsiteX21" fmla="*/ 348897 w 478080"/>
              <a:gd name="connsiteY21" fmla="*/ 1212866 h 1928149"/>
              <a:gd name="connsiteX22" fmla="*/ 291747 w 478080"/>
              <a:gd name="connsiteY22" fmla="*/ 1141428 h 1928149"/>
              <a:gd name="connsiteX23" fmla="*/ 291747 w 478080"/>
              <a:gd name="connsiteY23" fmla="*/ 1041416 h 1928149"/>
              <a:gd name="connsiteX24" fmla="*/ 282222 w 478080"/>
              <a:gd name="connsiteY24" fmla="*/ 69866 h 1928149"/>
              <a:gd name="connsiteX25" fmla="*/ 253646 w 478080"/>
              <a:gd name="connsiteY25" fmla="*/ 76782 h 1928149"/>
              <a:gd name="connsiteX26" fmla="*/ 229834 w 478080"/>
              <a:gd name="connsiteY26" fmla="*/ 74407 h 1928149"/>
              <a:gd name="connsiteX27" fmla="*/ 148872 w 478080"/>
              <a:gd name="connsiteY27" fmla="*/ 83910 h 1928149"/>
              <a:gd name="connsiteX28" fmla="*/ 44097 w 478080"/>
              <a:gd name="connsiteY28" fmla="*/ 93411 h 1928149"/>
              <a:gd name="connsiteX29" fmla="*/ 20284 w 478080"/>
              <a:gd name="connsiteY29" fmla="*/ 88659 h 1928149"/>
              <a:gd name="connsiteX30" fmla="*/ 1235 w 478080"/>
              <a:gd name="connsiteY30" fmla="*/ 65103 h 1928149"/>
              <a:gd name="connsiteX0" fmla="*/ 1235 w 478080"/>
              <a:gd name="connsiteY0" fmla="*/ 63757 h 1926803"/>
              <a:gd name="connsiteX1" fmla="*/ 5997 w 478080"/>
              <a:gd name="connsiteY1" fmla="*/ 1011495 h 1926803"/>
              <a:gd name="connsiteX2" fmla="*/ 39335 w 478080"/>
              <a:gd name="connsiteY2" fmla="*/ 1130557 h 1926803"/>
              <a:gd name="connsiteX3" fmla="*/ 125060 w 478080"/>
              <a:gd name="connsiteY3" fmla="*/ 1216282 h 1926803"/>
              <a:gd name="connsiteX4" fmla="*/ 220310 w 478080"/>
              <a:gd name="connsiteY4" fmla="*/ 1259145 h 1926803"/>
              <a:gd name="connsiteX5" fmla="*/ 367947 w 478080"/>
              <a:gd name="connsiteY5" fmla="*/ 1344870 h 1926803"/>
              <a:gd name="connsiteX6" fmla="*/ 453672 w 478080"/>
              <a:gd name="connsiteY6" fmla="*/ 1444882 h 1926803"/>
              <a:gd name="connsiteX7" fmla="*/ 448910 w 478080"/>
              <a:gd name="connsiteY7" fmla="*/ 1549657 h 1926803"/>
              <a:gd name="connsiteX8" fmla="*/ 448910 w 478080"/>
              <a:gd name="connsiteY8" fmla="*/ 1644907 h 1926803"/>
              <a:gd name="connsiteX9" fmla="*/ 444147 w 478080"/>
              <a:gd name="connsiteY9" fmla="*/ 1697295 h 1926803"/>
              <a:gd name="connsiteX10" fmla="*/ 434622 w 478080"/>
              <a:gd name="connsiteY10" fmla="*/ 1763970 h 1926803"/>
              <a:gd name="connsiteX11" fmla="*/ 410810 w 478080"/>
              <a:gd name="connsiteY11" fmla="*/ 1825882 h 1926803"/>
              <a:gd name="connsiteX12" fmla="*/ 420335 w 478080"/>
              <a:gd name="connsiteY12" fmla="*/ 1883032 h 1926803"/>
              <a:gd name="connsiteX13" fmla="*/ 420335 w 478080"/>
              <a:gd name="connsiteY13" fmla="*/ 1925895 h 1926803"/>
              <a:gd name="connsiteX14" fmla="*/ 429860 w 478080"/>
              <a:gd name="connsiteY14" fmla="*/ 1906845 h 1926803"/>
              <a:gd name="connsiteX15" fmla="*/ 429860 w 478080"/>
              <a:gd name="connsiteY15" fmla="*/ 1844932 h 1926803"/>
              <a:gd name="connsiteX16" fmla="*/ 448910 w 478080"/>
              <a:gd name="connsiteY16" fmla="*/ 1749682 h 1926803"/>
              <a:gd name="connsiteX17" fmla="*/ 472722 w 478080"/>
              <a:gd name="connsiteY17" fmla="*/ 1616332 h 1926803"/>
              <a:gd name="connsiteX18" fmla="*/ 477485 w 478080"/>
              <a:gd name="connsiteY18" fmla="*/ 1506795 h 1926803"/>
              <a:gd name="connsiteX19" fmla="*/ 463197 w 478080"/>
              <a:gd name="connsiteY19" fmla="*/ 1406782 h 1926803"/>
              <a:gd name="connsiteX20" fmla="*/ 415572 w 478080"/>
              <a:gd name="connsiteY20" fmla="*/ 1330582 h 1926803"/>
              <a:gd name="connsiteX21" fmla="*/ 348897 w 478080"/>
              <a:gd name="connsiteY21" fmla="*/ 1211520 h 1926803"/>
              <a:gd name="connsiteX22" fmla="*/ 291747 w 478080"/>
              <a:gd name="connsiteY22" fmla="*/ 1140082 h 1926803"/>
              <a:gd name="connsiteX23" fmla="*/ 291747 w 478080"/>
              <a:gd name="connsiteY23" fmla="*/ 1040070 h 1926803"/>
              <a:gd name="connsiteX24" fmla="*/ 282222 w 478080"/>
              <a:gd name="connsiteY24" fmla="*/ 68520 h 1926803"/>
              <a:gd name="connsiteX25" fmla="*/ 267934 w 478080"/>
              <a:gd name="connsiteY25" fmla="*/ 84937 h 1926803"/>
              <a:gd name="connsiteX26" fmla="*/ 253646 w 478080"/>
              <a:gd name="connsiteY26" fmla="*/ 75436 h 1926803"/>
              <a:gd name="connsiteX27" fmla="*/ 229834 w 478080"/>
              <a:gd name="connsiteY27" fmla="*/ 73061 h 1926803"/>
              <a:gd name="connsiteX28" fmla="*/ 148872 w 478080"/>
              <a:gd name="connsiteY28" fmla="*/ 82564 h 1926803"/>
              <a:gd name="connsiteX29" fmla="*/ 44097 w 478080"/>
              <a:gd name="connsiteY29" fmla="*/ 92065 h 1926803"/>
              <a:gd name="connsiteX30" fmla="*/ 20284 w 478080"/>
              <a:gd name="connsiteY30" fmla="*/ 87313 h 1926803"/>
              <a:gd name="connsiteX31" fmla="*/ 1235 w 478080"/>
              <a:gd name="connsiteY31" fmla="*/ 63757 h 1926803"/>
              <a:gd name="connsiteX0" fmla="*/ 530 w 477375"/>
              <a:gd name="connsiteY0" fmla="*/ 62201 h 1925247"/>
              <a:gd name="connsiteX1" fmla="*/ 5292 w 477375"/>
              <a:gd name="connsiteY1" fmla="*/ 1009939 h 1925247"/>
              <a:gd name="connsiteX2" fmla="*/ 38630 w 477375"/>
              <a:gd name="connsiteY2" fmla="*/ 1129001 h 1925247"/>
              <a:gd name="connsiteX3" fmla="*/ 124355 w 477375"/>
              <a:gd name="connsiteY3" fmla="*/ 1214726 h 1925247"/>
              <a:gd name="connsiteX4" fmla="*/ 219605 w 477375"/>
              <a:gd name="connsiteY4" fmla="*/ 1257589 h 1925247"/>
              <a:gd name="connsiteX5" fmla="*/ 367242 w 477375"/>
              <a:gd name="connsiteY5" fmla="*/ 1343314 h 1925247"/>
              <a:gd name="connsiteX6" fmla="*/ 452967 w 477375"/>
              <a:gd name="connsiteY6" fmla="*/ 1443326 h 1925247"/>
              <a:gd name="connsiteX7" fmla="*/ 448205 w 477375"/>
              <a:gd name="connsiteY7" fmla="*/ 1548101 h 1925247"/>
              <a:gd name="connsiteX8" fmla="*/ 448205 w 477375"/>
              <a:gd name="connsiteY8" fmla="*/ 1643351 h 1925247"/>
              <a:gd name="connsiteX9" fmla="*/ 443442 w 477375"/>
              <a:gd name="connsiteY9" fmla="*/ 1695739 h 1925247"/>
              <a:gd name="connsiteX10" fmla="*/ 433917 w 477375"/>
              <a:gd name="connsiteY10" fmla="*/ 1762414 h 1925247"/>
              <a:gd name="connsiteX11" fmla="*/ 410105 w 477375"/>
              <a:gd name="connsiteY11" fmla="*/ 1824326 h 1925247"/>
              <a:gd name="connsiteX12" fmla="*/ 419630 w 477375"/>
              <a:gd name="connsiteY12" fmla="*/ 1881476 h 1925247"/>
              <a:gd name="connsiteX13" fmla="*/ 419630 w 477375"/>
              <a:gd name="connsiteY13" fmla="*/ 1924339 h 1925247"/>
              <a:gd name="connsiteX14" fmla="*/ 429155 w 477375"/>
              <a:gd name="connsiteY14" fmla="*/ 1905289 h 1925247"/>
              <a:gd name="connsiteX15" fmla="*/ 429155 w 477375"/>
              <a:gd name="connsiteY15" fmla="*/ 1843376 h 1925247"/>
              <a:gd name="connsiteX16" fmla="*/ 448205 w 477375"/>
              <a:gd name="connsiteY16" fmla="*/ 1748126 h 1925247"/>
              <a:gd name="connsiteX17" fmla="*/ 472017 w 477375"/>
              <a:gd name="connsiteY17" fmla="*/ 1614776 h 1925247"/>
              <a:gd name="connsiteX18" fmla="*/ 476780 w 477375"/>
              <a:gd name="connsiteY18" fmla="*/ 1505239 h 1925247"/>
              <a:gd name="connsiteX19" fmla="*/ 462492 w 477375"/>
              <a:gd name="connsiteY19" fmla="*/ 1405226 h 1925247"/>
              <a:gd name="connsiteX20" fmla="*/ 414867 w 477375"/>
              <a:gd name="connsiteY20" fmla="*/ 1329026 h 1925247"/>
              <a:gd name="connsiteX21" fmla="*/ 348192 w 477375"/>
              <a:gd name="connsiteY21" fmla="*/ 1209964 h 1925247"/>
              <a:gd name="connsiteX22" fmla="*/ 291042 w 477375"/>
              <a:gd name="connsiteY22" fmla="*/ 1138526 h 1925247"/>
              <a:gd name="connsiteX23" fmla="*/ 291042 w 477375"/>
              <a:gd name="connsiteY23" fmla="*/ 1038514 h 1925247"/>
              <a:gd name="connsiteX24" fmla="*/ 281517 w 477375"/>
              <a:gd name="connsiteY24" fmla="*/ 66964 h 1925247"/>
              <a:gd name="connsiteX25" fmla="*/ 267229 w 477375"/>
              <a:gd name="connsiteY25" fmla="*/ 83381 h 1925247"/>
              <a:gd name="connsiteX26" fmla="*/ 252941 w 477375"/>
              <a:gd name="connsiteY26" fmla="*/ 73880 h 1925247"/>
              <a:gd name="connsiteX27" fmla="*/ 229129 w 477375"/>
              <a:gd name="connsiteY27" fmla="*/ 71505 h 1925247"/>
              <a:gd name="connsiteX28" fmla="*/ 148167 w 477375"/>
              <a:gd name="connsiteY28" fmla="*/ 81008 h 1925247"/>
              <a:gd name="connsiteX29" fmla="*/ 43392 w 477375"/>
              <a:gd name="connsiteY29" fmla="*/ 90509 h 1925247"/>
              <a:gd name="connsiteX30" fmla="*/ 19579 w 477375"/>
              <a:gd name="connsiteY30" fmla="*/ 85757 h 1925247"/>
              <a:gd name="connsiteX31" fmla="*/ 10054 w 477375"/>
              <a:gd name="connsiteY31" fmla="*/ 92883 h 1925247"/>
              <a:gd name="connsiteX32" fmla="*/ 530 w 477375"/>
              <a:gd name="connsiteY32" fmla="*/ 62201 h 1925247"/>
              <a:gd name="connsiteX0" fmla="*/ 530 w 477375"/>
              <a:gd name="connsiteY0" fmla="*/ 62201 h 1925247"/>
              <a:gd name="connsiteX1" fmla="*/ 5292 w 477375"/>
              <a:gd name="connsiteY1" fmla="*/ 1009939 h 1925247"/>
              <a:gd name="connsiteX2" fmla="*/ 38630 w 477375"/>
              <a:gd name="connsiteY2" fmla="*/ 1129001 h 1925247"/>
              <a:gd name="connsiteX3" fmla="*/ 124355 w 477375"/>
              <a:gd name="connsiteY3" fmla="*/ 1214726 h 1925247"/>
              <a:gd name="connsiteX4" fmla="*/ 219605 w 477375"/>
              <a:gd name="connsiteY4" fmla="*/ 1257589 h 1925247"/>
              <a:gd name="connsiteX5" fmla="*/ 367242 w 477375"/>
              <a:gd name="connsiteY5" fmla="*/ 1343314 h 1925247"/>
              <a:gd name="connsiteX6" fmla="*/ 452967 w 477375"/>
              <a:gd name="connsiteY6" fmla="*/ 1443326 h 1925247"/>
              <a:gd name="connsiteX7" fmla="*/ 448205 w 477375"/>
              <a:gd name="connsiteY7" fmla="*/ 1548101 h 1925247"/>
              <a:gd name="connsiteX8" fmla="*/ 448205 w 477375"/>
              <a:gd name="connsiteY8" fmla="*/ 1643351 h 1925247"/>
              <a:gd name="connsiteX9" fmla="*/ 443442 w 477375"/>
              <a:gd name="connsiteY9" fmla="*/ 1695739 h 1925247"/>
              <a:gd name="connsiteX10" fmla="*/ 433917 w 477375"/>
              <a:gd name="connsiteY10" fmla="*/ 1762414 h 1925247"/>
              <a:gd name="connsiteX11" fmla="*/ 410105 w 477375"/>
              <a:gd name="connsiteY11" fmla="*/ 1824326 h 1925247"/>
              <a:gd name="connsiteX12" fmla="*/ 419630 w 477375"/>
              <a:gd name="connsiteY12" fmla="*/ 1881476 h 1925247"/>
              <a:gd name="connsiteX13" fmla="*/ 419630 w 477375"/>
              <a:gd name="connsiteY13" fmla="*/ 1924339 h 1925247"/>
              <a:gd name="connsiteX14" fmla="*/ 429155 w 477375"/>
              <a:gd name="connsiteY14" fmla="*/ 1905289 h 1925247"/>
              <a:gd name="connsiteX15" fmla="*/ 429155 w 477375"/>
              <a:gd name="connsiteY15" fmla="*/ 1843376 h 1925247"/>
              <a:gd name="connsiteX16" fmla="*/ 448205 w 477375"/>
              <a:gd name="connsiteY16" fmla="*/ 1748126 h 1925247"/>
              <a:gd name="connsiteX17" fmla="*/ 472017 w 477375"/>
              <a:gd name="connsiteY17" fmla="*/ 1614776 h 1925247"/>
              <a:gd name="connsiteX18" fmla="*/ 476780 w 477375"/>
              <a:gd name="connsiteY18" fmla="*/ 1505239 h 1925247"/>
              <a:gd name="connsiteX19" fmla="*/ 462492 w 477375"/>
              <a:gd name="connsiteY19" fmla="*/ 1405226 h 1925247"/>
              <a:gd name="connsiteX20" fmla="*/ 414867 w 477375"/>
              <a:gd name="connsiteY20" fmla="*/ 1329026 h 1925247"/>
              <a:gd name="connsiteX21" fmla="*/ 348192 w 477375"/>
              <a:gd name="connsiteY21" fmla="*/ 1209964 h 1925247"/>
              <a:gd name="connsiteX22" fmla="*/ 291042 w 477375"/>
              <a:gd name="connsiteY22" fmla="*/ 1138526 h 1925247"/>
              <a:gd name="connsiteX23" fmla="*/ 291042 w 477375"/>
              <a:gd name="connsiteY23" fmla="*/ 1038514 h 1925247"/>
              <a:gd name="connsiteX24" fmla="*/ 281517 w 477375"/>
              <a:gd name="connsiteY24" fmla="*/ 66964 h 1925247"/>
              <a:gd name="connsiteX25" fmla="*/ 267229 w 477375"/>
              <a:gd name="connsiteY25" fmla="*/ 83381 h 1925247"/>
              <a:gd name="connsiteX26" fmla="*/ 252941 w 477375"/>
              <a:gd name="connsiteY26" fmla="*/ 73880 h 1925247"/>
              <a:gd name="connsiteX27" fmla="*/ 229129 w 477375"/>
              <a:gd name="connsiteY27" fmla="*/ 71505 h 1925247"/>
              <a:gd name="connsiteX28" fmla="*/ 148167 w 477375"/>
              <a:gd name="connsiteY28" fmla="*/ 81008 h 1925247"/>
              <a:gd name="connsiteX29" fmla="*/ 55298 w 477375"/>
              <a:gd name="connsiteY29" fmla="*/ 78632 h 1925247"/>
              <a:gd name="connsiteX30" fmla="*/ 19579 w 477375"/>
              <a:gd name="connsiteY30" fmla="*/ 85757 h 1925247"/>
              <a:gd name="connsiteX31" fmla="*/ 10054 w 477375"/>
              <a:gd name="connsiteY31" fmla="*/ 92883 h 1925247"/>
              <a:gd name="connsiteX32" fmla="*/ 530 w 477375"/>
              <a:gd name="connsiteY32" fmla="*/ 62201 h 1925247"/>
              <a:gd name="connsiteX0" fmla="*/ 199 w 477044"/>
              <a:gd name="connsiteY0" fmla="*/ 62201 h 1925247"/>
              <a:gd name="connsiteX1" fmla="*/ 4961 w 477044"/>
              <a:gd name="connsiteY1" fmla="*/ 1009939 h 1925247"/>
              <a:gd name="connsiteX2" fmla="*/ 24010 w 477044"/>
              <a:gd name="connsiteY2" fmla="*/ 1104816 h 1925247"/>
              <a:gd name="connsiteX3" fmla="*/ 38299 w 477044"/>
              <a:gd name="connsiteY3" fmla="*/ 1129001 h 1925247"/>
              <a:gd name="connsiteX4" fmla="*/ 124024 w 477044"/>
              <a:gd name="connsiteY4" fmla="*/ 1214726 h 1925247"/>
              <a:gd name="connsiteX5" fmla="*/ 219274 w 477044"/>
              <a:gd name="connsiteY5" fmla="*/ 1257589 h 1925247"/>
              <a:gd name="connsiteX6" fmla="*/ 366911 w 477044"/>
              <a:gd name="connsiteY6" fmla="*/ 1343314 h 1925247"/>
              <a:gd name="connsiteX7" fmla="*/ 452636 w 477044"/>
              <a:gd name="connsiteY7" fmla="*/ 1443326 h 1925247"/>
              <a:gd name="connsiteX8" fmla="*/ 447874 w 477044"/>
              <a:gd name="connsiteY8" fmla="*/ 1548101 h 1925247"/>
              <a:gd name="connsiteX9" fmla="*/ 447874 w 477044"/>
              <a:gd name="connsiteY9" fmla="*/ 1643351 h 1925247"/>
              <a:gd name="connsiteX10" fmla="*/ 443111 w 477044"/>
              <a:gd name="connsiteY10" fmla="*/ 1695739 h 1925247"/>
              <a:gd name="connsiteX11" fmla="*/ 433586 w 477044"/>
              <a:gd name="connsiteY11" fmla="*/ 1762414 h 1925247"/>
              <a:gd name="connsiteX12" fmla="*/ 409774 w 477044"/>
              <a:gd name="connsiteY12" fmla="*/ 1824326 h 1925247"/>
              <a:gd name="connsiteX13" fmla="*/ 419299 w 477044"/>
              <a:gd name="connsiteY13" fmla="*/ 1881476 h 1925247"/>
              <a:gd name="connsiteX14" fmla="*/ 419299 w 477044"/>
              <a:gd name="connsiteY14" fmla="*/ 1924339 h 1925247"/>
              <a:gd name="connsiteX15" fmla="*/ 428824 w 477044"/>
              <a:gd name="connsiteY15" fmla="*/ 1905289 h 1925247"/>
              <a:gd name="connsiteX16" fmla="*/ 428824 w 477044"/>
              <a:gd name="connsiteY16" fmla="*/ 1843376 h 1925247"/>
              <a:gd name="connsiteX17" fmla="*/ 447874 w 477044"/>
              <a:gd name="connsiteY17" fmla="*/ 1748126 h 1925247"/>
              <a:gd name="connsiteX18" fmla="*/ 471686 w 477044"/>
              <a:gd name="connsiteY18" fmla="*/ 1614776 h 1925247"/>
              <a:gd name="connsiteX19" fmla="*/ 476449 w 477044"/>
              <a:gd name="connsiteY19" fmla="*/ 1505239 h 1925247"/>
              <a:gd name="connsiteX20" fmla="*/ 462161 w 477044"/>
              <a:gd name="connsiteY20" fmla="*/ 1405226 h 1925247"/>
              <a:gd name="connsiteX21" fmla="*/ 414536 w 477044"/>
              <a:gd name="connsiteY21" fmla="*/ 1329026 h 1925247"/>
              <a:gd name="connsiteX22" fmla="*/ 347861 w 477044"/>
              <a:gd name="connsiteY22" fmla="*/ 1209964 h 1925247"/>
              <a:gd name="connsiteX23" fmla="*/ 290711 w 477044"/>
              <a:gd name="connsiteY23" fmla="*/ 1138526 h 1925247"/>
              <a:gd name="connsiteX24" fmla="*/ 290711 w 477044"/>
              <a:gd name="connsiteY24" fmla="*/ 1038514 h 1925247"/>
              <a:gd name="connsiteX25" fmla="*/ 281186 w 477044"/>
              <a:gd name="connsiteY25" fmla="*/ 66964 h 1925247"/>
              <a:gd name="connsiteX26" fmla="*/ 266898 w 477044"/>
              <a:gd name="connsiteY26" fmla="*/ 83381 h 1925247"/>
              <a:gd name="connsiteX27" fmla="*/ 252610 w 477044"/>
              <a:gd name="connsiteY27" fmla="*/ 73880 h 1925247"/>
              <a:gd name="connsiteX28" fmla="*/ 228798 w 477044"/>
              <a:gd name="connsiteY28" fmla="*/ 71505 h 1925247"/>
              <a:gd name="connsiteX29" fmla="*/ 147836 w 477044"/>
              <a:gd name="connsiteY29" fmla="*/ 81008 h 1925247"/>
              <a:gd name="connsiteX30" fmla="*/ 54967 w 477044"/>
              <a:gd name="connsiteY30" fmla="*/ 78632 h 1925247"/>
              <a:gd name="connsiteX31" fmla="*/ 19248 w 477044"/>
              <a:gd name="connsiteY31" fmla="*/ 85757 h 1925247"/>
              <a:gd name="connsiteX32" fmla="*/ 9723 w 477044"/>
              <a:gd name="connsiteY32" fmla="*/ 92883 h 1925247"/>
              <a:gd name="connsiteX33" fmla="*/ 199 w 477044"/>
              <a:gd name="connsiteY33" fmla="*/ 62201 h 1925247"/>
              <a:gd name="connsiteX0" fmla="*/ 199 w 477044"/>
              <a:gd name="connsiteY0" fmla="*/ 62201 h 1925247"/>
              <a:gd name="connsiteX1" fmla="*/ 4961 w 477044"/>
              <a:gd name="connsiteY1" fmla="*/ 1009939 h 1925247"/>
              <a:gd name="connsiteX2" fmla="*/ 24010 w 477044"/>
              <a:gd name="connsiteY2" fmla="*/ 1104816 h 1925247"/>
              <a:gd name="connsiteX3" fmla="*/ 38299 w 477044"/>
              <a:gd name="connsiteY3" fmla="*/ 1129001 h 1925247"/>
              <a:gd name="connsiteX4" fmla="*/ 124024 w 477044"/>
              <a:gd name="connsiteY4" fmla="*/ 1214726 h 1925247"/>
              <a:gd name="connsiteX5" fmla="*/ 219274 w 477044"/>
              <a:gd name="connsiteY5" fmla="*/ 1257589 h 1925247"/>
              <a:gd name="connsiteX6" fmla="*/ 366911 w 477044"/>
              <a:gd name="connsiteY6" fmla="*/ 1343314 h 1925247"/>
              <a:gd name="connsiteX7" fmla="*/ 452636 w 477044"/>
              <a:gd name="connsiteY7" fmla="*/ 1443326 h 1925247"/>
              <a:gd name="connsiteX8" fmla="*/ 447874 w 477044"/>
              <a:gd name="connsiteY8" fmla="*/ 1548101 h 1925247"/>
              <a:gd name="connsiteX9" fmla="*/ 447874 w 477044"/>
              <a:gd name="connsiteY9" fmla="*/ 1643351 h 1925247"/>
              <a:gd name="connsiteX10" fmla="*/ 443111 w 477044"/>
              <a:gd name="connsiteY10" fmla="*/ 1695739 h 1925247"/>
              <a:gd name="connsiteX11" fmla="*/ 433586 w 477044"/>
              <a:gd name="connsiteY11" fmla="*/ 1762414 h 1925247"/>
              <a:gd name="connsiteX12" fmla="*/ 409774 w 477044"/>
              <a:gd name="connsiteY12" fmla="*/ 1824326 h 1925247"/>
              <a:gd name="connsiteX13" fmla="*/ 419299 w 477044"/>
              <a:gd name="connsiteY13" fmla="*/ 1881476 h 1925247"/>
              <a:gd name="connsiteX14" fmla="*/ 419299 w 477044"/>
              <a:gd name="connsiteY14" fmla="*/ 1924339 h 1925247"/>
              <a:gd name="connsiteX15" fmla="*/ 428824 w 477044"/>
              <a:gd name="connsiteY15" fmla="*/ 1905289 h 1925247"/>
              <a:gd name="connsiteX16" fmla="*/ 428824 w 477044"/>
              <a:gd name="connsiteY16" fmla="*/ 1843376 h 1925247"/>
              <a:gd name="connsiteX17" fmla="*/ 447874 w 477044"/>
              <a:gd name="connsiteY17" fmla="*/ 1748126 h 1925247"/>
              <a:gd name="connsiteX18" fmla="*/ 471686 w 477044"/>
              <a:gd name="connsiteY18" fmla="*/ 1614776 h 1925247"/>
              <a:gd name="connsiteX19" fmla="*/ 476449 w 477044"/>
              <a:gd name="connsiteY19" fmla="*/ 1505239 h 1925247"/>
              <a:gd name="connsiteX20" fmla="*/ 462161 w 477044"/>
              <a:gd name="connsiteY20" fmla="*/ 1405226 h 1925247"/>
              <a:gd name="connsiteX21" fmla="*/ 414536 w 477044"/>
              <a:gd name="connsiteY21" fmla="*/ 1329026 h 1925247"/>
              <a:gd name="connsiteX22" fmla="*/ 347861 w 477044"/>
              <a:gd name="connsiteY22" fmla="*/ 1209964 h 1925247"/>
              <a:gd name="connsiteX23" fmla="*/ 304998 w 477044"/>
              <a:gd name="connsiteY23" fmla="*/ 1140901 h 1925247"/>
              <a:gd name="connsiteX24" fmla="*/ 290711 w 477044"/>
              <a:gd name="connsiteY24" fmla="*/ 1038514 h 1925247"/>
              <a:gd name="connsiteX25" fmla="*/ 281186 w 477044"/>
              <a:gd name="connsiteY25" fmla="*/ 66964 h 1925247"/>
              <a:gd name="connsiteX26" fmla="*/ 266898 w 477044"/>
              <a:gd name="connsiteY26" fmla="*/ 83381 h 1925247"/>
              <a:gd name="connsiteX27" fmla="*/ 252610 w 477044"/>
              <a:gd name="connsiteY27" fmla="*/ 73880 h 1925247"/>
              <a:gd name="connsiteX28" fmla="*/ 228798 w 477044"/>
              <a:gd name="connsiteY28" fmla="*/ 71505 h 1925247"/>
              <a:gd name="connsiteX29" fmla="*/ 147836 w 477044"/>
              <a:gd name="connsiteY29" fmla="*/ 81008 h 1925247"/>
              <a:gd name="connsiteX30" fmla="*/ 54967 w 477044"/>
              <a:gd name="connsiteY30" fmla="*/ 78632 h 1925247"/>
              <a:gd name="connsiteX31" fmla="*/ 19248 w 477044"/>
              <a:gd name="connsiteY31" fmla="*/ 85757 h 1925247"/>
              <a:gd name="connsiteX32" fmla="*/ 9723 w 477044"/>
              <a:gd name="connsiteY32" fmla="*/ 92883 h 1925247"/>
              <a:gd name="connsiteX33" fmla="*/ 199 w 477044"/>
              <a:gd name="connsiteY33" fmla="*/ 62201 h 1925247"/>
              <a:gd name="connsiteX0" fmla="*/ 199 w 477044"/>
              <a:gd name="connsiteY0" fmla="*/ 62201 h 1925247"/>
              <a:gd name="connsiteX1" fmla="*/ 4961 w 477044"/>
              <a:gd name="connsiteY1" fmla="*/ 1009939 h 1925247"/>
              <a:gd name="connsiteX2" fmla="*/ 24010 w 477044"/>
              <a:gd name="connsiteY2" fmla="*/ 1104816 h 1925247"/>
              <a:gd name="connsiteX3" fmla="*/ 38299 w 477044"/>
              <a:gd name="connsiteY3" fmla="*/ 1129001 h 1925247"/>
              <a:gd name="connsiteX4" fmla="*/ 124024 w 477044"/>
              <a:gd name="connsiteY4" fmla="*/ 1214726 h 1925247"/>
              <a:gd name="connsiteX5" fmla="*/ 219274 w 477044"/>
              <a:gd name="connsiteY5" fmla="*/ 1257589 h 1925247"/>
              <a:gd name="connsiteX6" fmla="*/ 366911 w 477044"/>
              <a:gd name="connsiteY6" fmla="*/ 1343314 h 1925247"/>
              <a:gd name="connsiteX7" fmla="*/ 438349 w 477044"/>
              <a:gd name="connsiteY7" fmla="*/ 1443326 h 1925247"/>
              <a:gd name="connsiteX8" fmla="*/ 447874 w 477044"/>
              <a:gd name="connsiteY8" fmla="*/ 1548101 h 1925247"/>
              <a:gd name="connsiteX9" fmla="*/ 447874 w 477044"/>
              <a:gd name="connsiteY9" fmla="*/ 1643351 h 1925247"/>
              <a:gd name="connsiteX10" fmla="*/ 443111 w 477044"/>
              <a:gd name="connsiteY10" fmla="*/ 1695739 h 1925247"/>
              <a:gd name="connsiteX11" fmla="*/ 433586 w 477044"/>
              <a:gd name="connsiteY11" fmla="*/ 1762414 h 1925247"/>
              <a:gd name="connsiteX12" fmla="*/ 409774 w 477044"/>
              <a:gd name="connsiteY12" fmla="*/ 1824326 h 1925247"/>
              <a:gd name="connsiteX13" fmla="*/ 419299 w 477044"/>
              <a:gd name="connsiteY13" fmla="*/ 1881476 h 1925247"/>
              <a:gd name="connsiteX14" fmla="*/ 419299 w 477044"/>
              <a:gd name="connsiteY14" fmla="*/ 1924339 h 1925247"/>
              <a:gd name="connsiteX15" fmla="*/ 428824 w 477044"/>
              <a:gd name="connsiteY15" fmla="*/ 1905289 h 1925247"/>
              <a:gd name="connsiteX16" fmla="*/ 428824 w 477044"/>
              <a:gd name="connsiteY16" fmla="*/ 1843376 h 1925247"/>
              <a:gd name="connsiteX17" fmla="*/ 447874 w 477044"/>
              <a:gd name="connsiteY17" fmla="*/ 1748126 h 1925247"/>
              <a:gd name="connsiteX18" fmla="*/ 471686 w 477044"/>
              <a:gd name="connsiteY18" fmla="*/ 1614776 h 1925247"/>
              <a:gd name="connsiteX19" fmla="*/ 476449 w 477044"/>
              <a:gd name="connsiteY19" fmla="*/ 1505239 h 1925247"/>
              <a:gd name="connsiteX20" fmla="*/ 462161 w 477044"/>
              <a:gd name="connsiteY20" fmla="*/ 1405226 h 1925247"/>
              <a:gd name="connsiteX21" fmla="*/ 414536 w 477044"/>
              <a:gd name="connsiteY21" fmla="*/ 1329026 h 1925247"/>
              <a:gd name="connsiteX22" fmla="*/ 347861 w 477044"/>
              <a:gd name="connsiteY22" fmla="*/ 1209964 h 1925247"/>
              <a:gd name="connsiteX23" fmla="*/ 304998 w 477044"/>
              <a:gd name="connsiteY23" fmla="*/ 1140901 h 1925247"/>
              <a:gd name="connsiteX24" fmla="*/ 290711 w 477044"/>
              <a:gd name="connsiteY24" fmla="*/ 1038514 h 1925247"/>
              <a:gd name="connsiteX25" fmla="*/ 281186 w 477044"/>
              <a:gd name="connsiteY25" fmla="*/ 66964 h 1925247"/>
              <a:gd name="connsiteX26" fmla="*/ 266898 w 477044"/>
              <a:gd name="connsiteY26" fmla="*/ 83381 h 1925247"/>
              <a:gd name="connsiteX27" fmla="*/ 252610 w 477044"/>
              <a:gd name="connsiteY27" fmla="*/ 73880 h 1925247"/>
              <a:gd name="connsiteX28" fmla="*/ 228798 w 477044"/>
              <a:gd name="connsiteY28" fmla="*/ 71505 h 1925247"/>
              <a:gd name="connsiteX29" fmla="*/ 147836 w 477044"/>
              <a:gd name="connsiteY29" fmla="*/ 81008 h 1925247"/>
              <a:gd name="connsiteX30" fmla="*/ 54967 w 477044"/>
              <a:gd name="connsiteY30" fmla="*/ 78632 h 1925247"/>
              <a:gd name="connsiteX31" fmla="*/ 19248 w 477044"/>
              <a:gd name="connsiteY31" fmla="*/ 85757 h 1925247"/>
              <a:gd name="connsiteX32" fmla="*/ 9723 w 477044"/>
              <a:gd name="connsiteY32" fmla="*/ 92883 h 1925247"/>
              <a:gd name="connsiteX33" fmla="*/ 199 w 477044"/>
              <a:gd name="connsiteY33" fmla="*/ 62201 h 1925247"/>
              <a:gd name="connsiteX0" fmla="*/ 199 w 477044"/>
              <a:gd name="connsiteY0" fmla="*/ 62201 h 1925247"/>
              <a:gd name="connsiteX1" fmla="*/ 4961 w 477044"/>
              <a:gd name="connsiteY1" fmla="*/ 1009939 h 1925247"/>
              <a:gd name="connsiteX2" fmla="*/ 24010 w 477044"/>
              <a:gd name="connsiteY2" fmla="*/ 1104816 h 1925247"/>
              <a:gd name="connsiteX3" fmla="*/ 38299 w 477044"/>
              <a:gd name="connsiteY3" fmla="*/ 1129001 h 1925247"/>
              <a:gd name="connsiteX4" fmla="*/ 124024 w 477044"/>
              <a:gd name="connsiteY4" fmla="*/ 1214726 h 1925247"/>
              <a:gd name="connsiteX5" fmla="*/ 219274 w 477044"/>
              <a:gd name="connsiteY5" fmla="*/ 1257589 h 1925247"/>
              <a:gd name="connsiteX6" fmla="*/ 366911 w 477044"/>
              <a:gd name="connsiteY6" fmla="*/ 1343314 h 1925247"/>
              <a:gd name="connsiteX7" fmla="*/ 438349 w 477044"/>
              <a:gd name="connsiteY7" fmla="*/ 1443326 h 1925247"/>
              <a:gd name="connsiteX8" fmla="*/ 447874 w 477044"/>
              <a:gd name="connsiteY8" fmla="*/ 1548101 h 1925247"/>
              <a:gd name="connsiteX9" fmla="*/ 447874 w 477044"/>
              <a:gd name="connsiteY9" fmla="*/ 1643351 h 1925247"/>
              <a:gd name="connsiteX10" fmla="*/ 443111 w 477044"/>
              <a:gd name="connsiteY10" fmla="*/ 1695739 h 1925247"/>
              <a:gd name="connsiteX11" fmla="*/ 424061 w 477044"/>
              <a:gd name="connsiteY11" fmla="*/ 1757664 h 1925247"/>
              <a:gd name="connsiteX12" fmla="*/ 409774 w 477044"/>
              <a:gd name="connsiteY12" fmla="*/ 1824326 h 1925247"/>
              <a:gd name="connsiteX13" fmla="*/ 419299 w 477044"/>
              <a:gd name="connsiteY13" fmla="*/ 1881476 h 1925247"/>
              <a:gd name="connsiteX14" fmla="*/ 419299 w 477044"/>
              <a:gd name="connsiteY14" fmla="*/ 1924339 h 1925247"/>
              <a:gd name="connsiteX15" fmla="*/ 428824 w 477044"/>
              <a:gd name="connsiteY15" fmla="*/ 1905289 h 1925247"/>
              <a:gd name="connsiteX16" fmla="*/ 428824 w 477044"/>
              <a:gd name="connsiteY16" fmla="*/ 1843376 h 1925247"/>
              <a:gd name="connsiteX17" fmla="*/ 447874 w 477044"/>
              <a:gd name="connsiteY17" fmla="*/ 1748126 h 1925247"/>
              <a:gd name="connsiteX18" fmla="*/ 471686 w 477044"/>
              <a:gd name="connsiteY18" fmla="*/ 1614776 h 1925247"/>
              <a:gd name="connsiteX19" fmla="*/ 476449 w 477044"/>
              <a:gd name="connsiteY19" fmla="*/ 1505239 h 1925247"/>
              <a:gd name="connsiteX20" fmla="*/ 462161 w 477044"/>
              <a:gd name="connsiteY20" fmla="*/ 1405226 h 1925247"/>
              <a:gd name="connsiteX21" fmla="*/ 414536 w 477044"/>
              <a:gd name="connsiteY21" fmla="*/ 1329026 h 1925247"/>
              <a:gd name="connsiteX22" fmla="*/ 347861 w 477044"/>
              <a:gd name="connsiteY22" fmla="*/ 1209964 h 1925247"/>
              <a:gd name="connsiteX23" fmla="*/ 304998 w 477044"/>
              <a:gd name="connsiteY23" fmla="*/ 1140901 h 1925247"/>
              <a:gd name="connsiteX24" fmla="*/ 290711 w 477044"/>
              <a:gd name="connsiteY24" fmla="*/ 1038514 h 1925247"/>
              <a:gd name="connsiteX25" fmla="*/ 281186 w 477044"/>
              <a:gd name="connsiteY25" fmla="*/ 66964 h 1925247"/>
              <a:gd name="connsiteX26" fmla="*/ 266898 w 477044"/>
              <a:gd name="connsiteY26" fmla="*/ 83381 h 1925247"/>
              <a:gd name="connsiteX27" fmla="*/ 252610 w 477044"/>
              <a:gd name="connsiteY27" fmla="*/ 73880 h 1925247"/>
              <a:gd name="connsiteX28" fmla="*/ 228798 w 477044"/>
              <a:gd name="connsiteY28" fmla="*/ 71505 h 1925247"/>
              <a:gd name="connsiteX29" fmla="*/ 147836 w 477044"/>
              <a:gd name="connsiteY29" fmla="*/ 81008 h 1925247"/>
              <a:gd name="connsiteX30" fmla="*/ 54967 w 477044"/>
              <a:gd name="connsiteY30" fmla="*/ 78632 h 1925247"/>
              <a:gd name="connsiteX31" fmla="*/ 19248 w 477044"/>
              <a:gd name="connsiteY31" fmla="*/ 85757 h 1925247"/>
              <a:gd name="connsiteX32" fmla="*/ 9723 w 477044"/>
              <a:gd name="connsiteY32" fmla="*/ 92883 h 1925247"/>
              <a:gd name="connsiteX33" fmla="*/ 199 w 477044"/>
              <a:gd name="connsiteY33" fmla="*/ 62201 h 1925247"/>
              <a:gd name="connsiteX0" fmla="*/ 199 w 477044"/>
              <a:gd name="connsiteY0" fmla="*/ 62201 h 1925247"/>
              <a:gd name="connsiteX1" fmla="*/ 4961 w 477044"/>
              <a:gd name="connsiteY1" fmla="*/ 1009939 h 1925247"/>
              <a:gd name="connsiteX2" fmla="*/ 24010 w 477044"/>
              <a:gd name="connsiteY2" fmla="*/ 1104816 h 1925247"/>
              <a:gd name="connsiteX3" fmla="*/ 38299 w 477044"/>
              <a:gd name="connsiteY3" fmla="*/ 1129001 h 1925247"/>
              <a:gd name="connsiteX4" fmla="*/ 124024 w 477044"/>
              <a:gd name="connsiteY4" fmla="*/ 1214726 h 1925247"/>
              <a:gd name="connsiteX5" fmla="*/ 219274 w 477044"/>
              <a:gd name="connsiteY5" fmla="*/ 1257589 h 1925247"/>
              <a:gd name="connsiteX6" fmla="*/ 366911 w 477044"/>
              <a:gd name="connsiteY6" fmla="*/ 1343314 h 1925247"/>
              <a:gd name="connsiteX7" fmla="*/ 438349 w 477044"/>
              <a:gd name="connsiteY7" fmla="*/ 1443326 h 1925247"/>
              <a:gd name="connsiteX8" fmla="*/ 447874 w 477044"/>
              <a:gd name="connsiteY8" fmla="*/ 1548101 h 1925247"/>
              <a:gd name="connsiteX9" fmla="*/ 447874 w 477044"/>
              <a:gd name="connsiteY9" fmla="*/ 1643351 h 1925247"/>
              <a:gd name="connsiteX10" fmla="*/ 435968 w 477044"/>
              <a:gd name="connsiteY10" fmla="*/ 1695739 h 1925247"/>
              <a:gd name="connsiteX11" fmla="*/ 424061 w 477044"/>
              <a:gd name="connsiteY11" fmla="*/ 1757664 h 1925247"/>
              <a:gd name="connsiteX12" fmla="*/ 409774 w 477044"/>
              <a:gd name="connsiteY12" fmla="*/ 1824326 h 1925247"/>
              <a:gd name="connsiteX13" fmla="*/ 419299 w 477044"/>
              <a:gd name="connsiteY13" fmla="*/ 1881476 h 1925247"/>
              <a:gd name="connsiteX14" fmla="*/ 419299 w 477044"/>
              <a:gd name="connsiteY14" fmla="*/ 1924339 h 1925247"/>
              <a:gd name="connsiteX15" fmla="*/ 428824 w 477044"/>
              <a:gd name="connsiteY15" fmla="*/ 1905289 h 1925247"/>
              <a:gd name="connsiteX16" fmla="*/ 428824 w 477044"/>
              <a:gd name="connsiteY16" fmla="*/ 1843376 h 1925247"/>
              <a:gd name="connsiteX17" fmla="*/ 447874 w 477044"/>
              <a:gd name="connsiteY17" fmla="*/ 1748126 h 1925247"/>
              <a:gd name="connsiteX18" fmla="*/ 471686 w 477044"/>
              <a:gd name="connsiteY18" fmla="*/ 1614776 h 1925247"/>
              <a:gd name="connsiteX19" fmla="*/ 476449 w 477044"/>
              <a:gd name="connsiteY19" fmla="*/ 1505239 h 1925247"/>
              <a:gd name="connsiteX20" fmla="*/ 462161 w 477044"/>
              <a:gd name="connsiteY20" fmla="*/ 1405226 h 1925247"/>
              <a:gd name="connsiteX21" fmla="*/ 414536 w 477044"/>
              <a:gd name="connsiteY21" fmla="*/ 1329026 h 1925247"/>
              <a:gd name="connsiteX22" fmla="*/ 347861 w 477044"/>
              <a:gd name="connsiteY22" fmla="*/ 1209964 h 1925247"/>
              <a:gd name="connsiteX23" fmla="*/ 304998 w 477044"/>
              <a:gd name="connsiteY23" fmla="*/ 1140901 h 1925247"/>
              <a:gd name="connsiteX24" fmla="*/ 290711 w 477044"/>
              <a:gd name="connsiteY24" fmla="*/ 1038514 h 1925247"/>
              <a:gd name="connsiteX25" fmla="*/ 281186 w 477044"/>
              <a:gd name="connsiteY25" fmla="*/ 66964 h 1925247"/>
              <a:gd name="connsiteX26" fmla="*/ 266898 w 477044"/>
              <a:gd name="connsiteY26" fmla="*/ 83381 h 1925247"/>
              <a:gd name="connsiteX27" fmla="*/ 252610 w 477044"/>
              <a:gd name="connsiteY27" fmla="*/ 73880 h 1925247"/>
              <a:gd name="connsiteX28" fmla="*/ 228798 w 477044"/>
              <a:gd name="connsiteY28" fmla="*/ 71505 h 1925247"/>
              <a:gd name="connsiteX29" fmla="*/ 147836 w 477044"/>
              <a:gd name="connsiteY29" fmla="*/ 81008 h 1925247"/>
              <a:gd name="connsiteX30" fmla="*/ 54967 w 477044"/>
              <a:gd name="connsiteY30" fmla="*/ 78632 h 1925247"/>
              <a:gd name="connsiteX31" fmla="*/ 19248 w 477044"/>
              <a:gd name="connsiteY31" fmla="*/ 85757 h 1925247"/>
              <a:gd name="connsiteX32" fmla="*/ 9723 w 477044"/>
              <a:gd name="connsiteY32" fmla="*/ 92883 h 1925247"/>
              <a:gd name="connsiteX33" fmla="*/ 199 w 477044"/>
              <a:gd name="connsiteY33" fmla="*/ 62201 h 1925247"/>
              <a:gd name="connsiteX0" fmla="*/ 199 w 477044"/>
              <a:gd name="connsiteY0" fmla="*/ 62201 h 1925247"/>
              <a:gd name="connsiteX1" fmla="*/ 4961 w 477044"/>
              <a:gd name="connsiteY1" fmla="*/ 1009939 h 1925247"/>
              <a:gd name="connsiteX2" fmla="*/ 24010 w 477044"/>
              <a:gd name="connsiteY2" fmla="*/ 1104816 h 1925247"/>
              <a:gd name="connsiteX3" fmla="*/ 38299 w 477044"/>
              <a:gd name="connsiteY3" fmla="*/ 1129001 h 1925247"/>
              <a:gd name="connsiteX4" fmla="*/ 124024 w 477044"/>
              <a:gd name="connsiteY4" fmla="*/ 1214726 h 1925247"/>
              <a:gd name="connsiteX5" fmla="*/ 219274 w 477044"/>
              <a:gd name="connsiteY5" fmla="*/ 1257589 h 1925247"/>
              <a:gd name="connsiteX6" fmla="*/ 366911 w 477044"/>
              <a:gd name="connsiteY6" fmla="*/ 1343314 h 1925247"/>
              <a:gd name="connsiteX7" fmla="*/ 438349 w 477044"/>
              <a:gd name="connsiteY7" fmla="*/ 1443326 h 1925247"/>
              <a:gd name="connsiteX8" fmla="*/ 447874 w 477044"/>
              <a:gd name="connsiteY8" fmla="*/ 1548101 h 1925247"/>
              <a:gd name="connsiteX9" fmla="*/ 443112 w 477044"/>
              <a:gd name="connsiteY9" fmla="*/ 1640976 h 1925247"/>
              <a:gd name="connsiteX10" fmla="*/ 435968 w 477044"/>
              <a:gd name="connsiteY10" fmla="*/ 1695739 h 1925247"/>
              <a:gd name="connsiteX11" fmla="*/ 424061 w 477044"/>
              <a:gd name="connsiteY11" fmla="*/ 1757664 h 1925247"/>
              <a:gd name="connsiteX12" fmla="*/ 409774 w 477044"/>
              <a:gd name="connsiteY12" fmla="*/ 1824326 h 1925247"/>
              <a:gd name="connsiteX13" fmla="*/ 419299 w 477044"/>
              <a:gd name="connsiteY13" fmla="*/ 1881476 h 1925247"/>
              <a:gd name="connsiteX14" fmla="*/ 419299 w 477044"/>
              <a:gd name="connsiteY14" fmla="*/ 1924339 h 1925247"/>
              <a:gd name="connsiteX15" fmla="*/ 428824 w 477044"/>
              <a:gd name="connsiteY15" fmla="*/ 1905289 h 1925247"/>
              <a:gd name="connsiteX16" fmla="*/ 428824 w 477044"/>
              <a:gd name="connsiteY16" fmla="*/ 1843376 h 1925247"/>
              <a:gd name="connsiteX17" fmla="*/ 447874 w 477044"/>
              <a:gd name="connsiteY17" fmla="*/ 1748126 h 1925247"/>
              <a:gd name="connsiteX18" fmla="*/ 471686 w 477044"/>
              <a:gd name="connsiteY18" fmla="*/ 1614776 h 1925247"/>
              <a:gd name="connsiteX19" fmla="*/ 476449 w 477044"/>
              <a:gd name="connsiteY19" fmla="*/ 1505239 h 1925247"/>
              <a:gd name="connsiteX20" fmla="*/ 462161 w 477044"/>
              <a:gd name="connsiteY20" fmla="*/ 1405226 h 1925247"/>
              <a:gd name="connsiteX21" fmla="*/ 414536 w 477044"/>
              <a:gd name="connsiteY21" fmla="*/ 1329026 h 1925247"/>
              <a:gd name="connsiteX22" fmla="*/ 347861 w 477044"/>
              <a:gd name="connsiteY22" fmla="*/ 1209964 h 1925247"/>
              <a:gd name="connsiteX23" fmla="*/ 304998 w 477044"/>
              <a:gd name="connsiteY23" fmla="*/ 1140901 h 1925247"/>
              <a:gd name="connsiteX24" fmla="*/ 290711 w 477044"/>
              <a:gd name="connsiteY24" fmla="*/ 1038514 h 1925247"/>
              <a:gd name="connsiteX25" fmla="*/ 281186 w 477044"/>
              <a:gd name="connsiteY25" fmla="*/ 66964 h 1925247"/>
              <a:gd name="connsiteX26" fmla="*/ 266898 w 477044"/>
              <a:gd name="connsiteY26" fmla="*/ 83381 h 1925247"/>
              <a:gd name="connsiteX27" fmla="*/ 252610 w 477044"/>
              <a:gd name="connsiteY27" fmla="*/ 73880 h 1925247"/>
              <a:gd name="connsiteX28" fmla="*/ 228798 w 477044"/>
              <a:gd name="connsiteY28" fmla="*/ 71505 h 1925247"/>
              <a:gd name="connsiteX29" fmla="*/ 147836 w 477044"/>
              <a:gd name="connsiteY29" fmla="*/ 81008 h 1925247"/>
              <a:gd name="connsiteX30" fmla="*/ 54967 w 477044"/>
              <a:gd name="connsiteY30" fmla="*/ 78632 h 1925247"/>
              <a:gd name="connsiteX31" fmla="*/ 19248 w 477044"/>
              <a:gd name="connsiteY31" fmla="*/ 85757 h 1925247"/>
              <a:gd name="connsiteX32" fmla="*/ 9723 w 477044"/>
              <a:gd name="connsiteY32" fmla="*/ 92883 h 1925247"/>
              <a:gd name="connsiteX33" fmla="*/ 199 w 477044"/>
              <a:gd name="connsiteY33" fmla="*/ 62201 h 1925247"/>
              <a:gd name="connsiteX0" fmla="*/ 199 w 477044"/>
              <a:gd name="connsiteY0" fmla="*/ 62201 h 1925247"/>
              <a:gd name="connsiteX1" fmla="*/ 4961 w 477044"/>
              <a:gd name="connsiteY1" fmla="*/ 1009939 h 1925247"/>
              <a:gd name="connsiteX2" fmla="*/ 24010 w 477044"/>
              <a:gd name="connsiteY2" fmla="*/ 1104816 h 1925247"/>
              <a:gd name="connsiteX3" fmla="*/ 38299 w 477044"/>
              <a:gd name="connsiteY3" fmla="*/ 1129001 h 1925247"/>
              <a:gd name="connsiteX4" fmla="*/ 124024 w 477044"/>
              <a:gd name="connsiteY4" fmla="*/ 1214726 h 1925247"/>
              <a:gd name="connsiteX5" fmla="*/ 219274 w 477044"/>
              <a:gd name="connsiteY5" fmla="*/ 1257589 h 1925247"/>
              <a:gd name="connsiteX6" fmla="*/ 366911 w 477044"/>
              <a:gd name="connsiteY6" fmla="*/ 1343314 h 1925247"/>
              <a:gd name="connsiteX7" fmla="*/ 438349 w 477044"/>
              <a:gd name="connsiteY7" fmla="*/ 1443326 h 1925247"/>
              <a:gd name="connsiteX8" fmla="*/ 447874 w 477044"/>
              <a:gd name="connsiteY8" fmla="*/ 1548101 h 1925247"/>
              <a:gd name="connsiteX9" fmla="*/ 443112 w 477044"/>
              <a:gd name="connsiteY9" fmla="*/ 1640976 h 1925247"/>
              <a:gd name="connsiteX10" fmla="*/ 435968 w 477044"/>
              <a:gd name="connsiteY10" fmla="*/ 1695739 h 1925247"/>
              <a:gd name="connsiteX11" fmla="*/ 424061 w 477044"/>
              <a:gd name="connsiteY11" fmla="*/ 1757664 h 1925247"/>
              <a:gd name="connsiteX12" fmla="*/ 409774 w 477044"/>
              <a:gd name="connsiteY12" fmla="*/ 1824326 h 1925247"/>
              <a:gd name="connsiteX13" fmla="*/ 405011 w 477044"/>
              <a:gd name="connsiteY13" fmla="*/ 1881476 h 1925247"/>
              <a:gd name="connsiteX14" fmla="*/ 419299 w 477044"/>
              <a:gd name="connsiteY14" fmla="*/ 1924339 h 1925247"/>
              <a:gd name="connsiteX15" fmla="*/ 428824 w 477044"/>
              <a:gd name="connsiteY15" fmla="*/ 1905289 h 1925247"/>
              <a:gd name="connsiteX16" fmla="*/ 428824 w 477044"/>
              <a:gd name="connsiteY16" fmla="*/ 1843376 h 1925247"/>
              <a:gd name="connsiteX17" fmla="*/ 447874 w 477044"/>
              <a:gd name="connsiteY17" fmla="*/ 1748126 h 1925247"/>
              <a:gd name="connsiteX18" fmla="*/ 471686 w 477044"/>
              <a:gd name="connsiteY18" fmla="*/ 1614776 h 1925247"/>
              <a:gd name="connsiteX19" fmla="*/ 476449 w 477044"/>
              <a:gd name="connsiteY19" fmla="*/ 1505239 h 1925247"/>
              <a:gd name="connsiteX20" fmla="*/ 462161 w 477044"/>
              <a:gd name="connsiteY20" fmla="*/ 1405226 h 1925247"/>
              <a:gd name="connsiteX21" fmla="*/ 414536 w 477044"/>
              <a:gd name="connsiteY21" fmla="*/ 1329026 h 1925247"/>
              <a:gd name="connsiteX22" fmla="*/ 347861 w 477044"/>
              <a:gd name="connsiteY22" fmla="*/ 1209964 h 1925247"/>
              <a:gd name="connsiteX23" fmla="*/ 304998 w 477044"/>
              <a:gd name="connsiteY23" fmla="*/ 1140901 h 1925247"/>
              <a:gd name="connsiteX24" fmla="*/ 290711 w 477044"/>
              <a:gd name="connsiteY24" fmla="*/ 1038514 h 1925247"/>
              <a:gd name="connsiteX25" fmla="*/ 281186 w 477044"/>
              <a:gd name="connsiteY25" fmla="*/ 66964 h 1925247"/>
              <a:gd name="connsiteX26" fmla="*/ 266898 w 477044"/>
              <a:gd name="connsiteY26" fmla="*/ 83381 h 1925247"/>
              <a:gd name="connsiteX27" fmla="*/ 252610 w 477044"/>
              <a:gd name="connsiteY27" fmla="*/ 73880 h 1925247"/>
              <a:gd name="connsiteX28" fmla="*/ 228798 w 477044"/>
              <a:gd name="connsiteY28" fmla="*/ 71505 h 1925247"/>
              <a:gd name="connsiteX29" fmla="*/ 147836 w 477044"/>
              <a:gd name="connsiteY29" fmla="*/ 81008 h 1925247"/>
              <a:gd name="connsiteX30" fmla="*/ 54967 w 477044"/>
              <a:gd name="connsiteY30" fmla="*/ 78632 h 1925247"/>
              <a:gd name="connsiteX31" fmla="*/ 19248 w 477044"/>
              <a:gd name="connsiteY31" fmla="*/ 85757 h 1925247"/>
              <a:gd name="connsiteX32" fmla="*/ 9723 w 477044"/>
              <a:gd name="connsiteY32" fmla="*/ 92883 h 1925247"/>
              <a:gd name="connsiteX33" fmla="*/ 199 w 477044"/>
              <a:gd name="connsiteY33" fmla="*/ 62201 h 1925247"/>
              <a:gd name="connsiteX0" fmla="*/ 199 w 477044"/>
              <a:gd name="connsiteY0" fmla="*/ 62201 h 1925578"/>
              <a:gd name="connsiteX1" fmla="*/ 4961 w 477044"/>
              <a:gd name="connsiteY1" fmla="*/ 1009939 h 1925578"/>
              <a:gd name="connsiteX2" fmla="*/ 24010 w 477044"/>
              <a:gd name="connsiteY2" fmla="*/ 1104816 h 1925578"/>
              <a:gd name="connsiteX3" fmla="*/ 38299 w 477044"/>
              <a:gd name="connsiteY3" fmla="*/ 1129001 h 1925578"/>
              <a:gd name="connsiteX4" fmla="*/ 124024 w 477044"/>
              <a:gd name="connsiteY4" fmla="*/ 1214726 h 1925578"/>
              <a:gd name="connsiteX5" fmla="*/ 219274 w 477044"/>
              <a:gd name="connsiteY5" fmla="*/ 1257589 h 1925578"/>
              <a:gd name="connsiteX6" fmla="*/ 366911 w 477044"/>
              <a:gd name="connsiteY6" fmla="*/ 1343314 h 1925578"/>
              <a:gd name="connsiteX7" fmla="*/ 438349 w 477044"/>
              <a:gd name="connsiteY7" fmla="*/ 1443326 h 1925578"/>
              <a:gd name="connsiteX8" fmla="*/ 447874 w 477044"/>
              <a:gd name="connsiteY8" fmla="*/ 1548101 h 1925578"/>
              <a:gd name="connsiteX9" fmla="*/ 443112 w 477044"/>
              <a:gd name="connsiteY9" fmla="*/ 1640976 h 1925578"/>
              <a:gd name="connsiteX10" fmla="*/ 435968 w 477044"/>
              <a:gd name="connsiteY10" fmla="*/ 1695739 h 1925578"/>
              <a:gd name="connsiteX11" fmla="*/ 424061 w 477044"/>
              <a:gd name="connsiteY11" fmla="*/ 1757664 h 1925578"/>
              <a:gd name="connsiteX12" fmla="*/ 409774 w 477044"/>
              <a:gd name="connsiteY12" fmla="*/ 1824326 h 1925578"/>
              <a:gd name="connsiteX13" fmla="*/ 405011 w 477044"/>
              <a:gd name="connsiteY13" fmla="*/ 1881476 h 1925578"/>
              <a:gd name="connsiteX14" fmla="*/ 419299 w 477044"/>
              <a:gd name="connsiteY14" fmla="*/ 1924339 h 1925578"/>
              <a:gd name="connsiteX15" fmla="*/ 421681 w 477044"/>
              <a:gd name="connsiteY15" fmla="*/ 1907664 h 1925578"/>
              <a:gd name="connsiteX16" fmla="*/ 428824 w 477044"/>
              <a:gd name="connsiteY16" fmla="*/ 1843376 h 1925578"/>
              <a:gd name="connsiteX17" fmla="*/ 447874 w 477044"/>
              <a:gd name="connsiteY17" fmla="*/ 1748126 h 1925578"/>
              <a:gd name="connsiteX18" fmla="*/ 471686 w 477044"/>
              <a:gd name="connsiteY18" fmla="*/ 1614776 h 1925578"/>
              <a:gd name="connsiteX19" fmla="*/ 476449 w 477044"/>
              <a:gd name="connsiteY19" fmla="*/ 1505239 h 1925578"/>
              <a:gd name="connsiteX20" fmla="*/ 462161 w 477044"/>
              <a:gd name="connsiteY20" fmla="*/ 1405226 h 1925578"/>
              <a:gd name="connsiteX21" fmla="*/ 414536 w 477044"/>
              <a:gd name="connsiteY21" fmla="*/ 1329026 h 1925578"/>
              <a:gd name="connsiteX22" fmla="*/ 347861 w 477044"/>
              <a:gd name="connsiteY22" fmla="*/ 1209964 h 1925578"/>
              <a:gd name="connsiteX23" fmla="*/ 304998 w 477044"/>
              <a:gd name="connsiteY23" fmla="*/ 1140901 h 1925578"/>
              <a:gd name="connsiteX24" fmla="*/ 290711 w 477044"/>
              <a:gd name="connsiteY24" fmla="*/ 1038514 h 1925578"/>
              <a:gd name="connsiteX25" fmla="*/ 281186 w 477044"/>
              <a:gd name="connsiteY25" fmla="*/ 66964 h 1925578"/>
              <a:gd name="connsiteX26" fmla="*/ 266898 w 477044"/>
              <a:gd name="connsiteY26" fmla="*/ 83381 h 1925578"/>
              <a:gd name="connsiteX27" fmla="*/ 252610 w 477044"/>
              <a:gd name="connsiteY27" fmla="*/ 73880 h 1925578"/>
              <a:gd name="connsiteX28" fmla="*/ 228798 w 477044"/>
              <a:gd name="connsiteY28" fmla="*/ 71505 h 1925578"/>
              <a:gd name="connsiteX29" fmla="*/ 147836 w 477044"/>
              <a:gd name="connsiteY29" fmla="*/ 81008 h 1925578"/>
              <a:gd name="connsiteX30" fmla="*/ 54967 w 477044"/>
              <a:gd name="connsiteY30" fmla="*/ 78632 h 1925578"/>
              <a:gd name="connsiteX31" fmla="*/ 19248 w 477044"/>
              <a:gd name="connsiteY31" fmla="*/ 85757 h 1925578"/>
              <a:gd name="connsiteX32" fmla="*/ 9723 w 477044"/>
              <a:gd name="connsiteY32" fmla="*/ 92883 h 1925578"/>
              <a:gd name="connsiteX33" fmla="*/ 199 w 477044"/>
              <a:gd name="connsiteY33" fmla="*/ 62201 h 1925578"/>
              <a:gd name="connsiteX0" fmla="*/ 199 w 477044"/>
              <a:gd name="connsiteY0" fmla="*/ 62201 h 1925578"/>
              <a:gd name="connsiteX1" fmla="*/ 4961 w 477044"/>
              <a:gd name="connsiteY1" fmla="*/ 1009939 h 1925578"/>
              <a:gd name="connsiteX2" fmla="*/ 24010 w 477044"/>
              <a:gd name="connsiteY2" fmla="*/ 1104816 h 1925578"/>
              <a:gd name="connsiteX3" fmla="*/ 38299 w 477044"/>
              <a:gd name="connsiteY3" fmla="*/ 1129001 h 1925578"/>
              <a:gd name="connsiteX4" fmla="*/ 124024 w 477044"/>
              <a:gd name="connsiteY4" fmla="*/ 1214726 h 1925578"/>
              <a:gd name="connsiteX5" fmla="*/ 219274 w 477044"/>
              <a:gd name="connsiteY5" fmla="*/ 1257589 h 1925578"/>
              <a:gd name="connsiteX6" fmla="*/ 366911 w 477044"/>
              <a:gd name="connsiteY6" fmla="*/ 1343314 h 1925578"/>
              <a:gd name="connsiteX7" fmla="*/ 438349 w 477044"/>
              <a:gd name="connsiteY7" fmla="*/ 1443326 h 1925578"/>
              <a:gd name="connsiteX8" fmla="*/ 447874 w 477044"/>
              <a:gd name="connsiteY8" fmla="*/ 1548101 h 1925578"/>
              <a:gd name="connsiteX9" fmla="*/ 443112 w 477044"/>
              <a:gd name="connsiteY9" fmla="*/ 1640976 h 1925578"/>
              <a:gd name="connsiteX10" fmla="*/ 424061 w 477044"/>
              <a:gd name="connsiteY10" fmla="*/ 1757664 h 1925578"/>
              <a:gd name="connsiteX11" fmla="*/ 409774 w 477044"/>
              <a:gd name="connsiteY11" fmla="*/ 1824326 h 1925578"/>
              <a:gd name="connsiteX12" fmla="*/ 405011 w 477044"/>
              <a:gd name="connsiteY12" fmla="*/ 1881476 h 1925578"/>
              <a:gd name="connsiteX13" fmla="*/ 419299 w 477044"/>
              <a:gd name="connsiteY13" fmla="*/ 1924339 h 1925578"/>
              <a:gd name="connsiteX14" fmla="*/ 421681 w 477044"/>
              <a:gd name="connsiteY14" fmla="*/ 1907664 h 1925578"/>
              <a:gd name="connsiteX15" fmla="*/ 428824 w 477044"/>
              <a:gd name="connsiteY15" fmla="*/ 1843376 h 1925578"/>
              <a:gd name="connsiteX16" fmla="*/ 447874 w 477044"/>
              <a:gd name="connsiteY16" fmla="*/ 1748126 h 1925578"/>
              <a:gd name="connsiteX17" fmla="*/ 471686 w 477044"/>
              <a:gd name="connsiteY17" fmla="*/ 1614776 h 1925578"/>
              <a:gd name="connsiteX18" fmla="*/ 476449 w 477044"/>
              <a:gd name="connsiteY18" fmla="*/ 1505239 h 1925578"/>
              <a:gd name="connsiteX19" fmla="*/ 462161 w 477044"/>
              <a:gd name="connsiteY19" fmla="*/ 1405226 h 1925578"/>
              <a:gd name="connsiteX20" fmla="*/ 414536 w 477044"/>
              <a:gd name="connsiteY20" fmla="*/ 1329026 h 1925578"/>
              <a:gd name="connsiteX21" fmla="*/ 347861 w 477044"/>
              <a:gd name="connsiteY21" fmla="*/ 1209964 h 1925578"/>
              <a:gd name="connsiteX22" fmla="*/ 304998 w 477044"/>
              <a:gd name="connsiteY22" fmla="*/ 1140901 h 1925578"/>
              <a:gd name="connsiteX23" fmla="*/ 290711 w 477044"/>
              <a:gd name="connsiteY23" fmla="*/ 1038514 h 1925578"/>
              <a:gd name="connsiteX24" fmla="*/ 281186 w 477044"/>
              <a:gd name="connsiteY24" fmla="*/ 66964 h 1925578"/>
              <a:gd name="connsiteX25" fmla="*/ 266898 w 477044"/>
              <a:gd name="connsiteY25" fmla="*/ 83381 h 1925578"/>
              <a:gd name="connsiteX26" fmla="*/ 252610 w 477044"/>
              <a:gd name="connsiteY26" fmla="*/ 73880 h 1925578"/>
              <a:gd name="connsiteX27" fmla="*/ 228798 w 477044"/>
              <a:gd name="connsiteY27" fmla="*/ 71505 h 1925578"/>
              <a:gd name="connsiteX28" fmla="*/ 147836 w 477044"/>
              <a:gd name="connsiteY28" fmla="*/ 81008 h 1925578"/>
              <a:gd name="connsiteX29" fmla="*/ 54967 w 477044"/>
              <a:gd name="connsiteY29" fmla="*/ 78632 h 1925578"/>
              <a:gd name="connsiteX30" fmla="*/ 19248 w 477044"/>
              <a:gd name="connsiteY30" fmla="*/ 85757 h 1925578"/>
              <a:gd name="connsiteX31" fmla="*/ 9723 w 477044"/>
              <a:gd name="connsiteY31" fmla="*/ 92883 h 1925578"/>
              <a:gd name="connsiteX32" fmla="*/ 199 w 477044"/>
              <a:gd name="connsiteY32" fmla="*/ 62201 h 1925578"/>
              <a:gd name="connsiteX0" fmla="*/ 199 w 477044"/>
              <a:gd name="connsiteY0" fmla="*/ 62201 h 1925578"/>
              <a:gd name="connsiteX1" fmla="*/ 4961 w 477044"/>
              <a:gd name="connsiteY1" fmla="*/ 1009939 h 1925578"/>
              <a:gd name="connsiteX2" fmla="*/ 24010 w 477044"/>
              <a:gd name="connsiteY2" fmla="*/ 1104816 h 1925578"/>
              <a:gd name="connsiteX3" fmla="*/ 38299 w 477044"/>
              <a:gd name="connsiteY3" fmla="*/ 1129001 h 1925578"/>
              <a:gd name="connsiteX4" fmla="*/ 124024 w 477044"/>
              <a:gd name="connsiteY4" fmla="*/ 1214726 h 1925578"/>
              <a:gd name="connsiteX5" fmla="*/ 219274 w 477044"/>
              <a:gd name="connsiteY5" fmla="*/ 1257589 h 1925578"/>
              <a:gd name="connsiteX6" fmla="*/ 357386 w 477044"/>
              <a:gd name="connsiteY6" fmla="*/ 1350440 h 1925578"/>
              <a:gd name="connsiteX7" fmla="*/ 438349 w 477044"/>
              <a:gd name="connsiteY7" fmla="*/ 1443326 h 1925578"/>
              <a:gd name="connsiteX8" fmla="*/ 447874 w 477044"/>
              <a:gd name="connsiteY8" fmla="*/ 1548101 h 1925578"/>
              <a:gd name="connsiteX9" fmla="*/ 443112 w 477044"/>
              <a:gd name="connsiteY9" fmla="*/ 1640976 h 1925578"/>
              <a:gd name="connsiteX10" fmla="*/ 424061 w 477044"/>
              <a:gd name="connsiteY10" fmla="*/ 1757664 h 1925578"/>
              <a:gd name="connsiteX11" fmla="*/ 409774 w 477044"/>
              <a:gd name="connsiteY11" fmla="*/ 1824326 h 1925578"/>
              <a:gd name="connsiteX12" fmla="*/ 405011 w 477044"/>
              <a:gd name="connsiteY12" fmla="*/ 1881476 h 1925578"/>
              <a:gd name="connsiteX13" fmla="*/ 419299 w 477044"/>
              <a:gd name="connsiteY13" fmla="*/ 1924339 h 1925578"/>
              <a:gd name="connsiteX14" fmla="*/ 421681 w 477044"/>
              <a:gd name="connsiteY14" fmla="*/ 1907664 h 1925578"/>
              <a:gd name="connsiteX15" fmla="*/ 428824 w 477044"/>
              <a:gd name="connsiteY15" fmla="*/ 1843376 h 1925578"/>
              <a:gd name="connsiteX16" fmla="*/ 447874 w 477044"/>
              <a:gd name="connsiteY16" fmla="*/ 1748126 h 1925578"/>
              <a:gd name="connsiteX17" fmla="*/ 471686 w 477044"/>
              <a:gd name="connsiteY17" fmla="*/ 1614776 h 1925578"/>
              <a:gd name="connsiteX18" fmla="*/ 476449 w 477044"/>
              <a:gd name="connsiteY18" fmla="*/ 1505239 h 1925578"/>
              <a:gd name="connsiteX19" fmla="*/ 462161 w 477044"/>
              <a:gd name="connsiteY19" fmla="*/ 1405226 h 1925578"/>
              <a:gd name="connsiteX20" fmla="*/ 414536 w 477044"/>
              <a:gd name="connsiteY20" fmla="*/ 1329026 h 1925578"/>
              <a:gd name="connsiteX21" fmla="*/ 347861 w 477044"/>
              <a:gd name="connsiteY21" fmla="*/ 1209964 h 1925578"/>
              <a:gd name="connsiteX22" fmla="*/ 304998 w 477044"/>
              <a:gd name="connsiteY22" fmla="*/ 1140901 h 1925578"/>
              <a:gd name="connsiteX23" fmla="*/ 290711 w 477044"/>
              <a:gd name="connsiteY23" fmla="*/ 1038514 h 1925578"/>
              <a:gd name="connsiteX24" fmla="*/ 281186 w 477044"/>
              <a:gd name="connsiteY24" fmla="*/ 66964 h 1925578"/>
              <a:gd name="connsiteX25" fmla="*/ 266898 w 477044"/>
              <a:gd name="connsiteY25" fmla="*/ 83381 h 1925578"/>
              <a:gd name="connsiteX26" fmla="*/ 252610 w 477044"/>
              <a:gd name="connsiteY26" fmla="*/ 73880 h 1925578"/>
              <a:gd name="connsiteX27" fmla="*/ 228798 w 477044"/>
              <a:gd name="connsiteY27" fmla="*/ 71505 h 1925578"/>
              <a:gd name="connsiteX28" fmla="*/ 147836 w 477044"/>
              <a:gd name="connsiteY28" fmla="*/ 81008 h 1925578"/>
              <a:gd name="connsiteX29" fmla="*/ 54967 w 477044"/>
              <a:gd name="connsiteY29" fmla="*/ 78632 h 1925578"/>
              <a:gd name="connsiteX30" fmla="*/ 19248 w 477044"/>
              <a:gd name="connsiteY30" fmla="*/ 85757 h 1925578"/>
              <a:gd name="connsiteX31" fmla="*/ 9723 w 477044"/>
              <a:gd name="connsiteY31" fmla="*/ 92883 h 1925578"/>
              <a:gd name="connsiteX32" fmla="*/ 199 w 477044"/>
              <a:gd name="connsiteY32" fmla="*/ 62201 h 1925578"/>
              <a:gd name="connsiteX0" fmla="*/ 199 w 477044"/>
              <a:gd name="connsiteY0" fmla="*/ 62201 h 1925578"/>
              <a:gd name="connsiteX1" fmla="*/ 4961 w 477044"/>
              <a:gd name="connsiteY1" fmla="*/ 1009939 h 1925578"/>
              <a:gd name="connsiteX2" fmla="*/ 24010 w 477044"/>
              <a:gd name="connsiteY2" fmla="*/ 1104816 h 1925578"/>
              <a:gd name="connsiteX3" fmla="*/ 38299 w 477044"/>
              <a:gd name="connsiteY3" fmla="*/ 1129001 h 1925578"/>
              <a:gd name="connsiteX4" fmla="*/ 124024 w 477044"/>
              <a:gd name="connsiteY4" fmla="*/ 1214726 h 1925578"/>
              <a:gd name="connsiteX5" fmla="*/ 219274 w 477044"/>
              <a:gd name="connsiteY5" fmla="*/ 1257589 h 1925578"/>
              <a:gd name="connsiteX6" fmla="*/ 357386 w 477044"/>
              <a:gd name="connsiteY6" fmla="*/ 1350440 h 1925578"/>
              <a:gd name="connsiteX7" fmla="*/ 438349 w 477044"/>
              <a:gd name="connsiteY7" fmla="*/ 1443326 h 1925578"/>
              <a:gd name="connsiteX8" fmla="*/ 447874 w 477044"/>
              <a:gd name="connsiteY8" fmla="*/ 1548101 h 1925578"/>
              <a:gd name="connsiteX9" fmla="*/ 443112 w 477044"/>
              <a:gd name="connsiteY9" fmla="*/ 1640976 h 1925578"/>
              <a:gd name="connsiteX10" fmla="*/ 424061 w 477044"/>
              <a:gd name="connsiteY10" fmla="*/ 1757664 h 1925578"/>
              <a:gd name="connsiteX11" fmla="*/ 409774 w 477044"/>
              <a:gd name="connsiteY11" fmla="*/ 1824326 h 1925578"/>
              <a:gd name="connsiteX12" fmla="*/ 405011 w 477044"/>
              <a:gd name="connsiteY12" fmla="*/ 1881476 h 1925578"/>
              <a:gd name="connsiteX13" fmla="*/ 419299 w 477044"/>
              <a:gd name="connsiteY13" fmla="*/ 1924339 h 1925578"/>
              <a:gd name="connsiteX14" fmla="*/ 421681 w 477044"/>
              <a:gd name="connsiteY14" fmla="*/ 1907664 h 1925578"/>
              <a:gd name="connsiteX15" fmla="*/ 428824 w 477044"/>
              <a:gd name="connsiteY15" fmla="*/ 1843376 h 1925578"/>
              <a:gd name="connsiteX16" fmla="*/ 447874 w 477044"/>
              <a:gd name="connsiteY16" fmla="*/ 1748126 h 1925578"/>
              <a:gd name="connsiteX17" fmla="*/ 471686 w 477044"/>
              <a:gd name="connsiteY17" fmla="*/ 1614776 h 1925578"/>
              <a:gd name="connsiteX18" fmla="*/ 476449 w 477044"/>
              <a:gd name="connsiteY18" fmla="*/ 1505239 h 1925578"/>
              <a:gd name="connsiteX19" fmla="*/ 462161 w 477044"/>
              <a:gd name="connsiteY19" fmla="*/ 1405226 h 1925578"/>
              <a:gd name="connsiteX20" fmla="*/ 421680 w 477044"/>
              <a:gd name="connsiteY20" fmla="*/ 1329026 h 1925578"/>
              <a:gd name="connsiteX21" fmla="*/ 347861 w 477044"/>
              <a:gd name="connsiteY21" fmla="*/ 1209964 h 1925578"/>
              <a:gd name="connsiteX22" fmla="*/ 304998 w 477044"/>
              <a:gd name="connsiteY22" fmla="*/ 1140901 h 1925578"/>
              <a:gd name="connsiteX23" fmla="*/ 290711 w 477044"/>
              <a:gd name="connsiteY23" fmla="*/ 1038514 h 1925578"/>
              <a:gd name="connsiteX24" fmla="*/ 281186 w 477044"/>
              <a:gd name="connsiteY24" fmla="*/ 66964 h 1925578"/>
              <a:gd name="connsiteX25" fmla="*/ 266898 w 477044"/>
              <a:gd name="connsiteY25" fmla="*/ 83381 h 1925578"/>
              <a:gd name="connsiteX26" fmla="*/ 252610 w 477044"/>
              <a:gd name="connsiteY26" fmla="*/ 73880 h 1925578"/>
              <a:gd name="connsiteX27" fmla="*/ 228798 w 477044"/>
              <a:gd name="connsiteY27" fmla="*/ 71505 h 1925578"/>
              <a:gd name="connsiteX28" fmla="*/ 147836 w 477044"/>
              <a:gd name="connsiteY28" fmla="*/ 81008 h 1925578"/>
              <a:gd name="connsiteX29" fmla="*/ 54967 w 477044"/>
              <a:gd name="connsiteY29" fmla="*/ 78632 h 1925578"/>
              <a:gd name="connsiteX30" fmla="*/ 19248 w 477044"/>
              <a:gd name="connsiteY30" fmla="*/ 85757 h 1925578"/>
              <a:gd name="connsiteX31" fmla="*/ 9723 w 477044"/>
              <a:gd name="connsiteY31" fmla="*/ 92883 h 1925578"/>
              <a:gd name="connsiteX32" fmla="*/ 199 w 477044"/>
              <a:gd name="connsiteY32" fmla="*/ 62201 h 1925578"/>
              <a:gd name="connsiteX0" fmla="*/ 199 w 477044"/>
              <a:gd name="connsiteY0" fmla="*/ 62201 h 1925578"/>
              <a:gd name="connsiteX1" fmla="*/ 4961 w 477044"/>
              <a:gd name="connsiteY1" fmla="*/ 1009939 h 1925578"/>
              <a:gd name="connsiteX2" fmla="*/ 24010 w 477044"/>
              <a:gd name="connsiteY2" fmla="*/ 1104816 h 1925578"/>
              <a:gd name="connsiteX3" fmla="*/ 38299 w 477044"/>
              <a:gd name="connsiteY3" fmla="*/ 1129001 h 1925578"/>
              <a:gd name="connsiteX4" fmla="*/ 124024 w 477044"/>
              <a:gd name="connsiteY4" fmla="*/ 1214726 h 1925578"/>
              <a:gd name="connsiteX5" fmla="*/ 219274 w 477044"/>
              <a:gd name="connsiteY5" fmla="*/ 1257589 h 1925578"/>
              <a:gd name="connsiteX6" fmla="*/ 357386 w 477044"/>
              <a:gd name="connsiteY6" fmla="*/ 1350440 h 1925578"/>
              <a:gd name="connsiteX7" fmla="*/ 438349 w 477044"/>
              <a:gd name="connsiteY7" fmla="*/ 1443326 h 1925578"/>
              <a:gd name="connsiteX8" fmla="*/ 447874 w 477044"/>
              <a:gd name="connsiteY8" fmla="*/ 1548101 h 1925578"/>
              <a:gd name="connsiteX9" fmla="*/ 443112 w 477044"/>
              <a:gd name="connsiteY9" fmla="*/ 1640976 h 1925578"/>
              <a:gd name="connsiteX10" fmla="*/ 424061 w 477044"/>
              <a:gd name="connsiteY10" fmla="*/ 1757664 h 1925578"/>
              <a:gd name="connsiteX11" fmla="*/ 409774 w 477044"/>
              <a:gd name="connsiteY11" fmla="*/ 1824326 h 1925578"/>
              <a:gd name="connsiteX12" fmla="*/ 405011 w 477044"/>
              <a:gd name="connsiteY12" fmla="*/ 1881476 h 1925578"/>
              <a:gd name="connsiteX13" fmla="*/ 419299 w 477044"/>
              <a:gd name="connsiteY13" fmla="*/ 1924339 h 1925578"/>
              <a:gd name="connsiteX14" fmla="*/ 421681 w 477044"/>
              <a:gd name="connsiteY14" fmla="*/ 1907664 h 1925578"/>
              <a:gd name="connsiteX15" fmla="*/ 428824 w 477044"/>
              <a:gd name="connsiteY15" fmla="*/ 1843376 h 1925578"/>
              <a:gd name="connsiteX16" fmla="*/ 447874 w 477044"/>
              <a:gd name="connsiteY16" fmla="*/ 1748126 h 1925578"/>
              <a:gd name="connsiteX17" fmla="*/ 471686 w 477044"/>
              <a:gd name="connsiteY17" fmla="*/ 1614776 h 1925578"/>
              <a:gd name="connsiteX18" fmla="*/ 476449 w 477044"/>
              <a:gd name="connsiteY18" fmla="*/ 1505239 h 1925578"/>
              <a:gd name="connsiteX19" fmla="*/ 462161 w 477044"/>
              <a:gd name="connsiteY19" fmla="*/ 1405226 h 1925578"/>
              <a:gd name="connsiteX20" fmla="*/ 421680 w 477044"/>
              <a:gd name="connsiteY20" fmla="*/ 1329026 h 1925578"/>
              <a:gd name="connsiteX21" fmla="*/ 347861 w 477044"/>
              <a:gd name="connsiteY21" fmla="*/ 1209964 h 1925578"/>
              <a:gd name="connsiteX22" fmla="*/ 312142 w 477044"/>
              <a:gd name="connsiteY22" fmla="*/ 1138526 h 1925578"/>
              <a:gd name="connsiteX23" fmla="*/ 290711 w 477044"/>
              <a:gd name="connsiteY23" fmla="*/ 1038514 h 1925578"/>
              <a:gd name="connsiteX24" fmla="*/ 281186 w 477044"/>
              <a:gd name="connsiteY24" fmla="*/ 66964 h 1925578"/>
              <a:gd name="connsiteX25" fmla="*/ 266898 w 477044"/>
              <a:gd name="connsiteY25" fmla="*/ 83381 h 1925578"/>
              <a:gd name="connsiteX26" fmla="*/ 252610 w 477044"/>
              <a:gd name="connsiteY26" fmla="*/ 73880 h 1925578"/>
              <a:gd name="connsiteX27" fmla="*/ 228798 w 477044"/>
              <a:gd name="connsiteY27" fmla="*/ 71505 h 1925578"/>
              <a:gd name="connsiteX28" fmla="*/ 147836 w 477044"/>
              <a:gd name="connsiteY28" fmla="*/ 81008 h 1925578"/>
              <a:gd name="connsiteX29" fmla="*/ 54967 w 477044"/>
              <a:gd name="connsiteY29" fmla="*/ 78632 h 1925578"/>
              <a:gd name="connsiteX30" fmla="*/ 19248 w 477044"/>
              <a:gd name="connsiteY30" fmla="*/ 85757 h 1925578"/>
              <a:gd name="connsiteX31" fmla="*/ 9723 w 477044"/>
              <a:gd name="connsiteY31" fmla="*/ 92883 h 1925578"/>
              <a:gd name="connsiteX32" fmla="*/ 199 w 477044"/>
              <a:gd name="connsiteY32" fmla="*/ 62201 h 1925578"/>
              <a:gd name="connsiteX0" fmla="*/ 199 w 477044"/>
              <a:gd name="connsiteY0" fmla="*/ 62201 h 1925578"/>
              <a:gd name="connsiteX1" fmla="*/ 4961 w 477044"/>
              <a:gd name="connsiteY1" fmla="*/ 1009939 h 1925578"/>
              <a:gd name="connsiteX2" fmla="*/ 24010 w 477044"/>
              <a:gd name="connsiteY2" fmla="*/ 1104816 h 1925578"/>
              <a:gd name="connsiteX3" fmla="*/ 124024 w 477044"/>
              <a:gd name="connsiteY3" fmla="*/ 1214726 h 1925578"/>
              <a:gd name="connsiteX4" fmla="*/ 219274 w 477044"/>
              <a:gd name="connsiteY4" fmla="*/ 1257589 h 1925578"/>
              <a:gd name="connsiteX5" fmla="*/ 357386 w 477044"/>
              <a:gd name="connsiteY5" fmla="*/ 1350440 h 1925578"/>
              <a:gd name="connsiteX6" fmla="*/ 438349 w 477044"/>
              <a:gd name="connsiteY6" fmla="*/ 1443326 h 1925578"/>
              <a:gd name="connsiteX7" fmla="*/ 447874 w 477044"/>
              <a:gd name="connsiteY7" fmla="*/ 1548101 h 1925578"/>
              <a:gd name="connsiteX8" fmla="*/ 443112 w 477044"/>
              <a:gd name="connsiteY8" fmla="*/ 1640976 h 1925578"/>
              <a:gd name="connsiteX9" fmla="*/ 424061 w 477044"/>
              <a:gd name="connsiteY9" fmla="*/ 1757664 h 1925578"/>
              <a:gd name="connsiteX10" fmla="*/ 409774 w 477044"/>
              <a:gd name="connsiteY10" fmla="*/ 1824326 h 1925578"/>
              <a:gd name="connsiteX11" fmla="*/ 405011 w 477044"/>
              <a:gd name="connsiteY11" fmla="*/ 1881476 h 1925578"/>
              <a:gd name="connsiteX12" fmla="*/ 419299 w 477044"/>
              <a:gd name="connsiteY12" fmla="*/ 1924339 h 1925578"/>
              <a:gd name="connsiteX13" fmla="*/ 421681 w 477044"/>
              <a:gd name="connsiteY13" fmla="*/ 1907664 h 1925578"/>
              <a:gd name="connsiteX14" fmla="*/ 428824 w 477044"/>
              <a:gd name="connsiteY14" fmla="*/ 1843376 h 1925578"/>
              <a:gd name="connsiteX15" fmla="*/ 447874 w 477044"/>
              <a:gd name="connsiteY15" fmla="*/ 1748126 h 1925578"/>
              <a:gd name="connsiteX16" fmla="*/ 471686 w 477044"/>
              <a:gd name="connsiteY16" fmla="*/ 1614776 h 1925578"/>
              <a:gd name="connsiteX17" fmla="*/ 476449 w 477044"/>
              <a:gd name="connsiteY17" fmla="*/ 1505239 h 1925578"/>
              <a:gd name="connsiteX18" fmla="*/ 462161 w 477044"/>
              <a:gd name="connsiteY18" fmla="*/ 1405226 h 1925578"/>
              <a:gd name="connsiteX19" fmla="*/ 421680 w 477044"/>
              <a:gd name="connsiteY19" fmla="*/ 1329026 h 1925578"/>
              <a:gd name="connsiteX20" fmla="*/ 347861 w 477044"/>
              <a:gd name="connsiteY20" fmla="*/ 1209964 h 1925578"/>
              <a:gd name="connsiteX21" fmla="*/ 312142 w 477044"/>
              <a:gd name="connsiteY21" fmla="*/ 1138526 h 1925578"/>
              <a:gd name="connsiteX22" fmla="*/ 290711 w 477044"/>
              <a:gd name="connsiteY22" fmla="*/ 1038514 h 1925578"/>
              <a:gd name="connsiteX23" fmla="*/ 281186 w 477044"/>
              <a:gd name="connsiteY23" fmla="*/ 66964 h 1925578"/>
              <a:gd name="connsiteX24" fmla="*/ 266898 w 477044"/>
              <a:gd name="connsiteY24" fmla="*/ 83381 h 1925578"/>
              <a:gd name="connsiteX25" fmla="*/ 252610 w 477044"/>
              <a:gd name="connsiteY25" fmla="*/ 73880 h 1925578"/>
              <a:gd name="connsiteX26" fmla="*/ 228798 w 477044"/>
              <a:gd name="connsiteY26" fmla="*/ 71505 h 1925578"/>
              <a:gd name="connsiteX27" fmla="*/ 147836 w 477044"/>
              <a:gd name="connsiteY27" fmla="*/ 81008 h 1925578"/>
              <a:gd name="connsiteX28" fmla="*/ 54967 w 477044"/>
              <a:gd name="connsiteY28" fmla="*/ 78632 h 1925578"/>
              <a:gd name="connsiteX29" fmla="*/ 19248 w 477044"/>
              <a:gd name="connsiteY29" fmla="*/ 85757 h 1925578"/>
              <a:gd name="connsiteX30" fmla="*/ 9723 w 477044"/>
              <a:gd name="connsiteY30" fmla="*/ 92883 h 1925578"/>
              <a:gd name="connsiteX31" fmla="*/ 199 w 477044"/>
              <a:gd name="connsiteY31" fmla="*/ 62201 h 1925578"/>
              <a:gd name="connsiteX0" fmla="*/ 199 w 477044"/>
              <a:gd name="connsiteY0" fmla="*/ 62201 h 1925578"/>
              <a:gd name="connsiteX1" fmla="*/ 4961 w 477044"/>
              <a:gd name="connsiteY1" fmla="*/ 1009939 h 1925578"/>
              <a:gd name="connsiteX2" fmla="*/ 24010 w 477044"/>
              <a:gd name="connsiteY2" fmla="*/ 1104816 h 1925578"/>
              <a:gd name="connsiteX3" fmla="*/ 124024 w 477044"/>
              <a:gd name="connsiteY3" fmla="*/ 1214726 h 1925578"/>
              <a:gd name="connsiteX4" fmla="*/ 219274 w 477044"/>
              <a:gd name="connsiteY4" fmla="*/ 1257589 h 1925578"/>
              <a:gd name="connsiteX5" fmla="*/ 357386 w 477044"/>
              <a:gd name="connsiteY5" fmla="*/ 1350440 h 1925578"/>
              <a:gd name="connsiteX6" fmla="*/ 438349 w 477044"/>
              <a:gd name="connsiteY6" fmla="*/ 1443326 h 1925578"/>
              <a:gd name="connsiteX7" fmla="*/ 447874 w 477044"/>
              <a:gd name="connsiteY7" fmla="*/ 1548101 h 1925578"/>
              <a:gd name="connsiteX8" fmla="*/ 443112 w 477044"/>
              <a:gd name="connsiteY8" fmla="*/ 1640976 h 1925578"/>
              <a:gd name="connsiteX9" fmla="*/ 424061 w 477044"/>
              <a:gd name="connsiteY9" fmla="*/ 1757664 h 1925578"/>
              <a:gd name="connsiteX10" fmla="*/ 409774 w 477044"/>
              <a:gd name="connsiteY10" fmla="*/ 1824326 h 1925578"/>
              <a:gd name="connsiteX11" fmla="*/ 405011 w 477044"/>
              <a:gd name="connsiteY11" fmla="*/ 1881476 h 1925578"/>
              <a:gd name="connsiteX12" fmla="*/ 419299 w 477044"/>
              <a:gd name="connsiteY12" fmla="*/ 1924339 h 1925578"/>
              <a:gd name="connsiteX13" fmla="*/ 421681 w 477044"/>
              <a:gd name="connsiteY13" fmla="*/ 1907664 h 1925578"/>
              <a:gd name="connsiteX14" fmla="*/ 428824 w 477044"/>
              <a:gd name="connsiteY14" fmla="*/ 1843376 h 1925578"/>
              <a:gd name="connsiteX15" fmla="*/ 447874 w 477044"/>
              <a:gd name="connsiteY15" fmla="*/ 1748126 h 1925578"/>
              <a:gd name="connsiteX16" fmla="*/ 471686 w 477044"/>
              <a:gd name="connsiteY16" fmla="*/ 1614776 h 1925578"/>
              <a:gd name="connsiteX17" fmla="*/ 476449 w 477044"/>
              <a:gd name="connsiteY17" fmla="*/ 1505239 h 1925578"/>
              <a:gd name="connsiteX18" fmla="*/ 462161 w 477044"/>
              <a:gd name="connsiteY18" fmla="*/ 1405226 h 1925578"/>
              <a:gd name="connsiteX19" fmla="*/ 421680 w 477044"/>
              <a:gd name="connsiteY19" fmla="*/ 1329026 h 1925578"/>
              <a:gd name="connsiteX20" fmla="*/ 347861 w 477044"/>
              <a:gd name="connsiteY20" fmla="*/ 1209964 h 1925578"/>
              <a:gd name="connsiteX21" fmla="*/ 290711 w 477044"/>
              <a:gd name="connsiteY21" fmla="*/ 1038514 h 1925578"/>
              <a:gd name="connsiteX22" fmla="*/ 281186 w 477044"/>
              <a:gd name="connsiteY22" fmla="*/ 66964 h 1925578"/>
              <a:gd name="connsiteX23" fmla="*/ 266898 w 477044"/>
              <a:gd name="connsiteY23" fmla="*/ 83381 h 1925578"/>
              <a:gd name="connsiteX24" fmla="*/ 252610 w 477044"/>
              <a:gd name="connsiteY24" fmla="*/ 73880 h 1925578"/>
              <a:gd name="connsiteX25" fmla="*/ 228798 w 477044"/>
              <a:gd name="connsiteY25" fmla="*/ 71505 h 1925578"/>
              <a:gd name="connsiteX26" fmla="*/ 147836 w 477044"/>
              <a:gd name="connsiteY26" fmla="*/ 81008 h 1925578"/>
              <a:gd name="connsiteX27" fmla="*/ 54967 w 477044"/>
              <a:gd name="connsiteY27" fmla="*/ 78632 h 1925578"/>
              <a:gd name="connsiteX28" fmla="*/ 19248 w 477044"/>
              <a:gd name="connsiteY28" fmla="*/ 85757 h 1925578"/>
              <a:gd name="connsiteX29" fmla="*/ 9723 w 477044"/>
              <a:gd name="connsiteY29" fmla="*/ 92883 h 1925578"/>
              <a:gd name="connsiteX30" fmla="*/ 199 w 477044"/>
              <a:gd name="connsiteY30" fmla="*/ 62201 h 1925578"/>
              <a:gd name="connsiteX0" fmla="*/ 199 w 477044"/>
              <a:gd name="connsiteY0" fmla="*/ 62201 h 1925578"/>
              <a:gd name="connsiteX1" fmla="*/ 4961 w 477044"/>
              <a:gd name="connsiteY1" fmla="*/ 1009939 h 1925578"/>
              <a:gd name="connsiteX2" fmla="*/ 24010 w 477044"/>
              <a:gd name="connsiteY2" fmla="*/ 1104816 h 1925578"/>
              <a:gd name="connsiteX3" fmla="*/ 124024 w 477044"/>
              <a:gd name="connsiteY3" fmla="*/ 1214726 h 1925578"/>
              <a:gd name="connsiteX4" fmla="*/ 219274 w 477044"/>
              <a:gd name="connsiteY4" fmla="*/ 1257589 h 1925578"/>
              <a:gd name="connsiteX5" fmla="*/ 357386 w 477044"/>
              <a:gd name="connsiteY5" fmla="*/ 1350440 h 1925578"/>
              <a:gd name="connsiteX6" fmla="*/ 438349 w 477044"/>
              <a:gd name="connsiteY6" fmla="*/ 1443326 h 1925578"/>
              <a:gd name="connsiteX7" fmla="*/ 447874 w 477044"/>
              <a:gd name="connsiteY7" fmla="*/ 1548101 h 1925578"/>
              <a:gd name="connsiteX8" fmla="*/ 443112 w 477044"/>
              <a:gd name="connsiteY8" fmla="*/ 1640976 h 1925578"/>
              <a:gd name="connsiteX9" fmla="*/ 424061 w 477044"/>
              <a:gd name="connsiteY9" fmla="*/ 1757664 h 1925578"/>
              <a:gd name="connsiteX10" fmla="*/ 409774 w 477044"/>
              <a:gd name="connsiteY10" fmla="*/ 1824326 h 1925578"/>
              <a:gd name="connsiteX11" fmla="*/ 405011 w 477044"/>
              <a:gd name="connsiteY11" fmla="*/ 1881476 h 1925578"/>
              <a:gd name="connsiteX12" fmla="*/ 419299 w 477044"/>
              <a:gd name="connsiteY12" fmla="*/ 1924339 h 1925578"/>
              <a:gd name="connsiteX13" fmla="*/ 421681 w 477044"/>
              <a:gd name="connsiteY13" fmla="*/ 1907664 h 1925578"/>
              <a:gd name="connsiteX14" fmla="*/ 428824 w 477044"/>
              <a:gd name="connsiteY14" fmla="*/ 1843376 h 1925578"/>
              <a:gd name="connsiteX15" fmla="*/ 447874 w 477044"/>
              <a:gd name="connsiteY15" fmla="*/ 1748126 h 1925578"/>
              <a:gd name="connsiteX16" fmla="*/ 471686 w 477044"/>
              <a:gd name="connsiteY16" fmla="*/ 1614776 h 1925578"/>
              <a:gd name="connsiteX17" fmla="*/ 476449 w 477044"/>
              <a:gd name="connsiteY17" fmla="*/ 1505239 h 1925578"/>
              <a:gd name="connsiteX18" fmla="*/ 462161 w 477044"/>
              <a:gd name="connsiteY18" fmla="*/ 1405226 h 1925578"/>
              <a:gd name="connsiteX19" fmla="*/ 421680 w 477044"/>
              <a:gd name="connsiteY19" fmla="*/ 1329026 h 1925578"/>
              <a:gd name="connsiteX20" fmla="*/ 347861 w 477044"/>
              <a:gd name="connsiteY20" fmla="*/ 1209964 h 1925578"/>
              <a:gd name="connsiteX21" fmla="*/ 319284 w 477044"/>
              <a:gd name="connsiteY21" fmla="*/ 1161826 h 1925578"/>
              <a:gd name="connsiteX22" fmla="*/ 290711 w 477044"/>
              <a:gd name="connsiteY22" fmla="*/ 1038514 h 1925578"/>
              <a:gd name="connsiteX23" fmla="*/ 281186 w 477044"/>
              <a:gd name="connsiteY23" fmla="*/ 66964 h 1925578"/>
              <a:gd name="connsiteX24" fmla="*/ 266898 w 477044"/>
              <a:gd name="connsiteY24" fmla="*/ 83381 h 1925578"/>
              <a:gd name="connsiteX25" fmla="*/ 252610 w 477044"/>
              <a:gd name="connsiteY25" fmla="*/ 73880 h 1925578"/>
              <a:gd name="connsiteX26" fmla="*/ 228798 w 477044"/>
              <a:gd name="connsiteY26" fmla="*/ 71505 h 1925578"/>
              <a:gd name="connsiteX27" fmla="*/ 147836 w 477044"/>
              <a:gd name="connsiteY27" fmla="*/ 81008 h 1925578"/>
              <a:gd name="connsiteX28" fmla="*/ 54967 w 477044"/>
              <a:gd name="connsiteY28" fmla="*/ 78632 h 1925578"/>
              <a:gd name="connsiteX29" fmla="*/ 19248 w 477044"/>
              <a:gd name="connsiteY29" fmla="*/ 85757 h 1925578"/>
              <a:gd name="connsiteX30" fmla="*/ 9723 w 477044"/>
              <a:gd name="connsiteY30" fmla="*/ 92883 h 1925578"/>
              <a:gd name="connsiteX31" fmla="*/ 199 w 477044"/>
              <a:gd name="connsiteY31" fmla="*/ 62201 h 1925578"/>
              <a:gd name="connsiteX0" fmla="*/ 274952 w 751797"/>
              <a:gd name="connsiteY0" fmla="*/ 62201 h 1925578"/>
              <a:gd name="connsiteX1" fmla="*/ 279714 w 751797"/>
              <a:gd name="connsiteY1" fmla="*/ 1009939 h 1925578"/>
              <a:gd name="connsiteX2" fmla="*/ 1107 w 751797"/>
              <a:gd name="connsiteY2" fmla="*/ 1506263 h 1925578"/>
              <a:gd name="connsiteX3" fmla="*/ 398777 w 751797"/>
              <a:gd name="connsiteY3" fmla="*/ 1214726 h 1925578"/>
              <a:gd name="connsiteX4" fmla="*/ 494027 w 751797"/>
              <a:gd name="connsiteY4" fmla="*/ 1257589 h 1925578"/>
              <a:gd name="connsiteX5" fmla="*/ 632139 w 751797"/>
              <a:gd name="connsiteY5" fmla="*/ 1350440 h 1925578"/>
              <a:gd name="connsiteX6" fmla="*/ 713102 w 751797"/>
              <a:gd name="connsiteY6" fmla="*/ 1443326 h 1925578"/>
              <a:gd name="connsiteX7" fmla="*/ 722627 w 751797"/>
              <a:gd name="connsiteY7" fmla="*/ 1548101 h 1925578"/>
              <a:gd name="connsiteX8" fmla="*/ 717865 w 751797"/>
              <a:gd name="connsiteY8" fmla="*/ 1640976 h 1925578"/>
              <a:gd name="connsiteX9" fmla="*/ 698814 w 751797"/>
              <a:gd name="connsiteY9" fmla="*/ 1757664 h 1925578"/>
              <a:gd name="connsiteX10" fmla="*/ 684527 w 751797"/>
              <a:gd name="connsiteY10" fmla="*/ 1824326 h 1925578"/>
              <a:gd name="connsiteX11" fmla="*/ 679764 w 751797"/>
              <a:gd name="connsiteY11" fmla="*/ 1881476 h 1925578"/>
              <a:gd name="connsiteX12" fmla="*/ 694052 w 751797"/>
              <a:gd name="connsiteY12" fmla="*/ 1924339 h 1925578"/>
              <a:gd name="connsiteX13" fmla="*/ 696434 w 751797"/>
              <a:gd name="connsiteY13" fmla="*/ 1907664 h 1925578"/>
              <a:gd name="connsiteX14" fmla="*/ 703577 w 751797"/>
              <a:gd name="connsiteY14" fmla="*/ 1843376 h 1925578"/>
              <a:gd name="connsiteX15" fmla="*/ 722627 w 751797"/>
              <a:gd name="connsiteY15" fmla="*/ 1748126 h 1925578"/>
              <a:gd name="connsiteX16" fmla="*/ 746439 w 751797"/>
              <a:gd name="connsiteY16" fmla="*/ 1614776 h 1925578"/>
              <a:gd name="connsiteX17" fmla="*/ 751202 w 751797"/>
              <a:gd name="connsiteY17" fmla="*/ 1505239 h 1925578"/>
              <a:gd name="connsiteX18" fmla="*/ 736914 w 751797"/>
              <a:gd name="connsiteY18" fmla="*/ 1405226 h 1925578"/>
              <a:gd name="connsiteX19" fmla="*/ 696433 w 751797"/>
              <a:gd name="connsiteY19" fmla="*/ 1329026 h 1925578"/>
              <a:gd name="connsiteX20" fmla="*/ 622614 w 751797"/>
              <a:gd name="connsiteY20" fmla="*/ 1209964 h 1925578"/>
              <a:gd name="connsiteX21" fmla="*/ 594037 w 751797"/>
              <a:gd name="connsiteY21" fmla="*/ 1161826 h 1925578"/>
              <a:gd name="connsiteX22" fmla="*/ 565464 w 751797"/>
              <a:gd name="connsiteY22" fmla="*/ 1038514 h 1925578"/>
              <a:gd name="connsiteX23" fmla="*/ 555939 w 751797"/>
              <a:gd name="connsiteY23" fmla="*/ 66964 h 1925578"/>
              <a:gd name="connsiteX24" fmla="*/ 541651 w 751797"/>
              <a:gd name="connsiteY24" fmla="*/ 83381 h 1925578"/>
              <a:gd name="connsiteX25" fmla="*/ 527363 w 751797"/>
              <a:gd name="connsiteY25" fmla="*/ 73880 h 1925578"/>
              <a:gd name="connsiteX26" fmla="*/ 503551 w 751797"/>
              <a:gd name="connsiteY26" fmla="*/ 71505 h 1925578"/>
              <a:gd name="connsiteX27" fmla="*/ 422589 w 751797"/>
              <a:gd name="connsiteY27" fmla="*/ 81008 h 1925578"/>
              <a:gd name="connsiteX28" fmla="*/ 329720 w 751797"/>
              <a:gd name="connsiteY28" fmla="*/ 78632 h 1925578"/>
              <a:gd name="connsiteX29" fmla="*/ 294001 w 751797"/>
              <a:gd name="connsiteY29" fmla="*/ 85757 h 1925578"/>
              <a:gd name="connsiteX30" fmla="*/ 284476 w 751797"/>
              <a:gd name="connsiteY30" fmla="*/ 92883 h 1925578"/>
              <a:gd name="connsiteX31" fmla="*/ 274952 w 751797"/>
              <a:gd name="connsiteY31" fmla="*/ 62201 h 1925578"/>
              <a:gd name="connsiteX0" fmla="*/ 530 w 477375"/>
              <a:gd name="connsiteY0" fmla="*/ 62201 h 1925578"/>
              <a:gd name="connsiteX1" fmla="*/ 5292 w 477375"/>
              <a:gd name="connsiteY1" fmla="*/ 1009939 h 1925578"/>
              <a:gd name="connsiteX2" fmla="*/ 38629 w 477375"/>
              <a:gd name="connsiteY2" fmla="*/ 1135696 h 1925578"/>
              <a:gd name="connsiteX3" fmla="*/ 124355 w 477375"/>
              <a:gd name="connsiteY3" fmla="*/ 1214726 h 1925578"/>
              <a:gd name="connsiteX4" fmla="*/ 219605 w 477375"/>
              <a:gd name="connsiteY4" fmla="*/ 1257589 h 1925578"/>
              <a:gd name="connsiteX5" fmla="*/ 357717 w 477375"/>
              <a:gd name="connsiteY5" fmla="*/ 1350440 h 1925578"/>
              <a:gd name="connsiteX6" fmla="*/ 438680 w 477375"/>
              <a:gd name="connsiteY6" fmla="*/ 1443326 h 1925578"/>
              <a:gd name="connsiteX7" fmla="*/ 448205 w 477375"/>
              <a:gd name="connsiteY7" fmla="*/ 1548101 h 1925578"/>
              <a:gd name="connsiteX8" fmla="*/ 443443 w 477375"/>
              <a:gd name="connsiteY8" fmla="*/ 1640976 h 1925578"/>
              <a:gd name="connsiteX9" fmla="*/ 424392 w 477375"/>
              <a:gd name="connsiteY9" fmla="*/ 1757664 h 1925578"/>
              <a:gd name="connsiteX10" fmla="*/ 410105 w 477375"/>
              <a:gd name="connsiteY10" fmla="*/ 1824326 h 1925578"/>
              <a:gd name="connsiteX11" fmla="*/ 405342 w 477375"/>
              <a:gd name="connsiteY11" fmla="*/ 1881476 h 1925578"/>
              <a:gd name="connsiteX12" fmla="*/ 419630 w 477375"/>
              <a:gd name="connsiteY12" fmla="*/ 1924339 h 1925578"/>
              <a:gd name="connsiteX13" fmla="*/ 422012 w 477375"/>
              <a:gd name="connsiteY13" fmla="*/ 1907664 h 1925578"/>
              <a:gd name="connsiteX14" fmla="*/ 429155 w 477375"/>
              <a:gd name="connsiteY14" fmla="*/ 1843376 h 1925578"/>
              <a:gd name="connsiteX15" fmla="*/ 448205 w 477375"/>
              <a:gd name="connsiteY15" fmla="*/ 1748126 h 1925578"/>
              <a:gd name="connsiteX16" fmla="*/ 472017 w 477375"/>
              <a:gd name="connsiteY16" fmla="*/ 1614776 h 1925578"/>
              <a:gd name="connsiteX17" fmla="*/ 476780 w 477375"/>
              <a:gd name="connsiteY17" fmla="*/ 1505239 h 1925578"/>
              <a:gd name="connsiteX18" fmla="*/ 462492 w 477375"/>
              <a:gd name="connsiteY18" fmla="*/ 1405226 h 1925578"/>
              <a:gd name="connsiteX19" fmla="*/ 422011 w 477375"/>
              <a:gd name="connsiteY19" fmla="*/ 1329026 h 1925578"/>
              <a:gd name="connsiteX20" fmla="*/ 348192 w 477375"/>
              <a:gd name="connsiteY20" fmla="*/ 1209964 h 1925578"/>
              <a:gd name="connsiteX21" fmla="*/ 319615 w 477375"/>
              <a:gd name="connsiteY21" fmla="*/ 1161826 h 1925578"/>
              <a:gd name="connsiteX22" fmla="*/ 291042 w 477375"/>
              <a:gd name="connsiteY22" fmla="*/ 1038514 h 1925578"/>
              <a:gd name="connsiteX23" fmla="*/ 281517 w 477375"/>
              <a:gd name="connsiteY23" fmla="*/ 66964 h 1925578"/>
              <a:gd name="connsiteX24" fmla="*/ 267229 w 477375"/>
              <a:gd name="connsiteY24" fmla="*/ 83381 h 1925578"/>
              <a:gd name="connsiteX25" fmla="*/ 252941 w 477375"/>
              <a:gd name="connsiteY25" fmla="*/ 73880 h 1925578"/>
              <a:gd name="connsiteX26" fmla="*/ 229129 w 477375"/>
              <a:gd name="connsiteY26" fmla="*/ 71505 h 1925578"/>
              <a:gd name="connsiteX27" fmla="*/ 148167 w 477375"/>
              <a:gd name="connsiteY27" fmla="*/ 81008 h 1925578"/>
              <a:gd name="connsiteX28" fmla="*/ 55298 w 477375"/>
              <a:gd name="connsiteY28" fmla="*/ 78632 h 1925578"/>
              <a:gd name="connsiteX29" fmla="*/ 19579 w 477375"/>
              <a:gd name="connsiteY29" fmla="*/ 85757 h 1925578"/>
              <a:gd name="connsiteX30" fmla="*/ 10054 w 477375"/>
              <a:gd name="connsiteY30" fmla="*/ 92883 h 1925578"/>
              <a:gd name="connsiteX31" fmla="*/ 530 w 477375"/>
              <a:gd name="connsiteY31" fmla="*/ 62201 h 1925578"/>
              <a:gd name="connsiteX0" fmla="*/ 530 w 477375"/>
              <a:gd name="connsiteY0" fmla="*/ 62201 h 1925578"/>
              <a:gd name="connsiteX1" fmla="*/ 5292 w 477375"/>
              <a:gd name="connsiteY1" fmla="*/ 1009939 h 1925578"/>
              <a:gd name="connsiteX2" fmla="*/ 38629 w 477375"/>
              <a:gd name="connsiteY2" fmla="*/ 1135696 h 1925578"/>
              <a:gd name="connsiteX3" fmla="*/ 124355 w 477375"/>
              <a:gd name="connsiteY3" fmla="*/ 1214726 h 1925578"/>
              <a:gd name="connsiteX4" fmla="*/ 219605 w 477375"/>
              <a:gd name="connsiteY4" fmla="*/ 1257589 h 1925578"/>
              <a:gd name="connsiteX5" fmla="*/ 357717 w 477375"/>
              <a:gd name="connsiteY5" fmla="*/ 1350440 h 1925578"/>
              <a:gd name="connsiteX6" fmla="*/ 438680 w 477375"/>
              <a:gd name="connsiteY6" fmla="*/ 1443326 h 1925578"/>
              <a:gd name="connsiteX7" fmla="*/ 448205 w 477375"/>
              <a:gd name="connsiteY7" fmla="*/ 1548101 h 1925578"/>
              <a:gd name="connsiteX8" fmla="*/ 443443 w 477375"/>
              <a:gd name="connsiteY8" fmla="*/ 1640976 h 1925578"/>
              <a:gd name="connsiteX9" fmla="*/ 424392 w 477375"/>
              <a:gd name="connsiteY9" fmla="*/ 1757664 h 1925578"/>
              <a:gd name="connsiteX10" fmla="*/ 410105 w 477375"/>
              <a:gd name="connsiteY10" fmla="*/ 1824326 h 1925578"/>
              <a:gd name="connsiteX11" fmla="*/ 405342 w 477375"/>
              <a:gd name="connsiteY11" fmla="*/ 1881476 h 1925578"/>
              <a:gd name="connsiteX12" fmla="*/ 419630 w 477375"/>
              <a:gd name="connsiteY12" fmla="*/ 1924339 h 1925578"/>
              <a:gd name="connsiteX13" fmla="*/ 422012 w 477375"/>
              <a:gd name="connsiteY13" fmla="*/ 1907664 h 1925578"/>
              <a:gd name="connsiteX14" fmla="*/ 429155 w 477375"/>
              <a:gd name="connsiteY14" fmla="*/ 1843376 h 1925578"/>
              <a:gd name="connsiteX15" fmla="*/ 448205 w 477375"/>
              <a:gd name="connsiteY15" fmla="*/ 1748126 h 1925578"/>
              <a:gd name="connsiteX16" fmla="*/ 472017 w 477375"/>
              <a:gd name="connsiteY16" fmla="*/ 1614776 h 1925578"/>
              <a:gd name="connsiteX17" fmla="*/ 476780 w 477375"/>
              <a:gd name="connsiteY17" fmla="*/ 1505239 h 1925578"/>
              <a:gd name="connsiteX18" fmla="*/ 462492 w 477375"/>
              <a:gd name="connsiteY18" fmla="*/ 1405226 h 1925578"/>
              <a:gd name="connsiteX19" fmla="*/ 422011 w 477375"/>
              <a:gd name="connsiteY19" fmla="*/ 1329026 h 1925578"/>
              <a:gd name="connsiteX20" fmla="*/ 348192 w 477375"/>
              <a:gd name="connsiteY20" fmla="*/ 1209964 h 1925578"/>
              <a:gd name="connsiteX21" fmla="*/ 319615 w 477375"/>
              <a:gd name="connsiteY21" fmla="*/ 1161826 h 1925578"/>
              <a:gd name="connsiteX22" fmla="*/ 291042 w 477375"/>
              <a:gd name="connsiteY22" fmla="*/ 1038514 h 1925578"/>
              <a:gd name="connsiteX23" fmla="*/ 281517 w 477375"/>
              <a:gd name="connsiteY23" fmla="*/ 66964 h 1925578"/>
              <a:gd name="connsiteX24" fmla="*/ 267229 w 477375"/>
              <a:gd name="connsiteY24" fmla="*/ 83381 h 1925578"/>
              <a:gd name="connsiteX25" fmla="*/ 252941 w 477375"/>
              <a:gd name="connsiteY25" fmla="*/ 73880 h 1925578"/>
              <a:gd name="connsiteX26" fmla="*/ 229129 w 477375"/>
              <a:gd name="connsiteY26" fmla="*/ 71505 h 1925578"/>
              <a:gd name="connsiteX27" fmla="*/ 148167 w 477375"/>
              <a:gd name="connsiteY27" fmla="*/ 81008 h 1925578"/>
              <a:gd name="connsiteX28" fmla="*/ 55298 w 477375"/>
              <a:gd name="connsiteY28" fmla="*/ 78632 h 1925578"/>
              <a:gd name="connsiteX29" fmla="*/ 19579 w 477375"/>
              <a:gd name="connsiteY29" fmla="*/ 85757 h 1925578"/>
              <a:gd name="connsiteX30" fmla="*/ 10054 w 477375"/>
              <a:gd name="connsiteY30" fmla="*/ 92883 h 1925578"/>
              <a:gd name="connsiteX31" fmla="*/ 530 w 477375"/>
              <a:gd name="connsiteY31" fmla="*/ 62201 h 1925578"/>
              <a:gd name="connsiteX0" fmla="*/ 530 w 477375"/>
              <a:gd name="connsiteY0" fmla="*/ 62201 h 1925578"/>
              <a:gd name="connsiteX1" fmla="*/ 5292 w 477375"/>
              <a:gd name="connsiteY1" fmla="*/ 1009939 h 1925578"/>
              <a:gd name="connsiteX2" fmla="*/ 38629 w 477375"/>
              <a:gd name="connsiteY2" fmla="*/ 1135696 h 1925578"/>
              <a:gd name="connsiteX3" fmla="*/ 124355 w 477375"/>
              <a:gd name="connsiteY3" fmla="*/ 1214726 h 1925578"/>
              <a:gd name="connsiteX4" fmla="*/ 219605 w 477375"/>
              <a:gd name="connsiteY4" fmla="*/ 1257589 h 1925578"/>
              <a:gd name="connsiteX5" fmla="*/ 357717 w 477375"/>
              <a:gd name="connsiteY5" fmla="*/ 1350440 h 1925578"/>
              <a:gd name="connsiteX6" fmla="*/ 438680 w 477375"/>
              <a:gd name="connsiteY6" fmla="*/ 1443326 h 1925578"/>
              <a:gd name="connsiteX7" fmla="*/ 448205 w 477375"/>
              <a:gd name="connsiteY7" fmla="*/ 1548101 h 1925578"/>
              <a:gd name="connsiteX8" fmla="*/ 443443 w 477375"/>
              <a:gd name="connsiteY8" fmla="*/ 1640976 h 1925578"/>
              <a:gd name="connsiteX9" fmla="*/ 424392 w 477375"/>
              <a:gd name="connsiteY9" fmla="*/ 1757664 h 1925578"/>
              <a:gd name="connsiteX10" fmla="*/ 410105 w 477375"/>
              <a:gd name="connsiteY10" fmla="*/ 1824326 h 1925578"/>
              <a:gd name="connsiteX11" fmla="*/ 405342 w 477375"/>
              <a:gd name="connsiteY11" fmla="*/ 1881476 h 1925578"/>
              <a:gd name="connsiteX12" fmla="*/ 419630 w 477375"/>
              <a:gd name="connsiteY12" fmla="*/ 1924339 h 1925578"/>
              <a:gd name="connsiteX13" fmla="*/ 422012 w 477375"/>
              <a:gd name="connsiteY13" fmla="*/ 1907664 h 1925578"/>
              <a:gd name="connsiteX14" fmla="*/ 429155 w 477375"/>
              <a:gd name="connsiteY14" fmla="*/ 1843376 h 1925578"/>
              <a:gd name="connsiteX15" fmla="*/ 448205 w 477375"/>
              <a:gd name="connsiteY15" fmla="*/ 1748126 h 1925578"/>
              <a:gd name="connsiteX16" fmla="*/ 472017 w 477375"/>
              <a:gd name="connsiteY16" fmla="*/ 1614776 h 1925578"/>
              <a:gd name="connsiteX17" fmla="*/ 476780 w 477375"/>
              <a:gd name="connsiteY17" fmla="*/ 1505239 h 1925578"/>
              <a:gd name="connsiteX18" fmla="*/ 462492 w 477375"/>
              <a:gd name="connsiteY18" fmla="*/ 1405226 h 1925578"/>
              <a:gd name="connsiteX19" fmla="*/ 422011 w 477375"/>
              <a:gd name="connsiteY19" fmla="*/ 1329026 h 1925578"/>
              <a:gd name="connsiteX20" fmla="*/ 348192 w 477375"/>
              <a:gd name="connsiteY20" fmla="*/ 1209964 h 1925578"/>
              <a:gd name="connsiteX21" fmla="*/ 319615 w 477375"/>
              <a:gd name="connsiteY21" fmla="*/ 1161826 h 1925578"/>
              <a:gd name="connsiteX22" fmla="*/ 291042 w 477375"/>
              <a:gd name="connsiteY22" fmla="*/ 1038514 h 1925578"/>
              <a:gd name="connsiteX23" fmla="*/ 281517 w 477375"/>
              <a:gd name="connsiteY23" fmla="*/ 66964 h 1925578"/>
              <a:gd name="connsiteX24" fmla="*/ 267229 w 477375"/>
              <a:gd name="connsiteY24" fmla="*/ 83381 h 1925578"/>
              <a:gd name="connsiteX25" fmla="*/ 252941 w 477375"/>
              <a:gd name="connsiteY25" fmla="*/ 73880 h 1925578"/>
              <a:gd name="connsiteX26" fmla="*/ 229129 w 477375"/>
              <a:gd name="connsiteY26" fmla="*/ 71505 h 1925578"/>
              <a:gd name="connsiteX27" fmla="*/ 148167 w 477375"/>
              <a:gd name="connsiteY27" fmla="*/ 81008 h 1925578"/>
              <a:gd name="connsiteX28" fmla="*/ 55298 w 477375"/>
              <a:gd name="connsiteY28" fmla="*/ 78632 h 1925578"/>
              <a:gd name="connsiteX29" fmla="*/ 19579 w 477375"/>
              <a:gd name="connsiteY29" fmla="*/ 85757 h 1925578"/>
              <a:gd name="connsiteX30" fmla="*/ 10054 w 477375"/>
              <a:gd name="connsiteY30" fmla="*/ 92883 h 1925578"/>
              <a:gd name="connsiteX31" fmla="*/ 530 w 477375"/>
              <a:gd name="connsiteY31" fmla="*/ 62201 h 1925578"/>
              <a:gd name="connsiteX0" fmla="*/ 6364 w 473685"/>
              <a:gd name="connsiteY0" fmla="*/ 92883 h 1925578"/>
              <a:gd name="connsiteX1" fmla="*/ 1602 w 473685"/>
              <a:gd name="connsiteY1" fmla="*/ 1009939 h 1925578"/>
              <a:gd name="connsiteX2" fmla="*/ 34939 w 473685"/>
              <a:gd name="connsiteY2" fmla="*/ 1135696 h 1925578"/>
              <a:gd name="connsiteX3" fmla="*/ 120665 w 473685"/>
              <a:gd name="connsiteY3" fmla="*/ 1214726 h 1925578"/>
              <a:gd name="connsiteX4" fmla="*/ 215915 w 473685"/>
              <a:gd name="connsiteY4" fmla="*/ 1257589 h 1925578"/>
              <a:gd name="connsiteX5" fmla="*/ 354027 w 473685"/>
              <a:gd name="connsiteY5" fmla="*/ 1350440 h 1925578"/>
              <a:gd name="connsiteX6" fmla="*/ 434990 w 473685"/>
              <a:gd name="connsiteY6" fmla="*/ 1443326 h 1925578"/>
              <a:gd name="connsiteX7" fmla="*/ 444515 w 473685"/>
              <a:gd name="connsiteY7" fmla="*/ 1548101 h 1925578"/>
              <a:gd name="connsiteX8" fmla="*/ 439753 w 473685"/>
              <a:gd name="connsiteY8" fmla="*/ 1640976 h 1925578"/>
              <a:gd name="connsiteX9" fmla="*/ 420702 w 473685"/>
              <a:gd name="connsiteY9" fmla="*/ 1757664 h 1925578"/>
              <a:gd name="connsiteX10" fmla="*/ 406415 w 473685"/>
              <a:gd name="connsiteY10" fmla="*/ 1824326 h 1925578"/>
              <a:gd name="connsiteX11" fmla="*/ 401652 w 473685"/>
              <a:gd name="connsiteY11" fmla="*/ 1881476 h 1925578"/>
              <a:gd name="connsiteX12" fmla="*/ 415940 w 473685"/>
              <a:gd name="connsiteY12" fmla="*/ 1924339 h 1925578"/>
              <a:gd name="connsiteX13" fmla="*/ 418322 w 473685"/>
              <a:gd name="connsiteY13" fmla="*/ 1907664 h 1925578"/>
              <a:gd name="connsiteX14" fmla="*/ 425465 w 473685"/>
              <a:gd name="connsiteY14" fmla="*/ 1843376 h 1925578"/>
              <a:gd name="connsiteX15" fmla="*/ 444515 w 473685"/>
              <a:gd name="connsiteY15" fmla="*/ 1748126 h 1925578"/>
              <a:gd name="connsiteX16" fmla="*/ 468327 w 473685"/>
              <a:gd name="connsiteY16" fmla="*/ 1614776 h 1925578"/>
              <a:gd name="connsiteX17" fmla="*/ 473090 w 473685"/>
              <a:gd name="connsiteY17" fmla="*/ 1505239 h 1925578"/>
              <a:gd name="connsiteX18" fmla="*/ 458802 w 473685"/>
              <a:gd name="connsiteY18" fmla="*/ 1405226 h 1925578"/>
              <a:gd name="connsiteX19" fmla="*/ 418321 w 473685"/>
              <a:gd name="connsiteY19" fmla="*/ 1329026 h 1925578"/>
              <a:gd name="connsiteX20" fmla="*/ 344502 w 473685"/>
              <a:gd name="connsiteY20" fmla="*/ 1209964 h 1925578"/>
              <a:gd name="connsiteX21" fmla="*/ 315925 w 473685"/>
              <a:gd name="connsiteY21" fmla="*/ 1161826 h 1925578"/>
              <a:gd name="connsiteX22" fmla="*/ 287352 w 473685"/>
              <a:gd name="connsiteY22" fmla="*/ 1038514 h 1925578"/>
              <a:gd name="connsiteX23" fmla="*/ 277827 w 473685"/>
              <a:gd name="connsiteY23" fmla="*/ 66964 h 1925578"/>
              <a:gd name="connsiteX24" fmla="*/ 263539 w 473685"/>
              <a:gd name="connsiteY24" fmla="*/ 83381 h 1925578"/>
              <a:gd name="connsiteX25" fmla="*/ 249251 w 473685"/>
              <a:gd name="connsiteY25" fmla="*/ 73880 h 1925578"/>
              <a:gd name="connsiteX26" fmla="*/ 225439 w 473685"/>
              <a:gd name="connsiteY26" fmla="*/ 71505 h 1925578"/>
              <a:gd name="connsiteX27" fmla="*/ 144477 w 473685"/>
              <a:gd name="connsiteY27" fmla="*/ 81008 h 1925578"/>
              <a:gd name="connsiteX28" fmla="*/ 51608 w 473685"/>
              <a:gd name="connsiteY28" fmla="*/ 78632 h 1925578"/>
              <a:gd name="connsiteX29" fmla="*/ 15889 w 473685"/>
              <a:gd name="connsiteY29" fmla="*/ 85757 h 1925578"/>
              <a:gd name="connsiteX30" fmla="*/ 6364 w 473685"/>
              <a:gd name="connsiteY30" fmla="*/ 92883 h 1925578"/>
              <a:gd name="connsiteX0" fmla="*/ 6364 w 473685"/>
              <a:gd name="connsiteY0" fmla="*/ 92883 h 1925578"/>
              <a:gd name="connsiteX1" fmla="*/ 1602 w 473685"/>
              <a:gd name="connsiteY1" fmla="*/ 1009939 h 1925578"/>
              <a:gd name="connsiteX2" fmla="*/ 34939 w 473685"/>
              <a:gd name="connsiteY2" fmla="*/ 1135696 h 1925578"/>
              <a:gd name="connsiteX3" fmla="*/ 120665 w 473685"/>
              <a:gd name="connsiteY3" fmla="*/ 1214726 h 1925578"/>
              <a:gd name="connsiteX4" fmla="*/ 215915 w 473685"/>
              <a:gd name="connsiteY4" fmla="*/ 1257589 h 1925578"/>
              <a:gd name="connsiteX5" fmla="*/ 354027 w 473685"/>
              <a:gd name="connsiteY5" fmla="*/ 1350440 h 1925578"/>
              <a:gd name="connsiteX6" fmla="*/ 434990 w 473685"/>
              <a:gd name="connsiteY6" fmla="*/ 1443326 h 1925578"/>
              <a:gd name="connsiteX7" fmla="*/ 444515 w 473685"/>
              <a:gd name="connsiteY7" fmla="*/ 1548101 h 1925578"/>
              <a:gd name="connsiteX8" fmla="*/ 439753 w 473685"/>
              <a:gd name="connsiteY8" fmla="*/ 1640976 h 1925578"/>
              <a:gd name="connsiteX9" fmla="*/ 420702 w 473685"/>
              <a:gd name="connsiteY9" fmla="*/ 1757664 h 1925578"/>
              <a:gd name="connsiteX10" fmla="*/ 406415 w 473685"/>
              <a:gd name="connsiteY10" fmla="*/ 1824326 h 1925578"/>
              <a:gd name="connsiteX11" fmla="*/ 401652 w 473685"/>
              <a:gd name="connsiteY11" fmla="*/ 1881476 h 1925578"/>
              <a:gd name="connsiteX12" fmla="*/ 415940 w 473685"/>
              <a:gd name="connsiteY12" fmla="*/ 1924339 h 1925578"/>
              <a:gd name="connsiteX13" fmla="*/ 418322 w 473685"/>
              <a:gd name="connsiteY13" fmla="*/ 1907664 h 1925578"/>
              <a:gd name="connsiteX14" fmla="*/ 425465 w 473685"/>
              <a:gd name="connsiteY14" fmla="*/ 1843376 h 1925578"/>
              <a:gd name="connsiteX15" fmla="*/ 444515 w 473685"/>
              <a:gd name="connsiteY15" fmla="*/ 1748126 h 1925578"/>
              <a:gd name="connsiteX16" fmla="*/ 468327 w 473685"/>
              <a:gd name="connsiteY16" fmla="*/ 1614776 h 1925578"/>
              <a:gd name="connsiteX17" fmla="*/ 473090 w 473685"/>
              <a:gd name="connsiteY17" fmla="*/ 1505239 h 1925578"/>
              <a:gd name="connsiteX18" fmla="*/ 458802 w 473685"/>
              <a:gd name="connsiteY18" fmla="*/ 1405226 h 1925578"/>
              <a:gd name="connsiteX19" fmla="*/ 418321 w 473685"/>
              <a:gd name="connsiteY19" fmla="*/ 1329026 h 1925578"/>
              <a:gd name="connsiteX20" fmla="*/ 344502 w 473685"/>
              <a:gd name="connsiteY20" fmla="*/ 1209964 h 1925578"/>
              <a:gd name="connsiteX21" fmla="*/ 315925 w 473685"/>
              <a:gd name="connsiteY21" fmla="*/ 1161826 h 1925578"/>
              <a:gd name="connsiteX22" fmla="*/ 287352 w 473685"/>
              <a:gd name="connsiteY22" fmla="*/ 1038514 h 1925578"/>
              <a:gd name="connsiteX23" fmla="*/ 277827 w 473685"/>
              <a:gd name="connsiteY23" fmla="*/ 66964 h 1925578"/>
              <a:gd name="connsiteX24" fmla="*/ 263539 w 473685"/>
              <a:gd name="connsiteY24" fmla="*/ 83381 h 1925578"/>
              <a:gd name="connsiteX25" fmla="*/ 249251 w 473685"/>
              <a:gd name="connsiteY25" fmla="*/ 73880 h 1925578"/>
              <a:gd name="connsiteX26" fmla="*/ 225439 w 473685"/>
              <a:gd name="connsiteY26" fmla="*/ 71505 h 1925578"/>
              <a:gd name="connsiteX27" fmla="*/ 144477 w 473685"/>
              <a:gd name="connsiteY27" fmla="*/ 81008 h 1925578"/>
              <a:gd name="connsiteX28" fmla="*/ 51608 w 473685"/>
              <a:gd name="connsiteY28" fmla="*/ 78632 h 1925578"/>
              <a:gd name="connsiteX29" fmla="*/ 15889 w 473685"/>
              <a:gd name="connsiteY29" fmla="*/ 85757 h 1925578"/>
              <a:gd name="connsiteX30" fmla="*/ 6364 w 473685"/>
              <a:gd name="connsiteY30" fmla="*/ 92883 h 1925578"/>
              <a:gd name="connsiteX0" fmla="*/ 6364 w 473685"/>
              <a:gd name="connsiteY0" fmla="*/ 92883 h 1925578"/>
              <a:gd name="connsiteX1" fmla="*/ 1602 w 473685"/>
              <a:gd name="connsiteY1" fmla="*/ 1009939 h 1925578"/>
              <a:gd name="connsiteX2" fmla="*/ 34939 w 473685"/>
              <a:gd name="connsiteY2" fmla="*/ 1135696 h 1925578"/>
              <a:gd name="connsiteX3" fmla="*/ 120665 w 473685"/>
              <a:gd name="connsiteY3" fmla="*/ 1214726 h 1925578"/>
              <a:gd name="connsiteX4" fmla="*/ 215915 w 473685"/>
              <a:gd name="connsiteY4" fmla="*/ 1257589 h 1925578"/>
              <a:gd name="connsiteX5" fmla="*/ 354027 w 473685"/>
              <a:gd name="connsiteY5" fmla="*/ 1350440 h 1925578"/>
              <a:gd name="connsiteX6" fmla="*/ 434990 w 473685"/>
              <a:gd name="connsiteY6" fmla="*/ 1443326 h 1925578"/>
              <a:gd name="connsiteX7" fmla="*/ 444515 w 473685"/>
              <a:gd name="connsiteY7" fmla="*/ 1548101 h 1925578"/>
              <a:gd name="connsiteX8" fmla="*/ 439753 w 473685"/>
              <a:gd name="connsiteY8" fmla="*/ 1640976 h 1925578"/>
              <a:gd name="connsiteX9" fmla="*/ 420702 w 473685"/>
              <a:gd name="connsiteY9" fmla="*/ 1757664 h 1925578"/>
              <a:gd name="connsiteX10" fmla="*/ 406415 w 473685"/>
              <a:gd name="connsiteY10" fmla="*/ 1824326 h 1925578"/>
              <a:gd name="connsiteX11" fmla="*/ 401652 w 473685"/>
              <a:gd name="connsiteY11" fmla="*/ 1881476 h 1925578"/>
              <a:gd name="connsiteX12" fmla="*/ 415940 w 473685"/>
              <a:gd name="connsiteY12" fmla="*/ 1924339 h 1925578"/>
              <a:gd name="connsiteX13" fmla="*/ 418322 w 473685"/>
              <a:gd name="connsiteY13" fmla="*/ 1907664 h 1925578"/>
              <a:gd name="connsiteX14" fmla="*/ 425465 w 473685"/>
              <a:gd name="connsiteY14" fmla="*/ 1843376 h 1925578"/>
              <a:gd name="connsiteX15" fmla="*/ 444515 w 473685"/>
              <a:gd name="connsiteY15" fmla="*/ 1748126 h 1925578"/>
              <a:gd name="connsiteX16" fmla="*/ 468327 w 473685"/>
              <a:gd name="connsiteY16" fmla="*/ 1614776 h 1925578"/>
              <a:gd name="connsiteX17" fmla="*/ 473090 w 473685"/>
              <a:gd name="connsiteY17" fmla="*/ 1505239 h 1925578"/>
              <a:gd name="connsiteX18" fmla="*/ 458802 w 473685"/>
              <a:gd name="connsiteY18" fmla="*/ 1405226 h 1925578"/>
              <a:gd name="connsiteX19" fmla="*/ 418321 w 473685"/>
              <a:gd name="connsiteY19" fmla="*/ 1329026 h 1925578"/>
              <a:gd name="connsiteX20" fmla="*/ 344502 w 473685"/>
              <a:gd name="connsiteY20" fmla="*/ 1209964 h 1925578"/>
              <a:gd name="connsiteX21" fmla="*/ 315925 w 473685"/>
              <a:gd name="connsiteY21" fmla="*/ 1161826 h 1925578"/>
              <a:gd name="connsiteX22" fmla="*/ 287352 w 473685"/>
              <a:gd name="connsiteY22" fmla="*/ 1038514 h 1925578"/>
              <a:gd name="connsiteX23" fmla="*/ 277827 w 473685"/>
              <a:gd name="connsiteY23" fmla="*/ 66964 h 1925578"/>
              <a:gd name="connsiteX24" fmla="*/ 263539 w 473685"/>
              <a:gd name="connsiteY24" fmla="*/ 83381 h 1925578"/>
              <a:gd name="connsiteX25" fmla="*/ 249251 w 473685"/>
              <a:gd name="connsiteY25" fmla="*/ 73880 h 1925578"/>
              <a:gd name="connsiteX26" fmla="*/ 225439 w 473685"/>
              <a:gd name="connsiteY26" fmla="*/ 71505 h 1925578"/>
              <a:gd name="connsiteX27" fmla="*/ 144477 w 473685"/>
              <a:gd name="connsiteY27" fmla="*/ 81008 h 1925578"/>
              <a:gd name="connsiteX28" fmla="*/ 51608 w 473685"/>
              <a:gd name="connsiteY28" fmla="*/ 78632 h 1925578"/>
              <a:gd name="connsiteX29" fmla="*/ 15889 w 473685"/>
              <a:gd name="connsiteY29" fmla="*/ 85757 h 1925578"/>
              <a:gd name="connsiteX30" fmla="*/ 6364 w 473685"/>
              <a:gd name="connsiteY30" fmla="*/ 92883 h 1925578"/>
              <a:gd name="connsiteX0" fmla="*/ 14934 w 472730"/>
              <a:gd name="connsiteY0" fmla="*/ 85757 h 1925578"/>
              <a:gd name="connsiteX1" fmla="*/ 647 w 472730"/>
              <a:gd name="connsiteY1" fmla="*/ 1009939 h 1925578"/>
              <a:gd name="connsiteX2" fmla="*/ 33984 w 472730"/>
              <a:gd name="connsiteY2" fmla="*/ 1135696 h 1925578"/>
              <a:gd name="connsiteX3" fmla="*/ 119710 w 472730"/>
              <a:gd name="connsiteY3" fmla="*/ 1214726 h 1925578"/>
              <a:gd name="connsiteX4" fmla="*/ 214960 w 472730"/>
              <a:gd name="connsiteY4" fmla="*/ 1257589 h 1925578"/>
              <a:gd name="connsiteX5" fmla="*/ 353072 w 472730"/>
              <a:gd name="connsiteY5" fmla="*/ 1350440 h 1925578"/>
              <a:gd name="connsiteX6" fmla="*/ 434035 w 472730"/>
              <a:gd name="connsiteY6" fmla="*/ 1443326 h 1925578"/>
              <a:gd name="connsiteX7" fmla="*/ 443560 w 472730"/>
              <a:gd name="connsiteY7" fmla="*/ 1548101 h 1925578"/>
              <a:gd name="connsiteX8" fmla="*/ 438798 w 472730"/>
              <a:gd name="connsiteY8" fmla="*/ 1640976 h 1925578"/>
              <a:gd name="connsiteX9" fmla="*/ 419747 w 472730"/>
              <a:gd name="connsiteY9" fmla="*/ 1757664 h 1925578"/>
              <a:gd name="connsiteX10" fmla="*/ 405460 w 472730"/>
              <a:gd name="connsiteY10" fmla="*/ 1824326 h 1925578"/>
              <a:gd name="connsiteX11" fmla="*/ 400697 w 472730"/>
              <a:gd name="connsiteY11" fmla="*/ 1881476 h 1925578"/>
              <a:gd name="connsiteX12" fmla="*/ 414985 w 472730"/>
              <a:gd name="connsiteY12" fmla="*/ 1924339 h 1925578"/>
              <a:gd name="connsiteX13" fmla="*/ 417367 w 472730"/>
              <a:gd name="connsiteY13" fmla="*/ 1907664 h 1925578"/>
              <a:gd name="connsiteX14" fmla="*/ 424510 w 472730"/>
              <a:gd name="connsiteY14" fmla="*/ 1843376 h 1925578"/>
              <a:gd name="connsiteX15" fmla="*/ 443560 w 472730"/>
              <a:gd name="connsiteY15" fmla="*/ 1748126 h 1925578"/>
              <a:gd name="connsiteX16" fmla="*/ 467372 w 472730"/>
              <a:gd name="connsiteY16" fmla="*/ 1614776 h 1925578"/>
              <a:gd name="connsiteX17" fmla="*/ 472135 w 472730"/>
              <a:gd name="connsiteY17" fmla="*/ 1505239 h 1925578"/>
              <a:gd name="connsiteX18" fmla="*/ 457847 w 472730"/>
              <a:gd name="connsiteY18" fmla="*/ 1405226 h 1925578"/>
              <a:gd name="connsiteX19" fmla="*/ 417366 w 472730"/>
              <a:gd name="connsiteY19" fmla="*/ 1329026 h 1925578"/>
              <a:gd name="connsiteX20" fmla="*/ 343547 w 472730"/>
              <a:gd name="connsiteY20" fmla="*/ 1209964 h 1925578"/>
              <a:gd name="connsiteX21" fmla="*/ 314970 w 472730"/>
              <a:gd name="connsiteY21" fmla="*/ 1161826 h 1925578"/>
              <a:gd name="connsiteX22" fmla="*/ 286397 w 472730"/>
              <a:gd name="connsiteY22" fmla="*/ 1038514 h 1925578"/>
              <a:gd name="connsiteX23" fmla="*/ 276872 w 472730"/>
              <a:gd name="connsiteY23" fmla="*/ 66964 h 1925578"/>
              <a:gd name="connsiteX24" fmla="*/ 262584 w 472730"/>
              <a:gd name="connsiteY24" fmla="*/ 83381 h 1925578"/>
              <a:gd name="connsiteX25" fmla="*/ 248296 w 472730"/>
              <a:gd name="connsiteY25" fmla="*/ 73880 h 1925578"/>
              <a:gd name="connsiteX26" fmla="*/ 224484 w 472730"/>
              <a:gd name="connsiteY26" fmla="*/ 71505 h 1925578"/>
              <a:gd name="connsiteX27" fmla="*/ 143522 w 472730"/>
              <a:gd name="connsiteY27" fmla="*/ 81008 h 1925578"/>
              <a:gd name="connsiteX28" fmla="*/ 50653 w 472730"/>
              <a:gd name="connsiteY28" fmla="*/ 78632 h 1925578"/>
              <a:gd name="connsiteX29" fmla="*/ 14934 w 472730"/>
              <a:gd name="connsiteY29" fmla="*/ 85757 h 1925578"/>
              <a:gd name="connsiteX0" fmla="*/ 14934 w 472730"/>
              <a:gd name="connsiteY0" fmla="*/ 85757 h 1925578"/>
              <a:gd name="connsiteX1" fmla="*/ 647 w 472730"/>
              <a:gd name="connsiteY1" fmla="*/ 1009939 h 1925578"/>
              <a:gd name="connsiteX2" fmla="*/ 33984 w 472730"/>
              <a:gd name="connsiteY2" fmla="*/ 1135696 h 1925578"/>
              <a:gd name="connsiteX3" fmla="*/ 119710 w 472730"/>
              <a:gd name="connsiteY3" fmla="*/ 1214726 h 1925578"/>
              <a:gd name="connsiteX4" fmla="*/ 234010 w 472730"/>
              <a:gd name="connsiteY4" fmla="*/ 1274218 h 1925578"/>
              <a:gd name="connsiteX5" fmla="*/ 353072 w 472730"/>
              <a:gd name="connsiteY5" fmla="*/ 1350440 h 1925578"/>
              <a:gd name="connsiteX6" fmla="*/ 434035 w 472730"/>
              <a:gd name="connsiteY6" fmla="*/ 1443326 h 1925578"/>
              <a:gd name="connsiteX7" fmla="*/ 443560 w 472730"/>
              <a:gd name="connsiteY7" fmla="*/ 1548101 h 1925578"/>
              <a:gd name="connsiteX8" fmla="*/ 438798 w 472730"/>
              <a:gd name="connsiteY8" fmla="*/ 1640976 h 1925578"/>
              <a:gd name="connsiteX9" fmla="*/ 419747 w 472730"/>
              <a:gd name="connsiteY9" fmla="*/ 1757664 h 1925578"/>
              <a:gd name="connsiteX10" fmla="*/ 405460 w 472730"/>
              <a:gd name="connsiteY10" fmla="*/ 1824326 h 1925578"/>
              <a:gd name="connsiteX11" fmla="*/ 400697 w 472730"/>
              <a:gd name="connsiteY11" fmla="*/ 1881476 h 1925578"/>
              <a:gd name="connsiteX12" fmla="*/ 414985 w 472730"/>
              <a:gd name="connsiteY12" fmla="*/ 1924339 h 1925578"/>
              <a:gd name="connsiteX13" fmla="*/ 417367 w 472730"/>
              <a:gd name="connsiteY13" fmla="*/ 1907664 h 1925578"/>
              <a:gd name="connsiteX14" fmla="*/ 424510 w 472730"/>
              <a:gd name="connsiteY14" fmla="*/ 1843376 h 1925578"/>
              <a:gd name="connsiteX15" fmla="*/ 443560 w 472730"/>
              <a:gd name="connsiteY15" fmla="*/ 1748126 h 1925578"/>
              <a:gd name="connsiteX16" fmla="*/ 467372 w 472730"/>
              <a:gd name="connsiteY16" fmla="*/ 1614776 h 1925578"/>
              <a:gd name="connsiteX17" fmla="*/ 472135 w 472730"/>
              <a:gd name="connsiteY17" fmla="*/ 1505239 h 1925578"/>
              <a:gd name="connsiteX18" fmla="*/ 457847 w 472730"/>
              <a:gd name="connsiteY18" fmla="*/ 1405226 h 1925578"/>
              <a:gd name="connsiteX19" fmla="*/ 417366 w 472730"/>
              <a:gd name="connsiteY19" fmla="*/ 1329026 h 1925578"/>
              <a:gd name="connsiteX20" fmla="*/ 343547 w 472730"/>
              <a:gd name="connsiteY20" fmla="*/ 1209964 h 1925578"/>
              <a:gd name="connsiteX21" fmla="*/ 314970 w 472730"/>
              <a:gd name="connsiteY21" fmla="*/ 1161826 h 1925578"/>
              <a:gd name="connsiteX22" fmla="*/ 286397 w 472730"/>
              <a:gd name="connsiteY22" fmla="*/ 1038514 h 1925578"/>
              <a:gd name="connsiteX23" fmla="*/ 276872 w 472730"/>
              <a:gd name="connsiteY23" fmla="*/ 66964 h 1925578"/>
              <a:gd name="connsiteX24" fmla="*/ 262584 w 472730"/>
              <a:gd name="connsiteY24" fmla="*/ 83381 h 1925578"/>
              <a:gd name="connsiteX25" fmla="*/ 248296 w 472730"/>
              <a:gd name="connsiteY25" fmla="*/ 73880 h 1925578"/>
              <a:gd name="connsiteX26" fmla="*/ 224484 w 472730"/>
              <a:gd name="connsiteY26" fmla="*/ 71505 h 1925578"/>
              <a:gd name="connsiteX27" fmla="*/ 143522 w 472730"/>
              <a:gd name="connsiteY27" fmla="*/ 81008 h 1925578"/>
              <a:gd name="connsiteX28" fmla="*/ 50653 w 472730"/>
              <a:gd name="connsiteY28" fmla="*/ 78632 h 1925578"/>
              <a:gd name="connsiteX29" fmla="*/ 14934 w 472730"/>
              <a:gd name="connsiteY29" fmla="*/ 85757 h 1925578"/>
              <a:gd name="connsiteX0" fmla="*/ 14934 w 472730"/>
              <a:gd name="connsiteY0" fmla="*/ 85757 h 1925578"/>
              <a:gd name="connsiteX1" fmla="*/ 647 w 472730"/>
              <a:gd name="connsiteY1" fmla="*/ 1009939 h 1925578"/>
              <a:gd name="connsiteX2" fmla="*/ 33984 w 472730"/>
              <a:gd name="connsiteY2" fmla="*/ 1135696 h 1925578"/>
              <a:gd name="connsiteX3" fmla="*/ 119710 w 472730"/>
              <a:gd name="connsiteY3" fmla="*/ 1214726 h 1925578"/>
              <a:gd name="connsiteX4" fmla="*/ 234010 w 472730"/>
              <a:gd name="connsiteY4" fmla="*/ 1274218 h 1925578"/>
              <a:gd name="connsiteX5" fmla="*/ 353072 w 472730"/>
              <a:gd name="connsiteY5" fmla="*/ 1350440 h 1925578"/>
              <a:gd name="connsiteX6" fmla="*/ 434035 w 472730"/>
              <a:gd name="connsiteY6" fmla="*/ 1443326 h 1925578"/>
              <a:gd name="connsiteX7" fmla="*/ 443560 w 472730"/>
              <a:gd name="connsiteY7" fmla="*/ 1548101 h 1925578"/>
              <a:gd name="connsiteX8" fmla="*/ 438798 w 472730"/>
              <a:gd name="connsiteY8" fmla="*/ 1640976 h 1925578"/>
              <a:gd name="connsiteX9" fmla="*/ 419747 w 472730"/>
              <a:gd name="connsiteY9" fmla="*/ 1757664 h 1925578"/>
              <a:gd name="connsiteX10" fmla="*/ 405460 w 472730"/>
              <a:gd name="connsiteY10" fmla="*/ 1824326 h 1925578"/>
              <a:gd name="connsiteX11" fmla="*/ 400697 w 472730"/>
              <a:gd name="connsiteY11" fmla="*/ 1881476 h 1925578"/>
              <a:gd name="connsiteX12" fmla="*/ 414985 w 472730"/>
              <a:gd name="connsiteY12" fmla="*/ 1924339 h 1925578"/>
              <a:gd name="connsiteX13" fmla="*/ 417367 w 472730"/>
              <a:gd name="connsiteY13" fmla="*/ 1907664 h 1925578"/>
              <a:gd name="connsiteX14" fmla="*/ 424510 w 472730"/>
              <a:gd name="connsiteY14" fmla="*/ 1843376 h 1925578"/>
              <a:gd name="connsiteX15" fmla="*/ 443560 w 472730"/>
              <a:gd name="connsiteY15" fmla="*/ 1748126 h 1925578"/>
              <a:gd name="connsiteX16" fmla="*/ 467372 w 472730"/>
              <a:gd name="connsiteY16" fmla="*/ 1614776 h 1925578"/>
              <a:gd name="connsiteX17" fmla="*/ 472135 w 472730"/>
              <a:gd name="connsiteY17" fmla="*/ 1505239 h 1925578"/>
              <a:gd name="connsiteX18" fmla="*/ 457847 w 472730"/>
              <a:gd name="connsiteY18" fmla="*/ 1405226 h 1925578"/>
              <a:gd name="connsiteX19" fmla="*/ 417366 w 472730"/>
              <a:gd name="connsiteY19" fmla="*/ 1329026 h 1925578"/>
              <a:gd name="connsiteX20" fmla="*/ 343547 w 472730"/>
              <a:gd name="connsiteY20" fmla="*/ 1209964 h 1925578"/>
              <a:gd name="connsiteX21" fmla="*/ 314970 w 472730"/>
              <a:gd name="connsiteY21" fmla="*/ 1161826 h 1925578"/>
              <a:gd name="connsiteX22" fmla="*/ 298301 w 472730"/>
              <a:gd name="connsiteY22" fmla="*/ 1133321 h 1925578"/>
              <a:gd name="connsiteX23" fmla="*/ 286397 w 472730"/>
              <a:gd name="connsiteY23" fmla="*/ 1038514 h 1925578"/>
              <a:gd name="connsiteX24" fmla="*/ 276872 w 472730"/>
              <a:gd name="connsiteY24" fmla="*/ 66964 h 1925578"/>
              <a:gd name="connsiteX25" fmla="*/ 262584 w 472730"/>
              <a:gd name="connsiteY25" fmla="*/ 83381 h 1925578"/>
              <a:gd name="connsiteX26" fmla="*/ 248296 w 472730"/>
              <a:gd name="connsiteY26" fmla="*/ 73880 h 1925578"/>
              <a:gd name="connsiteX27" fmla="*/ 224484 w 472730"/>
              <a:gd name="connsiteY27" fmla="*/ 71505 h 1925578"/>
              <a:gd name="connsiteX28" fmla="*/ 143522 w 472730"/>
              <a:gd name="connsiteY28" fmla="*/ 81008 h 1925578"/>
              <a:gd name="connsiteX29" fmla="*/ 50653 w 472730"/>
              <a:gd name="connsiteY29" fmla="*/ 78632 h 1925578"/>
              <a:gd name="connsiteX30" fmla="*/ 14934 w 472730"/>
              <a:gd name="connsiteY30" fmla="*/ 85757 h 1925578"/>
              <a:gd name="connsiteX0" fmla="*/ 18683 w 476479"/>
              <a:gd name="connsiteY0" fmla="*/ 85757 h 1925578"/>
              <a:gd name="connsiteX1" fmla="*/ 4396 w 476479"/>
              <a:gd name="connsiteY1" fmla="*/ 1009939 h 1925578"/>
              <a:gd name="connsiteX2" fmla="*/ 11539 w 476479"/>
              <a:gd name="connsiteY2" fmla="*/ 1085812 h 1925578"/>
              <a:gd name="connsiteX3" fmla="*/ 123459 w 476479"/>
              <a:gd name="connsiteY3" fmla="*/ 1214726 h 1925578"/>
              <a:gd name="connsiteX4" fmla="*/ 237759 w 476479"/>
              <a:gd name="connsiteY4" fmla="*/ 1274218 h 1925578"/>
              <a:gd name="connsiteX5" fmla="*/ 356821 w 476479"/>
              <a:gd name="connsiteY5" fmla="*/ 1350440 h 1925578"/>
              <a:gd name="connsiteX6" fmla="*/ 437784 w 476479"/>
              <a:gd name="connsiteY6" fmla="*/ 1443326 h 1925578"/>
              <a:gd name="connsiteX7" fmla="*/ 447309 w 476479"/>
              <a:gd name="connsiteY7" fmla="*/ 1548101 h 1925578"/>
              <a:gd name="connsiteX8" fmla="*/ 442547 w 476479"/>
              <a:gd name="connsiteY8" fmla="*/ 1640976 h 1925578"/>
              <a:gd name="connsiteX9" fmla="*/ 423496 w 476479"/>
              <a:gd name="connsiteY9" fmla="*/ 1757664 h 1925578"/>
              <a:gd name="connsiteX10" fmla="*/ 409209 w 476479"/>
              <a:gd name="connsiteY10" fmla="*/ 1824326 h 1925578"/>
              <a:gd name="connsiteX11" fmla="*/ 404446 w 476479"/>
              <a:gd name="connsiteY11" fmla="*/ 1881476 h 1925578"/>
              <a:gd name="connsiteX12" fmla="*/ 418734 w 476479"/>
              <a:gd name="connsiteY12" fmla="*/ 1924339 h 1925578"/>
              <a:gd name="connsiteX13" fmla="*/ 421116 w 476479"/>
              <a:gd name="connsiteY13" fmla="*/ 1907664 h 1925578"/>
              <a:gd name="connsiteX14" fmla="*/ 428259 w 476479"/>
              <a:gd name="connsiteY14" fmla="*/ 1843376 h 1925578"/>
              <a:gd name="connsiteX15" fmla="*/ 447309 w 476479"/>
              <a:gd name="connsiteY15" fmla="*/ 1748126 h 1925578"/>
              <a:gd name="connsiteX16" fmla="*/ 471121 w 476479"/>
              <a:gd name="connsiteY16" fmla="*/ 1614776 h 1925578"/>
              <a:gd name="connsiteX17" fmla="*/ 475884 w 476479"/>
              <a:gd name="connsiteY17" fmla="*/ 1505239 h 1925578"/>
              <a:gd name="connsiteX18" fmla="*/ 461596 w 476479"/>
              <a:gd name="connsiteY18" fmla="*/ 1405226 h 1925578"/>
              <a:gd name="connsiteX19" fmla="*/ 421115 w 476479"/>
              <a:gd name="connsiteY19" fmla="*/ 1329026 h 1925578"/>
              <a:gd name="connsiteX20" fmla="*/ 347296 w 476479"/>
              <a:gd name="connsiteY20" fmla="*/ 1209964 h 1925578"/>
              <a:gd name="connsiteX21" fmla="*/ 318719 w 476479"/>
              <a:gd name="connsiteY21" fmla="*/ 1161826 h 1925578"/>
              <a:gd name="connsiteX22" fmla="*/ 302050 w 476479"/>
              <a:gd name="connsiteY22" fmla="*/ 1133321 h 1925578"/>
              <a:gd name="connsiteX23" fmla="*/ 290146 w 476479"/>
              <a:gd name="connsiteY23" fmla="*/ 1038514 h 1925578"/>
              <a:gd name="connsiteX24" fmla="*/ 280621 w 476479"/>
              <a:gd name="connsiteY24" fmla="*/ 66964 h 1925578"/>
              <a:gd name="connsiteX25" fmla="*/ 266333 w 476479"/>
              <a:gd name="connsiteY25" fmla="*/ 83381 h 1925578"/>
              <a:gd name="connsiteX26" fmla="*/ 252045 w 476479"/>
              <a:gd name="connsiteY26" fmla="*/ 73880 h 1925578"/>
              <a:gd name="connsiteX27" fmla="*/ 228233 w 476479"/>
              <a:gd name="connsiteY27" fmla="*/ 71505 h 1925578"/>
              <a:gd name="connsiteX28" fmla="*/ 147271 w 476479"/>
              <a:gd name="connsiteY28" fmla="*/ 81008 h 1925578"/>
              <a:gd name="connsiteX29" fmla="*/ 54402 w 476479"/>
              <a:gd name="connsiteY29" fmla="*/ 78632 h 1925578"/>
              <a:gd name="connsiteX30" fmla="*/ 18683 w 476479"/>
              <a:gd name="connsiteY30" fmla="*/ 85757 h 1925578"/>
              <a:gd name="connsiteX0" fmla="*/ 14814 w 472610"/>
              <a:gd name="connsiteY0" fmla="*/ 85757 h 1925578"/>
              <a:gd name="connsiteX1" fmla="*/ 527 w 472610"/>
              <a:gd name="connsiteY1" fmla="*/ 1009939 h 1925578"/>
              <a:gd name="connsiteX2" fmla="*/ 31483 w 472610"/>
              <a:gd name="connsiteY2" fmla="*/ 1149949 h 1925578"/>
              <a:gd name="connsiteX3" fmla="*/ 119590 w 472610"/>
              <a:gd name="connsiteY3" fmla="*/ 1214726 h 1925578"/>
              <a:gd name="connsiteX4" fmla="*/ 233890 w 472610"/>
              <a:gd name="connsiteY4" fmla="*/ 1274218 h 1925578"/>
              <a:gd name="connsiteX5" fmla="*/ 352952 w 472610"/>
              <a:gd name="connsiteY5" fmla="*/ 1350440 h 1925578"/>
              <a:gd name="connsiteX6" fmla="*/ 433915 w 472610"/>
              <a:gd name="connsiteY6" fmla="*/ 1443326 h 1925578"/>
              <a:gd name="connsiteX7" fmla="*/ 443440 w 472610"/>
              <a:gd name="connsiteY7" fmla="*/ 1548101 h 1925578"/>
              <a:gd name="connsiteX8" fmla="*/ 438678 w 472610"/>
              <a:gd name="connsiteY8" fmla="*/ 1640976 h 1925578"/>
              <a:gd name="connsiteX9" fmla="*/ 419627 w 472610"/>
              <a:gd name="connsiteY9" fmla="*/ 1757664 h 1925578"/>
              <a:gd name="connsiteX10" fmla="*/ 405340 w 472610"/>
              <a:gd name="connsiteY10" fmla="*/ 1824326 h 1925578"/>
              <a:gd name="connsiteX11" fmla="*/ 400577 w 472610"/>
              <a:gd name="connsiteY11" fmla="*/ 1881476 h 1925578"/>
              <a:gd name="connsiteX12" fmla="*/ 414865 w 472610"/>
              <a:gd name="connsiteY12" fmla="*/ 1924339 h 1925578"/>
              <a:gd name="connsiteX13" fmla="*/ 417247 w 472610"/>
              <a:gd name="connsiteY13" fmla="*/ 1907664 h 1925578"/>
              <a:gd name="connsiteX14" fmla="*/ 424390 w 472610"/>
              <a:gd name="connsiteY14" fmla="*/ 1843376 h 1925578"/>
              <a:gd name="connsiteX15" fmla="*/ 443440 w 472610"/>
              <a:gd name="connsiteY15" fmla="*/ 1748126 h 1925578"/>
              <a:gd name="connsiteX16" fmla="*/ 467252 w 472610"/>
              <a:gd name="connsiteY16" fmla="*/ 1614776 h 1925578"/>
              <a:gd name="connsiteX17" fmla="*/ 472015 w 472610"/>
              <a:gd name="connsiteY17" fmla="*/ 1505239 h 1925578"/>
              <a:gd name="connsiteX18" fmla="*/ 457727 w 472610"/>
              <a:gd name="connsiteY18" fmla="*/ 1405226 h 1925578"/>
              <a:gd name="connsiteX19" fmla="*/ 417246 w 472610"/>
              <a:gd name="connsiteY19" fmla="*/ 1329026 h 1925578"/>
              <a:gd name="connsiteX20" fmla="*/ 343427 w 472610"/>
              <a:gd name="connsiteY20" fmla="*/ 1209964 h 1925578"/>
              <a:gd name="connsiteX21" fmla="*/ 314850 w 472610"/>
              <a:gd name="connsiteY21" fmla="*/ 1161826 h 1925578"/>
              <a:gd name="connsiteX22" fmla="*/ 298181 w 472610"/>
              <a:gd name="connsiteY22" fmla="*/ 1133321 h 1925578"/>
              <a:gd name="connsiteX23" fmla="*/ 286277 w 472610"/>
              <a:gd name="connsiteY23" fmla="*/ 1038514 h 1925578"/>
              <a:gd name="connsiteX24" fmla="*/ 276752 w 472610"/>
              <a:gd name="connsiteY24" fmla="*/ 66964 h 1925578"/>
              <a:gd name="connsiteX25" fmla="*/ 262464 w 472610"/>
              <a:gd name="connsiteY25" fmla="*/ 83381 h 1925578"/>
              <a:gd name="connsiteX26" fmla="*/ 248176 w 472610"/>
              <a:gd name="connsiteY26" fmla="*/ 73880 h 1925578"/>
              <a:gd name="connsiteX27" fmla="*/ 224364 w 472610"/>
              <a:gd name="connsiteY27" fmla="*/ 71505 h 1925578"/>
              <a:gd name="connsiteX28" fmla="*/ 143402 w 472610"/>
              <a:gd name="connsiteY28" fmla="*/ 81008 h 1925578"/>
              <a:gd name="connsiteX29" fmla="*/ 50533 w 472610"/>
              <a:gd name="connsiteY29" fmla="*/ 78632 h 1925578"/>
              <a:gd name="connsiteX30" fmla="*/ 14814 w 472610"/>
              <a:gd name="connsiteY30" fmla="*/ 85757 h 1925578"/>
              <a:gd name="connsiteX0" fmla="*/ 14814 w 472610"/>
              <a:gd name="connsiteY0" fmla="*/ 85757 h 1925578"/>
              <a:gd name="connsiteX1" fmla="*/ 527 w 472610"/>
              <a:gd name="connsiteY1" fmla="*/ 1009939 h 1925578"/>
              <a:gd name="connsiteX2" fmla="*/ 31483 w 472610"/>
              <a:gd name="connsiteY2" fmla="*/ 1149949 h 1925578"/>
              <a:gd name="connsiteX3" fmla="*/ 119590 w 472610"/>
              <a:gd name="connsiteY3" fmla="*/ 1214726 h 1925578"/>
              <a:gd name="connsiteX4" fmla="*/ 233890 w 472610"/>
              <a:gd name="connsiteY4" fmla="*/ 1274218 h 1925578"/>
              <a:gd name="connsiteX5" fmla="*/ 352952 w 472610"/>
              <a:gd name="connsiteY5" fmla="*/ 1350440 h 1925578"/>
              <a:gd name="connsiteX6" fmla="*/ 433915 w 472610"/>
              <a:gd name="connsiteY6" fmla="*/ 1443326 h 1925578"/>
              <a:gd name="connsiteX7" fmla="*/ 443440 w 472610"/>
              <a:gd name="connsiteY7" fmla="*/ 1548101 h 1925578"/>
              <a:gd name="connsiteX8" fmla="*/ 438678 w 472610"/>
              <a:gd name="connsiteY8" fmla="*/ 1640976 h 1925578"/>
              <a:gd name="connsiteX9" fmla="*/ 419627 w 472610"/>
              <a:gd name="connsiteY9" fmla="*/ 1757664 h 1925578"/>
              <a:gd name="connsiteX10" fmla="*/ 405340 w 472610"/>
              <a:gd name="connsiteY10" fmla="*/ 1824326 h 1925578"/>
              <a:gd name="connsiteX11" fmla="*/ 400577 w 472610"/>
              <a:gd name="connsiteY11" fmla="*/ 1881476 h 1925578"/>
              <a:gd name="connsiteX12" fmla="*/ 414865 w 472610"/>
              <a:gd name="connsiteY12" fmla="*/ 1924339 h 1925578"/>
              <a:gd name="connsiteX13" fmla="*/ 417247 w 472610"/>
              <a:gd name="connsiteY13" fmla="*/ 1907664 h 1925578"/>
              <a:gd name="connsiteX14" fmla="*/ 424390 w 472610"/>
              <a:gd name="connsiteY14" fmla="*/ 1843376 h 1925578"/>
              <a:gd name="connsiteX15" fmla="*/ 443440 w 472610"/>
              <a:gd name="connsiteY15" fmla="*/ 1748126 h 1925578"/>
              <a:gd name="connsiteX16" fmla="*/ 467252 w 472610"/>
              <a:gd name="connsiteY16" fmla="*/ 1614776 h 1925578"/>
              <a:gd name="connsiteX17" fmla="*/ 472015 w 472610"/>
              <a:gd name="connsiteY17" fmla="*/ 1505239 h 1925578"/>
              <a:gd name="connsiteX18" fmla="*/ 457727 w 472610"/>
              <a:gd name="connsiteY18" fmla="*/ 1405226 h 1925578"/>
              <a:gd name="connsiteX19" fmla="*/ 417246 w 472610"/>
              <a:gd name="connsiteY19" fmla="*/ 1329026 h 1925578"/>
              <a:gd name="connsiteX20" fmla="*/ 343427 w 472610"/>
              <a:gd name="connsiteY20" fmla="*/ 1209964 h 1925578"/>
              <a:gd name="connsiteX21" fmla="*/ 314850 w 472610"/>
              <a:gd name="connsiteY21" fmla="*/ 1161826 h 1925578"/>
              <a:gd name="connsiteX22" fmla="*/ 300562 w 472610"/>
              <a:gd name="connsiteY22" fmla="*/ 1111941 h 1925578"/>
              <a:gd name="connsiteX23" fmla="*/ 286277 w 472610"/>
              <a:gd name="connsiteY23" fmla="*/ 1038514 h 1925578"/>
              <a:gd name="connsiteX24" fmla="*/ 276752 w 472610"/>
              <a:gd name="connsiteY24" fmla="*/ 66964 h 1925578"/>
              <a:gd name="connsiteX25" fmla="*/ 262464 w 472610"/>
              <a:gd name="connsiteY25" fmla="*/ 83381 h 1925578"/>
              <a:gd name="connsiteX26" fmla="*/ 248176 w 472610"/>
              <a:gd name="connsiteY26" fmla="*/ 73880 h 1925578"/>
              <a:gd name="connsiteX27" fmla="*/ 224364 w 472610"/>
              <a:gd name="connsiteY27" fmla="*/ 71505 h 1925578"/>
              <a:gd name="connsiteX28" fmla="*/ 143402 w 472610"/>
              <a:gd name="connsiteY28" fmla="*/ 81008 h 1925578"/>
              <a:gd name="connsiteX29" fmla="*/ 50533 w 472610"/>
              <a:gd name="connsiteY29" fmla="*/ 78632 h 1925578"/>
              <a:gd name="connsiteX30" fmla="*/ 14814 w 472610"/>
              <a:gd name="connsiteY30" fmla="*/ 85757 h 1925578"/>
              <a:gd name="connsiteX0" fmla="*/ 14814 w 472610"/>
              <a:gd name="connsiteY0" fmla="*/ 85757 h 1925578"/>
              <a:gd name="connsiteX1" fmla="*/ 527 w 472610"/>
              <a:gd name="connsiteY1" fmla="*/ 1009939 h 1925578"/>
              <a:gd name="connsiteX2" fmla="*/ 31483 w 472610"/>
              <a:gd name="connsiteY2" fmla="*/ 1149949 h 1925578"/>
              <a:gd name="connsiteX3" fmla="*/ 119590 w 472610"/>
              <a:gd name="connsiteY3" fmla="*/ 1214726 h 1925578"/>
              <a:gd name="connsiteX4" fmla="*/ 233890 w 472610"/>
              <a:gd name="connsiteY4" fmla="*/ 1274218 h 1925578"/>
              <a:gd name="connsiteX5" fmla="*/ 352952 w 472610"/>
              <a:gd name="connsiteY5" fmla="*/ 1350440 h 1925578"/>
              <a:gd name="connsiteX6" fmla="*/ 433915 w 472610"/>
              <a:gd name="connsiteY6" fmla="*/ 1443326 h 1925578"/>
              <a:gd name="connsiteX7" fmla="*/ 443440 w 472610"/>
              <a:gd name="connsiteY7" fmla="*/ 1548101 h 1925578"/>
              <a:gd name="connsiteX8" fmla="*/ 438678 w 472610"/>
              <a:gd name="connsiteY8" fmla="*/ 1640976 h 1925578"/>
              <a:gd name="connsiteX9" fmla="*/ 419627 w 472610"/>
              <a:gd name="connsiteY9" fmla="*/ 1757664 h 1925578"/>
              <a:gd name="connsiteX10" fmla="*/ 405340 w 472610"/>
              <a:gd name="connsiteY10" fmla="*/ 1824326 h 1925578"/>
              <a:gd name="connsiteX11" fmla="*/ 400577 w 472610"/>
              <a:gd name="connsiteY11" fmla="*/ 1881476 h 1925578"/>
              <a:gd name="connsiteX12" fmla="*/ 414865 w 472610"/>
              <a:gd name="connsiteY12" fmla="*/ 1924339 h 1925578"/>
              <a:gd name="connsiteX13" fmla="*/ 417247 w 472610"/>
              <a:gd name="connsiteY13" fmla="*/ 1907664 h 1925578"/>
              <a:gd name="connsiteX14" fmla="*/ 424390 w 472610"/>
              <a:gd name="connsiteY14" fmla="*/ 1843376 h 1925578"/>
              <a:gd name="connsiteX15" fmla="*/ 443440 w 472610"/>
              <a:gd name="connsiteY15" fmla="*/ 1748126 h 1925578"/>
              <a:gd name="connsiteX16" fmla="*/ 467252 w 472610"/>
              <a:gd name="connsiteY16" fmla="*/ 1614776 h 1925578"/>
              <a:gd name="connsiteX17" fmla="*/ 472015 w 472610"/>
              <a:gd name="connsiteY17" fmla="*/ 1505239 h 1925578"/>
              <a:gd name="connsiteX18" fmla="*/ 457727 w 472610"/>
              <a:gd name="connsiteY18" fmla="*/ 1405226 h 1925578"/>
              <a:gd name="connsiteX19" fmla="*/ 417246 w 472610"/>
              <a:gd name="connsiteY19" fmla="*/ 1329026 h 1925578"/>
              <a:gd name="connsiteX20" fmla="*/ 343427 w 472610"/>
              <a:gd name="connsiteY20" fmla="*/ 1209964 h 1925578"/>
              <a:gd name="connsiteX21" fmla="*/ 324375 w 472610"/>
              <a:gd name="connsiteY21" fmla="*/ 1180829 h 1925578"/>
              <a:gd name="connsiteX22" fmla="*/ 300562 w 472610"/>
              <a:gd name="connsiteY22" fmla="*/ 1111941 h 1925578"/>
              <a:gd name="connsiteX23" fmla="*/ 286277 w 472610"/>
              <a:gd name="connsiteY23" fmla="*/ 1038514 h 1925578"/>
              <a:gd name="connsiteX24" fmla="*/ 276752 w 472610"/>
              <a:gd name="connsiteY24" fmla="*/ 66964 h 1925578"/>
              <a:gd name="connsiteX25" fmla="*/ 262464 w 472610"/>
              <a:gd name="connsiteY25" fmla="*/ 83381 h 1925578"/>
              <a:gd name="connsiteX26" fmla="*/ 248176 w 472610"/>
              <a:gd name="connsiteY26" fmla="*/ 73880 h 1925578"/>
              <a:gd name="connsiteX27" fmla="*/ 224364 w 472610"/>
              <a:gd name="connsiteY27" fmla="*/ 71505 h 1925578"/>
              <a:gd name="connsiteX28" fmla="*/ 143402 w 472610"/>
              <a:gd name="connsiteY28" fmla="*/ 81008 h 1925578"/>
              <a:gd name="connsiteX29" fmla="*/ 50533 w 472610"/>
              <a:gd name="connsiteY29" fmla="*/ 78632 h 1925578"/>
              <a:gd name="connsiteX30" fmla="*/ 14814 w 472610"/>
              <a:gd name="connsiteY30" fmla="*/ 85757 h 1925578"/>
              <a:gd name="connsiteX0" fmla="*/ 21905 w 479701"/>
              <a:gd name="connsiteY0" fmla="*/ 85757 h 1925578"/>
              <a:gd name="connsiteX1" fmla="*/ 7618 w 479701"/>
              <a:gd name="connsiteY1" fmla="*/ 1009939 h 1925578"/>
              <a:gd name="connsiteX2" fmla="*/ 9999 w 479701"/>
              <a:gd name="connsiteY2" fmla="*/ 1054932 h 1925578"/>
              <a:gd name="connsiteX3" fmla="*/ 126681 w 479701"/>
              <a:gd name="connsiteY3" fmla="*/ 1214726 h 1925578"/>
              <a:gd name="connsiteX4" fmla="*/ 240981 w 479701"/>
              <a:gd name="connsiteY4" fmla="*/ 1274218 h 1925578"/>
              <a:gd name="connsiteX5" fmla="*/ 360043 w 479701"/>
              <a:gd name="connsiteY5" fmla="*/ 1350440 h 1925578"/>
              <a:gd name="connsiteX6" fmla="*/ 441006 w 479701"/>
              <a:gd name="connsiteY6" fmla="*/ 1443326 h 1925578"/>
              <a:gd name="connsiteX7" fmla="*/ 450531 w 479701"/>
              <a:gd name="connsiteY7" fmla="*/ 1548101 h 1925578"/>
              <a:gd name="connsiteX8" fmla="*/ 445769 w 479701"/>
              <a:gd name="connsiteY8" fmla="*/ 1640976 h 1925578"/>
              <a:gd name="connsiteX9" fmla="*/ 426718 w 479701"/>
              <a:gd name="connsiteY9" fmla="*/ 1757664 h 1925578"/>
              <a:gd name="connsiteX10" fmla="*/ 412431 w 479701"/>
              <a:gd name="connsiteY10" fmla="*/ 1824326 h 1925578"/>
              <a:gd name="connsiteX11" fmla="*/ 407668 w 479701"/>
              <a:gd name="connsiteY11" fmla="*/ 1881476 h 1925578"/>
              <a:gd name="connsiteX12" fmla="*/ 421956 w 479701"/>
              <a:gd name="connsiteY12" fmla="*/ 1924339 h 1925578"/>
              <a:gd name="connsiteX13" fmla="*/ 424338 w 479701"/>
              <a:gd name="connsiteY13" fmla="*/ 1907664 h 1925578"/>
              <a:gd name="connsiteX14" fmla="*/ 431481 w 479701"/>
              <a:gd name="connsiteY14" fmla="*/ 1843376 h 1925578"/>
              <a:gd name="connsiteX15" fmla="*/ 450531 w 479701"/>
              <a:gd name="connsiteY15" fmla="*/ 1748126 h 1925578"/>
              <a:gd name="connsiteX16" fmla="*/ 474343 w 479701"/>
              <a:gd name="connsiteY16" fmla="*/ 1614776 h 1925578"/>
              <a:gd name="connsiteX17" fmla="*/ 479106 w 479701"/>
              <a:gd name="connsiteY17" fmla="*/ 1505239 h 1925578"/>
              <a:gd name="connsiteX18" fmla="*/ 464818 w 479701"/>
              <a:gd name="connsiteY18" fmla="*/ 1405226 h 1925578"/>
              <a:gd name="connsiteX19" fmla="*/ 424337 w 479701"/>
              <a:gd name="connsiteY19" fmla="*/ 1329026 h 1925578"/>
              <a:gd name="connsiteX20" fmla="*/ 350518 w 479701"/>
              <a:gd name="connsiteY20" fmla="*/ 1209964 h 1925578"/>
              <a:gd name="connsiteX21" fmla="*/ 331466 w 479701"/>
              <a:gd name="connsiteY21" fmla="*/ 1180829 h 1925578"/>
              <a:gd name="connsiteX22" fmla="*/ 307653 w 479701"/>
              <a:gd name="connsiteY22" fmla="*/ 1111941 h 1925578"/>
              <a:gd name="connsiteX23" fmla="*/ 293368 w 479701"/>
              <a:gd name="connsiteY23" fmla="*/ 1038514 h 1925578"/>
              <a:gd name="connsiteX24" fmla="*/ 283843 w 479701"/>
              <a:gd name="connsiteY24" fmla="*/ 66964 h 1925578"/>
              <a:gd name="connsiteX25" fmla="*/ 269555 w 479701"/>
              <a:gd name="connsiteY25" fmla="*/ 83381 h 1925578"/>
              <a:gd name="connsiteX26" fmla="*/ 255267 w 479701"/>
              <a:gd name="connsiteY26" fmla="*/ 73880 h 1925578"/>
              <a:gd name="connsiteX27" fmla="*/ 231455 w 479701"/>
              <a:gd name="connsiteY27" fmla="*/ 71505 h 1925578"/>
              <a:gd name="connsiteX28" fmla="*/ 150493 w 479701"/>
              <a:gd name="connsiteY28" fmla="*/ 81008 h 1925578"/>
              <a:gd name="connsiteX29" fmla="*/ 57624 w 479701"/>
              <a:gd name="connsiteY29" fmla="*/ 78632 h 1925578"/>
              <a:gd name="connsiteX30" fmla="*/ 21905 w 479701"/>
              <a:gd name="connsiteY30" fmla="*/ 85757 h 1925578"/>
              <a:gd name="connsiteX0" fmla="*/ 14814 w 472610"/>
              <a:gd name="connsiteY0" fmla="*/ 85757 h 1925578"/>
              <a:gd name="connsiteX1" fmla="*/ 527 w 472610"/>
              <a:gd name="connsiteY1" fmla="*/ 1009939 h 1925578"/>
              <a:gd name="connsiteX2" fmla="*/ 31483 w 472610"/>
              <a:gd name="connsiteY2" fmla="*/ 1154699 h 1925578"/>
              <a:gd name="connsiteX3" fmla="*/ 119590 w 472610"/>
              <a:gd name="connsiteY3" fmla="*/ 1214726 h 1925578"/>
              <a:gd name="connsiteX4" fmla="*/ 233890 w 472610"/>
              <a:gd name="connsiteY4" fmla="*/ 1274218 h 1925578"/>
              <a:gd name="connsiteX5" fmla="*/ 352952 w 472610"/>
              <a:gd name="connsiteY5" fmla="*/ 1350440 h 1925578"/>
              <a:gd name="connsiteX6" fmla="*/ 433915 w 472610"/>
              <a:gd name="connsiteY6" fmla="*/ 1443326 h 1925578"/>
              <a:gd name="connsiteX7" fmla="*/ 443440 w 472610"/>
              <a:gd name="connsiteY7" fmla="*/ 1548101 h 1925578"/>
              <a:gd name="connsiteX8" fmla="*/ 438678 w 472610"/>
              <a:gd name="connsiteY8" fmla="*/ 1640976 h 1925578"/>
              <a:gd name="connsiteX9" fmla="*/ 419627 w 472610"/>
              <a:gd name="connsiteY9" fmla="*/ 1757664 h 1925578"/>
              <a:gd name="connsiteX10" fmla="*/ 405340 w 472610"/>
              <a:gd name="connsiteY10" fmla="*/ 1824326 h 1925578"/>
              <a:gd name="connsiteX11" fmla="*/ 400577 w 472610"/>
              <a:gd name="connsiteY11" fmla="*/ 1881476 h 1925578"/>
              <a:gd name="connsiteX12" fmla="*/ 414865 w 472610"/>
              <a:gd name="connsiteY12" fmla="*/ 1924339 h 1925578"/>
              <a:gd name="connsiteX13" fmla="*/ 417247 w 472610"/>
              <a:gd name="connsiteY13" fmla="*/ 1907664 h 1925578"/>
              <a:gd name="connsiteX14" fmla="*/ 424390 w 472610"/>
              <a:gd name="connsiteY14" fmla="*/ 1843376 h 1925578"/>
              <a:gd name="connsiteX15" fmla="*/ 443440 w 472610"/>
              <a:gd name="connsiteY15" fmla="*/ 1748126 h 1925578"/>
              <a:gd name="connsiteX16" fmla="*/ 467252 w 472610"/>
              <a:gd name="connsiteY16" fmla="*/ 1614776 h 1925578"/>
              <a:gd name="connsiteX17" fmla="*/ 472015 w 472610"/>
              <a:gd name="connsiteY17" fmla="*/ 1505239 h 1925578"/>
              <a:gd name="connsiteX18" fmla="*/ 457727 w 472610"/>
              <a:gd name="connsiteY18" fmla="*/ 1405226 h 1925578"/>
              <a:gd name="connsiteX19" fmla="*/ 417246 w 472610"/>
              <a:gd name="connsiteY19" fmla="*/ 1329026 h 1925578"/>
              <a:gd name="connsiteX20" fmla="*/ 343427 w 472610"/>
              <a:gd name="connsiteY20" fmla="*/ 1209964 h 1925578"/>
              <a:gd name="connsiteX21" fmla="*/ 324375 w 472610"/>
              <a:gd name="connsiteY21" fmla="*/ 1180829 h 1925578"/>
              <a:gd name="connsiteX22" fmla="*/ 300562 w 472610"/>
              <a:gd name="connsiteY22" fmla="*/ 1111941 h 1925578"/>
              <a:gd name="connsiteX23" fmla="*/ 286277 w 472610"/>
              <a:gd name="connsiteY23" fmla="*/ 1038514 h 1925578"/>
              <a:gd name="connsiteX24" fmla="*/ 276752 w 472610"/>
              <a:gd name="connsiteY24" fmla="*/ 66964 h 1925578"/>
              <a:gd name="connsiteX25" fmla="*/ 262464 w 472610"/>
              <a:gd name="connsiteY25" fmla="*/ 83381 h 1925578"/>
              <a:gd name="connsiteX26" fmla="*/ 248176 w 472610"/>
              <a:gd name="connsiteY26" fmla="*/ 73880 h 1925578"/>
              <a:gd name="connsiteX27" fmla="*/ 224364 w 472610"/>
              <a:gd name="connsiteY27" fmla="*/ 71505 h 1925578"/>
              <a:gd name="connsiteX28" fmla="*/ 143402 w 472610"/>
              <a:gd name="connsiteY28" fmla="*/ 81008 h 1925578"/>
              <a:gd name="connsiteX29" fmla="*/ 50533 w 472610"/>
              <a:gd name="connsiteY29" fmla="*/ 78632 h 1925578"/>
              <a:gd name="connsiteX30" fmla="*/ 14814 w 472610"/>
              <a:gd name="connsiteY30" fmla="*/ 85757 h 1925578"/>
              <a:gd name="connsiteX0" fmla="*/ 14814 w 491154"/>
              <a:gd name="connsiteY0" fmla="*/ 85757 h 1925578"/>
              <a:gd name="connsiteX1" fmla="*/ 527 w 491154"/>
              <a:gd name="connsiteY1" fmla="*/ 1009939 h 1925578"/>
              <a:gd name="connsiteX2" fmla="*/ 31483 w 491154"/>
              <a:gd name="connsiteY2" fmla="*/ 1154699 h 1925578"/>
              <a:gd name="connsiteX3" fmla="*/ 119590 w 491154"/>
              <a:gd name="connsiteY3" fmla="*/ 1214726 h 1925578"/>
              <a:gd name="connsiteX4" fmla="*/ 233890 w 491154"/>
              <a:gd name="connsiteY4" fmla="*/ 1274218 h 1925578"/>
              <a:gd name="connsiteX5" fmla="*/ 352952 w 491154"/>
              <a:gd name="connsiteY5" fmla="*/ 1350440 h 1925578"/>
              <a:gd name="connsiteX6" fmla="*/ 433915 w 491154"/>
              <a:gd name="connsiteY6" fmla="*/ 1443326 h 1925578"/>
              <a:gd name="connsiteX7" fmla="*/ 443440 w 491154"/>
              <a:gd name="connsiteY7" fmla="*/ 1548101 h 1925578"/>
              <a:gd name="connsiteX8" fmla="*/ 438678 w 491154"/>
              <a:gd name="connsiteY8" fmla="*/ 1640976 h 1925578"/>
              <a:gd name="connsiteX9" fmla="*/ 419627 w 491154"/>
              <a:gd name="connsiteY9" fmla="*/ 1757664 h 1925578"/>
              <a:gd name="connsiteX10" fmla="*/ 405340 w 491154"/>
              <a:gd name="connsiteY10" fmla="*/ 1824326 h 1925578"/>
              <a:gd name="connsiteX11" fmla="*/ 400577 w 491154"/>
              <a:gd name="connsiteY11" fmla="*/ 1881476 h 1925578"/>
              <a:gd name="connsiteX12" fmla="*/ 414865 w 491154"/>
              <a:gd name="connsiteY12" fmla="*/ 1924339 h 1925578"/>
              <a:gd name="connsiteX13" fmla="*/ 417247 w 491154"/>
              <a:gd name="connsiteY13" fmla="*/ 1907664 h 1925578"/>
              <a:gd name="connsiteX14" fmla="*/ 424390 w 491154"/>
              <a:gd name="connsiteY14" fmla="*/ 1843376 h 1925578"/>
              <a:gd name="connsiteX15" fmla="*/ 443440 w 491154"/>
              <a:gd name="connsiteY15" fmla="*/ 1748126 h 1925578"/>
              <a:gd name="connsiteX16" fmla="*/ 467252 w 491154"/>
              <a:gd name="connsiteY16" fmla="*/ 1614776 h 1925578"/>
              <a:gd name="connsiteX17" fmla="*/ 472015 w 491154"/>
              <a:gd name="connsiteY17" fmla="*/ 1505239 h 1925578"/>
              <a:gd name="connsiteX18" fmla="*/ 457727 w 491154"/>
              <a:gd name="connsiteY18" fmla="*/ 1405226 h 1925578"/>
              <a:gd name="connsiteX19" fmla="*/ 417246 w 491154"/>
              <a:gd name="connsiteY19" fmla="*/ 1329026 h 1925578"/>
              <a:gd name="connsiteX20" fmla="*/ 343427 w 491154"/>
              <a:gd name="connsiteY20" fmla="*/ 1209964 h 1925578"/>
              <a:gd name="connsiteX21" fmla="*/ 324375 w 491154"/>
              <a:gd name="connsiteY21" fmla="*/ 1180829 h 1925578"/>
              <a:gd name="connsiteX22" fmla="*/ 491062 w 491154"/>
              <a:gd name="connsiteY22" fmla="*/ 929032 h 1925578"/>
              <a:gd name="connsiteX23" fmla="*/ 286277 w 491154"/>
              <a:gd name="connsiteY23" fmla="*/ 1038514 h 1925578"/>
              <a:gd name="connsiteX24" fmla="*/ 276752 w 491154"/>
              <a:gd name="connsiteY24" fmla="*/ 66964 h 1925578"/>
              <a:gd name="connsiteX25" fmla="*/ 262464 w 491154"/>
              <a:gd name="connsiteY25" fmla="*/ 83381 h 1925578"/>
              <a:gd name="connsiteX26" fmla="*/ 248176 w 491154"/>
              <a:gd name="connsiteY26" fmla="*/ 73880 h 1925578"/>
              <a:gd name="connsiteX27" fmla="*/ 224364 w 491154"/>
              <a:gd name="connsiteY27" fmla="*/ 71505 h 1925578"/>
              <a:gd name="connsiteX28" fmla="*/ 143402 w 491154"/>
              <a:gd name="connsiteY28" fmla="*/ 81008 h 1925578"/>
              <a:gd name="connsiteX29" fmla="*/ 50533 w 491154"/>
              <a:gd name="connsiteY29" fmla="*/ 78632 h 1925578"/>
              <a:gd name="connsiteX30" fmla="*/ 14814 w 491154"/>
              <a:gd name="connsiteY30" fmla="*/ 85757 h 1925578"/>
              <a:gd name="connsiteX0" fmla="*/ 14814 w 472610"/>
              <a:gd name="connsiteY0" fmla="*/ 85757 h 1925578"/>
              <a:gd name="connsiteX1" fmla="*/ 527 w 472610"/>
              <a:gd name="connsiteY1" fmla="*/ 1009939 h 1925578"/>
              <a:gd name="connsiteX2" fmla="*/ 31483 w 472610"/>
              <a:gd name="connsiteY2" fmla="*/ 1154699 h 1925578"/>
              <a:gd name="connsiteX3" fmla="*/ 119590 w 472610"/>
              <a:gd name="connsiteY3" fmla="*/ 1214726 h 1925578"/>
              <a:gd name="connsiteX4" fmla="*/ 233890 w 472610"/>
              <a:gd name="connsiteY4" fmla="*/ 1274218 h 1925578"/>
              <a:gd name="connsiteX5" fmla="*/ 352952 w 472610"/>
              <a:gd name="connsiteY5" fmla="*/ 1350440 h 1925578"/>
              <a:gd name="connsiteX6" fmla="*/ 433915 w 472610"/>
              <a:gd name="connsiteY6" fmla="*/ 1443326 h 1925578"/>
              <a:gd name="connsiteX7" fmla="*/ 443440 w 472610"/>
              <a:gd name="connsiteY7" fmla="*/ 1548101 h 1925578"/>
              <a:gd name="connsiteX8" fmla="*/ 438678 w 472610"/>
              <a:gd name="connsiteY8" fmla="*/ 1640976 h 1925578"/>
              <a:gd name="connsiteX9" fmla="*/ 419627 w 472610"/>
              <a:gd name="connsiteY9" fmla="*/ 1757664 h 1925578"/>
              <a:gd name="connsiteX10" fmla="*/ 405340 w 472610"/>
              <a:gd name="connsiteY10" fmla="*/ 1824326 h 1925578"/>
              <a:gd name="connsiteX11" fmla="*/ 400577 w 472610"/>
              <a:gd name="connsiteY11" fmla="*/ 1881476 h 1925578"/>
              <a:gd name="connsiteX12" fmla="*/ 414865 w 472610"/>
              <a:gd name="connsiteY12" fmla="*/ 1924339 h 1925578"/>
              <a:gd name="connsiteX13" fmla="*/ 417247 w 472610"/>
              <a:gd name="connsiteY13" fmla="*/ 1907664 h 1925578"/>
              <a:gd name="connsiteX14" fmla="*/ 424390 w 472610"/>
              <a:gd name="connsiteY14" fmla="*/ 1843376 h 1925578"/>
              <a:gd name="connsiteX15" fmla="*/ 443440 w 472610"/>
              <a:gd name="connsiteY15" fmla="*/ 1748126 h 1925578"/>
              <a:gd name="connsiteX16" fmla="*/ 467252 w 472610"/>
              <a:gd name="connsiteY16" fmla="*/ 1614776 h 1925578"/>
              <a:gd name="connsiteX17" fmla="*/ 472015 w 472610"/>
              <a:gd name="connsiteY17" fmla="*/ 1505239 h 1925578"/>
              <a:gd name="connsiteX18" fmla="*/ 457727 w 472610"/>
              <a:gd name="connsiteY18" fmla="*/ 1405226 h 1925578"/>
              <a:gd name="connsiteX19" fmla="*/ 417246 w 472610"/>
              <a:gd name="connsiteY19" fmla="*/ 1329026 h 1925578"/>
              <a:gd name="connsiteX20" fmla="*/ 343427 w 472610"/>
              <a:gd name="connsiteY20" fmla="*/ 1209964 h 1925578"/>
              <a:gd name="connsiteX21" fmla="*/ 324375 w 472610"/>
              <a:gd name="connsiteY21" fmla="*/ 1180829 h 1925578"/>
              <a:gd name="connsiteX22" fmla="*/ 338662 w 472610"/>
              <a:gd name="connsiteY22" fmla="*/ 1187954 h 1925578"/>
              <a:gd name="connsiteX23" fmla="*/ 286277 w 472610"/>
              <a:gd name="connsiteY23" fmla="*/ 1038514 h 1925578"/>
              <a:gd name="connsiteX24" fmla="*/ 276752 w 472610"/>
              <a:gd name="connsiteY24" fmla="*/ 66964 h 1925578"/>
              <a:gd name="connsiteX25" fmla="*/ 262464 w 472610"/>
              <a:gd name="connsiteY25" fmla="*/ 83381 h 1925578"/>
              <a:gd name="connsiteX26" fmla="*/ 248176 w 472610"/>
              <a:gd name="connsiteY26" fmla="*/ 73880 h 1925578"/>
              <a:gd name="connsiteX27" fmla="*/ 224364 w 472610"/>
              <a:gd name="connsiteY27" fmla="*/ 71505 h 1925578"/>
              <a:gd name="connsiteX28" fmla="*/ 143402 w 472610"/>
              <a:gd name="connsiteY28" fmla="*/ 81008 h 1925578"/>
              <a:gd name="connsiteX29" fmla="*/ 50533 w 472610"/>
              <a:gd name="connsiteY29" fmla="*/ 78632 h 1925578"/>
              <a:gd name="connsiteX30" fmla="*/ 14814 w 472610"/>
              <a:gd name="connsiteY30" fmla="*/ 85757 h 1925578"/>
              <a:gd name="connsiteX0" fmla="*/ 14814 w 472610"/>
              <a:gd name="connsiteY0" fmla="*/ 85757 h 1925578"/>
              <a:gd name="connsiteX1" fmla="*/ 527 w 472610"/>
              <a:gd name="connsiteY1" fmla="*/ 1009939 h 1925578"/>
              <a:gd name="connsiteX2" fmla="*/ 31483 w 472610"/>
              <a:gd name="connsiteY2" fmla="*/ 1154699 h 1925578"/>
              <a:gd name="connsiteX3" fmla="*/ 119590 w 472610"/>
              <a:gd name="connsiteY3" fmla="*/ 1214726 h 1925578"/>
              <a:gd name="connsiteX4" fmla="*/ 233890 w 472610"/>
              <a:gd name="connsiteY4" fmla="*/ 1274218 h 1925578"/>
              <a:gd name="connsiteX5" fmla="*/ 352952 w 472610"/>
              <a:gd name="connsiteY5" fmla="*/ 1350440 h 1925578"/>
              <a:gd name="connsiteX6" fmla="*/ 433915 w 472610"/>
              <a:gd name="connsiteY6" fmla="*/ 1443326 h 1925578"/>
              <a:gd name="connsiteX7" fmla="*/ 443440 w 472610"/>
              <a:gd name="connsiteY7" fmla="*/ 1548101 h 1925578"/>
              <a:gd name="connsiteX8" fmla="*/ 438678 w 472610"/>
              <a:gd name="connsiteY8" fmla="*/ 1640976 h 1925578"/>
              <a:gd name="connsiteX9" fmla="*/ 419627 w 472610"/>
              <a:gd name="connsiteY9" fmla="*/ 1757664 h 1925578"/>
              <a:gd name="connsiteX10" fmla="*/ 405340 w 472610"/>
              <a:gd name="connsiteY10" fmla="*/ 1824326 h 1925578"/>
              <a:gd name="connsiteX11" fmla="*/ 400577 w 472610"/>
              <a:gd name="connsiteY11" fmla="*/ 1881476 h 1925578"/>
              <a:gd name="connsiteX12" fmla="*/ 414865 w 472610"/>
              <a:gd name="connsiteY12" fmla="*/ 1924339 h 1925578"/>
              <a:gd name="connsiteX13" fmla="*/ 417247 w 472610"/>
              <a:gd name="connsiteY13" fmla="*/ 1907664 h 1925578"/>
              <a:gd name="connsiteX14" fmla="*/ 424390 w 472610"/>
              <a:gd name="connsiteY14" fmla="*/ 1843376 h 1925578"/>
              <a:gd name="connsiteX15" fmla="*/ 443440 w 472610"/>
              <a:gd name="connsiteY15" fmla="*/ 1748126 h 1925578"/>
              <a:gd name="connsiteX16" fmla="*/ 467252 w 472610"/>
              <a:gd name="connsiteY16" fmla="*/ 1614776 h 1925578"/>
              <a:gd name="connsiteX17" fmla="*/ 472015 w 472610"/>
              <a:gd name="connsiteY17" fmla="*/ 1505239 h 1925578"/>
              <a:gd name="connsiteX18" fmla="*/ 457727 w 472610"/>
              <a:gd name="connsiteY18" fmla="*/ 1405226 h 1925578"/>
              <a:gd name="connsiteX19" fmla="*/ 417246 w 472610"/>
              <a:gd name="connsiteY19" fmla="*/ 1329026 h 1925578"/>
              <a:gd name="connsiteX20" fmla="*/ 343427 w 472610"/>
              <a:gd name="connsiteY20" fmla="*/ 1209964 h 1925578"/>
              <a:gd name="connsiteX21" fmla="*/ 338662 w 472610"/>
              <a:gd name="connsiteY21" fmla="*/ 1187954 h 1925578"/>
              <a:gd name="connsiteX22" fmla="*/ 286277 w 472610"/>
              <a:gd name="connsiteY22" fmla="*/ 1038514 h 1925578"/>
              <a:gd name="connsiteX23" fmla="*/ 276752 w 472610"/>
              <a:gd name="connsiteY23" fmla="*/ 66964 h 1925578"/>
              <a:gd name="connsiteX24" fmla="*/ 262464 w 472610"/>
              <a:gd name="connsiteY24" fmla="*/ 83381 h 1925578"/>
              <a:gd name="connsiteX25" fmla="*/ 248176 w 472610"/>
              <a:gd name="connsiteY25" fmla="*/ 73880 h 1925578"/>
              <a:gd name="connsiteX26" fmla="*/ 224364 w 472610"/>
              <a:gd name="connsiteY26" fmla="*/ 71505 h 1925578"/>
              <a:gd name="connsiteX27" fmla="*/ 143402 w 472610"/>
              <a:gd name="connsiteY27" fmla="*/ 81008 h 1925578"/>
              <a:gd name="connsiteX28" fmla="*/ 50533 w 472610"/>
              <a:gd name="connsiteY28" fmla="*/ 78632 h 1925578"/>
              <a:gd name="connsiteX29" fmla="*/ 14814 w 472610"/>
              <a:gd name="connsiteY29" fmla="*/ 85757 h 1925578"/>
              <a:gd name="connsiteX0" fmla="*/ 14814 w 472610"/>
              <a:gd name="connsiteY0" fmla="*/ 85757 h 1925578"/>
              <a:gd name="connsiteX1" fmla="*/ 527 w 472610"/>
              <a:gd name="connsiteY1" fmla="*/ 1009939 h 1925578"/>
              <a:gd name="connsiteX2" fmla="*/ 31483 w 472610"/>
              <a:gd name="connsiteY2" fmla="*/ 1154699 h 1925578"/>
              <a:gd name="connsiteX3" fmla="*/ 119590 w 472610"/>
              <a:gd name="connsiteY3" fmla="*/ 1214726 h 1925578"/>
              <a:gd name="connsiteX4" fmla="*/ 233890 w 472610"/>
              <a:gd name="connsiteY4" fmla="*/ 1274218 h 1925578"/>
              <a:gd name="connsiteX5" fmla="*/ 352952 w 472610"/>
              <a:gd name="connsiteY5" fmla="*/ 1350440 h 1925578"/>
              <a:gd name="connsiteX6" fmla="*/ 433915 w 472610"/>
              <a:gd name="connsiteY6" fmla="*/ 1443326 h 1925578"/>
              <a:gd name="connsiteX7" fmla="*/ 443440 w 472610"/>
              <a:gd name="connsiteY7" fmla="*/ 1548101 h 1925578"/>
              <a:gd name="connsiteX8" fmla="*/ 438678 w 472610"/>
              <a:gd name="connsiteY8" fmla="*/ 1640976 h 1925578"/>
              <a:gd name="connsiteX9" fmla="*/ 419627 w 472610"/>
              <a:gd name="connsiteY9" fmla="*/ 1757664 h 1925578"/>
              <a:gd name="connsiteX10" fmla="*/ 405340 w 472610"/>
              <a:gd name="connsiteY10" fmla="*/ 1824326 h 1925578"/>
              <a:gd name="connsiteX11" fmla="*/ 400577 w 472610"/>
              <a:gd name="connsiteY11" fmla="*/ 1881476 h 1925578"/>
              <a:gd name="connsiteX12" fmla="*/ 414865 w 472610"/>
              <a:gd name="connsiteY12" fmla="*/ 1924339 h 1925578"/>
              <a:gd name="connsiteX13" fmla="*/ 417247 w 472610"/>
              <a:gd name="connsiteY13" fmla="*/ 1907664 h 1925578"/>
              <a:gd name="connsiteX14" fmla="*/ 424390 w 472610"/>
              <a:gd name="connsiteY14" fmla="*/ 1843376 h 1925578"/>
              <a:gd name="connsiteX15" fmla="*/ 443440 w 472610"/>
              <a:gd name="connsiteY15" fmla="*/ 1748126 h 1925578"/>
              <a:gd name="connsiteX16" fmla="*/ 467252 w 472610"/>
              <a:gd name="connsiteY16" fmla="*/ 1614776 h 1925578"/>
              <a:gd name="connsiteX17" fmla="*/ 472015 w 472610"/>
              <a:gd name="connsiteY17" fmla="*/ 1505239 h 1925578"/>
              <a:gd name="connsiteX18" fmla="*/ 457727 w 472610"/>
              <a:gd name="connsiteY18" fmla="*/ 1405226 h 1925578"/>
              <a:gd name="connsiteX19" fmla="*/ 417246 w 472610"/>
              <a:gd name="connsiteY19" fmla="*/ 1329026 h 1925578"/>
              <a:gd name="connsiteX20" fmla="*/ 343427 w 472610"/>
              <a:gd name="connsiteY20" fmla="*/ 1209964 h 1925578"/>
              <a:gd name="connsiteX21" fmla="*/ 338662 w 472610"/>
              <a:gd name="connsiteY21" fmla="*/ 1187954 h 1925578"/>
              <a:gd name="connsiteX22" fmla="*/ 310088 w 472610"/>
              <a:gd name="connsiteY22" fmla="*/ 1142822 h 1925578"/>
              <a:gd name="connsiteX23" fmla="*/ 286277 w 472610"/>
              <a:gd name="connsiteY23" fmla="*/ 1038514 h 1925578"/>
              <a:gd name="connsiteX24" fmla="*/ 276752 w 472610"/>
              <a:gd name="connsiteY24" fmla="*/ 66964 h 1925578"/>
              <a:gd name="connsiteX25" fmla="*/ 262464 w 472610"/>
              <a:gd name="connsiteY25" fmla="*/ 83381 h 1925578"/>
              <a:gd name="connsiteX26" fmla="*/ 248176 w 472610"/>
              <a:gd name="connsiteY26" fmla="*/ 73880 h 1925578"/>
              <a:gd name="connsiteX27" fmla="*/ 224364 w 472610"/>
              <a:gd name="connsiteY27" fmla="*/ 71505 h 1925578"/>
              <a:gd name="connsiteX28" fmla="*/ 143402 w 472610"/>
              <a:gd name="connsiteY28" fmla="*/ 81008 h 1925578"/>
              <a:gd name="connsiteX29" fmla="*/ 50533 w 472610"/>
              <a:gd name="connsiteY29" fmla="*/ 78632 h 1925578"/>
              <a:gd name="connsiteX30" fmla="*/ 14814 w 472610"/>
              <a:gd name="connsiteY30" fmla="*/ 85757 h 1925578"/>
              <a:gd name="connsiteX0" fmla="*/ 14814 w 472610"/>
              <a:gd name="connsiteY0" fmla="*/ 85757 h 1925578"/>
              <a:gd name="connsiteX1" fmla="*/ 527 w 472610"/>
              <a:gd name="connsiteY1" fmla="*/ 1009939 h 1925578"/>
              <a:gd name="connsiteX2" fmla="*/ 31483 w 472610"/>
              <a:gd name="connsiteY2" fmla="*/ 1154699 h 1925578"/>
              <a:gd name="connsiteX3" fmla="*/ 119590 w 472610"/>
              <a:gd name="connsiteY3" fmla="*/ 1214726 h 1925578"/>
              <a:gd name="connsiteX4" fmla="*/ 233890 w 472610"/>
              <a:gd name="connsiteY4" fmla="*/ 1274218 h 1925578"/>
              <a:gd name="connsiteX5" fmla="*/ 352952 w 472610"/>
              <a:gd name="connsiteY5" fmla="*/ 1350440 h 1925578"/>
              <a:gd name="connsiteX6" fmla="*/ 433915 w 472610"/>
              <a:gd name="connsiteY6" fmla="*/ 1443326 h 1925578"/>
              <a:gd name="connsiteX7" fmla="*/ 443440 w 472610"/>
              <a:gd name="connsiteY7" fmla="*/ 1548101 h 1925578"/>
              <a:gd name="connsiteX8" fmla="*/ 438678 w 472610"/>
              <a:gd name="connsiteY8" fmla="*/ 1640976 h 1925578"/>
              <a:gd name="connsiteX9" fmla="*/ 419627 w 472610"/>
              <a:gd name="connsiteY9" fmla="*/ 1757664 h 1925578"/>
              <a:gd name="connsiteX10" fmla="*/ 405340 w 472610"/>
              <a:gd name="connsiteY10" fmla="*/ 1824326 h 1925578"/>
              <a:gd name="connsiteX11" fmla="*/ 400577 w 472610"/>
              <a:gd name="connsiteY11" fmla="*/ 1881476 h 1925578"/>
              <a:gd name="connsiteX12" fmla="*/ 414865 w 472610"/>
              <a:gd name="connsiteY12" fmla="*/ 1924339 h 1925578"/>
              <a:gd name="connsiteX13" fmla="*/ 417247 w 472610"/>
              <a:gd name="connsiteY13" fmla="*/ 1907664 h 1925578"/>
              <a:gd name="connsiteX14" fmla="*/ 424390 w 472610"/>
              <a:gd name="connsiteY14" fmla="*/ 1843376 h 1925578"/>
              <a:gd name="connsiteX15" fmla="*/ 443440 w 472610"/>
              <a:gd name="connsiteY15" fmla="*/ 1748126 h 1925578"/>
              <a:gd name="connsiteX16" fmla="*/ 467252 w 472610"/>
              <a:gd name="connsiteY16" fmla="*/ 1614776 h 1925578"/>
              <a:gd name="connsiteX17" fmla="*/ 472015 w 472610"/>
              <a:gd name="connsiteY17" fmla="*/ 1505239 h 1925578"/>
              <a:gd name="connsiteX18" fmla="*/ 457727 w 472610"/>
              <a:gd name="connsiteY18" fmla="*/ 1405226 h 1925578"/>
              <a:gd name="connsiteX19" fmla="*/ 417246 w 472610"/>
              <a:gd name="connsiteY19" fmla="*/ 1329026 h 1925578"/>
              <a:gd name="connsiteX20" fmla="*/ 343427 w 472610"/>
              <a:gd name="connsiteY20" fmla="*/ 1209964 h 1925578"/>
              <a:gd name="connsiteX21" fmla="*/ 338662 w 472610"/>
              <a:gd name="connsiteY21" fmla="*/ 1187954 h 1925578"/>
              <a:gd name="connsiteX22" fmla="*/ 310088 w 472610"/>
              <a:gd name="connsiteY22" fmla="*/ 1142822 h 1925578"/>
              <a:gd name="connsiteX23" fmla="*/ 286277 w 472610"/>
              <a:gd name="connsiteY23" fmla="*/ 1038514 h 1925578"/>
              <a:gd name="connsiteX24" fmla="*/ 276752 w 472610"/>
              <a:gd name="connsiteY24" fmla="*/ 66964 h 1925578"/>
              <a:gd name="connsiteX25" fmla="*/ 262464 w 472610"/>
              <a:gd name="connsiteY25" fmla="*/ 83381 h 1925578"/>
              <a:gd name="connsiteX26" fmla="*/ 248176 w 472610"/>
              <a:gd name="connsiteY26" fmla="*/ 73880 h 1925578"/>
              <a:gd name="connsiteX27" fmla="*/ 224364 w 472610"/>
              <a:gd name="connsiteY27" fmla="*/ 71505 h 1925578"/>
              <a:gd name="connsiteX28" fmla="*/ 143402 w 472610"/>
              <a:gd name="connsiteY28" fmla="*/ 81008 h 1925578"/>
              <a:gd name="connsiteX29" fmla="*/ 88633 w 472610"/>
              <a:gd name="connsiteY29" fmla="*/ 76257 h 1925578"/>
              <a:gd name="connsiteX30" fmla="*/ 14814 w 472610"/>
              <a:gd name="connsiteY30" fmla="*/ 85757 h 1925578"/>
              <a:gd name="connsiteX0" fmla="*/ 14814 w 472610"/>
              <a:gd name="connsiteY0" fmla="*/ 85757 h 1925578"/>
              <a:gd name="connsiteX1" fmla="*/ 527 w 472610"/>
              <a:gd name="connsiteY1" fmla="*/ 1009939 h 1925578"/>
              <a:gd name="connsiteX2" fmla="*/ 31483 w 472610"/>
              <a:gd name="connsiteY2" fmla="*/ 1154699 h 1925578"/>
              <a:gd name="connsiteX3" fmla="*/ 119590 w 472610"/>
              <a:gd name="connsiteY3" fmla="*/ 1214726 h 1925578"/>
              <a:gd name="connsiteX4" fmla="*/ 233890 w 472610"/>
              <a:gd name="connsiteY4" fmla="*/ 1274218 h 1925578"/>
              <a:gd name="connsiteX5" fmla="*/ 352952 w 472610"/>
              <a:gd name="connsiteY5" fmla="*/ 1350440 h 1925578"/>
              <a:gd name="connsiteX6" fmla="*/ 433915 w 472610"/>
              <a:gd name="connsiteY6" fmla="*/ 1443326 h 1925578"/>
              <a:gd name="connsiteX7" fmla="*/ 443440 w 472610"/>
              <a:gd name="connsiteY7" fmla="*/ 1548101 h 1925578"/>
              <a:gd name="connsiteX8" fmla="*/ 438678 w 472610"/>
              <a:gd name="connsiteY8" fmla="*/ 1640976 h 1925578"/>
              <a:gd name="connsiteX9" fmla="*/ 419627 w 472610"/>
              <a:gd name="connsiteY9" fmla="*/ 1757664 h 1925578"/>
              <a:gd name="connsiteX10" fmla="*/ 405340 w 472610"/>
              <a:gd name="connsiteY10" fmla="*/ 1824326 h 1925578"/>
              <a:gd name="connsiteX11" fmla="*/ 400577 w 472610"/>
              <a:gd name="connsiteY11" fmla="*/ 1881476 h 1925578"/>
              <a:gd name="connsiteX12" fmla="*/ 414865 w 472610"/>
              <a:gd name="connsiteY12" fmla="*/ 1924339 h 1925578"/>
              <a:gd name="connsiteX13" fmla="*/ 417247 w 472610"/>
              <a:gd name="connsiteY13" fmla="*/ 1907664 h 1925578"/>
              <a:gd name="connsiteX14" fmla="*/ 424390 w 472610"/>
              <a:gd name="connsiteY14" fmla="*/ 1843376 h 1925578"/>
              <a:gd name="connsiteX15" fmla="*/ 443440 w 472610"/>
              <a:gd name="connsiteY15" fmla="*/ 1748126 h 1925578"/>
              <a:gd name="connsiteX16" fmla="*/ 467252 w 472610"/>
              <a:gd name="connsiteY16" fmla="*/ 1614776 h 1925578"/>
              <a:gd name="connsiteX17" fmla="*/ 472015 w 472610"/>
              <a:gd name="connsiteY17" fmla="*/ 1505239 h 1925578"/>
              <a:gd name="connsiteX18" fmla="*/ 457727 w 472610"/>
              <a:gd name="connsiteY18" fmla="*/ 1405226 h 1925578"/>
              <a:gd name="connsiteX19" fmla="*/ 417246 w 472610"/>
              <a:gd name="connsiteY19" fmla="*/ 1329026 h 1925578"/>
              <a:gd name="connsiteX20" fmla="*/ 343427 w 472610"/>
              <a:gd name="connsiteY20" fmla="*/ 1209964 h 1925578"/>
              <a:gd name="connsiteX21" fmla="*/ 338662 w 472610"/>
              <a:gd name="connsiteY21" fmla="*/ 1187954 h 1925578"/>
              <a:gd name="connsiteX22" fmla="*/ 310088 w 472610"/>
              <a:gd name="connsiteY22" fmla="*/ 1142822 h 1925578"/>
              <a:gd name="connsiteX23" fmla="*/ 286277 w 472610"/>
              <a:gd name="connsiteY23" fmla="*/ 1038514 h 1925578"/>
              <a:gd name="connsiteX24" fmla="*/ 276752 w 472610"/>
              <a:gd name="connsiteY24" fmla="*/ 66964 h 1925578"/>
              <a:gd name="connsiteX25" fmla="*/ 262464 w 472610"/>
              <a:gd name="connsiteY25" fmla="*/ 83381 h 1925578"/>
              <a:gd name="connsiteX26" fmla="*/ 248176 w 472610"/>
              <a:gd name="connsiteY26" fmla="*/ 73880 h 1925578"/>
              <a:gd name="connsiteX27" fmla="*/ 224364 w 472610"/>
              <a:gd name="connsiteY27" fmla="*/ 71505 h 1925578"/>
              <a:gd name="connsiteX28" fmla="*/ 145783 w 472610"/>
              <a:gd name="connsiteY28" fmla="*/ 73881 h 1925578"/>
              <a:gd name="connsiteX29" fmla="*/ 88633 w 472610"/>
              <a:gd name="connsiteY29" fmla="*/ 76257 h 1925578"/>
              <a:gd name="connsiteX30" fmla="*/ 14814 w 472610"/>
              <a:gd name="connsiteY30" fmla="*/ 85757 h 1925578"/>
              <a:gd name="connsiteX0" fmla="*/ 23660 w 481456"/>
              <a:gd name="connsiteY0" fmla="*/ 85757 h 1925578"/>
              <a:gd name="connsiteX1" fmla="*/ 9373 w 481456"/>
              <a:gd name="connsiteY1" fmla="*/ 1009939 h 1925578"/>
              <a:gd name="connsiteX2" fmla="*/ 9372 w 481456"/>
              <a:gd name="connsiteY2" fmla="*/ 1085812 h 1925578"/>
              <a:gd name="connsiteX3" fmla="*/ 128436 w 481456"/>
              <a:gd name="connsiteY3" fmla="*/ 1214726 h 1925578"/>
              <a:gd name="connsiteX4" fmla="*/ 242736 w 481456"/>
              <a:gd name="connsiteY4" fmla="*/ 1274218 h 1925578"/>
              <a:gd name="connsiteX5" fmla="*/ 361798 w 481456"/>
              <a:gd name="connsiteY5" fmla="*/ 1350440 h 1925578"/>
              <a:gd name="connsiteX6" fmla="*/ 442761 w 481456"/>
              <a:gd name="connsiteY6" fmla="*/ 1443326 h 1925578"/>
              <a:gd name="connsiteX7" fmla="*/ 452286 w 481456"/>
              <a:gd name="connsiteY7" fmla="*/ 1548101 h 1925578"/>
              <a:gd name="connsiteX8" fmla="*/ 447524 w 481456"/>
              <a:gd name="connsiteY8" fmla="*/ 1640976 h 1925578"/>
              <a:gd name="connsiteX9" fmla="*/ 428473 w 481456"/>
              <a:gd name="connsiteY9" fmla="*/ 1757664 h 1925578"/>
              <a:gd name="connsiteX10" fmla="*/ 414186 w 481456"/>
              <a:gd name="connsiteY10" fmla="*/ 1824326 h 1925578"/>
              <a:gd name="connsiteX11" fmla="*/ 409423 w 481456"/>
              <a:gd name="connsiteY11" fmla="*/ 1881476 h 1925578"/>
              <a:gd name="connsiteX12" fmla="*/ 423711 w 481456"/>
              <a:gd name="connsiteY12" fmla="*/ 1924339 h 1925578"/>
              <a:gd name="connsiteX13" fmla="*/ 426093 w 481456"/>
              <a:gd name="connsiteY13" fmla="*/ 1907664 h 1925578"/>
              <a:gd name="connsiteX14" fmla="*/ 433236 w 481456"/>
              <a:gd name="connsiteY14" fmla="*/ 1843376 h 1925578"/>
              <a:gd name="connsiteX15" fmla="*/ 452286 w 481456"/>
              <a:gd name="connsiteY15" fmla="*/ 1748126 h 1925578"/>
              <a:gd name="connsiteX16" fmla="*/ 476098 w 481456"/>
              <a:gd name="connsiteY16" fmla="*/ 1614776 h 1925578"/>
              <a:gd name="connsiteX17" fmla="*/ 480861 w 481456"/>
              <a:gd name="connsiteY17" fmla="*/ 1505239 h 1925578"/>
              <a:gd name="connsiteX18" fmla="*/ 466573 w 481456"/>
              <a:gd name="connsiteY18" fmla="*/ 1405226 h 1925578"/>
              <a:gd name="connsiteX19" fmla="*/ 426092 w 481456"/>
              <a:gd name="connsiteY19" fmla="*/ 1329026 h 1925578"/>
              <a:gd name="connsiteX20" fmla="*/ 352273 w 481456"/>
              <a:gd name="connsiteY20" fmla="*/ 1209964 h 1925578"/>
              <a:gd name="connsiteX21" fmla="*/ 347508 w 481456"/>
              <a:gd name="connsiteY21" fmla="*/ 1187954 h 1925578"/>
              <a:gd name="connsiteX22" fmla="*/ 318934 w 481456"/>
              <a:gd name="connsiteY22" fmla="*/ 1142822 h 1925578"/>
              <a:gd name="connsiteX23" fmla="*/ 295123 w 481456"/>
              <a:gd name="connsiteY23" fmla="*/ 1038514 h 1925578"/>
              <a:gd name="connsiteX24" fmla="*/ 285598 w 481456"/>
              <a:gd name="connsiteY24" fmla="*/ 66964 h 1925578"/>
              <a:gd name="connsiteX25" fmla="*/ 271310 w 481456"/>
              <a:gd name="connsiteY25" fmla="*/ 83381 h 1925578"/>
              <a:gd name="connsiteX26" fmla="*/ 257022 w 481456"/>
              <a:gd name="connsiteY26" fmla="*/ 73880 h 1925578"/>
              <a:gd name="connsiteX27" fmla="*/ 233210 w 481456"/>
              <a:gd name="connsiteY27" fmla="*/ 71505 h 1925578"/>
              <a:gd name="connsiteX28" fmla="*/ 154629 w 481456"/>
              <a:gd name="connsiteY28" fmla="*/ 73881 h 1925578"/>
              <a:gd name="connsiteX29" fmla="*/ 97479 w 481456"/>
              <a:gd name="connsiteY29" fmla="*/ 76257 h 1925578"/>
              <a:gd name="connsiteX30" fmla="*/ 23660 w 481456"/>
              <a:gd name="connsiteY30" fmla="*/ 85757 h 1925578"/>
              <a:gd name="connsiteX0" fmla="*/ 14934 w 472730"/>
              <a:gd name="connsiteY0" fmla="*/ 85757 h 1925578"/>
              <a:gd name="connsiteX1" fmla="*/ 647 w 472730"/>
              <a:gd name="connsiteY1" fmla="*/ 1009939 h 1925578"/>
              <a:gd name="connsiteX2" fmla="*/ 33983 w 472730"/>
              <a:gd name="connsiteY2" fmla="*/ 1161826 h 1925578"/>
              <a:gd name="connsiteX3" fmla="*/ 119710 w 472730"/>
              <a:gd name="connsiteY3" fmla="*/ 1214726 h 1925578"/>
              <a:gd name="connsiteX4" fmla="*/ 234010 w 472730"/>
              <a:gd name="connsiteY4" fmla="*/ 1274218 h 1925578"/>
              <a:gd name="connsiteX5" fmla="*/ 353072 w 472730"/>
              <a:gd name="connsiteY5" fmla="*/ 1350440 h 1925578"/>
              <a:gd name="connsiteX6" fmla="*/ 434035 w 472730"/>
              <a:gd name="connsiteY6" fmla="*/ 1443326 h 1925578"/>
              <a:gd name="connsiteX7" fmla="*/ 443560 w 472730"/>
              <a:gd name="connsiteY7" fmla="*/ 1548101 h 1925578"/>
              <a:gd name="connsiteX8" fmla="*/ 438798 w 472730"/>
              <a:gd name="connsiteY8" fmla="*/ 1640976 h 1925578"/>
              <a:gd name="connsiteX9" fmla="*/ 419747 w 472730"/>
              <a:gd name="connsiteY9" fmla="*/ 1757664 h 1925578"/>
              <a:gd name="connsiteX10" fmla="*/ 405460 w 472730"/>
              <a:gd name="connsiteY10" fmla="*/ 1824326 h 1925578"/>
              <a:gd name="connsiteX11" fmla="*/ 400697 w 472730"/>
              <a:gd name="connsiteY11" fmla="*/ 1881476 h 1925578"/>
              <a:gd name="connsiteX12" fmla="*/ 414985 w 472730"/>
              <a:gd name="connsiteY12" fmla="*/ 1924339 h 1925578"/>
              <a:gd name="connsiteX13" fmla="*/ 417367 w 472730"/>
              <a:gd name="connsiteY13" fmla="*/ 1907664 h 1925578"/>
              <a:gd name="connsiteX14" fmla="*/ 424510 w 472730"/>
              <a:gd name="connsiteY14" fmla="*/ 1843376 h 1925578"/>
              <a:gd name="connsiteX15" fmla="*/ 443560 w 472730"/>
              <a:gd name="connsiteY15" fmla="*/ 1748126 h 1925578"/>
              <a:gd name="connsiteX16" fmla="*/ 467372 w 472730"/>
              <a:gd name="connsiteY16" fmla="*/ 1614776 h 1925578"/>
              <a:gd name="connsiteX17" fmla="*/ 472135 w 472730"/>
              <a:gd name="connsiteY17" fmla="*/ 1505239 h 1925578"/>
              <a:gd name="connsiteX18" fmla="*/ 457847 w 472730"/>
              <a:gd name="connsiteY18" fmla="*/ 1405226 h 1925578"/>
              <a:gd name="connsiteX19" fmla="*/ 417366 w 472730"/>
              <a:gd name="connsiteY19" fmla="*/ 1329026 h 1925578"/>
              <a:gd name="connsiteX20" fmla="*/ 343547 w 472730"/>
              <a:gd name="connsiteY20" fmla="*/ 1209964 h 1925578"/>
              <a:gd name="connsiteX21" fmla="*/ 338782 w 472730"/>
              <a:gd name="connsiteY21" fmla="*/ 1187954 h 1925578"/>
              <a:gd name="connsiteX22" fmla="*/ 310208 w 472730"/>
              <a:gd name="connsiteY22" fmla="*/ 1142822 h 1925578"/>
              <a:gd name="connsiteX23" fmla="*/ 286397 w 472730"/>
              <a:gd name="connsiteY23" fmla="*/ 1038514 h 1925578"/>
              <a:gd name="connsiteX24" fmla="*/ 276872 w 472730"/>
              <a:gd name="connsiteY24" fmla="*/ 66964 h 1925578"/>
              <a:gd name="connsiteX25" fmla="*/ 262584 w 472730"/>
              <a:gd name="connsiteY25" fmla="*/ 83381 h 1925578"/>
              <a:gd name="connsiteX26" fmla="*/ 248296 w 472730"/>
              <a:gd name="connsiteY26" fmla="*/ 73880 h 1925578"/>
              <a:gd name="connsiteX27" fmla="*/ 224484 w 472730"/>
              <a:gd name="connsiteY27" fmla="*/ 71505 h 1925578"/>
              <a:gd name="connsiteX28" fmla="*/ 145903 w 472730"/>
              <a:gd name="connsiteY28" fmla="*/ 73881 h 1925578"/>
              <a:gd name="connsiteX29" fmla="*/ 88753 w 472730"/>
              <a:gd name="connsiteY29" fmla="*/ 76257 h 1925578"/>
              <a:gd name="connsiteX30" fmla="*/ 14934 w 472730"/>
              <a:gd name="connsiteY30" fmla="*/ 85757 h 1925578"/>
              <a:gd name="connsiteX0" fmla="*/ 14934 w 472730"/>
              <a:gd name="connsiteY0" fmla="*/ 85757 h 1925578"/>
              <a:gd name="connsiteX1" fmla="*/ 647 w 472730"/>
              <a:gd name="connsiteY1" fmla="*/ 1009939 h 1925578"/>
              <a:gd name="connsiteX2" fmla="*/ 33983 w 472730"/>
              <a:gd name="connsiteY2" fmla="*/ 1161826 h 1925578"/>
              <a:gd name="connsiteX3" fmla="*/ 119710 w 472730"/>
              <a:gd name="connsiteY3" fmla="*/ 1214726 h 1925578"/>
              <a:gd name="connsiteX4" fmla="*/ 234010 w 472730"/>
              <a:gd name="connsiteY4" fmla="*/ 1274218 h 1925578"/>
              <a:gd name="connsiteX5" fmla="*/ 353072 w 472730"/>
              <a:gd name="connsiteY5" fmla="*/ 1350440 h 1925578"/>
              <a:gd name="connsiteX6" fmla="*/ 434035 w 472730"/>
              <a:gd name="connsiteY6" fmla="*/ 1443326 h 1925578"/>
              <a:gd name="connsiteX7" fmla="*/ 443560 w 472730"/>
              <a:gd name="connsiteY7" fmla="*/ 1548101 h 1925578"/>
              <a:gd name="connsiteX8" fmla="*/ 438798 w 472730"/>
              <a:gd name="connsiteY8" fmla="*/ 1640976 h 1925578"/>
              <a:gd name="connsiteX9" fmla="*/ 419747 w 472730"/>
              <a:gd name="connsiteY9" fmla="*/ 1757664 h 1925578"/>
              <a:gd name="connsiteX10" fmla="*/ 405460 w 472730"/>
              <a:gd name="connsiteY10" fmla="*/ 1824326 h 1925578"/>
              <a:gd name="connsiteX11" fmla="*/ 400697 w 472730"/>
              <a:gd name="connsiteY11" fmla="*/ 1881476 h 1925578"/>
              <a:gd name="connsiteX12" fmla="*/ 414985 w 472730"/>
              <a:gd name="connsiteY12" fmla="*/ 1924339 h 1925578"/>
              <a:gd name="connsiteX13" fmla="*/ 417367 w 472730"/>
              <a:gd name="connsiteY13" fmla="*/ 1907664 h 1925578"/>
              <a:gd name="connsiteX14" fmla="*/ 424510 w 472730"/>
              <a:gd name="connsiteY14" fmla="*/ 1843376 h 1925578"/>
              <a:gd name="connsiteX15" fmla="*/ 443560 w 472730"/>
              <a:gd name="connsiteY15" fmla="*/ 1748126 h 1925578"/>
              <a:gd name="connsiteX16" fmla="*/ 467372 w 472730"/>
              <a:gd name="connsiteY16" fmla="*/ 1614776 h 1925578"/>
              <a:gd name="connsiteX17" fmla="*/ 472135 w 472730"/>
              <a:gd name="connsiteY17" fmla="*/ 1505239 h 1925578"/>
              <a:gd name="connsiteX18" fmla="*/ 457847 w 472730"/>
              <a:gd name="connsiteY18" fmla="*/ 1405226 h 1925578"/>
              <a:gd name="connsiteX19" fmla="*/ 417366 w 472730"/>
              <a:gd name="connsiteY19" fmla="*/ 1329026 h 1925578"/>
              <a:gd name="connsiteX20" fmla="*/ 343547 w 472730"/>
              <a:gd name="connsiteY20" fmla="*/ 1209964 h 1925578"/>
              <a:gd name="connsiteX21" fmla="*/ 338782 w 472730"/>
              <a:gd name="connsiteY21" fmla="*/ 1187954 h 1925578"/>
              <a:gd name="connsiteX22" fmla="*/ 291158 w 472730"/>
              <a:gd name="connsiteY22" fmla="*/ 1088187 h 1925578"/>
              <a:gd name="connsiteX23" fmla="*/ 286397 w 472730"/>
              <a:gd name="connsiteY23" fmla="*/ 1038514 h 1925578"/>
              <a:gd name="connsiteX24" fmla="*/ 276872 w 472730"/>
              <a:gd name="connsiteY24" fmla="*/ 66964 h 1925578"/>
              <a:gd name="connsiteX25" fmla="*/ 262584 w 472730"/>
              <a:gd name="connsiteY25" fmla="*/ 83381 h 1925578"/>
              <a:gd name="connsiteX26" fmla="*/ 248296 w 472730"/>
              <a:gd name="connsiteY26" fmla="*/ 73880 h 1925578"/>
              <a:gd name="connsiteX27" fmla="*/ 224484 w 472730"/>
              <a:gd name="connsiteY27" fmla="*/ 71505 h 1925578"/>
              <a:gd name="connsiteX28" fmla="*/ 145903 w 472730"/>
              <a:gd name="connsiteY28" fmla="*/ 73881 h 1925578"/>
              <a:gd name="connsiteX29" fmla="*/ 88753 w 472730"/>
              <a:gd name="connsiteY29" fmla="*/ 76257 h 1925578"/>
              <a:gd name="connsiteX30" fmla="*/ 14934 w 472730"/>
              <a:gd name="connsiteY30" fmla="*/ 85757 h 1925578"/>
              <a:gd name="connsiteX0" fmla="*/ 14934 w 472730"/>
              <a:gd name="connsiteY0" fmla="*/ 85757 h 1925578"/>
              <a:gd name="connsiteX1" fmla="*/ 647 w 472730"/>
              <a:gd name="connsiteY1" fmla="*/ 1009939 h 1925578"/>
              <a:gd name="connsiteX2" fmla="*/ 33983 w 472730"/>
              <a:gd name="connsiteY2" fmla="*/ 1161826 h 1925578"/>
              <a:gd name="connsiteX3" fmla="*/ 119710 w 472730"/>
              <a:gd name="connsiteY3" fmla="*/ 1214726 h 1925578"/>
              <a:gd name="connsiteX4" fmla="*/ 234010 w 472730"/>
              <a:gd name="connsiteY4" fmla="*/ 1274218 h 1925578"/>
              <a:gd name="connsiteX5" fmla="*/ 353072 w 472730"/>
              <a:gd name="connsiteY5" fmla="*/ 1350440 h 1925578"/>
              <a:gd name="connsiteX6" fmla="*/ 434035 w 472730"/>
              <a:gd name="connsiteY6" fmla="*/ 1443326 h 1925578"/>
              <a:gd name="connsiteX7" fmla="*/ 443560 w 472730"/>
              <a:gd name="connsiteY7" fmla="*/ 1548101 h 1925578"/>
              <a:gd name="connsiteX8" fmla="*/ 438798 w 472730"/>
              <a:gd name="connsiteY8" fmla="*/ 1640976 h 1925578"/>
              <a:gd name="connsiteX9" fmla="*/ 419747 w 472730"/>
              <a:gd name="connsiteY9" fmla="*/ 1757664 h 1925578"/>
              <a:gd name="connsiteX10" fmla="*/ 405460 w 472730"/>
              <a:gd name="connsiteY10" fmla="*/ 1824326 h 1925578"/>
              <a:gd name="connsiteX11" fmla="*/ 400697 w 472730"/>
              <a:gd name="connsiteY11" fmla="*/ 1881476 h 1925578"/>
              <a:gd name="connsiteX12" fmla="*/ 414985 w 472730"/>
              <a:gd name="connsiteY12" fmla="*/ 1924339 h 1925578"/>
              <a:gd name="connsiteX13" fmla="*/ 417367 w 472730"/>
              <a:gd name="connsiteY13" fmla="*/ 1907664 h 1925578"/>
              <a:gd name="connsiteX14" fmla="*/ 424510 w 472730"/>
              <a:gd name="connsiteY14" fmla="*/ 1843376 h 1925578"/>
              <a:gd name="connsiteX15" fmla="*/ 443560 w 472730"/>
              <a:gd name="connsiteY15" fmla="*/ 1748126 h 1925578"/>
              <a:gd name="connsiteX16" fmla="*/ 467372 w 472730"/>
              <a:gd name="connsiteY16" fmla="*/ 1614776 h 1925578"/>
              <a:gd name="connsiteX17" fmla="*/ 472135 w 472730"/>
              <a:gd name="connsiteY17" fmla="*/ 1505239 h 1925578"/>
              <a:gd name="connsiteX18" fmla="*/ 457847 w 472730"/>
              <a:gd name="connsiteY18" fmla="*/ 1405226 h 1925578"/>
              <a:gd name="connsiteX19" fmla="*/ 417366 w 472730"/>
              <a:gd name="connsiteY19" fmla="*/ 1329026 h 1925578"/>
              <a:gd name="connsiteX20" fmla="*/ 343547 w 472730"/>
              <a:gd name="connsiteY20" fmla="*/ 1209964 h 1925578"/>
              <a:gd name="connsiteX21" fmla="*/ 338782 w 472730"/>
              <a:gd name="connsiteY21" fmla="*/ 1187954 h 1925578"/>
              <a:gd name="connsiteX22" fmla="*/ 291158 w 472730"/>
              <a:gd name="connsiteY22" fmla="*/ 1088187 h 1925578"/>
              <a:gd name="connsiteX23" fmla="*/ 286397 w 472730"/>
              <a:gd name="connsiteY23" fmla="*/ 1038514 h 1925578"/>
              <a:gd name="connsiteX24" fmla="*/ 276872 w 472730"/>
              <a:gd name="connsiteY24" fmla="*/ 66964 h 1925578"/>
              <a:gd name="connsiteX25" fmla="*/ 262584 w 472730"/>
              <a:gd name="connsiteY25" fmla="*/ 83381 h 1925578"/>
              <a:gd name="connsiteX26" fmla="*/ 248296 w 472730"/>
              <a:gd name="connsiteY26" fmla="*/ 73880 h 1925578"/>
              <a:gd name="connsiteX27" fmla="*/ 224484 w 472730"/>
              <a:gd name="connsiteY27" fmla="*/ 71505 h 1925578"/>
              <a:gd name="connsiteX28" fmla="*/ 145903 w 472730"/>
              <a:gd name="connsiteY28" fmla="*/ 73881 h 1925578"/>
              <a:gd name="connsiteX29" fmla="*/ 95897 w 472730"/>
              <a:gd name="connsiteY29" fmla="*/ 52502 h 1925578"/>
              <a:gd name="connsiteX30" fmla="*/ 14934 w 472730"/>
              <a:gd name="connsiteY30" fmla="*/ 85757 h 1925578"/>
              <a:gd name="connsiteX0" fmla="*/ 14934 w 472730"/>
              <a:gd name="connsiteY0" fmla="*/ 85757 h 1925578"/>
              <a:gd name="connsiteX1" fmla="*/ 647 w 472730"/>
              <a:gd name="connsiteY1" fmla="*/ 1009939 h 1925578"/>
              <a:gd name="connsiteX2" fmla="*/ 33983 w 472730"/>
              <a:gd name="connsiteY2" fmla="*/ 1161826 h 1925578"/>
              <a:gd name="connsiteX3" fmla="*/ 119710 w 472730"/>
              <a:gd name="connsiteY3" fmla="*/ 1214726 h 1925578"/>
              <a:gd name="connsiteX4" fmla="*/ 234010 w 472730"/>
              <a:gd name="connsiteY4" fmla="*/ 1274218 h 1925578"/>
              <a:gd name="connsiteX5" fmla="*/ 353072 w 472730"/>
              <a:gd name="connsiteY5" fmla="*/ 1350440 h 1925578"/>
              <a:gd name="connsiteX6" fmla="*/ 434035 w 472730"/>
              <a:gd name="connsiteY6" fmla="*/ 1443326 h 1925578"/>
              <a:gd name="connsiteX7" fmla="*/ 443560 w 472730"/>
              <a:gd name="connsiteY7" fmla="*/ 1548101 h 1925578"/>
              <a:gd name="connsiteX8" fmla="*/ 438798 w 472730"/>
              <a:gd name="connsiteY8" fmla="*/ 1640976 h 1925578"/>
              <a:gd name="connsiteX9" fmla="*/ 419747 w 472730"/>
              <a:gd name="connsiteY9" fmla="*/ 1757664 h 1925578"/>
              <a:gd name="connsiteX10" fmla="*/ 405460 w 472730"/>
              <a:gd name="connsiteY10" fmla="*/ 1824326 h 1925578"/>
              <a:gd name="connsiteX11" fmla="*/ 400697 w 472730"/>
              <a:gd name="connsiteY11" fmla="*/ 1881476 h 1925578"/>
              <a:gd name="connsiteX12" fmla="*/ 414985 w 472730"/>
              <a:gd name="connsiteY12" fmla="*/ 1924339 h 1925578"/>
              <a:gd name="connsiteX13" fmla="*/ 417367 w 472730"/>
              <a:gd name="connsiteY13" fmla="*/ 1907664 h 1925578"/>
              <a:gd name="connsiteX14" fmla="*/ 424510 w 472730"/>
              <a:gd name="connsiteY14" fmla="*/ 1843376 h 1925578"/>
              <a:gd name="connsiteX15" fmla="*/ 443560 w 472730"/>
              <a:gd name="connsiteY15" fmla="*/ 1748126 h 1925578"/>
              <a:gd name="connsiteX16" fmla="*/ 467372 w 472730"/>
              <a:gd name="connsiteY16" fmla="*/ 1614776 h 1925578"/>
              <a:gd name="connsiteX17" fmla="*/ 472135 w 472730"/>
              <a:gd name="connsiteY17" fmla="*/ 1505239 h 1925578"/>
              <a:gd name="connsiteX18" fmla="*/ 457847 w 472730"/>
              <a:gd name="connsiteY18" fmla="*/ 1405226 h 1925578"/>
              <a:gd name="connsiteX19" fmla="*/ 417366 w 472730"/>
              <a:gd name="connsiteY19" fmla="*/ 1329026 h 1925578"/>
              <a:gd name="connsiteX20" fmla="*/ 343547 w 472730"/>
              <a:gd name="connsiteY20" fmla="*/ 1209964 h 1925578"/>
              <a:gd name="connsiteX21" fmla="*/ 338782 w 472730"/>
              <a:gd name="connsiteY21" fmla="*/ 1187954 h 1925578"/>
              <a:gd name="connsiteX22" fmla="*/ 291158 w 472730"/>
              <a:gd name="connsiteY22" fmla="*/ 1088187 h 1925578"/>
              <a:gd name="connsiteX23" fmla="*/ 286397 w 472730"/>
              <a:gd name="connsiteY23" fmla="*/ 1038514 h 1925578"/>
              <a:gd name="connsiteX24" fmla="*/ 276872 w 472730"/>
              <a:gd name="connsiteY24" fmla="*/ 66964 h 1925578"/>
              <a:gd name="connsiteX25" fmla="*/ 262584 w 472730"/>
              <a:gd name="connsiteY25" fmla="*/ 83381 h 1925578"/>
              <a:gd name="connsiteX26" fmla="*/ 248296 w 472730"/>
              <a:gd name="connsiteY26" fmla="*/ 73880 h 1925578"/>
              <a:gd name="connsiteX27" fmla="*/ 214959 w 472730"/>
              <a:gd name="connsiteY27" fmla="*/ 35873 h 1925578"/>
              <a:gd name="connsiteX28" fmla="*/ 145903 w 472730"/>
              <a:gd name="connsiteY28" fmla="*/ 73881 h 1925578"/>
              <a:gd name="connsiteX29" fmla="*/ 95897 w 472730"/>
              <a:gd name="connsiteY29" fmla="*/ 52502 h 1925578"/>
              <a:gd name="connsiteX30" fmla="*/ 14934 w 472730"/>
              <a:gd name="connsiteY30" fmla="*/ 85757 h 1925578"/>
              <a:gd name="connsiteX0" fmla="*/ 14934 w 472730"/>
              <a:gd name="connsiteY0" fmla="*/ 85757 h 1925578"/>
              <a:gd name="connsiteX1" fmla="*/ 647 w 472730"/>
              <a:gd name="connsiteY1" fmla="*/ 1009939 h 1925578"/>
              <a:gd name="connsiteX2" fmla="*/ 33983 w 472730"/>
              <a:gd name="connsiteY2" fmla="*/ 1161826 h 1925578"/>
              <a:gd name="connsiteX3" fmla="*/ 119710 w 472730"/>
              <a:gd name="connsiteY3" fmla="*/ 1214726 h 1925578"/>
              <a:gd name="connsiteX4" fmla="*/ 234010 w 472730"/>
              <a:gd name="connsiteY4" fmla="*/ 1274218 h 1925578"/>
              <a:gd name="connsiteX5" fmla="*/ 353072 w 472730"/>
              <a:gd name="connsiteY5" fmla="*/ 1350440 h 1925578"/>
              <a:gd name="connsiteX6" fmla="*/ 434035 w 472730"/>
              <a:gd name="connsiteY6" fmla="*/ 1443326 h 1925578"/>
              <a:gd name="connsiteX7" fmla="*/ 443560 w 472730"/>
              <a:gd name="connsiteY7" fmla="*/ 1548101 h 1925578"/>
              <a:gd name="connsiteX8" fmla="*/ 438798 w 472730"/>
              <a:gd name="connsiteY8" fmla="*/ 1640976 h 1925578"/>
              <a:gd name="connsiteX9" fmla="*/ 419747 w 472730"/>
              <a:gd name="connsiteY9" fmla="*/ 1757664 h 1925578"/>
              <a:gd name="connsiteX10" fmla="*/ 405460 w 472730"/>
              <a:gd name="connsiteY10" fmla="*/ 1824326 h 1925578"/>
              <a:gd name="connsiteX11" fmla="*/ 400697 w 472730"/>
              <a:gd name="connsiteY11" fmla="*/ 1881476 h 1925578"/>
              <a:gd name="connsiteX12" fmla="*/ 414985 w 472730"/>
              <a:gd name="connsiteY12" fmla="*/ 1924339 h 1925578"/>
              <a:gd name="connsiteX13" fmla="*/ 417367 w 472730"/>
              <a:gd name="connsiteY13" fmla="*/ 1907664 h 1925578"/>
              <a:gd name="connsiteX14" fmla="*/ 424510 w 472730"/>
              <a:gd name="connsiteY14" fmla="*/ 1843376 h 1925578"/>
              <a:gd name="connsiteX15" fmla="*/ 443560 w 472730"/>
              <a:gd name="connsiteY15" fmla="*/ 1748126 h 1925578"/>
              <a:gd name="connsiteX16" fmla="*/ 467372 w 472730"/>
              <a:gd name="connsiteY16" fmla="*/ 1614776 h 1925578"/>
              <a:gd name="connsiteX17" fmla="*/ 472135 w 472730"/>
              <a:gd name="connsiteY17" fmla="*/ 1505239 h 1925578"/>
              <a:gd name="connsiteX18" fmla="*/ 457847 w 472730"/>
              <a:gd name="connsiteY18" fmla="*/ 1405226 h 1925578"/>
              <a:gd name="connsiteX19" fmla="*/ 417366 w 472730"/>
              <a:gd name="connsiteY19" fmla="*/ 1329026 h 1925578"/>
              <a:gd name="connsiteX20" fmla="*/ 343547 w 472730"/>
              <a:gd name="connsiteY20" fmla="*/ 1209964 h 1925578"/>
              <a:gd name="connsiteX21" fmla="*/ 338782 w 472730"/>
              <a:gd name="connsiteY21" fmla="*/ 1187954 h 1925578"/>
              <a:gd name="connsiteX22" fmla="*/ 291158 w 472730"/>
              <a:gd name="connsiteY22" fmla="*/ 1088187 h 1925578"/>
              <a:gd name="connsiteX23" fmla="*/ 286397 w 472730"/>
              <a:gd name="connsiteY23" fmla="*/ 1038514 h 1925578"/>
              <a:gd name="connsiteX24" fmla="*/ 276872 w 472730"/>
              <a:gd name="connsiteY24" fmla="*/ 66964 h 1925578"/>
              <a:gd name="connsiteX25" fmla="*/ 262584 w 472730"/>
              <a:gd name="connsiteY25" fmla="*/ 83381 h 1925578"/>
              <a:gd name="connsiteX26" fmla="*/ 248296 w 472730"/>
              <a:gd name="connsiteY26" fmla="*/ 73880 h 1925578"/>
              <a:gd name="connsiteX27" fmla="*/ 214959 w 472730"/>
              <a:gd name="connsiteY27" fmla="*/ 35873 h 1925578"/>
              <a:gd name="connsiteX28" fmla="*/ 141140 w 472730"/>
              <a:gd name="connsiteY28" fmla="*/ 26372 h 1925578"/>
              <a:gd name="connsiteX29" fmla="*/ 95897 w 472730"/>
              <a:gd name="connsiteY29" fmla="*/ 52502 h 1925578"/>
              <a:gd name="connsiteX30" fmla="*/ 14934 w 472730"/>
              <a:gd name="connsiteY30" fmla="*/ 85757 h 1925578"/>
              <a:gd name="connsiteX0" fmla="*/ 14934 w 472730"/>
              <a:gd name="connsiteY0" fmla="*/ 98291 h 1938112"/>
              <a:gd name="connsiteX1" fmla="*/ 647 w 472730"/>
              <a:gd name="connsiteY1" fmla="*/ 1022473 h 1938112"/>
              <a:gd name="connsiteX2" fmla="*/ 33983 w 472730"/>
              <a:gd name="connsiteY2" fmla="*/ 1174360 h 1938112"/>
              <a:gd name="connsiteX3" fmla="*/ 119710 w 472730"/>
              <a:gd name="connsiteY3" fmla="*/ 1227260 h 1938112"/>
              <a:gd name="connsiteX4" fmla="*/ 234010 w 472730"/>
              <a:gd name="connsiteY4" fmla="*/ 1286752 h 1938112"/>
              <a:gd name="connsiteX5" fmla="*/ 353072 w 472730"/>
              <a:gd name="connsiteY5" fmla="*/ 1362974 h 1938112"/>
              <a:gd name="connsiteX6" fmla="*/ 434035 w 472730"/>
              <a:gd name="connsiteY6" fmla="*/ 1455860 h 1938112"/>
              <a:gd name="connsiteX7" fmla="*/ 443560 w 472730"/>
              <a:gd name="connsiteY7" fmla="*/ 1560635 h 1938112"/>
              <a:gd name="connsiteX8" fmla="*/ 438798 w 472730"/>
              <a:gd name="connsiteY8" fmla="*/ 1653510 h 1938112"/>
              <a:gd name="connsiteX9" fmla="*/ 419747 w 472730"/>
              <a:gd name="connsiteY9" fmla="*/ 1770198 h 1938112"/>
              <a:gd name="connsiteX10" fmla="*/ 405460 w 472730"/>
              <a:gd name="connsiteY10" fmla="*/ 1836860 h 1938112"/>
              <a:gd name="connsiteX11" fmla="*/ 400697 w 472730"/>
              <a:gd name="connsiteY11" fmla="*/ 1894010 h 1938112"/>
              <a:gd name="connsiteX12" fmla="*/ 414985 w 472730"/>
              <a:gd name="connsiteY12" fmla="*/ 1936873 h 1938112"/>
              <a:gd name="connsiteX13" fmla="*/ 417367 w 472730"/>
              <a:gd name="connsiteY13" fmla="*/ 1920198 h 1938112"/>
              <a:gd name="connsiteX14" fmla="*/ 424510 w 472730"/>
              <a:gd name="connsiteY14" fmla="*/ 1855910 h 1938112"/>
              <a:gd name="connsiteX15" fmla="*/ 443560 w 472730"/>
              <a:gd name="connsiteY15" fmla="*/ 1760660 h 1938112"/>
              <a:gd name="connsiteX16" fmla="*/ 467372 w 472730"/>
              <a:gd name="connsiteY16" fmla="*/ 1627310 h 1938112"/>
              <a:gd name="connsiteX17" fmla="*/ 472135 w 472730"/>
              <a:gd name="connsiteY17" fmla="*/ 1517773 h 1938112"/>
              <a:gd name="connsiteX18" fmla="*/ 457847 w 472730"/>
              <a:gd name="connsiteY18" fmla="*/ 1417760 h 1938112"/>
              <a:gd name="connsiteX19" fmla="*/ 417366 w 472730"/>
              <a:gd name="connsiteY19" fmla="*/ 1341560 h 1938112"/>
              <a:gd name="connsiteX20" fmla="*/ 343547 w 472730"/>
              <a:gd name="connsiteY20" fmla="*/ 1222498 h 1938112"/>
              <a:gd name="connsiteX21" fmla="*/ 338782 w 472730"/>
              <a:gd name="connsiteY21" fmla="*/ 1200488 h 1938112"/>
              <a:gd name="connsiteX22" fmla="*/ 291158 w 472730"/>
              <a:gd name="connsiteY22" fmla="*/ 1100721 h 1938112"/>
              <a:gd name="connsiteX23" fmla="*/ 286397 w 472730"/>
              <a:gd name="connsiteY23" fmla="*/ 1051048 h 1938112"/>
              <a:gd name="connsiteX24" fmla="*/ 276872 w 472730"/>
              <a:gd name="connsiteY24" fmla="*/ 79498 h 1938112"/>
              <a:gd name="connsiteX25" fmla="*/ 262584 w 472730"/>
              <a:gd name="connsiteY25" fmla="*/ 95915 h 1938112"/>
              <a:gd name="connsiteX26" fmla="*/ 248296 w 472730"/>
              <a:gd name="connsiteY26" fmla="*/ 86414 h 1938112"/>
              <a:gd name="connsiteX27" fmla="*/ 214959 w 472730"/>
              <a:gd name="connsiteY27" fmla="*/ 48407 h 1938112"/>
              <a:gd name="connsiteX28" fmla="*/ 141140 w 472730"/>
              <a:gd name="connsiteY28" fmla="*/ 38906 h 1938112"/>
              <a:gd name="connsiteX29" fmla="*/ 103041 w 472730"/>
              <a:gd name="connsiteY29" fmla="*/ 27029 h 1938112"/>
              <a:gd name="connsiteX30" fmla="*/ 14934 w 472730"/>
              <a:gd name="connsiteY30" fmla="*/ 98291 h 1938112"/>
              <a:gd name="connsiteX0" fmla="*/ 14934 w 472730"/>
              <a:gd name="connsiteY0" fmla="*/ 98291 h 1938112"/>
              <a:gd name="connsiteX1" fmla="*/ 647 w 472730"/>
              <a:gd name="connsiteY1" fmla="*/ 1022473 h 1938112"/>
              <a:gd name="connsiteX2" fmla="*/ 33983 w 472730"/>
              <a:gd name="connsiteY2" fmla="*/ 1174360 h 1938112"/>
              <a:gd name="connsiteX3" fmla="*/ 119710 w 472730"/>
              <a:gd name="connsiteY3" fmla="*/ 1227260 h 1938112"/>
              <a:gd name="connsiteX4" fmla="*/ 234010 w 472730"/>
              <a:gd name="connsiteY4" fmla="*/ 1286752 h 1938112"/>
              <a:gd name="connsiteX5" fmla="*/ 353072 w 472730"/>
              <a:gd name="connsiteY5" fmla="*/ 1362974 h 1938112"/>
              <a:gd name="connsiteX6" fmla="*/ 434035 w 472730"/>
              <a:gd name="connsiteY6" fmla="*/ 1455860 h 1938112"/>
              <a:gd name="connsiteX7" fmla="*/ 443560 w 472730"/>
              <a:gd name="connsiteY7" fmla="*/ 1560635 h 1938112"/>
              <a:gd name="connsiteX8" fmla="*/ 438798 w 472730"/>
              <a:gd name="connsiteY8" fmla="*/ 1653510 h 1938112"/>
              <a:gd name="connsiteX9" fmla="*/ 419747 w 472730"/>
              <a:gd name="connsiteY9" fmla="*/ 1770198 h 1938112"/>
              <a:gd name="connsiteX10" fmla="*/ 405460 w 472730"/>
              <a:gd name="connsiteY10" fmla="*/ 1836860 h 1938112"/>
              <a:gd name="connsiteX11" fmla="*/ 400697 w 472730"/>
              <a:gd name="connsiteY11" fmla="*/ 1894010 h 1938112"/>
              <a:gd name="connsiteX12" fmla="*/ 414985 w 472730"/>
              <a:gd name="connsiteY12" fmla="*/ 1936873 h 1938112"/>
              <a:gd name="connsiteX13" fmla="*/ 417367 w 472730"/>
              <a:gd name="connsiteY13" fmla="*/ 1920198 h 1938112"/>
              <a:gd name="connsiteX14" fmla="*/ 424510 w 472730"/>
              <a:gd name="connsiteY14" fmla="*/ 1855910 h 1938112"/>
              <a:gd name="connsiteX15" fmla="*/ 443560 w 472730"/>
              <a:gd name="connsiteY15" fmla="*/ 1760660 h 1938112"/>
              <a:gd name="connsiteX16" fmla="*/ 467372 w 472730"/>
              <a:gd name="connsiteY16" fmla="*/ 1627310 h 1938112"/>
              <a:gd name="connsiteX17" fmla="*/ 472135 w 472730"/>
              <a:gd name="connsiteY17" fmla="*/ 1517773 h 1938112"/>
              <a:gd name="connsiteX18" fmla="*/ 457847 w 472730"/>
              <a:gd name="connsiteY18" fmla="*/ 1417760 h 1938112"/>
              <a:gd name="connsiteX19" fmla="*/ 417366 w 472730"/>
              <a:gd name="connsiteY19" fmla="*/ 1341560 h 1938112"/>
              <a:gd name="connsiteX20" fmla="*/ 343547 w 472730"/>
              <a:gd name="connsiteY20" fmla="*/ 1222498 h 1938112"/>
              <a:gd name="connsiteX21" fmla="*/ 338782 w 472730"/>
              <a:gd name="connsiteY21" fmla="*/ 1200488 h 1938112"/>
              <a:gd name="connsiteX22" fmla="*/ 291158 w 472730"/>
              <a:gd name="connsiteY22" fmla="*/ 1100721 h 1938112"/>
              <a:gd name="connsiteX23" fmla="*/ 286397 w 472730"/>
              <a:gd name="connsiteY23" fmla="*/ 1051048 h 1938112"/>
              <a:gd name="connsiteX24" fmla="*/ 276872 w 472730"/>
              <a:gd name="connsiteY24" fmla="*/ 79498 h 1938112"/>
              <a:gd name="connsiteX25" fmla="*/ 262584 w 472730"/>
              <a:gd name="connsiteY25" fmla="*/ 95915 h 1938112"/>
              <a:gd name="connsiteX26" fmla="*/ 234008 w 472730"/>
              <a:gd name="connsiteY26" fmla="*/ 34154 h 1938112"/>
              <a:gd name="connsiteX27" fmla="*/ 214959 w 472730"/>
              <a:gd name="connsiteY27" fmla="*/ 48407 h 1938112"/>
              <a:gd name="connsiteX28" fmla="*/ 141140 w 472730"/>
              <a:gd name="connsiteY28" fmla="*/ 38906 h 1938112"/>
              <a:gd name="connsiteX29" fmla="*/ 103041 w 472730"/>
              <a:gd name="connsiteY29" fmla="*/ 27029 h 1938112"/>
              <a:gd name="connsiteX30" fmla="*/ 14934 w 472730"/>
              <a:gd name="connsiteY30" fmla="*/ 98291 h 1938112"/>
              <a:gd name="connsiteX0" fmla="*/ 14934 w 472730"/>
              <a:gd name="connsiteY0" fmla="*/ 98291 h 1938112"/>
              <a:gd name="connsiteX1" fmla="*/ 647 w 472730"/>
              <a:gd name="connsiteY1" fmla="*/ 1022473 h 1938112"/>
              <a:gd name="connsiteX2" fmla="*/ 33983 w 472730"/>
              <a:gd name="connsiteY2" fmla="*/ 1174360 h 1938112"/>
              <a:gd name="connsiteX3" fmla="*/ 119710 w 472730"/>
              <a:gd name="connsiteY3" fmla="*/ 1227260 h 1938112"/>
              <a:gd name="connsiteX4" fmla="*/ 234010 w 472730"/>
              <a:gd name="connsiteY4" fmla="*/ 1286752 h 1938112"/>
              <a:gd name="connsiteX5" fmla="*/ 353072 w 472730"/>
              <a:gd name="connsiteY5" fmla="*/ 1362974 h 1938112"/>
              <a:gd name="connsiteX6" fmla="*/ 434035 w 472730"/>
              <a:gd name="connsiteY6" fmla="*/ 1455860 h 1938112"/>
              <a:gd name="connsiteX7" fmla="*/ 443560 w 472730"/>
              <a:gd name="connsiteY7" fmla="*/ 1560635 h 1938112"/>
              <a:gd name="connsiteX8" fmla="*/ 438798 w 472730"/>
              <a:gd name="connsiteY8" fmla="*/ 1653510 h 1938112"/>
              <a:gd name="connsiteX9" fmla="*/ 419747 w 472730"/>
              <a:gd name="connsiteY9" fmla="*/ 1770198 h 1938112"/>
              <a:gd name="connsiteX10" fmla="*/ 405460 w 472730"/>
              <a:gd name="connsiteY10" fmla="*/ 1836860 h 1938112"/>
              <a:gd name="connsiteX11" fmla="*/ 400697 w 472730"/>
              <a:gd name="connsiteY11" fmla="*/ 1894010 h 1938112"/>
              <a:gd name="connsiteX12" fmla="*/ 414985 w 472730"/>
              <a:gd name="connsiteY12" fmla="*/ 1936873 h 1938112"/>
              <a:gd name="connsiteX13" fmla="*/ 417367 w 472730"/>
              <a:gd name="connsiteY13" fmla="*/ 1920198 h 1938112"/>
              <a:gd name="connsiteX14" fmla="*/ 424510 w 472730"/>
              <a:gd name="connsiteY14" fmla="*/ 1855910 h 1938112"/>
              <a:gd name="connsiteX15" fmla="*/ 443560 w 472730"/>
              <a:gd name="connsiteY15" fmla="*/ 1760660 h 1938112"/>
              <a:gd name="connsiteX16" fmla="*/ 467372 w 472730"/>
              <a:gd name="connsiteY16" fmla="*/ 1627310 h 1938112"/>
              <a:gd name="connsiteX17" fmla="*/ 472135 w 472730"/>
              <a:gd name="connsiteY17" fmla="*/ 1517773 h 1938112"/>
              <a:gd name="connsiteX18" fmla="*/ 457847 w 472730"/>
              <a:gd name="connsiteY18" fmla="*/ 1417760 h 1938112"/>
              <a:gd name="connsiteX19" fmla="*/ 417366 w 472730"/>
              <a:gd name="connsiteY19" fmla="*/ 1341560 h 1938112"/>
              <a:gd name="connsiteX20" fmla="*/ 343547 w 472730"/>
              <a:gd name="connsiteY20" fmla="*/ 1222498 h 1938112"/>
              <a:gd name="connsiteX21" fmla="*/ 338782 w 472730"/>
              <a:gd name="connsiteY21" fmla="*/ 1200488 h 1938112"/>
              <a:gd name="connsiteX22" fmla="*/ 291158 w 472730"/>
              <a:gd name="connsiteY22" fmla="*/ 1100721 h 1938112"/>
              <a:gd name="connsiteX23" fmla="*/ 286397 w 472730"/>
              <a:gd name="connsiteY23" fmla="*/ 1051048 h 1938112"/>
              <a:gd name="connsiteX24" fmla="*/ 276872 w 472730"/>
              <a:gd name="connsiteY24" fmla="*/ 79498 h 1938112"/>
              <a:gd name="connsiteX25" fmla="*/ 262584 w 472730"/>
              <a:gd name="connsiteY25" fmla="*/ 95915 h 1938112"/>
              <a:gd name="connsiteX26" fmla="*/ 234008 w 472730"/>
              <a:gd name="connsiteY26" fmla="*/ 34154 h 1938112"/>
              <a:gd name="connsiteX27" fmla="*/ 212578 w 472730"/>
              <a:gd name="connsiteY27" fmla="*/ 29404 h 1938112"/>
              <a:gd name="connsiteX28" fmla="*/ 141140 w 472730"/>
              <a:gd name="connsiteY28" fmla="*/ 38906 h 1938112"/>
              <a:gd name="connsiteX29" fmla="*/ 103041 w 472730"/>
              <a:gd name="connsiteY29" fmla="*/ 27029 h 1938112"/>
              <a:gd name="connsiteX30" fmla="*/ 14934 w 472730"/>
              <a:gd name="connsiteY30" fmla="*/ 98291 h 1938112"/>
              <a:gd name="connsiteX0" fmla="*/ 14595 w 472391"/>
              <a:gd name="connsiteY0" fmla="*/ 98291 h 1938112"/>
              <a:gd name="connsiteX1" fmla="*/ 308 w 472391"/>
              <a:gd name="connsiteY1" fmla="*/ 1022473 h 1938112"/>
              <a:gd name="connsiteX2" fmla="*/ 26500 w 472391"/>
              <a:gd name="connsiteY2" fmla="*/ 1176735 h 1938112"/>
              <a:gd name="connsiteX3" fmla="*/ 119371 w 472391"/>
              <a:gd name="connsiteY3" fmla="*/ 1227260 h 1938112"/>
              <a:gd name="connsiteX4" fmla="*/ 233671 w 472391"/>
              <a:gd name="connsiteY4" fmla="*/ 1286752 h 1938112"/>
              <a:gd name="connsiteX5" fmla="*/ 352733 w 472391"/>
              <a:gd name="connsiteY5" fmla="*/ 1362974 h 1938112"/>
              <a:gd name="connsiteX6" fmla="*/ 433696 w 472391"/>
              <a:gd name="connsiteY6" fmla="*/ 1455860 h 1938112"/>
              <a:gd name="connsiteX7" fmla="*/ 443221 w 472391"/>
              <a:gd name="connsiteY7" fmla="*/ 1560635 h 1938112"/>
              <a:gd name="connsiteX8" fmla="*/ 438459 w 472391"/>
              <a:gd name="connsiteY8" fmla="*/ 1653510 h 1938112"/>
              <a:gd name="connsiteX9" fmla="*/ 419408 w 472391"/>
              <a:gd name="connsiteY9" fmla="*/ 1770198 h 1938112"/>
              <a:gd name="connsiteX10" fmla="*/ 405121 w 472391"/>
              <a:gd name="connsiteY10" fmla="*/ 1836860 h 1938112"/>
              <a:gd name="connsiteX11" fmla="*/ 400358 w 472391"/>
              <a:gd name="connsiteY11" fmla="*/ 1894010 h 1938112"/>
              <a:gd name="connsiteX12" fmla="*/ 414646 w 472391"/>
              <a:gd name="connsiteY12" fmla="*/ 1936873 h 1938112"/>
              <a:gd name="connsiteX13" fmla="*/ 417028 w 472391"/>
              <a:gd name="connsiteY13" fmla="*/ 1920198 h 1938112"/>
              <a:gd name="connsiteX14" fmla="*/ 424171 w 472391"/>
              <a:gd name="connsiteY14" fmla="*/ 1855910 h 1938112"/>
              <a:gd name="connsiteX15" fmla="*/ 443221 w 472391"/>
              <a:gd name="connsiteY15" fmla="*/ 1760660 h 1938112"/>
              <a:gd name="connsiteX16" fmla="*/ 467033 w 472391"/>
              <a:gd name="connsiteY16" fmla="*/ 1627310 h 1938112"/>
              <a:gd name="connsiteX17" fmla="*/ 471796 w 472391"/>
              <a:gd name="connsiteY17" fmla="*/ 1517773 h 1938112"/>
              <a:gd name="connsiteX18" fmla="*/ 457508 w 472391"/>
              <a:gd name="connsiteY18" fmla="*/ 1417760 h 1938112"/>
              <a:gd name="connsiteX19" fmla="*/ 417027 w 472391"/>
              <a:gd name="connsiteY19" fmla="*/ 1341560 h 1938112"/>
              <a:gd name="connsiteX20" fmla="*/ 343208 w 472391"/>
              <a:gd name="connsiteY20" fmla="*/ 1222498 h 1938112"/>
              <a:gd name="connsiteX21" fmla="*/ 338443 w 472391"/>
              <a:gd name="connsiteY21" fmla="*/ 1200488 h 1938112"/>
              <a:gd name="connsiteX22" fmla="*/ 290819 w 472391"/>
              <a:gd name="connsiteY22" fmla="*/ 1100721 h 1938112"/>
              <a:gd name="connsiteX23" fmla="*/ 286058 w 472391"/>
              <a:gd name="connsiteY23" fmla="*/ 1051048 h 1938112"/>
              <a:gd name="connsiteX24" fmla="*/ 276533 w 472391"/>
              <a:gd name="connsiteY24" fmla="*/ 79498 h 1938112"/>
              <a:gd name="connsiteX25" fmla="*/ 262245 w 472391"/>
              <a:gd name="connsiteY25" fmla="*/ 95915 h 1938112"/>
              <a:gd name="connsiteX26" fmla="*/ 233669 w 472391"/>
              <a:gd name="connsiteY26" fmla="*/ 34154 h 1938112"/>
              <a:gd name="connsiteX27" fmla="*/ 212239 w 472391"/>
              <a:gd name="connsiteY27" fmla="*/ 29404 h 1938112"/>
              <a:gd name="connsiteX28" fmla="*/ 140801 w 472391"/>
              <a:gd name="connsiteY28" fmla="*/ 38906 h 1938112"/>
              <a:gd name="connsiteX29" fmla="*/ 102702 w 472391"/>
              <a:gd name="connsiteY29" fmla="*/ 27029 h 1938112"/>
              <a:gd name="connsiteX30" fmla="*/ 14595 w 472391"/>
              <a:gd name="connsiteY30" fmla="*/ 98291 h 1938112"/>
              <a:gd name="connsiteX0" fmla="*/ 14595 w 472391"/>
              <a:gd name="connsiteY0" fmla="*/ 98291 h 1938112"/>
              <a:gd name="connsiteX1" fmla="*/ 308 w 472391"/>
              <a:gd name="connsiteY1" fmla="*/ 1022473 h 1938112"/>
              <a:gd name="connsiteX2" fmla="*/ 26500 w 472391"/>
              <a:gd name="connsiteY2" fmla="*/ 1176735 h 1938112"/>
              <a:gd name="connsiteX3" fmla="*/ 119371 w 472391"/>
              <a:gd name="connsiteY3" fmla="*/ 1227260 h 1938112"/>
              <a:gd name="connsiteX4" fmla="*/ 233671 w 472391"/>
              <a:gd name="connsiteY4" fmla="*/ 1286752 h 1938112"/>
              <a:gd name="connsiteX5" fmla="*/ 352733 w 472391"/>
              <a:gd name="connsiteY5" fmla="*/ 1362974 h 1938112"/>
              <a:gd name="connsiteX6" fmla="*/ 433696 w 472391"/>
              <a:gd name="connsiteY6" fmla="*/ 1455860 h 1938112"/>
              <a:gd name="connsiteX7" fmla="*/ 443221 w 472391"/>
              <a:gd name="connsiteY7" fmla="*/ 1560635 h 1938112"/>
              <a:gd name="connsiteX8" fmla="*/ 438459 w 472391"/>
              <a:gd name="connsiteY8" fmla="*/ 1653510 h 1938112"/>
              <a:gd name="connsiteX9" fmla="*/ 419408 w 472391"/>
              <a:gd name="connsiteY9" fmla="*/ 1770198 h 1938112"/>
              <a:gd name="connsiteX10" fmla="*/ 405121 w 472391"/>
              <a:gd name="connsiteY10" fmla="*/ 1836860 h 1938112"/>
              <a:gd name="connsiteX11" fmla="*/ 400358 w 472391"/>
              <a:gd name="connsiteY11" fmla="*/ 1894010 h 1938112"/>
              <a:gd name="connsiteX12" fmla="*/ 414646 w 472391"/>
              <a:gd name="connsiteY12" fmla="*/ 1936873 h 1938112"/>
              <a:gd name="connsiteX13" fmla="*/ 417028 w 472391"/>
              <a:gd name="connsiteY13" fmla="*/ 1920198 h 1938112"/>
              <a:gd name="connsiteX14" fmla="*/ 424171 w 472391"/>
              <a:gd name="connsiteY14" fmla="*/ 1855910 h 1938112"/>
              <a:gd name="connsiteX15" fmla="*/ 443221 w 472391"/>
              <a:gd name="connsiteY15" fmla="*/ 1760660 h 1938112"/>
              <a:gd name="connsiteX16" fmla="*/ 467033 w 472391"/>
              <a:gd name="connsiteY16" fmla="*/ 1627310 h 1938112"/>
              <a:gd name="connsiteX17" fmla="*/ 471796 w 472391"/>
              <a:gd name="connsiteY17" fmla="*/ 1517773 h 1938112"/>
              <a:gd name="connsiteX18" fmla="*/ 457508 w 472391"/>
              <a:gd name="connsiteY18" fmla="*/ 1417760 h 1938112"/>
              <a:gd name="connsiteX19" fmla="*/ 417027 w 472391"/>
              <a:gd name="connsiteY19" fmla="*/ 1341560 h 1938112"/>
              <a:gd name="connsiteX20" fmla="*/ 343208 w 472391"/>
              <a:gd name="connsiteY20" fmla="*/ 1222498 h 1938112"/>
              <a:gd name="connsiteX21" fmla="*/ 338443 w 472391"/>
              <a:gd name="connsiteY21" fmla="*/ 1200488 h 1938112"/>
              <a:gd name="connsiteX22" fmla="*/ 305107 w 472391"/>
              <a:gd name="connsiteY22" fmla="*/ 1131603 h 1938112"/>
              <a:gd name="connsiteX23" fmla="*/ 286058 w 472391"/>
              <a:gd name="connsiteY23" fmla="*/ 1051048 h 1938112"/>
              <a:gd name="connsiteX24" fmla="*/ 276533 w 472391"/>
              <a:gd name="connsiteY24" fmla="*/ 79498 h 1938112"/>
              <a:gd name="connsiteX25" fmla="*/ 262245 w 472391"/>
              <a:gd name="connsiteY25" fmla="*/ 95915 h 1938112"/>
              <a:gd name="connsiteX26" fmla="*/ 233669 w 472391"/>
              <a:gd name="connsiteY26" fmla="*/ 34154 h 1938112"/>
              <a:gd name="connsiteX27" fmla="*/ 212239 w 472391"/>
              <a:gd name="connsiteY27" fmla="*/ 29404 h 1938112"/>
              <a:gd name="connsiteX28" fmla="*/ 140801 w 472391"/>
              <a:gd name="connsiteY28" fmla="*/ 38906 h 1938112"/>
              <a:gd name="connsiteX29" fmla="*/ 102702 w 472391"/>
              <a:gd name="connsiteY29" fmla="*/ 27029 h 1938112"/>
              <a:gd name="connsiteX30" fmla="*/ 14595 w 472391"/>
              <a:gd name="connsiteY30" fmla="*/ 98291 h 193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472391" h="1938112">
                <a:moveTo>
                  <a:pt x="14595" y="98291"/>
                </a:moveTo>
                <a:cubicBezTo>
                  <a:pt x="6261" y="253509"/>
                  <a:pt x="-1676" y="842732"/>
                  <a:pt x="308" y="1022473"/>
                </a:cubicBezTo>
                <a:cubicBezTo>
                  <a:pt x="2292" y="1202214"/>
                  <a:pt x="6656" y="1142604"/>
                  <a:pt x="26500" y="1176735"/>
                </a:cubicBezTo>
                <a:cubicBezTo>
                  <a:pt x="46344" y="1210866"/>
                  <a:pt x="84843" y="1208924"/>
                  <a:pt x="119371" y="1227260"/>
                </a:cubicBezTo>
                <a:cubicBezTo>
                  <a:pt x="153900" y="1245596"/>
                  <a:pt x="194777" y="1264133"/>
                  <a:pt x="233671" y="1286752"/>
                </a:cubicBezTo>
                <a:cubicBezTo>
                  <a:pt x="272565" y="1309371"/>
                  <a:pt x="319396" y="1334789"/>
                  <a:pt x="352733" y="1362974"/>
                </a:cubicBezTo>
                <a:cubicBezTo>
                  <a:pt x="386071" y="1391159"/>
                  <a:pt x="418615" y="1422916"/>
                  <a:pt x="433696" y="1455860"/>
                </a:cubicBezTo>
                <a:cubicBezTo>
                  <a:pt x="448777" y="1488804"/>
                  <a:pt x="442427" y="1527693"/>
                  <a:pt x="443221" y="1560635"/>
                </a:cubicBezTo>
                <a:cubicBezTo>
                  <a:pt x="444015" y="1593577"/>
                  <a:pt x="442428" y="1618583"/>
                  <a:pt x="438459" y="1653510"/>
                </a:cubicBezTo>
                <a:cubicBezTo>
                  <a:pt x="434490" y="1688437"/>
                  <a:pt x="424964" y="1739640"/>
                  <a:pt x="419408" y="1770198"/>
                </a:cubicBezTo>
                <a:cubicBezTo>
                  <a:pt x="413852" y="1800756"/>
                  <a:pt x="408296" y="1816225"/>
                  <a:pt x="405121" y="1836860"/>
                </a:cubicBezTo>
                <a:cubicBezTo>
                  <a:pt x="401946" y="1857495"/>
                  <a:pt x="398771" y="1877341"/>
                  <a:pt x="400358" y="1894010"/>
                </a:cubicBezTo>
                <a:cubicBezTo>
                  <a:pt x="401945" y="1910679"/>
                  <a:pt x="411868" y="1932508"/>
                  <a:pt x="414646" y="1936873"/>
                </a:cubicBezTo>
                <a:cubicBezTo>
                  <a:pt x="417424" y="1941238"/>
                  <a:pt x="415441" y="1933692"/>
                  <a:pt x="417028" y="1920198"/>
                </a:cubicBezTo>
                <a:cubicBezTo>
                  <a:pt x="418615" y="1906704"/>
                  <a:pt x="419806" y="1882500"/>
                  <a:pt x="424171" y="1855910"/>
                </a:cubicBezTo>
                <a:cubicBezTo>
                  <a:pt x="428536" y="1829320"/>
                  <a:pt x="436077" y="1798760"/>
                  <a:pt x="443221" y="1760660"/>
                </a:cubicBezTo>
                <a:cubicBezTo>
                  <a:pt x="450365" y="1722560"/>
                  <a:pt x="462271" y="1667791"/>
                  <a:pt x="467033" y="1627310"/>
                </a:cubicBezTo>
                <a:cubicBezTo>
                  <a:pt x="471795" y="1586829"/>
                  <a:pt x="473384" y="1552698"/>
                  <a:pt x="471796" y="1517773"/>
                </a:cubicBezTo>
                <a:cubicBezTo>
                  <a:pt x="470208" y="1482848"/>
                  <a:pt x="466636" y="1447129"/>
                  <a:pt x="457508" y="1417760"/>
                </a:cubicBezTo>
                <a:cubicBezTo>
                  <a:pt x="448380" y="1388391"/>
                  <a:pt x="436077" y="1374104"/>
                  <a:pt x="417027" y="1341560"/>
                </a:cubicBezTo>
                <a:cubicBezTo>
                  <a:pt x="397977" y="1309016"/>
                  <a:pt x="356305" y="1246010"/>
                  <a:pt x="343208" y="1222498"/>
                </a:cubicBezTo>
                <a:cubicBezTo>
                  <a:pt x="330111" y="1198986"/>
                  <a:pt x="345190" y="1209699"/>
                  <a:pt x="338443" y="1200488"/>
                </a:cubicBezTo>
                <a:cubicBezTo>
                  <a:pt x="331696" y="1191277"/>
                  <a:pt x="313838" y="1156510"/>
                  <a:pt x="305107" y="1131603"/>
                </a:cubicBezTo>
                <a:cubicBezTo>
                  <a:pt x="296376" y="1106696"/>
                  <a:pt x="290423" y="1232337"/>
                  <a:pt x="286058" y="1051048"/>
                </a:cubicBezTo>
                <a:cubicBezTo>
                  <a:pt x="281693" y="869759"/>
                  <a:pt x="280502" y="238687"/>
                  <a:pt x="276533" y="79498"/>
                </a:cubicBezTo>
                <a:cubicBezTo>
                  <a:pt x="272564" y="-79691"/>
                  <a:pt x="267008" y="94762"/>
                  <a:pt x="262245" y="95915"/>
                </a:cubicBezTo>
                <a:cubicBezTo>
                  <a:pt x="257482" y="97068"/>
                  <a:pt x="241210" y="21485"/>
                  <a:pt x="233669" y="34154"/>
                </a:cubicBezTo>
                <a:cubicBezTo>
                  <a:pt x="226129" y="46823"/>
                  <a:pt x="231686" y="15151"/>
                  <a:pt x="212239" y="29404"/>
                </a:cubicBezTo>
                <a:cubicBezTo>
                  <a:pt x="192792" y="43657"/>
                  <a:pt x="174932" y="23862"/>
                  <a:pt x="140801" y="38906"/>
                </a:cubicBezTo>
                <a:cubicBezTo>
                  <a:pt x="106670" y="53950"/>
                  <a:pt x="125721" y="38907"/>
                  <a:pt x="102702" y="27029"/>
                </a:cubicBezTo>
                <a:cubicBezTo>
                  <a:pt x="79683" y="15152"/>
                  <a:pt x="22929" y="-56927"/>
                  <a:pt x="14595" y="98291"/>
                </a:cubicBezTo>
                <a:close/>
              </a:path>
            </a:pathLst>
          </a:cu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2" name="Szabadkézi sokszög 1"/>
          <p:cNvSpPr/>
          <p:nvPr/>
        </p:nvSpPr>
        <p:spPr>
          <a:xfrm>
            <a:off x="5137150" y="2768600"/>
            <a:ext cx="320675" cy="868363"/>
          </a:xfrm>
          <a:custGeom>
            <a:avLst/>
            <a:gdLst>
              <a:gd name="connsiteX0" fmla="*/ 288099 w 288099"/>
              <a:gd name="connsiteY0" fmla="*/ 0 h 814192"/>
              <a:gd name="connsiteX1" fmla="*/ 0 w 288099"/>
              <a:gd name="connsiteY1" fmla="*/ 814192 h 814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88099" h="814192">
                <a:moveTo>
                  <a:pt x="288099" y="0"/>
                </a:moveTo>
                <a:lnTo>
                  <a:pt x="0" y="814192"/>
                </a:lnTo>
              </a:path>
            </a:pathLst>
          </a:custGeom>
          <a:noFill/>
          <a:ln w="762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4" name="Szabadkézi sokszög 3"/>
          <p:cNvSpPr/>
          <p:nvPr/>
        </p:nvSpPr>
        <p:spPr>
          <a:xfrm>
            <a:off x="3841750" y="5324475"/>
            <a:ext cx="727075" cy="403225"/>
          </a:xfrm>
          <a:custGeom>
            <a:avLst/>
            <a:gdLst>
              <a:gd name="connsiteX0" fmla="*/ 0 w 726510"/>
              <a:gd name="connsiteY0" fmla="*/ 0 h 400832"/>
              <a:gd name="connsiteX1" fmla="*/ 12526 w 726510"/>
              <a:gd name="connsiteY1" fmla="*/ 125260 h 400832"/>
              <a:gd name="connsiteX2" fmla="*/ 25052 w 726510"/>
              <a:gd name="connsiteY2" fmla="*/ 263046 h 400832"/>
              <a:gd name="connsiteX3" fmla="*/ 87682 w 726510"/>
              <a:gd name="connsiteY3" fmla="*/ 338202 h 400832"/>
              <a:gd name="connsiteX4" fmla="*/ 212943 w 726510"/>
              <a:gd name="connsiteY4" fmla="*/ 400832 h 400832"/>
              <a:gd name="connsiteX5" fmla="*/ 438411 w 726510"/>
              <a:gd name="connsiteY5" fmla="*/ 338202 h 400832"/>
              <a:gd name="connsiteX6" fmla="*/ 626302 w 726510"/>
              <a:gd name="connsiteY6" fmla="*/ 150312 h 400832"/>
              <a:gd name="connsiteX7" fmla="*/ 726510 w 726510"/>
              <a:gd name="connsiteY7" fmla="*/ 25052 h 400832"/>
              <a:gd name="connsiteX0" fmla="*/ 0 w 726510"/>
              <a:gd name="connsiteY0" fmla="*/ 0 h 400999"/>
              <a:gd name="connsiteX1" fmla="*/ 12526 w 726510"/>
              <a:gd name="connsiteY1" fmla="*/ 125260 h 400999"/>
              <a:gd name="connsiteX2" fmla="*/ 25052 w 726510"/>
              <a:gd name="connsiteY2" fmla="*/ 263046 h 400999"/>
              <a:gd name="connsiteX3" fmla="*/ 87682 w 726510"/>
              <a:gd name="connsiteY3" fmla="*/ 338202 h 400999"/>
              <a:gd name="connsiteX4" fmla="*/ 212943 w 726510"/>
              <a:gd name="connsiteY4" fmla="*/ 400832 h 400999"/>
              <a:gd name="connsiteX5" fmla="*/ 443174 w 726510"/>
              <a:gd name="connsiteY5" fmla="*/ 319152 h 400999"/>
              <a:gd name="connsiteX6" fmla="*/ 626302 w 726510"/>
              <a:gd name="connsiteY6" fmla="*/ 150312 h 400999"/>
              <a:gd name="connsiteX7" fmla="*/ 726510 w 726510"/>
              <a:gd name="connsiteY7" fmla="*/ 25052 h 400999"/>
              <a:gd name="connsiteX0" fmla="*/ 0 w 726510"/>
              <a:gd name="connsiteY0" fmla="*/ 0 h 403343"/>
              <a:gd name="connsiteX1" fmla="*/ 12526 w 726510"/>
              <a:gd name="connsiteY1" fmla="*/ 125260 h 403343"/>
              <a:gd name="connsiteX2" fmla="*/ 25052 w 726510"/>
              <a:gd name="connsiteY2" fmla="*/ 263046 h 403343"/>
              <a:gd name="connsiteX3" fmla="*/ 73394 w 726510"/>
              <a:gd name="connsiteY3" fmla="*/ 371539 h 403343"/>
              <a:gd name="connsiteX4" fmla="*/ 212943 w 726510"/>
              <a:gd name="connsiteY4" fmla="*/ 400832 h 403343"/>
              <a:gd name="connsiteX5" fmla="*/ 443174 w 726510"/>
              <a:gd name="connsiteY5" fmla="*/ 319152 h 403343"/>
              <a:gd name="connsiteX6" fmla="*/ 626302 w 726510"/>
              <a:gd name="connsiteY6" fmla="*/ 150312 h 403343"/>
              <a:gd name="connsiteX7" fmla="*/ 726510 w 726510"/>
              <a:gd name="connsiteY7" fmla="*/ 25052 h 403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26510" h="403343">
                <a:moveTo>
                  <a:pt x="0" y="0"/>
                </a:moveTo>
                <a:cubicBezTo>
                  <a:pt x="4175" y="40709"/>
                  <a:pt x="8351" y="81419"/>
                  <a:pt x="12526" y="125260"/>
                </a:cubicBezTo>
                <a:cubicBezTo>
                  <a:pt x="16701" y="169101"/>
                  <a:pt x="14907" y="221999"/>
                  <a:pt x="25052" y="263046"/>
                </a:cubicBezTo>
                <a:cubicBezTo>
                  <a:pt x="35197" y="304093"/>
                  <a:pt x="42079" y="348575"/>
                  <a:pt x="73394" y="371539"/>
                </a:cubicBezTo>
                <a:cubicBezTo>
                  <a:pt x="104709" y="394503"/>
                  <a:pt x="151313" y="409563"/>
                  <a:pt x="212943" y="400832"/>
                </a:cubicBezTo>
                <a:cubicBezTo>
                  <a:pt x="274573" y="392101"/>
                  <a:pt x="374281" y="360905"/>
                  <a:pt x="443174" y="319152"/>
                </a:cubicBezTo>
                <a:cubicBezTo>
                  <a:pt x="512067" y="277399"/>
                  <a:pt x="579079" y="199329"/>
                  <a:pt x="626302" y="150312"/>
                </a:cubicBezTo>
                <a:cubicBezTo>
                  <a:pt x="673525" y="101295"/>
                  <a:pt x="700414" y="61586"/>
                  <a:pt x="726510" y="25052"/>
                </a:cubicBezTo>
              </a:path>
            </a:pathLst>
          </a:custGeom>
          <a:noFill/>
          <a:ln w="762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18" name="Szabadkézi sokszög 17"/>
          <p:cNvSpPr/>
          <p:nvPr/>
        </p:nvSpPr>
        <p:spPr>
          <a:xfrm>
            <a:off x="3625850" y="2089150"/>
            <a:ext cx="1133475" cy="1582738"/>
          </a:xfrm>
          <a:custGeom>
            <a:avLst/>
            <a:gdLst>
              <a:gd name="connsiteX0" fmla="*/ 1006839 w 1134103"/>
              <a:gd name="connsiteY0" fmla="*/ 5748 h 1583293"/>
              <a:gd name="connsiteX1" fmla="*/ 221026 w 1134103"/>
              <a:gd name="connsiteY1" fmla="*/ 662973 h 1583293"/>
              <a:gd name="connsiteX2" fmla="*/ 73389 w 1134103"/>
              <a:gd name="connsiteY2" fmla="*/ 867760 h 1583293"/>
              <a:gd name="connsiteX3" fmla="*/ 16239 w 1134103"/>
              <a:gd name="connsiteY3" fmla="*/ 1134460 h 1583293"/>
              <a:gd name="connsiteX4" fmla="*/ 6714 w 1134103"/>
              <a:gd name="connsiteY4" fmla="*/ 1539273 h 1583293"/>
              <a:gd name="connsiteX5" fmla="*/ 106726 w 1134103"/>
              <a:gd name="connsiteY5" fmla="*/ 1539273 h 1583293"/>
              <a:gd name="connsiteX6" fmla="*/ 121014 w 1134103"/>
              <a:gd name="connsiteY6" fmla="*/ 1243998 h 1583293"/>
              <a:gd name="connsiteX7" fmla="*/ 173401 w 1134103"/>
              <a:gd name="connsiteY7" fmla="*/ 939198 h 1583293"/>
              <a:gd name="connsiteX8" fmla="*/ 330564 w 1134103"/>
              <a:gd name="connsiteY8" fmla="*/ 743935 h 1583293"/>
              <a:gd name="connsiteX9" fmla="*/ 606789 w 1134103"/>
              <a:gd name="connsiteY9" fmla="*/ 562960 h 1583293"/>
              <a:gd name="connsiteX10" fmla="*/ 844914 w 1134103"/>
              <a:gd name="connsiteY10" fmla="*/ 467710 h 1583293"/>
              <a:gd name="connsiteX11" fmla="*/ 987789 w 1134103"/>
              <a:gd name="connsiteY11" fmla="*/ 396273 h 1583293"/>
              <a:gd name="connsiteX12" fmla="*/ 1087801 w 1134103"/>
              <a:gd name="connsiteY12" fmla="*/ 367698 h 1583293"/>
              <a:gd name="connsiteX13" fmla="*/ 1130664 w 1134103"/>
              <a:gd name="connsiteY13" fmla="*/ 343885 h 1583293"/>
              <a:gd name="connsiteX14" fmla="*/ 1006839 w 1134103"/>
              <a:gd name="connsiteY14" fmla="*/ 5748 h 1583293"/>
              <a:gd name="connsiteX0" fmla="*/ 1006839 w 1134103"/>
              <a:gd name="connsiteY0" fmla="*/ 5748 h 1583293"/>
              <a:gd name="connsiteX1" fmla="*/ 221026 w 1134103"/>
              <a:gd name="connsiteY1" fmla="*/ 662973 h 1583293"/>
              <a:gd name="connsiteX2" fmla="*/ 73389 w 1134103"/>
              <a:gd name="connsiteY2" fmla="*/ 867760 h 1583293"/>
              <a:gd name="connsiteX3" fmla="*/ 16239 w 1134103"/>
              <a:gd name="connsiteY3" fmla="*/ 1134460 h 1583293"/>
              <a:gd name="connsiteX4" fmla="*/ 6714 w 1134103"/>
              <a:gd name="connsiteY4" fmla="*/ 1539273 h 1583293"/>
              <a:gd name="connsiteX5" fmla="*/ 106726 w 1134103"/>
              <a:gd name="connsiteY5" fmla="*/ 1539273 h 1583293"/>
              <a:gd name="connsiteX6" fmla="*/ 121014 w 1134103"/>
              <a:gd name="connsiteY6" fmla="*/ 1243998 h 1583293"/>
              <a:gd name="connsiteX7" fmla="*/ 192451 w 1134103"/>
              <a:gd name="connsiteY7" fmla="*/ 939198 h 1583293"/>
              <a:gd name="connsiteX8" fmla="*/ 330564 w 1134103"/>
              <a:gd name="connsiteY8" fmla="*/ 743935 h 1583293"/>
              <a:gd name="connsiteX9" fmla="*/ 606789 w 1134103"/>
              <a:gd name="connsiteY9" fmla="*/ 562960 h 1583293"/>
              <a:gd name="connsiteX10" fmla="*/ 844914 w 1134103"/>
              <a:gd name="connsiteY10" fmla="*/ 467710 h 1583293"/>
              <a:gd name="connsiteX11" fmla="*/ 987789 w 1134103"/>
              <a:gd name="connsiteY11" fmla="*/ 396273 h 1583293"/>
              <a:gd name="connsiteX12" fmla="*/ 1087801 w 1134103"/>
              <a:gd name="connsiteY12" fmla="*/ 367698 h 1583293"/>
              <a:gd name="connsiteX13" fmla="*/ 1130664 w 1134103"/>
              <a:gd name="connsiteY13" fmla="*/ 343885 h 1583293"/>
              <a:gd name="connsiteX14" fmla="*/ 1006839 w 1134103"/>
              <a:gd name="connsiteY14" fmla="*/ 5748 h 1583293"/>
              <a:gd name="connsiteX0" fmla="*/ 1006839 w 1134103"/>
              <a:gd name="connsiteY0" fmla="*/ 5748 h 1583293"/>
              <a:gd name="connsiteX1" fmla="*/ 221026 w 1134103"/>
              <a:gd name="connsiteY1" fmla="*/ 662973 h 1583293"/>
              <a:gd name="connsiteX2" fmla="*/ 73389 w 1134103"/>
              <a:gd name="connsiteY2" fmla="*/ 867760 h 1583293"/>
              <a:gd name="connsiteX3" fmla="*/ 16239 w 1134103"/>
              <a:gd name="connsiteY3" fmla="*/ 1134460 h 1583293"/>
              <a:gd name="connsiteX4" fmla="*/ 6714 w 1134103"/>
              <a:gd name="connsiteY4" fmla="*/ 1539273 h 1583293"/>
              <a:gd name="connsiteX5" fmla="*/ 106726 w 1134103"/>
              <a:gd name="connsiteY5" fmla="*/ 1539273 h 1583293"/>
              <a:gd name="connsiteX6" fmla="*/ 121014 w 1134103"/>
              <a:gd name="connsiteY6" fmla="*/ 1243998 h 1583293"/>
              <a:gd name="connsiteX7" fmla="*/ 192451 w 1134103"/>
              <a:gd name="connsiteY7" fmla="*/ 939198 h 1583293"/>
              <a:gd name="connsiteX8" fmla="*/ 354376 w 1134103"/>
              <a:gd name="connsiteY8" fmla="*/ 748697 h 1583293"/>
              <a:gd name="connsiteX9" fmla="*/ 606789 w 1134103"/>
              <a:gd name="connsiteY9" fmla="*/ 562960 h 1583293"/>
              <a:gd name="connsiteX10" fmla="*/ 844914 w 1134103"/>
              <a:gd name="connsiteY10" fmla="*/ 467710 h 1583293"/>
              <a:gd name="connsiteX11" fmla="*/ 987789 w 1134103"/>
              <a:gd name="connsiteY11" fmla="*/ 396273 h 1583293"/>
              <a:gd name="connsiteX12" fmla="*/ 1087801 w 1134103"/>
              <a:gd name="connsiteY12" fmla="*/ 367698 h 1583293"/>
              <a:gd name="connsiteX13" fmla="*/ 1130664 w 1134103"/>
              <a:gd name="connsiteY13" fmla="*/ 343885 h 1583293"/>
              <a:gd name="connsiteX14" fmla="*/ 1006839 w 1134103"/>
              <a:gd name="connsiteY14" fmla="*/ 5748 h 1583293"/>
              <a:gd name="connsiteX0" fmla="*/ 1006839 w 1134103"/>
              <a:gd name="connsiteY0" fmla="*/ 5748 h 1583293"/>
              <a:gd name="connsiteX1" fmla="*/ 221026 w 1134103"/>
              <a:gd name="connsiteY1" fmla="*/ 662973 h 1583293"/>
              <a:gd name="connsiteX2" fmla="*/ 73389 w 1134103"/>
              <a:gd name="connsiteY2" fmla="*/ 867760 h 1583293"/>
              <a:gd name="connsiteX3" fmla="*/ 16239 w 1134103"/>
              <a:gd name="connsiteY3" fmla="*/ 1134460 h 1583293"/>
              <a:gd name="connsiteX4" fmla="*/ 6714 w 1134103"/>
              <a:gd name="connsiteY4" fmla="*/ 1539273 h 1583293"/>
              <a:gd name="connsiteX5" fmla="*/ 106726 w 1134103"/>
              <a:gd name="connsiteY5" fmla="*/ 1539273 h 1583293"/>
              <a:gd name="connsiteX6" fmla="*/ 121014 w 1134103"/>
              <a:gd name="connsiteY6" fmla="*/ 1243998 h 1583293"/>
              <a:gd name="connsiteX7" fmla="*/ 192451 w 1134103"/>
              <a:gd name="connsiteY7" fmla="*/ 939198 h 1583293"/>
              <a:gd name="connsiteX8" fmla="*/ 354376 w 1134103"/>
              <a:gd name="connsiteY8" fmla="*/ 748697 h 1583293"/>
              <a:gd name="connsiteX9" fmla="*/ 635364 w 1134103"/>
              <a:gd name="connsiteY9" fmla="*/ 572485 h 1583293"/>
              <a:gd name="connsiteX10" fmla="*/ 844914 w 1134103"/>
              <a:gd name="connsiteY10" fmla="*/ 467710 h 1583293"/>
              <a:gd name="connsiteX11" fmla="*/ 987789 w 1134103"/>
              <a:gd name="connsiteY11" fmla="*/ 396273 h 1583293"/>
              <a:gd name="connsiteX12" fmla="*/ 1087801 w 1134103"/>
              <a:gd name="connsiteY12" fmla="*/ 367698 h 1583293"/>
              <a:gd name="connsiteX13" fmla="*/ 1130664 w 1134103"/>
              <a:gd name="connsiteY13" fmla="*/ 343885 h 1583293"/>
              <a:gd name="connsiteX14" fmla="*/ 1006839 w 1134103"/>
              <a:gd name="connsiteY14" fmla="*/ 5748 h 1583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134103" h="1583293">
                <a:moveTo>
                  <a:pt x="1006839" y="5748"/>
                </a:moveTo>
                <a:cubicBezTo>
                  <a:pt x="855233" y="58929"/>
                  <a:pt x="376601" y="519304"/>
                  <a:pt x="221026" y="662973"/>
                </a:cubicBezTo>
                <a:cubicBezTo>
                  <a:pt x="65451" y="806642"/>
                  <a:pt x="107520" y="789179"/>
                  <a:pt x="73389" y="867760"/>
                </a:cubicBezTo>
                <a:cubicBezTo>
                  <a:pt x="39258" y="946341"/>
                  <a:pt x="27352" y="1022541"/>
                  <a:pt x="16239" y="1134460"/>
                </a:cubicBezTo>
                <a:cubicBezTo>
                  <a:pt x="5126" y="1246379"/>
                  <a:pt x="-8367" y="1471804"/>
                  <a:pt x="6714" y="1539273"/>
                </a:cubicBezTo>
                <a:cubicBezTo>
                  <a:pt x="21795" y="1606742"/>
                  <a:pt x="87676" y="1588486"/>
                  <a:pt x="106726" y="1539273"/>
                </a:cubicBezTo>
                <a:cubicBezTo>
                  <a:pt x="125776" y="1490061"/>
                  <a:pt x="106727" y="1344010"/>
                  <a:pt x="121014" y="1243998"/>
                </a:cubicBezTo>
                <a:cubicBezTo>
                  <a:pt x="135301" y="1143986"/>
                  <a:pt x="153557" y="1021748"/>
                  <a:pt x="192451" y="939198"/>
                </a:cubicBezTo>
                <a:cubicBezTo>
                  <a:pt x="231345" y="856648"/>
                  <a:pt x="280557" y="809816"/>
                  <a:pt x="354376" y="748697"/>
                </a:cubicBezTo>
                <a:cubicBezTo>
                  <a:pt x="428195" y="687578"/>
                  <a:pt x="553608" y="619316"/>
                  <a:pt x="635364" y="572485"/>
                </a:cubicBezTo>
                <a:cubicBezTo>
                  <a:pt x="717120" y="525654"/>
                  <a:pt x="786177" y="497079"/>
                  <a:pt x="844914" y="467710"/>
                </a:cubicBezTo>
                <a:cubicBezTo>
                  <a:pt x="903651" y="438341"/>
                  <a:pt x="947308" y="412942"/>
                  <a:pt x="987789" y="396273"/>
                </a:cubicBezTo>
                <a:cubicBezTo>
                  <a:pt x="1028270" y="379604"/>
                  <a:pt x="1063989" y="376429"/>
                  <a:pt x="1087801" y="367698"/>
                </a:cubicBezTo>
                <a:cubicBezTo>
                  <a:pt x="1111613" y="358967"/>
                  <a:pt x="1144951" y="403416"/>
                  <a:pt x="1130664" y="343885"/>
                </a:cubicBezTo>
                <a:cubicBezTo>
                  <a:pt x="1116377" y="284354"/>
                  <a:pt x="1158445" y="-47433"/>
                  <a:pt x="1006839" y="5748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20" name="Szabadkézi sokszög 19"/>
          <p:cNvSpPr/>
          <p:nvPr/>
        </p:nvSpPr>
        <p:spPr>
          <a:xfrm>
            <a:off x="5526088" y="3251200"/>
            <a:ext cx="182562" cy="430213"/>
          </a:xfrm>
          <a:custGeom>
            <a:avLst/>
            <a:gdLst>
              <a:gd name="connsiteX0" fmla="*/ 154516 w 182383"/>
              <a:gd name="connsiteY0" fmla="*/ 0 h 430339"/>
              <a:gd name="connsiteX1" fmla="*/ 78316 w 182383"/>
              <a:gd name="connsiteY1" fmla="*/ 157163 h 430339"/>
              <a:gd name="connsiteX2" fmla="*/ 30691 w 182383"/>
              <a:gd name="connsiteY2" fmla="*/ 271463 h 430339"/>
              <a:gd name="connsiteX3" fmla="*/ 11641 w 182383"/>
              <a:gd name="connsiteY3" fmla="*/ 333375 h 430339"/>
              <a:gd name="connsiteX4" fmla="*/ 11641 w 182383"/>
              <a:gd name="connsiteY4" fmla="*/ 381000 h 430339"/>
              <a:gd name="connsiteX5" fmla="*/ 11641 w 182383"/>
              <a:gd name="connsiteY5" fmla="*/ 409575 h 430339"/>
              <a:gd name="connsiteX6" fmla="*/ 168803 w 182383"/>
              <a:gd name="connsiteY6" fmla="*/ 423863 h 430339"/>
              <a:gd name="connsiteX7" fmla="*/ 173566 w 182383"/>
              <a:gd name="connsiteY7" fmla="*/ 300038 h 430339"/>
              <a:gd name="connsiteX8" fmla="*/ 164041 w 182383"/>
              <a:gd name="connsiteY8" fmla="*/ 200025 h 430339"/>
              <a:gd name="connsiteX9" fmla="*/ 159278 w 182383"/>
              <a:gd name="connsiteY9" fmla="*/ 152400 h 430339"/>
              <a:gd name="connsiteX10" fmla="*/ 140228 w 182383"/>
              <a:gd name="connsiteY10" fmla="*/ 104775 h 430339"/>
              <a:gd name="connsiteX11" fmla="*/ 130703 w 182383"/>
              <a:gd name="connsiteY11" fmla="*/ 57150 h 430339"/>
              <a:gd name="connsiteX12" fmla="*/ 130703 w 182383"/>
              <a:gd name="connsiteY12" fmla="*/ 57150 h 430339"/>
              <a:gd name="connsiteX13" fmla="*/ 130703 w 182383"/>
              <a:gd name="connsiteY13" fmla="*/ 57150 h 430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2383" h="430339">
                <a:moveTo>
                  <a:pt x="154516" y="0"/>
                </a:moveTo>
                <a:cubicBezTo>
                  <a:pt x="126735" y="55959"/>
                  <a:pt x="98954" y="111919"/>
                  <a:pt x="78316" y="157163"/>
                </a:cubicBezTo>
                <a:cubicBezTo>
                  <a:pt x="57678" y="202407"/>
                  <a:pt x="41803" y="242094"/>
                  <a:pt x="30691" y="271463"/>
                </a:cubicBezTo>
                <a:cubicBezTo>
                  <a:pt x="19579" y="300832"/>
                  <a:pt x="14816" y="315119"/>
                  <a:pt x="11641" y="333375"/>
                </a:cubicBezTo>
                <a:cubicBezTo>
                  <a:pt x="8466" y="351631"/>
                  <a:pt x="11641" y="381000"/>
                  <a:pt x="11641" y="381000"/>
                </a:cubicBezTo>
                <a:cubicBezTo>
                  <a:pt x="11641" y="393700"/>
                  <a:pt x="-14553" y="402431"/>
                  <a:pt x="11641" y="409575"/>
                </a:cubicBezTo>
                <a:cubicBezTo>
                  <a:pt x="37835" y="416719"/>
                  <a:pt x="141816" y="442119"/>
                  <a:pt x="168803" y="423863"/>
                </a:cubicBezTo>
                <a:cubicBezTo>
                  <a:pt x="195790" y="405607"/>
                  <a:pt x="174360" y="337344"/>
                  <a:pt x="173566" y="300038"/>
                </a:cubicBezTo>
                <a:cubicBezTo>
                  <a:pt x="172772" y="262732"/>
                  <a:pt x="166422" y="224631"/>
                  <a:pt x="164041" y="200025"/>
                </a:cubicBezTo>
                <a:cubicBezTo>
                  <a:pt x="161660" y="175419"/>
                  <a:pt x="163247" y="168275"/>
                  <a:pt x="159278" y="152400"/>
                </a:cubicBezTo>
                <a:cubicBezTo>
                  <a:pt x="155309" y="136525"/>
                  <a:pt x="144990" y="120650"/>
                  <a:pt x="140228" y="104775"/>
                </a:cubicBezTo>
                <a:cubicBezTo>
                  <a:pt x="135466" y="88900"/>
                  <a:pt x="130703" y="57150"/>
                  <a:pt x="130703" y="57150"/>
                </a:cubicBezTo>
                <a:lnTo>
                  <a:pt x="130703" y="57150"/>
                </a:lnTo>
                <a:lnTo>
                  <a:pt x="130703" y="57150"/>
                </a:lnTo>
              </a:path>
            </a:pathLst>
          </a:cu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37" name="Szabadkézi sokszög 36"/>
          <p:cNvSpPr/>
          <p:nvPr/>
        </p:nvSpPr>
        <p:spPr>
          <a:xfrm>
            <a:off x="3702050" y="5900738"/>
            <a:ext cx="269875" cy="501650"/>
          </a:xfrm>
          <a:custGeom>
            <a:avLst/>
            <a:gdLst>
              <a:gd name="connsiteX0" fmla="*/ 154516 w 182383"/>
              <a:gd name="connsiteY0" fmla="*/ 0 h 430339"/>
              <a:gd name="connsiteX1" fmla="*/ 78316 w 182383"/>
              <a:gd name="connsiteY1" fmla="*/ 157163 h 430339"/>
              <a:gd name="connsiteX2" fmla="*/ 30691 w 182383"/>
              <a:gd name="connsiteY2" fmla="*/ 271463 h 430339"/>
              <a:gd name="connsiteX3" fmla="*/ 11641 w 182383"/>
              <a:gd name="connsiteY3" fmla="*/ 333375 h 430339"/>
              <a:gd name="connsiteX4" fmla="*/ 11641 w 182383"/>
              <a:gd name="connsiteY4" fmla="*/ 381000 h 430339"/>
              <a:gd name="connsiteX5" fmla="*/ 11641 w 182383"/>
              <a:gd name="connsiteY5" fmla="*/ 409575 h 430339"/>
              <a:gd name="connsiteX6" fmla="*/ 168803 w 182383"/>
              <a:gd name="connsiteY6" fmla="*/ 423863 h 430339"/>
              <a:gd name="connsiteX7" fmla="*/ 173566 w 182383"/>
              <a:gd name="connsiteY7" fmla="*/ 300038 h 430339"/>
              <a:gd name="connsiteX8" fmla="*/ 164041 w 182383"/>
              <a:gd name="connsiteY8" fmla="*/ 200025 h 430339"/>
              <a:gd name="connsiteX9" fmla="*/ 159278 w 182383"/>
              <a:gd name="connsiteY9" fmla="*/ 152400 h 430339"/>
              <a:gd name="connsiteX10" fmla="*/ 140228 w 182383"/>
              <a:gd name="connsiteY10" fmla="*/ 104775 h 430339"/>
              <a:gd name="connsiteX11" fmla="*/ 130703 w 182383"/>
              <a:gd name="connsiteY11" fmla="*/ 57150 h 430339"/>
              <a:gd name="connsiteX12" fmla="*/ 130703 w 182383"/>
              <a:gd name="connsiteY12" fmla="*/ 57150 h 430339"/>
              <a:gd name="connsiteX13" fmla="*/ 130703 w 182383"/>
              <a:gd name="connsiteY13" fmla="*/ 57150 h 430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2383" h="430339">
                <a:moveTo>
                  <a:pt x="154516" y="0"/>
                </a:moveTo>
                <a:cubicBezTo>
                  <a:pt x="126735" y="55959"/>
                  <a:pt x="98954" y="111919"/>
                  <a:pt x="78316" y="157163"/>
                </a:cubicBezTo>
                <a:cubicBezTo>
                  <a:pt x="57678" y="202407"/>
                  <a:pt x="41803" y="242094"/>
                  <a:pt x="30691" y="271463"/>
                </a:cubicBezTo>
                <a:cubicBezTo>
                  <a:pt x="19579" y="300832"/>
                  <a:pt x="14816" y="315119"/>
                  <a:pt x="11641" y="333375"/>
                </a:cubicBezTo>
                <a:cubicBezTo>
                  <a:pt x="8466" y="351631"/>
                  <a:pt x="11641" y="381000"/>
                  <a:pt x="11641" y="381000"/>
                </a:cubicBezTo>
                <a:cubicBezTo>
                  <a:pt x="11641" y="393700"/>
                  <a:pt x="-14553" y="402431"/>
                  <a:pt x="11641" y="409575"/>
                </a:cubicBezTo>
                <a:cubicBezTo>
                  <a:pt x="37835" y="416719"/>
                  <a:pt x="141816" y="442119"/>
                  <a:pt x="168803" y="423863"/>
                </a:cubicBezTo>
                <a:cubicBezTo>
                  <a:pt x="195790" y="405607"/>
                  <a:pt x="174360" y="337344"/>
                  <a:pt x="173566" y="300038"/>
                </a:cubicBezTo>
                <a:cubicBezTo>
                  <a:pt x="172772" y="262732"/>
                  <a:pt x="166422" y="224631"/>
                  <a:pt x="164041" y="200025"/>
                </a:cubicBezTo>
                <a:cubicBezTo>
                  <a:pt x="161660" y="175419"/>
                  <a:pt x="163247" y="168275"/>
                  <a:pt x="159278" y="152400"/>
                </a:cubicBezTo>
                <a:cubicBezTo>
                  <a:pt x="155309" y="136525"/>
                  <a:pt x="144990" y="120650"/>
                  <a:pt x="140228" y="104775"/>
                </a:cubicBezTo>
                <a:cubicBezTo>
                  <a:pt x="135466" y="88900"/>
                  <a:pt x="130703" y="57150"/>
                  <a:pt x="130703" y="57150"/>
                </a:cubicBezTo>
                <a:lnTo>
                  <a:pt x="130703" y="57150"/>
                </a:lnTo>
                <a:lnTo>
                  <a:pt x="130703" y="57150"/>
                </a:lnTo>
              </a:path>
            </a:pathLst>
          </a:cu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22" name="Szabadkézi sokszög 21"/>
          <p:cNvSpPr/>
          <p:nvPr/>
        </p:nvSpPr>
        <p:spPr>
          <a:xfrm>
            <a:off x="5508625" y="3789363"/>
            <a:ext cx="255588" cy="1911350"/>
          </a:xfrm>
          <a:custGeom>
            <a:avLst/>
            <a:gdLst>
              <a:gd name="connsiteX0" fmla="*/ 17643 w 285048"/>
              <a:gd name="connsiteY0" fmla="*/ 113020 h 1957627"/>
              <a:gd name="connsiteX1" fmla="*/ 27168 w 285048"/>
              <a:gd name="connsiteY1" fmla="*/ 1089332 h 1957627"/>
              <a:gd name="connsiteX2" fmla="*/ 84318 w 285048"/>
              <a:gd name="connsiteY2" fmla="*/ 1232207 h 1957627"/>
              <a:gd name="connsiteX3" fmla="*/ 150993 w 285048"/>
              <a:gd name="connsiteY3" fmla="*/ 1360795 h 1957627"/>
              <a:gd name="connsiteX4" fmla="*/ 203381 w 285048"/>
              <a:gd name="connsiteY4" fmla="*/ 1475095 h 1957627"/>
              <a:gd name="connsiteX5" fmla="*/ 227193 w 285048"/>
              <a:gd name="connsiteY5" fmla="*/ 1551295 h 1957627"/>
              <a:gd name="connsiteX6" fmla="*/ 198618 w 285048"/>
              <a:gd name="connsiteY6" fmla="*/ 1722745 h 1957627"/>
              <a:gd name="connsiteX7" fmla="*/ 155756 w 285048"/>
              <a:gd name="connsiteY7" fmla="*/ 1841807 h 1957627"/>
              <a:gd name="connsiteX8" fmla="*/ 155756 w 285048"/>
              <a:gd name="connsiteY8" fmla="*/ 1908482 h 1957627"/>
              <a:gd name="connsiteX9" fmla="*/ 170043 w 285048"/>
              <a:gd name="connsiteY9" fmla="*/ 1951345 h 1957627"/>
              <a:gd name="connsiteX10" fmla="*/ 160518 w 285048"/>
              <a:gd name="connsiteY10" fmla="*/ 1951345 h 1957627"/>
              <a:gd name="connsiteX11" fmla="*/ 165281 w 285048"/>
              <a:gd name="connsiteY11" fmla="*/ 1894195 h 1957627"/>
              <a:gd name="connsiteX12" fmla="*/ 212906 w 285048"/>
              <a:gd name="connsiteY12" fmla="*/ 1794182 h 1957627"/>
              <a:gd name="connsiteX13" fmla="*/ 236718 w 285048"/>
              <a:gd name="connsiteY13" fmla="*/ 1665595 h 1957627"/>
              <a:gd name="connsiteX14" fmla="*/ 236718 w 285048"/>
              <a:gd name="connsiteY14" fmla="*/ 1613207 h 1957627"/>
              <a:gd name="connsiteX15" fmla="*/ 265293 w 285048"/>
              <a:gd name="connsiteY15" fmla="*/ 1422707 h 1957627"/>
              <a:gd name="connsiteX16" fmla="*/ 265293 w 285048"/>
              <a:gd name="connsiteY16" fmla="*/ 998845 h 1957627"/>
              <a:gd name="connsiteX17" fmla="*/ 265293 w 285048"/>
              <a:gd name="connsiteY17" fmla="*/ 117782 h 1957627"/>
              <a:gd name="connsiteX18" fmla="*/ 17643 w 285048"/>
              <a:gd name="connsiteY18" fmla="*/ 113020 h 1957627"/>
              <a:gd name="connsiteX0" fmla="*/ 8477 w 265299"/>
              <a:gd name="connsiteY0" fmla="*/ 70925 h 1915532"/>
              <a:gd name="connsiteX1" fmla="*/ 18002 w 265299"/>
              <a:gd name="connsiteY1" fmla="*/ 1047237 h 1915532"/>
              <a:gd name="connsiteX2" fmla="*/ 75152 w 265299"/>
              <a:gd name="connsiteY2" fmla="*/ 1190112 h 1915532"/>
              <a:gd name="connsiteX3" fmla="*/ 141827 w 265299"/>
              <a:gd name="connsiteY3" fmla="*/ 1318700 h 1915532"/>
              <a:gd name="connsiteX4" fmla="*/ 194215 w 265299"/>
              <a:gd name="connsiteY4" fmla="*/ 1433000 h 1915532"/>
              <a:gd name="connsiteX5" fmla="*/ 218027 w 265299"/>
              <a:gd name="connsiteY5" fmla="*/ 1509200 h 1915532"/>
              <a:gd name="connsiteX6" fmla="*/ 189452 w 265299"/>
              <a:gd name="connsiteY6" fmla="*/ 1680650 h 1915532"/>
              <a:gd name="connsiteX7" fmla="*/ 146590 w 265299"/>
              <a:gd name="connsiteY7" fmla="*/ 1799712 h 1915532"/>
              <a:gd name="connsiteX8" fmla="*/ 146590 w 265299"/>
              <a:gd name="connsiteY8" fmla="*/ 1866387 h 1915532"/>
              <a:gd name="connsiteX9" fmla="*/ 160877 w 265299"/>
              <a:gd name="connsiteY9" fmla="*/ 1909250 h 1915532"/>
              <a:gd name="connsiteX10" fmla="*/ 151352 w 265299"/>
              <a:gd name="connsiteY10" fmla="*/ 1909250 h 1915532"/>
              <a:gd name="connsiteX11" fmla="*/ 156115 w 265299"/>
              <a:gd name="connsiteY11" fmla="*/ 1852100 h 1915532"/>
              <a:gd name="connsiteX12" fmla="*/ 203740 w 265299"/>
              <a:gd name="connsiteY12" fmla="*/ 1752087 h 1915532"/>
              <a:gd name="connsiteX13" fmla="*/ 227552 w 265299"/>
              <a:gd name="connsiteY13" fmla="*/ 1623500 h 1915532"/>
              <a:gd name="connsiteX14" fmla="*/ 227552 w 265299"/>
              <a:gd name="connsiteY14" fmla="*/ 1571112 h 1915532"/>
              <a:gd name="connsiteX15" fmla="*/ 256127 w 265299"/>
              <a:gd name="connsiteY15" fmla="*/ 1380612 h 1915532"/>
              <a:gd name="connsiteX16" fmla="*/ 256127 w 265299"/>
              <a:gd name="connsiteY16" fmla="*/ 956750 h 1915532"/>
              <a:gd name="connsiteX17" fmla="*/ 256127 w 265299"/>
              <a:gd name="connsiteY17" fmla="*/ 75687 h 1915532"/>
              <a:gd name="connsiteX18" fmla="*/ 132302 w 265299"/>
              <a:gd name="connsiteY18" fmla="*/ 75687 h 1915532"/>
              <a:gd name="connsiteX19" fmla="*/ 8477 w 265299"/>
              <a:gd name="connsiteY19" fmla="*/ 70925 h 1915532"/>
              <a:gd name="connsiteX0" fmla="*/ 3547 w 260369"/>
              <a:gd name="connsiteY0" fmla="*/ 74110 h 1918717"/>
              <a:gd name="connsiteX1" fmla="*/ 13072 w 260369"/>
              <a:gd name="connsiteY1" fmla="*/ 1050422 h 1918717"/>
              <a:gd name="connsiteX2" fmla="*/ 70222 w 260369"/>
              <a:gd name="connsiteY2" fmla="*/ 1193297 h 1918717"/>
              <a:gd name="connsiteX3" fmla="*/ 136897 w 260369"/>
              <a:gd name="connsiteY3" fmla="*/ 1321885 h 1918717"/>
              <a:gd name="connsiteX4" fmla="*/ 189285 w 260369"/>
              <a:gd name="connsiteY4" fmla="*/ 1436185 h 1918717"/>
              <a:gd name="connsiteX5" fmla="*/ 213097 w 260369"/>
              <a:gd name="connsiteY5" fmla="*/ 1512385 h 1918717"/>
              <a:gd name="connsiteX6" fmla="*/ 184522 w 260369"/>
              <a:gd name="connsiteY6" fmla="*/ 1683835 h 1918717"/>
              <a:gd name="connsiteX7" fmla="*/ 141660 w 260369"/>
              <a:gd name="connsiteY7" fmla="*/ 1802897 h 1918717"/>
              <a:gd name="connsiteX8" fmla="*/ 141660 w 260369"/>
              <a:gd name="connsiteY8" fmla="*/ 1869572 h 1918717"/>
              <a:gd name="connsiteX9" fmla="*/ 155947 w 260369"/>
              <a:gd name="connsiteY9" fmla="*/ 1912435 h 1918717"/>
              <a:gd name="connsiteX10" fmla="*/ 146422 w 260369"/>
              <a:gd name="connsiteY10" fmla="*/ 1912435 h 1918717"/>
              <a:gd name="connsiteX11" fmla="*/ 151185 w 260369"/>
              <a:gd name="connsiteY11" fmla="*/ 1855285 h 1918717"/>
              <a:gd name="connsiteX12" fmla="*/ 198810 w 260369"/>
              <a:gd name="connsiteY12" fmla="*/ 1755272 h 1918717"/>
              <a:gd name="connsiteX13" fmla="*/ 222622 w 260369"/>
              <a:gd name="connsiteY13" fmla="*/ 1626685 h 1918717"/>
              <a:gd name="connsiteX14" fmla="*/ 222622 w 260369"/>
              <a:gd name="connsiteY14" fmla="*/ 1574297 h 1918717"/>
              <a:gd name="connsiteX15" fmla="*/ 251197 w 260369"/>
              <a:gd name="connsiteY15" fmla="*/ 1383797 h 1918717"/>
              <a:gd name="connsiteX16" fmla="*/ 251197 w 260369"/>
              <a:gd name="connsiteY16" fmla="*/ 959935 h 1918717"/>
              <a:gd name="connsiteX17" fmla="*/ 251197 w 260369"/>
              <a:gd name="connsiteY17" fmla="*/ 78872 h 1918717"/>
              <a:gd name="connsiteX18" fmla="*/ 127372 w 260369"/>
              <a:gd name="connsiteY18" fmla="*/ 78872 h 1918717"/>
              <a:gd name="connsiteX19" fmla="*/ 60698 w 260369"/>
              <a:gd name="connsiteY19" fmla="*/ 69346 h 1918717"/>
              <a:gd name="connsiteX20" fmla="*/ 3547 w 260369"/>
              <a:gd name="connsiteY20" fmla="*/ 74110 h 1918717"/>
              <a:gd name="connsiteX0" fmla="*/ 3547 w 257194"/>
              <a:gd name="connsiteY0" fmla="*/ 74110 h 1918717"/>
              <a:gd name="connsiteX1" fmla="*/ 13072 w 257194"/>
              <a:gd name="connsiteY1" fmla="*/ 1050422 h 1918717"/>
              <a:gd name="connsiteX2" fmla="*/ 70222 w 257194"/>
              <a:gd name="connsiteY2" fmla="*/ 1193297 h 1918717"/>
              <a:gd name="connsiteX3" fmla="*/ 136897 w 257194"/>
              <a:gd name="connsiteY3" fmla="*/ 1321885 h 1918717"/>
              <a:gd name="connsiteX4" fmla="*/ 189285 w 257194"/>
              <a:gd name="connsiteY4" fmla="*/ 1436185 h 1918717"/>
              <a:gd name="connsiteX5" fmla="*/ 213097 w 257194"/>
              <a:gd name="connsiteY5" fmla="*/ 1512385 h 1918717"/>
              <a:gd name="connsiteX6" fmla="*/ 184522 w 257194"/>
              <a:gd name="connsiteY6" fmla="*/ 1683835 h 1918717"/>
              <a:gd name="connsiteX7" fmla="*/ 141660 w 257194"/>
              <a:gd name="connsiteY7" fmla="*/ 1802897 h 1918717"/>
              <a:gd name="connsiteX8" fmla="*/ 141660 w 257194"/>
              <a:gd name="connsiteY8" fmla="*/ 1869572 h 1918717"/>
              <a:gd name="connsiteX9" fmla="*/ 155947 w 257194"/>
              <a:gd name="connsiteY9" fmla="*/ 1912435 h 1918717"/>
              <a:gd name="connsiteX10" fmla="*/ 146422 w 257194"/>
              <a:gd name="connsiteY10" fmla="*/ 1912435 h 1918717"/>
              <a:gd name="connsiteX11" fmla="*/ 151185 w 257194"/>
              <a:gd name="connsiteY11" fmla="*/ 1855285 h 1918717"/>
              <a:gd name="connsiteX12" fmla="*/ 198810 w 257194"/>
              <a:gd name="connsiteY12" fmla="*/ 1755272 h 1918717"/>
              <a:gd name="connsiteX13" fmla="*/ 222622 w 257194"/>
              <a:gd name="connsiteY13" fmla="*/ 1626685 h 1918717"/>
              <a:gd name="connsiteX14" fmla="*/ 222622 w 257194"/>
              <a:gd name="connsiteY14" fmla="*/ 1574297 h 1918717"/>
              <a:gd name="connsiteX15" fmla="*/ 251197 w 257194"/>
              <a:gd name="connsiteY15" fmla="*/ 1383797 h 1918717"/>
              <a:gd name="connsiteX16" fmla="*/ 251197 w 257194"/>
              <a:gd name="connsiteY16" fmla="*/ 959935 h 1918717"/>
              <a:gd name="connsiteX17" fmla="*/ 251197 w 257194"/>
              <a:gd name="connsiteY17" fmla="*/ 78872 h 1918717"/>
              <a:gd name="connsiteX18" fmla="*/ 170236 w 257194"/>
              <a:gd name="connsiteY18" fmla="*/ 83635 h 1918717"/>
              <a:gd name="connsiteX19" fmla="*/ 127372 w 257194"/>
              <a:gd name="connsiteY19" fmla="*/ 78872 h 1918717"/>
              <a:gd name="connsiteX20" fmla="*/ 60698 w 257194"/>
              <a:gd name="connsiteY20" fmla="*/ 69346 h 1918717"/>
              <a:gd name="connsiteX21" fmla="*/ 3547 w 257194"/>
              <a:gd name="connsiteY21" fmla="*/ 74110 h 1918717"/>
              <a:gd name="connsiteX0" fmla="*/ 2494 w 256141"/>
              <a:gd name="connsiteY0" fmla="*/ 67576 h 1912183"/>
              <a:gd name="connsiteX1" fmla="*/ 12019 w 256141"/>
              <a:gd name="connsiteY1" fmla="*/ 1043888 h 1912183"/>
              <a:gd name="connsiteX2" fmla="*/ 69169 w 256141"/>
              <a:gd name="connsiteY2" fmla="*/ 1186763 h 1912183"/>
              <a:gd name="connsiteX3" fmla="*/ 135844 w 256141"/>
              <a:gd name="connsiteY3" fmla="*/ 1315351 h 1912183"/>
              <a:gd name="connsiteX4" fmla="*/ 188232 w 256141"/>
              <a:gd name="connsiteY4" fmla="*/ 1429651 h 1912183"/>
              <a:gd name="connsiteX5" fmla="*/ 212044 w 256141"/>
              <a:gd name="connsiteY5" fmla="*/ 1505851 h 1912183"/>
              <a:gd name="connsiteX6" fmla="*/ 183469 w 256141"/>
              <a:gd name="connsiteY6" fmla="*/ 1677301 h 1912183"/>
              <a:gd name="connsiteX7" fmla="*/ 140607 w 256141"/>
              <a:gd name="connsiteY7" fmla="*/ 1796363 h 1912183"/>
              <a:gd name="connsiteX8" fmla="*/ 140607 w 256141"/>
              <a:gd name="connsiteY8" fmla="*/ 1863038 h 1912183"/>
              <a:gd name="connsiteX9" fmla="*/ 154894 w 256141"/>
              <a:gd name="connsiteY9" fmla="*/ 1905901 h 1912183"/>
              <a:gd name="connsiteX10" fmla="*/ 145369 w 256141"/>
              <a:gd name="connsiteY10" fmla="*/ 1905901 h 1912183"/>
              <a:gd name="connsiteX11" fmla="*/ 150132 w 256141"/>
              <a:gd name="connsiteY11" fmla="*/ 1848751 h 1912183"/>
              <a:gd name="connsiteX12" fmla="*/ 197757 w 256141"/>
              <a:gd name="connsiteY12" fmla="*/ 1748738 h 1912183"/>
              <a:gd name="connsiteX13" fmla="*/ 221569 w 256141"/>
              <a:gd name="connsiteY13" fmla="*/ 1620151 h 1912183"/>
              <a:gd name="connsiteX14" fmla="*/ 221569 w 256141"/>
              <a:gd name="connsiteY14" fmla="*/ 1567763 h 1912183"/>
              <a:gd name="connsiteX15" fmla="*/ 250144 w 256141"/>
              <a:gd name="connsiteY15" fmla="*/ 1377263 h 1912183"/>
              <a:gd name="connsiteX16" fmla="*/ 250144 w 256141"/>
              <a:gd name="connsiteY16" fmla="*/ 953401 h 1912183"/>
              <a:gd name="connsiteX17" fmla="*/ 250144 w 256141"/>
              <a:gd name="connsiteY17" fmla="*/ 72338 h 1912183"/>
              <a:gd name="connsiteX18" fmla="*/ 169183 w 256141"/>
              <a:gd name="connsiteY18" fmla="*/ 77101 h 1912183"/>
              <a:gd name="connsiteX19" fmla="*/ 126319 w 256141"/>
              <a:gd name="connsiteY19" fmla="*/ 72338 h 1912183"/>
              <a:gd name="connsiteX20" fmla="*/ 59645 w 256141"/>
              <a:gd name="connsiteY20" fmla="*/ 62812 h 1912183"/>
              <a:gd name="connsiteX21" fmla="*/ 45358 w 256141"/>
              <a:gd name="connsiteY21" fmla="*/ 81863 h 1912183"/>
              <a:gd name="connsiteX22" fmla="*/ 2494 w 256141"/>
              <a:gd name="connsiteY22" fmla="*/ 67576 h 1912183"/>
              <a:gd name="connsiteX0" fmla="*/ 2494 w 252966"/>
              <a:gd name="connsiteY0" fmla="*/ 67576 h 1912183"/>
              <a:gd name="connsiteX1" fmla="*/ 12019 w 252966"/>
              <a:gd name="connsiteY1" fmla="*/ 1043888 h 1912183"/>
              <a:gd name="connsiteX2" fmla="*/ 69169 w 252966"/>
              <a:gd name="connsiteY2" fmla="*/ 1186763 h 1912183"/>
              <a:gd name="connsiteX3" fmla="*/ 135844 w 252966"/>
              <a:gd name="connsiteY3" fmla="*/ 1315351 h 1912183"/>
              <a:gd name="connsiteX4" fmla="*/ 188232 w 252966"/>
              <a:gd name="connsiteY4" fmla="*/ 1429651 h 1912183"/>
              <a:gd name="connsiteX5" fmla="*/ 212044 w 252966"/>
              <a:gd name="connsiteY5" fmla="*/ 1505851 h 1912183"/>
              <a:gd name="connsiteX6" fmla="*/ 183469 w 252966"/>
              <a:gd name="connsiteY6" fmla="*/ 1677301 h 1912183"/>
              <a:gd name="connsiteX7" fmla="*/ 140607 w 252966"/>
              <a:gd name="connsiteY7" fmla="*/ 1796363 h 1912183"/>
              <a:gd name="connsiteX8" fmla="*/ 140607 w 252966"/>
              <a:gd name="connsiteY8" fmla="*/ 1863038 h 1912183"/>
              <a:gd name="connsiteX9" fmla="*/ 154894 w 252966"/>
              <a:gd name="connsiteY9" fmla="*/ 1905901 h 1912183"/>
              <a:gd name="connsiteX10" fmla="*/ 145369 w 252966"/>
              <a:gd name="connsiteY10" fmla="*/ 1905901 h 1912183"/>
              <a:gd name="connsiteX11" fmla="*/ 150132 w 252966"/>
              <a:gd name="connsiteY11" fmla="*/ 1848751 h 1912183"/>
              <a:gd name="connsiteX12" fmla="*/ 197757 w 252966"/>
              <a:gd name="connsiteY12" fmla="*/ 1748738 h 1912183"/>
              <a:gd name="connsiteX13" fmla="*/ 221569 w 252966"/>
              <a:gd name="connsiteY13" fmla="*/ 1620151 h 1912183"/>
              <a:gd name="connsiteX14" fmla="*/ 221569 w 252966"/>
              <a:gd name="connsiteY14" fmla="*/ 1567763 h 1912183"/>
              <a:gd name="connsiteX15" fmla="*/ 250144 w 252966"/>
              <a:gd name="connsiteY15" fmla="*/ 1377263 h 1912183"/>
              <a:gd name="connsiteX16" fmla="*/ 250144 w 252966"/>
              <a:gd name="connsiteY16" fmla="*/ 953401 h 1912183"/>
              <a:gd name="connsiteX17" fmla="*/ 250144 w 252966"/>
              <a:gd name="connsiteY17" fmla="*/ 72338 h 1912183"/>
              <a:gd name="connsiteX18" fmla="*/ 212045 w 252966"/>
              <a:gd name="connsiteY18" fmla="*/ 72338 h 1912183"/>
              <a:gd name="connsiteX19" fmla="*/ 169183 w 252966"/>
              <a:gd name="connsiteY19" fmla="*/ 77101 h 1912183"/>
              <a:gd name="connsiteX20" fmla="*/ 126319 w 252966"/>
              <a:gd name="connsiteY20" fmla="*/ 72338 h 1912183"/>
              <a:gd name="connsiteX21" fmla="*/ 59645 w 252966"/>
              <a:gd name="connsiteY21" fmla="*/ 62812 h 1912183"/>
              <a:gd name="connsiteX22" fmla="*/ 45358 w 252966"/>
              <a:gd name="connsiteY22" fmla="*/ 81863 h 1912183"/>
              <a:gd name="connsiteX23" fmla="*/ 2494 w 252966"/>
              <a:gd name="connsiteY23" fmla="*/ 67576 h 1912183"/>
              <a:gd name="connsiteX0" fmla="*/ 5674 w 256146"/>
              <a:gd name="connsiteY0" fmla="*/ 67576 h 1912183"/>
              <a:gd name="connsiteX1" fmla="*/ 15199 w 256146"/>
              <a:gd name="connsiteY1" fmla="*/ 1043888 h 1912183"/>
              <a:gd name="connsiteX2" fmla="*/ 139024 w 256146"/>
              <a:gd name="connsiteY2" fmla="*/ 1315351 h 1912183"/>
              <a:gd name="connsiteX3" fmla="*/ 191412 w 256146"/>
              <a:gd name="connsiteY3" fmla="*/ 1429651 h 1912183"/>
              <a:gd name="connsiteX4" fmla="*/ 215224 w 256146"/>
              <a:gd name="connsiteY4" fmla="*/ 1505851 h 1912183"/>
              <a:gd name="connsiteX5" fmla="*/ 186649 w 256146"/>
              <a:gd name="connsiteY5" fmla="*/ 1677301 h 1912183"/>
              <a:gd name="connsiteX6" fmla="*/ 143787 w 256146"/>
              <a:gd name="connsiteY6" fmla="*/ 1796363 h 1912183"/>
              <a:gd name="connsiteX7" fmla="*/ 143787 w 256146"/>
              <a:gd name="connsiteY7" fmla="*/ 1863038 h 1912183"/>
              <a:gd name="connsiteX8" fmla="*/ 158074 w 256146"/>
              <a:gd name="connsiteY8" fmla="*/ 1905901 h 1912183"/>
              <a:gd name="connsiteX9" fmla="*/ 148549 w 256146"/>
              <a:gd name="connsiteY9" fmla="*/ 1905901 h 1912183"/>
              <a:gd name="connsiteX10" fmla="*/ 153312 w 256146"/>
              <a:gd name="connsiteY10" fmla="*/ 1848751 h 1912183"/>
              <a:gd name="connsiteX11" fmla="*/ 200937 w 256146"/>
              <a:gd name="connsiteY11" fmla="*/ 1748738 h 1912183"/>
              <a:gd name="connsiteX12" fmla="*/ 224749 w 256146"/>
              <a:gd name="connsiteY12" fmla="*/ 1620151 h 1912183"/>
              <a:gd name="connsiteX13" fmla="*/ 224749 w 256146"/>
              <a:gd name="connsiteY13" fmla="*/ 1567763 h 1912183"/>
              <a:gd name="connsiteX14" fmla="*/ 253324 w 256146"/>
              <a:gd name="connsiteY14" fmla="*/ 1377263 h 1912183"/>
              <a:gd name="connsiteX15" fmla="*/ 253324 w 256146"/>
              <a:gd name="connsiteY15" fmla="*/ 953401 h 1912183"/>
              <a:gd name="connsiteX16" fmla="*/ 253324 w 256146"/>
              <a:gd name="connsiteY16" fmla="*/ 72338 h 1912183"/>
              <a:gd name="connsiteX17" fmla="*/ 215225 w 256146"/>
              <a:gd name="connsiteY17" fmla="*/ 72338 h 1912183"/>
              <a:gd name="connsiteX18" fmla="*/ 172363 w 256146"/>
              <a:gd name="connsiteY18" fmla="*/ 77101 h 1912183"/>
              <a:gd name="connsiteX19" fmla="*/ 129499 w 256146"/>
              <a:gd name="connsiteY19" fmla="*/ 72338 h 1912183"/>
              <a:gd name="connsiteX20" fmla="*/ 62825 w 256146"/>
              <a:gd name="connsiteY20" fmla="*/ 62812 h 1912183"/>
              <a:gd name="connsiteX21" fmla="*/ 48538 w 256146"/>
              <a:gd name="connsiteY21" fmla="*/ 81863 h 1912183"/>
              <a:gd name="connsiteX22" fmla="*/ 5674 w 256146"/>
              <a:gd name="connsiteY22" fmla="*/ 67576 h 1912183"/>
              <a:gd name="connsiteX0" fmla="*/ 5674 w 256146"/>
              <a:gd name="connsiteY0" fmla="*/ 67576 h 1912183"/>
              <a:gd name="connsiteX1" fmla="*/ 15199 w 256146"/>
              <a:gd name="connsiteY1" fmla="*/ 1043888 h 1912183"/>
              <a:gd name="connsiteX2" fmla="*/ 139024 w 256146"/>
              <a:gd name="connsiteY2" fmla="*/ 1315351 h 1912183"/>
              <a:gd name="connsiteX3" fmla="*/ 191412 w 256146"/>
              <a:gd name="connsiteY3" fmla="*/ 1429651 h 1912183"/>
              <a:gd name="connsiteX4" fmla="*/ 215224 w 256146"/>
              <a:gd name="connsiteY4" fmla="*/ 1505851 h 1912183"/>
              <a:gd name="connsiteX5" fmla="*/ 186649 w 256146"/>
              <a:gd name="connsiteY5" fmla="*/ 1677301 h 1912183"/>
              <a:gd name="connsiteX6" fmla="*/ 143787 w 256146"/>
              <a:gd name="connsiteY6" fmla="*/ 1796363 h 1912183"/>
              <a:gd name="connsiteX7" fmla="*/ 143787 w 256146"/>
              <a:gd name="connsiteY7" fmla="*/ 1863038 h 1912183"/>
              <a:gd name="connsiteX8" fmla="*/ 158074 w 256146"/>
              <a:gd name="connsiteY8" fmla="*/ 1905901 h 1912183"/>
              <a:gd name="connsiteX9" fmla="*/ 148549 w 256146"/>
              <a:gd name="connsiteY9" fmla="*/ 1905901 h 1912183"/>
              <a:gd name="connsiteX10" fmla="*/ 153312 w 256146"/>
              <a:gd name="connsiteY10" fmla="*/ 1848751 h 1912183"/>
              <a:gd name="connsiteX11" fmla="*/ 200937 w 256146"/>
              <a:gd name="connsiteY11" fmla="*/ 1748738 h 1912183"/>
              <a:gd name="connsiteX12" fmla="*/ 224749 w 256146"/>
              <a:gd name="connsiteY12" fmla="*/ 1567763 h 1912183"/>
              <a:gd name="connsiteX13" fmla="*/ 253324 w 256146"/>
              <a:gd name="connsiteY13" fmla="*/ 1377263 h 1912183"/>
              <a:gd name="connsiteX14" fmla="*/ 253324 w 256146"/>
              <a:gd name="connsiteY14" fmla="*/ 953401 h 1912183"/>
              <a:gd name="connsiteX15" fmla="*/ 253324 w 256146"/>
              <a:gd name="connsiteY15" fmla="*/ 72338 h 1912183"/>
              <a:gd name="connsiteX16" fmla="*/ 215225 w 256146"/>
              <a:gd name="connsiteY16" fmla="*/ 72338 h 1912183"/>
              <a:gd name="connsiteX17" fmla="*/ 172363 w 256146"/>
              <a:gd name="connsiteY17" fmla="*/ 77101 h 1912183"/>
              <a:gd name="connsiteX18" fmla="*/ 129499 w 256146"/>
              <a:gd name="connsiteY18" fmla="*/ 72338 h 1912183"/>
              <a:gd name="connsiteX19" fmla="*/ 62825 w 256146"/>
              <a:gd name="connsiteY19" fmla="*/ 62812 h 1912183"/>
              <a:gd name="connsiteX20" fmla="*/ 48538 w 256146"/>
              <a:gd name="connsiteY20" fmla="*/ 81863 h 1912183"/>
              <a:gd name="connsiteX21" fmla="*/ 5674 w 256146"/>
              <a:gd name="connsiteY21" fmla="*/ 67576 h 1912183"/>
              <a:gd name="connsiteX0" fmla="*/ 5674 w 256146"/>
              <a:gd name="connsiteY0" fmla="*/ 67576 h 1912183"/>
              <a:gd name="connsiteX1" fmla="*/ 15199 w 256146"/>
              <a:gd name="connsiteY1" fmla="*/ 1043888 h 1912183"/>
              <a:gd name="connsiteX2" fmla="*/ 139024 w 256146"/>
              <a:gd name="connsiteY2" fmla="*/ 1315351 h 1912183"/>
              <a:gd name="connsiteX3" fmla="*/ 191412 w 256146"/>
              <a:gd name="connsiteY3" fmla="*/ 1429651 h 1912183"/>
              <a:gd name="connsiteX4" fmla="*/ 215224 w 256146"/>
              <a:gd name="connsiteY4" fmla="*/ 1505851 h 1912183"/>
              <a:gd name="connsiteX5" fmla="*/ 186649 w 256146"/>
              <a:gd name="connsiteY5" fmla="*/ 1677301 h 1912183"/>
              <a:gd name="connsiteX6" fmla="*/ 143787 w 256146"/>
              <a:gd name="connsiteY6" fmla="*/ 1796363 h 1912183"/>
              <a:gd name="connsiteX7" fmla="*/ 143787 w 256146"/>
              <a:gd name="connsiteY7" fmla="*/ 1863038 h 1912183"/>
              <a:gd name="connsiteX8" fmla="*/ 158074 w 256146"/>
              <a:gd name="connsiteY8" fmla="*/ 1905901 h 1912183"/>
              <a:gd name="connsiteX9" fmla="*/ 148549 w 256146"/>
              <a:gd name="connsiteY9" fmla="*/ 1905901 h 1912183"/>
              <a:gd name="connsiteX10" fmla="*/ 153312 w 256146"/>
              <a:gd name="connsiteY10" fmla="*/ 1848751 h 1912183"/>
              <a:gd name="connsiteX11" fmla="*/ 200937 w 256146"/>
              <a:gd name="connsiteY11" fmla="*/ 1748738 h 1912183"/>
              <a:gd name="connsiteX12" fmla="*/ 239037 w 256146"/>
              <a:gd name="connsiteY12" fmla="*/ 1586813 h 1912183"/>
              <a:gd name="connsiteX13" fmla="*/ 253324 w 256146"/>
              <a:gd name="connsiteY13" fmla="*/ 1377263 h 1912183"/>
              <a:gd name="connsiteX14" fmla="*/ 253324 w 256146"/>
              <a:gd name="connsiteY14" fmla="*/ 953401 h 1912183"/>
              <a:gd name="connsiteX15" fmla="*/ 253324 w 256146"/>
              <a:gd name="connsiteY15" fmla="*/ 72338 h 1912183"/>
              <a:gd name="connsiteX16" fmla="*/ 215225 w 256146"/>
              <a:gd name="connsiteY16" fmla="*/ 72338 h 1912183"/>
              <a:gd name="connsiteX17" fmla="*/ 172363 w 256146"/>
              <a:gd name="connsiteY17" fmla="*/ 77101 h 1912183"/>
              <a:gd name="connsiteX18" fmla="*/ 129499 w 256146"/>
              <a:gd name="connsiteY18" fmla="*/ 72338 h 1912183"/>
              <a:gd name="connsiteX19" fmla="*/ 62825 w 256146"/>
              <a:gd name="connsiteY19" fmla="*/ 62812 h 1912183"/>
              <a:gd name="connsiteX20" fmla="*/ 48538 w 256146"/>
              <a:gd name="connsiteY20" fmla="*/ 81863 h 1912183"/>
              <a:gd name="connsiteX21" fmla="*/ 5674 w 256146"/>
              <a:gd name="connsiteY21" fmla="*/ 67576 h 1912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56146" h="1912183">
                <a:moveTo>
                  <a:pt x="5674" y="67576"/>
                </a:moveTo>
                <a:cubicBezTo>
                  <a:pt x="118" y="227913"/>
                  <a:pt x="-7026" y="835926"/>
                  <a:pt x="15199" y="1043888"/>
                </a:cubicBezTo>
                <a:cubicBezTo>
                  <a:pt x="37424" y="1251850"/>
                  <a:pt x="109655" y="1251057"/>
                  <a:pt x="139024" y="1315351"/>
                </a:cubicBezTo>
                <a:cubicBezTo>
                  <a:pt x="168393" y="1379645"/>
                  <a:pt x="178712" y="1397901"/>
                  <a:pt x="191412" y="1429651"/>
                </a:cubicBezTo>
                <a:cubicBezTo>
                  <a:pt x="204112" y="1461401"/>
                  <a:pt x="216018" y="1464576"/>
                  <a:pt x="215224" y="1505851"/>
                </a:cubicBezTo>
                <a:cubicBezTo>
                  <a:pt x="214430" y="1547126"/>
                  <a:pt x="198555" y="1628882"/>
                  <a:pt x="186649" y="1677301"/>
                </a:cubicBezTo>
                <a:cubicBezTo>
                  <a:pt x="174743" y="1725720"/>
                  <a:pt x="150931" y="1765407"/>
                  <a:pt x="143787" y="1796363"/>
                </a:cubicBezTo>
                <a:cubicBezTo>
                  <a:pt x="136643" y="1827319"/>
                  <a:pt x="141406" y="1844782"/>
                  <a:pt x="143787" y="1863038"/>
                </a:cubicBezTo>
                <a:cubicBezTo>
                  <a:pt x="146168" y="1881294"/>
                  <a:pt x="157280" y="1898757"/>
                  <a:pt x="158074" y="1905901"/>
                </a:cubicBezTo>
                <a:cubicBezTo>
                  <a:pt x="158868" y="1913045"/>
                  <a:pt x="149343" y="1915426"/>
                  <a:pt x="148549" y="1905901"/>
                </a:cubicBezTo>
                <a:cubicBezTo>
                  <a:pt x="147755" y="1896376"/>
                  <a:pt x="144581" y="1874945"/>
                  <a:pt x="153312" y="1848751"/>
                </a:cubicBezTo>
                <a:cubicBezTo>
                  <a:pt x="162043" y="1822557"/>
                  <a:pt x="186650" y="1792394"/>
                  <a:pt x="200937" y="1748738"/>
                </a:cubicBezTo>
                <a:cubicBezTo>
                  <a:pt x="215224" y="1705082"/>
                  <a:pt x="230306" y="1648725"/>
                  <a:pt x="239037" y="1586813"/>
                </a:cubicBezTo>
                <a:cubicBezTo>
                  <a:pt x="247768" y="1524901"/>
                  <a:pt x="250943" y="1482832"/>
                  <a:pt x="253324" y="1377263"/>
                </a:cubicBezTo>
                <a:cubicBezTo>
                  <a:pt x="255705" y="1271694"/>
                  <a:pt x="253324" y="953401"/>
                  <a:pt x="253324" y="953401"/>
                </a:cubicBezTo>
                <a:cubicBezTo>
                  <a:pt x="253324" y="735914"/>
                  <a:pt x="259674" y="219182"/>
                  <a:pt x="253324" y="72338"/>
                </a:cubicBezTo>
                <a:cubicBezTo>
                  <a:pt x="246974" y="-74506"/>
                  <a:pt x="228718" y="71544"/>
                  <a:pt x="215225" y="72338"/>
                </a:cubicBezTo>
                <a:cubicBezTo>
                  <a:pt x="201732" y="73132"/>
                  <a:pt x="190620" y="67576"/>
                  <a:pt x="172363" y="77101"/>
                </a:cubicBezTo>
                <a:cubicBezTo>
                  <a:pt x="154107" y="86626"/>
                  <a:pt x="156486" y="62813"/>
                  <a:pt x="129499" y="72338"/>
                </a:cubicBezTo>
                <a:cubicBezTo>
                  <a:pt x="102512" y="81863"/>
                  <a:pt x="81875" y="76306"/>
                  <a:pt x="62825" y="62812"/>
                </a:cubicBezTo>
                <a:cubicBezTo>
                  <a:pt x="43775" y="49318"/>
                  <a:pt x="58063" y="81069"/>
                  <a:pt x="48538" y="81863"/>
                </a:cubicBezTo>
                <a:cubicBezTo>
                  <a:pt x="39013" y="82657"/>
                  <a:pt x="11230" y="-92761"/>
                  <a:pt x="5674" y="67576"/>
                </a:cubicBezTo>
                <a:close/>
              </a:path>
            </a:pathLst>
          </a:custGeom>
          <a:solidFill>
            <a:srgbClr val="CC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35" name="Téglalap 34"/>
          <p:cNvSpPr/>
          <p:nvPr/>
        </p:nvSpPr>
        <p:spPr>
          <a:xfrm>
            <a:off x="4962525" y="3729038"/>
            <a:ext cx="930275" cy="1222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25" name="Szabadkézi sokszög 24"/>
          <p:cNvSpPr/>
          <p:nvPr/>
        </p:nvSpPr>
        <p:spPr>
          <a:xfrm>
            <a:off x="3217863" y="5280025"/>
            <a:ext cx="987425" cy="979488"/>
          </a:xfrm>
          <a:custGeom>
            <a:avLst/>
            <a:gdLst>
              <a:gd name="connsiteX0" fmla="*/ 881257 w 989938"/>
              <a:gd name="connsiteY0" fmla="*/ 5790 h 974341"/>
              <a:gd name="connsiteX1" fmla="*/ 724094 w 989938"/>
              <a:gd name="connsiteY1" fmla="*/ 172477 h 974341"/>
              <a:gd name="connsiteX2" fmla="*/ 657419 w 989938"/>
              <a:gd name="connsiteY2" fmla="*/ 239152 h 974341"/>
              <a:gd name="connsiteX3" fmla="*/ 533594 w 989938"/>
              <a:gd name="connsiteY3" fmla="*/ 320115 h 974341"/>
              <a:gd name="connsiteX4" fmla="*/ 428819 w 989938"/>
              <a:gd name="connsiteY4" fmla="*/ 396315 h 974341"/>
              <a:gd name="connsiteX5" fmla="*/ 314519 w 989938"/>
              <a:gd name="connsiteY5" fmla="*/ 477277 h 974341"/>
              <a:gd name="connsiteX6" fmla="*/ 114494 w 989938"/>
              <a:gd name="connsiteY6" fmla="*/ 710640 h 974341"/>
              <a:gd name="connsiteX7" fmla="*/ 19244 w 989938"/>
              <a:gd name="connsiteY7" fmla="*/ 853515 h 974341"/>
              <a:gd name="connsiteX8" fmla="*/ 194 w 989938"/>
              <a:gd name="connsiteY8" fmla="*/ 948765 h 974341"/>
              <a:gd name="connsiteX9" fmla="*/ 24007 w 989938"/>
              <a:gd name="connsiteY9" fmla="*/ 972577 h 974341"/>
              <a:gd name="connsiteX10" fmla="*/ 43057 w 989938"/>
              <a:gd name="connsiteY10" fmla="*/ 972577 h 974341"/>
              <a:gd name="connsiteX11" fmla="*/ 57344 w 989938"/>
              <a:gd name="connsiteY11" fmla="*/ 953527 h 974341"/>
              <a:gd name="connsiteX12" fmla="*/ 95444 w 989938"/>
              <a:gd name="connsiteY12" fmla="*/ 886852 h 974341"/>
              <a:gd name="connsiteX13" fmla="*/ 138307 w 989938"/>
              <a:gd name="connsiteY13" fmla="*/ 815415 h 974341"/>
              <a:gd name="connsiteX14" fmla="*/ 195457 w 989938"/>
              <a:gd name="connsiteY14" fmla="*/ 724927 h 974341"/>
              <a:gd name="connsiteX15" fmla="*/ 262132 w 989938"/>
              <a:gd name="connsiteY15" fmla="*/ 634440 h 974341"/>
              <a:gd name="connsiteX16" fmla="*/ 347857 w 989938"/>
              <a:gd name="connsiteY16" fmla="*/ 548715 h 974341"/>
              <a:gd name="connsiteX17" fmla="*/ 428819 w 989938"/>
              <a:gd name="connsiteY17" fmla="*/ 477277 h 974341"/>
              <a:gd name="connsiteX18" fmla="*/ 476444 w 989938"/>
              <a:gd name="connsiteY18" fmla="*/ 439177 h 974341"/>
              <a:gd name="connsiteX19" fmla="*/ 528832 w 989938"/>
              <a:gd name="connsiteY19" fmla="*/ 415365 h 974341"/>
              <a:gd name="connsiteX20" fmla="*/ 543119 w 989938"/>
              <a:gd name="connsiteY20" fmla="*/ 434415 h 974341"/>
              <a:gd name="connsiteX21" fmla="*/ 495494 w 989938"/>
              <a:gd name="connsiteY21" fmla="*/ 482040 h 974341"/>
              <a:gd name="connsiteX22" fmla="*/ 452632 w 989938"/>
              <a:gd name="connsiteY22" fmla="*/ 558240 h 974341"/>
              <a:gd name="connsiteX23" fmla="*/ 395482 w 989938"/>
              <a:gd name="connsiteY23" fmla="*/ 705877 h 974341"/>
              <a:gd name="connsiteX24" fmla="*/ 352619 w 989938"/>
              <a:gd name="connsiteY24" fmla="*/ 748740 h 974341"/>
              <a:gd name="connsiteX25" fmla="*/ 333569 w 989938"/>
              <a:gd name="connsiteY25" fmla="*/ 782077 h 974341"/>
              <a:gd name="connsiteX26" fmla="*/ 381194 w 989938"/>
              <a:gd name="connsiteY26" fmla="*/ 834465 h 974341"/>
              <a:gd name="connsiteX27" fmla="*/ 433582 w 989938"/>
              <a:gd name="connsiteY27" fmla="*/ 853515 h 974341"/>
              <a:gd name="connsiteX28" fmla="*/ 476444 w 989938"/>
              <a:gd name="connsiteY28" fmla="*/ 848752 h 974341"/>
              <a:gd name="connsiteX29" fmla="*/ 495494 w 989938"/>
              <a:gd name="connsiteY29" fmla="*/ 810652 h 974341"/>
              <a:gd name="connsiteX30" fmla="*/ 552644 w 989938"/>
              <a:gd name="connsiteY30" fmla="*/ 720165 h 974341"/>
              <a:gd name="connsiteX31" fmla="*/ 638369 w 989938"/>
              <a:gd name="connsiteY31" fmla="*/ 567765 h 974341"/>
              <a:gd name="connsiteX32" fmla="*/ 695519 w 989938"/>
              <a:gd name="connsiteY32" fmla="*/ 462990 h 974341"/>
              <a:gd name="connsiteX33" fmla="*/ 752669 w 989938"/>
              <a:gd name="connsiteY33" fmla="*/ 348690 h 974341"/>
              <a:gd name="connsiteX34" fmla="*/ 871732 w 989938"/>
              <a:gd name="connsiteY34" fmla="*/ 215340 h 974341"/>
              <a:gd name="connsiteX35" fmla="*/ 981269 w 989938"/>
              <a:gd name="connsiteY35" fmla="*/ 134377 h 974341"/>
              <a:gd name="connsiteX36" fmla="*/ 981269 w 989938"/>
              <a:gd name="connsiteY36" fmla="*/ 110565 h 974341"/>
              <a:gd name="connsiteX37" fmla="*/ 966982 w 989938"/>
              <a:gd name="connsiteY37" fmla="*/ 67702 h 974341"/>
              <a:gd name="connsiteX38" fmla="*/ 938407 w 989938"/>
              <a:gd name="connsiteY38" fmla="*/ 39127 h 974341"/>
              <a:gd name="connsiteX39" fmla="*/ 881257 w 989938"/>
              <a:gd name="connsiteY39" fmla="*/ 5790 h 974341"/>
              <a:gd name="connsiteX0" fmla="*/ 881257 w 989938"/>
              <a:gd name="connsiteY0" fmla="*/ 5790 h 974341"/>
              <a:gd name="connsiteX1" fmla="*/ 724094 w 989938"/>
              <a:gd name="connsiteY1" fmla="*/ 172477 h 974341"/>
              <a:gd name="connsiteX2" fmla="*/ 657419 w 989938"/>
              <a:gd name="connsiteY2" fmla="*/ 239152 h 974341"/>
              <a:gd name="connsiteX3" fmla="*/ 533594 w 989938"/>
              <a:gd name="connsiteY3" fmla="*/ 320115 h 974341"/>
              <a:gd name="connsiteX4" fmla="*/ 428819 w 989938"/>
              <a:gd name="connsiteY4" fmla="*/ 396315 h 974341"/>
              <a:gd name="connsiteX5" fmla="*/ 314519 w 989938"/>
              <a:gd name="connsiteY5" fmla="*/ 477277 h 974341"/>
              <a:gd name="connsiteX6" fmla="*/ 114494 w 989938"/>
              <a:gd name="connsiteY6" fmla="*/ 710640 h 974341"/>
              <a:gd name="connsiteX7" fmla="*/ 19244 w 989938"/>
              <a:gd name="connsiteY7" fmla="*/ 853515 h 974341"/>
              <a:gd name="connsiteX8" fmla="*/ 194 w 989938"/>
              <a:gd name="connsiteY8" fmla="*/ 948765 h 974341"/>
              <a:gd name="connsiteX9" fmla="*/ 24007 w 989938"/>
              <a:gd name="connsiteY9" fmla="*/ 972577 h 974341"/>
              <a:gd name="connsiteX10" fmla="*/ 43057 w 989938"/>
              <a:gd name="connsiteY10" fmla="*/ 972577 h 974341"/>
              <a:gd name="connsiteX11" fmla="*/ 57344 w 989938"/>
              <a:gd name="connsiteY11" fmla="*/ 953527 h 974341"/>
              <a:gd name="connsiteX12" fmla="*/ 95444 w 989938"/>
              <a:gd name="connsiteY12" fmla="*/ 886852 h 974341"/>
              <a:gd name="connsiteX13" fmla="*/ 138307 w 989938"/>
              <a:gd name="connsiteY13" fmla="*/ 815415 h 974341"/>
              <a:gd name="connsiteX14" fmla="*/ 195457 w 989938"/>
              <a:gd name="connsiteY14" fmla="*/ 724927 h 974341"/>
              <a:gd name="connsiteX15" fmla="*/ 262132 w 989938"/>
              <a:gd name="connsiteY15" fmla="*/ 634440 h 974341"/>
              <a:gd name="connsiteX16" fmla="*/ 347857 w 989938"/>
              <a:gd name="connsiteY16" fmla="*/ 548715 h 974341"/>
              <a:gd name="connsiteX17" fmla="*/ 428819 w 989938"/>
              <a:gd name="connsiteY17" fmla="*/ 477277 h 974341"/>
              <a:gd name="connsiteX18" fmla="*/ 476444 w 989938"/>
              <a:gd name="connsiteY18" fmla="*/ 439177 h 974341"/>
              <a:gd name="connsiteX19" fmla="*/ 528832 w 989938"/>
              <a:gd name="connsiteY19" fmla="*/ 415365 h 974341"/>
              <a:gd name="connsiteX20" fmla="*/ 543119 w 989938"/>
              <a:gd name="connsiteY20" fmla="*/ 434415 h 974341"/>
              <a:gd name="connsiteX21" fmla="*/ 495494 w 989938"/>
              <a:gd name="connsiteY21" fmla="*/ 482040 h 974341"/>
              <a:gd name="connsiteX22" fmla="*/ 452632 w 989938"/>
              <a:gd name="connsiteY22" fmla="*/ 558240 h 974341"/>
              <a:gd name="connsiteX23" fmla="*/ 352619 w 989938"/>
              <a:gd name="connsiteY23" fmla="*/ 748740 h 974341"/>
              <a:gd name="connsiteX24" fmla="*/ 333569 w 989938"/>
              <a:gd name="connsiteY24" fmla="*/ 782077 h 974341"/>
              <a:gd name="connsiteX25" fmla="*/ 381194 w 989938"/>
              <a:gd name="connsiteY25" fmla="*/ 834465 h 974341"/>
              <a:gd name="connsiteX26" fmla="*/ 433582 w 989938"/>
              <a:gd name="connsiteY26" fmla="*/ 853515 h 974341"/>
              <a:gd name="connsiteX27" fmla="*/ 476444 w 989938"/>
              <a:gd name="connsiteY27" fmla="*/ 848752 h 974341"/>
              <a:gd name="connsiteX28" fmla="*/ 495494 w 989938"/>
              <a:gd name="connsiteY28" fmla="*/ 810652 h 974341"/>
              <a:gd name="connsiteX29" fmla="*/ 552644 w 989938"/>
              <a:gd name="connsiteY29" fmla="*/ 720165 h 974341"/>
              <a:gd name="connsiteX30" fmla="*/ 638369 w 989938"/>
              <a:gd name="connsiteY30" fmla="*/ 567765 h 974341"/>
              <a:gd name="connsiteX31" fmla="*/ 695519 w 989938"/>
              <a:gd name="connsiteY31" fmla="*/ 462990 h 974341"/>
              <a:gd name="connsiteX32" fmla="*/ 752669 w 989938"/>
              <a:gd name="connsiteY32" fmla="*/ 348690 h 974341"/>
              <a:gd name="connsiteX33" fmla="*/ 871732 w 989938"/>
              <a:gd name="connsiteY33" fmla="*/ 215340 h 974341"/>
              <a:gd name="connsiteX34" fmla="*/ 981269 w 989938"/>
              <a:gd name="connsiteY34" fmla="*/ 134377 h 974341"/>
              <a:gd name="connsiteX35" fmla="*/ 981269 w 989938"/>
              <a:gd name="connsiteY35" fmla="*/ 110565 h 974341"/>
              <a:gd name="connsiteX36" fmla="*/ 966982 w 989938"/>
              <a:gd name="connsiteY36" fmla="*/ 67702 h 974341"/>
              <a:gd name="connsiteX37" fmla="*/ 938407 w 989938"/>
              <a:gd name="connsiteY37" fmla="*/ 39127 h 974341"/>
              <a:gd name="connsiteX38" fmla="*/ 881257 w 989938"/>
              <a:gd name="connsiteY38" fmla="*/ 5790 h 974341"/>
              <a:gd name="connsiteX0" fmla="*/ 881257 w 986739"/>
              <a:gd name="connsiteY0" fmla="*/ 5790 h 974341"/>
              <a:gd name="connsiteX1" fmla="*/ 724094 w 986739"/>
              <a:gd name="connsiteY1" fmla="*/ 172477 h 974341"/>
              <a:gd name="connsiteX2" fmla="*/ 657419 w 986739"/>
              <a:gd name="connsiteY2" fmla="*/ 239152 h 974341"/>
              <a:gd name="connsiteX3" fmla="*/ 533594 w 986739"/>
              <a:gd name="connsiteY3" fmla="*/ 320115 h 974341"/>
              <a:gd name="connsiteX4" fmla="*/ 428819 w 986739"/>
              <a:gd name="connsiteY4" fmla="*/ 396315 h 974341"/>
              <a:gd name="connsiteX5" fmla="*/ 314519 w 986739"/>
              <a:gd name="connsiteY5" fmla="*/ 477277 h 974341"/>
              <a:gd name="connsiteX6" fmla="*/ 114494 w 986739"/>
              <a:gd name="connsiteY6" fmla="*/ 710640 h 974341"/>
              <a:gd name="connsiteX7" fmla="*/ 19244 w 986739"/>
              <a:gd name="connsiteY7" fmla="*/ 853515 h 974341"/>
              <a:gd name="connsiteX8" fmla="*/ 194 w 986739"/>
              <a:gd name="connsiteY8" fmla="*/ 948765 h 974341"/>
              <a:gd name="connsiteX9" fmla="*/ 24007 w 986739"/>
              <a:gd name="connsiteY9" fmla="*/ 972577 h 974341"/>
              <a:gd name="connsiteX10" fmla="*/ 43057 w 986739"/>
              <a:gd name="connsiteY10" fmla="*/ 972577 h 974341"/>
              <a:gd name="connsiteX11" fmla="*/ 57344 w 986739"/>
              <a:gd name="connsiteY11" fmla="*/ 953527 h 974341"/>
              <a:gd name="connsiteX12" fmla="*/ 95444 w 986739"/>
              <a:gd name="connsiteY12" fmla="*/ 886852 h 974341"/>
              <a:gd name="connsiteX13" fmla="*/ 138307 w 986739"/>
              <a:gd name="connsiteY13" fmla="*/ 815415 h 974341"/>
              <a:gd name="connsiteX14" fmla="*/ 195457 w 986739"/>
              <a:gd name="connsiteY14" fmla="*/ 724927 h 974341"/>
              <a:gd name="connsiteX15" fmla="*/ 262132 w 986739"/>
              <a:gd name="connsiteY15" fmla="*/ 634440 h 974341"/>
              <a:gd name="connsiteX16" fmla="*/ 347857 w 986739"/>
              <a:gd name="connsiteY16" fmla="*/ 548715 h 974341"/>
              <a:gd name="connsiteX17" fmla="*/ 428819 w 986739"/>
              <a:gd name="connsiteY17" fmla="*/ 477277 h 974341"/>
              <a:gd name="connsiteX18" fmla="*/ 476444 w 986739"/>
              <a:gd name="connsiteY18" fmla="*/ 439177 h 974341"/>
              <a:gd name="connsiteX19" fmla="*/ 528832 w 986739"/>
              <a:gd name="connsiteY19" fmla="*/ 415365 h 974341"/>
              <a:gd name="connsiteX20" fmla="*/ 543119 w 986739"/>
              <a:gd name="connsiteY20" fmla="*/ 434415 h 974341"/>
              <a:gd name="connsiteX21" fmla="*/ 495494 w 986739"/>
              <a:gd name="connsiteY21" fmla="*/ 482040 h 974341"/>
              <a:gd name="connsiteX22" fmla="*/ 452632 w 986739"/>
              <a:gd name="connsiteY22" fmla="*/ 558240 h 974341"/>
              <a:gd name="connsiteX23" fmla="*/ 352619 w 986739"/>
              <a:gd name="connsiteY23" fmla="*/ 748740 h 974341"/>
              <a:gd name="connsiteX24" fmla="*/ 333569 w 986739"/>
              <a:gd name="connsiteY24" fmla="*/ 782077 h 974341"/>
              <a:gd name="connsiteX25" fmla="*/ 381194 w 986739"/>
              <a:gd name="connsiteY25" fmla="*/ 834465 h 974341"/>
              <a:gd name="connsiteX26" fmla="*/ 433582 w 986739"/>
              <a:gd name="connsiteY26" fmla="*/ 853515 h 974341"/>
              <a:gd name="connsiteX27" fmla="*/ 476444 w 986739"/>
              <a:gd name="connsiteY27" fmla="*/ 848752 h 974341"/>
              <a:gd name="connsiteX28" fmla="*/ 495494 w 986739"/>
              <a:gd name="connsiteY28" fmla="*/ 810652 h 974341"/>
              <a:gd name="connsiteX29" fmla="*/ 552644 w 986739"/>
              <a:gd name="connsiteY29" fmla="*/ 720165 h 974341"/>
              <a:gd name="connsiteX30" fmla="*/ 638369 w 986739"/>
              <a:gd name="connsiteY30" fmla="*/ 567765 h 974341"/>
              <a:gd name="connsiteX31" fmla="*/ 695519 w 986739"/>
              <a:gd name="connsiteY31" fmla="*/ 462990 h 974341"/>
              <a:gd name="connsiteX32" fmla="*/ 752669 w 986739"/>
              <a:gd name="connsiteY32" fmla="*/ 348690 h 974341"/>
              <a:gd name="connsiteX33" fmla="*/ 871732 w 986739"/>
              <a:gd name="connsiteY33" fmla="*/ 215340 h 974341"/>
              <a:gd name="connsiteX34" fmla="*/ 981269 w 986739"/>
              <a:gd name="connsiteY34" fmla="*/ 134377 h 974341"/>
              <a:gd name="connsiteX35" fmla="*/ 966982 w 986739"/>
              <a:gd name="connsiteY35" fmla="*/ 67702 h 974341"/>
              <a:gd name="connsiteX36" fmla="*/ 938407 w 986739"/>
              <a:gd name="connsiteY36" fmla="*/ 39127 h 974341"/>
              <a:gd name="connsiteX37" fmla="*/ 881257 w 986739"/>
              <a:gd name="connsiteY37" fmla="*/ 5790 h 974341"/>
              <a:gd name="connsiteX0" fmla="*/ 881257 w 986739"/>
              <a:gd name="connsiteY0" fmla="*/ 5790 h 974341"/>
              <a:gd name="connsiteX1" fmla="*/ 724094 w 986739"/>
              <a:gd name="connsiteY1" fmla="*/ 172477 h 974341"/>
              <a:gd name="connsiteX2" fmla="*/ 657419 w 986739"/>
              <a:gd name="connsiteY2" fmla="*/ 239152 h 974341"/>
              <a:gd name="connsiteX3" fmla="*/ 533594 w 986739"/>
              <a:gd name="connsiteY3" fmla="*/ 320115 h 974341"/>
              <a:gd name="connsiteX4" fmla="*/ 428819 w 986739"/>
              <a:gd name="connsiteY4" fmla="*/ 396315 h 974341"/>
              <a:gd name="connsiteX5" fmla="*/ 314519 w 986739"/>
              <a:gd name="connsiteY5" fmla="*/ 477277 h 974341"/>
              <a:gd name="connsiteX6" fmla="*/ 114494 w 986739"/>
              <a:gd name="connsiteY6" fmla="*/ 710640 h 974341"/>
              <a:gd name="connsiteX7" fmla="*/ 19244 w 986739"/>
              <a:gd name="connsiteY7" fmla="*/ 853515 h 974341"/>
              <a:gd name="connsiteX8" fmla="*/ 194 w 986739"/>
              <a:gd name="connsiteY8" fmla="*/ 948765 h 974341"/>
              <a:gd name="connsiteX9" fmla="*/ 24007 w 986739"/>
              <a:gd name="connsiteY9" fmla="*/ 972577 h 974341"/>
              <a:gd name="connsiteX10" fmla="*/ 43057 w 986739"/>
              <a:gd name="connsiteY10" fmla="*/ 972577 h 974341"/>
              <a:gd name="connsiteX11" fmla="*/ 57344 w 986739"/>
              <a:gd name="connsiteY11" fmla="*/ 953527 h 974341"/>
              <a:gd name="connsiteX12" fmla="*/ 95444 w 986739"/>
              <a:gd name="connsiteY12" fmla="*/ 886852 h 974341"/>
              <a:gd name="connsiteX13" fmla="*/ 138307 w 986739"/>
              <a:gd name="connsiteY13" fmla="*/ 815415 h 974341"/>
              <a:gd name="connsiteX14" fmla="*/ 195457 w 986739"/>
              <a:gd name="connsiteY14" fmla="*/ 724927 h 974341"/>
              <a:gd name="connsiteX15" fmla="*/ 262132 w 986739"/>
              <a:gd name="connsiteY15" fmla="*/ 634440 h 974341"/>
              <a:gd name="connsiteX16" fmla="*/ 347857 w 986739"/>
              <a:gd name="connsiteY16" fmla="*/ 548715 h 974341"/>
              <a:gd name="connsiteX17" fmla="*/ 428819 w 986739"/>
              <a:gd name="connsiteY17" fmla="*/ 477277 h 974341"/>
              <a:gd name="connsiteX18" fmla="*/ 476444 w 986739"/>
              <a:gd name="connsiteY18" fmla="*/ 439177 h 974341"/>
              <a:gd name="connsiteX19" fmla="*/ 528832 w 986739"/>
              <a:gd name="connsiteY19" fmla="*/ 415365 h 974341"/>
              <a:gd name="connsiteX20" fmla="*/ 543119 w 986739"/>
              <a:gd name="connsiteY20" fmla="*/ 434415 h 974341"/>
              <a:gd name="connsiteX21" fmla="*/ 495494 w 986739"/>
              <a:gd name="connsiteY21" fmla="*/ 482040 h 974341"/>
              <a:gd name="connsiteX22" fmla="*/ 452632 w 986739"/>
              <a:gd name="connsiteY22" fmla="*/ 558240 h 974341"/>
              <a:gd name="connsiteX23" fmla="*/ 352619 w 986739"/>
              <a:gd name="connsiteY23" fmla="*/ 748740 h 974341"/>
              <a:gd name="connsiteX24" fmla="*/ 381194 w 986739"/>
              <a:gd name="connsiteY24" fmla="*/ 834465 h 974341"/>
              <a:gd name="connsiteX25" fmla="*/ 433582 w 986739"/>
              <a:gd name="connsiteY25" fmla="*/ 853515 h 974341"/>
              <a:gd name="connsiteX26" fmla="*/ 476444 w 986739"/>
              <a:gd name="connsiteY26" fmla="*/ 848752 h 974341"/>
              <a:gd name="connsiteX27" fmla="*/ 495494 w 986739"/>
              <a:gd name="connsiteY27" fmla="*/ 810652 h 974341"/>
              <a:gd name="connsiteX28" fmla="*/ 552644 w 986739"/>
              <a:gd name="connsiteY28" fmla="*/ 720165 h 974341"/>
              <a:gd name="connsiteX29" fmla="*/ 638369 w 986739"/>
              <a:gd name="connsiteY29" fmla="*/ 567765 h 974341"/>
              <a:gd name="connsiteX30" fmla="*/ 695519 w 986739"/>
              <a:gd name="connsiteY30" fmla="*/ 462990 h 974341"/>
              <a:gd name="connsiteX31" fmla="*/ 752669 w 986739"/>
              <a:gd name="connsiteY31" fmla="*/ 348690 h 974341"/>
              <a:gd name="connsiteX32" fmla="*/ 871732 w 986739"/>
              <a:gd name="connsiteY32" fmla="*/ 215340 h 974341"/>
              <a:gd name="connsiteX33" fmla="*/ 981269 w 986739"/>
              <a:gd name="connsiteY33" fmla="*/ 134377 h 974341"/>
              <a:gd name="connsiteX34" fmla="*/ 966982 w 986739"/>
              <a:gd name="connsiteY34" fmla="*/ 67702 h 974341"/>
              <a:gd name="connsiteX35" fmla="*/ 938407 w 986739"/>
              <a:gd name="connsiteY35" fmla="*/ 39127 h 974341"/>
              <a:gd name="connsiteX36" fmla="*/ 881257 w 986739"/>
              <a:gd name="connsiteY36" fmla="*/ 5790 h 974341"/>
              <a:gd name="connsiteX0" fmla="*/ 881257 w 986739"/>
              <a:gd name="connsiteY0" fmla="*/ 5790 h 974341"/>
              <a:gd name="connsiteX1" fmla="*/ 724094 w 986739"/>
              <a:gd name="connsiteY1" fmla="*/ 172477 h 974341"/>
              <a:gd name="connsiteX2" fmla="*/ 657419 w 986739"/>
              <a:gd name="connsiteY2" fmla="*/ 239152 h 974341"/>
              <a:gd name="connsiteX3" fmla="*/ 533594 w 986739"/>
              <a:gd name="connsiteY3" fmla="*/ 320115 h 974341"/>
              <a:gd name="connsiteX4" fmla="*/ 428819 w 986739"/>
              <a:gd name="connsiteY4" fmla="*/ 396315 h 974341"/>
              <a:gd name="connsiteX5" fmla="*/ 314519 w 986739"/>
              <a:gd name="connsiteY5" fmla="*/ 477277 h 974341"/>
              <a:gd name="connsiteX6" fmla="*/ 114494 w 986739"/>
              <a:gd name="connsiteY6" fmla="*/ 710640 h 974341"/>
              <a:gd name="connsiteX7" fmla="*/ 19244 w 986739"/>
              <a:gd name="connsiteY7" fmla="*/ 853515 h 974341"/>
              <a:gd name="connsiteX8" fmla="*/ 194 w 986739"/>
              <a:gd name="connsiteY8" fmla="*/ 948765 h 974341"/>
              <a:gd name="connsiteX9" fmla="*/ 24007 w 986739"/>
              <a:gd name="connsiteY9" fmla="*/ 972577 h 974341"/>
              <a:gd name="connsiteX10" fmla="*/ 43057 w 986739"/>
              <a:gd name="connsiteY10" fmla="*/ 972577 h 974341"/>
              <a:gd name="connsiteX11" fmla="*/ 57344 w 986739"/>
              <a:gd name="connsiteY11" fmla="*/ 953527 h 974341"/>
              <a:gd name="connsiteX12" fmla="*/ 95444 w 986739"/>
              <a:gd name="connsiteY12" fmla="*/ 886852 h 974341"/>
              <a:gd name="connsiteX13" fmla="*/ 138307 w 986739"/>
              <a:gd name="connsiteY13" fmla="*/ 815415 h 974341"/>
              <a:gd name="connsiteX14" fmla="*/ 195457 w 986739"/>
              <a:gd name="connsiteY14" fmla="*/ 724927 h 974341"/>
              <a:gd name="connsiteX15" fmla="*/ 262132 w 986739"/>
              <a:gd name="connsiteY15" fmla="*/ 634440 h 974341"/>
              <a:gd name="connsiteX16" fmla="*/ 347857 w 986739"/>
              <a:gd name="connsiteY16" fmla="*/ 548715 h 974341"/>
              <a:gd name="connsiteX17" fmla="*/ 428819 w 986739"/>
              <a:gd name="connsiteY17" fmla="*/ 477277 h 974341"/>
              <a:gd name="connsiteX18" fmla="*/ 476444 w 986739"/>
              <a:gd name="connsiteY18" fmla="*/ 439177 h 974341"/>
              <a:gd name="connsiteX19" fmla="*/ 528832 w 986739"/>
              <a:gd name="connsiteY19" fmla="*/ 415365 h 974341"/>
              <a:gd name="connsiteX20" fmla="*/ 543119 w 986739"/>
              <a:gd name="connsiteY20" fmla="*/ 434415 h 974341"/>
              <a:gd name="connsiteX21" fmla="*/ 495494 w 986739"/>
              <a:gd name="connsiteY21" fmla="*/ 482040 h 974341"/>
              <a:gd name="connsiteX22" fmla="*/ 452632 w 986739"/>
              <a:gd name="connsiteY22" fmla="*/ 558240 h 974341"/>
              <a:gd name="connsiteX23" fmla="*/ 352619 w 986739"/>
              <a:gd name="connsiteY23" fmla="*/ 748740 h 974341"/>
              <a:gd name="connsiteX24" fmla="*/ 381194 w 986739"/>
              <a:gd name="connsiteY24" fmla="*/ 834465 h 974341"/>
              <a:gd name="connsiteX25" fmla="*/ 433582 w 986739"/>
              <a:gd name="connsiteY25" fmla="*/ 853515 h 974341"/>
              <a:gd name="connsiteX26" fmla="*/ 495494 w 986739"/>
              <a:gd name="connsiteY26" fmla="*/ 810652 h 974341"/>
              <a:gd name="connsiteX27" fmla="*/ 552644 w 986739"/>
              <a:gd name="connsiteY27" fmla="*/ 720165 h 974341"/>
              <a:gd name="connsiteX28" fmla="*/ 638369 w 986739"/>
              <a:gd name="connsiteY28" fmla="*/ 567765 h 974341"/>
              <a:gd name="connsiteX29" fmla="*/ 695519 w 986739"/>
              <a:gd name="connsiteY29" fmla="*/ 462990 h 974341"/>
              <a:gd name="connsiteX30" fmla="*/ 752669 w 986739"/>
              <a:gd name="connsiteY30" fmla="*/ 348690 h 974341"/>
              <a:gd name="connsiteX31" fmla="*/ 871732 w 986739"/>
              <a:gd name="connsiteY31" fmla="*/ 215340 h 974341"/>
              <a:gd name="connsiteX32" fmla="*/ 981269 w 986739"/>
              <a:gd name="connsiteY32" fmla="*/ 134377 h 974341"/>
              <a:gd name="connsiteX33" fmla="*/ 966982 w 986739"/>
              <a:gd name="connsiteY33" fmla="*/ 67702 h 974341"/>
              <a:gd name="connsiteX34" fmla="*/ 938407 w 986739"/>
              <a:gd name="connsiteY34" fmla="*/ 39127 h 974341"/>
              <a:gd name="connsiteX35" fmla="*/ 881257 w 986739"/>
              <a:gd name="connsiteY35" fmla="*/ 5790 h 974341"/>
              <a:gd name="connsiteX0" fmla="*/ 881257 w 986739"/>
              <a:gd name="connsiteY0" fmla="*/ 5790 h 979903"/>
              <a:gd name="connsiteX1" fmla="*/ 724094 w 986739"/>
              <a:gd name="connsiteY1" fmla="*/ 172477 h 979903"/>
              <a:gd name="connsiteX2" fmla="*/ 657419 w 986739"/>
              <a:gd name="connsiteY2" fmla="*/ 239152 h 979903"/>
              <a:gd name="connsiteX3" fmla="*/ 533594 w 986739"/>
              <a:gd name="connsiteY3" fmla="*/ 320115 h 979903"/>
              <a:gd name="connsiteX4" fmla="*/ 428819 w 986739"/>
              <a:gd name="connsiteY4" fmla="*/ 396315 h 979903"/>
              <a:gd name="connsiteX5" fmla="*/ 314519 w 986739"/>
              <a:gd name="connsiteY5" fmla="*/ 477277 h 979903"/>
              <a:gd name="connsiteX6" fmla="*/ 114494 w 986739"/>
              <a:gd name="connsiteY6" fmla="*/ 710640 h 979903"/>
              <a:gd name="connsiteX7" fmla="*/ 19244 w 986739"/>
              <a:gd name="connsiteY7" fmla="*/ 853515 h 979903"/>
              <a:gd name="connsiteX8" fmla="*/ 194 w 986739"/>
              <a:gd name="connsiteY8" fmla="*/ 948765 h 979903"/>
              <a:gd name="connsiteX9" fmla="*/ 24007 w 986739"/>
              <a:gd name="connsiteY9" fmla="*/ 972577 h 979903"/>
              <a:gd name="connsiteX10" fmla="*/ 43057 w 986739"/>
              <a:gd name="connsiteY10" fmla="*/ 972577 h 979903"/>
              <a:gd name="connsiteX11" fmla="*/ 95444 w 986739"/>
              <a:gd name="connsiteY11" fmla="*/ 886852 h 979903"/>
              <a:gd name="connsiteX12" fmla="*/ 138307 w 986739"/>
              <a:gd name="connsiteY12" fmla="*/ 815415 h 979903"/>
              <a:gd name="connsiteX13" fmla="*/ 195457 w 986739"/>
              <a:gd name="connsiteY13" fmla="*/ 724927 h 979903"/>
              <a:gd name="connsiteX14" fmla="*/ 262132 w 986739"/>
              <a:gd name="connsiteY14" fmla="*/ 634440 h 979903"/>
              <a:gd name="connsiteX15" fmla="*/ 347857 w 986739"/>
              <a:gd name="connsiteY15" fmla="*/ 548715 h 979903"/>
              <a:gd name="connsiteX16" fmla="*/ 428819 w 986739"/>
              <a:gd name="connsiteY16" fmla="*/ 477277 h 979903"/>
              <a:gd name="connsiteX17" fmla="*/ 476444 w 986739"/>
              <a:gd name="connsiteY17" fmla="*/ 439177 h 979903"/>
              <a:gd name="connsiteX18" fmla="*/ 528832 w 986739"/>
              <a:gd name="connsiteY18" fmla="*/ 415365 h 979903"/>
              <a:gd name="connsiteX19" fmla="*/ 543119 w 986739"/>
              <a:gd name="connsiteY19" fmla="*/ 434415 h 979903"/>
              <a:gd name="connsiteX20" fmla="*/ 495494 w 986739"/>
              <a:gd name="connsiteY20" fmla="*/ 482040 h 979903"/>
              <a:gd name="connsiteX21" fmla="*/ 452632 w 986739"/>
              <a:gd name="connsiteY21" fmla="*/ 558240 h 979903"/>
              <a:gd name="connsiteX22" fmla="*/ 352619 w 986739"/>
              <a:gd name="connsiteY22" fmla="*/ 748740 h 979903"/>
              <a:gd name="connsiteX23" fmla="*/ 381194 w 986739"/>
              <a:gd name="connsiteY23" fmla="*/ 834465 h 979903"/>
              <a:gd name="connsiteX24" fmla="*/ 433582 w 986739"/>
              <a:gd name="connsiteY24" fmla="*/ 853515 h 979903"/>
              <a:gd name="connsiteX25" fmla="*/ 495494 w 986739"/>
              <a:gd name="connsiteY25" fmla="*/ 810652 h 979903"/>
              <a:gd name="connsiteX26" fmla="*/ 552644 w 986739"/>
              <a:gd name="connsiteY26" fmla="*/ 720165 h 979903"/>
              <a:gd name="connsiteX27" fmla="*/ 638369 w 986739"/>
              <a:gd name="connsiteY27" fmla="*/ 567765 h 979903"/>
              <a:gd name="connsiteX28" fmla="*/ 695519 w 986739"/>
              <a:gd name="connsiteY28" fmla="*/ 462990 h 979903"/>
              <a:gd name="connsiteX29" fmla="*/ 752669 w 986739"/>
              <a:gd name="connsiteY29" fmla="*/ 348690 h 979903"/>
              <a:gd name="connsiteX30" fmla="*/ 871732 w 986739"/>
              <a:gd name="connsiteY30" fmla="*/ 215340 h 979903"/>
              <a:gd name="connsiteX31" fmla="*/ 981269 w 986739"/>
              <a:gd name="connsiteY31" fmla="*/ 134377 h 979903"/>
              <a:gd name="connsiteX32" fmla="*/ 966982 w 986739"/>
              <a:gd name="connsiteY32" fmla="*/ 67702 h 979903"/>
              <a:gd name="connsiteX33" fmla="*/ 938407 w 986739"/>
              <a:gd name="connsiteY33" fmla="*/ 39127 h 979903"/>
              <a:gd name="connsiteX34" fmla="*/ 881257 w 986739"/>
              <a:gd name="connsiteY34" fmla="*/ 5790 h 979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986739" h="979903">
                <a:moveTo>
                  <a:pt x="881257" y="5790"/>
                </a:moveTo>
                <a:cubicBezTo>
                  <a:pt x="845538" y="28015"/>
                  <a:pt x="761400" y="133583"/>
                  <a:pt x="724094" y="172477"/>
                </a:cubicBezTo>
                <a:cubicBezTo>
                  <a:pt x="686788" y="211371"/>
                  <a:pt x="689169" y="214546"/>
                  <a:pt x="657419" y="239152"/>
                </a:cubicBezTo>
                <a:cubicBezTo>
                  <a:pt x="625669" y="263758"/>
                  <a:pt x="571694" y="293921"/>
                  <a:pt x="533594" y="320115"/>
                </a:cubicBezTo>
                <a:cubicBezTo>
                  <a:pt x="495494" y="346309"/>
                  <a:pt x="428819" y="396315"/>
                  <a:pt x="428819" y="396315"/>
                </a:cubicBezTo>
                <a:cubicBezTo>
                  <a:pt x="392306" y="422509"/>
                  <a:pt x="366906" y="424890"/>
                  <a:pt x="314519" y="477277"/>
                </a:cubicBezTo>
                <a:cubicBezTo>
                  <a:pt x="262132" y="529664"/>
                  <a:pt x="163706" y="647934"/>
                  <a:pt x="114494" y="710640"/>
                </a:cubicBezTo>
                <a:cubicBezTo>
                  <a:pt x="65282" y="773346"/>
                  <a:pt x="38294" y="813827"/>
                  <a:pt x="19244" y="853515"/>
                </a:cubicBezTo>
                <a:cubicBezTo>
                  <a:pt x="194" y="893203"/>
                  <a:pt x="-600" y="928921"/>
                  <a:pt x="194" y="948765"/>
                </a:cubicBezTo>
                <a:cubicBezTo>
                  <a:pt x="988" y="968609"/>
                  <a:pt x="24007" y="972577"/>
                  <a:pt x="24007" y="972577"/>
                </a:cubicBezTo>
                <a:cubicBezTo>
                  <a:pt x="31151" y="976546"/>
                  <a:pt x="31151" y="986864"/>
                  <a:pt x="43057" y="972577"/>
                </a:cubicBezTo>
                <a:cubicBezTo>
                  <a:pt x="54963" y="958290"/>
                  <a:pt x="79569" y="913046"/>
                  <a:pt x="95444" y="886852"/>
                </a:cubicBezTo>
                <a:cubicBezTo>
                  <a:pt x="111319" y="860658"/>
                  <a:pt x="121638" y="842403"/>
                  <a:pt x="138307" y="815415"/>
                </a:cubicBezTo>
                <a:cubicBezTo>
                  <a:pt x="154976" y="788428"/>
                  <a:pt x="174820" y="755089"/>
                  <a:pt x="195457" y="724927"/>
                </a:cubicBezTo>
                <a:cubicBezTo>
                  <a:pt x="216094" y="694765"/>
                  <a:pt x="236732" y="663809"/>
                  <a:pt x="262132" y="634440"/>
                </a:cubicBezTo>
                <a:cubicBezTo>
                  <a:pt x="287532" y="605071"/>
                  <a:pt x="320076" y="574909"/>
                  <a:pt x="347857" y="548715"/>
                </a:cubicBezTo>
                <a:cubicBezTo>
                  <a:pt x="375638" y="522521"/>
                  <a:pt x="407388" y="495533"/>
                  <a:pt x="428819" y="477277"/>
                </a:cubicBezTo>
                <a:cubicBezTo>
                  <a:pt x="450250" y="459021"/>
                  <a:pt x="459775" y="449496"/>
                  <a:pt x="476444" y="439177"/>
                </a:cubicBezTo>
                <a:cubicBezTo>
                  <a:pt x="493113" y="428858"/>
                  <a:pt x="528832" y="415365"/>
                  <a:pt x="528832" y="415365"/>
                </a:cubicBezTo>
                <a:cubicBezTo>
                  <a:pt x="539944" y="414571"/>
                  <a:pt x="548675" y="423303"/>
                  <a:pt x="543119" y="434415"/>
                </a:cubicBezTo>
                <a:cubicBezTo>
                  <a:pt x="537563" y="445528"/>
                  <a:pt x="510575" y="461403"/>
                  <a:pt x="495494" y="482040"/>
                </a:cubicBezTo>
                <a:cubicBezTo>
                  <a:pt x="480413" y="502678"/>
                  <a:pt x="476444" y="513790"/>
                  <a:pt x="452632" y="558240"/>
                </a:cubicBezTo>
                <a:cubicBezTo>
                  <a:pt x="428820" y="602690"/>
                  <a:pt x="364525" y="702702"/>
                  <a:pt x="352619" y="748740"/>
                </a:cubicBezTo>
                <a:cubicBezTo>
                  <a:pt x="340713" y="794778"/>
                  <a:pt x="367700" y="817003"/>
                  <a:pt x="381194" y="834465"/>
                </a:cubicBezTo>
                <a:cubicBezTo>
                  <a:pt x="394688" y="851927"/>
                  <a:pt x="414532" y="857484"/>
                  <a:pt x="433582" y="853515"/>
                </a:cubicBezTo>
                <a:cubicBezTo>
                  <a:pt x="452632" y="849546"/>
                  <a:pt x="475650" y="832877"/>
                  <a:pt x="495494" y="810652"/>
                </a:cubicBezTo>
                <a:cubicBezTo>
                  <a:pt x="515338" y="788427"/>
                  <a:pt x="528831" y="760646"/>
                  <a:pt x="552644" y="720165"/>
                </a:cubicBezTo>
                <a:cubicBezTo>
                  <a:pt x="576456" y="679684"/>
                  <a:pt x="614556" y="610628"/>
                  <a:pt x="638369" y="567765"/>
                </a:cubicBezTo>
                <a:cubicBezTo>
                  <a:pt x="662181" y="524903"/>
                  <a:pt x="676469" y="499502"/>
                  <a:pt x="695519" y="462990"/>
                </a:cubicBezTo>
                <a:cubicBezTo>
                  <a:pt x="714569" y="426478"/>
                  <a:pt x="723300" y="389965"/>
                  <a:pt x="752669" y="348690"/>
                </a:cubicBezTo>
                <a:cubicBezTo>
                  <a:pt x="782038" y="307415"/>
                  <a:pt x="833632" y="251059"/>
                  <a:pt x="871732" y="215340"/>
                </a:cubicBezTo>
                <a:cubicBezTo>
                  <a:pt x="909832" y="179621"/>
                  <a:pt x="965394" y="158983"/>
                  <a:pt x="981269" y="134377"/>
                </a:cubicBezTo>
                <a:cubicBezTo>
                  <a:pt x="997144" y="109771"/>
                  <a:pt x="974126" y="83577"/>
                  <a:pt x="966982" y="67702"/>
                </a:cubicBezTo>
                <a:cubicBezTo>
                  <a:pt x="959838" y="51827"/>
                  <a:pt x="948726" y="46271"/>
                  <a:pt x="938407" y="39127"/>
                </a:cubicBezTo>
                <a:cubicBezTo>
                  <a:pt x="928088" y="31983"/>
                  <a:pt x="916976" y="-16435"/>
                  <a:pt x="881257" y="579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26" name="Szabadkézi sokszög 25"/>
          <p:cNvSpPr/>
          <p:nvPr/>
        </p:nvSpPr>
        <p:spPr>
          <a:xfrm>
            <a:off x="5281613" y="2706688"/>
            <a:ext cx="706437" cy="906462"/>
          </a:xfrm>
          <a:custGeom>
            <a:avLst/>
            <a:gdLst>
              <a:gd name="connsiteX0" fmla="*/ 604312 w 707186"/>
              <a:gd name="connsiteY0" fmla="*/ 1985 h 906355"/>
              <a:gd name="connsiteX1" fmla="*/ 461437 w 707186"/>
              <a:gd name="connsiteY1" fmla="*/ 101998 h 906355"/>
              <a:gd name="connsiteX2" fmla="*/ 332850 w 707186"/>
              <a:gd name="connsiteY2" fmla="*/ 244873 h 906355"/>
              <a:gd name="connsiteX3" fmla="*/ 223312 w 707186"/>
              <a:gd name="connsiteY3" fmla="*/ 397273 h 906355"/>
              <a:gd name="connsiteX4" fmla="*/ 142350 w 707186"/>
              <a:gd name="connsiteY4" fmla="*/ 544910 h 906355"/>
              <a:gd name="connsiteX5" fmla="*/ 85200 w 707186"/>
              <a:gd name="connsiteY5" fmla="*/ 630635 h 906355"/>
              <a:gd name="connsiteX6" fmla="*/ 37575 w 707186"/>
              <a:gd name="connsiteY6" fmla="*/ 740173 h 906355"/>
              <a:gd name="connsiteX7" fmla="*/ 9000 w 707186"/>
              <a:gd name="connsiteY7" fmla="*/ 816373 h 906355"/>
              <a:gd name="connsiteX8" fmla="*/ 4237 w 707186"/>
              <a:gd name="connsiteY8" fmla="*/ 849710 h 906355"/>
              <a:gd name="connsiteX9" fmla="*/ 66150 w 707186"/>
              <a:gd name="connsiteY9" fmla="*/ 902098 h 906355"/>
              <a:gd name="connsiteX10" fmla="*/ 109012 w 707186"/>
              <a:gd name="connsiteY10" fmla="*/ 902098 h 906355"/>
              <a:gd name="connsiteX11" fmla="*/ 151875 w 707186"/>
              <a:gd name="connsiteY11" fmla="*/ 892573 h 906355"/>
              <a:gd name="connsiteX12" fmla="*/ 151875 w 707186"/>
              <a:gd name="connsiteY12" fmla="*/ 868760 h 906355"/>
              <a:gd name="connsiteX13" fmla="*/ 194737 w 707186"/>
              <a:gd name="connsiteY13" fmla="*/ 802085 h 906355"/>
              <a:gd name="connsiteX14" fmla="*/ 256650 w 707186"/>
              <a:gd name="connsiteY14" fmla="*/ 649685 h 906355"/>
              <a:gd name="connsiteX15" fmla="*/ 342375 w 707186"/>
              <a:gd name="connsiteY15" fmla="*/ 506810 h 906355"/>
              <a:gd name="connsiteX16" fmla="*/ 413812 w 707186"/>
              <a:gd name="connsiteY16" fmla="*/ 387748 h 906355"/>
              <a:gd name="connsiteX17" fmla="*/ 561450 w 707186"/>
              <a:gd name="connsiteY17" fmla="*/ 249635 h 906355"/>
              <a:gd name="connsiteX18" fmla="*/ 656700 w 707186"/>
              <a:gd name="connsiteY18" fmla="*/ 173435 h 906355"/>
              <a:gd name="connsiteX19" fmla="*/ 694800 w 707186"/>
              <a:gd name="connsiteY19" fmla="*/ 135335 h 906355"/>
              <a:gd name="connsiteX20" fmla="*/ 704325 w 707186"/>
              <a:gd name="connsiteY20" fmla="*/ 125810 h 906355"/>
              <a:gd name="connsiteX21" fmla="*/ 704325 w 707186"/>
              <a:gd name="connsiteY21" fmla="*/ 78185 h 906355"/>
              <a:gd name="connsiteX22" fmla="*/ 670987 w 707186"/>
              <a:gd name="connsiteY22" fmla="*/ 49610 h 906355"/>
              <a:gd name="connsiteX23" fmla="*/ 647175 w 707186"/>
              <a:gd name="connsiteY23" fmla="*/ 35323 h 906355"/>
              <a:gd name="connsiteX24" fmla="*/ 604312 w 707186"/>
              <a:gd name="connsiteY24" fmla="*/ 1985 h 906355"/>
              <a:gd name="connsiteX0" fmla="*/ 604312 w 707186"/>
              <a:gd name="connsiteY0" fmla="*/ 1985 h 906355"/>
              <a:gd name="connsiteX1" fmla="*/ 461437 w 707186"/>
              <a:gd name="connsiteY1" fmla="*/ 101998 h 906355"/>
              <a:gd name="connsiteX2" fmla="*/ 332850 w 707186"/>
              <a:gd name="connsiteY2" fmla="*/ 244873 h 906355"/>
              <a:gd name="connsiteX3" fmla="*/ 223312 w 707186"/>
              <a:gd name="connsiteY3" fmla="*/ 397273 h 906355"/>
              <a:gd name="connsiteX4" fmla="*/ 142350 w 707186"/>
              <a:gd name="connsiteY4" fmla="*/ 525860 h 906355"/>
              <a:gd name="connsiteX5" fmla="*/ 85200 w 707186"/>
              <a:gd name="connsiteY5" fmla="*/ 630635 h 906355"/>
              <a:gd name="connsiteX6" fmla="*/ 37575 w 707186"/>
              <a:gd name="connsiteY6" fmla="*/ 740173 h 906355"/>
              <a:gd name="connsiteX7" fmla="*/ 9000 w 707186"/>
              <a:gd name="connsiteY7" fmla="*/ 816373 h 906355"/>
              <a:gd name="connsiteX8" fmla="*/ 4237 w 707186"/>
              <a:gd name="connsiteY8" fmla="*/ 849710 h 906355"/>
              <a:gd name="connsiteX9" fmla="*/ 66150 w 707186"/>
              <a:gd name="connsiteY9" fmla="*/ 902098 h 906355"/>
              <a:gd name="connsiteX10" fmla="*/ 109012 w 707186"/>
              <a:gd name="connsiteY10" fmla="*/ 902098 h 906355"/>
              <a:gd name="connsiteX11" fmla="*/ 151875 w 707186"/>
              <a:gd name="connsiteY11" fmla="*/ 892573 h 906355"/>
              <a:gd name="connsiteX12" fmla="*/ 151875 w 707186"/>
              <a:gd name="connsiteY12" fmla="*/ 868760 h 906355"/>
              <a:gd name="connsiteX13" fmla="*/ 194737 w 707186"/>
              <a:gd name="connsiteY13" fmla="*/ 802085 h 906355"/>
              <a:gd name="connsiteX14" fmla="*/ 256650 w 707186"/>
              <a:gd name="connsiteY14" fmla="*/ 649685 h 906355"/>
              <a:gd name="connsiteX15" fmla="*/ 342375 w 707186"/>
              <a:gd name="connsiteY15" fmla="*/ 506810 h 906355"/>
              <a:gd name="connsiteX16" fmla="*/ 413812 w 707186"/>
              <a:gd name="connsiteY16" fmla="*/ 387748 h 906355"/>
              <a:gd name="connsiteX17" fmla="*/ 561450 w 707186"/>
              <a:gd name="connsiteY17" fmla="*/ 249635 h 906355"/>
              <a:gd name="connsiteX18" fmla="*/ 656700 w 707186"/>
              <a:gd name="connsiteY18" fmla="*/ 173435 h 906355"/>
              <a:gd name="connsiteX19" fmla="*/ 694800 w 707186"/>
              <a:gd name="connsiteY19" fmla="*/ 135335 h 906355"/>
              <a:gd name="connsiteX20" fmla="*/ 704325 w 707186"/>
              <a:gd name="connsiteY20" fmla="*/ 125810 h 906355"/>
              <a:gd name="connsiteX21" fmla="*/ 704325 w 707186"/>
              <a:gd name="connsiteY21" fmla="*/ 78185 h 906355"/>
              <a:gd name="connsiteX22" fmla="*/ 670987 w 707186"/>
              <a:gd name="connsiteY22" fmla="*/ 49610 h 906355"/>
              <a:gd name="connsiteX23" fmla="*/ 647175 w 707186"/>
              <a:gd name="connsiteY23" fmla="*/ 35323 h 906355"/>
              <a:gd name="connsiteX24" fmla="*/ 604312 w 707186"/>
              <a:gd name="connsiteY24" fmla="*/ 1985 h 906355"/>
              <a:gd name="connsiteX0" fmla="*/ 604312 w 707186"/>
              <a:gd name="connsiteY0" fmla="*/ 1985 h 906355"/>
              <a:gd name="connsiteX1" fmla="*/ 461437 w 707186"/>
              <a:gd name="connsiteY1" fmla="*/ 101998 h 906355"/>
              <a:gd name="connsiteX2" fmla="*/ 332850 w 707186"/>
              <a:gd name="connsiteY2" fmla="*/ 244873 h 906355"/>
              <a:gd name="connsiteX3" fmla="*/ 223312 w 707186"/>
              <a:gd name="connsiteY3" fmla="*/ 387748 h 906355"/>
              <a:gd name="connsiteX4" fmla="*/ 142350 w 707186"/>
              <a:gd name="connsiteY4" fmla="*/ 525860 h 906355"/>
              <a:gd name="connsiteX5" fmla="*/ 85200 w 707186"/>
              <a:gd name="connsiteY5" fmla="*/ 630635 h 906355"/>
              <a:gd name="connsiteX6" fmla="*/ 37575 w 707186"/>
              <a:gd name="connsiteY6" fmla="*/ 740173 h 906355"/>
              <a:gd name="connsiteX7" fmla="*/ 9000 w 707186"/>
              <a:gd name="connsiteY7" fmla="*/ 816373 h 906355"/>
              <a:gd name="connsiteX8" fmla="*/ 4237 w 707186"/>
              <a:gd name="connsiteY8" fmla="*/ 849710 h 906355"/>
              <a:gd name="connsiteX9" fmla="*/ 66150 w 707186"/>
              <a:gd name="connsiteY9" fmla="*/ 902098 h 906355"/>
              <a:gd name="connsiteX10" fmla="*/ 109012 w 707186"/>
              <a:gd name="connsiteY10" fmla="*/ 902098 h 906355"/>
              <a:gd name="connsiteX11" fmla="*/ 151875 w 707186"/>
              <a:gd name="connsiteY11" fmla="*/ 892573 h 906355"/>
              <a:gd name="connsiteX12" fmla="*/ 151875 w 707186"/>
              <a:gd name="connsiteY12" fmla="*/ 868760 h 906355"/>
              <a:gd name="connsiteX13" fmla="*/ 194737 w 707186"/>
              <a:gd name="connsiteY13" fmla="*/ 802085 h 906355"/>
              <a:gd name="connsiteX14" fmla="*/ 256650 w 707186"/>
              <a:gd name="connsiteY14" fmla="*/ 649685 h 906355"/>
              <a:gd name="connsiteX15" fmla="*/ 342375 w 707186"/>
              <a:gd name="connsiteY15" fmla="*/ 506810 h 906355"/>
              <a:gd name="connsiteX16" fmla="*/ 413812 w 707186"/>
              <a:gd name="connsiteY16" fmla="*/ 387748 h 906355"/>
              <a:gd name="connsiteX17" fmla="*/ 561450 w 707186"/>
              <a:gd name="connsiteY17" fmla="*/ 249635 h 906355"/>
              <a:gd name="connsiteX18" fmla="*/ 656700 w 707186"/>
              <a:gd name="connsiteY18" fmla="*/ 173435 h 906355"/>
              <a:gd name="connsiteX19" fmla="*/ 694800 w 707186"/>
              <a:gd name="connsiteY19" fmla="*/ 135335 h 906355"/>
              <a:gd name="connsiteX20" fmla="*/ 704325 w 707186"/>
              <a:gd name="connsiteY20" fmla="*/ 125810 h 906355"/>
              <a:gd name="connsiteX21" fmla="*/ 704325 w 707186"/>
              <a:gd name="connsiteY21" fmla="*/ 78185 h 906355"/>
              <a:gd name="connsiteX22" fmla="*/ 670987 w 707186"/>
              <a:gd name="connsiteY22" fmla="*/ 49610 h 906355"/>
              <a:gd name="connsiteX23" fmla="*/ 647175 w 707186"/>
              <a:gd name="connsiteY23" fmla="*/ 35323 h 906355"/>
              <a:gd name="connsiteX24" fmla="*/ 604312 w 707186"/>
              <a:gd name="connsiteY24" fmla="*/ 1985 h 906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707186" h="906355">
                <a:moveTo>
                  <a:pt x="604312" y="1985"/>
                </a:moveTo>
                <a:cubicBezTo>
                  <a:pt x="573356" y="13097"/>
                  <a:pt x="506681" y="61517"/>
                  <a:pt x="461437" y="101998"/>
                </a:cubicBezTo>
                <a:cubicBezTo>
                  <a:pt x="416193" y="142479"/>
                  <a:pt x="372537" y="197248"/>
                  <a:pt x="332850" y="244873"/>
                </a:cubicBezTo>
                <a:cubicBezTo>
                  <a:pt x="293163" y="292498"/>
                  <a:pt x="255062" y="340917"/>
                  <a:pt x="223312" y="387748"/>
                </a:cubicBezTo>
                <a:cubicBezTo>
                  <a:pt x="191562" y="434579"/>
                  <a:pt x="165369" y="485379"/>
                  <a:pt x="142350" y="525860"/>
                </a:cubicBezTo>
                <a:cubicBezTo>
                  <a:pt x="119331" y="566341"/>
                  <a:pt x="102663" y="594916"/>
                  <a:pt x="85200" y="630635"/>
                </a:cubicBezTo>
                <a:cubicBezTo>
                  <a:pt x="67738" y="666354"/>
                  <a:pt x="50275" y="709217"/>
                  <a:pt x="37575" y="740173"/>
                </a:cubicBezTo>
                <a:cubicBezTo>
                  <a:pt x="24875" y="771129"/>
                  <a:pt x="14556" y="798117"/>
                  <a:pt x="9000" y="816373"/>
                </a:cubicBezTo>
                <a:cubicBezTo>
                  <a:pt x="3444" y="834629"/>
                  <a:pt x="-5288" y="835423"/>
                  <a:pt x="4237" y="849710"/>
                </a:cubicBezTo>
                <a:cubicBezTo>
                  <a:pt x="13762" y="863997"/>
                  <a:pt x="48688" y="893367"/>
                  <a:pt x="66150" y="902098"/>
                </a:cubicBezTo>
                <a:cubicBezTo>
                  <a:pt x="83612" y="910829"/>
                  <a:pt x="94725" y="903685"/>
                  <a:pt x="109012" y="902098"/>
                </a:cubicBezTo>
                <a:cubicBezTo>
                  <a:pt x="123299" y="900511"/>
                  <a:pt x="144731" y="898129"/>
                  <a:pt x="151875" y="892573"/>
                </a:cubicBezTo>
                <a:cubicBezTo>
                  <a:pt x="159019" y="887017"/>
                  <a:pt x="144731" y="883841"/>
                  <a:pt x="151875" y="868760"/>
                </a:cubicBezTo>
                <a:cubicBezTo>
                  <a:pt x="159019" y="853679"/>
                  <a:pt x="177275" y="838597"/>
                  <a:pt x="194737" y="802085"/>
                </a:cubicBezTo>
                <a:cubicBezTo>
                  <a:pt x="212199" y="765573"/>
                  <a:pt x="232044" y="698897"/>
                  <a:pt x="256650" y="649685"/>
                </a:cubicBezTo>
                <a:cubicBezTo>
                  <a:pt x="281256" y="600473"/>
                  <a:pt x="342375" y="506810"/>
                  <a:pt x="342375" y="506810"/>
                </a:cubicBezTo>
                <a:cubicBezTo>
                  <a:pt x="368569" y="463154"/>
                  <a:pt x="377299" y="430611"/>
                  <a:pt x="413812" y="387748"/>
                </a:cubicBezTo>
                <a:cubicBezTo>
                  <a:pt x="450324" y="344886"/>
                  <a:pt x="520969" y="285354"/>
                  <a:pt x="561450" y="249635"/>
                </a:cubicBezTo>
                <a:cubicBezTo>
                  <a:pt x="601931" y="213916"/>
                  <a:pt x="634475" y="192485"/>
                  <a:pt x="656700" y="173435"/>
                </a:cubicBezTo>
                <a:cubicBezTo>
                  <a:pt x="678925" y="154385"/>
                  <a:pt x="694800" y="135335"/>
                  <a:pt x="694800" y="135335"/>
                </a:cubicBezTo>
                <a:cubicBezTo>
                  <a:pt x="702737" y="127398"/>
                  <a:pt x="702738" y="135335"/>
                  <a:pt x="704325" y="125810"/>
                </a:cubicBezTo>
                <a:cubicBezTo>
                  <a:pt x="705913" y="116285"/>
                  <a:pt x="709881" y="90885"/>
                  <a:pt x="704325" y="78185"/>
                </a:cubicBezTo>
                <a:cubicBezTo>
                  <a:pt x="698769" y="65485"/>
                  <a:pt x="680512" y="56754"/>
                  <a:pt x="670987" y="49610"/>
                </a:cubicBezTo>
                <a:cubicBezTo>
                  <a:pt x="661462" y="42466"/>
                  <a:pt x="655113" y="40879"/>
                  <a:pt x="647175" y="35323"/>
                </a:cubicBezTo>
                <a:cubicBezTo>
                  <a:pt x="639237" y="29767"/>
                  <a:pt x="635268" y="-9127"/>
                  <a:pt x="604312" y="1985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32802" name="Szövegdoboz 6"/>
          <p:cNvSpPr txBox="1">
            <a:spLocks noChangeArrowheads="1"/>
          </p:cNvSpPr>
          <p:nvPr/>
        </p:nvSpPr>
        <p:spPr bwMode="auto">
          <a:xfrm>
            <a:off x="1028700" y="1677988"/>
            <a:ext cx="1860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m. obl. ext. abd. </a:t>
            </a:r>
          </a:p>
        </p:txBody>
      </p:sp>
      <p:sp>
        <p:nvSpPr>
          <p:cNvPr id="32803" name="Szövegdoboz 28"/>
          <p:cNvSpPr txBox="1">
            <a:spLocks noChangeArrowheads="1"/>
          </p:cNvSpPr>
          <p:nvPr/>
        </p:nvSpPr>
        <p:spPr bwMode="auto">
          <a:xfrm>
            <a:off x="1009650" y="2089150"/>
            <a:ext cx="18605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m. obl. int. abd. </a:t>
            </a:r>
          </a:p>
        </p:txBody>
      </p:sp>
      <p:sp>
        <p:nvSpPr>
          <p:cNvPr id="32804" name="Szövegdoboz 7"/>
          <p:cNvSpPr txBox="1">
            <a:spLocks noChangeArrowheads="1"/>
          </p:cNvSpPr>
          <p:nvPr/>
        </p:nvSpPr>
        <p:spPr bwMode="auto">
          <a:xfrm>
            <a:off x="6169025" y="1238250"/>
            <a:ext cx="23082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fascia transversalis</a:t>
            </a:r>
          </a:p>
        </p:txBody>
      </p:sp>
      <p:sp>
        <p:nvSpPr>
          <p:cNvPr id="32805" name="Szövegdoboz 30"/>
          <p:cNvSpPr txBox="1">
            <a:spLocks noChangeArrowheads="1"/>
          </p:cNvSpPr>
          <p:nvPr/>
        </p:nvSpPr>
        <p:spPr bwMode="auto">
          <a:xfrm>
            <a:off x="6240463" y="1720850"/>
            <a:ext cx="18605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m. transv. abd.</a:t>
            </a:r>
          </a:p>
        </p:txBody>
      </p:sp>
      <p:cxnSp>
        <p:nvCxnSpPr>
          <p:cNvPr id="43" name="Egyenes összekötő nyíllal 42"/>
          <p:cNvCxnSpPr/>
          <p:nvPr/>
        </p:nvCxnSpPr>
        <p:spPr>
          <a:xfrm>
            <a:off x="2794000" y="1862138"/>
            <a:ext cx="45720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Egyenes összekötő nyíllal 43"/>
          <p:cNvCxnSpPr/>
          <p:nvPr/>
        </p:nvCxnSpPr>
        <p:spPr>
          <a:xfrm>
            <a:off x="2693988" y="2273300"/>
            <a:ext cx="754062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Egyenes összekötő nyíllal 44"/>
          <p:cNvCxnSpPr/>
          <p:nvPr/>
        </p:nvCxnSpPr>
        <p:spPr>
          <a:xfrm flipV="1">
            <a:off x="5913438" y="1428750"/>
            <a:ext cx="277812" cy="7938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Egyenes összekötő nyíllal 45"/>
          <p:cNvCxnSpPr/>
          <p:nvPr/>
        </p:nvCxnSpPr>
        <p:spPr>
          <a:xfrm flipV="1">
            <a:off x="5708650" y="1916113"/>
            <a:ext cx="554038" cy="15875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810" name="Szövegdoboz 12"/>
          <p:cNvSpPr txBox="1">
            <a:spLocks noChangeArrowheads="1"/>
          </p:cNvSpPr>
          <p:nvPr/>
        </p:nvSpPr>
        <p:spPr bwMode="auto">
          <a:xfrm>
            <a:off x="1862138" y="2947988"/>
            <a:ext cx="12731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fascia lata</a:t>
            </a:r>
          </a:p>
        </p:txBody>
      </p:sp>
      <p:cxnSp>
        <p:nvCxnSpPr>
          <p:cNvPr id="51" name="Egyenes összekötő nyíllal 50"/>
          <p:cNvCxnSpPr/>
          <p:nvPr/>
        </p:nvCxnSpPr>
        <p:spPr>
          <a:xfrm>
            <a:off x="3051175" y="3138488"/>
            <a:ext cx="533400" cy="2222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812" name="Szövegdoboz 11"/>
          <p:cNvSpPr txBox="1">
            <a:spLocks noChangeArrowheads="1"/>
          </p:cNvSpPr>
          <p:nvPr/>
        </p:nvSpPr>
        <p:spPr bwMode="auto">
          <a:xfrm>
            <a:off x="395288" y="5957888"/>
            <a:ext cx="2470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hu-HU" altLang="hu-HU" sz="1800"/>
              <a:t>v. saphena magna</a:t>
            </a:r>
          </a:p>
        </p:txBody>
      </p:sp>
      <p:cxnSp>
        <p:nvCxnSpPr>
          <p:cNvPr id="57" name="Egyenes összekötő nyíllal 56"/>
          <p:cNvCxnSpPr/>
          <p:nvPr/>
        </p:nvCxnSpPr>
        <p:spPr>
          <a:xfrm>
            <a:off x="2820988" y="6173788"/>
            <a:ext cx="45720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814" name="Szövegdoboz 18"/>
          <p:cNvSpPr txBox="1">
            <a:spLocks noChangeArrowheads="1"/>
          </p:cNvSpPr>
          <p:nvPr/>
        </p:nvSpPr>
        <p:spPr bwMode="auto">
          <a:xfrm>
            <a:off x="6262688" y="5556250"/>
            <a:ext cx="26304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ramus sup. ossis pubis</a:t>
            </a:r>
          </a:p>
        </p:txBody>
      </p:sp>
      <p:sp>
        <p:nvSpPr>
          <p:cNvPr id="32815" name="Szövegdoboz 12"/>
          <p:cNvSpPr txBox="1">
            <a:spLocks noChangeArrowheads="1"/>
          </p:cNvSpPr>
          <p:nvPr/>
        </p:nvSpPr>
        <p:spPr bwMode="auto">
          <a:xfrm>
            <a:off x="6262688" y="6075363"/>
            <a:ext cx="12731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fascia lata</a:t>
            </a:r>
          </a:p>
        </p:txBody>
      </p:sp>
      <p:cxnSp>
        <p:nvCxnSpPr>
          <p:cNvPr id="60" name="Egyenes összekötő nyíllal 59"/>
          <p:cNvCxnSpPr>
            <a:stCxn id="32815" idx="1"/>
          </p:cNvCxnSpPr>
          <p:nvPr/>
        </p:nvCxnSpPr>
        <p:spPr>
          <a:xfrm flipH="1" flipV="1">
            <a:off x="5494338" y="6035675"/>
            <a:ext cx="768350" cy="22383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817" name="Szövegdoboz 8"/>
          <p:cNvSpPr txBox="1">
            <a:spLocks noChangeArrowheads="1"/>
          </p:cNvSpPr>
          <p:nvPr/>
        </p:nvSpPr>
        <p:spPr bwMode="auto">
          <a:xfrm>
            <a:off x="1138238" y="2451100"/>
            <a:ext cx="19415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canalis inguinalis</a:t>
            </a:r>
          </a:p>
        </p:txBody>
      </p:sp>
      <p:cxnSp>
        <p:nvCxnSpPr>
          <p:cNvPr id="63" name="Egyenes összekötő nyíllal 62"/>
          <p:cNvCxnSpPr>
            <a:stCxn id="32817" idx="3"/>
          </p:cNvCxnSpPr>
          <p:nvPr/>
        </p:nvCxnSpPr>
        <p:spPr>
          <a:xfrm flipV="1">
            <a:off x="3079750" y="2613025"/>
            <a:ext cx="515938" cy="2222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Egyenes összekötő nyíllal 65"/>
          <p:cNvCxnSpPr>
            <a:endCxn id="32814" idx="1"/>
          </p:cNvCxnSpPr>
          <p:nvPr/>
        </p:nvCxnSpPr>
        <p:spPr>
          <a:xfrm flipV="1">
            <a:off x="5748338" y="5740400"/>
            <a:ext cx="514350" cy="50800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820" name="Szövegdoboz 12"/>
          <p:cNvSpPr txBox="1">
            <a:spLocks noChangeArrowheads="1"/>
          </p:cNvSpPr>
          <p:nvPr/>
        </p:nvSpPr>
        <p:spPr bwMode="auto">
          <a:xfrm>
            <a:off x="6326188" y="3671888"/>
            <a:ext cx="14859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m. pectineus</a:t>
            </a:r>
          </a:p>
        </p:txBody>
      </p:sp>
      <p:cxnSp>
        <p:nvCxnSpPr>
          <p:cNvPr id="70" name="Egyenes összekötő nyíllal 69"/>
          <p:cNvCxnSpPr/>
          <p:nvPr/>
        </p:nvCxnSpPr>
        <p:spPr>
          <a:xfrm flipH="1" flipV="1">
            <a:off x="5570538" y="3584575"/>
            <a:ext cx="787400" cy="27305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822" name="Szövegdoboz 12"/>
          <p:cNvSpPr txBox="1">
            <a:spLocks noChangeArrowheads="1"/>
          </p:cNvSpPr>
          <p:nvPr/>
        </p:nvSpPr>
        <p:spPr bwMode="auto">
          <a:xfrm>
            <a:off x="6411913" y="2686050"/>
            <a:ext cx="16176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a. femoralis</a:t>
            </a:r>
          </a:p>
        </p:txBody>
      </p:sp>
      <p:cxnSp>
        <p:nvCxnSpPr>
          <p:cNvPr id="74" name="Egyenes összekötő nyíllal 73"/>
          <p:cNvCxnSpPr/>
          <p:nvPr/>
        </p:nvCxnSpPr>
        <p:spPr>
          <a:xfrm flipH="1">
            <a:off x="5646738" y="2871788"/>
            <a:ext cx="796925" cy="7937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824" name="Szövegdoboz 12"/>
          <p:cNvSpPr txBox="1">
            <a:spLocks noChangeArrowheads="1"/>
          </p:cNvSpPr>
          <p:nvPr/>
        </p:nvSpPr>
        <p:spPr bwMode="auto">
          <a:xfrm>
            <a:off x="1685925" y="4699000"/>
            <a:ext cx="16192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v. femoralis</a:t>
            </a:r>
          </a:p>
        </p:txBody>
      </p:sp>
      <p:cxnSp>
        <p:nvCxnSpPr>
          <p:cNvPr id="78" name="Egyenes összekötő nyíllal 77"/>
          <p:cNvCxnSpPr>
            <a:endCxn id="25" idx="27"/>
          </p:cNvCxnSpPr>
          <p:nvPr/>
        </p:nvCxnSpPr>
        <p:spPr>
          <a:xfrm>
            <a:off x="2946400" y="4948238"/>
            <a:ext cx="909638" cy="89852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Egyenes összekötő nyíllal 82"/>
          <p:cNvCxnSpPr/>
          <p:nvPr/>
        </p:nvCxnSpPr>
        <p:spPr>
          <a:xfrm>
            <a:off x="2974975" y="5700713"/>
            <a:ext cx="45720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827" name="Szövegdoboz 30731"/>
          <p:cNvSpPr txBox="1">
            <a:spLocks noChangeArrowheads="1"/>
          </p:cNvSpPr>
          <p:nvPr/>
        </p:nvSpPr>
        <p:spPr bwMode="auto">
          <a:xfrm>
            <a:off x="1265238" y="5508625"/>
            <a:ext cx="20113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lamina cribrosa</a:t>
            </a:r>
          </a:p>
        </p:txBody>
      </p:sp>
      <p:sp>
        <p:nvSpPr>
          <p:cNvPr id="32828" name="Szövegdoboz 30733"/>
          <p:cNvSpPr txBox="1">
            <a:spLocks noChangeArrowheads="1"/>
          </p:cNvSpPr>
          <p:nvPr/>
        </p:nvSpPr>
        <p:spPr bwMode="auto">
          <a:xfrm>
            <a:off x="3500438" y="5108575"/>
            <a:ext cx="4873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*</a:t>
            </a:r>
          </a:p>
        </p:txBody>
      </p:sp>
      <p:sp>
        <p:nvSpPr>
          <p:cNvPr id="32829" name="Szövegdoboz 86"/>
          <p:cNvSpPr txBox="1">
            <a:spLocks noChangeArrowheads="1"/>
          </p:cNvSpPr>
          <p:nvPr/>
        </p:nvSpPr>
        <p:spPr bwMode="auto">
          <a:xfrm>
            <a:off x="5321300" y="5087938"/>
            <a:ext cx="4873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*</a:t>
            </a:r>
          </a:p>
        </p:txBody>
      </p:sp>
      <p:sp>
        <p:nvSpPr>
          <p:cNvPr id="32830" name="Szövegdoboz 87"/>
          <p:cNvSpPr txBox="1">
            <a:spLocks noChangeArrowheads="1"/>
          </p:cNvSpPr>
          <p:nvPr/>
        </p:nvSpPr>
        <p:spPr bwMode="auto">
          <a:xfrm>
            <a:off x="5510213" y="2460625"/>
            <a:ext cx="4873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*</a:t>
            </a:r>
          </a:p>
        </p:txBody>
      </p:sp>
      <p:sp>
        <p:nvSpPr>
          <p:cNvPr id="32831" name="Szövegdoboz 30734"/>
          <p:cNvSpPr txBox="1">
            <a:spLocks noChangeArrowheads="1"/>
          </p:cNvSpPr>
          <p:nvPr/>
        </p:nvSpPr>
        <p:spPr bwMode="auto">
          <a:xfrm>
            <a:off x="6253163" y="4641850"/>
            <a:ext cx="16414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falx inguinalis aponeurotica</a:t>
            </a:r>
          </a:p>
        </p:txBody>
      </p:sp>
      <p:cxnSp>
        <p:nvCxnSpPr>
          <p:cNvPr id="90" name="Egyenes összekötő nyíllal 89"/>
          <p:cNvCxnSpPr/>
          <p:nvPr/>
        </p:nvCxnSpPr>
        <p:spPr>
          <a:xfrm flipH="1">
            <a:off x="5646738" y="4983163"/>
            <a:ext cx="598487" cy="22542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833" name="Szövegdoboz 12"/>
          <p:cNvSpPr txBox="1">
            <a:spLocks noChangeArrowheads="1"/>
          </p:cNvSpPr>
          <p:nvPr/>
        </p:nvSpPr>
        <p:spPr bwMode="auto">
          <a:xfrm>
            <a:off x="4308475" y="1166813"/>
            <a:ext cx="8255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fascia iliaca</a:t>
            </a:r>
          </a:p>
        </p:txBody>
      </p:sp>
      <p:sp>
        <p:nvSpPr>
          <p:cNvPr id="32834" name="Szövegdoboz 12"/>
          <p:cNvSpPr txBox="1">
            <a:spLocks noChangeArrowheads="1"/>
          </p:cNvSpPr>
          <p:nvPr/>
        </p:nvSpPr>
        <p:spPr bwMode="auto">
          <a:xfrm>
            <a:off x="4213225" y="3163888"/>
            <a:ext cx="9985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m. ilio-psoas</a:t>
            </a:r>
          </a:p>
        </p:txBody>
      </p:sp>
      <p:sp>
        <p:nvSpPr>
          <p:cNvPr id="32835" name="Szövegdoboz 12"/>
          <p:cNvSpPr txBox="1">
            <a:spLocks noChangeArrowheads="1"/>
          </p:cNvSpPr>
          <p:nvPr/>
        </p:nvSpPr>
        <p:spPr bwMode="auto">
          <a:xfrm>
            <a:off x="4054475" y="4346575"/>
            <a:ext cx="11445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septum femorale</a:t>
            </a:r>
          </a:p>
        </p:txBody>
      </p:sp>
      <p:cxnSp>
        <p:nvCxnSpPr>
          <p:cNvPr id="30738" name="Egyenes összekötő nyíllal 30737"/>
          <p:cNvCxnSpPr/>
          <p:nvPr/>
        </p:nvCxnSpPr>
        <p:spPr>
          <a:xfrm flipH="1" flipV="1">
            <a:off x="4103688" y="2595563"/>
            <a:ext cx="500062" cy="65563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Egyenes összekötő nyíllal 96"/>
          <p:cNvCxnSpPr/>
          <p:nvPr/>
        </p:nvCxnSpPr>
        <p:spPr>
          <a:xfrm flipH="1">
            <a:off x="3851275" y="4924425"/>
            <a:ext cx="577850" cy="5334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838" name="Szövegdoboz 30740"/>
          <p:cNvSpPr txBox="1">
            <a:spLocks noChangeArrowheads="1"/>
          </p:cNvSpPr>
          <p:nvPr/>
        </p:nvSpPr>
        <p:spPr bwMode="auto">
          <a:xfrm>
            <a:off x="3082925" y="3317875"/>
            <a:ext cx="5492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 b="1">
                <a:solidFill>
                  <a:srgbClr val="990099"/>
                </a:solidFill>
              </a:rPr>
              <a:t>A</a:t>
            </a:r>
          </a:p>
        </p:txBody>
      </p:sp>
      <p:sp>
        <p:nvSpPr>
          <p:cNvPr id="32839" name="Szövegdoboz 101"/>
          <p:cNvSpPr txBox="1">
            <a:spLocks noChangeArrowheads="1"/>
          </p:cNvSpPr>
          <p:nvPr/>
        </p:nvSpPr>
        <p:spPr bwMode="auto">
          <a:xfrm>
            <a:off x="4905375" y="2847975"/>
            <a:ext cx="5476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 b="1">
                <a:solidFill>
                  <a:srgbClr val="990099"/>
                </a:solidFill>
              </a:rPr>
              <a:t>B</a:t>
            </a:r>
          </a:p>
        </p:txBody>
      </p:sp>
      <p:sp>
        <p:nvSpPr>
          <p:cNvPr id="32840" name="Szövegdoboz 102"/>
          <p:cNvSpPr txBox="1">
            <a:spLocks noChangeArrowheads="1"/>
          </p:cNvSpPr>
          <p:nvPr/>
        </p:nvSpPr>
        <p:spPr bwMode="auto">
          <a:xfrm>
            <a:off x="2292350" y="5110163"/>
            <a:ext cx="5492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 b="1">
                <a:solidFill>
                  <a:srgbClr val="990099"/>
                </a:solidFill>
              </a:rPr>
              <a:t>C</a:t>
            </a:r>
          </a:p>
        </p:txBody>
      </p:sp>
      <p:sp>
        <p:nvSpPr>
          <p:cNvPr id="32841" name="Szövegdoboz 103"/>
          <p:cNvSpPr txBox="1">
            <a:spLocks noChangeArrowheads="1"/>
          </p:cNvSpPr>
          <p:nvPr/>
        </p:nvSpPr>
        <p:spPr bwMode="auto">
          <a:xfrm>
            <a:off x="4879975" y="5862638"/>
            <a:ext cx="5476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 b="1">
                <a:solidFill>
                  <a:srgbClr val="990099"/>
                </a:solidFill>
              </a:rPr>
              <a:t>D</a:t>
            </a:r>
          </a:p>
        </p:txBody>
      </p:sp>
      <p:sp>
        <p:nvSpPr>
          <p:cNvPr id="15" name="Szabadkézi sokszög 14"/>
          <p:cNvSpPr/>
          <p:nvPr/>
        </p:nvSpPr>
        <p:spPr>
          <a:xfrm>
            <a:off x="3895725" y="1214438"/>
            <a:ext cx="68263" cy="1428750"/>
          </a:xfrm>
          <a:custGeom>
            <a:avLst/>
            <a:gdLst>
              <a:gd name="connsiteX0" fmla="*/ 50104 w 67768"/>
              <a:gd name="connsiteY0" fmla="*/ 0 h 1427967"/>
              <a:gd name="connsiteX1" fmla="*/ 62630 w 67768"/>
              <a:gd name="connsiteY1" fmla="*/ 1252602 h 1427967"/>
              <a:gd name="connsiteX2" fmla="*/ 62630 w 67768"/>
              <a:gd name="connsiteY2" fmla="*/ 1352811 h 1427967"/>
              <a:gd name="connsiteX3" fmla="*/ 0 w 67768"/>
              <a:gd name="connsiteY3" fmla="*/ 1427967 h 1427967"/>
              <a:gd name="connsiteX4" fmla="*/ 0 w 67768"/>
              <a:gd name="connsiteY4" fmla="*/ 1427967 h 1427967"/>
              <a:gd name="connsiteX5" fmla="*/ 0 w 67768"/>
              <a:gd name="connsiteY5" fmla="*/ 1427967 h 1427967"/>
              <a:gd name="connsiteX6" fmla="*/ 25052 w 67768"/>
              <a:gd name="connsiteY6" fmla="*/ 1390389 h 1427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768" h="1427967">
                <a:moveTo>
                  <a:pt x="50104" y="0"/>
                </a:moveTo>
                <a:cubicBezTo>
                  <a:pt x="55323" y="513567"/>
                  <a:pt x="60542" y="1027134"/>
                  <a:pt x="62630" y="1252602"/>
                </a:cubicBezTo>
                <a:cubicBezTo>
                  <a:pt x="64718" y="1478070"/>
                  <a:pt x="73068" y="1323584"/>
                  <a:pt x="62630" y="1352811"/>
                </a:cubicBezTo>
                <a:cubicBezTo>
                  <a:pt x="52192" y="1382038"/>
                  <a:pt x="0" y="1427967"/>
                  <a:pt x="0" y="1427967"/>
                </a:cubicBezTo>
                <a:lnTo>
                  <a:pt x="0" y="1427967"/>
                </a:lnTo>
                <a:lnTo>
                  <a:pt x="0" y="1427967"/>
                </a:lnTo>
                <a:lnTo>
                  <a:pt x="25052" y="1390389"/>
                </a:lnTo>
              </a:path>
            </a:pathLst>
          </a:cu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21" name="Szabadkézi sokszög 20"/>
          <p:cNvSpPr/>
          <p:nvPr/>
        </p:nvSpPr>
        <p:spPr>
          <a:xfrm>
            <a:off x="3582988" y="3870325"/>
            <a:ext cx="400050" cy="1554163"/>
          </a:xfrm>
          <a:custGeom>
            <a:avLst/>
            <a:gdLst>
              <a:gd name="connsiteX0" fmla="*/ 388307 w 401195"/>
              <a:gd name="connsiteY0" fmla="*/ 0 h 1554433"/>
              <a:gd name="connsiteX1" fmla="*/ 400833 w 401195"/>
              <a:gd name="connsiteY1" fmla="*/ 1290181 h 1554433"/>
              <a:gd name="connsiteX2" fmla="*/ 375781 w 401195"/>
              <a:gd name="connsiteY2" fmla="*/ 1377863 h 1554433"/>
              <a:gd name="connsiteX3" fmla="*/ 288098 w 401195"/>
              <a:gd name="connsiteY3" fmla="*/ 1465546 h 1554433"/>
              <a:gd name="connsiteX4" fmla="*/ 200416 w 401195"/>
              <a:gd name="connsiteY4" fmla="*/ 1540702 h 1554433"/>
              <a:gd name="connsiteX5" fmla="*/ 50104 w 401195"/>
              <a:gd name="connsiteY5" fmla="*/ 1553228 h 1554433"/>
              <a:gd name="connsiteX6" fmla="*/ 0 w 401195"/>
              <a:gd name="connsiteY6" fmla="*/ 1553228 h 1554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1195" h="1554433">
                <a:moveTo>
                  <a:pt x="388307" y="0"/>
                </a:moveTo>
                <a:cubicBezTo>
                  <a:pt x="395614" y="530268"/>
                  <a:pt x="402921" y="1060537"/>
                  <a:pt x="400833" y="1290181"/>
                </a:cubicBezTo>
                <a:cubicBezTo>
                  <a:pt x="398745" y="1519825"/>
                  <a:pt x="394570" y="1348636"/>
                  <a:pt x="375781" y="1377863"/>
                </a:cubicBezTo>
                <a:cubicBezTo>
                  <a:pt x="356992" y="1407090"/>
                  <a:pt x="317325" y="1438406"/>
                  <a:pt x="288098" y="1465546"/>
                </a:cubicBezTo>
                <a:cubicBezTo>
                  <a:pt x="258871" y="1492686"/>
                  <a:pt x="240082" y="1526088"/>
                  <a:pt x="200416" y="1540702"/>
                </a:cubicBezTo>
                <a:cubicBezTo>
                  <a:pt x="160750" y="1555316"/>
                  <a:pt x="50104" y="1553228"/>
                  <a:pt x="50104" y="1553228"/>
                </a:cubicBezTo>
                <a:cubicBezTo>
                  <a:pt x="16701" y="1555316"/>
                  <a:pt x="8350" y="1554272"/>
                  <a:pt x="0" y="1553228"/>
                </a:cubicBezTo>
              </a:path>
            </a:pathLst>
          </a:cu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76" name="Szövegdoboz 75"/>
          <p:cNvSpPr txBox="1"/>
          <p:nvPr/>
        </p:nvSpPr>
        <p:spPr>
          <a:xfrm>
            <a:off x="179388" y="266700"/>
            <a:ext cx="8742362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3200" b="1" dirty="0" err="1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Canalis</a:t>
            </a:r>
            <a:r>
              <a:rPr lang="hu-HU" sz="3200" b="1" dirty="0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hu-HU" sz="3200" b="1" dirty="0" err="1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inguinalis</a:t>
            </a:r>
            <a:r>
              <a:rPr lang="hu-HU" sz="3200" b="1" dirty="0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négy </a:t>
            </a:r>
            <a:r>
              <a:rPr lang="hu-HU" sz="3200" b="1" dirty="0" err="1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sagittalis</a:t>
            </a:r>
            <a:r>
              <a:rPr lang="hu-HU" sz="3200" b="1" dirty="0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metszeten</a:t>
            </a:r>
          </a:p>
        </p:txBody>
      </p:sp>
      <p:cxnSp>
        <p:nvCxnSpPr>
          <p:cNvPr id="77" name="Egyenes összekötő nyíllal 76"/>
          <p:cNvCxnSpPr/>
          <p:nvPr/>
        </p:nvCxnSpPr>
        <p:spPr>
          <a:xfrm flipV="1">
            <a:off x="4429125" y="1720850"/>
            <a:ext cx="139700" cy="484188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Cím 1"/>
          <p:cNvSpPr>
            <a:spLocks noGrp="1"/>
          </p:cNvSpPr>
          <p:nvPr>
            <p:ph type="title"/>
          </p:nvPr>
        </p:nvSpPr>
        <p:spPr>
          <a:xfrm>
            <a:off x="12700" y="-100013"/>
            <a:ext cx="9144000" cy="1143001"/>
          </a:xfrm>
        </p:spPr>
        <p:txBody>
          <a:bodyPr/>
          <a:lstStyle/>
          <a:p>
            <a:pPr>
              <a:defRPr/>
            </a:pPr>
            <a:r>
              <a:rPr lang="hu-HU" altLang="hu-HU" sz="3200" b="1" dirty="0" err="1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  <a:cs typeface="+mn-cs"/>
              </a:rPr>
              <a:t>Canalis</a:t>
            </a:r>
            <a:r>
              <a:rPr lang="hu-HU" altLang="hu-HU" sz="3200" b="1" dirty="0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  <a:cs typeface="+mn-cs"/>
              </a:rPr>
              <a:t> </a:t>
            </a:r>
            <a:r>
              <a:rPr lang="hu-HU" altLang="hu-HU" sz="3200" b="1" dirty="0" err="1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  <a:cs typeface="+mn-cs"/>
              </a:rPr>
              <a:t>inguinalis</a:t>
            </a:r>
            <a:r>
              <a:rPr lang="hu-HU" altLang="hu-HU" sz="3200" b="1" dirty="0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  <a:cs typeface="+mn-cs"/>
              </a:rPr>
              <a:t> és </a:t>
            </a:r>
            <a:r>
              <a:rPr lang="hu-HU" altLang="hu-HU" sz="3200" b="1" dirty="0" err="1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  <a:cs typeface="+mn-cs"/>
              </a:rPr>
              <a:t>hiatus</a:t>
            </a:r>
            <a:r>
              <a:rPr lang="hu-HU" altLang="hu-HU" sz="3200" b="1" dirty="0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  <a:cs typeface="+mn-cs"/>
              </a:rPr>
              <a:t> </a:t>
            </a:r>
            <a:r>
              <a:rPr lang="hu-HU" altLang="hu-HU" sz="3200" b="1" dirty="0" err="1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  <a:cs typeface="+mn-cs"/>
              </a:rPr>
              <a:t>subinguinalis</a:t>
            </a:r>
            <a:endParaRPr lang="hu-HU" altLang="hu-HU" sz="3200" b="1" dirty="0">
              <a:solidFill>
                <a:srgbClr val="FF33CC"/>
              </a:solidFill>
              <a:effectLst>
                <a:outerShdw blurRad="38100" dist="38100" dir="2700000" algn="tl">
                  <a:srgbClr val="000000"/>
                </a:outerShdw>
              </a:effectLst>
              <a:ea typeface="+mn-ea"/>
              <a:cs typeface="+mn-cs"/>
            </a:endParaRPr>
          </a:p>
        </p:txBody>
      </p:sp>
      <p:pic>
        <p:nvPicPr>
          <p:cNvPr id="33795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5250" y="912813"/>
            <a:ext cx="8953500" cy="5900737"/>
          </a:xfr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73838" y="600075"/>
            <a:ext cx="2190750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5138" y="4594225"/>
            <a:ext cx="3646487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Kép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5513" y="1038225"/>
            <a:ext cx="4295775" cy="347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églalap 1"/>
          <p:cNvSpPr/>
          <p:nvPr/>
        </p:nvSpPr>
        <p:spPr>
          <a:xfrm flipV="1">
            <a:off x="611188" y="6165850"/>
            <a:ext cx="3529012" cy="488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7" name="Téglalap 6"/>
          <p:cNvSpPr/>
          <p:nvPr/>
        </p:nvSpPr>
        <p:spPr>
          <a:xfrm>
            <a:off x="6562725" y="549275"/>
            <a:ext cx="2190750" cy="358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8" name="Téglalap 7"/>
          <p:cNvSpPr/>
          <p:nvPr/>
        </p:nvSpPr>
        <p:spPr>
          <a:xfrm>
            <a:off x="6562725" y="908050"/>
            <a:ext cx="746125" cy="18240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9" name="Téglalap 8"/>
          <p:cNvSpPr/>
          <p:nvPr/>
        </p:nvSpPr>
        <p:spPr>
          <a:xfrm>
            <a:off x="6659563" y="2349500"/>
            <a:ext cx="865187" cy="86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11" name="Text Box 41"/>
          <p:cNvSpPr txBox="1">
            <a:spLocks noChangeArrowheads="1"/>
          </p:cNvSpPr>
          <p:nvPr/>
        </p:nvSpPr>
        <p:spPr bwMode="auto">
          <a:xfrm>
            <a:off x="611188" y="319088"/>
            <a:ext cx="5184775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hu-HU" altLang="en-US" sz="28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Hatalmas </a:t>
            </a:r>
            <a:r>
              <a:rPr lang="hu-HU" altLang="en-US" sz="2800" b="1" dirty="0" err="1" smtClean="0">
                <a:solidFill>
                  <a:srgbClr val="CC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inguinális</a:t>
            </a:r>
            <a:r>
              <a:rPr lang="hu-HU" altLang="en-US" sz="28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sérv</a:t>
            </a:r>
            <a:endParaRPr lang="en-US" altLang="en-US" sz="2800" b="1" dirty="0" smtClean="0">
              <a:solidFill>
                <a:srgbClr val="CC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913" y="87313"/>
            <a:ext cx="6264275" cy="679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Szövegdoboz 1"/>
          <p:cNvSpPr txBox="1">
            <a:spLocks noChangeArrowheads="1"/>
          </p:cNvSpPr>
          <p:nvPr/>
        </p:nvSpPr>
        <p:spPr bwMode="auto">
          <a:xfrm>
            <a:off x="144463" y="2782888"/>
            <a:ext cx="22669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Anulus inguinalis prof. (fossa ing. lat.)</a:t>
            </a:r>
          </a:p>
        </p:txBody>
      </p:sp>
      <p:sp>
        <p:nvSpPr>
          <p:cNvPr id="35844" name="Szövegdoboz 3"/>
          <p:cNvSpPr txBox="1">
            <a:spLocks noChangeArrowheads="1"/>
          </p:cNvSpPr>
          <p:nvPr/>
        </p:nvSpPr>
        <p:spPr bwMode="auto">
          <a:xfrm>
            <a:off x="144463" y="3948113"/>
            <a:ext cx="16192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Anulus inguinalis spf. (fossa ing. med.)</a:t>
            </a:r>
          </a:p>
        </p:txBody>
      </p:sp>
      <p:sp>
        <p:nvSpPr>
          <p:cNvPr id="35845" name="Szövegdoboz 2"/>
          <p:cNvSpPr txBox="1">
            <a:spLocks noChangeArrowheads="1"/>
          </p:cNvSpPr>
          <p:nvPr/>
        </p:nvSpPr>
        <p:spPr bwMode="auto">
          <a:xfrm>
            <a:off x="7235825" y="1485900"/>
            <a:ext cx="1873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M. obl. ext. abd. </a:t>
            </a:r>
          </a:p>
        </p:txBody>
      </p:sp>
      <p:sp>
        <p:nvSpPr>
          <p:cNvPr id="35846" name="Szövegdoboz 5"/>
          <p:cNvSpPr txBox="1">
            <a:spLocks noChangeArrowheads="1"/>
          </p:cNvSpPr>
          <p:nvPr/>
        </p:nvSpPr>
        <p:spPr bwMode="auto">
          <a:xfrm>
            <a:off x="7235825" y="1989138"/>
            <a:ext cx="18732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M. obl. int. abd. </a:t>
            </a:r>
          </a:p>
        </p:txBody>
      </p:sp>
      <p:sp>
        <p:nvSpPr>
          <p:cNvPr id="35847" name="Szövegdoboz 6"/>
          <p:cNvSpPr txBox="1">
            <a:spLocks noChangeArrowheads="1"/>
          </p:cNvSpPr>
          <p:nvPr/>
        </p:nvSpPr>
        <p:spPr bwMode="auto">
          <a:xfrm>
            <a:off x="7235825" y="2492375"/>
            <a:ext cx="1873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M. transv. abd. </a:t>
            </a:r>
          </a:p>
        </p:txBody>
      </p:sp>
      <p:sp>
        <p:nvSpPr>
          <p:cNvPr id="35848" name="Szövegdoboz 7"/>
          <p:cNvSpPr txBox="1">
            <a:spLocks noChangeArrowheads="1"/>
          </p:cNvSpPr>
          <p:nvPr/>
        </p:nvSpPr>
        <p:spPr bwMode="auto">
          <a:xfrm>
            <a:off x="7242175" y="2924175"/>
            <a:ext cx="18716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Fascia transv.</a:t>
            </a:r>
          </a:p>
        </p:txBody>
      </p:sp>
      <p:sp>
        <p:nvSpPr>
          <p:cNvPr id="35849" name="Szövegdoboz 8"/>
          <p:cNvSpPr txBox="1">
            <a:spLocks noChangeArrowheads="1"/>
          </p:cNvSpPr>
          <p:nvPr/>
        </p:nvSpPr>
        <p:spPr bwMode="auto">
          <a:xfrm>
            <a:off x="7072313" y="3978275"/>
            <a:ext cx="18732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Fossa ing. med.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2555875" y="4587875"/>
            <a:ext cx="2016125" cy="646113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hu-HU" dirty="0" err="1"/>
              <a:t>Preformált</a:t>
            </a:r>
            <a:r>
              <a:rPr lang="hu-HU" dirty="0"/>
              <a:t> nyílás (indirekt sérv)</a:t>
            </a:r>
          </a:p>
        </p:txBody>
      </p:sp>
      <p:sp>
        <p:nvSpPr>
          <p:cNvPr id="35851" name="Szövegdoboz 9"/>
          <p:cNvSpPr txBox="1">
            <a:spLocks noChangeArrowheads="1"/>
          </p:cNvSpPr>
          <p:nvPr/>
        </p:nvSpPr>
        <p:spPr bwMode="auto">
          <a:xfrm>
            <a:off x="2843213" y="5345113"/>
            <a:ext cx="2233612" cy="64611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>
                <a:solidFill>
                  <a:schemeClr val="bg1"/>
                </a:solidFill>
              </a:rPr>
              <a:t>Külön falat tol maga előtt (direkt sérv)</a:t>
            </a:r>
          </a:p>
        </p:txBody>
      </p:sp>
      <p:sp>
        <p:nvSpPr>
          <p:cNvPr id="35852" name="Szövegdoboz 10"/>
          <p:cNvSpPr txBox="1">
            <a:spLocks noChangeArrowheads="1"/>
          </p:cNvSpPr>
          <p:nvPr/>
        </p:nvSpPr>
        <p:spPr bwMode="auto">
          <a:xfrm>
            <a:off x="7072313" y="4727575"/>
            <a:ext cx="15843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Lig. inguinale</a:t>
            </a:r>
          </a:p>
        </p:txBody>
      </p:sp>
      <p:cxnSp>
        <p:nvCxnSpPr>
          <p:cNvPr id="13" name="Egyenes összekötő nyíllal 12"/>
          <p:cNvCxnSpPr/>
          <p:nvPr/>
        </p:nvCxnSpPr>
        <p:spPr>
          <a:xfrm flipV="1">
            <a:off x="2051050" y="2782888"/>
            <a:ext cx="2808288" cy="32226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gyenes összekötő nyíllal 14"/>
          <p:cNvCxnSpPr/>
          <p:nvPr/>
        </p:nvCxnSpPr>
        <p:spPr>
          <a:xfrm flipV="1">
            <a:off x="1538288" y="3538538"/>
            <a:ext cx="3825875" cy="73342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gyenes összekötő nyíllal 16"/>
          <p:cNvCxnSpPr>
            <a:stCxn id="35845" idx="1"/>
          </p:cNvCxnSpPr>
          <p:nvPr/>
        </p:nvCxnSpPr>
        <p:spPr>
          <a:xfrm flipH="1" flipV="1">
            <a:off x="5508625" y="1149350"/>
            <a:ext cx="1727200" cy="52228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gyenes összekötő nyíllal 18"/>
          <p:cNvCxnSpPr>
            <a:stCxn id="35846" idx="1"/>
          </p:cNvCxnSpPr>
          <p:nvPr/>
        </p:nvCxnSpPr>
        <p:spPr>
          <a:xfrm flipH="1" flipV="1">
            <a:off x="5724525" y="1573213"/>
            <a:ext cx="1511300" cy="60007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gyenes összekötő nyíllal 20"/>
          <p:cNvCxnSpPr>
            <a:stCxn id="35847" idx="1"/>
          </p:cNvCxnSpPr>
          <p:nvPr/>
        </p:nvCxnSpPr>
        <p:spPr>
          <a:xfrm flipH="1" flipV="1">
            <a:off x="6191250" y="2132013"/>
            <a:ext cx="1044575" cy="5461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gyenes összekötő nyíllal 22"/>
          <p:cNvCxnSpPr>
            <a:stCxn id="35848" idx="1"/>
          </p:cNvCxnSpPr>
          <p:nvPr/>
        </p:nvCxnSpPr>
        <p:spPr>
          <a:xfrm flipH="1" flipV="1">
            <a:off x="6351588" y="2587625"/>
            <a:ext cx="890587" cy="52228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gyenes összekötő nyíllal 28"/>
          <p:cNvCxnSpPr/>
          <p:nvPr/>
        </p:nvCxnSpPr>
        <p:spPr>
          <a:xfrm flipH="1" flipV="1">
            <a:off x="6280150" y="4005263"/>
            <a:ext cx="776288" cy="88582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gyenes összekötő nyíllal 29"/>
          <p:cNvCxnSpPr/>
          <p:nvPr/>
        </p:nvCxnSpPr>
        <p:spPr>
          <a:xfrm flipH="1" flipV="1">
            <a:off x="5957888" y="3789363"/>
            <a:ext cx="1135062" cy="34766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Box 41"/>
          <p:cNvSpPr txBox="1">
            <a:spLocks noChangeArrowheads="1"/>
          </p:cNvSpPr>
          <p:nvPr/>
        </p:nvSpPr>
        <p:spPr bwMode="auto">
          <a:xfrm>
            <a:off x="1979613" y="44450"/>
            <a:ext cx="5184775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hu-HU" altLang="en-US" sz="28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Direkt és indirekt </a:t>
            </a:r>
            <a:r>
              <a:rPr lang="hu-HU" altLang="en-US" sz="2800" b="1" dirty="0" err="1" smtClean="0">
                <a:solidFill>
                  <a:srgbClr val="CC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inguinális</a:t>
            </a:r>
            <a:r>
              <a:rPr lang="hu-HU" altLang="en-US" sz="28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sérv</a:t>
            </a:r>
            <a:endParaRPr lang="en-US" altLang="en-US" sz="2800" b="1" dirty="0" smtClean="0">
              <a:solidFill>
                <a:srgbClr val="CC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25838" y="1412875"/>
            <a:ext cx="4392612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39"/>
          <p:cNvSpPr txBox="1">
            <a:spLocks noChangeArrowheads="1"/>
          </p:cNvSpPr>
          <p:nvPr/>
        </p:nvSpPr>
        <p:spPr bwMode="auto">
          <a:xfrm>
            <a:off x="1547813" y="476250"/>
            <a:ext cx="6048375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hu-HU" altLang="en-US" sz="28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M. </a:t>
            </a:r>
            <a:r>
              <a:rPr lang="hu-HU" altLang="en-US" sz="2800" b="1" dirty="0" err="1" smtClean="0">
                <a:solidFill>
                  <a:srgbClr val="CC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obliquus</a:t>
            </a:r>
            <a:r>
              <a:rPr lang="hu-HU" altLang="en-US" sz="28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hu-HU" altLang="en-US" sz="2800" b="1" dirty="0" err="1" smtClean="0">
                <a:solidFill>
                  <a:srgbClr val="CC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externus</a:t>
            </a:r>
            <a:r>
              <a:rPr lang="hu-HU" altLang="en-US" sz="28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hu-HU" altLang="en-US" sz="2800" b="1" dirty="0" err="1" smtClean="0">
                <a:solidFill>
                  <a:srgbClr val="CC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abdominis</a:t>
            </a:r>
            <a:endParaRPr lang="en-US" altLang="en-US" sz="2800" b="1" dirty="0" smtClean="0">
              <a:solidFill>
                <a:srgbClr val="CC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6148" name="Kép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913" y="3887788"/>
            <a:ext cx="2565400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églalap 4"/>
          <p:cNvSpPr/>
          <p:nvPr/>
        </p:nvSpPr>
        <p:spPr>
          <a:xfrm>
            <a:off x="3086100" y="6203950"/>
            <a:ext cx="1081088" cy="5762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6" name="Téglalap 5"/>
          <p:cNvSpPr/>
          <p:nvPr/>
        </p:nvSpPr>
        <p:spPr>
          <a:xfrm>
            <a:off x="7378700" y="6065838"/>
            <a:ext cx="1081088" cy="5762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6151" name="Szövegdoboz 1"/>
          <p:cNvSpPr txBox="1">
            <a:spLocks noChangeArrowheads="1"/>
          </p:cNvSpPr>
          <p:nvPr/>
        </p:nvSpPr>
        <p:spPr bwMode="auto">
          <a:xfrm>
            <a:off x="1149350" y="1677988"/>
            <a:ext cx="2592388" cy="1754187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 b="1"/>
              <a:t>Eredés: </a:t>
            </a:r>
            <a:r>
              <a:rPr lang="hu-HU" altLang="hu-HU" sz="1800"/>
              <a:t>5-12. borda,. </a:t>
            </a:r>
          </a:p>
          <a:p>
            <a:pPr>
              <a:spcBef>
                <a:spcPct val="0"/>
              </a:spcBef>
              <a:buFontTx/>
              <a:buNone/>
            </a:pPr>
            <a:endParaRPr lang="hu-HU" altLang="hu-HU" sz="1800" b="1"/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800" b="1"/>
              <a:t>Tapadás: </a:t>
            </a:r>
            <a:r>
              <a:rPr lang="hu-HU" altLang="hu-HU" sz="1800"/>
              <a:t>crista iliaca, linea alba, lig. inguinale, tuberculum pubicum.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2450" y="1557338"/>
            <a:ext cx="5557838" cy="417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Szövegdoboz 2"/>
          <p:cNvSpPr txBox="1">
            <a:spLocks noChangeArrowheads="1"/>
          </p:cNvSpPr>
          <p:nvPr/>
        </p:nvSpPr>
        <p:spPr bwMode="auto">
          <a:xfrm>
            <a:off x="1187450" y="2133600"/>
            <a:ext cx="1871663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Musculus iliacus</a:t>
            </a:r>
          </a:p>
        </p:txBody>
      </p:sp>
      <p:sp>
        <p:nvSpPr>
          <p:cNvPr id="36868" name="Szövegdoboz 3"/>
          <p:cNvSpPr txBox="1">
            <a:spLocks noChangeArrowheads="1"/>
          </p:cNvSpPr>
          <p:nvPr/>
        </p:nvSpPr>
        <p:spPr bwMode="auto">
          <a:xfrm>
            <a:off x="1403350" y="2730500"/>
            <a:ext cx="2016125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Nervus femoralis</a:t>
            </a:r>
          </a:p>
        </p:txBody>
      </p:sp>
      <p:sp>
        <p:nvSpPr>
          <p:cNvPr id="36869" name="Szövegdoboz 4"/>
          <p:cNvSpPr txBox="1">
            <a:spLocks noChangeArrowheads="1"/>
          </p:cNvSpPr>
          <p:nvPr/>
        </p:nvSpPr>
        <p:spPr bwMode="auto">
          <a:xfrm>
            <a:off x="1485900" y="3144838"/>
            <a:ext cx="1851025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Arteria femoralis</a:t>
            </a:r>
          </a:p>
        </p:txBody>
      </p:sp>
      <p:sp>
        <p:nvSpPr>
          <p:cNvPr id="36870" name="Szövegdoboz 5"/>
          <p:cNvSpPr txBox="1">
            <a:spLocks noChangeArrowheads="1"/>
          </p:cNvSpPr>
          <p:nvPr/>
        </p:nvSpPr>
        <p:spPr bwMode="auto">
          <a:xfrm>
            <a:off x="1619250" y="3513138"/>
            <a:ext cx="1800225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Vena femoralis</a:t>
            </a:r>
          </a:p>
        </p:txBody>
      </p:sp>
      <p:sp>
        <p:nvSpPr>
          <p:cNvPr id="36871" name="Szövegdoboz 6"/>
          <p:cNvSpPr txBox="1">
            <a:spLocks noChangeArrowheads="1"/>
          </p:cNvSpPr>
          <p:nvPr/>
        </p:nvSpPr>
        <p:spPr bwMode="auto">
          <a:xfrm>
            <a:off x="842963" y="3925888"/>
            <a:ext cx="2592387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Femoralis sérv tömlője</a:t>
            </a:r>
          </a:p>
        </p:txBody>
      </p:sp>
      <p:sp>
        <p:nvSpPr>
          <p:cNvPr id="36872" name="Szövegdoboz 7"/>
          <p:cNvSpPr txBox="1">
            <a:spLocks noChangeArrowheads="1"/>
          </p:cNvSpPr>
          <p:nvPr/>
        </p:nvSpPr>
        <p:spPr bwMode="auto">
          <a:xfrm>
            <a:off x="5003800" y="5407025"/>
            <a:ext cx="2160588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1800"/>
              <a:t>Inguinalis (indirekt) sérv tömlője</a:t>
            </a:r>
          </a:p>
        </p:txBody>
      </p:sp>
      <p:sp>
        <p:nvSpPr>
          <p:cNvPr id="36873" name="Szövegdoboz 8"/>
          <p:cNvSpPr txBox="1">
            <a:spLocks noChangeArrowheads="1"/>
          </p:cNvSpPr>
          <p:nvPr/>
        </p:nvSpPr>
        <p:spPr bwMode="auto">
          <a:xfrm>
            <a:off x="5795963" y="3635375"/>
            <a:ext cx="2462212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Tuberculum pubicum</a:t>
            </a:r>
          </a:p>
        </p:txBody>
      </p:sp>
      <p:sp>
        <p:nvSpPr>
          <p:cNvPr id="36874" name="Szövegdoboz 9"/>
          <p:cNvSpPr txBox="1">
            <a:spLocks noChangeArrowheads="1"/>
          </p:cNvSpPr>
          <p:nvPr/>
        </p:nvSpPr>
        <p:spPr bwMode="auto">
          <a:xfrm>
            <a:off x="5854700" y="2589213"/>
            <a:ext cx="1862138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Anulus ing. prof.</a:t>
            </a:r>
          </a:p>
        </p:txBody>
      </p:sp>
      <p:sp>
        <p:nvSpPr>
          <p:cNvPr id="36875" name="Szövegdoboz 10"/>
          <p:cNvSpPr txBox="1">
            <a:spLocks noChangeArrowheads="1"/>
          </p:cNvSpPr>
          <p:nvPr/>
        </p:nvSpPr>
        <p:spPr bwMode="auto">
          <a:xfrm>
            <a:off x="5795963" y="2943225"/>
            <a:ext cx="2160587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Anulus ing. spf.</a:t>
            </a:r>
          </a:p>
        </p:txBody>
      </p:sp>
      <p:sp>
        <p:nvSpPr>
          <p:cNvPr id="36876" name="Szövegdoboz 11"/>
          <p:cNvSpPr txBox="1">
            <a:spLocks noChangeArrowheads="1"/>
          </p:cNvSpPr>
          <p:nvPr/>
        </p:nvSpPr>
        <p:spPr bwMode="auto">
          <a:xfrm>
            <a:off x="5688013" y="2133600"/>
            <a:ext cx="2484437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A. &amp; V. epigastrica inf.</a:t>
            </a:r>
          </a:p>
        </p:txBody>
      </p:sp>
      <p:sp>
        <p:nvSpPr>
          <p:cNvPr id="13" name="Text Box 41"/>
          <p:cNvSpPr txBox="1">
            <a:spLocks noChangeArrowheads="1"/>
          </p:cNvSpPr>
          <p:nvPr/>
        </p:nvSpPr>
        <p:spPr bwMode="auto">
          <a:xfrm>
            <a:off x="2008188" y="444500"/>
            <a:ext cx="5184775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hu-HU" altLang="en-US" sz="2800" b="1" dirty="0" err="1" smtClean="0">
                <a:solidFill>
                  <a:srgbClr val="CC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Inguinális</a:t>
            </a:r>
            <a:r>
              <a:rPr lang="hu-HU" altLang="en-US" sz="28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és </a:t>
            </a:r>
            <a:r>
              <a:rPr lang="hu-HU" altLang="en-US" sz="2800" b="1" dirty="0" err="1" smtClean="0">
                <a:solidFill>
                  <a:srgbClr val="CC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femorális</a:t>
            </a:r>
            <a:r>
              <a:rPr lang="hu-HU" altLang="en-US" sz="28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sérv</a:t>
            </a:r>
            <a:endParaRPr lang="en-US" altLang="en-US" sz="2800" b="1" dirty="0" smtClean="0">
              <a:solidFill>
                <a:srgbClr val="CC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412875"/>
            <a:ext cx="9144000" cy="426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41"/>
          <p:cNvSpPr txBox="1">
            <a:spLocks noChangeArrowheads="1"/>
          </p:cNvSpPr>
          <p:nvPr/>
        </p:nvSpPr>
        <p:spPr bwMode="auto">
          <a:xfrm>
            <a:off x="1979613" y="255588"/>
            <a:ext cx="5184775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hu-HU" altLang="en-US" sz="28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Direkt és indirekt </a:t>
            </a:r>
            <a:r>
              <a:rPr lang="hu-HU" altLang="en-US" sz="2800" b="1" dirty="0" err="1" smtClean="0">
                <a:solidFill>
                  <a:srgbClr val="CC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inguinális</a:t>
            </a:r>
            <a:r>
              <a:rPr lang="hu-HU" altLang="en-US" sz="28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sérv</a:t>
            </a:r>
            <a:endParaRPr lang="en-US" altLang="en-US" sz="2800" b="1" dirty="0" smtClean="0">
              <a:solidFill>
                <a:srgbClr val="CC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37892" name="Szövegdoboz 3"/>
          <p:cNvSpPr txBox="1">
            <a:spLocks noChangeArrowheads="1"/>
          </p:cNvSpPr>
          <p:nvPr/>
        </p:nvSpPr>
        <p:spPr bwMode="auto">
          <a:xfrm>
            <a:off x="1116013" y="930275"/>
            <a:ext cx="2519362" cy="369888"/>
          </a:xfrm>
          <a:prstGeom prst="rect">
            <a:avLst/>
          </a:prstGeom>
          <a:solidFill>
            <a:srgbClr val="99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1800">
                <a:solidFill>
                  <a:schemeClr val="bg1"/>
                </a:solidFill>
              </a:rPr>
              <a:t>Fossa inguinalis med.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5651500" y="930275"/>
            <a:ext cx="2376488" cy="369888"/>
          </a:xfrm>
          <a:prstGeom prst="rect">
            <a:avLst/>
          </a:prstGeom>
          <a:solidFill>
            <a:schemeClr val="accent5">
              <a:lumMod val="9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hu-HU" dirty="0"/>
              <a:t>Fossa </a:t>
            </a:r>
            <a:r>
              <a:rPr lang="hu-HU" dirty="0" err="1"/>
              <a:t>inguinalis</a:t>
            </a:r>
            <a:r>
              <a:rPr lang="hu-HU" dirty="0"/>
              <a:t> lat.</a:t>
            </a:r>
          </a:p>
        </p:txBody>
      </p:sp>
      <p:sp>
        <p:nvSpPr>
          <p:cNvPr id="37894" name="Szövegdoboz 5"/>
          <p:cNvSpPr txBox="1">
            <a:spLocks noChangeArrowheads="1"/>
          </p:cNvSpPr>
          <p:nvPr/>
        </p:nvSpPr>
        <p:spPr bwMode="auto">
          <a:xfrm>
            <a:off x="1331913" y="5826125"/>
            <a:ext cx="18002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Anulus ing. spf.</a:t>
            </a:r>
          </a:p>
        </p:txBody>
      </p:sp>
      <p:sp>
        <p:nvSpPr>
          <p:cNvPr id="37895" name="Szövegdoboz 6"/>
          <p:cNvSpPr txBox="1">
            <a:spLocks noChangeArrowheads="1"/>
          </p:cNvSpPr>
          <p:nvPr/>
        </p:nvSpPr>
        <p:spPr bwMode="auto">
          <a:xfrm>
            <a:off x="5580063" y="5867400"/>
            <a:ext cx="26638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Anulus ing. prof. et spf.</a:t>
            </a:r>
          </a:p>
        </p:txBody>
      </p:sp>
      <p:sp>
        <p:nvSpPr>
          <p:cNvPr id="37896" name="Szövegdoboz 7"/>
          <p:cNvSpPr txBox="1">
            <a:spLocks noChangeArrowheads="1"/>
          </p:cNvSpPr>
          <p:nvPr/>
        </p:nvSpPr>
        <p:spPr bwMode="auto">
          <a:xfrm>
            <a:off x="1692275" y="6165850"/>
            <a:ext cx="11874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(szerzett)</a:t>
            </a:r>
          </a:p>
        </p:txBody>
      </p:sp>
      <p:sp>
        <p:nvSpPr>
          <p:cNvPr id="37897" name="Szövegdoboz 8"/>
          <p:cNvSpPr txBox="1">
            <a:spLocks noChangeArrowheads="1"/>
          </p:cNvSpPr>
          <p:nvPr/>
        </p:nvSpPr>
        <p:spPr bwMode="auto">
          <a:xfrm>
            <a:off x="5364163" y="6165850"/>
            <a:ext cx="3095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(veleszületett vagy szerzett)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350" y="2060575"/>
            <a:ext cx="3973513" cy="443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Kép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2213" y="2060575"/>
            <a:ext cx="3890962" cy="448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1"/>
          <p:cNvSpPr txBox="1">
            <a:spLocks noChangeArrowheads="1"/>
          </p:cNvSpPr>
          <p:nvPr/>
        </p:nvSpPr>
        <p:spPr bwMode="auto">
          <a:xfrm>
            <a:off x="1979613" y="255588"/>
            <a:ext cx="5184775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hu-HU" altLang="en-US" sz="28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Direkt és indirekt </a:t>
            </a:r>
            <a:r>
              <a:rPr lang="hu-HU" altLang="en-US" sz="2800" b="1" dirty="0" err="1" smtClean="0">
                <a:solidFill>
                  <a:srgbClr val="CC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inguinális</a:t>
            </a:r>
            <a:r>
              <a:rPr lang="hu-HU" altLang="en-US" sz="28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sérv</a:t>
            </a:r>
            <a:endParaRPr lang="en-US" altLang="en-US" sz="2800" b="1" dirty="0" smtClean="0">
              <a:solidFill>
                <a:srgbClr val="CC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5002213" y="6453188"/>
            <a:ext cx="1223962" cy="3603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38918" name="Szövegdoboz 6"/>
          <p:cNvSpPr txBox="1">
            <a:spLocks noChangeArrowheads="1"/>
          </p:cNvSpPr>
          <p:nvPr/>
        </p:nvSpPr>
        <p:spPr bwMode="auto">
          <a:xfrm rot="-5400000">
            <a:off x="1866106" y="1091407"/>
            <a:ext cx="14446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1800"/>
              <a:t>A. &amp; V. epi-gastrica inf.</a:t>
            </a:r>
          </a:p>
        </p:txBody>
      </p:sp>
      <p:sp>
        <p:nvSpPr>
          <p:cNvPr id="38919" name="Szövegdoboz 7"/>
          <p:cNvSpPr txBox="1">
            <a:spLocks noChangeArrowheads="1"/>
          </p:cNvSpPr>
          <p:nvPr/>
        </p:nvSpPr>
        <p:spPr bwMode="auto">
          <a:xfrm rot="-5400000">
            <a:off x="6009481" y="1197770"/>
            <a:ext cx="18002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1800"/>
              <a:t>A. &amp; V. epi-gastrica inf.</a:t>
            </a:r>
          </a:p>
        </p:txBody>
      </p:sp>
      <p:sp>
        <p:nvSpPr>
          <p:cNvPr id="38920" name="Szövegdoboz 8"/>
          <p:cNvSpPr txBox="1">
            <a:spLocks noChangeArrowheads="1"/>
          </p:cNvSpPr>
          <p:nvPr/>
        </p:nvSpPr>
        <p:spPr bwMode="auto">
          <a:xfrm rot="-5400000">
            <a:off x="570706" y="1221582"/>
            <a:ext cx="14382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1800"/>
              <a:t>Peritoneum</a:t>
            </a:r>
          </a:p>
        </p:txBody>
      </p:sp>
      <p:sp>
        <p:nvSpPr>
          <p:cNvPr id="38921" name="Szövegdoboz 9"/>
          <p:cNvSpPr txBox="1">
            <a:spLocks noChangeArrowheads="1"/>
          </p:cNvSpPr>
          <p:nvPr/>
        </p:nvSpPr>
        <p:spPr bwMode="auto">
          <a:xfrm rot="-5400000">
            <a:off x="5114131" y="1442244"/>
            <a:ext cx="14382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1800"/>
              <a:t>Peritoneum</a:t>
            </a:r>
          </a:p>
        </p:txBody>
      </p:sp>
      <p:sp>
        <p:nvSpPr>
          <p:cNvPr id="53258" name="Szövegdoboz 10"/>
          <p:cNvSpPr txBox="1">
            <a:spLocks noChangeArrowheads="1"/>
          </p:cNvSpPr>
          <p:nvPr/>
        </p:nvSpPr>
        <p:spPr bwMode="auto">
          <a:xfrm rot="-5400000">
            <a:off x="7215981" y="1359695"/>
            <a:ext cx="1114425" cy="646112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hu-HU" altLang="hu-HU" smtClean="0"/>
              <a:t>Anulus ing. prof.</a:t>
            </a:r>
          </a:p>
        </p:txBody>
      </p:sp>
      <p:sp>
        <p:nvSpPr>
          <p:cNvPr id="53259" name="Szövegdoboz 11"/>
          <p:cNvSpPr txBox="1">
            <a:spLocks noChangeArrowheads="1"/>
          </p:cNvSpPr>
          <p:nvPr/>
        </p:nvSpPr>
        <p:spPr bwMode="auto">
          <a:xfrm rot="16200000">
            <a:off x="2619375" y="1217613"/>
            <a:ext cx="1119188" cy="646112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hu-HU" altLang="hu-HU" dirty="0" err="1" smtClean="0"/>
              <a:t>Anulus</a:t>
            </a:r>
            <a:r>
              <a:rPr lang="hu-HU" altLang="hu-HU" dirty="0" smtClean="0"/>
              <a:t> ing. prof.</a:t>
            </a:r>
          </a:p>
        </p:txBody>
      </p:sp>
      <p:sp>
        <p:nvSpPr>
          <p:cNvPr id="38924" name="Szövegdoboz 12"/>
          <p:cNvSpPr txBox="1">
            <a:spLocks noChangeArrowheads="1"/>
          </p:cNvSpPr>
          <p:nvPr/>
        </p:nvSpPr>
        <p:spPr bwMode="auto">
          <a:xfrm rot="-5400000">
            <a:off x="3067050" y="1060450"/>
            <a:ext cx="14398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1800"/>
              <a:t>Extraperito-neális zsír</a:t>
            </a:r>
          </a:p>
        </p:txBody>
      </p:sp>
      <p:sp>
        <p:nvSpPr>
          <p:cNvPr id="38925" name="Szövegdoboz 13"/>
          <p:cNvSpPr txBox="1">
            <a:spLocks noChangeArrowheads="1"/>
          </p:cNvSpPr>
          <p:nvPr/>
        </p:nvSpPr>
        <p:spPr bwMode="auto">
          <a:xfrm rot="-5400000">
            <a:off x="5612606" y="1291432"/>
            <a:ext cx="14382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1800"/>
              <a:t>Extraperito-neális zsír</a:t>
            </a:r>
          </a:p>
        </p:txBody>
      </p:sp>
      <p:sp>
        <p:nvSpPr>
          <p:cNvPr id="38926" name="Szövegdoboz 14"/>
          <p:cNvSpPr txBox="1">
            <a:spLocks noChangeArrowheads="1"/>
          </p:cNvSpPr>
          <p:nvPr/>
        </p:nvSpPr>
        <p:spPr bwMode="auto">
          <a:xfrm>
            <a:off x="2193925" y="5589588"/>
            <a:ext cx="9350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Here</a:t>
            </a:r>
          </a:p>
        </p:txBody>
      </p:sp>
      <p:sp>
        <p:nvSpPr>
          <p:cNvPr id="38927" name="Szövegdoboz 15"/>
          <p:cNvSpPr txBox="1">
            <a:spLocks noChangeArrowheads="1"/>
          </p:cNvSpPr>
          <p:nvPr/>
        </p:nvSpPr>
        <p:spPr bwMode="auto">
          <a:xfrm>
            <a:off x="6296025" y="5519738"/>
            <a:ext cx="936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Here</a:t>
            </a:r>
          </a:p>
        </p:txBody>
      </p:sp>
      <p:sp>
        <p:nvSpPr>
          <p:cNvPr id="38928" name="Szövegdoboz 16"/>
          <p:cNvSpPr txBox="1">
            <a:spLocks noChangeArrowheads="1"/>
          </p:cNvSpPr>
          <p:nvPr/>
        </p:nvSpPr>
        <p:spPr bwMode="auto">
          <a:xfrm>
            <a:off x="2541588" y="3748088"/>
            <a:ext cx="1752600" cy="369887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Anulus ing. spf.</a:t>
            </a:r>
          </a:p>
        </p:txBody>
      </p:sp>
      <p:sp>
        <p:nvSpPr>
          <p:cNvPr id="38929" name="Szövegdoboz 17"/>
          <p:cNvSpPr txBox="1">
            <a:spLocks noChangeArrowheads="1"/>
          </p:cNvSpPr>
          <p:nvPr/>
        </p:nvSpPr>
        <p:spPr bwMode="auto">
          <a:xfrm>
            <a:off x="6611938" y="3600450"/>
            <a:ext cx="1754187" cy="369888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Anulus ing. spf.</a:t>
            </a:r>
          </a:p>
        </p:txBody>
      </p:sp>
      <p:sp>
        <p:nvSpPr>
          <p:cNvPr id="38930" name="Szövegdoboz 18"/>
          <p:cNvSpPr txBox="1">
            <a:spLocks noChangeArrowheads="1"/>
          </p:cNvSpPr>
          <p:nvPr/>
        </p:nvSpPr>
        <p:spPr bwMode="auto">
          <a:xfrm>
            <a:off x="6297613" y="4387850"/>
            <a:ext cx="20161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„Cavum peritonei”</a:t>
            </a:r>
          </a:p>
        </p:txBody>
      </p:sp>
      <p:sp>
        <p:nvSpPr>
          <p:cNvPr id="38931" name="Szövegdoboz 19"/>
          <p:cNvSpPr txBox="1">
            <a:spLocks noChangeArrowheads="1"/>
          </p:cNvSpPr>
          <p:nvPr/>
        </p:nvSpPr>
        <p:spPr bwMode="auto">
          <a:xfrm rot="-3354615">
            <a:off x="11113" y="4049713"/>
            <a:ext cx="20145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„Cavum peritonei”</a:t>
            </a:r>
          </a:p>
        </p:txBody>
      </p:sp>
      <p:sp>
        <p:nvSpPr>
          <p:cNvPr id="38932" name="Szövegdoboz 20"/>
          <p:cNvSpPr txBox="1">
            <a:spLocks noChangeArrowheads="1"/>
          </p:cNvSpPr>
          <p:nvPr/>
        </p:nvSpPr>
        <p:spPr bwMode="auto">
          <a:xfrm rot="-3354615">
            <a:off x="-52387" y="3563938"/>
            <a:ext cx="20145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Falx inguinalis</a:t>
            </a:r>
          </a:p>
        </p:txBody>
      </p:sp>
      <p:sp>
        <p:nvSpPr>
          <p:cNvPr id="38933" name="Szövegdoboz 21"/>
          <p:cNvSpPr txBox="1">
            <a:spLocks noChangeArrowheads="1"/>
          </p:cNvSpPr>
          <p:nvPr/>
        </p:nvSpPr>
        <p:spPr bwMode="auto">
          <a:xfrm rot="-3354615">
            <a:off x="4264819" y="3404394"/>
            <a:ext cx="2016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Falx inguinalis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ullám 1"/>
          <p:cNvSpPr/>
          <p:nvPr/>
        </p:nvSpPr>
        <p:spPr>
          <a:xfrm>
            <a:off x="2195513" y="1700213"/>
            <a:ext cx="4752975" cy="2879725"/>
          </a:xfrm>
          <a:prstGeom prst="wav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u-HU" sz="4000" dirty="0" err="1">
                <a:solidFill>
                  <a:srgbClr val="FF0000"/>
                </a:solidFill>
              </a:rPr>
              <a:t>Canalis</a:t>
            </a:r>
            <a:r>
              <a:rPr lang="hu-HU" sz="4000" dirty="0">
                <a:solidFill>
                  <a:srgbClr val="FF0000"/>
                </a:solidFill>
              </a:rPr>
              <a:t> </a:t>
            </a:r>
            <a:r>
              <a:rPr lang="hu-HU" sz="4000" dirty="0" err="1">
                <a:solidFill>
                  <a:srgbClr val="FF0000"/>
                </a:solidFill>
              </a:rPr>
              <a:t>femoralis</a:t>
            </a:r>
            <a:r>
              <a:rPr lang="hu-HU" sz="4000" dirty="0">
                <a:solidFill>
                  <a:srgbClr val="FF0000"/>
                </a:solidFill>
              </a:rPr>
              <a:t> et </a:t>
            </a:r>
            <a:r>
              <a:rPr lang="hu-HU" sz="4000" dirty="0" err="1">
                <a:solidFill>
                  <a:srgbClr val="FF0000"/>
                </a:solidFill>
              </a:rPr>
              <a:t>adductorius</a:t>
            </a:r>
            <a:endParaRPr lang="hu-HU" sz="4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9975" y="855663"/>
            <a:ext cx="4464050" cy="588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Szövegdoboz 2"/>
          <p:cNvSpPr txBox="1">
            <a:spLocks noChangeArrowheads="1"/>
          </p:cNvSpPr>
          <p:nvPr/>
        </p:nvSpPr>
        <p:spPr bwMode="auto">
          <a:xfrm>
            <a:off x="1042988" y="4252913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Fascia lata</a:t>
            </a:r>
          </a:p>
        </p:txBody>
      </p:sp>
      <p:sp>
        <p:nvSpPr>
          <p:cNvPr id="40964" name="Szövegdoboz 3"/>
          <p:cNvSpPr txBox="1">
            <a:spLocks noChangeArrowheads="1"/>
          </p:cNvSpPr>
          <p:nvPr/>
        </p:nvSpPr>
        <p:spPr bwMode="auto">
          <a:xfrm>
            <a:off x="827088" y="3779838"/>
            <a:ext cx="15128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Femoral vein</a:t>
            </a:r>
          </a:p>
        </p:txBody>
      </p:sp>
      <p:sp>
        <p:nvSpPr>
          <p:cNvPr id="40965" name="Szövegdoboz 4"/>
          <p:cNvSpPr txBox="1">
            <a:spLocks noChangeArrowheads="1"/>
          </p:cNvSpPr>
          <p:nvPr/>
        </p:nvSpPr>
        <p:spPr bwMode="auto">
          <a:xfrm>
            <a:off x="681038" y="3451225"/>
            <a:ext cx="17351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Femoral artery</a:t>
            </a:r>
          </a:p>
        </p:txBody>
      </p:sp>
      <p:sp>
        <p:nvSpPr>
          <p:cNvPr id="40966" name="Szövegdoboz 5"/>
          <p:cNvSpPr txBox="1">
            <a:spLocks noChangeArrowheads="1"/>
          </p:cNvSpPr>
          <p:nvPr/>
        </p:nvSpPr>
        <p:spPr bwMode="auto">
          <a:xfrm>
            <a:off x="827088" y="3017838"/>
            <a:ext cx="16573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Lig. inguinale</a:t>
            </a:r>
          </a:p>
        </p:txBody>
      </p:sp>
      <p:sp>
        <p:nvSpPr>
          <p:cNvPr id="40967" name="Szövegdoboz 6"/>
          <p:cNvSpPr txBox="1">
            <a:spLocks noChangeArrowheads="1"/>
          </p:cNvSpPr>
          <p:nvPr/>
        </p:nvSpPr>
        <p:spPr bwMode="auto">
          <a:xfrm>
            <a:off x="931863" y="2628900"/>
            <a:ext cx="14795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Fascia iliaca</a:t>
            </a:r>
          </a:p>
        </p:txBody>
      </p:sp>
      <p:sp>
        <p:nvSpPr>
          <p:cNvPr id="40968" name="Szövegdoboz 7"/>
          <p:cNvSpPr txBox="1">
            <a:spLocks noChangeArrowheads="1"/>
          </p:cNvSpPr>
          <p:nvPr/>
        </p:nvSpPr>
        <p:spPr bwMode="auto">
          <a:xfrm>
            <a:off x="144463" y="2197100"/>
            <a:ext cx="23399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Spina iliaca ant. sup.</a:t>
            </a:r>
          </a:p>
        </p:txBody>
      </p:sp>
      <p:sp>
        <p:nvSpPr>
          <p:cNvPr id="40969" name="Szövegdoboz 8"/>
          <p:cNvSpPr txBox="1">
            <a:spLocks noChangeArrowheads="1"/>
          </p:cNvSpPr>
          <p:nvPr/>
        </p:nvSpPr>
        <p:spPr bwMode="auto">
          <a:xfrm>
            <a:off x="6804025" y="895350"/>
            <a:ext cx="20383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Nervus femoralis</a:t>
            </a:r>
          </a:p>
        </p:txBody>
      </p:sp>
      <p:sp>
        <p:nvSpPr>
          <p:cNvPr id="40970" name="Szövegdoboz 9"/>
          <p:cNvSpPr txBox="1">
            <a:spLocks noChangeArrowheads="1"/>
          </p:cNvSpPr>
          <p:nvPr/>
        </p:nvSpPr>
        <p:spPr bwMode="auto">
          <a:xfrm>
            <a:off x="6732588" y="5949950"/>
            <a:ext cx="24796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Vena saphena magna</a:t>
            </a:r>
          </a:p>
        </p:txBody>
      </p:sp>
      <p:sp>
        <p:nvSpPr>
          <p:cNvPr id="40971" name="Szövegdoboz 10"/>
          <p:cNvSpPr txBox="1">
            <a:spLocks noChangeArrowheads="1"/>
          </p:cNvSpPr>
          <p:nvPr/>
        </p:nvSpPr>
        <p:spPr bwMode="auto">
          <a:xfrm>
            <a:off x="6948488" y="1389063"/>
            <a:ext cx="13684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Musculus iliopsoas</a:t>
            </a:r>
          </a:p>
        </p:txBody>
      </p:sp>
      <p:sp>
        <p:nvSpPr>
          <p:cNvPr id="40972" name="Szövegdoboz 11"/>
          <p:cNvSpPr txBox="1">
            <a:spLocks noChangeArrowheads="1"/>
          </p:cNvSpPr>
          <p:nvPr/>
        </p:nvSpPr>
        <p:spPr bwMode="auto">
          <a:xfrm>
            <a:off x="6764338" y="2381250"/>
            <a:ext cx="22145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Arcus iliopectineus</a:t>
            </a:r>
          </a:p>
        </p:txBody>
      </p:sp>
      <p:sp>
        <p:nvSpPr>
          <p:cNvPr id="40973" name="Szövegdoboz 12"/>
          <p:cNvSpPr txBox="1">
            <a:spLocks noChangeArrowheads="1"/>
          </p:cNvSpPr>
          <p:nvPr/>
        </p:nvSpPr>
        <p:spPr bwMode="auto">
          <a:xfrm>
            <a:off x="6784975" y="2833688"/>
            <a:ext cx="22129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Nodus lymphaticus</a:t>
            </a:r>
          </a:p>
        </p:txBody>
      </p:sp>
      <p:sp>
        <p:nvSpPr>
          <p:cNvPr id="40974" name="Szövegdoboz 13"/>
          <p:cNvSpPr txBox="1">
            <a:spLocks noChangeArrowheads="1"/>
          </p:cNvSpPr>
          <p:nvPr/>
        </p:nvSpPr>
        <p:spPr bwMode="auto">
          <a:xfrm>
            <a:off x="6784975" y="5565775"/>
            <a:ext cx="19542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Hiatus saphenus</a:t>
            </a:r>
          </a:p>
        </p:txBody>
      </p:sp>
      <p:sp>
        <p:nvSpPr>
          <p:cNvPr id="40975" name="Szövegdoboz 14"/>
          <p:cNvSpPr txBox="1">
            <a:spLocks noChangeArrowheads="1"/>
          </p:cNvSpPr>
          <p:nvPr/>
        </p:nvSpPr>
        <p:spPr bwMode="auto">
          <a:xfrm>
            <a:off x="6818313" y="5111750"/>
            <a:ext cx="16446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Mély nyirokér</a:t>
            </a:r>
          </a:p>
        </p:txBody>
      </p:sp>
      <p:sp>
        <p:nvSpPr>
          <p:cNvPr id="40976" name="Szövegdoboz 15"/>
          <p:cNvSpPr txBox="1">
            <a:spLocks noChangeArrowheads="1"/>
          </p:cNvSpPr>
          <p:nvPr/>
        </p:nvSpPr>
        <p:spPr bwMode="auto">
          <a:xfrm>
            <a:off x="6829425" y="4729163"/>
            <a:ext cx="20129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Vagina femoralis*</a:t>
            </a:r>
          </a:p>
        </p:txBody>
      </p:sp>
      <p:sp>
        <p:nvSpPr>
          <p:cNvPr id="40977" name="Szövegdoboz 16"/>
          <p:cNvSpPr txBox="1">
            <a:spLocks noChangeArrowheads="1"/>
          </p:cNvSpPr>
          <p:nvPr/>
        </p:nvSpPr>
        <p:spPr bwMode="auto">
          <a:xfrm>
            <a:off x="6818313" y="4367213"/>
            <a:ext cx="13684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Fascia lata</a:t>
            </a:r>
          </a:p>
        </p:txBody>
      </p:sp>
      <p:sp>
        <p:nvSpPr>
          <p:cNvPr id="40978" name="Szövegdoboz 17"/>
          <p:cNvSpPr txBox="1">
            <a:spLocks noChangeArrowheads="1"/>
          </p:cNvSpPr>
          <p:nvPr/>
        </p:nvSpPr>
        <p:spPr bwMode="auto">
          <a:xfrm>
            <a:off x="6796088" y="4052888"/>
            <a:ext cx="17367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Lig. lacunare</a:t>
            </a:r>
          </a:p>
        </p:txBody>
      </p:sp>
      <p:sp>
        <p:nvSpPr>
          <p:cNvPr id="40979" name="Szövegdoboz 18"/>
          <p:cNvSpPr txBox="1">
            <a:spLocks noChangeArrowheads="1"/>
          </p:cNvSpPr>
          <p:nvPr/>
        </p:nvSpPr>
        <p:spPr bwMode="auto">
          <a:xfrm>
            <a:off x="6818313" y="3716338"/>
            <a:ext cx="19208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Anulus femoralis</a:t>
            </a:r>
          </a:p>
        </p:txBody>
      </p:sp>
      <p:sp>
        <p:nvSpPr>
          <p:cNvPr id="40980" name="Szövegdoboz 19"/>
          <p:cNvSpPr txBox="1">
            <a:spLocks noChangeArrowheads="1"/>
          </p:cNvSpPr>
          <p:nvPr/>
        </p:nvSpPr>
        <p:spPr bwMode="auto">
          <a:xfrm>
            <a:off x="6813550" y="3178175"/>
            <a:ext cx="1939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Canalis femoralis</a:t>
            </a:r>
          </a:p>
        </p:txBody>
      </p:sp>
      <p:sp>
        <p:nvSpPr>
          <p:cNvPr id="40981" name="Szövegdoboz 20"/>
          <p:cNvSpPr txBox="1">
            <a:spLocks noChangeArrowheads="1"/>
          </p:cNvSpPr>
          <p:nvPr/>
        </p:nvSpPr>
        <p:spPr bwMode="auto">
          <a:xfrm>
            <a:off x="6819900" y="3454400"/>
            <a:ext cx="20224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Lig. pectinatum</a:t>
            </a:r>
          </a:p>
        </p:txBody>
      </p:sp>
      <p:cxnSp>
        <p:nvCxnSpPr>
          <p:cNvPr id="23" name="Egyenes összekötő 22"/>
          <p:cNvCxnSpPr/>
          <p:nvPr/>
        </p:nvCxnSpPr>
        <p:spPr>
          <a:xfrm>
            <a:off x="6948488" y="1341438"/>
            <a:ext cx="0" cy="71913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Box 8"/>
          <p:cNvSpPr txBox="1">
            <a:spLocks noChangeArrowheads="1"/>
          </p:cNvSpPr>
          <p:nvPr/>
        </p:nvSpPr>
        <p:spPr bwMode="auto">
          <a:xfrm>
            <a:off x="1039813" y="366713"/>
            <a:ext cx="7132637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 altLang="hu-HU" sz="3200" b="1" dirty="0" err="1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Canalis</a:t>
            </a:r>
            <a:r>
              <a:rPr lang="hu-HU" altLang="hu-HU" sz="3200" b="1" dirty="0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hu-HU" altLang="hu-HU" sz="3200" b="1" dirty="0" err="1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femoralis</a:t>
            </a:r>
            <a:endParaRPr lang="hu-HU" altLang="hu-HU" sz="3200" b="1" dirty="0">
              <a:solidFill>
                <a:srgbClr val="FF33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Kép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1775" y="1628775"/>
            <a:ext cx="3911600" cy="49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Szövegdoboz 5"/>
          <p:cNvSpPr txBox="1">
            <a:spLocks noChangeArrowheads="1"/>
          </p:cNvSpPr>
          <p:nvPr/>
        </p:nvSpPr>
        <p:spPr bwMode="auto">
          <a:xfrm>
            <a:off x="1258888" y="1603375"/>
            <a:ext cx="14414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1600"/>
              <a:t>Lig. inguinale</a:t>
            </a:r>
          </a:p>
        </p:txBody>
      </p:sp>
      <p:sp>
        <p:nvSpPr>
          <p:cNvPr id="41988" name="Szövegdoboz 6"/>
          <p:cNvSpPr txBox="1">
            <a:spLocks noChangeArrowheads="1"/>
          </p:cNvSpPr>
          <p:nvPr/>
        </p:nvSpPr>
        <p:spPr bwMode="auto">
          <a:xfrm>
            <a:off x="1042988" y="2060575"/>
            <a:ext cx="165735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hu-HU" altLang="hu-HU" sz="1600"/>
              <a:t>Fascia lata (lamina libera)</a:t>
            </a:r>
          </a:p>
        </p:txBody>
      </p:sp>
      <p:sp>
        <p:nvSpPr>
          <p:cNvPr id="41989" name="Szövegdoboz 7"/>
          <p:cNvSpPr txBox="1">
            <a:spLocks noChangeArrowheads="1"/>
          </p:cNvSpPr>
          <p:nvPr/>
        </p:nvSpPr>
        <p:spPr bwMode="auto">
          <a:xfrm>
            <a:off x="6754813" y="5711825"/>
            <a:ext cx="1849437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600"/>
              <a:t>Fascia lata (M. adductor longus)</a:t>
            </a:r>
          </a:p>
        </p:txBody>
      </p:sp>
      <p:sp>
        <p:nvSpPr>
          <p:cNvPr id="41990" name="Szövegdoboz 8"/>
          <p:cNvSpPr txBox="1">
            <a:spLocks noChangeArrowheads="1"/>
          </p:cNvSpPr>
          <p:nvPr/>
        </p:nvSpPr>
        <p:spPr bwMode="auto">
          <a:xfrm>
            <a:off x="1179513" y="5589588"/>
            <a:ext cx="14398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hu-HU" altLang="hu-HU" sz="1600"/>
              <a:t>Fascia lata (M. sartorius)</a:t>
            </a:r>
          </a:p>
        </p:txBody>
      </p:sp>
      <p:sp>
        <p:nvSpPr>
          <p:cNvPr id="41991" name="Szövegdoboz 9"/>
          <p:cNvSpPr txBox="1">
            <a:spLocks noChangeArrowheads="1"/>
          </p:cNvSpPr>
          <p:nvPr/>
        </p:nvSpPr>
        <p:spPr bwMode="auto">
          <a:xfrm>
            <a:off x="6683375" y="4508500"/>
            <a:ext cx="184943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1600"/>
              <a:t>A. &amp; V. femoralis</a:t>
            </a:r>
          </a:p>
        </p:txBody>
      </p:sp>
      <p:sp>
        <p:nvSpPr>
          <p:cNvPr id="41992" name="Szövegdoboz 10"/>
          <p:cNvSpPr txBox="1">
            <a:spLocks noChangeArrowheads="1"/>
          </p:cNvSpPr>
          <p:nvPr/>
        </p:nvSpPr>
        <p:spPr bwMode="auto">
          <a:xfrm>
            <a:off x="1136650" y="2593975"/>
            <a:ext cx="156368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1600"/>
              <a:t>Cornu superius</a:t>
            </a:r>
          </a:p>
        </p:txBody>
      </p:sp>
      <p:sp>
        <p:nvSpPr>
          <p:cNvPr id="41993" name="Szövegdoboz 11"/>
          <p:cNvSpPr txBox="1">
            <a:spLocks noChangeArrowheads="1"/>
          </p:cNvSpPr>
          <p:nvPr/>
        </p:nvSpPr>
        <p:spPr bwMode="auto">
          <a:xfrm>
            <a:off x="1208088" y="4608513"/>
            <a:ext cx="15636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1600"/>
              <a:t>Cornu inferius</a:t>
            </a:r>
          </a:p>
        </p:txBody>
      </p:sp>
      <p:sp>
        <p:nvSpPr>
          <p:cNvPr id="41994" name="Szövegdoboz 12"/>
          <p:cNvSpPr txBox="1">
            <a:spLocks noChangeArrowheads="1"/>
          </p:cNvSpPr>
          <p:nvPr/>
        </p:nvSpPr>
        <p:spPr bwMode="auto">
          <a:xfrm>
            <a:off x="993775" y="3948113"/>
            <a:ext cx="17780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1600"/>
              <a:t>Margo falciformis</a:t>
            </a:r>
          </a:p>
        </p:txBody>
      </p:sp>
      <p:sp>
        <p:nvSpPr>
          <p:cNvPr id="41995" name="Szövegdoboz 13"/>
          <p:cNvSpPr txBox="1">
            <a:spLocks noChangeArrowheads="1"/>
          </p:cNvSpPr>
          <p:nvPr/>
        </p:nvSpPr>
        <p:spPr bwMode="auto">
          <a:xfrm>
            <a:off x="6696075" y="1603375"/>
            <a:ext cx="183673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600"/>
              <a:t>M. obl. abd. ext. (aponeurosis)</a:t>
            </a:r>
          </a:p>
        </p:txBody>
      </p:sp>
      <p:sp>
        <p:nvSpPr>
          <p:cNvPr id="41996" name="Szövegdoboz 14"/>
          <p:cNvSpPr txBox="1">
            <a:spLocks noChangeArrowheads="1"/>
          </p:cNvSpPr>
          <p:nvPr/>
        </p:nvSpPr>
        <p:spPr bwMode="auto">
          <a:xfrm>
            <a:off x="6588125" y="2112963"/>
            <a:ext cx="156368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1600"/>
              <a:t>Crus mediale</a:t>
            </a:r>
          </a:p>
        </p:txBody>
      </p:sp>
      <p:sp>
        <p:nvSpPr>
          <p:cNvPr id="41997" name="Szövegdoboz 15"/>
          <p:cNvSpPr txBox="1">
            <a:spLocks noChangeArrowheads="1"/>
          </p:cNvSpPr>
          <p:nvPr/>
        </p:nvSpPr>
        <p:spPr bwMode="auto">
          <a:xfrm>
            <a:off x="6565900" y="2800350"/>
            <a:ext cx="156368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1600"/>
              <a:t>Crus laterale</a:t>
            </a:r>
          </a:p>
        </p:txBody>
      </p:sp>
      <p:sp>
        <p:nvSpPr>
          <p:cNvPr id="41998" name="Szövegdoboz 16"/>
          <p:cNvSpPr txBox="1">
            <a:spLocks noChangeArrowheads="1"/>
          </p:cNvSpPr>
          <p:nvPr/>
        </p:nvSpPr>
        <p:spPr bwMode="auto">
          <a:xfrm>
            <a:off x="6562725" y="2333625"/>
            <a:ext cx="21891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1600"/>
              <a:t>Fibrae intercrurales</a:t>
            </a:r>
          </a:p>
        </p:txBody>
      </p:sp>
      <p:sp>
        <p:nvSpPr>
          <p:cNvPr id="41999" name="Szövegdoboz 17"/>
          <p:cNvSpPr txBox="1">
            <a:spLocks noChangeArrowheads="1"/>
          </p:cNvSpPr>
          <p:nvPr/>
        </p:nvSpPr>
        <p:spPr bwMode="auto">
          <a:xfrm>
            <a:off x="6588125" y="2566988"/>
            <a:ext cx="156368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1600"/>
              <a:t>Lig. reflexum</a:t>
            </a:r>
          </a:p>
        </p:txBody>
      </p:sp>
      <p:sp>
        <p:nvSpPr>
          <p:cNvPr id="42000" name="Szövegdoboz 18"/>
          <p:cNvSpPr txBox="1">
            <a:spLocks noChangeArrowheads="1"/>
          </p:cNvSpPr>
          <p:nvPr/>
        </p:nvSpPr>
        <p:spPr bwMode="auto">
          <a:xfrm>
            <a:off x="6516688" y="3367088"/>
            <a:ext cx="20161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1600"/>
              <a:t>Fascia pectinea</a:t>
            </a:r>
          </a:p>
        </p:txBody>
      </p:sp>
      <p:sp>
        <p:nvSpPr>
          <p:cNvPr id="42001" name="Szövegdoboz 19"/>
          <p:cNvSpPr txBox="1">
            <a:spLocks noChangeArrowheads="1"/>
          </p:cNvSpPr>
          <p:nvPr/>
        </p:nvSpPr>
        <p:spPr bwMode="auto">
          <a:xfrm>
            <a:off x="6667500" y="3063875"/>
            <a:ext cx="19796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1600"/>
              <a:t>Nodus lymphaticus</a:t>
            </a:r>
          </a:p>
        </p:txBody>
      </p:sp>
      <p:sp>
        <p:nvSpPr>
          <p:cNvPr id="42002" name="Szövegdoboz 20"/>
          <p:cNvSpPr txBox="1">
            <a:spLocks noChangeArrowheads="1"/>
          </p:cNvSpPr>
          <p:nvPr/>
        </p:nvSpPr>
        <p:spPr bwMode="auto">
          <a:xfrm>
            <a:off x="860425" y="3275013"/>
            <a:ext cx="205581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1600"/>
              <a:t>Fascia iliopsoica</a:t>
            </a:r>
          </a:p>
        </p:txBody>
      </p:sp>
      <p:sp>
        <p:nvSpPr>
          <p:cNvPr id="42003" name="Szövegdoboz 21"/>
          <p:cNvSpPr txBox="1">
            <a:spLocks noChangeArrowheads="1"/>
          </p:cNvSpPr>
          <p:nvPr/>
        </p:nvSpPr>
        <p:spPr bwMode="auto">
          <a:xfrm>
            <a:off x="755650" y="3654425"/>
            <a:ext cx="205581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1600"/>
              <a:t>Fascia iliopectinea</a:t>
            </a:r>
          </a:p>
        </p:txBody>
      </p:sp>
      <p:sp>
        <p:nvSpPr>
          <p:cNvPr id="24" name="Text Box 8"/>
          <p:cNvSpPr txBox="1">
            <a:spLocks noChangeArrowheads="1"/>
          </p:cNvSpPr>
          <p:nvPr/>
        </p:nvSpPr>
        <p:spPr bwMode="auto">
          <a:xfrm>
            <a:off x="1166813" y="366713"/>
            <a:ext cx="7132637" cy="1077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 altLang="hu-HU" sz="3200" b="1" dirty="0" err="1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Hiatus</a:t>
            </a:r>
            <a:r>
              <a:rPr lang="hu-HU" altLang="hu-HU" sz="3200" b="1" dirty="0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hu-HU" altLang="hu-HU" sz="3200" b="1" dirty="0" err="1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saphenus</a:t>
            </a:r>
            <a:r>
              <a:rPr lang="hu-HU" altLang="hu-HU" sz="3200" b="1" dirty="0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 a </a:t>
            </a:r>
            <a:r>
              <a:rPr lang="hu-HU" altLang="hu-HU" sz="3200" b="1" dirty="0" err="1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canalis</a:t>
            </a:r>
            <a:r>
              <a:rPr lang="hu-HU" altLang="hu-HU" sz="3200" b="1" dirty="0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hu-HU" altLang="hu-HU" sz="3200" b="1" dirty="0" err="1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femoralis</a:t>
            </a:r>
            <a:r>
              <a:rPr lang="hu-HU" altLang="hu-HU" sz="3200" b="1" dirty="0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kijárata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17688" y="1831975"/>
            <a:ext cx="4841875" cy="382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Szövegdoboz 7"/>
          <p:cNvSpPr txBox="1">
            <a:spLocks noChangeArrowheads="1"/>
          </p:cNvSpPr>
          <p:nvPr/>
        </p:nvSpPr>
        <p:spPr bwMode="auto">
          <a:xfrm>
            <a:off x="4498975" y="1809750"/>
            <a:ext cx="1781175" cy="33813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1600"/>
              <a:t>Arteria femoralis</a:t>
            </a:r>
          </a:p>
        </p:txBody>
      </p:sp>
      <p:sp>
        <p:nvSpPr>
          <p:cNvPr id="43012" name="Szövegdoboz 8"/>
          <p:cNvSpPr txBox="1">
            <a:spLocks noChangeArrowheads="1"/>
          </p:cNvSpPr>
          <p:nvPr/>
        </p:nvSpPr>
        <p:spPr bwMode="auto">
          <a:xfrm>
            <a:off x="4932363" y="2060575"/>
            <a:ext cx="1595437" cy="338138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1600"/>
              <a:t>Vena femoralis</a:t>
            </a:r>
          </a:p>
        </p:txBody>
      </p:sp>
      <p:sp>
        <p:nvSpPr>
          <p:cNvPr id="43013" name="Szövegdoboz 10"/>
          <p:cNvSpPr txBox="1">
            <a:spLocks noChangeArrowheads="1"/>
          </p:cNvSpPr>
          <p:nvPr/>
        </p:nvSpPr>
        <p:spPr bwMode="auto">
          <a:xfrm>
            <a:off x="1619250" y="2549525"/>
            <a:ext cx="1944688" cy="58578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1600"/>
              <a:t>N. genitofemoralis (ramus femoralis)</a:t>
            </a:r>
          </a:p>
        </p:txBody>
      </p:sp>
      <p:sp>
        <p:nvSpPr>
          <p:cNvPr id="43014" name="Szövegdoboz 11"/>
          <p:cNvSpPr txBox="1">
            <a:spLocks noChangeArrowheads="1"/>
          </p:cNvSpPr>
          <p:nvPr/>
        </p:nvSpPr>
        <p:spPr bwMode="auto">
          <a:xfrm>
            <a:off x="5580063" y="2730500"/>
            <a:ext cx="2370137" cy="584200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600"/>
              <a:t>Nodus lymphaticus (Cloquet/Rosenmüller)</a:t>
            </a:r>
          </a:p>
        </p:txBody>
      </p:sp>
      <p:sp>
        <p:nvSpPr>
          <p:cNvPr id="43015" name="Szövegdoboz 12"/>
          <p:cNvSpPr txBox="1">
            <a:spLocks noChangeArrowheads="1"/>
          </p:cNvSpPr>
          <p:nvPr/>
        </p:nvSpPr>
        <p:spPr bwMode="auto">
          <a:xfrm>
            <a:off x="5168900" y="3873500"/>
            <a:ext cx="2157413" cy="8302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1600"/>
              <a:t>Vagina femoralis* (fascia transversalis része)</a:t>
            </a:r>
          </a:p>
        </p:txBody>
      </p:sp>
      <p:sp>
        <p:nvSpPr>
          <p:cNvPr id="43016" name="Szövegdoboz 12"/>
          <p:cNvSpPr txBox="1">
            <a:spLocks noChangeArrowheads="1"/>
          </p:cNvSpPr>
          <p:nvPr/>
        </p:nvSpPr>
        <p:spPr bwMode="auto">
          <a:xfrm>
            <a:off x="5546725" y="2395538"/>
            <a:ext cx="1779588" cy="338137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1600"/>
              <a:t>Canalis femoralis</a:t>
            </a:r>
          </a:p>
        </p:txBody>
      </p:sp>
      <p:cxnSp>
        <p:nvCxnSpPr>
          <p:cNvPr id="3" name="Egyenes összekötő 2"/>
          <p:cNvCxnSpPr>
            <a:stCxn id="43016" idx="1"/>
          </p:cNvCxnSpPr>
          <p:nvPr/>
        </p:nvCxnSpPr>
        <p:spPr>
          <a:xfrm flipH="1">
            <a:off x="5168900" y="2565400"/>
            <a:ext cx="377825" cy="1651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Box 41"/>
          <p:cNvSpPr txBox="1">
            <a:spLocks noChangeArrowheads="1"/>
          </p:cNvSpPr>
          <p:nvPr/>
        </p:nvSpPr>
        <p:spPr bwMode="auto">
          <a:xfrm>
            <a:off x="827088" y="404813"/>
            <a:ext cx="7561262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hu-HU" altLang="en-US" sz="28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Vagina </a:t>
            </a:r>
            <a:r>
              <a:rPr lang="hu-HU" altLang="en-US" sz="2800" b="1" dirty="0" err="1" smtClean="0">
                <a:solidFill>
                  <a:srgbClr val="CC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femoralis</a:t>
            </a:r>
            <a:r>
              <a:rPr lang="hu-HU" altLang="en-US" sz="28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*, </a:t>
            </a:r>
            <a:r>
              <a:rPr lang="hu-HU" altLang="en-US" sz="2800" b="1" dirty="0" err="1" smtClean="0">
                <a:solidFill>
                  <a:srgbClr val="CC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canalis</a:t>
            </a:r>
            <a:r>
              <a:rPr lang="hu-HU" altLang="en-US" sz="28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hu-HU" altLang="en-US" sz="2800" b="1" dirty="0" err="1" smtClean="0">
                <a:solidFill>
                  <a:srgbClr val="CC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femoralis</a:t>
            </a:r>
            <a:endParaRPr lang="en-US" altLang="en-US" sz="2800" b="1" dirty="0" smtClean="0">
              <a:solidFill>
                <a:srgbClr val="CC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01925" y="1484313"/>
            <a:ext cx="3816350" cy="457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églalap 3"/>
          <p:cNvSpPr/>
          <p:nvPr/>
        </p:nvSpPr>
        <p:spPr>
          <a:xfrm>
            <a:off x="2701925" y="1370013"/>
            <a:ext cx="3816350" cy="2873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5" name="Téglalap 4"/>
          <p:cNvSpPr/>
          <p:nvPr/>
        </p:nvSpPr>
        <p:spPr>
          <a:xfrm>
            <a:off x="5149850" y="1296988"/>
            <a:ext cx="792163" cy="720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44037" name="Szövegdoboz 5"/>
          <p:cNvSpPr txBox="1">
            <a:spLocks noChangeArrowheads="1"/>
          </p:cNvSpPr>
          <p:nvPr/>
        </p:nvSpPr>
        <p:spPr bwMode="auto">
          <a:xfrm>
            <a:off x="3709988" y="1657350"/>
            <a:ext cx="1800225" cy="369888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1800">
                <a:solidFill>
                  <a:schemeClr val="bg1"/>
                </a:solidFill>
              </a:rPr>
              <a:t>Vena femoralis</a:t>
            </a:r>
          </a:p>
        </p:txBody>
      </p:sp>
      <p:sp>
        <p:nvSpPr>
          <p:cNvPr id="44038" name="Szövegdoboz 6"/>
          <p:cNvSpPr txBox="1">
            <a:spLocks noChangeArrowheads="1"/>
          </p:cNvSpPr>
          <p:nvPr/>
        </p:nvSpPr>
        <p:spPr bwMode="auto">
          <a:xfrm>
            <a:off x="2484438" y="2027238"/>
            <a:ext cx="1225550" cy="646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Vagina femoralis*</a:t>
            </a:r>
          </a:p>
        </p:txBody>
      </p:sp>
      <p:sp>
        <p:nvSpPr>
          <p:cNvPr id="44039" name="Szövegdoboz 7"/>
          <p:cNvSpPr txBox="1">
            <a:spLocks noChangeArrowheads="1"/>
          </p:cNvSpPr>
          <p:nvPr/>
        </p:nvSpPr>
        <p:spPr bwMode="auto">
          <a:xfrm>
            <a:off x="2486025" y="2754313"/>
            <a:ext cx="1150938" cy="646112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hu-HU" altLang="hu-HU" sz="1800">
                <a:solidFill>
                  <a:schemeClr val="bg1"/>
                </a:solidFill>
              </a:rPr>
              <a:t>Arteria femoralis</a:t>
            </a:r>
          </a:p>
        </p:txBody>
      </p:sp>
      <p:sp>
        <p:nvSpPr>
          <p:cNvPr id="44040" name="Szövegdoboz 8"/>
          <p:cNvSpPr txBox="1">
            <a:spLocks noChangeArrowheads="1"/>
          </p:cNvSpPr>
          <p:nvPr/>
        </p:nvSpPr>
        <p:spPr bwMode="auto">
          <a:xfrm>
            <a:off x="5005388" y="2035175"/>
            <a:ext cx="1223962" cy="6477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Anulus femoralis</a:t>
            </a:r>
          </a:p>
        </p:txBody>
      </p:sp>
      <p:sp>
        <p:nvSpPr>
          <p:cNvPr id="44041" name="Szövegdoboz 9"/>
          <p:cNvSpPr txBox="1">
            <a:spLocks noChangeArrowheads="1"/>
          </p:cNvSpPr>
          <p:nvPr/>
        </p:nvSpPr>
        <p:spPr bwMode="auto">
          <a:xfrm>
            <a:off x="2486025" y="4900613"/>
            <a:ext cx="1079500" cy="64611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1800">
                <a:solidFill>
                  <a:schemeClr val="bg1"/>
                </a:solidFill>
              </a:rPr>
              <a:t>Vena poplitea</a:t>
            </a:r>
          </a:p>
        </p:txBody>
      </p:sp>
      <p:sp>
        <p:nvSpPr>
          <p:cNvPr id="44042" name="Szövegdoboz 10"/>
          <p:cNvSpPr txBox="1">
            <a:spLocks noChangeArrowheads="1"/>
          </p:cNvSpPr>
          <p:nvPr/>
        </p:nvSpPr>
        <p:spPr bwMode="auto">
          <a:xfrm>
            <a:off x="3997325" y="5764213"/>
            <a:ext cx="2305050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Hiatus adductorius</a:t>
            </a:r>
          </a:p>
        </p:txBody>
      </p:sp>
      <p:sp>
        <p:nvSpPr>
          <p:cNvPr id="44043" name="Szövegdoboz 11"/>
          <p:cNvSpPr txBox="1">
            <a:spLocks noChangeArrowheads="1"/>
          </p:cNvSpPr>
          <p:nvPr/>
        </p:nvSpPr>
        <p:spPr bwMode="auto">
          <a:xfrm>
            <a:off x="4646613" y="5032375"/>
            <a:ext cx="1743075" cy="36988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>
                <a:solidFill>
                  <a:schemeClr val="bg1"/>
                </a:solidFill>
              </a:rPr>
              <a:t>Arteria poplitea</a:t>
            </a:r>
          </a:p>
        </p:txBody>
      </p:sp>
      <p:sp>
        <p:nvSpPr>
          <p:cNvPr id="44044" name="Szövegdoboz 12"/>
          <p:cNvSpPr txBox="1">
            <a:spLocks noChangeArrowheads="1"/>
          </p:cNvSpPr>
          <p:nvPr/>
        </p:nvSpPr>
        <p:spPr bwMode="auto">
          <a:xfrm>
            <a:off x="4703763" y="4156075"/>
            <a:ext cx="2305050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Canalis adductorius</a:t>
            </a:r>
          </a:p>
        </p:txBody>
      </p:sp>
      <p:sp>
        <p:nvSpPr>
          <p:cNvPr id="44045" name="Szövegdoboz 13"/>
          <p:cNvSpPr txBox="1">
            <a:spLocks noChangeArrowheads="1"/>
          </p:cNvSpPr>
          <p:nvPr/>
        </p:nvSpPr>
        <p:spPr bwMode="auto">
          <a:xfrm>
            <a:off x="4945063" y="2809875"/>
            <a:ext cx="1892300" cy="923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Canalis femoralis, nodus lymphaticus</a:t>
            </a:r>
          </a:p>
        </p:txBody>
      </p:sp>
      <p:sp>
        <p:nvSpPr>
          <p:cNvPr id="15" name="Téglalap 14"/>
          <p:cNvSpPr/>
          <p:nvPr/>
        </p:nvSpPr>
        <p:spPr>
          <a:xfrm>
            <a:off x="7596188" y="3644900"/>
            <a:ext cx="1384300" cy="441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3" name="Téglalap 2"/>
          <p:cNvSpPr/>
          <p:nvPr/>
        </p:nvSpPr>
        <p:spPr>
          <a:xfrm>
            <a:off x="6229350" y="2162175"/>
            <a:ext cx="433388" cy="5111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19" name="Text Box 41"/>
          <p:cNvSpPr txBox="1">
            <a:spLocks noChangeArrowheads="1"/>
          </p:cNvSpPr>
          <p:nvPr/>
        </p:nvSpPr>
        <p:spPr bwMode="auto">
          <a:xfrm>
            <a:off x="827088" y="404813"/>
            <a:ext cx="7561262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hu-HU" altLang="en-US" sz="2800" b="1" dirty="0" err="1" smtClean="0">
                <a:solidFill>
                  <a:srgbClr val="CC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Canalis</a:t>
            </a:r>
            <a:r>
              <a:rPr lang="hu-HU" altLang="en-US" sz="28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hu-HU" altLang="en-US" sz="2800" b="1" dirty="0" err="1" smtClean="0">
                <a:solidFill>
                  <a:srgbClr val="CC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adductorius</a:t>
            </a:r>
            <a:r>
              <a:rPr lang="hu-HU" altLang="en-US" sz="28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, vasa </a:t>
            </a:r>
            <a:r>
              <a:rPr lang="hu-HU" altLang="en-US" sz="2800" b="1" dirty="0" err="1" smtClean="0">
                <a:solidFill>
                  <a:srgbClr val="CC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femorales</a:t>
            </a:r>
            <a:r>
              <a:rPr lang="hu-HU" altLang="en-US" sz="28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et </a:t>
            </a:r>
            <a:r>
              <a:rPr lang="hu-HU" altLang="en-US" sz="2800" b="1" dirty="0" err="1" smtClean="0">
                <a:solidFill>
                  <a:srgbClr val="CC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popliteae</a:t>
            </a:r>
            <a:endParaRPr lang="en-US" altLang="en-US" sz="2800" b="1" dirty="0" smtClean="0">
              <a:solidFill>
                <a:srgbClr val="CC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4625" y="1773238"/>
            <a:ext cx="3714750" cy="376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41"/>
          <p:cNvSpPr txBox="1">
            <a:spLocks noChangeArrowheads="1"/>
          </p:cNvSpPr>
          <p:nvPr/>
        </p:nvSpPr>
        <p:spPr bwMode="auto">
          <a:xfrm>
            <a:off x="1258888" y="404813"/>
            <a:ext cx="6626225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hu-HU" altLang="en-US" sz="2800" b="1" dirty="0" err="1" smtClean="0">
                <a:solidFill>
                  <a:srgbClr val="CC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Canalis</a:t>
            </a:r>
            <a:r>
              <a:rPr lang="hu-HU" altLang="en-US" sz="28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hu-HU" altLang="en-US" sz="2800" b="1" dirty="0" err="1" smtClean="0">
                <a:solidFill>
                  <a:srgbClr val="CC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adductorius</a:t>
            </a:r>
            <a:r>
              <a:rPr lang="hu-HU" altLang="en-US" sz="28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, comb-keresztmetszet</a:t>
            </a:r>
            <a:endParaRPr lang="en-US" altLang="en-US" sz="2800" b="1" dirty="0" smtClean="0">
              <a:solidFill>
                <a:srgbClr val="CC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45060" name="Szövegdoboz 12"/>
          <p:cNvSpPr txBox="1">
            <a:spLocks noChangeArrowheads="1"/>
          </p:cNvSpPr>
          <p:nvPr/>
        </p:nvSpPr>
        <p:spPr bwMode="auto">
          <a:xfrm>
            <a:off x="539750" y="2781300"/>
            <a:ext cx="2305050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Canalis adductorius</a:t>
            </a:r>
          </a:p>
        </p:txBody>
      </p:sp>
      <p:sp>
        <p:nvSpPr>
          <p:cNvPr id="45061" name="Szövegdoboz 12"/>
          <p:cNvSpPr txBox="1">
            <a:spLocks noChangeArrowheads="1"/>
          </p:cNvSpPr>
          <p:nvPr/>
        </p:nvSpPr>
        <p:spPr bwMode="auto">
          <a:xfrm>
            <a:off x="6429375" y="2781300"/>
            <a:ext cx="2103438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M. vastus medialis</a:t>
            </a:r>
          </a:p>
        </p:txBody>
      </p:sp>
      <p:sp>
        <p:nvSpPr>
          <p:cNvPr id="45062" name="Szövegdoboz 12"/>
          <p:cNvSpPr txBox="1">
            <a:spLocks noChangeArrowheads="1"/>
          </p:cNvSpPr>
          <p:nvPr/>
        </p:nvSpPr>
        <p:spPr bwMode="auto">
          <a:xfrm>
            <a:off x="1763713" y="2092325"/>
            <a:ext cx="1441450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M. sartorius</a:t>
            </a:r>
          </a:p>
        </p:txBody>
      </p:sp>
      <p:sp>
        <p:nvSpPr>
          <p:cNvPr id="45063" name="Szövegdoboz 12"/>
          <p:cNvSpPr txBox="1">
            <a:spLocks noChangeArrowheads="1"/>
          </p:cNvSpPr>
          <p:nvPr/>
        </p:nvSpPr>
        <p:spPr bwMode="auto">
          <a:xfrm>
            <a:off x="539750" y="3881438"/>
            <a:ext cx="2214563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M. adductor longus</a:t>
            </a:r>
          </a:p>
        </p:txBody>
      </p:sp>
      <p:sp>
        <p:nvSpPr>
          <p:cNvPr id="45064" name="Szövegdoboz 12"/>
          <p:cNvSpPr txBox="1">
            <a:spLocks noChangeArrowheads="1"/>
          </p:cNvSpPr>
          <p:nvPr/>
        </p:nvSpPr>
        <p:spPr bwMode="auto">
          <a:xfrm>
            <a:off x="6464300" y="4249738"/>
            <a:ext cx="2305050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M. vastus lateralis</a:t>
            </a:r>
          </a:p>
        </p:txBody>
      </p:sp>
      <p:sp>
        <p:nvSpPr>
          <p:cNvPr id="45065" name="Szövegdoboz 12"/>
          <p:cNvSpPr txBox="1">
            <a:spLocks noChangeArrowheads="1"/>
          </p:cNvSpPr>
          <p:nvPr/>
        </p:nvSpPr>
        <p:spPr bwMode="auto">
          <a:xfrm>
            <a:off x="6011863" y="1974850"/>
            <a:ext cx="2592387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M. vastus intermedius</a:t>
            </a:r>
          </a:p>
        </p:txBody>
      </p:sp>
      <p:sp>
        <p:nvSpPr>
          <p:cNvPr id="45066" name="Szövegdoboz 12"/>
          <p:cNvSpPr txBox="1">
            <a:spLocks noChangeArrowheads="1"/>
          </p:cNvSpPr>
          <p:nvPr/>
        </p:nvSpPr>
        <p:spPr bwMode="auto">
          <a:xfrm>
            <a:off x="5003800" y="1293813"/>
            <a:ext cx="2305050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M. rectus femoris</a:t>
            </a:r>
          </a:p>
        </p:txBody>
      </p:sp>
      <p:sp>
        <p:nvSpPr>
          <p:cNvPr id="45067" name="Szövegdoboz 12"/>
          <p:cNvSpPr txBox="1">
            <a:spLocks noChangeArrowheads="1"/>
          </p:cNvSpPr>
          <p:nvPr/>
        </p:nvSpPr>
        <p:spPr bwMode="auto">
          <a:xfrm>
            <a:off x="1416050" y="4433888"/>
            <a:ext cx="1311275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M. gracilis</a:t>
            </a:r>
          </a:p>
        </p:txBody>
      </p:sp>
      <p:sp>
        <p:nvSpPr>
          <p:cNvPr id="45068" name="Szövegdoboz 12"/>
          <p:cNvSpPr txBox="1">
            <a:spLocks noChangeArrowheads="1"/>
          </p:cNvSpPr>
          <p:nvPr/>
        </p:nvSpPr>
        <p:spPr bwMode="auto">
          <a:xfrm>
            <a:off x="5867400" y="5160963"/>
            <a:ext cx="2305050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M. biceps femoris</a:t>
            </a:r>
          </a:p>
        </p:txBody>
      </p:sp>
      <p:sp>
        <p:nvSpPr>
          <p:cNvPr id="45069" name="Szövegdoboz 12"/>
          <p:cNvSpPr txBox="1">
            <a:spLocks noChangeArrowheads="1"/>
          </p:cNvSpPr>
          <p:nvPr/>
        </p:nvSpPr>
        <p:spPr bwMode="auto">
          <a:xfrm>
            <a:off x="639763" y="5073650"/>
            <a:ext cx="2565400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M. semimembranosus</a:t>
            </a:r>
          </a:p>
        </p:txBody>
      </p:sp>
      <p:sp>
        <p:nvSpPr>
          <p:cNvPr id="45070" name="Szövegdoboz 12"/>
          <p:cNvSpPr txBox="1">
            <a:spLocks noChangeArrowheads="1"/>
          </p:cNvSpPr>
          <p:nvPr/>
        </p:nvSpPr>
        <p:spPr bwMode="auto">
          <a:xfrm>
            <a:off x="1416050" y="5597525"/>
            <a:ext cx="2305050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M. semitendinosus</a:t>
            </a:r>
          </a:p>
        </p:txBody>
      </p:sp>
      <p:cxnSp>
        <p:nvCxnSpPr>
          <p:cNvPr id="16" name="Egyenes összekötő 15"/>
          <p:cNvCxnSpPr/>
          <p:nvPr/>
        </p:nvCxnSpPr>
        <p:spPr>
          <a:xfrm flipH="1">
            <a:off x="4859338" y="1662113"/>
            <a:ext cx="217487" cy="61436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gyenes összekötő 16"/>
          <p:cNvCxnSpPr/>
          <p:nvPr/>
        </p:nvCxnSpPr>
        <p:spPr>
          <a:xfrm flipH="1">
            <a:off x="5254625" y="2265363"/>
            <a:ext cx="735013" cy="37147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gyenes összekötő 18"/>
          <p:cNvCxnSpPr/>
          <p:nvPr/>
        </p:nvCxnSpPr>
        <p:spPr>
          <a:xfrm flipH="1" flipV="1">
            <a:off x="5622925" y="3783013"/>
            <a:ext cx="806450" cy="6858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gyenes összekötő 20"/>
          <p:cNvCxnSpPr>
            <a:stCxn id="45068" idx="1"/>
          </p:cNvCxnSpPr>
          <p:nvPr/>
        </p:nvCxnSpPr>
        <p:spPr>
          <a:xfrm flipH="1" flipV="1">
            <a:off x="4778375" y="4802188"/>
            <a:ext cx="1089025" cy="54292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gyenes összekötő 23"/>
          <p:cNvCxnSpPr>
            <a:stCxn id="45068" idx="1"/>
          </p:cNvCxnSpPr>
          <p:nvPr/>
        </p:nvCxnSpPr>
        <p:spPr>
          <a:xfrm flipH="1" flipV="1">
            <a:off x="4108450" y="4987925"/>
            <a:ext cx="1758950" cy="3571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gyenes összekötő 26"/>
          <p:cNvCxnSpPr/>
          <p:nvPr/>
        </p:nvCxnSpPr>
        <p:spPr>
          <a:xfrm flipV="1">
            <a:off x="2595563" y="4065588"/>
            <a:ext cx="557212" cy="56038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gyenes összekötő 29"/>
          <p:cNvCxnSpPr/>
          <p:nvPr/>
        </p:nvCxnSpPr>
        <p:spPr>
          <a:xfrm flipV="1">
            <a:off x="3081338" y="3962400"/>
            <a:ext cx="739775" cy="12954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Egyenes összekötő 32"/>
          <p:cNvCxnSpPr/>
          <p:nvPr/>
        </p:nvCxnSpPr>
        <p:spPr>
          <a:xfrm flipV="1">
            <a:off x="3382963" y="4802188"/>
            <a:ext cx="258762" cy="91916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913" y="-6350"/>
            <a:ext cx="29924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3663" y="2133600"/>
            <a:ext cx="1439862" cy="410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4" name="Szövegdoboz 3"/>
          <p:cNvSpPr txBox="1">
            <a:spLocks noChangeArrowheads="1"/>
          </p:cNvSpPr>
          <p:nvPr/>
        </p:nvSpPr>
        <p:spPr bwMode="auto">
          <a:xfrm>
            <a:off x="3779838" y="1341438"/>
            <a:ext cx="16557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Lig. inguinale</a:t>
            </a:r>
          </a:p>
        </p:txBody>
      </p:sp>
      <p:sp>
        <p:nvSpPr>
          <p:cNvPr id="46085" name="Szövegdoboz 4"/>
          <p:cNvSpPr txBox="1">
            <a:spLocks noChangeArrowheads="1"/>
          </p:cNvSpPr>
          <p:nvPr/>
        </p:nvSpPr>
        <p:spPr bwMode="auto">
          <a:xfrm>
            <a:off x="3743325" y="1701800"/>
            <a:ext cx="16573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Symphysis</a:t>
            </a:r>
          </a:p>
        </p:txBody>
      </p:sp>
      <p:sp>
        <p:nvSpPr>
          <p:cNvPr id="46086" name="Szövegdoboz 5"/>
          <p:cNvSpPr txBox="1">
            <a:spLocks noChangeArrowheads="1"/>
          </p:cNvSpPr>
          <p:nvPr/>
        </p:nvSpPr>
        <p:spPr bwMode="auto">
          <a:xfrm>
            <a:off x="2957513" y="2084388"/>
            <a:ext cx="23352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Trigonum femorale</a:t>
            </a:r>
          </a:p>
        </p:txBody>
      </p:sp>
      <p:sp>
        <p:nvSpPr>
          <p:cNvPr id="46087" name="Szövegdoboz 6"/>
          <p:cNvSpPr txBox="1">
            <a:spLocks noChangeArrowheads="1"/>
          </p:cNvSpPr>
          <p:nvPr/>
        </p:nvSpPr>
        <p:spPr bwMode="auto">
          <a:xfrm>
            <a:off x="2998788" y="2339975"/>
            <a:ext cx="16557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M. pectineus</a:t>
            </a:r>
          </a:p>
        </p:txBody>
      </p:sp>
      <p:sp>
        <p:nvSpPr>
          <p:cNvPr id="46088" name="Szövegdoboz 7"/>
          <p:cNvSpPr txBox="1">
            <a:spLocks noChangeArrowheads="1"/>
          </p:cNvSpPr>
          <p:nvPr/>
        </p:nvSpPr>
        <p:spPr bwMode="auto">
          <a:xfrm>
            <a:off x="2998788" y="2524125"/>
            <a:ext cx="22209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M. adductor longus</a:t>
            </a:r>
          </a:p>
        </p:txBody>
      </p:sp>
      <p:sp>
        <p:nvSpPr>
          <p:cNvPr id="46089" name="Szövegdoboz 8"/>
          <p:cNvSpPr txBox="1">
            <a:spLocks noChangeArrowheads="1"/>
          </p:cNvSpPr>
          <p:nvPr/>
        </p:nvSpPr>
        <p:spPr bwMode="auto">
          <a:xfrm>
            <a:off x="2998788" y="2779713"/>
            <a:ext cx="16557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M. gracilis</a:t>
            </a:r>
          </a:p>
        </p:txBody>
      </p:sp>
      <p:sp>
        <p:nvSpPr>
          <p:cNvPr id="46090" name="Szövegdoboz 9"/>
          <p:cNvSpPr txBox="1">
            <a:spLocks noChangeArrowheads="1"/>
          </p:cNvSpPr>
          <p:nvPr/>
        </p:nvSpPr>
        <p:spPr bwMode="auto">
          <a:xfrm>
            <a:off x="2997200" y="3035300"/>
            <a:ext cx="2295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M. adductor magnus</a:t>
            </a:r>
          </a:p>
        </p:txBody>
      </p:sp>
      <p:sp>
        <p:nvSpPr>
          <p:cNvPr id="46091" name="Szövegdoboz 10"/>
          <p:cNvSpPr txBox="1">
            <a:spLocks noChangeArrowheads="1"/>
          </p:cNvSpPr>
          <p:nvPr/>
        </p:nvSpPr>
        <p:spPr bwMode="auto">
          <a:xfrm>
            <a:off x="2997200" y="3408363"/>
            <a:ext cx="16557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M. sartorius</a:t>
            </a:r>
          </a:p>
        </p:txBody>
      </p:sp>
      <p:sp>
        <p:nvSpPr>
          <p:cNvPr id="46092" name="Szövegdoboz 11"/>
          <p:cNvSpPr txBox="1">
            <a:spLocks noChangeArrowheads="1"/>
          </p:cNvSpPr>
          <p:nvPr/>
        </p:nvSpPr>
        <p:spPr bwMode="auto">
          <a:xfrm>
            <a:off x="2957513" y="4160838"/>
            <a:ext cx="22621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Hiatus adductorius</a:t>
            </a:r>
          </a:p>
        </p:txBody>
      </p:sp>
      <p:sp>
        <p:nvSpPr>
          <p:cNvPr id="46093" name="Szövegdoboz 12"/>
          <p:cNvSpPr txBox="1">
            <a:spLocks noChangeArrowheads="1"/>
          </p:cNvSpPr>
          <p:nvPr/>
        </p:nvSpPr>
        <p:spPr bwMode="auto">
          <a:xfrm>
            <a:off x="5605463" y="3592513"/>
            <a:ext cx="12795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Trigonum femorale</a:t>
            </a:r>
          </a:p>
        </p:txBody>
      </p:sp>
      <p:sp>
        <p:nvSpPr>
          <p:cNvPr id="46094" name="Szövegdoboz 13"/>
          <p:cNvSpPr txBox="1">
            <a:spLocks noChangeArrowheads="1"/>
          </p:cNvSpPr>
          <p:nvPr/>
        </p:nvSpPr>
        <p:spPr bwMode="auto">
          <a:xfrm>
            <a:off x="5207000" y="5053013"/>
            <a:ext cx="17414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hu-HU" altLang="hu-HU" sz="1800"/>
              <a:t>Canalis adductorius</a:t>
            </a:r>
          </a:p>
        </p:txBody>
      </p:sp>
      <p:sp>
        <p:nvSpPr>
          <p:cNvPr id="46095" name="Szövegdoboz 14"/>
          <p:cNvSpPr txBox="1">
            <a:spLocks noChangeArrowheads="1"/>
          </p:cNvSpPr>
          <p:nvPr/>
        </p:nvSpPr>
        <p:spPr bwMode="auto">
          <a:xfrm>
            <a:off x="309563" y="3698875"/>
            <a:ext cx="14224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hu-HU" altLang="hu-HU" sz="1800"/>
              <a:t>M. adductor magnus (izomhas)</a:t>
            </a:r>
          </a:p>
        </p:txBody>
      </p:sp>
      <p:sp>
        <p:nvSpPr>
          <p:cNvPr id="46096" name="Szövegdoboz 15"/>
          <p:cNvSpPr txBox="1">
            <a:spLocks noChangeArrowheads="1"/>
          </p:cNvSpPr>
          <p:nvPr/>
        </p:nvSpPr>
        <p:spPr bwMode="auto">
          <a:xfrm>
            <a:off x="2678113" y="4916488"/>
            <a:ext cx="18938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M. adductor magnus (tendo)</a:t>
            </a:r>
          </a:p>
        </p:txBody>
      </p:sp>
      <p:cxnSp>
        <p:nvCxnSpPr>
          <p:cNvPr id="18" name="Egyenes összekötő 17"/>
          <p:cNvCxnSpPr/>
          <p:nvPr/>
        </p:nvCxnSpPr>
        <p:spPr>
          <a:xfrm flipV="1">
            <a:off x="1731963" y="3860800"/>
            <a:ext cx="536575" cy="30003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gyenes összekötő 18"/>
          <p:cNvCxnSpPr/>
          <p:nvPr/>
        </p:nvCxnSpPr>
        <p:spPr>
          <a:xfrm>
            <a:off x="2420938" y="5053013"/>
            <a:ext cx="333375" cy="17621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zabadkézi sokszög 1"/>
          <p:cNvSpPr/>
          <p:nvPr/>
        </p:nvSpPr>
        <p:spPr>
          <a:xfrm>
            <a:off x="1619250" y="981075"/>
            <a:ext cx="1090613" cy="3255963"/>
          </a:xfrm>
          <a:custGeom>
            <a:avLst/>
            <a:gdLst>
              <a:gd name="connsiteX0" fmla="*/ 0 w 1089764"/>
              <a:gd name="connsiteY0" fmla="*/ 0 h 3256767"/>
              <a:gd name="connsiteX1" fmla="*/ 977030 w 1089764"/>
              <a:gd name="connsiteY1" fmla="*/ 3256767 h 3256767"/>
              <a:gd name="connsiteX2" fmla="*/ 1089764 w 1089764"/>
              <a:gd name="connsiteY2" fmla="*/ 839244 h 3256767"/>
              <a:gd name="connsiteX3" fmla="*/ 0 w 1089764"/>
              <a:gd name="connsiteY3" fmla="*/ 0 h 3256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9764" h="3256767">
                <a:moveTo>
                  <a:pt x="0" y="0"/>
                </a:moveTo>
                <a:lnTo>
                  <a:pt x="977030" y="3256767"/>
                </a:lnTo>
                <a:lnTo>
                  <a:pt x="1089764" y="839244"/>
                </a:lnTo>
                <a:lnTo>
                  <a:pt x="0" y="0"/>
                </a:lnTo>
                <a:close/>
              </a:path>
            </a:pathLst>
          </a:cu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20" name="Text Box 41"/>
          <p:cNvSpPr txBox="1">
            <a:spLocks noChangeArrowheads="1"/>
          </p:cNvSpPr>
          <p:nvPr/>
        </p:nvSpPr>
        <p:spPr bwMode="auto">
          <a:xfrm>
            <a:off x="5184775" y="141288"/>
            <a:ext cx="3887788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hu-HU" altLang="en-US" sz="28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A </a:t>
            </a:r>
            <a:r>
              <a:rPr lang="hu-HU" altLang="en-US" sz="2800" b="1" dirty="0" err="1" smtClean="0">
                <a:solidFill>
                  <a:srgbClr val="CC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canalis</a:t>
            </a:r>
            <a:r>
              <a:rPr lang="hu-HU" altLang="en-US" sz="28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hu-HU" altLang="en-US" sz="2800" b="1" dirty="0" err="1" smtClean="0">
                <a:solidFill>
                  <a:srgbClr val="CC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adductorius</a:t>
            </a:r>
            <a:r>
              <a:rPr lang="hu-HU" altLang="en-US" sz="28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bejárata és kijárata: </a:t>
            </a:r>
            <a:r>
              <a:rPr lang="hu-HU" altLang="en-US" sz="2800" b="1" dirty="0" err="1" smtClean="0">
                <a:solidFill>
                  <a:srgbClr val="CC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trigonum</a:t>
            </a:r>
            <a:r>
              <a:rPr lang="hu-HU" altLang="en-US" sz="28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hu-HU" altLang="en-US" sz="2800" b="1" dirty="0" err="1" smtClean="0">
                <a:solidFill>
                  <a:srgbClr val="CC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femorale</a:t>
            </a:r>
            <a:r>
              <a:rPr lang="hu-HU" altLang="en-US" sz="28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és </a:t>
            </a:r>
            <a:r>
              <a:rPr lang="hu-HU" altLang="en-US" sz="2800" b="1" dirty="0" err="1" smtClean="0">
                <a:solidFill>
                  <a:srgbClr val="CC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hiatus</a:t>
            </a:r>
            <a:r>
              <a:rPr lang="hu-HU" altLang="en-US" sz="28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hu-HU" altLang="en-US" sz="2800" b="1" dirty="0" err="1" smtClean="0">
                <a:solidFill>
                  <a:srgbClr val="CC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adductorius</a:t>
            </a:r>
            <a:endParaRPr lang="en-US" altLang="en-US" sz="2800" b="1" dirty="0" smtClean="0">
              <a:solidFill>
                <a:srgbClr val="CC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3975" y="1196975"/>
            <a:ext cx="6257925" cy="544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Kép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2763" y="4064000"/>
            <a:ext cx="2636837" cy="263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églalap 5"/>
          <p:cNvSpPr/>
          <p:nvPr/>
        </p:nvSpPr>
        <p:spPr>
          <a:xfrm>
            <a:off x="2709863" y="6115050"/>
            <a:ext cx="1079500" cy="5762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7" name="Téglalap 6"/>
          <p:cNvSpPr/>
          <p:nvPr/>
        </p:nvSpPr>
        <p:spPr>
          <a:xfrm>
            <a:off x="7173913" y="6089650"/>
            <a:ext cx="1790700" cy="5762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8" name="Text Box 39"/>
          <p:cNvSpPr txBox="1">
            <a:spLocks noChangeArrowheads="1"/>
          </p:cNvSpPr>
          <p:nvPr/>
        </p:nvSpPr>
        <p:spPr bwMode="auto">
          <a:xfrm>
            <a:off x="1547813" y="476250"/>
            <a:ext cx="6048375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hu-HU" altLang="en-US" sz="28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M. </a:t>
            </a:r>
            <a:r>
              <a:rPr lang="hu-HU" altLang="en-US" sz="2800" b="1" dirty="0" err="1" smtClean="0">
                <a:solidFill>
                  <a:srgbClr val="CC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obliquus</a:t>
            </a:r>
            <a:r>
              <a:rPr lang="hu-HU" altLang="en-US" sz="28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hu-HU" altLang="en-US" sz="2800" b="1" dirty="0" err="1" smtClean="0">
                <a:solidFill>
                  <a:srgbClr val="CC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internus</a:t>
            </a:r>
            <a:r>
              <a:rPr lang="hu-HU" altLang="en-US" sz="28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hu-HU" altLang="en-US" sz="2800" b="1" dirty="0" err="1" smtClean="0">
                <a:solidFill>
                  <a:srgbClr val="CC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abdominis</a:t>
            </a:r>
            <a:endParaRPr lang="en-US" altLang="en-US" sz="2800" b="1" dirty="0" smtClean="0">
              <a:solidFill>
                <a:srgbClr val="CC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7175" name="Szövegdoboz 8"/>
          <p:cNvSpPr txBox="1">
            <a:spLocks noChangeArrowheads="1"/>
          </p:cNvSpPr>
          <p:nvPr/>
        </p:nvSpPr>
        <p:spPr bwMode="auto">
          <a:xfrm>
            <a:off x="544513" y="1430338"/>
            <a:ext cx="2309812" cy="2032000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 b="1"/>
              <a:t>Eredés: </a:t>
            </a:r>
            <a:r>
              <a:rPr lang="hu-HU" altLang="hu-HU" sz="1800"/>
              <a:t>crista iliaca,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fascia thoraco-lumbalis, lig. inguinale. </a:t>
            </a:r>
          </a:p>
          <a:p>
            <a:pPr>
              <a:spcBef>
                <a:spcPct val="0"/>
              </a:spcBef>
              <a:buFontTx/>
              <a:buNone/>
            </a:pPr>
            <a:endParaRPr lang="hu-HU" altLang="hu-HU" sz="1800" b="1"/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800" b="1"/>
              <a:t>Tapadás: </a:t>
            </a:r>
            <a:r>
              <a:rPr lang="hu-HU" altLang="hu-HU" sz="1800"/>
              <a:t>9-12. borda, linea alba.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188" y="2449513"/>
            <a:ext cx="3960812" cy="414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Szövegdoboz 2"/>
          <p:cNvSpPr txBox="1">
            <a:spLocks noChangeArrowheads="1"/>
          </p:cNvSpPr>
          <p:nvPr/>
        </p:nvSpPr>
        <p:spPr bwMode="auto">
          <a:xfrm>
            <a:off x="1403350" y="4681538"/>
            <a:ext cx="1944688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>
                <a:solidFill>
                  <a:srgbClr val="990000"/>
                </a:solidFill>
              </a:rPr>
              <a:t>A. epigastrica inf.</a:t>
            </a:r>
          </a:p>
        </p:txBody>
      </p:sp>
      <p:sp>
        <p:nvSpPr>
          <p:cNvPr id="47108" name="Szövegdoboz 6"/>
          <p:cNvSpPr txBox="1">
            <a:spLocks noChangeArrowheads="1"/>
          </p:cNvSpPr>
          <p:nvPr/>
        </p:nvSpPr>
        <p:spPr bwMode="auto">
          <a:xfrm>
            <a:off x="6659563" y="3024188"/>
            <a:ext cx="1584325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>
                <a:solidFill>
                  <a:srgbClr val="FF0000"/>
                </a:solidFill>
              </a:rPr>
              <a:t>A. obturatoria</a:t>
            </a:r>
          </a:p>
        </p:txBody>
      </p:sp>
      <p:cxnSp>
        <p:nvCxnSpPr>
          <p:cNvPr id="9" name="Egyenes összekötő nyíllal 8"/>
          <p:cNvCxnSpPr/>
          <p:nvPr/>
        </p:nvCxnSpPr>
        <p:spPr>
          <a:xfrm flipH="1">
            <a:off x="5003800" y="3313113"/>
            <a:ext cx="1728788" cy="208756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gyenes összekötő nyíllal 10"/>
          <p:cNvCxnSpPr/>
          <p:nvPr/>
        </p:nvCxnSpPr>
        <p:spPr>
          <a:xfrm>
            <a:off x="3348038" y="4897438"/>
            <a:ext cx="576262" cy="0"/>
          </a:xfrm>
          <a:prstGeom prst="straightConnector1">
            <a:avLst/>
          </a:prstGeom>
          <a:ln w="28575">
            <a:solidFill>
              <a:srgbClr val="99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111" name="Szövegdoboz 11"/>
          <p:cNvSpPr txBox="1">
            <a:spLocks noChangeArrowheads="1"/>
          </p:cNvSpPr>
          <p:nvPr/>
        </p:nvSpPr>
        <p:spPr bwMode="auto">
          <a:xfrm>
            <a:off x="990600" y="2298700"/>
            <a:ext cx="21780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1800" i="1">
                <a:solidFill>
                  <a:srgbClr val="990000"/>
                </a:solidFill>
              </a:rPr>
              <a:t>Ramus obturatorius („corona mortis”)</a:t>
            </a:r>
          </a:p>
        </p:txBody>
      </p:sp>
      <p:sp>
        <p:nvSpPr>
          <p:cNvPr id="47112" name="Szövegdoboz 12"/>
          <p:cNvSpPr txBox="1">
            <a:spLocks noChangeArrowheads="1"/>
          </p:cNvSpPr>
          <p:nvPr/>
        </p:nvSpPr>
        <p:spPr bwMode="auto">
          <a:xfrm>
            <a:off x="1403350" y="5343525"/>
            <a:ext cx="2232025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>
                <a:solidFill>
                  <a:srgbClr val="990000"/>
                </a:solidFill>
              </a:rPr>
              <a:t>Ramus pubicus (A. epigastrica inf.)</a:t>
            </a:r>
          </a:p>
        </p:txBody>
      </p:sp>
      <p:cxnSp>
        <p:nvCxnSpPr>
          <p:cNvPr id="14" name="Egyenes összekötő nyíllal 13"/>
          <p:cNvCxnSpPr/>
          <p:nvPr/>
        </p:nvCxnSpPr>
        <p:spPr>
          <a:xfrm>
            <a:off x="3635375" y="5538788"/>
            <a:ext cx="576263" cy="0"/>
          </a:xfrm>
          <a:prstGeom prst="straightConnector1">
            <a:avLst/>
          </a:prstGeom>
          <a:ln w="28575">
            <a:solidFill>
              <a:srgbClr val="99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gyenes összekötő nyíllal 15"/>
          <p:cNvCxnSpPr/>
          <p:nvPr/>
        </p:nvCxnSpPr>
        <p:spPr>
          <a:xfrm>
            <a:off x="2690813" y="2944813"/>
            <a:ext cx="1792287" cy="2398712"/>
          </a:xfrm>
          <a:prstGeom prst="straightConnector1">
            <a:avLst/>
          </a:prstGeom>
          <a:ln w="28575">
            <a:solidFill>
              <a:srgbClr val="99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115" name="Szövegdoboz 16"/>
          <p:cNvSpPr txBox="1">
            <a:spLocks noChangeArrowheads="1"/>
          </p:cNvSpPr>
          <p:nvPr/>
        </p:nvSpPr>
        <p:spPr bwMode="auto">
          <a:xfrm>
            <a:off x="5848350" y="1697038"/>
            <a:ext cx="2035175" cy="646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1800" i="1">
                <a:solidFill>
                  <a:srgbClr val="FF0000"/>
                </a:solidFill>
              </a:rPr>
              <a:t>Ramus pubicus („corona mortis”)</a:t>
            </a:r>
          </a:p>
        </p:txBody>
      </p:sp>
      <p:cxnSp>
        <p:nvCxnSpPr>
          <p:cNvPr id="19" name="Egyenes összekötő nyíllal 18"/>
          <p:cNvCxnSpPr/>
          <p:nvPr/>
        </p:nvCxnSpPr>
        <p:spPr>
          <a:xfrm flipH="1">
            <a:off x="4716463" y="2374900"/>
            <a:ext cx="1368425" cy="302577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117" name="Szövegdoboz 19"/>
          <p:cNvSpPr txBox="1">
            <a:spLocks noChangeArrowheads="1"/>
          </p:cNvSpPr>
          <p:nvPr/>
        </p:nvSpPr>
        <p:spPr bwMode="auto">
          <a:xfrm>
            <a:off x="6065838" y="1252538"/>
            <a:ext cx="1817687" cy="369887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>
                <a:solidFill>
                  <a:schemeClr val="bg1"/>
                </a:solidFill>
              </a:rPr>
              <a:t>A. iliaca interna</a:t>
            </a:r>
          </a:p>
        </p:txBody>
      </p:sp>
      <p:sp>
        <p:nvSpPr>
          <p:cNvPr id="47118" name="Szövegdoboz 20"/>
          <p:cNvSpPr txBox="1">
            <a:spLocks noChangeArrowheads="1"/>
          </p:cNvSpPr>
          <p:nvPr/>
        </p:nvSpPr>
        <p:spPr bwMode="auto">
          <a:xfrm>
            <a:off x="1135063" y="1816100"/>
            <a:ext cx="1816100" cy="368300"/>
          </a:xfrm>
          <a:prstGeom prst="rect">
            <a:avLst/>
          </a:prstGeom>
          <a:solidFill>
            <a:srgbClr val="99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>
                <a:solidFill>
                  <a:schemeClr val="bg1"/>
                </a:solidFill>
              </a:rPr>
              <a:t>A. iliaca externa</a:t>
            </a:r>
          </a:p>
        </p:txBody>
      </p:sp>
      <p:sp>
        <p:nvSpPr>
          <p:cNvPr id="23" name="Text Box 8"/>
          <p:cNvSpPr txBox="1">
            <a:spLocks noChangeArrowheads="1"/>
          </p:cNvSpPr>
          <p:nvPr/>
        </p:nvSpPr>
        <p:spPr bwMode="auto">
          <a:xfrm>
            <a:off x="323850" y="114300"/>
            <a:ext cx="8496300" cy="584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 altLang="hu-HU" sz="3200" b="1" dirty="0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Veszélyes </a:t>
            </a:r>
            <a:r>
              <a:rPr lang="hu-HU" altLang="hu-HU" sz="3200" b="1" dirty="0" err="1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anasztomózis</a:t>
            </a:r>
            <a:r>
              <a:rPr lang="hu-HU" altLang="hu-HU" sz="3200" b="1" dirty="0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(„</a:t>
            </a:r>
            <a:r>
              <a:rPr lang="hu-HU" altLang="hu-HU" sz="3200" b="1" dirty="0" err="1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corona</a:t>
            </a:r>
            <a:r>
              <a:rPr lang="hu-HU" altLang="hu-HU" sz="3200" b="1" dirty="0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hu-HU" altLang="hu-HU" sz="3200" b="1" dirty="0" err="1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mortis</a:t>
            </a:r>
            <a:r>
              <a:rPr lang="hu-HU" altLang="hu-HU" sz="3200" b="1" dirty="0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”)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60400" y="125413"/>
            <a:ext cx="7772400" cy="1143000"/>
          </a:xfrm>
        </p:spPr>
        <p:txBody>
          <a:bodyPr/>
          <a:lstStyle/>
          <a:p>
            <a:pPr eaLnBrk="1" hangingPunct="1"/>
            <a:r>
              <a:rPr lang="hu-HU" altLang="hu-HU" smtClean="0"/>
              <a:t>Bibliográfia</a:t>
            </a:r>
          </a:p>
        </p:txBody>
      </p:sp>
      <p:sp>
        <p:nvSpPr>
          <p:cNvPr id="49155" name="Rectangle 3"/>
          <p:cNvSpPr txBox="1">
            <a:spLocks noChangeArrowheads="1"/>
          </p:cNvSpPr>
          <p:nvPr/>
        </p:nvSpPr>
        <p:spPr bwMode="auto">
          <a:xfrm>
            <a:off x="477838" y="1412875"/>
            <a:ext cx="8137525" cy="467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hu-HU" sz="2000"/>
              <a:t>Drake: Gray’s Anatomy for Students, Churchill Livingstone, 2009</a:t>
            </a:r>
          </a:p>
          <a:p>
            <a:pPr eaLnBrk="1" hangingPunct="1"/>
            <a:r>
              <a:rPr lang="hu-HU" altLang="hu-HU" sz="2000"/>
              <a:t>Lippert H: Lehrbuch Anatomie, Urban &amp; Fischer, München, 2000</a:t>
            </a:r>
          </a:p>
          <a:p>
            <a:pPr eaLnBrk="1" hangingPunct="1"/>
            <a:r>
              <a:rPr lang="hu-HU" altLang="hu-HU" sz="2000"/>
              <a:t>Mac Kinnon P, Morris J: Oxford Lehrbuch der klinischen Anatomie, Hans Huber, Bern, 1997</a:t>
            </a:r>
          </a:p>
          <a:p>
            <a:pPr eaLnBrk="1" hangingPunct="1"/>
            <a:r>
              <a:rPr lang="hu-HU" altLang="hu-HU" sz="2000"/>
              <a:t>Moore KL, Dalley AF: Clinically Oriented Anatomy, Lippincott, 1999</a:t>
            </a:r>
          </a:p>
          <a:p>
            <a:pPr eaLnBrk="1" hangingPunct="1"/>
            <a:r>
              <a:rPr lang="hu-HU" altLang="hu-HU" sz="2000"/>
              <a:t>Putz R, Pabst R: Sobotta. Alliter, Budapest, 2004.</a:t>
            </a:r>
          </a:p>
          <a:p>
            <a:pPr eaLnBrk="1" hangingPunct="1"/>
            <a:r>
              <a:rPr lang="hu-HU" altLang="hu-HU" sz="2000"/>
              <a:t>Patel R: Applied Peritoneal Anatomy, </a:t>
            </a:r>
            <a:r>
              <a:rPr lang="hu-HU" altLang="hu-HU" sz="2000">
                <a:hlinkClick r:id="rId2"/>
              </a:rPr>
              <a:t>www.myESRorg</a:t>
            </a:r>
            <a:r>
              <a:rPr lang="hu-HU" altLang="hu-HU" sz="2000"/>
              <a:t>.</a:t>
            </a:r>
          </a:p>
          <a:p>
            <a:pPr eaLnBrk="1" hangingPunct="1"/>
            <a:r>
              <a:rPr lang="hu-HU" altLang="hu-HU" sz="2000"/>
              <a:t>Renz-Polster H, Krautzig S, Braun J: Innere Medizin, Urban &amp; Fischer, München, 2004</a:t>
            </a:r>
          </a:p>
          <a:p>
            <a:pPr eaLnBrk="1" hangingPunct="1"/>
            <a:r>
              <a:rPr lang="hu-HU" altLang="hu-HU" sz="2000"/>
              <a:t>Snell RS, Clinical Anatomy, Little, Brown &amp; Co, Boston, 1995</a:t>
            </a:r>
          </a:p>
          <a:p>
            <a:pPr eaLnBrk="1" hangingPunct="1"/>
            <a:r>
              <a:rPr lang="hu-HU" altLang="hu-HU" sz="2000"/>
              <a:t>Tirkes T et al: Peritoneal Anatomy. Gastrointestinal Imaging, </a:t>
            </a:r>
            <a:r>
              <a:rPr lang="hu-HU" altLang="hu-HU" sz="2000">
                <a:hlinkClick r:id="rId3"/>
              </a:rPr>
              <a:t>https://doi.org/10.1148/rg.322115032</a:t>
            </a:r>
            <a:r>
              <a:rPr lang="hu-HU" altLang="hu-HU" sz="2000"/>
              <a:t>.</a:t>
            </a:r>
          </a:p>
          <a:p>
            <a:pPr eaLnBrk="1" hangingPunct="1"/>
            <a:r>
              <a:rPr lang="hu-HU" altLang="hu-HU" sz="2000" u="sng">
                <a:solidFill>
                  <a:srgbClr val="00CC99"/>
                </a:solidFill>
              </a:rPr>
              <a:t>https://www.kenhub.com/en/start/anatomy</a:t>
            </a:r>
            <a:r>
              <a:rPr lang="hu-HU" altLang="hu-HU" sz="2000">
                <a:solidFill>
                  <a:srgbClr val="00CC99"/>
                </a:solidFill>
              </a:rPr>
              <a:t>. 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1"/>
          <p:cNvSpPr txBox="1">
            <a:spLocks noChangeArrowheads="1"/>
          </p:cNvSpPr>
          <p:nvPr/>
        </p:nvSpPr>
        <p:spPr bwMode="auto">
          <a:xfrm>
            <a:off x="1979613" y="255588"/>
            <a:ext cx="5184775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hu-HU" altLang="en-US" sz="2800" b="1" dirty="0" err="1" smtClean="0">
                <a:solidFill>
                  <a:srgbClr val="CC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Canalis</a:t>
            </a:r>
            <a:r>
              <a:rPr lang="hu-HU" altLang="en-US" sz="28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hu-HU" altLang="en-US" sz="2800" b="1" dirty="0" err="1" smtClean="0">
                <a:solidFill>
                  <a:srgbClr val="CC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femoralis</a:t>
            </a:r>
            <a:endParaRPr lang="en-US" altLang="en-US" sz="2800" b="1" dirty="0" smtClean="0">
              <a:solidFill>
                <a:srgbClr val="CC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50179" name="Szövegdoboz 2"/>
          <p:cNvSpPr txBox="1">
            <a:spLocks noChangeArrowheads="1"/>
          </p:cNvSpPr>
          <p:nvPr/>
        </p:nvSpPr>
        <p:spPr bwMode="auto">
          <a:xfrm>
            <a:off x="539750" y="1052513"/>
            <a:ext cx="8135938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Virtuális csatorna a fossa iliopectinea mediális részében (egészséges emberben nincsen, feladata mindössze a vena femoralis tágulásának lehetővé tétele fokozott vénás visszafolyás esetén – fizikai megterhelés).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800" b="1"/>
              <a:t>Tartalom: </a:t>
            </a:r>
            <a:r>
              <a:rPr lang="hu-HU" altLang="hu-HU" sz="1800"/>
              <a:t>kötőszövet, nyirokcsomó, nyirokerek.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A nervus, arteria és vena femoralis </a:t>
            </a:r>
            <a:r>
              <a:rPr lang="hu-HU" altLang="hu-HU" sz="1800" i="1"/>
              <a:t>nem</a:t>
            </a:r>
            <a:r>
              <a:rPr lang="hu-HU" altLang="hu-HU" sz="1800"/>
              <a:t> </a:t>
            </a:r>
            <a:r>
              <a:rPr lang="hu-HU" altLang="hu-HU" sz="1800" i="1"/>
              <a:t>fut benne</a:t>
            </a:r>
            <a:r>
              <a:rPr lang="hu-HU" altLang="hu-HU" sz="1800"/>
              <a:t>.</a:t>
            </a:r>
          </a:p>
          <a:p>
            <a:pPr>
              <a:spcBef>
                <a:spcPct val="0"/>
              </a:spcBef>
              <a:buFontTx/>
              <a:buNone/>
            </a:pPr>
            <a:endParaRPr lang="hu-HU" altLang="hu-HU" sz="1800"/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800" b="1"/>
              <a:t>Klinikai jelentőség: </a:t>
            </a:r>
            <a:r>
              <a:rPr lang="hu-HU" altLang="hu-HU" sz="1800"/>
              <a:t>potenciális sérvcsatorna (hernia femoralis)</a:t>
            </a:r>
          </a:p>
          <a:p>
            <a:pPr>
              <a:spcBef>
                <a:spcPct val="0"/>
              </a:spcBef>
              <a:buFontTx/>
              <a:buNone/>
            </a:pPr>
            <a:endParaRPr lang="hu-HU" altLang="hu-HU" sz="1800"/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800" b="1"/>
              <a:t>Alak: </a:t>
            </a:r>
            <a:r>
              <a:rPr lang="hu-HU" altLang="hu-HU" sz="1800"/>
              <a:t>fordított piramis, kötőszövetes hüvelyben (vagina femoralis*)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800" i="1"/>
              <a:t>Hossza: </a:t>
            </a:r>
            <a:r>
              <a:rPr lang="hu-HU" altLang="hu-HU" sz="1800"/>
              <a:t>1-2 cm.</a:t>
            </a:r>
          </a:p>
          <a:p>
            <a:pPr>
              <a:spcBef>
                <a:spcPct val="0"/>
              </a:spcBef>
              <a:buFontTx/>
              <a:buNone/>
            </a:pPr>
            <a:endParaRPr lang="hu-HU" altLang="hu-HU" sz="1800"/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800" b="1"/>
              <a:t>Bejárat: </a:t>
            </a:r>
            <a:r>
              <a:rPr lang="hu-HU" altLang="hu-HU" sz="1800"/>
              <a:t>anulus femoralis (lacuna lymphatica seu herniosa, hiatus subinguinalis)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A hasfal felé a septum femorale (fascia transversalis) zárja le.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800" b="1"/>
              <a:t>Kijárat: </a:t>
            </a:r>
            <a:r>
              <a:rPr lang="hu-HU" altLang="hu-HU" sz="1800"/>
              <a:t>hiatus saphenus (fascia lata, lamina cribrosa)</a:t>
            </a:r>
          </a:p>
          <a:p>
            <a:pPr>
              <a:spcBef>
                <a:spcPct val="0"/>
              </a:spcBef>
              <a:buFontTx/>
              <a:buNone/>
            </a:pPr>
            <a:endParaRPr lang="hu-HU" altLang="hu-HU" sz="1800"/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800" b="1"/>
              <a:t>Határai: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800" b="1"/>
              <a:t>Felső: </a:t>
            </a:r>
            <a:r>
              <a:rPr lang="hu-HU" altLang="hu-HU" sz="1800"/>
              <a:t>lig. inguinale. </a:t>
            </a:r>
            <a:r>
              <a:rPr lang="hu-HU" altLang="hu-HU" sz="1800" b="1"/>
              <a:t>Elülső: </a:t>
            </a:r>
            <a:r>
              <a:rPr lang="hu-HU" altLang="hu-HU" sz="1800"/>
              <a:t>fascia lata (lamina cribrosa)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800" b="1"/>
              <a:t>Hátulsó: </a:t>
            </a:r>
            <a:r>
              <a:rPr lang="hu-HU" altLang="hu-HU" sz="1800"/>
              <a:t>fascia pectinea, m. pectineus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800" b="1"/>
              <a:t>Oldalsó: </a:t>
            </a:r>
            <a:r>
              <a:rPr lang="hu-HU" altLang="hu-HU" sz="1800"/>
              <a:t>vena femoralis. </a:t>
            </a:r>
            <a:r>
              <a:rPr lang="hu-HU" altLang="hu-HU" sz="1800" b="1"/>
              <a:t>Mediális: </a:t>
            </a:r>
            <a:r>
              <a:rPr lang="hu-HU" altLang="hu-HU" sz="1800"/>
              <a:t>lig. lacunare. 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1"/>
          <p:cNvSpPr txBox="1">
            <a:spLocks noChangeArrowheads="1"/>
          </p:cNvSpPr>
          <p:nvPr/>
        </p:nvSpPr>
        <p:spPr bwMode="auto">
          <a:xfrm>
            <a:off x="1979613" y="255588"/>
            <a:ext cx="5184775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hu-HU" altLang="en-US" sz="2800" b="1" dirty="0" err="1" smtClean="0">
                <a:solidFill>
                  <a:srgbClr val="CC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Canalis</a:t>
            </a:r>
            <a:r>
              <a:rPr lang="hu-HU" altLang="en-US" sz="28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hu-HU" altLang="en-US" sz="2800" b="1" dirty="0" err="1" smtClean="0">
                <a:solidFill>
                  <a:srgbClr val="CC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adductorius</a:t>
            </a:r>
            <a:endParaRPr lang="en-US" altLang="en-US" sz="2800" b="1" dirty="0" smtClean="0">
              <a:solidFill>
                <a:srgbClr val="CC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51203" name="Szövegdoboz 2"/>
          <p:cNvSpPr txBox="1">
            <a:spLocks noChangeArrowheads="1"/>
          </p:cNvSpPr>
          <p:nvPr/>
        </p:nvSpPr>
        <p:spPr bwMode="auto">
          <a:xfrm>
            <a:off x="827088" y="1341438"/>
            <a:ext cx="7561262" cy="507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Ér-idegcsatorna (subsartorialis csatorna, Hunter-csatorna)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Átvezet a fossa iliopectinea (trigonum femorale) felől a fossa popliteába.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800" b="1"/>
              <a:t>Alak: </a:t>
            </a:r>
            <a:r>
              <a:rPr lang="hu-HU" altLang="hu-HU" sz="1800"/>
              <a:t>kúp alakú, 15 cm hosszú.</a:t>
            </a:r>
          </a:p>
          <a:p>
            <a:pPr>
              <a:spcBef>
                <a:spcPct val="0"/>
              </a:spcBef>
              <a:buFontTx/>
              <a:buNone/>
            </a:pPr>
            <a:endParaRPr lang="hu-HU" altLang="hu-HU" sz="1800"/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800" b="1"/>
              <a:t>Trigonum femorale: </a:t>
            </a:r>
            <a:r>
              <a:rPr lang="hu-HU" altLang="hu-HU" sz="1800"/>
              <a:t>lig. inguinale (fent), m. adductor longus (med.), m. sartorius (lat.)</a:t>
            </a:r>
          </a:p>
          <a:p>
            <a:pPr>
              <a:spcBef>
                <a:spcPct val="0"/>
              </a:spcBef>
              <a:buFontTx/>
              <a:buNone/>
            </a:pPr>
            <a:endParaRPr lang="hu-HU" altLang="hu-HU" sz="1800"/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800" b="1"/>
              <a:t>Tartalma: </a:t>
            </a:r>
            <a:r>
              <a:rPr lang="hu-HU" altLang="hu-HU" sz="1800"/>
              <a:t>a. és v. femoralis, n. femoralis ágai (n. saphenus). A kijáratnál: a. és v. poplitea.</a:t>
            </a:r>
          </a:p>
          <a:p>
            <a:pPr>
              <a:spcBef>
                <a:spcPct val="0"/>
              </a:spcBef>
              <a:buFontTx/>
              <a:buNone/>
            </a:pPr>
            <a:endParaRPr lang="hu-HU" altLang="hu-HU" sz="1800"/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800" b="1"/>
              <a:t>Bejárata: </a:t>
            </a:r>
            <a:r>
              <a:rPr lang="hu-HU" altLang="hu-HU" sz="1800"/>
              <a:t>trigonum femorale csúcsa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800" b="1"/>
              <a:t>Kijárata: </a:t>
            </a:r>
            <a:r>
              <a:rPr lang="hu-HU" altLang="hu-HU" sz="1800"/>
              <a:t>hiatus adductorius (tendineus)</a:t>
            </a:r>
          </a:p>
          <a:p>
            <a:pPr>
              <a:spcBef>
                <a:spcPct val="0"/>
              </a:spcBef>
              <a:buFontTx/>
              <a:buNone/>
            </a:pPr>
            <a:endParaRPr lang="hu-HU" altLang="hu-HU" sz="1800"/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800" b="1"/>
              <a:t>Határai: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800" b="1"/>
              <a:t>Elülső: </a:t>
            </a:r>
            <a:r>
              <a:rPr lang="hu-HU" altLang="hu-HU" sz="1800"/>
              <a:t>m. sartorius, m. vastus medialis, lamina vastoadductoria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800" b="1"/>
              <a:t>Hátulsó: </a:t>
            </a:r>
            <a:r>
              <a:rPr lang="hu-HU" altLang="hu-HU" sz="1800"/>
              <a:t>m. adductor longus et magnus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800" b="1"/>
              <a:t>Laterális: </a:t>
            </a:r>
            <a:r>
              <a:rPr lang="hu-HU" altLang="hu-HU" sz="1800"/>
              <a:t>m. sartorius, M. vastus medialis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800" b="1"/>
              <a:t>Mediális: </a:t>
            </a:r>
            <a:r>
              <a:rPr lang="hu-HU" altLang="hu-HU" sz="1800"/>
              <a:t>m. adductor longus (fent), M. adductor magnus (lent) 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Dia számának helye 1"/>
          <p:cNvSpPr>
            <a:spLocks noGrp="1"/>
          </p:cNvSpPr>
          <p:nvPr>
            <p:ph type="sldNum" sz="quarter" idx="12"/>
          </p:nvPr>
        </p:nvSpPr>
        <p:spPr>
          <a:xfrm>
            <a:off x="3124200" y="6245225"/>
            <a:ext cx="2895600" cy="476250"/>
          </a:xfrm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fld id="{268EA373-4912-45B4-BA2E-0D126D93FADE}" type="slidenum">
              <a:rPr lang="hu-HU" altLang="hu-HU" sz="1400" smtClean="0">
                <a:solidFill>
                  <a:srgbClr val="FF33CC"/>
                </a:solidFill>
                <a:latin typeface="Times New Roman" panose="02020603050405020304" pitchFamily="18" charset="0"/>
              </a:rPr>
              <a:pPr algn="ctr">
                <a:spcBef>
                  <a:spcPct val="0"/>
                </a:spcBef>
                <a:buFontTx/>
                <a:buNone/>
              </a:pPr>
              <a:t>44</a:t>
            </a:fld>
            <a:endParaRPr lang="hu-HU" altLang="hu-HU" sz="1400" smtClean="0">
              <a:solidFill>
                <a:srgbClr val="FF33CC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2227" name="Picture 1026" descr="C:\oktatás\bevezetés\skeletotopie.bmp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688" y="947738"/>
            <a:ext cx="3986212" cy="5622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28" name="Szabadkézi sokszög 3"/>
          <p:cNvSpPr>
            <a:spLocks/>
          </p:cNvSpPr>
          <p:nvPr/>
        </p:nvSpPr>
        <p:spPr bwMode="auto">
          <a:xfrm>
            <a:off x="3119438" y="1487488"/>
            <a:ext cx="2917825" cy="1255712"/>
          </a:xfrm>
          <a:custGeom>
            <a:avLst/>
            <a:gdLst>
              <a:gd name="T0" fmla="*/ 0 w 2918944"/>
              <a:gd name="T1" fmla="*/ 1060842 h 1254963"/>
              <a:gd name="T2" fmla="*/ 37158 w 2918944"/>
              <a:gd name="T3" fmla="*/ 729282 h 1254963"/>
              <a:gd name="T4" fmla="*/ 99068 w 2918944"/>
              <a:gd name="T5" fmla="*/ 461484 h 1254963"/>
              <a:gd name="T6" fmla="*/ 210507 w 2918944"/>
              <a:gd name="T7" fmla="*/ 244697 h 1254963"/>
              <a:gd name="T8" fmla="*/ 421013 w 2918944"/>
              <a:gd name="T9" fmla="*/ 40658 h 1254963"/>
              <a:gd name="T10" fmla="*/ 767732 w 2918944"/>
              <a:gd name="T11" fmla="*/ 2390 h 1254963"/>
              <a:gd name="T12" fmla="*/ 1077301 w 2918944"/>
              <a:gd name="T13" fmla="*/ 78917 h 1254963"/>
              <a:gd name="T14" fmla="*/ 1300190 w 2918944"/>
              <a:gd name="T15" fmla="*/ 168183 h 1254963"/>
              <a:gd name="T16" fmla="*/ 1584994 w 2918944"/>
              <a:gd name="T17" fmla="*/ 231943 h 1254963"/>
              <a:gd name="T18" fmla="*/ 1968859 w 2918944"/>
              <a:gd name="T19" fmla="*/ 295704 h 1254963"/>
              <a:gd name="T20" fmla="*/ 2389873 w 2918944"/>
              <a:gd name="T21" fmla="*/ 346714 h 1254963"/>
              <a:gd name="T22" fmla="*/ 2761357 w 2918944"/>
              <a:gd name="T23" fmla="*/ 550750 h 1254963"/>
              <a:gd name="T24" fmla="*/ 2860419 w 2918944"/>
              <a:gd name="T25" fmla="*/ 729282 h 1254963"/>
              <a:gd name="T26" fmla="*/ 2885185 w 2918944"/>
              <a:gd name="T27" fmla="*/ 1022583 h 1254963"/>
              <a:gd name="T28" fmla="*/ 2848037 w 2918944"/>
              <a:gd name="T29" fmla="*/ 1277628 h 1254963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2918944" h="1254963">
                <a:moveTo>
                  <a:pt x="0" y="1042021"/>
                </a:moveTo>
                <a:cubicBezTo>
                  <a:pt x="10438" y="928243"/>
                  <a:pt x="20877" y="814465"/>
                  <a:pt x="37578" y="716344"/>
                </a:cubicBezTo>
                <a:cubicBezTo>
                  <a:pt x="54279" y="618223"/>
                  <a:pt x="70981" y="532629"/>
                  <a:pt x="100208" y="453297"/>
                </a:cubicBezTo>
                <a:cubicBezTo>
                  <a:pt x="129435" y="373965"/>
                  <a:pt x="158663" y="309248"/>
                  <a:pt x="212942" y="240355"/>
                </a:cubicBezTo>
                <a:cubicBezTo>
                  <a:pt x="267221" y="171462"/>
                  <a:pt x="331940" y="79604"/>
                  <a:pt x="425885" y="39938"/>
                </a:cubicBezTo>
                <a:cubicBezTo>
                  <a:pt x="519830" y="272"/>
                  <a:pt x="665968" y="-3903"/>
                  <a:pt x="776614" y="2360"/>
                </a:cubicBezTo>
                <a:cubicBezTo>
                  <a:pt x="887261" y="8623"/>
                  <a:pt x="999994" y="50376"/>
                  <a:pt x="1089764" y="77516"/>
                </a:cubicBezTo>
                <a:cubicBezTo>
                  <a:pt x="1179534" y="104656"/>
                  <a:pt x="1229639" y="140147"/>
                  <a:pt x="1315233" y="165199"/>
                </a:cubicBezTo>
                <a:cubicBezTo>
                  <a:pt x="1400827" y="190251"/>
                  <a:pt x="1490597" y="206952"/>
                  <a:pt x="1603331" y="227829"/>
                </a:cubicBezTo>
                <a:cubicBezTo>
                  <a:pt x="1716065" y="248706"/>
                  <a:pt x="1855939" y="271670"/>
                  <a:pt x="1991638" y="290459"/>
                </a:cubicBezTo>
                <a:cubicBezTo>
                  <a:pt x="2127337" y="309248"/>
                  <a:pt x="2283912" y="298810"/>
                  <a:pt x="2417523" y="340563"/>
                </a:cubicBezTo>
                <a:cubicBezTo>
                  <a:pt x="2551134" y="382316"/>
                  <a:pt x="2713972" y="478349"/>
                  <a:pt x="2793304" y="540979"/>
                </a:cubicBezTo>
                <a:cubicBezTo>
                  <a:pt x="2872636" y="603609"/>
                  <a:pt x="2872635" y="639100"/>
                  <a:pt x="2893512" y="716344"/>
                </a:cubicBezTo>
                <a:cubicBezTo>
                  <a:pt x="2914389" y="793588"/>
                  <a:pt x="2920652" y="914672"/>
                  <a:pt x="2918564" y="1004442"/>
                </a:cubicBezTo>
                <a:cubicBezTo>
                  <a:pt x="2916476" y="1094212"/>
                  <a:pt x="2900819" y="1175631"/>
                  <a:pt x="2880986" y="1254963"/>
                </a:cubicBezTo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52229" name="Szabadkézi sokszög 4"/>
          <p:cNvSpPr>
            <a:spLocks/>
          </p:cNvSpPr>
          <p:nvPr/>
        </p:nvSpPr>
        <p:spPr bwMode="auto">
          <a:xfrm>
            <a:off x="3906838" y="5122863"/>
            <a:ext cx="1466850" cy="854075"/>
          </a:xfrm>
          <a:custGeom>
            <a:avLst/>
            <a:gdLst>
              <a:gd name="T0" fmla="*/ 76462 w 1466851"/>
              <a:gd name="T1" fmla="*/ 0 h 853347"/>
              <a:gd name="T2" fmla="*/ 13832 w 1466851"/>
              <a:gd name="T3" fmla="*/ 102805 h 853347"/>
              <a:gd name="T4" fmla="*/ 13832 w 1466851"/>
              <a:gd name="T5" fmla="*/ 269863 h 853347"/>
              <a:gd name="T6" fmla="*/ 164144 w 1466851"/>
              <a:gd name="T7" fmla="*/ 578277 h 853347"/>
              <a:gd name="T8" fmla="*/ 352034 w 1466851"/>
              <a:gd name="T9" fmla="*/ 771037 h 853347"/>
              <a:gd name="T10" fmla="*/ 802941 w 1466851"/>
              <a:gd name="T11" fmla="*/ 873843 h 853347"/>
              <a:gd name="T12" fmla="*/ 1228826 w 1466851"/>
              <a:gd name="T13" fmla="*/ 693930 h 853347"/>
              <a:gd name="T14" fmla="*/ 1391665 w 1466851"/>
              <a:gd name="T15" fmla="*/ 462622 h 853347"/>
              <a:gd name="T16" fmla="*/ 1441769 w 1466851"/>
              <a:gd name="T17" fmla="*/ 372667 h 853347"/>
              <a:gd name="T18" fmla="*/ 1466821 w 1466851"/>
              <a:gd name="T19" fmla="*/ 282715 h 85334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466851" h="853347">
                <a:moveTo>
                  <a:pt x="76462" y="0"/>
                </a:moveTo>
                <a:cubicBezTo>
                  <a:pt x="50366" y="28183"/>
                  <a:pt x="24270" y="56367"/>
                  <a:pt x="13832" y="100208"/>
                </a:cubicBezTo>
                <a:cubicBezTo>
                  <a:pt x="3394" y="144049"/>
                  <a:pt x="-11220" y="185803"/>
                  <a:pt x="13832" y="263047"/>
                </a:cubicBezTo>
                <a:cubicBezTo>
                  <a:pt x="38884" y="340291"/>
                  <a:pt x="107777" y="482252"/>
                  <a:pt x="164144" y="563671"/>
                </a:cubicBezTo>
                <a:cubicBezTo>
                  <a:pt x="220511" y="645090"/>
                  <a:pt x="245563" y="703546"/>
                  <a:pt x="352034" y="751562"/>
                </a:cubicBezTo>
                <a:cubicBezTo>
                  <a:pt x="458505" y="799578"/>
                  <a:pt x="656834" y="864296"/>
                  <a:pt x="802971" y="851770"/>
                </a:cubicBezTo>
                <a:cubicBezTo>
                  <a:pt x="949108" y="839244"/>
                  <a:pt x="1130735" y="743212"/>
                  <a:pt x="1228856" y="676406"/>
                </a:cubicBezTo>
                <a:cubicBezTo>
                  <a:pt x="1326977" y="609601"/>
                  <a:pt x="1356205" y="503129"/>
                  <a:pt x="1391695" y="450937"/>
                </a:cubicBezTo>
                <a:cubicBezTo>
                  <a:pt x="1410484" y="421710"/>
                  <a:pt x="1429273" y="392482"/>
                  <a:pt x="1441799" y="363255"/>
                </a:cubicBezTo>
                <a:cubicBezTo>
                  <a:pt x="1454325" y="334028"/>
                  <a:pt x="1460588" y="304800"/>
                  <a:pt x="1466851" y="275573"/>
                </a:cubicBezTo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52230" name="Szabadkézi sokszög 5"/>
          <p:cNvSpPr>
            <a:spLocks/>
          </p:cNvSpPr>
          <p:nvPr/>
        </p:nvSpPr>
        <p:spPr bwMode="auto">
          <a:xfrm>
            <a:off x="4070350" y="4960938"/>
            <a:ext cx="301625" cy="100012"/>
          </a:xfrm>
          <a:custGeom>
            <a:avLst/>
            <a:gdLst>
              <a:gd name="T0" fmla="*/ 0 w 300625"/>
              <a:gd name="T1" fmla="*/ 94492 h 100208"/>
              <a:gd name="T2" fmla="*/ 124543 w 300625"/>
              <a:gd name="T3" fmla="*/ 35434 h 100208"/>
              <a:gd name="T4" fmla="*/ 276763 w 300625"/>
              <a:gd name="T5" fmla="*/ 11814 h 100208"/>
              <a:gd name="T6" fmla="*/ 332119 w 300625"/>
              <a:gd name="T7" fmla="*/ 0 h 10020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00625" h="100208">
                <a:moveTo>
                  <a:pt x="0" y="100208"/>
                </a:moveTo>
                <a:cubicBezTo>
                  <a:pt x="35490" y="76200"/>
                  <a:pt x="70981" y="52192"/>
                  <a:pt x="112734" y="37578"/>
                </a:cubicBezTo>
                <a:cubicBezTo>
                  <a:pt x="154487" y="22964"/>
                  <a:pt x="250520" y="12526"/>
                  <a:pt x="250520" y="12526"/>
                </a:cubicBezTo>
                <a:cubicBezTo>
                  <a:pt x="281835" y="6263"/>
                  <a:pt x="291230" y="3131"/>
                  <a:pt x="300625" y="0"/>
                </a:cubicBezTo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52231" name="Szabadkézi sokszög 6"/>
          <p:cNvSpPr>
            <a:spLocks/>
          </p:cNvSpPr>
          <p:nvPr/>
        </p:nvSpPr>
        <p:spPr bwMode="auto">
          <a:xfrm>
            <a:off x="5073650" y="4910138"/>
            <a:ext cx="149225" cy="61912"/>
          </a:xfrm>
          <a:custGeom>
            <a:avLst/>
            <a:gdLst>
              <a:gd name="T0" fmla="*/ 0 w 150312"/>
              <a:gd name="T1" fmla="*/ 0 h 62630"/>
              <a:gd name="T2" fmla="*/ 80601 w 150312"/>
              <a:gd name="T3" fmla="*/ 26591 h 62630"/>
              <a:gd name="T4" fmla="*/ 120900 w 150312"/>
              <a:gd name="T5" fmla="*/ 44315 h 6263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0312" h="62630">
                <a:moveTo>
                  <a:pt x="0" y="0"/>
                </a:moveTo>
                <a:lnTo>
                  <a:pt x="100208" y="37578"/>
                </a:lnTo>
                <a:cubicBezTo>
                  <a:pt x="125260" y="48016"/>
                  <a:pt x="137786" y="55323"/>
                  <a:pt x="150312" y="62630"/>
                </a:cubicBezTo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52232" name="Szövegdoboz 7"/>
          <p:cNvSpPr txBox="1">
            <a:spLocks noChangeArrowheads="1"/>
          </p:cNvSpPr>
          <p:nvPr/>
        </p:nvSpPr>
        <p:spPr bwMode="auto">
          <a:xfrm>
            <a:off x="250825" y="1790700"/>
            <a:ext cx="232886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hu-HU" altLang="hu-HU" sz="2400">
                <a:latin typeface="Times New Roman" panose="02020603050405020304" pitchFamily="18" charset="0"/>
              </a:rPr>
              <a:t>Diaphragma thoracicum</a:t>
            </a:r>
          </a:p>
        </p:txBody>
      </p:sp>
      <p:sp>
        <p:nvSpPr>
          <p:cNvPr id="52233" name="Szövegdoboz 8"/>
          <p:cNvSpPr txBox="1">
            <a:spLocks noChangeArrowheads="1"/>
          </p:cNvSpPr>
          <p:nvPr/>
        </p:nvSpPr>
        <p:spPr bwMode="auto">
          <a:xfrm>
            <a:off x="222250" y="5035550"/>
            <a:ext cx="23304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hu-HU" altLang="hu-HU" sz="2400">
                <a:latin typeface="Times New Roman" panose="02020603050405020304" pitchFamily="18" charset="0"/>
              </a:rPr>
              <a:t>Diaphragma pelvis</a:t>
            </a:r>
          </a:p>
        </p:txBody>
      </p:sp>
      <p:cxnSp>
        <p:nvCxnSpPr>
          <p:cNvPr id="52234" name="Egyenes összekötő nyíllal 10"/>
          <p:cNvCxnSpPr>
            <a:cxnSpLocks noChangeShapeType="1"/>
          </p:cNvCxnSpPr>
          <p:nvPr/>
        </p:nvCxnSpPr>
        <p:spPr bwMode="auto">
          <a:xfrm flipV="1">
            <a:off x="6851650" y="1487488"/>
            <a:ext cx="12700" cy="1781175"/>
          </a:xfrm>
          <a:prstGeom prst="straightConnector1">
            <a:avLst/>
          </a:prstGeom>
          <a:noFill/>
          <a:ln w="7620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2235" name="Egyenes összekötő nyíllal 12"/>
          <p:cNvCxnSpPr>
            <a:cxnSpLocks noChangeShapeType="1"/>
          </p:cNvCxnSpPr>
          <p:nvPr/>
        </p:nvCxnSpPr>
        <p:spPr bwMode="auto">
          <a:xfrm flipV="1">
            <a:off x="6838950" y="4422775"/>
            <a:ext cx="12700" cy="1781175"/>
          </a:xfrm>
          <a:prstGeom prst="straightConnector1">
            <a:avLst/>
          </a:prstGeom>
          <a:noFill/>
          <a:ln w="76200" algn="ctr">
            <a:solidFill>
              <a:srgbClr val="FF0000"/>
            </a:solidFill>
            <a:round/>
            <a:headEnd type="arrow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2236" name="Szövegdoboz 13"/>
          <p:cNvSpPr txBox="1">
            <a:spLocks noChangeArrowheads="1"/>
          </p:cNvSpPr>
          <p:nvPr/>
        </p:nvSpPr>
        <p:spPr bwMode="auto">
          <a:xfrm rot="5400000">
            <a:off x="6615907" y="3602831"/>
            <a:ext cx="21526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>
                <a:latin typeface="Times New Roman" panose="02020603050405020304" pitchFamily="18" charset="0"/>
              </a:rPr>
              <a:t>Elülső hasfal</a:t>
            </a:r>
          </a:p>
        </p:txBody>
      </p:sp>
      <p:cxnSp>
        <p:nvCxnSpPr>
          <p:cNvPr id="52237" name="Egyenes összekötő nyíllal 15"/>
          <p:cNvCxnSpPr>
            <a:cxnSpLocks noChangeShapeType="1"/>
          </p:cNvCxnSpPr>
          <p:nvPr/>
        </p:nvCxnSpPr>
        <p:spPr bwMode="auto">
          <a:xfrm>
            <a:off x="6075363" y="3871913"/>
            <a:ext cx="1316037" cy="0"/>
          </a:xfrm>
          <a:prstGeom prst="straightConnector1">
            <a:avLst/>
          </a:prstGeom>
          <a:noFill/>
          <a:ln w="7620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468313" y="114300"/>
            <a:ext cx="8208962" cy="584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 altLang="hu-HU" sz="3200" b="1" dirty="0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 </a:t>
            </a:r>
            <a:r>
              <a:rPr lang="hu-HU" altLang="hu-HU" sz="3200" b="1" dirty="0" err="1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hasüri</a:t>
            </a:r>
            <a:r>
              <a:rPr lang="hu-HU" altLang="hu-HU" sz="3200" b="1" dirty="0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nyomást fenntartó szerkezetek</a:t>
            </a:r>
          </a:p>
        </p:txBody>
      </p:sp>
      <p:grpSp>
        <p:nvGrpSpPr>
          <p:cNvPr id="52239" name="Csoportba foglalás 20"/>
          <p:cNvGrpSpPr>
            <a:grpSpLocks/>
          </p:cNvGrpSpPr>
          <p:nvPr/>
        </p:nvGrpSpPr>
        <p:grpSpPr bwMode="auto">
          <a:xfrm>
            <a:off x="7224713" y="2844800"/>
            <a:ext cx="835025" cy="1993900"/>
            <a:chOff x="7925876" y="2844696"/>
            <a:chExt cx="834927" cy="1993727"/>
          </a:xfrm>
        </p:grpSpPr>
        <p:sp>
          <p:nvSpPr>
            <p:cNvPr id="18" name="Ív 17"/>
            <p:cNvSpPr/>
            <p:nvPr/>
          </p:nvSpPr>
          <p:spPr bwMode="auto">
            <a:xfrm>
              <a:off x="7925876" y="2844696"/>
              <a:ext cx="833339" cy="1992140"/>
            </a:xfrm>
            <a:prstGeom prst="arc">
              <a:avLst/>
            </a:prstGeom>
            <a:noFill/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hu-HU"/>
            </a:p>
          </p:txBody>
        </p:sp>
        <p:sp>
          <p:nvSpPr>
            <p:cNvPr id="19" name="Ív 18"/>
            <p:cNvSpPr/>
            <p:nvPr/>
          </p:nvSpPr>
          <p:spPr bwMode="auto">
            <a:xfrm flipV="1">
              <a:off x="7927463" y="2846284"/>
              <a:ext cx="833340" cy="1992139"/>
            </a:xfrm>
            <a:prstGeom prst="arc">
              <a:avLst/>
            </a:prstGeom>
            <a:noFill/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hu-HU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Dia számának helye 1"/>
          <p:cNvSpPr>
            <a:spLocks noGrp="1"/>
          </p:cNvSpPr>
          <p:nvPr>
            <p:ph type="sldNum" sz="quarter" idx="12"/>
          </p:nvPr>
        </p:nvSpPr>
        <p:spPr>
          <a:xfrm>
            <a:off x="3124200" y="6408738"/>
            <a:ext cx="2895600" cy="476250"/>
          </a:xfrm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fld id="{2F5D2F87-AED4-404D-A195-0684F7045AA2}" type="slidenum">
              <a:rPr lang="hu-HU" altLang="hu-HU" sz="1400" smtClean="0">
                <a:solidFill>
                  <a:srgbClr val="FF33CC"/>
                </a:solidFill>
                <a:latin typeface="Times New Roman" panose="02020603050405020304" pitchFamily="18" charset="0"/>
              </a:rPr>
              <a:pPr algn="ctr">
                <a:spcBef>
                  <a:spcPct val="0"/>
                </a:spcBef>
                <a:buFontTx/>
                <a:buNone/>
              </a:pPr>
              <a:t>45</a:t>
            </a:fld>
            <a:endParaRPr lang="hu-HU" altLang="hu-HU" sz="1400" smtClean="0">
              <a:solidFill>
                <a:srgbClr val="FF33CC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3251" name="Picture 2" descr="gyomor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363" y="635000"/>
            <a:ext cx="3924300" cy="615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2" name="Szabadkézi sokszög 3"/>
          <p:cNvSpPr>
            <a:spLocks/>
          </p:cNvSpPr>
          <p:nvPr/>
        </p:nvSpPr>
        <p:spPr bwMode="auto">
          <a:xfrm>
            <a:off x="4586288" y="1035050"/>
            <a:ext cx="1538287" cy="895350"/>
          </a:xfrm>
          <a:custGeom>
            <a:avLst/>
            <a:gdLst>
              <a:gd name="T0" fmla="*/ 0 w 1538287"/>
              <a:gd name="T1" fmla="*/ 895350 h 895350"/>
              <a:gd name="T2" fmla="*/ 52387 w 1538287"/>
              <a:gd name="T3" fmla="*/ 614362 h 895350"/>
              <a:gd name="T4" fmla="*/ 147637 w 1538287"/>
              <a:gd name="T5" fmla="*/ 361950 h 895350"/>
              <a:gd name="T6" fmla="*/ 342900 w 1538287"/>
              <a:gd name="T7" fmla="*/ 152400 h 895350"/>
              <a:gd name="T8" fmla="*/ 585787 w 1538287"/>
              <a:gd name="T9" fmla="*/ 28575 h 895350"/>
              <a:gd name="T10" fmla="*/ 809625 w 1538287"/>
              <a:gd name="T11" fmla="*/ 0 h 895350"/>
              <a:gd name="T12" fmla="*/ 1023937 w 1538287"/>
              <a:gd name="T13" fmla="*/ 28575 h 895350"/>
              <a:gd name="T14" fmla="*/ 1200150 w 1538287"/>
              <a:gd name="T15" fmla="*/ 123825 h 895350"/>
              <a:gd name="T16" fmla="*/ 1347787 w 1538287"/>
              <a:gd name="T17" fmla="*/ 242887 h 895350"/>
              <a:gd name="T18" fmla="*/ 1471612 w 1538287"/>
              <a:gd name="T19" fmla="*/ 357187 h 895350"/>
              <a:gd name="T20" fmla="*/ 1538287 w 1538287"/>
              <a:gd name="T21" fmla="*/ 447675 h 89535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538287" h="895350">
                <a:moveTo>
                  <a:pt x="0" y="895350"/>
                </a:moveTo>
                <a:cubicBezTo>
                  <a:pt x="13890" y="799306"/>
                  <a:pt x="27781" y="703262"/>
                  <a:pt x="52387" y="614362"/>
                </a:cubicBezTo>
                <a:cubicBezTo>
                  <a:pt x="76993" y="525462"/>
                  <a:pt x="99218" y="438944"/>
                  <a:pt x="147637" y="361950"/>
                </a:cubicBezTo>
                <a:cubicBezTo>
                  <a:pt x="196056" y="284956"/>
                  <a:pt x="269875" y="207962"/>
                  <a:pt x="342900" y="152400"/>
                </a:cubicBezTo>
                <a:cubicBezTo>
                  <a:pt x="415925" y="96838"/>
                  <a:pt x="508000" y="53975"/>
                  <a:pt x="585787" y="28575"/>
                </a:cubicBezTo>
                <a:cubicBezTo>
                  <a:pt x="663574" y="3175"/>
                  <a:pt x="736600" y="0"/>
                  <a:pt x="809625" y="0"/>
                </a:cubicBezTo>
                <a:cubicBezTo>
                  <a:pt x="882650" y="0"/>
                  <a:pt x="958850" y="7938"/>
                  <a:pt x="1023937" y="28575"/>
                </a:cubicBezTo>
                <a:cubicBezTo>
                  <a:pt x="1089024" y="49212"/>
                  <a:pt x="1146175" y="88106"/>
                  <a:pt x="1200150" y="123825"/>
                </a:cubicBezTo>
                <a:cubicBezTo>
                  <a:pt x="1254125" y="159544"/>
                  <a:pt x="1302543" y="203993"/>
                  <a:pt x="1347787" y="242887"/>
                </a:cubicBezTo>
                <a:cubicBezTo>
                  <a:pt x="1393031" y="281781"/>
                  <a:pt x="1439862" y="323056"/>
                  <a:pt x="1471612" y="357187"/>
                </a:cubicBezTo>
                <a:cubicBezTo>
                  <a:pt x="1503362" y="391318"/>
                  <a:pt x="1520824" y="419496"/>
                  <a:pt x="1538287" y="447675"/>
                </a:cubicBezTo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53253" name="Szabadkézi sokszög 4"/>
          <p:cNvSpPr>
            <a:spLocks/>
          </p:cNvSpPr>
          <p:nvPr/>
        </p:nvSpPr>
        <p:spPr bwMode="auto">
          <a:xfrm>
            <a:off x="3509963" y="5654675"/>
            <a:ext cx="1495425" cy="542925"/>
          </a:xfrm>
          <a:custGeom>
            <a:avLst/>
            <a:gdLst>
              <a:gd name="T0" fmla="*/ 0 w 1495425"/>
              <a:gd name="T1" fmla="*/ 0 h 542975"/>
              <a:gd name="T2" fmla="*/ 80962 w 1495425"/>
              <a:gd name="T3" fmla="*/ 185295 h 542975"/>
              <a:gd name="T4" fmla="*/ 233362 w 1495425"/>
              <a:gd name="T5" fmla="*/ 394351 h 542975"/>
              <a:gd name="T6" fmla="*/ 423862 w 1495425"/>
              <a:gd name="T7" fmla="*/ 517864 h 542975"/>
              <a:gd name="T8" fmla="*/ 590550 w 1495425"/>
              <a:gd name="T9" fmla="*/ 541625 h 542975"/>
              <a:gd name="T10" fmla="*/ 762000 w 1495425"/>
              <a:gd name="T11" fmla="*/ 522627 h 542975"/>
              <a:gd name="T12" fmla="*/ 966787 w 1495425"/>
              <a:gd name="T13" fmla="*/ 475106 h 542975"/>
              <a:gd name="T14" fmla="*/ 1195387 w 1495425"/>
              <a:gd name="T15" fmla="*/ 437110 h 542975"/>
              <a:gd name="T16" fmla="*/ 1385887 w 1495425"/>
              <a:gd name="T17" fmla="*/ 375327 h 542975"/>
              <a:gd name="T18" fmla="*/ 1471612 w 1495425"/>
              <a:gd name="T19" fmla="*/ 318333 h 542975"/>
              <a:gd name="T20" fmla="*/ 1495425 w 1495425"/>
              <a:gd name="T21" fmla="*/ 308831 h 54297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495425" h="542975">
                <a:moveTo>
                  <a:pt x="0" y="0"/>
                </a:moveTo>
                <a:cubicBezTo>
                  <a:pt x="26987" y="65881"/>
                  <a:pt x="42068" y="119856"/>
                  <a:pt x="80962" y="185737"/>
                </a:cubicBezTo>
                <a:cubicBezTo>
                  <a:pt x="119856" y="251618"/>
                  <a:pt x="176212" y="339725"/>
                  <a:pt x="233362" y="395287"/>
                </a:cubicBezTo>
                <a:cubicBezTo>
                  <a:pt x="290512" y="450849"/>
                  <a:pt x="364331" y="494506"/>
                  <a:pt x="423862" y="519112"/>
                </a:cubicBezTo>
                <a:cubicBezTo>
                  <a:pt x="483393" y="543718"/>
                  <a:pt x="534194" y="542131"/>
                  <a:pt x="590550" y="542925"/>
                </a:cubicBezTo>
                <a:cubicBezTo>
                  <a:pt x="646906" y="543719"/>
                  <a:pt x="699294" y="534987"/>
                  <a:pt x="762000" y="523875"/>
                </a:cubicBezTo>
                <a:cubicBezTo>
                  <a:pt x="824706" y="512763"/>
                  <a:pt x="894556" y="490537"/>
                  <a:pt x="966787" y="476250"/>
                </a:cubicBezTo>
                <a:cubicBezTo>
                  <a:pt x="1039018" y="461963"/>
                  <a:pt x="1125537" y="454819"/>
                  <a:pt x="1195387" y="438150"/>
                </a:cubicBezTo>
                <a:cubicBezTo>
                  <a:pt x="1265237" y="421481"/>
                  <a:pt x="1339850" y="396081"/>
                  <a:pt x="1385887" y="376237"/>
                </a:cubicBezTo>
                <a:cubicBezTo>
                  <a:pt x="1431924" y="356393"/>
                  <a:pt x="1453356" y="330200"/>
                  <a:pt x="1471612" y="319087"/>
                </a:cubicBezTo>
                <a:cubicBezTo>
                  <a:pt x="1489868" y="307975"/>
                  <a:pt x="1492646" y="308768"/>
                  <a:pt x="1495425" y="309562"/>
                </a:cubicBezTo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53254" name="Szabadkézi sokszög 5"/>
          <p:cNvSpPr>
            <a:spLocks/>
          </p:cNvSpPr>
          <p:nvPr/>
        </p:nvSpPr>
        <p:spPr bwMode="auto">
          <a:xfrm>
            <a:off x="5334000" y="1563688"/>
            <a:ext cx="895350" cy="4095750"/>
          </a:xfrm>
          <a:custGeom>
            <a:avLst/>
            <a:gdLst>
              <a:gd name="T0" fmla="*/ 833904 w 895527"/>
              <a:gd name="T1" fmla="*/ 0 h 4095750"/>
              <a:gd name="T2" fmla="*/ 881284 w 895527"/>
              <a:gd name="T3" fmla="*/ 266700 h 4095750"/>
              <a:gd name="T4" fmla="*/ 881284 w 895527"/>
              <a:gd name="T5" fmla="*/ 590550 h 4095750"/>
              <a:gd name="T6" fmla="*/ 890760 w 895527"/>
              <a:gd name="T7" fmla="*/ 866775 h 4095750"/>
              <a:gd name="T8" fmla="*/ 871807 w 895527"/>
              <a:gd name="T9" fmla="*/ 1228725 h 4095750"/>
              <a:gd name="T10" fmla="*/ 852856 w 895527"/>
              <a:gd name="T11" fmla="*/ 1495425 h 4095750"/>
              <a:gd name="T12" fmla="*/ 824428 w 895527"/>
              <a:gd name="T13" fmla="*/ 1733550 h 4095750"/>
              <a:gd name="T14" fmla="*/ 824428 w 895527"/>
              <a:gd name="T15" fmla="*/ 1981200 h 4095750"/>
              <a:gd name="T16" fmla="*/ 833904 w 895527"/>
              <a:gd name="T17" fmla="*/ 2286000 h 4095750"/>
              <a:gd name="T18" fmla="*/ 786520 w 895527"/>
              <a:gd name="T19" fmla="*/ 2619375 h 4095750"/>
              <a:gd name="T20" fmla="*/ 739142 w 895527"/>
              <a:gd name="T21" fmla="*/ 2952750 h 4095750"/>
              <a:gd name="T22" fmla="*/ 653855 w 895527"/>
              <a:gd name="T23" fmla="*/ 3200400 h 4095750"/>
              <a:gd name="T24" fmla="*/ 473806 w 895527"/>
              <a:gd name="T25" fmla="*/ 3457575 h 4095750"/>
              <a:gd name="T26" fmla="*/ 397996 w 895527"/>
              <a:gd name="T27" fmla="*/ 3648075 h 4095750"/>
              <a:gd name="T28" fmla="*/ 293767 w 895527"/>
              <a:gd name="T29" fmla="*/ 3848100 h 4095750"/>
              <a:gd name="T30" fmla="*/ 170566 w 895527"/>
              <a:gd name="T31" fmla="*/ 3952875 h 4095750"/>
              <a:gd name="T32" fmla="*/ 0 w 895527"/>
              <a:gd name="T33" fmla="*/ 4095750 h 409575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895527" h="4095750">
                <a:moveTo>
                  <a:pt x="838200" y="0"/>
                </a:moveTo>
                <a:cubicBezTo>
                  <a:pt x="858044" y="84137"/>
                  <a:pt x="877888" y="168275"/>
                  <a:pt x="885825" y="266700"/>
                </a:cubicBezTo>
                <a:cubicBezTo>
                  <a:pt x="893763" y="365125"/>
                  <a:pt x="884238" y="490538"/>
                  <a:pt x="885825" y="590550"/>
                </a:cubicBezTo>
                <a:cubicBezTo>
                  <a:pt x="887412" y="690562"/>
                  <a:pt x="896937" y="760413"/>
                  <a:pt x="895350" y="866775"/>
                </a:cubicBezTo>
                <a:cubicBezTo>
                  <a:pt x="893763" y="973137"/>
                  <a:pt x="882650" y="1123950"/>
                  <a:pt x="876300" y="1228725"/>
                </a:cubicBezTo>
                <a:cubicBezTo>
                  <a:pt x="869950" y="1333500"/>
                  <a:pt x="865188" y="1411288"/>
                  <a:pt x="857250" y="1495425"/>
                </a:cubicBezTo>
                <a:cubicBezTo>
                  <a:pt x="849313" y="1579563"/>
                  <a:pt x="833437" y="1652588"/>
                  <a:pt x="828675" y="1733550"/>
                </a:cubicBezTo>
                <a:cubicBezTo>
                  <a:pt x="823913" y="1814512"/>
                  <a:pt x="827087" y="1889125"/>
                  <a:pt x="828675" y="1981200"/>
                </a:cubicBezTo>
                <a:cubicBezTo>
                  <a:pt x="830262" y="2073275"/>
                  <a:pt x="844550" y="2179638"/>
                  <a:pt x="838200" y="2286000"/>
                </a:cubicBezTo>
                <a:cubicBezTo>
                  <a:pt x="831850" y="2392362"/>
                  <a:pt x="790575" y="2619375"/>
                  <a:pt x="790575" y="2619375"/>
                </a:cubicBezTo>
                <a:cubicBezTo>
                  <a:pt x="774700" y="2730500"/>
                  <a:pt x="765175" y="2855912"/>
                  <a:pt x="742950" y="2952750"/>
                </a:cubicBezTo>
                <a:cubicBezTo>
                  <a:pt x="720725" y="3049588"/>
                  <a:pt x="701675" y="3116263"/>
                  <a:pt x="657225" y="3200400"/>
                </a:cubicBezTo>
                <a:cubicBezTo>
                  <a:pt x="612775" y="3284538"/>
                  <a:pt x="519112" y="3382963"/>
                  <a:pt x="476250" y="3457575"/>
                </a:cubicBezTo>
                <a:cubicBezTo>
                  <a:pt x="433388" y="3532187"/>
                  <a:pt x="430212" y="3582988"/>
                  <a:pt x="400050" y="3648075"/>
                </a:cubicBezTo>
                <a:cubicBezTo>
                  <a:pt x="369888" y="3713162"/>
                  <a:pt x="333375" y="3797300"/>
                  <a:pt x="295275" y="3848100"/>
                </a:cubicBezTo>
                <a:cubicBezTo>
                  <a:pt x="257175" y="3898900"/>
                  <a:pt x="171450" y="3952875"/>
                  <a:pt x="171450" y="3952875"/>
                </a:cubicBezTo>
                <a:lnTo>
                  <a:pt x="0" y="4095750"/>
                </a:lnTo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53255" name="Szövegdoboz 7"/>
          <p:cNvSpPr txBox="1">
            <a:spLocks noChangeArrowheads="1"/>
          </p:cNvSpPr>
          <p:nvPr/>
        </p:nvSpPr>
        <p:spPr bwMode="auto">
          <a:xfrm>
            <a:off x="1365250" y="1020763"/>
            <a:ext cx="3175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hu-HU" altLang="hu-HU" sz="2400">
                <a:latin typeface="Times New Roman" panose="02020603050405020304" pitchFamily="18" charset="0"/>
              </a:rPr>
              <a:t>Diaphragma thoracicum</a:t>
            </a:r>
          </a:p>
        </p:txBody>
      </p:sp>
      <p:sp>
        <p:nvSpPr>
          <p:cNvPr id="53256" name="Szövegdoboz 8"/>
          <p:cNvSpPr txBox="1">
            <a:spLocks noChangeArrowheads="1"/>
          </p:cNvSpPr>
          <p:nvPr/>
        </p:nvSpPr>
        <p:spPr bwMode="auto">
          <a:xfrm>
            <a:off x="76200" y="5654675"/>
            <a:ext cx="2597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hu-HU" altLang="hu-HU" sz="2400">
                <a:latin typeface="Times New Roman" panose="02020603050405020304" pitchFamily="18" charset="0"/>
              </a:rPr>
              <a:t>Diaphragma pelvis</a:t>
            </a:r>
          </a:p>
        </p:txBody>
      </p:sp>
      <p:sp>
        <p:nvSpPr>
          <p:cNvPr id="53257" name="Szövegdoboz 13"/>
          <p:cNvSpPr txBox="1">
            <a:spLocks noChangeArrowheads="1"/>
          </p:cNvSpPr>
          <p:nvPr/>
        </p:nvSpPr>
        <p:spPr bwMode="auto">
          <a:xfrm rot="5400000">
            <a:off x="5888832" y="3728243"/>
            <a:ext cx="21526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>
                <a:latin typeface="Times New Roman" panose="02020603050405020304" pitchFamily="18" charset="0"/>
              </a:rPr>
              <a:t>Elülső hasfal</a:t>
            </a:r>
          </a:p>
        </p:txBody>
      </p:sp>
      <p:cxnSp>
        <p:nvCxnSpPr>
          <p:cNvPr id="53258" name="Egyenes összekötő nyíllal 10"/>
          <p:cNvCxnSpPr>
            <a:cxnSpLocks noChangeShapeType="1"/>
          </p:cNvCxnSpPr>
          <p:nvPr/>
        </p:nvCxnSpPr>
        <p:spPr bwMode="auto">
          <a:xfrm flipV="1">
            <a:off x="5449888" y="1482725"/>
            <a:ext cx="12700" cy="1781175"/>
          </a:xfrm>
          <a:prstGeom prst="straightConnector1">
            <a:avLst/>
          </a:prstGeom>
          <a:noFill/>
          <a:ln w="7620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3259" name="Egyenes összekötő nyíllal 12"/>
          <p:cNvCxnSpPr>
            <a:cxnSpLocks noChangeShapeType="1"/>
          </p:cNvCxnSpPr>
          <p:nvPr/>
        </p:nvCxnSpPr>
        <p:spPr bwMode="auto">
          <a:xfrm flipV="1">
            <a:off x="4343400" y="4289425"/>
            <a:ext cx="12700" cy="1781175"/>
          </a:xfrm>
          <a:prstGeom prst="straightConnector1">
            <a:avLst/>
          </a:prstGeom>
          <a:noFill/>
          <a:ln w="76200" algn="ctr">
            <a:solidFill>
              <a:schemeClr val="tx1"/>
            </a:solidFill>
            <a:round/>
            <a:headEnd type="arrow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3260" name="Egyenes összekötő nyíllal 15"/>
          <p:cNvCxnSpPr>
            <a:cxnSpLocks noChangeShapeType="1"/>
          </p:cNvCxnSpPr>
          <p:nvPr/>
        </p:nvCxnSpPr>
        <p:spPr bwMode="auto">
          <a:xfrm>
            <a:off x="4586288" y="4159250"/>
            <a:ext cx="1316037" cy="0"/>
          </a:xfrm>
          <a:prstGeom prst="straightConnector1">
            <a:avLst/>
          </a:prstGeom>
          <a:noFill/>
          <a:ln w="7620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500063" y="114300"/>
            <a:ext cx="8248650" cy="584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 altLang="hu-HU" sz="3200" b="1" dirty="0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 </a:t>
            </a:r>
            <a:r>
              <a:rPr lang="hu-HU" altLang="hu-HU" sz="3200" b="1" dirty="0" err="1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hasüri</a:t>
            </a:r>
            <a:r>
              <a:rPr lang="hu-HU" altLang="hu-HU" sz="3200" b="1" dirty="0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nyomást fenntartó szerkezetek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1341438"/>
            <a:ext cx="5473700" cy="547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41"/>
          <p:cNvSpPr txBox="1">
            <a:spLocks noChangeArrowheads="1"/>
          </p:cNvSpPr>
          <p:nvPr/>
        </p:nvSpPr>
        <p:spPr bwMode="auto">
          <a:xfrm>
            <a:off x="1258888" y="260350"/>
            <a:ext cx="6697662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hu-HU" altLang="en-US" sz="2800" b="1" dirty="0" err="1" smtClean="0">
                <a:solidFill>
                  <a:srgbClr val="CC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Rectus</a:t>
            </a:r>
            <a:r>
              <a:rPr lang="hu-HU" altLang="en-US" sz="28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-hüvely (vagina m. </a:t>
            </a:r>
            <a:r>
              <a:rPr lang="hu-HU" altLang="en-US" sz="2800" b="1" dirty="0" err="1" smtClean="0">
                <a:solidFill>
                  <a:srgbClr val="CC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recti</a:t>
            </a:r>
            <a:r>
              <a:rPr lang="hu-HU" altLang="en-US" sz="28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hu-HU" altLang="en-US" sz="2800" b="1" dirty="0" err="1" smtClean="0">
                <a:solidFill>
                  <a:srgbClr val="CC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abdominis</a:t>
            </a:r>
            <a:r>
              <a:rPr lang="hu-HU" altLang="en-US" sz="28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)</a:t>
            </a:r>
            <a:endParaRPr lang="en-US" altLang="en-US" sz="2800" b="1" dirty="0" smtClean="0">
              <a:solidFill>
                <a:srgbClr val="CC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6011863" y="6281738"/>
            <a:ext cx="1728787" cy="5762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54277" name="Szövegdoboz 4"/>
          <p:cNvSpPr txBox="1">
            <a:spLocks noChangeArrowheads="1"/>
          </p:cNvSpPr>
          <p:nvPr/>
        </p:nvSpPr>
        <p:spPr bwMode="auto">
          <a:xfrm>
            <a:off x="-36513" y="3317875"/>
            <a:ext cx="2016126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1800"/>
              <a:t>húgyhólyag</a:t>
            </a:r>
          </a:p>
        </p:txBody>
      </p:sp>
      <p:sp>
        <p:nvSpPr>
          <p:cNvPr id="54278" name="Szövegdoboz 5"/>
          <p:cNvSpPr txBox="1">
            <a:spLocks noChangeArrowheads="1"/>
          </p:cNvSpPr>
          <p:nvPr/>
        </p:nvSpPr>
        <p:spPr bwMode="auto">
          <a:xfrm>
            <a:off x="395288" y="4037013"/>
            <a:ext cx="20161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1800"/>
              <a:t>vagina</a:t>
            </a:r>
          </a:p>
        </p:txBody>
      </p:sp>
      <p:sp>
        <p:nvSpPr>
          <p:cNvPr id="54279" name="Szövegdoboz 6"/>
          <p:cNvSpPr txBox="1">
            <a:spLocks noChangeArrowheads="1"/>
          </p:cNvSpPr>
          <p:nvPr/>
        </p:nvSpPr>
        <p:spPr bwMode="auto">
          <a:xfrm>
            <a:off x="744538" y="5651500"/>
            <a:ext cx="2016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1800"/>
              <a:t>rectum</a:t>
            </a:r>
          </a:p>
        </p:txBody>
      </p:sp>
      <p:sp>
        <p:nvSpPr>
          <p:cNvPr id="54280" name="Szövegdoboz 7"/>
          <p:cNvSpPr txBox="1">
            <a:spLocks noChangeArrowheads="1"/>
          </p:cNvSpPr>
          <p:nvPr/>
        </p:nvSpPr>
        <p:spPr bwMode="auto">
          <a:xfrm>
            <a:off x="5435600" y="1155700"/>
            <a:ext cx="20161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1800"/>
              <a:t>m. rectus abdominis</a:t>
            </a:r>
          </a:p>
        </p:txBody>
      </p:sp>
      <p:sp>
        <p:nvSpPr>
          <p:cNvPr id="54281" name="Szövegdoboz 8"/>
          <p:cNvSpPr txBox="1">
            <a:spLocks noChangeArrowheads="1"/>
          </p:cNvSpPr>
          <p:nvPr/>
        </p:nvSpPr>
        <p:spPr bwMode="auto">
          <a:xfrm>
            <a:off x="6875463" y="2089150"/>
            <a:ext cx="20177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1800"/>
              <a:t>a&amp;v. epigastrica inferior</a:t>
            </a:r>
          </a:p>
        </p:txBody>
      </p:sp>
      <p:sp>
        <p:nvSpPr>
          <p:cNvPr id="54282" name="Szövegdoboz 9"/>
          <p:cNvSpPr txBox="1">
            <a:spLocks noChangeArrowheads="1"/>
          </p:cNvSpPr>
          <p:nvPr/>
        </p:nvSpPr>
        <p:spPr bwMode="auto">
          <a:xfrm>
            <a:off x="395288" y="2182813"/>
            <a:ext cx="15843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1800"/>
              <a:t>oldalsó hasizmok</a:t>
            </a:r>
          </a:p>
        </p:txBody>
      </p:sp>
      <p:cxnSp>
        <p:nvCxnSpPr>
          <p:cNvPr id="12" name="Egyenes összekötő nyíllal 11"/>
          <p:cNvCxnSpPr/>
          <p:nvPr/>
        </p:nvCxnSpPr>
        <p:spPr>
          <a:xfrm flipH="1">
            <a:off x="5003800" y="1525588"/>
            <a:ext cx="720725" cy="22225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gyenes összekötő nyíllal 12"/>
          <p:cNvCxnSpPr/>
          <p:nvPr/>
        </p:nvCxnSpPr>
        <p:spPr>
          <a:xfrm flipH="1" flipV="1">
            <a:off x="5580063" y="2413000"/>
            <a:ext cx="1565275" cy="6667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gyenes összekötő nyíllal 14"/>
          <p:cNvCxnSpPr/>
          <p:nvPr/>
        </p:nvCxnSpPr>
        <p:spPr>
          <a:xfrm flipV="1">
            <a:off x="2195513" y="5335588"/>
            <a:ext cx="2376487" cy="50165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gyenes összekötő nyíllal 17"/>
          <p:cNvCxnSpPr/>
          <p:nvPr/>
        </p:nvCxnSpPr>
        <p:spPr>
          <a:xfrm>
            <a:off x="1835150" y="4241800"/>
            <a:ext cx="2665413" cy="34925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gyenes összekötő nyíllal 19"/>
          <p:cNvCxnSpPr/>
          <p:nvPr/>
        </p:nvCxnSpPr>
        <p:spPr>
          <a:xfrm>
            <a:off x="1752600" y="2663825"/>
            <a:ext cx="587375" cy="127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gyenes összekötő nyíllal 22"/>
          <p:cNvCxnSpPr/>
          <p:nvPr/>
        </p:nvCxnSpPr>
        <p:spPr>
          <a:xfrm flipV="1">
            <a:off x="1752600" y="3409950"/>
            <a:ext cx="2387600" cy="9366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289" name="Szövegdoboz 16"/>
          <p:cNvSpPr txBox="1">
            <a:spLocks noChangeArrowheads="1"/>
          </p:cNvSpPr>
          <p:nvPr/>
        </p:nvSpPr>
        <p:spPr bwMode="auto">
          <a:xfrm>
            <a:off x="6875463" y="4624388"/>
            <a:ext cx="20177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1800"/>
              <a:t>a. Iliaca externa</a:t>
            </a:r>
          </a:p>
        </p:txBody>
      </p:sp>
      <p:cxnSp>
        <p:nvCxnSpPr>
          <p:cNvPr id="14" name="Egyenes összekötő nyíllal 13"/>
          <p:cNvCxnSpPr/>
          <p:nvPr/>
        </p:nvCxnSpPr>
        <p:spPr>
          <a:xfrm flipH="1" flipV="1">
            <a:off x="6011863" y="3687763"/>
            <a:ext cx="1081087" cy="103028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2133600"/>
            <a:ext cx="3960812" cy="395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Text Box 39"/>
          <p:cNvSpPr txBox="1">
            <a:spLocks noChangeArrowheads="1"/>
          </p:cNvSpPr>
          <p:nvPr/>
        </p:nvSpPr>
        <p:spPr bwMode="auto">
          <a:xfrm>
            <a:off x="1187450" y="2616200"/>
            <a:ext cx="1714500" cy="347663"/>
          </a:xfrm>
          <a:prstGeom prst="rect">
            <a:avLst/>
          </a:prstGeom>
          <a:solidFill>
            <a:srgbClr val="00CC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/>
              <a:t>M. </a:t>
            </a:r>
            <a:r>
              <a:rPr lang="hu-HU" altLang="en-US" sz="1600" b="1"/>
              <a:t>obl. </a:t>
            </a:r>
            <a:r>
              <a:rPr lang="en-US" altLang="en-US" sz="1600" b="1"/>
              <a:t>ext.</a:t>
            </a:r>
            <a:r>
              <a:rPr lang="hu-HU" altLang="en-US" sz="1600" b="1"/>
              <a:t> abd. </a:t>
            </a:r>
            <a:endParaRPr lang="en-US" altLang="en-US" sz="1600" b="1"/>
          </a:p>
        </p:txBody>
      </p:sp>
      <p:sp>
        <p:nvSpPr>
          <p:cNvPr id="55300" name="Text Box 40"/>
          <p:cNvSpPr txBox="1">
            <a:spLocks noChangeArrowheads="1"/>
          </p:cNvSpPr>
          <p:nvPr/>
        </p:nvSpPr>
        <p:spPr bwMode="auto">
          <a:xfrm>
            <a:off x="1187450" y="1968500"/>
            <a:ext cx="1714500" cy="330200"/>
          </a:xfrm>
          <a:prstGeom prst="rect">
            <a:avLst/>
          </a:prstGeom>
          <a:solidFill>
            <a:srgbClr val="FF5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en-US" sz="1600" b="1"/>
              <a:t>M. obl. int. abd. </a:t>
            </a:r>
          </a:p>
        </p:txBody>
      </p:sp>
      <p:sp>
        <p:nvSpPr>
          <p:cNvPr id="55301" name="Text Box 41"/>
          <p:cNvSpPr txBox="1">
            <a:spLocks noChangeArrowheads="1"/>
          </p:cNvSpPr>
          <p:nvPr/>
        </p:nvSpPr>
        <p:spPr bwMode="auto">
          <a:xfrm>
            <a:off x="1187450" y="1312863"/>
            <a:ext cx="1714500" cy="336550"/>
          </a:xfrm>
          <a:prstGeom prst="rect">
            <a:avLst/>
          </a:prstGeom>
          <a:solidFill>
            <a:srgbClr val="CC99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/>
              <a:t>M. transv</a:t>
            </a:r>
            <a:r>
              <a:rPr lang="hu-HU" altLang="en-US" sz="1600" b="1"/>
              <a:t>.</a:t>
            </a:r>
            <a:r>
              <a:rPr lang="en-US" altLang="en-US" sz="1600" b="1"/>
              <a:t> </a:t>
            </a:r>
            <a:r>
              <a:rPr lang="hu-HU" altLang="en-US" sz="1600" b="1"/>
              <a:t>abd.</a:t>
            </a:r>
            <a:endParaRPr lang="en-US" altLang="en-US" sz="1600" b="1">
              <a:latin typeface="Times New Roman" panose="02020603050405020304" pitchFamily="18" charset="0"/>
            </a:endParaRPr>
          </a:p>
        </p:txBody>
      </p:sp>
      <p:sp>
        <p:nvSpPr>
          <p:cNvPr id="55302" name="Text Box 41"/>
          <p:cNvSpPr txBox="1">
            <a:spLocks noChangeArrowheads="1"/>
          </p:cNvSpPr>
          <p:nvPr/>
        </p:nvSpPr>
        <p:spPr bwMode="auto">
          <a:xfrm>
            <a:off x="6588125" y="2589213"/>
            <a:ext cx="2181225" cy="373062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en-US" sz="1600" b="1"/>
              <a:t>Fascia transversalis</a:t>
            </a:r>
            <a:endParaRPr lang="en-US" altLang="en-US" sz="1600" b="1"/>
          </a:p>
        </p:txBody>
      </p:sp>
      <p:sp>
        <p:nvSpPr>
          <p:cNvPr id="55303" name="Szövegdoboz 5"/>
          <p:cNvSpPr txBox="1">
            <a:spLocks noChangeArrowheads="1"/>
          </p:cNvSpPr>
          <p:nvPr/>
        </p:nvSpPr>
        <p:spPr bwMode="auto">
          <a:xfrm>
            <a:off x="6732588" y="1968500"/>
            <a:ext cx="14255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Peritoneum</a:t>
            </a:r>
          </a:p>
        </p:txBody>
      </p:sp>
      <p:cxnSp>
        <p:nvCxnSpPr>
          <p:cNvPr id="9" name="Egyenes összekötő nyíllal 8"/>
          <p:cNvCxnSpPr/>
          <p:nvPr/>
        </p:nvCxnSpPr>
        <p:spPr>
          <a:xfrm flipV="1">
            <a:off x="2901950" y="2589213"/>
            <a:ext cx="661988" cy="20002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nyíllal 9"/>
          <p:cNvCxnSpPr/>
          <p:nvPr/>
        </p:nvCxnSpPr>
        <p:spPr>
          <a:xfrm>
            <a:off x="2901950" y="2141538"/>
            <a:ext cx="877888" cy="32226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gyenes összekötő nyíllal 11"/>
          <p:cNvCxnSpPr/>
          <p:nvPr/>
        </p:nvCxnSpPr>
        <p:spPr>
          <a:xfrm>
            <a:off x="2843213" y="1481138"/>
            <a:ext cx="1022350" cy="81756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gyenes összekötő nyíllal 15"/>
          <p:cNvCxnSpPr/>
          <p:nvPr/>
        </p:nvCxnSpPr>
        <p:spPr>
          <a:xfrm flipH="1">
            <a:off x="4903788" y="2776538"/>
            <a:ext cx="1684337" cy="105727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gyenes összekötő nyíllal 20"/>
          <p:cNvCxnSpPr>
            <a:stCxn id="55303" idx="1"/>
          </p:cNvCxnSpPr>
          <p:nvPr/>
        </p:nvCxnSpPr>
        <p:spPr>
          <a:xfrm flipH="1">
            <a:off x="4932363" y="2152650"/>
            <a:ext cx="1800225" cy="146208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309" name="Szövegdoboz 23"/>
          <p:cNvSpPr txBox="1">
            <a:spLocks noChangeArrowheads="1"/>
          </p:cNvSpPr>
          <p:nvPr/>
        </p:nvSpPr>
        <p:spPr bwMode="auto">
          <a:xfrm>
            <a:off x="1187450" y="3789363"/>
            <a:ext cx="15128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1800"/>
              <a:t>A. femoralis</a:t>
            </a:r>
          </a:p>
        </p:txBody>
      </p:sp>
      <p:sp>
        <p:nvSpPr>
          <p:cNvPr id="55310" name="Szövegdoboz 24"/>
          <p:cNvSpPr txBox="1">
            <a:spLocks noChangeArrowheads="1"/>
          </p:cNvSpPr>
          <p:nvPr/>
        </p:nvSpPr>
        <p:spPr bwMode="auto">
          <a:xfrm>
            <a:off x="1187450" y="4581525"/>
            <a:ext cx="16557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1800"/>
              <a:t>V. femoralis</a:t>
            </a:r>
          </a:p>
        </p:txBody>
      </p:sp>
      <p:sp>
        <p:nvSpPr>
          <p:cNvPr id="55311" name="Szövegdoboz 25"/>
          <p:cNvSpPr txBox="1">
            <a:spLocks noChangeArrowheads="1"/>
          </p:cNvSpPr>
          <p:nvPr/>
        </p:nvSpPr>
        <p:spPr bwMode="auto">
          <a:xfrm>
            <a:off x="1692275" y="3362325"/>
            <a:ext cx="15414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1800"/>
              <a:t>Lig. inguinale</a:t>
            </a:r>
          </a:p>
        </p:txBody>
      </p:sp>
      <p:sp>
        <p:nvSpPr>
          <p:cNvPr id="55312" name="Szövegdoboz 26"/>
          <p:cNvSpPr txBox="1">
            <a:spLocks noChangeArrowheads="1"/>
          </p:cNvSpPr>
          <p:nvPr/>
        </p:nvSpPr>
        <p:spPr bwMode="auto">
          <a:xfrm>
            <a:off x="6372225" y="4949825"/>
            <a:ext cx="151288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Funiculus spermaticus</a:t>
            </a:r>
          </a:p>
        </p:txBody>
      </p:sp>
      <p:cxnSp>
        <p:nvCxnSpPr>
          <p:cNvPr id="28" name="Egyenes összekötő nyíllal 27"/>
          <p:cNvCxnSpPr/>
          <p:nvPr/>
        </p:nvCxnSpPr>
        <p:spPr>
          <a:xfrm flipV="1">
            <a:off x="3175000" y="3362325"/>
            <a:ext cx="661988" cy="20002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gyenes összekötő nyíllal 28"/>
          <p:cNvCxnSpPr/>
          <p:nvPr/>
        </p:nvCxnSpPr>
        <p:spPr>
          <a:xfrm>
            <a:off x="2584450" y="3983038"/>
            <a:ext cx="1808163" cy="28733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Egyenes összekötő nyíllal 30"/>
          <p:cNvCxnSpPr/>
          <p:nvPr/>
        </p:nvCxnSpPr>
        <p:spPr>
          <a:xfrm flipV="1">
            <a:off x="2679700" y="4581525"/>
            <a:ext cx="1817688" cy="18415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Egyenes összekötő nyíllal 33"/>
          <p:cNvCxnSpPr>
            <a:stCxn id="55312" idx="1"/>
          </p:cNvCxnSpPr>
          <p:nvPr/>
        </p:nvCxnSpPr>
        <p:spPr>
          <a:xfrm flipH="1" flipV="1">
            <a:off x="5148263" y="4581525"/>
            <a:ext cx="1223962" cy="69215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Szövegdoboz 21"/>
          <p:cNvSpPr txBox="1"/>
          <p:nvPr/>
        </p:nvSpPr>
        <p:spPr>
          <a:xfrm>
            <a:off x="2738438" y="296863"/>
            <a:ext cx="3667125" cy="5857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3200" b="1" dirty="0" err="1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Canalis</a:t>
            </a:r>
            <a:r>
              <a:rPr lang="hu-HU" sz="3200" b="1" dirty="0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hu-HU" sz="3200" b="1" dirty="0" err="1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inguinalis</a:t>
            </a:r>
            <a:endParaRPr lang="hu-HU" sz="3200" b="1" dirty="0">
              <a:solidFill>
                <a:srgbClr val="FF33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Dia számának helye 1"/>
          <p:cNvSpPr>
            <a:spLocks noGrp="1"/>
          </p:cNvSpPr>
          <p:nvPr>
            <p:ph type="sldNum" sz="quarter" idx="12"/>
          </p:nvPr>
        </p:nvSpPr>
        <p:spPr>
          <a:xfrm>
            <a:off x="3124200" y="6245225"/>
            <a:ext cx="2895600" cy="476250"/>
          </a:xfrm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fld id="{A1373F96-D96D-413A-BF7C-9AEEB06765BC}" type="slidenum">
              <a:rPr lang="hu-HU" altLang="hu-HU" sz="1400" smtClean="0">
                <a:solidFill>
                  <a:srgbClr val="FF33CC"/>
                </a:solidFill>
                <a:latin typeface="Times New Roman" panose="02020603050405020304" pitchFamily="18" charset="0"/>
              </a:rPr>
              <a:pPr algn="ctr">
                <a:spcBef>
                  <a:spcPct val="0"/>
                </a:spcBef>
                <a:buFontTx/>
                <a:buNone/>
              </a:pPr>
              <a:t>48</a:t>
            </a:fld>
            <a:endParaRPr lang="hu-HU" altLang="hu-HU" sz="1400" smtClean="0">
              <a:solidFill>
                <a:srgbClr val="FF33CC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632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4263" y="1320800"/>
            <a:ext cx="4446587" cy="494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4" name="Szövegdoboz 3"/>
          <p:cNvSpPr txBox="1">
            <a:spLocks noChangeArrowheads="1"/>
          </p:cNvSpPr>
          <p:nvPr/>
        </p:nvSpPr>
        <p:spPr bwMode="auto">
          <a:xfrm>
            <a:off x="6799263" y="2619375"/>
            <a:ext cx="22034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2400">
                <a:latin typeface="Times New Roman" panose="02020603050405020304" pitchFamily="18" charset="0"/>
              </a:rPr>
              <a:t>a. iliolumbalis</a:t>
            </a:r>
          </a:p>
        </p:txBody>
      </p:sp>
      <p:cxnSp>
        <p:nvCxnSpPr>
          <p:cNvPr id="56325" name="Egyenes összekötő nyíllal 5"/>
          <p:cNvCxnSpPr>
            <a:cxnSpLocks noChangeShapeType="1"/>
            <a:stCxn id="56324" idx="1"/>
          </p:cNvCxnSpPr>
          <p:nvPr/>
        </p:nvCxnSpPr>
        <p:spPr bwMode="auto">
          <a:xfrm flipH="1">
            <a:off x="5173663" y="2851150"/>
            <a:ext cx="1625600" cy="30638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6326" name="Szövegdoboz 6"/>
          <p:cNvSpPr txBox="1">
            <a:spLocks noChangeArrowheads="1"/>
          </p:cNvSpPr>
          <p:nvPr/>
        </p:nvSpPr>
        <p:spPr bwMode="auto">
          <a:xfrm>
            <a:off x="6799263" y="3198813"/>
            <a:ext cx="22034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2400">
                <a:latin typeface="Times New Roman" panose="02020603050405020304" pitchFamily="18" charset="0"/>
              </a:rPr>
              <a:t>a. glutea sup.</a:t>
            </a:r>
          </a:p>
        </p:txBody>
      </p:sp>
      <p:cxnSp>
        <p:nvCxnSpPr>
          <p:cNvPr id="56327" name="Egyenes összekötő nyíllal 8"/>
          <p:cNvCxnSpPr>
            <a:cxnSpLocks noChangeShapeType="1"/>
            <a:stCxn id="56326" idx="1"/>
          </p:cNvCxnSpPr>
          <p:nvPr/>
        </p:nvCxnSpPr>
        <p:spPr bwMode="auto">
          <a:xfrm flipH="1" flipV="1">
            <a:off x="5210175" y="3319463"/>
            <a:ext cx="1589088" cy="10953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6328" name="Szövegdoboz 9"/>
          <p:cNvSpPr txBox="1">
            <a:spLocks noChangeArrowheads="1"/>
          </p:cNvSpPr>
          <p:nvPr/>
        </p:nvSpPr>
        <p:spPr bwMode="auto">
          <a:xfrm>
            <a:off x="6789738" y="3790950"/>
            <a:ext cx="18780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2400">
                <a:latin typeface="Times New Roman" panose="02020603050405020304" pitchFamily="18" charset="0"/>
              </a:rPr>
              <a:t>a. sacralis lat.</a:t>
            </a:r>
          </a:p>
        </p:txBody>
      </p:sp>
      <p:cxnSp>
        <p:nvCxnSpPr>
          <p:cNvPr id="56329" name="Egyenes összekötő nyíllal 11"/>
          <p:cNvCxnSpPr>
            <a:cxnSpLocks noChangeShapeType="1"/>
            <a:stCxn id="56328" idx="1"/>
          </p:cNvCxnSpPr>
          <p:nvPr/>
        </p:nvCxnSpPr>
        <p:spPr bwMode="auto">
          <a:xfrm flipH="1" flipV="1">
            <a:off x="5611813" y="3578225"/>
            <a:ext cx="1177925" cy="44291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6330" name="Szövegdoboz 12"/>
          <p:cNvSpPr txBox="1">
            <a:spLocks noChangeArrowheads="1"/>
          </p:cNvSpPr>
          <p:nvPr/>
        </p:nvSpPr>
        <p:spPr bwMode="auto">
          <a:xfrm>
            <a:off x="550863" y="4713288"/>
            <a:ext cx="1905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2400">
                <a:latin typeface="Times New Roman" panose="02020603050405020304" pitchFamily="18" charset="0"/>
              </a:rPr>
              <a:t>a. obturatoria</a:t>
            </a:r>
          </a:p>
        </p:txBody>
      </p:sp>
      <p:cxnSp>
        <p:nvCxnSpPr>
          <p:cNvPr id="56331" name="Egyenes összekötő nyíllal 14"/>
          <p:cNvCxnSpPr>
            <a:cxnSpLocks noChangeShapeType="1"/>
          </p:cNvCxnSpPr>
          <p:nvPr/>
        </p:nvCxnSpPr>
        <p:spPr bwMode="auto">
          <a:xfrm flipV="1">
            <a:off x="2317750" y="4597400"/>
            <a:ext cx="1565275" cy="37623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6332" name="Szövegdoboz 15"/>
          <p:cNvSpPr txBox="1">
            <a:spLocks noChangeArrowheads="1"/>
          </p:cNvSpPr>
          <p:nvPr/>
        </p:nvSpPr>
        <p:spPr bwMode="auto">
          <a:xfrm>
            <a:off x="763588" y="3846513"/>
            <a:ext cx="17287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2400">
                <a:latin typeface="Times New Roman" panose="02020603050405020304" pitchFamily="18" charset="0"/>
              </a:rPr>
              <a:t>a. iliaca ext.</a:t>
            </a:r>
          </a:p>
        </p:txBody>
      </p:sp>
      <p:cxnSp>
        <p:nvCxnSpPr>
          <p:cNvPr id="56333" name="Egyenes összekötő nyíllal 17"/>
          <p:cNvCxnSpPr>
            <a:cxnSpLocks noChangeShapeType="1"/>
          </p:cNvCxnSpPr>
          <p:nvPr/>
        </p:nvCxnSpPr>
        <p:spPr bwMode="auto">
          <a:xfrm>
            <a:off x="2354263" y="4110038"/>
            <a:ext cx="1052512" cy="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6334" name="Szövegdoboz 18"/>
          <p:cNvSpPr txBox="1">
            <a:spLocks noChangeArrowheads="1"/>
          </p:cNvSpPr>
          <p:nvPr/>
        </p:nvSpPr>
        <p:spPr bwMode="auto">
          <a:xfrm>
            <a:off x="6800850" y="4076700"/>
            <a:ext cx="22050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2400">
                <a:latin typeface="Times New Roman" panose="02020603050405020304" pitchFamily="18" charset="0"/>
              </a:rPr>
              <a:t>a. glutea inf.</a:t>
            </a:r>
          </a:p>
        </p:txBody>
      </p:sp>
      <p:sp>
        <p:nvSpPr>
          <p:cNvPr id="56335" name="Szövegdoboz 19"/>
          <p:cNvSpPr txBox="1">
            <a:spLocks noChangeArrowheads="1"/>
          </p:cNvSpPr>
          <p:nvPr/>
        </p:nvSpPr>
        <p:spPr bwMode="auto">
          <a:xfrm>
            <a:off x="382588" y="1751013"/>
            <a:ext cx="20843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2400">
                <a:latin typeface="Times New Roman" panose="02020603050405020304" pitchFamily="18" charset="0"/>
              </a:rPr>
              <a:t>a. iliaca comm.</a:t>
            </a:r>
          </a:p>
        </p:txBody>
      </p:sp>
      <p:sp>
        <p:nvSpPr>
          <p:cNvPr id="56336" name="Szövegdoboz 20"/>
          <p:cNvSpPr txBox="1">
            <a:spLocks noChangeArrowheads="1"/>
          </p:cNvSpPr>
          <p:nvPr/>
        </p:nvSpPr>
        <p:spPr bwMode="auto">
          <a:xfrm>
            <a:off x="6800850" y="2111375"/>
            <a:ext cx="17287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2400">
                <a:latin typeface="Times New Roman" panose="02020603050405020304" pitchFamily="18" charset="0"/>
              </a:rPr>
              <a:t>a. iliaca int.</a:t>
            </a:r>
          </a:p>
        </p:txBody>
      </p:sp>
      <p:cxnSp>
        <p:nvCxnSpPr>
          <p:cNvPr id="56337" name="Egyenes összekötő nyíllal 22"/>
          <p:cNvCxnSpPr>
            <a:cxnSpLocks noChangeShapeType="1"/>
            <a:stCxn id="56336" idx="1"/>
          </p:cNvCxnSpPr>
          <p:nvPr/>
        </p:nvCxnSpPr>
        <p:spPr bwMode="auto">
          <a:xfrm flipH="1">
            <a:off x="4997450" y="2341563"/>
            <a:ext cx="1803400" cy="8397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6338" name="Szövegdoboz 24"/>
          <p:cNvSpPr txBox="1">
            <a:spLocks noChangeArrowheads="1"/>
          </p:cNvSpPr>
          <p:nvPr/>
        </p:nvSpPr>
        <p:spPr bwMode="auto">
          <a:xfrm>
            <a:off x="1062038" y="2265363"/>
            <a:ext cx="14049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2400">
                <a:latin typeface="Times New Roman" panose="02020603050405020304" pitchFamily="18" charset="0"/>
              </a:rPr>
              <a:t>a. uterina</a:t>
            </a:r>
          </a:p>
        </p:txBody>
      </p:sp>
      <p:sp>
        <p:nvSpPr>
          <p:cNvPr id="56339" name="Szövegdoboz 25"/>
          <p:cNvSpPr txBox="1">
            <a:spLocks noChangeArrowheads="1"/>
          </p:cNvSpPr>
          <p:nvPr/>
        </p:nvSpPr>
        <p:spPr bwMode="auto">
          <a:xfrm>
            <a:off x="6789738" y="4511675"/>
            <a:ext cx="2200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2400">
                <a:latin typeface="Times New Roman" panose="02020603050405020304" pitchFamily="18" charset="0"/>
              </a:rPr>
              <a:t>a. pudenda int.</a:t>
            </a:r>
          </a:p>
        </p:txBody>
      </p:sp>
      <p:sp>
        <p:nvSpPr>
          <p:cNvPr id="56340" name="Szövegdoboz 26"/>
          <p:cNvSpPr txBox="1">
            <a:spLocks noChangeArrowheads="1"/>
          </p:cNvSpPr>
          <p:nvPr/>
        </p:nvSpPr>
        <p:spPr bwMode="auto">
          <a:xfrm>
            <a:off x="6800850" y="5086350"/>
            <a:ext cx="21891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2400">
                <a:latin typeface="Times New Roman" panose="02020603050405020304" pitchFamily="18" charset="0"/>
              </a:rPr>
              <a:t>a. rectalis media</a:t>
            </a:r>
          </a:p>
        </p:txBody>
      </p:sp>
      <p:cxnSp>
        <p:nvCxnSpPr>
          <p:cNvPr id="56341" name="Egyenes összekötő nyíllal 28"/>
          <p:cNvCxnSpPr>
            <a:cxnSpLocks noChangeShapeType="1"/>
          </p:cNvCxnSpPr>
          <p:nvPr/>
        </p:nvCxnSpPr>
        <p:spPr bwMode="auto">
          <a:xfrm>
            <a:off x="2354263" y="2008188"/>
            <a:ext cx="2368550" cy="20955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6342" name="Egyenes összekötő nyíllal 30"/>
          <p:cNvCxnSpPr>
            <a:cxnSpLocks noChangeShapeType="1"/>
            <a:stCxn id="56334" idx="1"/>
          </p:cNvCxnSpPr>
          <p:nvPr/>
        </p:nvCxnSpPr>
        <p:spPr bwMode="auto">
          <a:xfrm flipH="1" flipV="1">
            <a:off x="5711825" y="4017963"/>
            <a:ext cx="1089025" cy="290512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6343" name="Egyenes összekötő nyíllal 32"/>
          <p:cNvCxnSpPr>
            <a:cxnSpLocks noChangeShapeType="1"/>
          </p:cNvCxnSpPr>
          <p:nvPr/>
        </p:nvCxnSpPr>
        <p:spPr bwMode="auto">
          <a:xfrm flipH="1" flipV="1">
            <a:off x="5345113" y="4802188"/>
            <a:ext cx="1444625" cy="51435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6344" name="Egyenes összekötő nyíllal 35"/>
          <p:cNvCxnSpPr>
            <a:cxnSpLocks noChangeShapeType="1"/>
          </p:cNvCxnSpPr>
          <p:nvPr/>
        </p:nvCxnSpPr>
        <p:spPr bwMode="auto">
          <a:xfrm flipH="1" flipV="1">
            <a:off x="5534025" y="4133850"/>
            <a:ext cx="1230313" cy="63341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6345" name="Egyenes összekötő nyíllal 38"/>
          <p:cNvCxnSpPr>
            <a:cxnSpLocks noChangeShapeType="1"/>
          </p:cNvCxnSpPr>
          <p:nvPr/>
        </p:nvCxnSpPr>
        <p:spPr bwMode="auto">
          <a:xfrm>
            <a:off x="2317750" y="2554288"/>
            <a:ext cx="2630488" cy="160337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6346" name="Szövegdoboz 40"/>
          <p:cNvSpPr txBox="1">
            <a:spLocks noChangeArrowheads="1"/>
          </p:cNvSpPr>
          <p:nvPr/>
        </p:nvSpPr>
        <p:spPr bwMode="auto">
          <a:xfrm>
            <a:off x="247650" y="2768600"/>
            <a:ext cx="21193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hu-HU" altLang="hu-HU" sz="2400">
                <a:latin typeface="Times New Roman" panose="02020603050405020304" pitchFamily="18" charset="0"/>
              </a:rPr>
              <a:t>a. umbilicalis (vesicalis sup.)</a:t>
            </a:r>
          </a:p>
        </p:txBody>
      </p:sp>
      <p:cxnSp>
        <p:nvCxnSpPr>
          <p:cNvPr id="56347" name="Egyenes összekötő nyíllal 42"/>
          <p:cNvCxnSpPr>
            <a:cxnSpLocks noChangeShapeType="1"/>
          </p:cNvCxnSpPr>
          <p:nvPr/>
        </p:nvCxnSpPr>
        <p:spPr bwMode="auto">
          <a:xfrm>
            <a:off x="2205038" y="3198813"/>
            <a:ext cx="2212975" cy="8778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6348" name="Szövegdoboz 43"/>
          <p:cNvSpPr txBox="1">
            <a:spLocks noChangeArrowheads="1"/>
          </p:cNvSpPr>
          <p:nvPr/>
        </p:nvSpPr>
        <p:spPr bwMode="auto">
          <a:xfrm>
            <a:off x="382588" y="5535613"/>
            <a:ext cx="23098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2400">
                <a:latin typeface="Times New Roman" panose="02020603050405020304" pitchFamily="18" charset="0"/>
              </a:rPr>
              <a:t>a. vesicalis inf.</a:t>
            </a:r>
          </a:p>
        </p:txBody>
      </p:sp>
      <p:cxnSp>
        <p:nvCxnSpPr>
          <p:cNvPr id="56349" name="Egyenes összekötő nyíllal 45"/>
          <p:cNvCxnSpPr>
            <a:cxnSpLocks noChangeShapeType="1"/>
          </p:cNvCxnSpPr>
          <p:nvPr/>
        </p:nvCxnSpPr>
        <p:spPr bwMode="auto">
          <a:xfrm flipV="1">
            <a:off x="2305050" y="4649788"/>
            <a:ext cx="2492375" cy="113665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8" name="Text Box 8"/>
          <p:cNvSpPr txBox="1">
            <a:spLocks noChangeArrowheads="1"/>
          </p:cNvSpPr>
          <p:nvPr/>
        </p:nvSpPr>
        <p:spPr bwMode="auto">
          <a:xfrm>
            <a:off x="1014413" y="214313"/>
            <a:ext cx="7132637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 altLang="hu-HU" sz="3200" b="1" dirty="0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Az </a:t>
            </a:r>
            <a:r>
              <a:rPr lang="hu-HU" altLang="hu-HU" sz="3200" b="1" dirty="0" err="1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arteria</a:t>
            </a:r>
            <a:r>
              <a:rPr lang="hu-HU" altLang="hu-HU" sz="3200" b="1" dirty="0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hu-HU" altLang="hu-HU" sz="3200" b="1" dirty="0" err="1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iliaca</a:t>
            </a:r>
            <a:r>
              <a:rPr lang="hu-HU" altLang="hu-HU" sz="3200" b="1" dirty="0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hu-HU" altLang="hu-HU" sz="3200" b="1" dirty="0" err="1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interna</a:t>
            </a:r>
            <a:r>
              <a:rPr lang="hu-HU" altLang="hu-HU" sz="3200" b="1" dirty="0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ágrendszere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Dia számának helye 1"/>
          <p:cNvSpPr>
            <a:spLocks noGrp="1"/>
          </p:cNvSpPr>
          <p:nvPr>
            <p:ph type="sldNum" sz="quarter" idx="12"/>
          </p:nvPr>
        </p:nvSpPr>
        <p:spPr>
          <a:xfrm>
            <a:off x="7010400" y="6256338"/>
            <a:ext cx="1905000" cy="457200"/>
          </a:xfrm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fld id="{C2C1163B-E372-44A3-BFE1-0633778E7326}" type="slidenum">
              <a:rPr lang="hu-HU" altLang="hu-HU" sz="1400" smtClean="0">
                <a:solidFill>
                  <a:srgbClr val="FF33CC"/>
                </a:solidFill>
                <a:latin typeface="Times New Roman" panose="02020603050405020304" pitchFamily="18" charset="0"/>
              </a:rPr>
              <a:pPr algn="ctr">
                <a:spcBef>
                  <a:spcPct val="0"/>
                </a:spcBef>
                <a:buFontTx/>
                <a:buNone/>
              </a:pPr>
              <a:t>49</a:t>
            </a:fld>
            <a:endParaRPr lang="hu-HU" altLang="hu-HU" sz="1400" smtClean="0">
              <a:solidFill>
                <a:srgbClr val="FF33CC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7347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450" y="2058988"/>
            <a:ext cx="4483100" cy="407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971550" y="366713"/>
            <a:ext cx="7132638" cy="1077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 altLang="hu-HU" sz="3200" b="1" dirty="0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Az </a:t>
            </a:r>
            <a:r>
              <a:rPr lang="hu-HU" altLang="hu-HU" sz="3200" b="1" dirty="0" err="1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arteria</a:t>
            </a:r>
            <a:r>
              <a:rPr lang="hu-HU" altLang="hu-HU" sz="3200" b="1" dirty="0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hu-HU" altLang="hu-HU" sz="3200" b="1" dirty="0" err="1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pudenda</a:t>
            </a:r>
            <a:r>
              <a:rPr lang="hu-HU" altLang="hu-HU" sz="3200" b="1" dirty="0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hu-HU" altLang="hu-HU" sz="3200" b="1" dirty="0" err="1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interna</a:t>
            </a:r>
            <a:r>
              <a:rPr lang="hu-HU" altLang="hu-HU" sz="3200" b="1" dirty="0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ágrendszere</a:t>
            </a:r>
          </a:p>
        </p:txBody>
      </p:sp>
      <p:sp>
        <p:nvSpPr>
          <p:cNvPr id="57349" name="Szövegdoboz 4"/>
          <p:cNvSpPr txBox="1">
            <a:spLocks noChangeArrowheads="1"/>
          </p:cNvSpPr>
          <p:nvPr/>
        </p:nvSpPr>
        <p:spPr bwMode="auto">
          <a:xfrm>
            <a:off x="1390650" y="2009775"/>
            <a:ext cx="20542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>
                <a:latin typeface="Times New Roman" panose="02020603050405020304" pitchFamily="18" charset="0"/>
              </a:rPr>
              <a:t>a. iliaca communis</a:t>
            </a:r>
          </a:p>
        </p:txBody>
      </p:sp>
      <p:sp>
        <p:nvSpPr>
          <p:cNvPr id="57350" name="Szövegdoboz 5"/>
          <p:cNvSpPr txBox="1">
            <a:spLocks noChangeArrowheads="1"/>
          </p:cNvSpPr>
          <p:nvPr/>
        </p:nvSpPr>
        <p:spPr bwMode="auto">
          <a:xfrm>
            <a:off x="833438" y="4038600"/>
            <a:ext cx="20542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>
                <a:latin typeface="Times New Roman" panose="02020603050405020304" pitchFamily="18" charset="0"/>
              </a:rPr>
              <a:t>a. pudenda externa</a:t>
            </a:r>
          </a:p>
        </p:txBody>
      </p:sp>
      <p:sp>
        <p:nvSpPr>
          <p:cNvPr id="57351" name="Szövegdoboz 6"/>
          <p:cNvSpPr txBox="1">
            <a:spLocks noChangeArrowheads="1"/>
          </p:cNvSpPr>
          <p:nvPr/>
        </p:nvSpPr>
        <p:spPr bwMode="auto">
          <a:xfrm>
            <a:off x="1493838" y="2911475"/>
            <a:ext cx="20542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>
                <a:latin typeface="Times New Roman" panose="02020603050405020304" pitchFamily="18" charset="0"/>
              </a:rPr>
              <a:t>a. iliaca externa</a:t>
            </a:r>
          </a:p>
        </p:txBody>
      </p:sp>
      <p:sp>
        <p:nvSpPr>
          <p:cNvPr id="57352" name="Szövegdoboz 7"/>
          <p:cNvSpPr txBox="1">
            <a:spLocks noChangeArrowheads="1"/>
          </p:cNvSpPr>
          <p:nvPr/>
        </p:nvSpPr>
        <p:spPr bwMode="auto">
          <a:xfrm>
            <a:off x="1692275" y="2519363"/>
            <a:ext cx="20542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>
                <a:latin typeface="Times New Roman" panose="02020603050405020304" pitchFamily="18" charset="0"/>
              </a:rPr>
              <a:t>a. iliaca interna</a:t>
            </a:r>
          </a:p>
        </p:txBody>
      </p:sp>
      <p:sp>
        <p:nvSpPr>
          <p:cNvPr id="57353" name="Szövegdoboz 8"/>
          <p:cNvSpPr txBox="1">
            <a:spLocks noChangeArrowheads="1"/>
          </p:cNvSpPr>
          <p:nvPr/>
        </p:nvSpPr>
        <p:spPr bwMode="auto">
          <a:xfrm>
            <a:off x="1543050" y="3646488"/>
            <a:ext cx="20542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>
                <a:latin typeface="Times New Roman" panose="02020603050405020304" pitchFamily="18" charset="0"/>
              </a:rPr>
              <a:t>a. femoralis</a:t>
            </a:r>
          </a:p>
        </p:txBody>
      </p:sp>
      <p:sp>
        <p:nvSpPr>
          <p:cNvPr id="57354" name="Szövegdoboz 9"/>
          <p:cNvSpPr txBox="1">
            <a:spLocks noChangeArrowheads="1"/>
          </p:cNvSpPr>
          <p:nvPr/>
        </p:nvSpPr>
        <p:spPr bwMode="auto">
          <a:xfrm>
            <a:off x="612775" y="4333875"/>
            <a:ext cx="2159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>
                <a:latin typeface="Times New Roman" panose="02020603050405020304" pitchFamily="18" charset="0"/>
              </a:rPr>
              <a:t>a. penis dorsalis </a:t>
            </a:r>
            <a:r>
              <a:rPr lang="hu-HU" altLang="hu-HU" sz="1800" i="1">
                <a:latin typeface="Times New Roman" panose="02020603050405020304" pitchFamily="18" charset="0"/>
              </a:rPr>
              <a:t>(hiatus subarcuatus)</a:t>
            </a:r>
          </a:p>
        </p:txBody>
      </p:sp>
      <p:sp>
        <p:nvSpPr>
          <p:cNvPr id="57355" name="Szövegdoboz 10"/>
          <p:cNvSpPr txBox="1">
            <a:spLocks noChangeArrowheads="1"/>
          </p:cNvSpPr>
          <p:nvPr/>
        </p:nvSpPr>
        <p:spPr bwMode="auto">
          <a:xfrm>
            <a:off x="242888" y="5005388"/>
            <a:ext cx="26463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>
                <a:latin typeface="Times New Roman" panose="02020603050405020304" pitchFamily="18" charset="0"/>
              </a:rPr>
              <a:t>a. penis profunda </a:t>
            </a:r>
            <a:r>
              <a:rPr lang="hu-HU" altLang="hu-HU" sz="1800" i="1">
                <a:latin typeface="Times New Roman" panose="02020603050405020304" pitchFamily="18" charset="0"/>
              </a:rPr>
              <a:t>(dia-phragma urogenitale)</a:t>
            </a:r>
          </a:p>
        </p:txBody>
      </p:sp>
      <p:sp>
        <p:nvSpPr>
          <p:cNvPr id="57356" name="Szövegdoboz 11"/>
          <p:cNvSpPr txBox="1">
            <a:spLocks noChangeArrowheads="1"/>
          </p:cNvSpPr>
          <p:nvPr/>
        </p:nvSpPr>
        <p:spPr bwMode="auto">
          <a:xfrm>
            <a:off x="1152525" y="5884863"/>
            <a:ext cx="17208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>
                <a:latin typeface="Times New Roman" panose="02020603050405020304" pitchFamily="18" charset="0"/>
              </a:rPr>
              <a:t>a. scrotalis ant.</a:t>
            </a:r>
          </a:p>
        </p:txBody>
      </p:sp>
      <p:sp>
        <p:nvSpPr>
          <p:cNvPr id="57357" name="Szövegdoboz 12"/>
          <p:cNvSpPr txBox="1">
            <a:spLocks noChangeArrowheads="1"/>
          </p:cNvSpPr>
          <p:nvPr/>
        </p:nvSpPr>
        <p:spPr bwMode="auto">
          <a:xfrm>
            <a:off x="3873500" y="5513388"/>
            <a:ext cx="17192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>
                <a:latin typeface="Times New Roman" panose="02020603050405020304" pitchFamily="18" charset="0"/>
              </a:rPr>
              <a:t>a. scrotalis post.</a:t>
            </a:r>
          </a:p>
        </p:txBody>
      </p:sp>
      <p:sp>
        <p:nvSpPr>
          <p:cNvPr id="57358" name="Szövegdoboz 13"/>
          <p:cNvSpPr txBox="1">
            <a:spLocks noChangeArrowheads="1"/>
          </p:cNvSpPr>
          <p:nvPr/>
        </p:nvSpPr>
        <p:spPr bwMode="auto">
          <a:xfrm>
            <a:off x="4384675" y="1498600"/>
            <a:ext cx="29019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>
                <a:latin typeface="Times New Roman" panose="02020603050405020304" pitchFamily="18" charset="0"/>
              </a:rPr>
              <a:t>a. pudenda int. </a:t>
            </a:r>
            <a:r>
              <a:rPr lang="hu-HU" altLang="hu-HU" sz="1800" i="1">
                <a:latin typeface="Times New Roman" panose="02020603050405020304" pitchFamily="18" charset="0"/>
              </a:rPr>
              <a:t>(foramen ischiadicum majus)</a:t>
            </a:r>
          </a:p>
        </p:txBody>
      </p:sp>
      <p:sp>
        <p:nvSpPr>
          <p:cNvPr id="57359" name="Szövegdoboz 14"/>
          <p:cNvSpPr txBox="1">
            <a:spLocks noChangeArrowheads="1"/>
          </p:cNvSpPr>
          <p:nvPr/>
        </p:nvSpPr>
        <p:spPr bwMode="auto">
          <a:xfrm>
            <a:off x="5999163" y="2241550"/>
            <a:ext cx="20558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>
                <a:latin typeface="Times New Roman" panose="02020603050405020304" pitchFamily="18" charset="0"/>
              </a:rPr>
              <a:t>a. sacrales laterales</a:t>
            </a:r>
          </a:p>
        </p:txBody>
      </p:sp>
      <p:sp>
        <p:nvSpPr>
          <p:cNvPr id="57360" name="Szövegdoboz 15"/>
          <p:cNvSpPr txBox="1">
            <a:spLocks noChangeArrowheads="1"/>
          </p:cNvSpPr>
          <p:nvPr/>
        </p:nvSpPr>
        <p:spPr bwMode="auto">
          <a:xfrm>
            <a:off x="5786438" y="4876800"/>
            <a:ext cx="20542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>
                <a:latin typeface="Times New Roman" panose="02020603050405020304" pitchFamily="18" charset="0"/>
              </a:rPr>
              <a:t>a. rectalis inf.</a:t>
            </a:r>
          </a:p>
        </p:txBody>
      </p:sp>
      <p:sp>
        <p:nvSpPr>
          <p:cNvPr id="57361" name="Szövegdoboz 16"/>
          <p:cNvSpPr txBox="1">
            <a:spLocks noChangeArrowheads="1"/>
          </p:cNvSpPr>
          <p:nvPr/>
        </p:nvSpPr>
        <p:spPr bwMode="auto">
          <a:xfrm>
            <a:off x="4346575" y="5272088"/>
            <a:ext cx="13652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>
                <a:latin typeface="Times New Roman" panose="02020603050405020304" pitchFamily="18" charset="0"/>
              </a:rPr>
              <a:t>a. perinealis</a:t>
            </a:r>
          </a:p>
        </p:txBody>
      </p:sp>
      <p:sp>
        <p:nvSpPr>
          <p:cNvPr id="57362" name="Szövegdoboz 17"/>
          <p:cNvSpPr txBox="1">
            <a:spLocks noChangeArrowheads="1"/>
          </p:cNvSpPr>
          <p:nvPr/>
        </p:nvSpPr>
        <p:spPr bwMode="auto">
          <a:xfrm>
            <a:off x="4630738" y="5078413"/>
            <a:ext cx="1460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>
                <a:latin typeface="Times New Roman" panose="02020603050405020304" pitchFamily="18" charset="0"/>
              </a:rPr>
              <a:t>a. bulbi penis</a:t>
            </a:r>
          </a:p>
        </p:txBody>
      </p:sp>
      <p:sp>
        <p:nvSpPr>
          <p:cNvPr id="57363" name="Szövegdoboz 14"/>
          <p:cNvSpPr txBox="1">
            <a:spLocks noChangeArrowheads="1"/>
          </p:cNvSpPr>
          <p:nvPr/>
        </p:nvSpPr>
        <p:spPr bwMode="auto">
          <a:xfrm>
            <a:off x="5999163" y="2520950"/>
            <a:ext cx="29162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 i="1">
                <a:latin typeface="Times New Roman" panose="02020603050405020304" pitchFamily="18" charset="0"/>
              </a:rPr>
              <a:t>(foramina sacralia pelvina)</a:t>
            </a:r>
          </a:p>
        </p:txBody>
      </p:sp>
      <p:sp>
        <p:nvSpPr>
          <p:cNvPr id="57364" name="Szövegdoboz 13"/>
          <p:cNvSpPr txBox="1">
            <a:spLocks noChangeArrowheads="1"/>
          </p:cNvSpPr>
          <p:nvPr/>
        </p:nvSpPr>
        <p:spPr bwMode="auto">
          <a:xfrm>
            <a:off x="5599113" y="3771900"/>
            <a:ext cx="25717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>
                <a:latin typeface="Times New Roman" panose="02020603050405020304" pitchFamily="18" charset="0"/>
              </a:rPr>
              <a:t>a. pudenda int. </a:t>
            </a:r>
            <a:r>
              <a:rPr lang="hu-HU" altLang="hu-HU" sz="1800" i="1">
                <a:latin typeface="Times New Roman" panose="02020603050405020304" pitchFamily="18" charset="0"/>
              </a:rPr>
              <a:t>(foramen ischiadicum minus)</a:t>
            </a:r>
          </a:p>
        </p:txBody>
      </p:sp>
      <p:cxnSp>
        <p:nvCxnSpPr>
          <p:cNvPr id="57365" name="Egyenes összekötő 2"/>
          <p:cNvCxnSpPr>
            <a:cxnSpLocks noChangeShapeType="1"/>
            <a:stCxn id="57364" idx="1"/>
          </p:cNvCxnSpPr>
          <p:nvPr/>
        </p:nvCxnSpPr>
        <p:spPr bwMode="auto">
          <a:xfrm flipH="1" flipV="1">
            <a:off x="4954588" y="3975100"/>
            <a:ext cx="644525" cy="119063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Kép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4300" y="873125"/>
            <a:ext cx="4127500" cy="583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1"/>
          <p:cNvSpPr txBox="1">
            <a:spLocks noChangeArrowheads="1"/>
          </p:cNvSpPr>
          <p:nvPr/>
        </p:nvSpPr>
        <p:spPr bwMode="auto">
          <a:xfrm>
            <a:off x="1979613" y="255588"/>
            <a:ext cx="5184775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hu-HU" altLang="en-US" sz="2800" b="1" dirty="0" err="1" smtClean="0">
                <a:solidFill>
                  <a:srgbClr val="CC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Musculus</a:t>
            </a:r>
            <a:r>
              <a:rPr lang="hu-HU" altLang="en-US" sz="28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t</a:t>
            </a:r>
            <a:r>
              <a:rPr lang="en-US" altLang="en-US" sz="2800" b="1" dirty="0" err="1" smtClean="0">
                <a:solidFill>
                  <a:srgbClr val="CC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ransv</a:t>
            </a:r>
            <a:r>
              <a:rPr lang="hu-HU" altLang="en-US" sz="2800" b="1" dirty="0" err="1" smtClean="0">
                <a:solidFill>
                  <a:srgbClr val="CC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ersus</a:t>
            </a:r>
            <a:r>
              <a:rPr lang="en-US" altLang="en-US" sz="28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hu-HU" altLang="en-US" sz="2800" b="1" dirty="0" err="1" smtClean="0">
                <a:solidFill>
                  <a:srgbClr val="CC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abdominis</a:t>
            </a:r>
            <a:endParaRPr lang="en-US" altLang="en-US" sz="2800" b="1" dirty="0" smtClean="0">
              <a:solidFill>
                <a:srgbClr val="CC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6881813" y="6121400"/>
            <a:ext cx="1366837" cy="5762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8197" name="Szövegdoboz 8"/>
          <p:cNvSpPr txBox="1">
            <a:spLocks noChangeArrowheads="1"/>
          </p:cNvSpPr>
          <p:nvPr/>
        </p:nvSpPr>
        <p:spPr bwMode="auto">
          <a:xfrm>
            <a:off x="900113" y="1693863"/>
            <a:ext cx="2525712" cy="1754187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 b="1"/>
              <a:t>Eredés: </a:t>
            </a:r>
            <a:r>
              <a:rPr lang="hu-HU" altLang="hu-HU" sz="1800"/>
              <a:t>6 alsó borda, fascia thoracolumbalis, proc. costarius, crista iliaca, lig. inguinale. </a:t>
            </a:r>
          </a:p>
          <a:p>
            <a:pPr>
              <a:spcBef>
                <a:spcPct val="0"/>
              </a:spcBef>
              <a:buFontTx/>
              <a:buNone/>
            </a:pPr>
            <a:endParaRPr lang="hu-HU" altLang="hu-HU" sz="1800" b="1"/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800" b="1"/>
              <a:t>Tapadás:</a:t>
            </a:r>
            <a:r>
              <a:rPr lang="hu-HU" altLang="hu-HU" sz="1800"/>
              <a:t> linea alba.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1208088"/>
            <a:ext cx="4032250" cy="510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Szövegdoboz 3"/>
          <p:cNvSpPr txBox="1">
            <a:spLocks noChangeArrowheads="1"/>
          </p:cNvSpPr>
          <p:nvPr/>
        </p:nvSpPr>
        <p:spPr bwMode="auto">
          <a:xfrm>
            <a:off x="6372225" y="2997200"/>
            <a:ext cx="2087563" cy="368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fascia superficialis</a:t>
            </a:r>
          </a:p>
        </p:txBody>
      </p:sp>
      <p:sp>
        <p:nvSpPr>
          <p:cNvPr id="58372" name="Szövegdoboz 4"/>
          <p:cNvSpPr txBox="1">
            <a:spLocks noChangeArrowheads="1"/>
          </p:cNvSpPr>
          <p:nvPr/>
        </p:nvSpPr>
        <p:spPr bwMode="auto">
          <a:xfrm>
            <a:off x="6372225" y="3716338"/>
            <a:ext cx="2376488" cy="647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fascia adiposa (Camper)</a:t>
            </a:r>
          </a:p>
        </p:txBody>
      </p:sp>
      <p:sp>
        <p:nvSpPr>
          <p:cNvPr id="58373" name="Szövegdoboz 5"/>
          <p:cNvSpPr txBox="1">
            <a:spLocks noChangeArrowheads="1"/>
          </p:cNvSpPr>
          <p:nvPr/>
        </p:nvSpPr>
        <p:spPr bwMode="auto">
          <a:xfrm>
            <a:off x="6659563" y="4868863"/>
            <a:ext cx="21605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penis</a:t>
            </a:r>
          </a:p>
        </p:txBody>
      </p:sp>
      <p:sp>
        <p:nvSpPr>
          <p:cNvPr id="58374" name="Szövegdoboz 6"/>
          <p:cNvSpPr txBox="1">
            <a:spLocks noChangeArrowheads="1"/>
          </p:cNvSpPr>
          <p:nvPr/>
        </p:nvSpPr>
        <p:spPr bwMode="auto">
          <a:xfrm>
            <a:off x="4859338" y="6261100"/>
            <a:ext cx="24495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funiculus spermaticus</a:t>
            </a:r>
          </a:p>
        </p:txBody>
      </p:sp>
      <p:sp>
        <p:nvSpPr>
          <p:cNvPr id="58375" name="Szövegdoboz 7"/>
          <p:cNvSpPr txBox="1">
            <a:spLocks noChangeArrowheads="1"/>
          </p:cNvSpPr>
          <p:nvPr/>
        </p:nvSpPr>
        <p:spPr bwMode="auto">
          <a:xfrm>
            <a:off x="3481388" y="6251575"/>
            <a:ext cx="10398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scrotum</a:t>
            </a:r>
          </a:p>
        </p:txBody>
      </p:sp>
      <p:sp>
        <p:nvSpPr>
          <p:cNvPr id="58376" name="Szövegdoboz 8"/>
          <p:cNvSpPr txBox="1">
            <a:spLocks noChangeArrowheads="1"/>
          </p:cNvSpPr>
          <p:nvPr/>
        </p:nvSpPr>
        <p:spPr bwMode="auto">
          <a:xfrm>
            <a:off x="1476375" y="5192713"/>
            <a:ext cx="1727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fascia lata</a:t>
            </a:r>
          </a:p>
        </p:txBody>
      </p:sp>
      <p:sp>
        <p:nvSpPr>
          <p:cNvPr id="58377" name="Szövegdoboz 9"/>
          <p:cNvSpPr txBox="1">
            <a:spLocks noChangeArrowheads="1"/>
          </p:cNvSpPr>
          <p:nvPr/>
        </p:nvSpPr>
        <p:spPr bwMode="auto">
          <a:xfrm>
            <a:off x="827088" y="3995738"/>
            <a:ext cx="19129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egyesülési vonal</a:t>
            </a:r>
          </a:p>
        </p:txBody>
      </p:sp>
      <p:sp>
        <p:nvSpPr>
          <p:cNvPr id="58378" name="Szövegdoboz 10"/>
          <p:cNvSpPr txBox="1">
            <a:spLocks noChangeArrowheads="1"/>
          </p:cNvSpPr>
          <p:nvPr/>
        </p:nvSpPr>
        <p:spPr bwMode="auto">
          <a:xfrm>
            <a:off x="1331913" y="3181350"/>
            <a:ext cx="1655762" cy="6461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fascia fibrosa (Scarpa)</a:t>
            </a:r>
          </a:p>
        </p:txBody>
      </p:sp>
      <p:sp>
        <p:nvSpPr>
          <p:cNvPr id="58379" name="Szövegdoboz 11"/>
          <p:cNvSpPr txBox="1">
            <a:spLocks noChangeArrowheads="1"/>
          </p:cNvSpPr>
          <p:nvPr/>
        </p:nvSpPr>
        <p:spPr bwMode="auto">
          <a:xfrm>
            <a:off x="611188" y="2109788"/>
            <a:ext cx="25923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külső ferde hasizom aponeurosisa</a:t>
            </a: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684213" y="169863"/>
            <a:ext cx="7848600" cy="95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 sz="2800" b="1" dirty="0">
                <a:solidFill>
                  <a:srgbClr val="CC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A hasfal </a:t>
            </a:r>
            <a:r>
              <a:rPr lang="hu-HU" sz="2800" b="1" dirty="0" err="1">
                <a:solidFill>
                  <a:srgbClr val="CC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fascia</a:t>
            </a:r>
            <a:r>
              <a:rPr lang="hu-HU" sz="2800" b="1" dirty="0">
                <a:solidFill>
                  <a:srgbClr val="CC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hu-HU" sz="2800" b="1" dirty="0" err="1">
                <a:solidFill>
                  <a:srgbClr val="CC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superficialisa</a:t>
            </a:r>
            <a:r>
              <a:rPr lang="hu-HU" sz="2800" b="1" dirty="0">
                <a:solidFill>
                  <a:srgbClr val="CC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két rétege: zsíros (</a:t>
            </a:r>
            <a:r>
              <a:rPr lang="hu-HU" sz="2800" b="1" dirty="0" err="1">
                <a:solidFill>
                  <a:srgbClr val="CC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fascia</a:t>
            </a:r>
            <a:r>
              <a:rPr lang="hu-HU" sz="2800" b="1" dirty="0">
                <a:solidFill>
                  <a:srgbClr val="CC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hu-HU" sz="2800" b="1" dirty="0" err="1">
                <a:solidFill>
                  <a:srgbClr val="CC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adiposa</a:t>
            </a:r>
            <a:r>
              <a:rPr lang="hu-HU" sz="2800" b="1" dirty="0">
                <a:solidFill>
                  <a:srgbClr val="CC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) és kötőszövetes (</a:t>
            </a:r>
            <a:r>
              <a:rPr lang="hu-HU" sz="2800" b="1" dirty="0" err="1">
                <a:solidFill>
                  <a:srgbClr val="CC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fascia</a:t>
            </a:r>
            <a:r>
              <a:rPr lang="hu-HU" sz="2800" b="1" dirty="0">
                <a:solidFill>
                  <a:srgbClr val="CC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hu-HU" sz="2800" b="1" dirty="0" err="1">
                <a:solidFill>
                  <a:srgbClr val="CC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fibrosa</a:t>
            </a:r>
            <a:r>
              <a:rPr lang="hu-HU" sz="2800" b="1" dirty="0">
                <a:solidFill>
                  <a:srgbClr val="CC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1633538"/>
            <a:ext cx="5113338" cy="432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Szövegdoboz 2"/>
          <p:cNvSpPr txBox="1">
            <a:spLocks noChangeArrowheads="1"/>
          </p:cNvSpPr>
          <p:nvPr/>
        </p:nvSpPr>
        <p:spPr bwMode="auto">
          <a:xfrm>
            <a:off x="900113" y="1508125"/>
            <a:ext cx="20161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*fascia adiposa (Camper)</a:t>
            </a:r>
          </a:p>
        </p:txBody>
      </p:sp>
      <p:sp>
        <p:nvSpPr>
          <p:cNvPr id="59396" name="Szövegdoboz 3"/>
          <p:cNvSpPr txBox="1">
            <a:spLocks noChangeArrowheads="1"/>
          </p:cNvSpPr>
          <p:nvPr/>
        </p:nvSpPr>
        <p:spPr bwMode="auto">
          <a:xfrm>
            <a:off x="912813" y="2276475"/>
            <a:ext cx="22907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*fascia fibrosa (Scarpa)</a:t>
            </a:r>
          </a:p>
        </p:txBody>
      </p:sp>
      <p:cxnSp>
        <p:nvCxnSpPr>
          <p:cNvPr id="6" name="Egyenes összekötő 5"/>
          <p:cNvCxnSpPr/>
          <p:nvPr/>
        </p:nvCxnSpPr>
        <p:spPr>
          <a:xfrm flipV="1">
            <a:off x="4608513" y="1830388"/>
            <a:ext cx="2627312" cy="12969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398" name="Szövegdoboz 6"/>
          <p:cNvSpPr txBox="1">
            <a:spLocks noChangeArrowheads="1"/>
          </p:cNvSpPr>
          <p:nvPr/>
        </p:nvSpPr>
        <p:spPr bwMode="auto">
          <a:xfrm>
            <a:off x="7308850" y="1412875"/>
            <a:ext cx="15113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membrana perinealis</a:t>
            </a:r>
          </a:p>
        </p:txBody>
      </p:sp>
      <p:sp>
        <p:nvSpPr>
          <p:cNvPr id="59399" name="Szövegdoboz 8"/>
          <p:cNvSpPr txBox="1">
            <a:spLocks noChangeArrowheads="1"/>
          </p:cNvSpPr>
          <p:nvPr/>
        </p:nvSpPr>
        <p:spPr bwMode="auto">
          <a:xfrm>
            <a:off x="4157663" y="5013325"/>
            <a:ext cx="1638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tunica dartos</a:t>
            </a:r>
          </a:p>
        </p:txBody>
      </p:sp>
      <p:sp>
        <p:nvSpPr>
          <p:cNvPr id="59400" name="Szövegdoboz 9"/>
          <p:cNvSpPr txBox="1">
            <a:spLocks noChangeArrowheads="1"/>
          </p:cNvSpPr>
          <p:nvPr/>
        </p:nvSpPr>
        <p:spPr bwMode="auto">
          <a:xfrm>
            <a:off x="4140200" y="1736725"/>
            <a:ext cx="1295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symphysis</a:t>
            </a:r>
          </a:p>
        </p:txBody>
      </p:sp>
      <p:sp>
        <p:nvSpPr>
          <p:cNvPr id="59401" name="Szövegdoboz 10"/>
          <p:cNvSpPr txBox="1">
            <a:spLocks noChangeArrowheads="1"/>
          </p:cNvSpPr>
          <p:nvPr/>
        </p:nvSpPr>
        <p:spPr bwMode="auto">
          <a:xfrm>
            <a:off x="1763713" y="2922588"/>
            <a:ext cx="936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urethra</a:t>
            </a: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250825" y="169863"/>
            <a:ext cx="87137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 sz="2800" b="1" dirty="0">
                <a:solidFill>
                  <a:srgbClr val="CC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Az alsó hasfali </a:t>
            </a:r>
            <a:r>
              <a:rPr lang="hu-HU" sz="2800" b="1" dirty="0" err="1">
                <a:solidFill>
                  <a:srgbClr val="CC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fasciák</a:t>
            </a:r>
            <a:r>
              <a:rPr lang="hu-HU" sz="2800" b="1" dirty="0">
                <a:solidFill>
                  <a:srgbClr val="CC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elrendeződése</a:t>
            </a:r>
          </a:p>
        </p:txBody>
      </p:sp>
      <p:sp>
        <p:nvSpPr>
          <p:cNvPr id="13" name="Téglalap 12"/>
          <p:cNvSpPr/>
          <p:nvPr/>
        </p:nvSpPr>
        <p:spPr>
          <a:xfrm>
            <a:off x="914400" y="1508125"/>
            <a:ext cx="1712913" cy="141446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59404" name="Szövegdoboz 13"/>
          <p:cNvSpPr txBox="1">
            <a:spLocks noChangeArrowheads="1"/>
          </p:cNvSpPr>
          <p:nvPr/>
        </p:nvSpPr>
        <p:spPr bwMode="auto">
          <a:xfrm>
            <a:off x="611188" y="5961063"/>
            <a:ext cx="2217737" cy="368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*fascia superficialis</a:t>
            </a:r>
          </a:p>
        </p:txBody>
      </p:sp>
      <p:sp>
        <p:nvSpPr>
          <p:cNvPr id="59405" name="Szövegdoboz 14"/>
          <p:cNvSpPr txBox="1">
            <a:spLocks noChangeArrowheads="1"/>
          </p:cNvSpPr>
          <p:nvPr/>
        </p:nvSpPr>
        <p:spPr bwMode="auto">
          <a:xfrm>
            <a:off x="4392613" y="3719513"/>
            <a:ext cx="208756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fascia perinealis superficialis (Colles)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Dia számának helye 2"/>
          <p:cNvSpPr>
            <a:spLocks noGrp="1"/>
          </p:cNvSpPr>
          <p:nvPr>
            <p:ph type="sldNum" sz="quarter" idx="12"/>
          </p:nvPr>
        </p:nvSpPr>
        <p:spPr>
          <a:xfrm>
            <a:off x="3124200" y="6245225"/>
            <a:ext cx="2895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fld id="{11021083-5C76-449C-ABBA-3944426EF18C}" type="slidenum">
              <a:rPr lang="hu-HU" altLang="en-US" sz="1400" smtClean="0">
                <a:solidFill>
                  <a:srgbClr val="CC00CC"/>
                </a:solidFill>
                <a:latin typeface="Times New Roman" panose="02020603050405020304" pitchFamily="18" charset="0"/>
              </a:rPr>
              <a:pPr algn="ctr">
                <a:spcBef>
                  <a:spcPct val="0"/>
                </a:spcBef>
                <a:buFontTx/>
                <a:buNone/>
              </a:pPr>
              <a:t>52</a:t>
            </a:fld>
            <a:endParaRPr lang="hu-HU" altLang="en-US" sz="1400" smtClean="0">
              <a:solidFill>
                <a:srgbClr val="CC00CC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0419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113" y="1736725"/>
            <a:ext cx="2300287" cy="450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5" name="Szövegdoboz 3"/>
          <p:cNvSpPr txBox="1">
            <a:spLocks noChangeArrowheads="1"/>
          </p:cNvSpPr>
          <p:nvPr/>
        </p:nvSpPr>
        <p:spPr bwMode="auto">
          <a:xfrm>
            <a:off x="1304925" y="4716463"/>
            <a:ext cx="25082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hu-HU" altLang="en-US" dirty="0" smtClean="0">
                <a:solidFill>
                  <a:schemeClr val="accent1">
                    <a:lumMod val="75000"/>
                  </a:schemeClr>
                </a:solidFill>
              </a:rPr>
              <a:t>M. </a:t>
            </a:r>
            <a:r>
              <a:rPr lang="hu-HU" altLang="en-US" dirty="0" err="1" smtClean="0">
                <a:solidFill>
                  <a:schemeClr val="accent1">
                    <a:lumMod val="75000"/>
                  </a:schemeClr>
                </a:solidFill>
              </a:rPr>
              <a:t>obl</a:t>
            </a:r>
            <a:r>
              <a:rPr lang="hu-HU" altLang="en-US" dirty="0" smtClean="0">
                <a:solidFill>
                  <a:schemeClr val="accent1">
                    <a:lumMod val="75000"/>
                  </a:schemeClr>
                </a:solidFill>
              </a:rPr>
              <a:t>. </a:t>
            </a:r>
            <a:r>
              <a:rPr lang="hu-HU" altLang="en-US" dirty="0" err="1" smtClean="0">
                <a:solidFill>
                  <a:schemeClr val="accent1">
                    <a:lumMod val="75000"/>
                  </a:schemeClr>
                </a:solidFill>
              </a:rPr>
              <a:t>ext</a:t>
            </a:r>
            <a:r>
              <a:rPr lang="hu-HU" altLang="en-US" dirty="0" smtClean="0">
                <a:solidFill>
                  <a:schemeClr val="accent1">
                    <a:lumMod val="75000"/>
                  </a:schemeClr>
                </a:solidFill>
              </a:rPr>
              <a:t>. </a:t>
            </a:r>
            <a:r>
              <a:rPr lang="hu-HU" altLang="en-US" dirty="0" err="1" smtClean="0">
                <a:solidFill>
                  <a:schemeClr val="accent1">
                    <a:lumMod val="75000"/>
                  </a:schemeClr>
                </a:solidFill>
              </a:rPr>
              <a:t>abd</a:t>
            </a:r>
            <a:r>
              <a:rPr lang="hu-HU" altLang="en-US" dirty="0" smtClean="0">
                <a:solidFill>
                  <a:schemeClr val="accent1">
                    <a:lumMod val="75000"/>
                  </a:schemeClr>
                </a:solidFill>
              </a:rPr>
              <a:t>. </a:t>
            </a:r>
            <a:endParaRPr lang="en-US" altLang="en-US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1446" name="Szövegdoboz 4"/>
          <p:cNvSpPr txBox="1">
            <a:spLocks noChangeArrowheads="1"/>
          </p:cNvSpPr>
          <p:nvPr/>
        </p:nvSpPr>
        <p:spPr bwMode="auto">
          <a:xfrm>
            <a:off x="1216025" y="5006975"/>
            <a:ext cx="25860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hu-HU" altLang="en-US" dirty="0" smtClean="0">
                <a:solidFill>
                  <a:schemeClr val="accent1">
                    <a:lumMod val="75000"/>
                  </a:schemeClr>
                </a:solidFill>
              </a:rPr>
              <a:t>Mm. </a:t>
            </a:r>
            <a:r>
              <a:rPr lang="hu-HU" altLang="en-US" dirty="0" err="1" smtClean="0">
                <a:solidFill>
                  <a:schemeClr val="accent1">
                    <a:lumMod val="75000"/>
                  </a:schemeClr>
                </a:solidFill>
              </a:rPr>
              <a:t>adductores</a:t>
            </a:r>
            <a:endParaRPr lang="en-US" altLang="en-US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1447" name="Szövegdoboz 5"/>
          <p:cNvSpPr txBox="1">
            <a:spLocks noChangeArrowheads="1"/>
          </p:cNvSpPr>
          <p:nvPr/>
        </p:nvSpPr>
        <p:spPr bwMode="auto">
          <a:xfrm>
            <a:off x="5162550" y="3100388"/>
            <a:ext cx="25542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hu-HU" altLang="en-US" dirty="0" smtClean="0">
                <a:solidFill>
                  <a:schemeClr val="accent1">
                    <a:lumMod val="75000"/>
                  </a:schemeClr>
                </a:solidFill>
              </a:rPr>
              <a:t>Mm. </a:t>
            </a:r>
            <a:r>
              <a:rPr lang="hu-HU" altLang="en-US" dirty="0" err="1" smtClean="0">
                <a:solidFill>
                  <a:schemeClr val="accent1">
                    <a:lumMod val="75000"/>
                  </a:schemeClr>
                </a:solidFill>
              </a:rPr>
              <a:t>rhomboidei</a:t>
            </a:r>
            <a:endParaRPr lang="en-US" altLang="en-US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1448" name="Szövegdoboz 6"/>
          <p:cNvSpPr txBox="1">
            <a:spLocks noChangeArrowheads="1"/>
          </p:cNvSpPr>
          <p:nvPr/>
        </p:nvSpPr>
        <p:spPr bwMode="auto">
          <a:xfrm>
            <a:off x="5195888" y="3378200"/>
            <a:ext cx="23193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hu-HU" altLang="en-US" dirty="0" smtClean="0">
                <a:solidFill>
                  <a:schemeClr val="accent1">
                    <a:lumMod val="75000"/>
                  </a:schemeClr>
                </a:solidFill>
              </a:rPr>
              <a:t>M. </a:t>
            </a:r>
            <a:r>
              <a:rPr lang="hu-HU" altLang="en-US" dirty="0" err="1" smtClean="0">
                <a:solidFill>
                  <a:schemeClr val="accent1">
                    <a:lumMod val="75000"/>
                  </a:schemeClr>
                </a:solidFill>
              </a:rPr>
              <a:t>serratus</a:t>
            </a:r>
            <a:r>
              <a:rPr lang="hu-HU" altLang="en-US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hu-HU" altLang="en-US" dirty="0" err="1" smtClean="0">
                <a:solidFill>
                  <a:schemeClr val="accent1">
                    <a:lumMod val="75000"/>
                  </a:schemeClr>
                </a:solidFill>
              </a:rPr>
              <a:t>ant</a:t>
            </a:r>
            <a:r>
              <a:rPr lang="hu-HU" altLang="en-US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en-US" altLang="en-US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0424" name="Szövegdoboz 7"/>
          <p:cNvSpPr txBox="1">
            <a:spLocks noChangeArrowheads="1"/>
          </p:cNvSpPr>
          <p:nvPr/>
        </p:nvSpPr>
        <p:spPr bwMode="auto">
          <a:xfrm>
            <a:off x="5006975" y="3892550"/>
            <a:ext cx="28987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en-US" sz="2400">
                <a:solidFill>
                  <a:srgbClr val="FF0000"/>
                </a:solidFill>
              </a:rPr>
              <a:t>M. pectoralis major</a:t>
            </a:r>
            <a:endParaRPr lang="en-US" altLang="en-US" sz="2400">
              <a:solidFill>
                <a:srgbClr val="FF0000"/>
              </a:solidFill>
            </a:endParaRPr>
          </a:p>
        </p:txBody>
      </p:sp>
      <p:sp>
        <p:nvSpPr>
          <p:cNvPr id="60425" name="Szövegdoboz 8"/>
          <p:cNvSpPr txBox="1">
            <a:spLocks noChangeArrowheads="1"/>
          </p:cNvSpPr>
          <p:nvPr/>
        </p:nvSpPr>
        <p:spPr bwMode="auto">
          <a:xfrm>
            <a:off x="5018088" y="4192588"/>
            <a:ext cx="25765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en-US" sz="2400">
                <a:solidFill>
                  <a:srgbClr val="FF0000"/>
                </a:solidFill>
              </a:rPr>
              <a:t>M. obl. int. abd. </a:t>
            </a:r>
            <a:endParaRPr lang="en-US" altLang="en-US" sz="2400">
              <a:solidFill>
                <a:srgbClr val="FF0000"/>
              </a:solidFill>
            </a:endParaRPr>
          </a:p>
        </p:txBody>
      </p:sp>
      <p:sp>
        <p:nvSpPr>
          <p:cNvPr id="60426" name="Szövegdoboz 9"/>
          <p:cNvSpPr txBox="1">
            <a:spLocks noChangeArrowheads="1"/>
          </p:cNvSpPr>
          <p:nvPr/>
        </p:nvSpPr>
        <p:spPr bwMode="auto">
          <a:xfrm>
            <a:off x="5018088" y="4505325"/>
            <a:ext cx="3022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en-US" sz="2400">
                <a:solidFill>
                  <a:srgbClr val="FF0000"/>
                </a:solidFill>
              </a:rPr>
              <a:t>M. gluteus maximus</a:t>
            </a:r>
            <a:endParaRPr lang="en-US" altLang="en-US" sz="2400">
              <a:solidFill>
                <a:srgbClr val="FF0000"/>
              </a:solidFill>
            </a:endParaRPr>
          </a:p>
        </p:txBody>
      </p:sp>
      <p:sp>
        <p:nvSpPr>
          <p:cNvPr id="60427" name="Szövegdoboz 10"/>
          <p:cNvSpPr txBox="1">
            <a:spLocks noChangeArrowheads="1"/>
          </p:cNvSpPr>
          <p:nvPr/>
        </p:nvSpPr>
        <p:spPr bwMode="auto">
          <a:xfrm>
            <a:off x="5095875" y="5475288"/>
            <a:ext cx="19177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en-US" sz="2400">
                <a:solidFill>
                  <a:srgbClr val="FF0000"/>
                </a:solidFill>
              </a:rPr>
              <a:t>M. sartorius</a:t>
            </a:r>
            <a:endParaRPr lang="en-US" altLang="en-US" sz="2400">
              <a:solidFill>
                <a:srgbClr val="FF0000"/>
              </a:solidFill>
            </a:endParaRP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1751013" y="458788"/>
            <a:ext cx="5273675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 sz="2800" b="1" dirty="0">
                <a:solidFill>
                  <a:srgbClr val="CC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A hasizmok rögzülése a </a:t>
            </a:r>
            <a:r>
              <a:rPr lang="hu-HU" sz="2800" b="1">
                <a:solidFill>
                  <a:srgbClr val="CC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vázizomzat hurokrendszerén</a:t>
            </a:r>
            <a:endParaRPr lang="hu-HU" sz="2800" b="1" dirty="0">
              <a:solidFill>
                <a:srgbClr val="CC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cxnSp>
        <p:nvCxnSpPr>
          <p:cNvPr id="14" name="Egyenes összekötő nyíllal 13"/>
          <p:cNvCxnSpPr/>
          <p:nvPr/>
        </p:nvCxnSpPr>
        <p:spPr bwMode="auto">
          <a:xfrm flipH="1">
            <a:off x="1304925" y="2341563"/>
            <a:ext cx="2197100" cy="1928812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0430" name="Egyenes összekötő nyíllal 15"/>
          <p:cNvCxnSpPr>
            <a:cxnSpLocks noChangeShapeType="1"/>
          </p:cNvCxnSpPr>
          <p:nvPr/>
        </p:nvCxnSpPr>
        <p:spPr bwMode="auto">
          <a:xfrm>
            <a:off x="6211888" y="2241550"/>
            <a:ext cx="2228850" cy="1751013"/>
          </a:xfrm>
          <a:prstGeom prst="straightConnector1">
            <a:avLst/>
          </a:prstGeom>
          <a:noFill/>
          <a:ln w="76200" algn="ctr">
            <a:solidFill>
              <a:srgbClr val="C0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Dia számának helye 2"/>
          <p:cNvSpPr>
            <a:spLocks noGrp="1"/>
          </p:cNvSpPr>
          <p:nvPr>
            <p:ph type="sldNum" sz="quarter" idx="12"/>
          </p:nvPr>
        </p:nvSpPr>
        <p:spPr>
          <a:xfrm>
            <a:off x="3124200" y="6245225"/>
            <a:ext cx="2895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fld id="{782A7328-4BA1-4557-B890-2DA60B97A20A}" type="slidenum">
              <a:rPr lang="hu-HU" altLang="en-US" sz="1400" smtClean="0">
                <a:solidFill>
                  <a:srgbClr val="CC00CC"/>
                </a:solidFill>
                <a:latin typeface="Times New Roman" panose="02020603050405020304" pitchFamily="18" charset="0"/>
              </a:rPr>
              <a:pPr algn="ctr">
                <a:spcBef>
                  <a:spcPct val="0"/>
                </a:spcBef>
                <a:buFontTx/>
                <a:buNone/>
              </a:pPr>
              <a:t>53</a:t>
            </a:fld>
            <a:endParaRPr lang="hu-HU" altLang="en-US" sz="1400" smtClean="0">
              <a:solidFill>
                <a:srgbClr val="CC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670175" y="200025"/>
            <a:ext cx="39179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 sz="2800" b="1" dirty="0">
                <a:solidFill>
                  <a:srgbClr val="CC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A </a:t>
            </a:r>
            <a:r>
              <a:rPr lang="hu-HU" sz="2800" b="1" dirty="0" err="1">
                <a:solidFill>
                  <a:srgbClr val="CC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hasizomzat</a:t>
            </a:r>
            <a:r>
              <a:rPr lang="hu-HU" sz="2800" b="1" dirty="0">
                <a:solidFill>
                  <a:srgbClr val="CC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feladatai</a:t>
            </a:r>
          </a:p>
        </p:txBody>
      </p:sp>
      <p:sp>
        <p:nvSpPr>
          <p:cNvPr id="61444" name="Szövegdoboz 4"/>
          <p:cNvSpPr txBox="1">
            <a:spLocks noChangeArrowheads="1"/>
          </p:cNvSpPr>
          <p:nvPr/>
        </p:nvSpPr>
        <p:spPr bwMode="auto">
          <a:xfrm>
            <a:off x="698500" y="1193800"/>
            <a:ext cx="79422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en-US" sz="2400" b="1">
                <a:solidFill>
                  <a:srgbClr val="FF0000"/>
                </a:solidFill>
              </a:rPr>
              <a:t>A törzs mozgásainak biztosítása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2400"/>
              <a:t>Előrehajlás, oldalirányú törzshajlítás, törzsfordítás – a hátizmokkal együttműködve.  </a:t>
            </a:r>
            <a:endParaRPr lang="en-US" altLang="en-US" sz="2400"/>
          </a:p>
        </p:txBody>
      </p:sp>
      <p:sp>
        <p:nvSpPr>
          <p:cNvPr id="61445" name="Szövegdoboz 5"/>
          <p:cNvSpPr txBox="1">
            <a:spLocks noChangeArrowheads="1"/>
          </p:cNvSpPr>
          <p:nvPr/>
        </p:nvSpPr>
        <p:spPr bwMode="auto">
          <a:xfrm>
            <a:off x="692150" y="2505075"/>
            <a:ext cx="77676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en-US" sz="2400" b="1">
                <a:solidFill>
                  <a:srgbClr val="FF0000"/>
                </a:solidFill>
              </a:rPr>
              <a:t>A hasfal merevítése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2400"/>
              <a:t>Zsigerek helyzetének biztosítása - a változó igényeknek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2400"/>
              <a:t>megfelelően (gyomor-béltartalom).</a:t>
            </a:r>
            <a:endParaRPr lang="en-US" altLang="en-US" sz="2400"/>
          </a:p>
        </p:txBody>
      </p:sp>
      <p:sp>
        <p:nvSpPr>
          <p:cNvPr id="61446" name="Szövegdoboz 7"/>
          <p:cNvSpPr txBox="1">
            <a:spLocks noChangeArrowheads="1"/>
          </p:cNvSpPr>
          <p:nvPr/>
        </p:nvSpPr>
        <p:spPr bwMode="auto">
          <a:xfrm>
            <a:off x="679450" y="4789488"/>
            <a:ext cx="68929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en-US" sz="2400" b="1">
                <a:solidFill>
                  <a:srgbClr val="FF0000"/>
                </a:solidFill>
              </a:rPr>
              <a:t>Hasprés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2400"/>
              <a:t>Kilégzés, vizelés, székelés, köhögés, tüsszentés,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2400"/>
              <a:t>hányás, nagyobb izomerő-kifejtés, szülés.</a:t>
            </a:r>
            <a:endParaRPr lang="en-US" altLang="en-US" sz="2400"/>
          </a:p>
        </p:txBody>
      </p:sp>
      <p:sp>
        <p:nvSpPr>
          <p:cNvPr id="61447" name="Szövegdoboz 8"/>
          <p:cNvSpPr txBox="1">
            <a:spLocks noChangeArrowheads="1"/>
          </p:cNvSpPr>
          <p:nvPr/>
        </p:nvSpPr>
        <p:spPr bwMode="auto">
          <a:xfrm>
            <a:off x="666750" y="3811588"/>
            <a:ext cx="359886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en-US" sz="2400" b="1">
                <a:solidFill>
                  <a:srgbClr val="FF0000"/>
                </a:solidFill>
              </a:rPr>
              <a:t>Légzés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2400"/>
              <a:t>Rekeszizom + hasizmok.</a:t>
            </a:r>
            <a:endParaRPr lang="en-US" altLang="en-US" sz="240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4" descr="D:\Oktatas\Konyvek\Anatomie_Bilder\BilderLehre_Bilder\Main\images\Netter\Netter_2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9"/>
          <a:stretch>
            <a:fillRect/>
          </a:stretch>
        </p:blipFill>
        <p:spPr bwMode="auto">
          <a:xfrm>
            <a:off x="1833563" y="92075"/>
            <a:ext cx="5546725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Szövegdoboz 1"/>
          <p:cNvSpPr txBox="1">
            <a:spLocks noChangeArrowheads="1"/>
          </p:cNvSpPr>
          <p:nvPr/>
        </p:nvSpPr>
        <p:spPr bwMode="auto">
          <a:xfrm>
            <a:off x="5715000" y="44450"/>
            <a:ext cx="2025650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M. obl. ext. abd. m.</a:t>
            </a:r>
          </a:p>
        </p:txBody>
      </p:sp>
      <p:sp>
        <p:nvSpPr>
          <p:cNvPr id="62468" name="Szövegdoboz 3"/>
          <p:cNvSpPr txBox="1">
            <a:spLocks noChangeArrowheads="1"/>
          </p:cNvSpPr>
          <p:nvPr/>
        </p:nvSpPr>
        <p:spPr bwMode="auto">
          <a:xfrm>
            <a:off x="5219700" y="333375"/>
            <a:ext cx="1873250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M. obl. int. abd.. m.</a:t>
            </a:r>
          </a:p>
        </p:txBody>
      </p:sp>
      <p:sp>
        <p:nvSpPr>
          <p:cNvPr id="62469" name="Szövegdoboz 4"/>
          <p:cNvSpPr txBox="1">
            <a:spLocks noChangeArrowheads="1"/>
          </p:cNvSpPr>
          <p:nvPr/>
        </p:nvSpPr>
        <p:spPr bwMode="auto">
          <a:xfrm>
            <a:off x="5113338" y="663575"/>
            <a:ext cx="1800225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M. Transv. abd. m.</a:t>
            </a:r>
          </a:p>
        </p:txBody>
      </p:sp>
      <p:sp>
        <p:nvSpPr>
          <p:cNvPr id="62470" name="Szövegdoboz 5"/>
          <p:cNvSpPr txBox="1">
            <a:spLocks noChangeArrowheads="1"/>
          </p:cNvSpPr>
          <p:nvPr/>
        </p:nvSpPr>
        <p:spPr bwMode="auto">
          <a:xfrm>
            <a:off x="4414838" y="1060450"/>
            <a:ext cx="2965450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Fascia transversalis</a:t>
            </a:r>
          </a:p>
        </p:txBody>
      </p:sp>
      <p:sp>
        <p:nvSpPr>
          <p:cNvPr id="62471" name="Szövegdoboz 6"/>
          <p:cNvSpPr txBox="1">
            <a:spLocks noChangeArrowheads="1"/>
          </p:cNvSpPr>
          <p:nvPr/>
        </p:nvSpPr>
        <p:spPr bwMode="auto">
          <a:xfrm>
            <a:off x="5003800" y="1389063"/>
            <a:ext cx="1368425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Peritoneum</a:t>
            </a:r>
          </a:p>
        </p:txBody>
      </p:sp>
      <p:cxnSp>
        <p:nvCxnSpPr>
          <p:cNvPr id="8" name="Egyenes összekötő 7"/>
          <p:cNvCxnSpPr/>
          <p:nvPr/>
        </p:nvCxnSpPr>
        <p:spPr>
          <a:xfrm>
            <a:off x="7092950" y="414338"/>
            <a:ext cx="0" cy="143033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9"/>
          <p:cNvCxnSpPr/>
          <p:nvPr/>
        </p:nvCxnSpPr>
        <p:spPr>
          <a:xfrm>
            <a:off x="6931025" y="549275"/>
            <a:ext cx="0" cy="143033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gyenes összekötő 10"/>
          <p:cNvCxnSpPr/>
          <p:nvPr/>
        </p:nvCxnSpPr>
        <p:spPr>
          <a:xfrm>
            <a:off x="6732588" y="1031875"/>
            <a:ext cx="0" cy="105727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gyenes összekötő 12"/>
          <p:cNvCxnSpPr/>
          <p:nvPr/>
        </p:nvCxnSpPr>
        <p:spPr>
          <a:xfrm>
            <a:off x="6443663" y="1446213"/>
            <a:ext cx="0" cy="91122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gyenes összekötő 14"/>
          <p:cNvCxnSpPr/>
          <p:nvPr/>
        </p:nvCxnSpPr>
        <p:spPr>
          <a:xfrm>
            <a:off x="6011863" y="1758950"/>
            <a:ext cx="0" cy="102235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ím 1"/>
          <p:cNvSpPr>
            <a:spLocks noGrp="1"/>
          </p:cNvSpPr>
          <p:nvPr>
            <p:ph type="title"/>
          </p:nvPr>
        </p:nvSpPr>
        <p:spPr>
          <a:xfrm>
            <a:off x="0" y="80963"/>
            <a:ext cx="5414963" cy="1143000"/>
          </a:xfrm>
        </p:spPr>
        <p:txBody>
          <a:bodyPr/>
          <a:lstStyle/>
          <a:p>
            <a:pPr>
              <a:defRPr/>
            </a:pPr>
            <a:r>
              <a:rPr lang="hu-HU" altLang="hu-HU" sz="3200" b="1" dirty="0" smtClean="0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  <a:cs typeface="+mn-cs"/>
              </a:rPr>
              <a:t>A hasfal rétegei</a:t>
            </a:r>
            <a:endParaRPr lang="hu-HU" altLang="hu-HU" sz="3200" b="1" dirty="0">
              <a:solidFill>
                <a:srgbClr val="FF33CC"/>
              </a:solidFill>
              <a:effectLst>
                <a:outerShdw blurRad="38100" dist="38100" dir="2700000" algn="tl">
                  <a:srgbClr val="000000"/>
                </a:outerShdw>
              </a:effectLst>
              <a:ea typeface="+mn-ea"/>
              <a:cs typeface="+mn-cs"/>
            </a:endParaRPr>
          </a:p>
        </p:txBody>
      </p:sp>
      <p:sp>
        <p:nvSpPr>
          <p:cNvPr id="2" name="Háromszög 1"/>
          <p:cNvSpPr/>
          <p:nvPr/>
        </p:nvSpPr>
        <p:spPr>
          <a:xfrm>
            <a:off x="6626225" y="5732463"/>
            <a:ext cx="609600" cy="576262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8800"/>
            <a:ext cx="9144000" cy="574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417513" y="266700"/>
            <a:ext cx="8307387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3200" b="1" dirty="0" err="1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Canalis</a:t>
            </a:r>
            <a:r>
              <a:rPr lang="hu-HU" sz="3200" b="1" dirty="0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hu-HU" sz="3200" b="1" dirty="0" err="1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inguinalis</a:t>
            </a:r>
            <a:r>
              <a:rPr lang="hu-HU" sz="3200" b="1" dirty="0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és </a:t>
            </a:r>
            <a:r>
              <a:rPr lang="hu-HU" sz="3200" b="1" dirty="0" err="1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hiatus</a:t>
            </a:r>
            <a:r>
              <a:rPr lang="hu-HU" sz="3200" b="1" dirty="0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hu-HU" sz="3200" b="1" dirty="0" err="1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subinguinalis</a:t>
            </a:r>
            <a:endParaRPr lang="hu-HU" sz="3200" b="1" dirty="0">
              <a:solidFill>
                <a:srgbClr val="FF33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3" descr="fun sperm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038" y="1789113"/>
            <a:ext cx="55880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Text Box 6"/>
          <p:cNvSpPr txBox="1">
            <a:spLocks noChangeArrowheads="1"/>
          </p:cNvSpPr>
          <p:nvPr/>
        </p:nvSpPr>
        <p:spPr bwMode="auto">
          <a:xfrm>
            <a:off x="2828925" y="5759450"/>
            <a:ext cx="38481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hu-HU" altLang="hu-HU" sz="1800" b="1"/>
              <a:t>Tartalom: </a:t>
            </a:r>
            <a:r>
              <a:rPr lang="hu-HU" altLang="hu-HU" sz="1800"/>
              <a:t>N. ilioinguinalis, funiculus s</a:t>
            </a:r>
            <a:r>
              <a:rPr lang="en-US" altLang="hu-HU" sz="1800"/>
              <a:t>permatic</a:t>
            </a:r>
            <a:r>
              <a:rPr lang="hu-HU" altLang="hu-HU" sz="1800"/>
              <a:t>us,</a:t>
            </a:r>
            <a:r>
              <a:rPr lang="en-US" altLang="hu-HU" sz="1800"/>
              <a:t> </a:t>
            </a:r>
            <a:r>
              <a:rPr lang="hu-HU" altLang="hu-HU" sz="1800"/>
              <a:t>l</a:t>
            </a:r>
            <a:r>
              <a:rPr lang="en-US" altLang="hu-HU" sz="1800"/>
              <a:t>ig</a:t>
            </a:r>
            <a:r>
              <a:rPr lang="hu-HU" altLang="hu-HU" sz="1800"/>
              <a:t>. teres</a:t>
            </a:r>
            <a:r>
              <a:rPr lang="en-US" altLang="hu-HU" sz="1800"/>
              <a:t> uter</a:t>
            </a:r>
            <a:r>
              <a:rPr lang="hu-HU" altLang="hu-HU" sz="1800"/>
              <a:t>i</a:t>
            </a:r>
            <a:endParaRPr lang="en-US" altLang="hu-HU" sz="1800"/>
          </a:p>
        </p:txBody>
      </p:sp>
      <p:sp>
        <p:nvSpPr>
          <p:cNvPr id="11" name="Szövegdoboz 10"/>
          <p:cNvSpPr txBox="1"/>
          <p:nvPr/>
        </p:nvSpPr>
        <p:spPr>
          <a:xfrm>
            <a:off x="2738438" y="296863"/>
            <a:ext cx="3667125" cy="5857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3200" b="1" dirty="0" err="1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Canalis</a:t>
            </a:r>
            <a:r>
              <a:rPr lang="hu-HU" sz="3200" b="1" dirty="0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hu-HU" sz="3200" b="1" dirty="0" err="1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inguinalis</a:t>
            </a:r>
            <a:endParaRPr lang="hu-HU" sz="3200" b="1" dirty="0">
              <a:solidFill>
                <a:srgbClr val="FF33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4517" name="Szövegdoboz 1"/>
          <p:cNvSpPr txBox="1">
            <a:spLocks noChangeArrowheads="1"/>
          </p:cNvSpPr>
          <p:nvPr/>
        </p:nvSpPr>
        <p:spPr bwMode="auto">
          <a:xfrm>
            <a:off x="5364163" y="1052513"/>
            <a:ext cx="30241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 b="1"/>
              <a:t>Elöl: </a:t>
            </a:r>
            <a:r>
              <a:rPr lang="hu-HU" altLang="hu-HU" sz="1800"/>
              <a:t>m.</a:t>
            </a:r>
            <a:r>
              <a:rPr lang="en-US" altLang="hu-HU" sz="1800"/>
              <a:t> obliqu</a:t>
            </a:r>
            <a:r>
              <a:rPr lang="hu-HU" altLang="hu-HU" sz="1800"/>
              <a:t>us </a:t>
            </a:r>
            <a:r>
              <a:rPr lang="en-US" altLang="hu-HU" sz="1800"/>
              <a:t>exter</a:t>
            </a:r>
            <a:r>
              <a:rPr lang="hu-HU" altLang="hu-HU" sz="1800"/>
              <a:t>nus</a:t>
            </a:r>
            <a:r>
              <a:rPr lang="en-US" altLang="hu-HU" sz="1800"/>
              <a:t> </a:t>
            </a:r>
            <a:r>
              <a:rPr lang="hu-HU" altLang="hu-HU" sz="1800"/>
              <a:t>abdominis (aponeurosis)</a:t>
            </a:r>
          </a:p>
        </p:txBody>
      </p:sp>
      <p:sp>
        <p:nvSpPr>
          <p:cNvPr id="64518" name="Szövegdoboz 2"/>
          <p:cNvSpPr txBox="1">
            <a:spLocks noChangeArrowheads="1"/>
          </p:cNvSpPr>
          <p:nvPr/>
        </p:nvSpPr>
        <p:spPr bwMode="auto">
          <a:xfrm>
            <a:off x="900113" y="1085850"/>
            <a:ext cx="29781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 b="1"/>
              <a:t>Felül:</a:t>
            </a:r>
            <a:r>
              <a:rPr lang="hu-HU" altLang="hu-HU" sz="1800"/>
              <a:t> m.</a:t>
            </a:r>
            <a:r>
              <a:rPr lang="en-US" altLang="hu-HU" sz="1800"/>
              <a:t> obliqu</a:t>
            </a:r>
            <a:r>
              <a:rPr lang="hu-HU" altLang="hu-HU" sz="1800"/>
              <a:t>us in</a:t>
            </a:r>
            <a:r>
              <a:rPr lang="en-US" altLang="hu-HU" sz="1800"/>
              <a:t>t</a:t>
            </a:r>
            <a:r>
              <a:rPr lang="hu-HU" altLang="hu-HU" sz="1800"/>
              <a:t>. abd., m. t</a:t>
            </a:r>
            <a:r>
              <a:rPr lang="en-US" altLang="hu-HU" sz="1800"/>
              <a:t>ransv</a:t>
            </a:r>
            <a:r>
              <a:rPr lang="hu-HU" altLang="hu-HU" sz="1800"/>
              <a:t>.</a:t>
            </a:r>
            <a:r>
              <a:rPr lang="en-US" altLang="hu-HU" sz="1800"/>
              <a:t> </a:t>
            </a:r>
            <a:r>
              <a:rPr lang="hu-HU" altLang="hu-HU" sz="1800"/>
              <a:t>a</a:t>
            </a:r>
            <a:r>
              <a:rPr lang="en-US" altLang="hu-HU" sz="1800"/>
              <a:t>bd</a:t>
            </a:r>
            <a:r>
              <a:rPr lang="hu-HU" altLang="hu-HU" sz="1800"/>
              <a:t>.</a:t>
            </a:r>
          </a:p>
        </p:txBody>
      </p:sp>
      <p:sp>
        <p:nvSpPr>
          <p:cNvPr id="64519" name="Szövegdoboz 3"/>
          <p:cNvSpPr txBox="1">
            <a:spLocks noChangeArrowheads="1"/>
          </p:cNvSpPr>
          <p:nvPr/>
        </p:nvSpPr>
        <p:spPr bwMode="auto">
          <a:xfrm>
            <a:off x="815975" y="5238750"/>
            <a:ext cx="20161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 b="1"/>
              <a:t>Alul: </a:t>
            </a:r>
            <a:r>
              <a:rPr lang="hu-HU" altLang="hu-HU" sz="1800"/>
              <a:t>l</a:t>
            </a:r>
            <a:r>
              <a:rPr lang="en-US" altLang="hu-HU" sz="1800"/>
              <a:t>igament</a:t>
            </a:r>
            <a:r>
              <a:rPr lang="hu-HU" altLang="hu-HU" sz="1800"/>
              <a:t>um</a:t>
            </a:r>
            <a:r>
              <a:rPr lang="en-US" altLang="hu-HU" sz="1800"/>
              <a:t> inguina</a:t>
            </a:r>
            <a:r>
              <a:rPr lang="hu-HU" altLang="hu-HU" sz="1800"/>
              <a:t>le</a:t>
            </a:r>
          </a:p>
        </p:txBody>
      </p:sp>
      <p:sp>
        <p:nvSpPr>
          <p:cNvPr id="64520" name="Szövegdoboz 4"/>
          <p:cNvSpPr txBox="1">
            <a:spLocks noChangeArrowheads="1"/>
          </p:cNvSpPr>
          <p:nvPr/>
        </p:nvSpPr>
        <p:spPr bwMode="auto">
          <a:xfrm>
            <a:off x="5972175" y="5319713"/>
            <a:ext cx="28797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 b="1"/>
              <a:t>Hátul: </a:t>
            </a:r>
            <a:r>
              <a:rPr lang="hu-HU" altLang="hu-HU" sz="1800"/>
              <a:t>f</a:t>
            </a:r>
            <a:r>
              <a:rPr lang="en-US" altLang="hu-HU" sz="1800"/>
              <a:t>ascia transversalis</a:t>
            </a:r>
            <a:endParaRPr lang="hu-HU" altLang="hu-HU" sz="18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Kép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29038" y="1125538"/>
            <a:ext cx="4803775" cy="573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41"/>
          <p:cNvSpPr txBox="1">
            <a:spLocks noChangeArrowheads="1"/>
          </p:cNvSpPr>
          <p:nvPr/>
        </p:nvSpPr>
        <p:spPr bwMode="auto">
          <a:xfrm>
            <a:off x="1979613" y="255588"/>
            <a:ext cx="5184775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hu-HU" altLang="en-US" sz="2800" b="1" dirty="0" err="1" smtClean="0">
                <a:solidFill>
                  <a:srgbClr val="CC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Musculus</a:t>
            </a:r>
            <a:r>
              <a:rPr lang="hu-HU" altLang="en-US" sz="28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hu-HU" altLang="en-US" sz="2800" b="1" dirty="0" err="1" smtClean="0">
                <a:solidFill>
                  <a:srgbClr val="CC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rectus</a:t>
            </a:r>
            <a:r>
              <a:rPr lang="en-US" altLang="en-US" sz="28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hu-HU" altLang="en-US" sz="2800" b="1" dirty="0" err="1" smtClean="0">
                <a:solidFill>
                  <a:srgbClr val="CC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abdominis</a:t>
            </a:r>
            <a:endParaRPr lang="en-US" altLang="en-US" sz="2800" b="1" dirty="0" smtClean="0">
              <a:solidFill>
                <a:srgbClr val="CC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6948488" y="6281738"/>
            <a:ext cx="1727200" cy="5762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pic>
        <p:nvPicPr>
          <p:cNvPr id="9221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913" y="4337050"/>
            <a:ext cx="2232025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41"/>
          <p:cNvSpPr txBox="1">
            <a:spLocks noChangeArrowheads="1"/>
          </p:cNvSpPr>
          <p:nvPr/>
        </p:nvSpPr>
        <p:spPr bwMode="auto">
          <a:xfrm>
            <a:off x="1187450" y="3213100"/>
            <a:ext cx="2447925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hu-HU" altLang="en-US" sz="2800" b="1" dirty="0" err="1" smtClean="0">
                <a:solidFill>
                  <a:srgbClr val="CC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Musculus</a:t>
            </a:r>
            <a:r>
              <a:rPr lang="hu-HU" altLang="en-US" sz="28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hu-HU" altLang="en-US" sz="2800" b="1" dirty="0" err="1" smtClean="0">
                <a:solidFill>
                  <a:srgbClr val="CC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pyramidalis</a:t>
            </a:r>
            <a:endParaRPr lang="en-US" altLang="en-US" sz="2800" b="1" dirty="0" smtClean="0">
              <a:solidFill>
                <a:srgbClr val="CC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9223" name="Szövegdoboz 8"/>
          <p:cNvSpPr txBox="1">
            <a:spLocks noChangeArrowheads="1"/>
          </p:cNvSpPr>
          <p:nvPr/>
        </p:nvSpPr>
        <p:spPr bwMode="auto">
          <a:xfrm>
            <a:off x="1203325" y="1138238"/>
            <a:ext cx="2308225" cy="1754187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 b="1"/>
              <a:t>Eredés: </a:t>
            </a:r>
            <a:r>
              <a:rPr lang="hu-HU" altLang="hu-HU" sz="1800"/>
              <a:t>5-7. borda, proc. xyphoideus. </a:t>
            </a:r>
          </a:p>
          <a:p>
            <a:pPr>
              <a:spcBef>
                <a:spcPct val="0"/>
              </a:spcBef>
              <a:buFontTx/>
              <a:buNone/>
            </a:pPr>
            <a:endParaRPr lang="hu-HU" altLang="hu-HU" sz="1800" b="1"/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800" b="1"/>
              <a:t>Tapadás: </a:t>
            </a:r>
            <a:r>
              <a:rPr lang="hu-HU" altLang="hu-HU" sz="1800"/>
              <a:t>crista iliaca, symphysis, linea alba.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Dia számának helye 2"/>
          <p:cNvSpPr>
            <a:spLocks noGrp="1"/>
          </p:cNvSpPr>
          <p:nvPr>
            <p:ph type="sldNum" sz="quarter" idx="12"/>
          </p:nvPr>
        </p:nvSpPr>
        <p:spPr>
          <a:xfrm>
            <a:off x="6610350" y="6400800"/>
            <a:ext cx="1905000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fld id="{3C76CCDE-2F98-4257-98BA-2F1C2FE75299}" type="slidenum">
              <a:rPr lang="hu-HU" altLang="en-US" sz="1400" smtClean="0">
                <a:solidFill>
                  <a:srgbClr val="CC00CC"/>
                </a:solidFill>
                <a:latin typeface="Times New Roman" panose="02020603050405020304" pitchFamily="18" charset="0"/>
              </a:rPr>
              <a:pPr algn="ctr">
                <a:spcBef>
                  <a:spcPct val="0"/>
                </a:spcBef>
                <a:buFontTx/>
                <a:buNone/>
              </a:pPr>
              <a:t>7</a:t>
            </a:fld>
            <a:endParaRPr lang="hu-HU" altLang="en-US" sz="1400" smtClean="0">
              <a:solidFill>
                <a:srgbClr val="CC00CC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0243" name="Kép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7375" y="544513"/>
            <a:ext cx="2001838" cy="409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Kép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0463" y="1460500"/>
            <a:ext cx="2112962" cy="405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Kép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86550" y="2382838"/>
            <a:ext cx="1962150" cy="385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Text Box 39"/>
          <p:cNvSpPr txBox="1">
            <a:spLocks noChangeArrowheads="1"/>
          </p:cNvSpPr>
          <p:nvPr/>
        </p:nvSpPr>
        <p:spPr bwMode="auto">
          <a:xfrm>
            <a:off x="260350" y="681038"/>
            <a:ext cx="1098550" cy="515937"/>
          </a:xfrm>
          <a:prstGeom prst="rect">
            <a:avLst/>
          </a:prstGeom>
          <a:solidFill>
            <a:srgbClr val="00CC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/>
              <a:t>M. </a:t>
            </a:r>
            <a:r>
              <a:rPr lang="hu-HU" altLang="en-US" sz="1600" b="1"/>
              <a:t>obl. </a:t>
            </a:r>
            <a:r>
              <a:rPr lang="en-US" altLang="en-US" sz="1600" b="1"/>
              <a:t>ext.</a:t>
            </a:r>
            <a:r>
              <a:rPr lang="hu-HU" altLang="en-US" sz="1600" b="1"/>
              <a:t> abd. </a:t>
            </a:r>
            <a:endParaRPr lang="en-US" altLang="en-US" sz="1600" b="1"/>
          </a:p>
        </p:txBody>
      </p:sp>
      <p:sp>
        <p:nvSpPr>
          <p:cNvPr id="10247" name="Text Box 40"/>
          <p:cNvSpPr txBox="1">
            <a:spLocks noChangeArrowheads="1"/>
          </p:cNvSpPr>
          <p:nvPr/>
        </p:nvSpPr>
        <p:spPr bwMode="auto">
          <a:xfrm>
            <a:off x="3278188" y="1460500"/>
            <a:ext cx="1181100" cy="601663"/>
          </a:xfrm>
          <a:prstGeom prst="rect">
            <a:avLst/>
          </a:prstGeom>
          <a:solidFill>
            <a:srgbClr val="FF5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en-US" sz="1600" b="1"/>
              <a:t>M. obl. int. abd. </a:t>
            </a:r>
          </a:p>
        </p:txBody>
      </p:sp>
      <p:sp>
        <p:nvSpPr>
          <p:cNvPr id="10248" name="Text Box 41"/>
          <p:cNvSpPr txBox="1">
            <a:spLocks noChangeArrowheads="1"/>
          </p:cNvSpPr>
          <p:nvPr/>
        </p:nvSpPr>
        <p:spPr bwMode="auto">
          <a:xfrm>
            <a:off x="5557838" y="3597275"/>
            <a:ext cx="1160462" cy="561975"/>
          </a:xfrm>
          <a:prstGeom prst="rect">
            <a:avLst/>
          </a:prstGeom>
          <a:solidFill>
            <a:srgbClr val="CC99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/>
              <a:t>M. transv</a:t>
            </a:r>
            <a:r>
              <a:rPr lang="hu-HU" altLang="en-US" sz="1600" b="1"/>
              <a:t>.</a:t>
            </a:r>
            <a:r>
              <a:rPr lang="en-US" altLang="en-US" sz="1600" b="1"/>
              <a:t> </a:t>
            </a:r>
            <a:r>
              <a:rPr lang="hu-HU" altLang="en-US" sz="1600" b="1"/>
              <a:t>abd.</a:t>
            </a:r>
            <a:endParaRPr lang="en-US" altLang="en-US" sz="1600" b="1">
              <a:latin typeface="Times New Roman" panose="02020603050405020304" pitchFamily="18" charset="0"/>
            </a:endParaRPr>
          </a:p>
        </p:txBody>
      </p:sp>
      <p:sp>
        <p:nvSpPr>
          <p:cNvPr id="10249" name="Szövegdoboz 9"/>
          <p:cNvSpPr txBox="1">
            <a:spLocks noChangeArrowheads="1"/>
          </p:cNvSpPr>
          <p:nvPr/>
        </p:nvSpPr>
        <p:spPr bwMode="auto">
          <a:xfrm>
            <a:off x="2414588" y="3519488"/>
            <a:ext cx="15335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en-US" sz="1800"/>
              <a:t>Lig. inguinale</a:t>
            </a:r>
            <a:endParaRPr lang="en-US" altLang="en-US" sz="1800"/>
          </a:p>
        </p:txBody>
      </p:sp>
      <p:sp>
        <p:nvSpPr>
          <p:cNvPr id="10250" name="Szövegdoboz 10"/>
          <p:cNvSpPr txBox="1">
            <a:spLocks noChangeArrowheads="1"/>
          </p:cNvSpPr>
          <p:nvPr/>
        </p:nvSpPr>
        <p:spPr bwMode="auto">
          <a:xfrm>
            <a:off x="2044700" y="2659063"/>
            <a:ext cx="15335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en-US" sz="1800"/>
              <a:t>Lig. inguinale</a:t>
            </a:r>
            <a:endParaRPr lang="en-US" altLang="en-US" sz="1800"/>
          </a:p>
        </p:txBody>
      </p:sp>
      <p:sp>
        <p:nvSpPr>
          <p:cNvPr id="10251" name="Szövegdoboz 11"/>
          <p:cNvSpPr txBox="1">
            <a:spLocks noChangeArrowheads="1"/>
          </p:cNvSpPr>
          <p:nvPr/>
        </p:nvSpPr>
        <p:spPr bwMode="auto">
          <a:xfrm rot="5400000">
            <a:off x="7881937" y="5492751"/>
            <a:ext cx="15335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en-US" sz="1800"/>
              <a:t>Lig. inguinale</a:t>
            </a:r>
            <a:endParaRPr lang="en-US" altLang="en-US" sz="1800"/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2849563" y="469900"/>
            <a:ext cx="34337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 sz="2800" b="1" dirty="0">
                <a:solidFill>
                  <a:srgbClr val="CC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A széles hasizmok</a:t>
            </a:r>
          </a:p>
        </p:txBody>
      </p:sp>
      <p:sp>
        <p:nvSpPr>
          <p:cNvPr id="10253" name="Szövegdoboz 10"/>
          <p:cNvSpPr txBox="1">
            <a:spLocks noChangeArrowheads="1"/>
          </p:cNvSpPr>
          <p:nvPr/>
        </p:nvSpPr>
        <p:spPr bwMode="auto">
          <a:xfrm>
            <a:off x="2052638" y="2343150"/>
            <a:ext cx="1533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en-US" sz="1800"/>
              <a:t>Crista iliaca</a:t>
            </a:r>
            <a:endParaRPr lang="en-US" altLang="en-US" sz="1800"/>
          </a:p>
        </p:txBody>
      </p:sp>
      <p:sp>
        <p:nvSpPr>
          <p:cNvPr id="10254" name="Szövegdoboz 2"/>
          <p:cNvSpPr txBox="1">
            <a:spLocks noChangeArrowheads="1"/>
          </p:cNvSpPr>
          <p:nvPr/>
        </p:nvSpPr>
        <p:spPr bwMode="auto">
          <a:xfrm>
            <a:off x="5207000" y="2943225"/>
            <a:ext cx="1069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en-US" sz="1800"/>
              <a:t>Fascia lumbaris</a:t>
            </a:r>
            <a:endParaRPr lang="en-US" altLang="en-US" sz="1800"/>
          </a:p>
        </p:txBody>
      </p:sp>
      <p:sp>
        <p:nvSpPr>
          <p:cNvPr id="10255" name="Szövegdoboz 15"/>
          <p:cNvSpPr txBox="1">
            <a:spLocks noChangeArrowheads="1"/>
          </p:cNvSpPr>
          <p:nvPr/>
        </p:nvSpPr>
        <p:spPr bwMode="auto">
          <a:xfrm>
            <a:off x="8027988" y="3965575"/>
            <a:ext cx="10715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en-US" sz="1800"/>
              <a:t>Fascia lumbaris</a:t>
            </a:r>
            <a:endParaRPr lang="en-US" altLang="en-US" sz="1800"/>
          </a:p>
        </p:txBody>
      </p:sp>
      <p:sp>
        <p:nvSpPr>
          <p:cNvPr id="10256" name="Szövegdoboz 16"/>
          <p:cNvSpPr txBox="1">
            <a:spLocks noChangeArrowheads="1"/>
          </p:cNvSpPr>
          <p:nvPr/>
        </p:nvSpPr>
        <p:spPr bwMode="auto">
          <a:xfrm>
            <a:off x="423863" y="4527550"/>
            <a:ext cx="14605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en-US" sz="1800"/>
              <a:t>Tuberculum pubicum</a:t>
            </a:r>
            <a:endParaRPr lang="en-US" altLang="en-US" sz="1800"/>
          </a:p>
        </p:txBody>
      </p:sp>
      <p:cxnSp>
        <p:nvCxnSpPr>
          <p:cNvPr id="5" name="Egyenes összekötő nyíllal 4"/>
          <p:cNvCxnSpPr/>
          <p:nvPr/>
        </p:nvCxnSpPr>
        <p:spPr bwMode="auto">
          <a:xfrm flipH="1">
            <a:off x="501650" y="1249363"/>
            <a:ext cx="2197100" cy="1928812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258" name="Egyenes összekötő nyíllal 6"/>
          <p:cNvCxnSpPr>
            <a:cxnSpLocks noChangeShapeType="1"/>
          </p:cNvCxnSpPr>
          <p:nvPr/>
        </p:nvCxnSpPr>
        <p:spPr bwMode="auto">
          <a:xfrm>
            <a:off x="3657600" y="3067050"/>
            <a:ext cx="2230438" cy="1751013"/>
          </a:xfrm>
          <a:prstGeom prst="straightConnector1">
            <a:avLst/>
          </a:prstGeom>
          <a:noFill/>
          <a:ln w="76200" algn="ctr">
            <a:solidFill>
              <a:srgbClr val="C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259" name="Egyenes összekötő nyíllal 8"/>
          <p:cNvCxnSpPr>
            <a:cxnSpLocks noChangeShapeType="1"/>
          </p:cNvCxnSpPr>
          <p:nvPr/>
        </p:nvCxnSpPr>
        <p:spPr bwMode="auto">
          <a:xfrm flipH="1">
            <a:off x="6411913" y="4605338"/>
            <a:ext cx="1917700" cy="22225"/>
          </a:xfrm>
          <a:prstGeom prst="straightConnector1">
            <a:avLst/>
          </a:prstGeom>
          <a:noFill/>
          <a:ln w="76200" algn="ctr">
            <a:solidFill>
              <a:srgbClr val="CC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" name="Text Box 2064"/>
          <p:cNvSpPr txBox="1">
            <a:spLocks noChangeArrowheads="1"/>
          </p:cNvSpPr>
          <p:nvPr/>
        </p:nvSpPr>
        <p:spPr bwMode="auto">
          <a:xfrm flipV="1">
            <a:off x="2741613" y="3990975"/>
            <a:ext cx="14351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(v)</a:t>
            </a:r>
          </a:p>
        </p:txBody>
      </p:sp>
      <p:sp>
        <p:nvSpPr>
          <p:cNvPr id="24" name="Text Box 2065"/>
          <p:cNvSpPr txBox="1">
            <a:spLocks noChangeArrowheads="1"/>
          </p:cNvSpPr>
          <p:nvPr/>
        </p:nvSpPr>
        <p:spPr bwMode="auto">
          <a:xfrm>
            <a:off x="-100013" y="3167063"/>
            <a:ext cx="1435101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 sz="5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(v)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Dia számának helye 2"/>
          <p:cNvSpPr>
            <a:spLocks noGrp="1"/>
          </p:cNvSpPr>
          <p:nvPr>
            <p:ph type="sldNum" sz="quarter" idx="12"/>
          </p:nvPr>
        </p:nvSpPr>
        <p:spPr>
          <a:xfrm>
            <a:off x="3124200" y="6245225"/>
            <a:ext cx="2895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fld id="{5219776B-97D4-4C3D-8FB5-4FA598345244}" type="slidenum">
              <a:rPr lang="hu-HU" altLang="en-US" sz="1400" smtClean="0">
                <a:solidFill>
                  <a:srgbClr val="CC00CC"/>
                </a:solidFill>
                <a:latin typeface="Times New Roman" panose="02020603050405020304" pitchFamily="18" charset="0"/>
              </a:rPr>
              <a:pPr algn="ctr">
                <a:spcBef>
                  <a:spcPct val="0"/>
                </a:spcBef>
                <a:buFontTx/>
                <a:buNone/>
              </a:pPr>
              <a:t>8</a:t>
            </a:fld>
            <a:endParaRPr lang="hu-HU" altLang="en-US" sz="1400" smtClean="0">
              <a:solidFill>
                <a:srgbClr val="CC00CC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1267" name="Kép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17650" y="868363"/>
            <a:ext cx="5770563" cy="569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Szabadkézi sokszög 15"/>
          <p:cNvSpPr>
            <a:spLocks/>
          </p:cNvSpPr>
          <p:nvPr/>
        </p:nvSpPr>
        <p:spPr bwMode="auto">
          <a:xfrm>
            <a:off x="1778000" y="3511550"/>
            <a:ext cx="431800" cy="20638"/>
          </a:xfrm>
          <a:custGeom>
            <a:avLst/>
            <a:gdLst>
              <a:gd name="T0" fmla="*/ 452449 w 431352"/>
              <a:gd name="T1" fmla="*/ 0 h 20882"/>
              <a:gd name="T2" fmla="*/ 42823 w 431352"/>
              <a:gd name="T3" fmla="*/ 11095 h 20882"/>
              <a:gd name="T4" fmla="*/ 32837 w 431352"/>
              <a:gd name="T5" fmla="*/ 11095 h 2088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1352" h="20882">
                <a:moveTo>
                  <a:pt x="431352" y="0"/>
                </a:moveTo>
                <a:lnTo>
                  <a:pt x="40827" y="19050"/>
                </a:lnTo>
                <a:cubicBezTo>
                  <a:pt x="-25848" y="22225"/>
                  <a:pt x="2727" y="20637"/>
                  <a:pt x="31302" y="19050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1269" name="Szabadkézi sokszög 2"/>
          <p:cNvSpPr>
            <a:spLocks/>
          </p:cNvSpPr>
          <p:nvPr/>
        </p:nvSpPr>
        <p:spPr bwMode="auto">
          <a:xfrm>
            <a:off x="4751388" y="3079750"/>
            <a:ext cx="1673225" cy="341313"/>
          </a:xfrm>
          <a:custGeom>
            <a:avLst/>
            <a:gdLst>
              <a:gd name="T0" fmla="*/ 1653336 w 1673660"/>
              <a:gd name="T1" fmla="*/ 351443 h 341096"/>
              <a:gd name="T2" fmla="*/ 1342830 w 1673660"/>
              <a:gd name="T3" fmla="*/ 339178 h 341096"/>
              <a:gd name="T4" fmla="*/ 1196983 w 1673660"/>
              <a:gd name="T5" fmla="*/ 339178 h 341096"/>
              <a:gd name="T6" fmla="*/ 1095834 w 1673660"/>
              <a:gd name="T7" fmla="*/ 285199 h 341096"/>
              <a:gd name="T8" fmla="*/ 949989 w 1673660"/>
              <a:gd name="T9" fmla="*/ 206687 h 341096"/>
              <a:gd name="T10" fmla="*/ 801789 w 1673660"/>
              <a:gd name="T11" fmla="*/ 147804 h 341096"/>
              <a:gd name="T12" fmla="*/ 448940 w 1673660"/>
              <a:gd name="T13" fmla="*/ 59480 h 341096"/>
              <a:gd name="T14" fmla="*/ 166658 w 1673660"/>
              <a:gd name="T15" fmla="*/ 12860 h 341096"/>
              <a:gd name="T16" fmla="*/ 16122 w 1673660"/>
              <a:gd name="T17" fmla="*/ 577 h 341096"/>
              <a:gd name="T18" fmla="*/ 11406 w 1673660"/>
              <a:gd name="T19" fmla="*/ 3053 h 34109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673660" h="341096">
                <a:moveTo>
                  <a:pt x="1673660" y="341096"/>
                </a:moveTo>
                <a:lnTo>
                  <a:pt x="1359335" y="329190"/>
                </a:lnTo>
                <a:cubicBezTo>
                  <a:pt x="1282341" y="327206"/>
                  <a:pt x="1253369" y="337921"/>
                  <a:pt x="1211697" y="329190"/>
                </a:cubicBezTo>
                <a:cubicBezTo>
                  <a:pt x="1170025" y="320459"/>
                  <a:pt x="1109303" y="276802"/>
                  <a:pt x="1109303" y="276802"/>
                </a:cubicBezTo>
                <a:cubicBezTo>
                  <a:pt x="1067631" y="255371"/>
                  <a:pt x="1011275" y="222827"/>
                  <a:pt x="961666" y="200602"/>
                </a:cubicBezTo>
                <a:cubicBezTo>
                  <a:pt x="912057" y="178377"/>
                  <a:pt x="896181" y="167264"/>
                  <a:pt x="811647" y="143452"/>
                </a:cubicBezTo>
                <a:cubicBezTo>
                  <a:pt x="727113" y="119640"/>
                  <a:pt x="561616" y="79555"/>
                  <a:pt x="454460" y="57727"/>
                </a:cubicBezTo>
                <a:cubicBezTo>
                  <a:pt x="347304" y="35899"/>
                  <a:pt x="241735" y="22009"/>
                  <a:pt x="168710" y="12484"/>
                </a:cubicBezTo>
                <a:cubicBezTo>
                  <a:pt x="95685" y="2959"/>
                  <a:pt x="42504" y="2164"/>
                  <a:pt x="16310" y="577"/>
                </a:cubicBezTo>
                <a:cubicBezTo>
                  <a:pt x="-9884" y="-1011"/>
                  <a:pt x="831" y="974"/>
                  <a:pt x="11547" y="2959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1270" name="Szabadkézi sokszög 3"/>
          <p:cNvSpPr>
            <a:spLocks/>
          </p:cNvSpPr>
          <p:nvPr/>
        </p:nvSpPr>
        <p:spPr bwMode="auto">
          <a:xfrm>
            <a:off x="4657725" y="3411538"/>
            <a:ext cx="1331913" cy="404812"/>
          </a:xfrm>
          <a:custGeom>
            <a:avLst/>
            <a:gdLst>
              <a:gd name="T0" fmla="*/ 1368953 w 1331119"/>
              <a:gd name="T1" fmla="*/ 0 h 404295"/>
              <a:gd name="T2" fmla="*/ 1253853 w 1331119"/>
              <a:gd name="T3" fmla="*/ 37929 h 404295"/>
              <a:gd name="T4" fmla="*/ 1173038 w 1331119"/>
              <a:gd name="T5" fmla="*/ 126433 h 404295"/>
              <a:gd name="T6" fmla="*/ 1035899 w 1331119"/>
              <a:gd name="T7" fmla="*/ 192180 h 404295"/>
              <a:gd name="T8" fmla="*/ 820393 w 1331119"/>
              <a:gd name="T9" fmla="*/ 268039 h 404295"/>
              <a:gd name="T10" fmla="*/ 575499 w 1331119"/>
              <a:gd name="T11" fmla="*/ 338843 h 404295"/>
              <a:gd name="T12" fmla="*/ 284076 w 1331119"/>
              <a:gd name="T13" fmla="*/ 391944 h 404295"/>
              <a:gd name="T14" fmla="*/ 93056 w 1331119"/>
              <a:gd name="T15" fmla="*/ 427346 h 404295"/>
              <a:gd name="T16" fmla="*/ 0 w 1331119"/>
              <a:gd name="T17" fmla="*/ 424816 h 40429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331119" h="404295">
                <a:moveTo>
                  <a:pt x="1331119" y="0"/>
                </a:moveTo>
                <a:cubicBezTo>
                  <a:pt x="1291034" y="7937"/>
                  <a:pt x="1250950" y="15875"/>
                  <a:pt x="1219200" y="35719"/>
                </a:cubicBezTo>
                <a:cubicBezTo>
                  <a:pt x="1187450" y="55563"/>
                  <a:pt x="1175941" y="94854"/>
                  <a:pt x="1140619" y="119063"/>
                </a:cubicBezTo>
                <a:cubicBezTo>
                  <a:pt x="1105297" y="143272"/>
                  <a:pt x="1064419" y="158750"/>
                  <a:pt x="1007269" y="180975"/>
                </a:cubicBezTo>
                <a:cubicBezTo>
                  <a:pt x="950119" y="203200"/>
                  <a:pt x="872332" y="229394"/>
                  <a:pt x="797719" y="252413"/>
                </a:cubicBezTo>
                <a:cubicBezTo>
                  <a:pt x="723106" y="275432"/>
                  <a:pt x="646510" y="299641"/>
                  <a:pt x="559594" y="319088"/>
                </a:cubicBezTo>
                <a:cubicBezTo>
                  <a:pt x="472678" y="338535"/>
                  <a:pt x="276225" y="369094"/>
                  <a:pt x="276225" y="369094"/>
                </a:cubicBezTo>
                <a:cubicBezTo>
                  <a:pt x="198041" y="382984"/>
                  <a:pt x="136526" y="397272"/>
                  <a:pt x="90488" y="402431"/>
                </a:cubicBezTo>
                <a:cubicBezTo>
                  <a:pt x="44450" y="407590"/>
                  <a:pt x="13494" y="400447"/>
                  <a:pt x="0" y="400050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1271" name="Szabadkézi sokszög 4"/>
          <p:cNvSpPr>
            <a:spLocks/>
          </p:cNvSpPr>
          <p:nvPr/>
        </p:nvSpPr>
        <p:spPr bwMode="auto">
          <a:xfrm>
            <a:off x="2268538" y="3051175"/>
            <a:ext cx="2482850" cy="409575"/>
          </a:xfrm>
          <a:custGeom>
            <a:avLst/>
            <a:gdLst>
              <a:gd name="T0" fmla="*/ 2556957 w 2481263"/>
              <a:gd name="T1" fmla="*/ 25817 h 409762"/>
              <a:gd name="T2" fmla="*/ 2210961 w 2481263"/>
              <a:gd name="T3" fmla="*/ 187 h 409762"/>
              <a:gd name="T4" fmla="*/ 1737357 w 2481263"/>
              <a:gd name="T5" fmla="*/ 37488 h 409762"/>
              <a:gd name="T6" fmla="*/ 1364367 w 2481263"/>
              <a:gd name="T7" fmla="*/ 81756 h 409762"/>
              <a:gd name="T8" fmla="*/ 964381 w 2481263"/>
              <a:gd name="T9" fmla="*/ 135364 h 409762"/>
              <a:gd name="T10" fmla="*/ 667460 w 2481263"/>
              <a:gd name="T11" fmla="*/ 195962 h 409762"/>
              <a:gd name="T12" fmla="*/ 399986 w 2481263"/>
              <a:gd name="T13" fmla="*/ 270543 h 409762"/>
              <a:gd name="T14" fmla="*/ 159504 w 2481263"/>
              <a:gd name="T15" fmla="*/ 338135 h 409762"/>
              <a:gd name="T16" fmla="*/ 0 w 2481263"/>
              <a:gd name="T17" fmla="*/ 401065 h 40976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481263" h="409762">
                <a:moveTo>
                  <a:pt x="2481263" y="26381"/>
                </a:moveTo>
                <a:cubicBezTo>
                  <a:pt x="2379663" y="12292"/>
                  <a:pt x="2278063" y="-1797"/>
                  <a:pt x="2145507" y="187"/>
                </a:cubicBezTo>
                <a:cubicBezTo>
                  <a:pt x="2012951" y="2171"/>
                  <a:pt x="1822847" y="24396"/>
                  <a:pt x="1685925" y="38287"/>
                </a:cubicBezTo>
                <a:cubicBezTo>
                  <a:pt x="1549003" y="52178"/>
                  <a:pt x="1323975" y="83531"/>
                  <a:pt x="1323975" y="83531"/>
                </a:cubicBezTo>
                <a:cubicBezTo>
                  <a:pt x="1198959" y="100200"/>
                  <a:pt x="1048545" y="118853"/>
                  <a:pt x="935832" y="138300"/>
                </a:cubicBezTo>
                <a:cubicBezTo>
                  <a:pt x="823119" y="157747"/>
                  <a:pt x="738981" y="177193"/>
                  <a:pt x="647700" y="200212"/>
                </a:cubicBezTo>
                <a:cubicBezTo>
                  <a:pt x="556419" y="223231"/>
                  <a:pt x="388144" y="276412"/>
                  <a:pt x="388144" y="276412"/>
                </a:cubicBezTo>
                <a:cubicBezTo>
                  <a:pt x="305991" y="300622"/>
                  <a:pt x="219473" y="323244"/>
                  <a:pt x="154782" y="345469"/>
                </a:cubicBezTo>
                <a:cubicBezTo>
                  <a:pt x="90091" y="367694"/>
                  <a:pt x="45045" y="388728"/>
                  <a:pt x="0" y="409762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1272" name="Szabadkézi sokszög 5"/>
          <p:cNvSpPr>
            <a:spLocks/>
          </p:cNvSpPr>
          <p:nvPr/>
        </p:nvSpPr>
        <p:spPr bwMode="auto">
          <a:xfrm>
            <a:off x="1760538" y="3446463"/>
            <a:ext cx="504825" cy="41275"/>
          </a:xfrm>
          <a:custGeom>
            <a:avLst/>
            <a:gdLst>
              <a:gd name="T0" fmla="*/ 504825 w 504825"/>
              <a:gd name="T1" fmla="*/ 0 h 40834"/>
              <a:gd name="T2" fmla="*/ 338137 w 504825"/>
              <a:gd name="T3" fmla="*/ 59177 h 40834"/>
              <a:gd name="T4" fmla="*/ 152400 w 504825"/>
              <a:gd name="T5" fmla="*/ 67071 h 40834"/>
              <a:gd name="T6" fmla="*/ 11906 w 504825"/>
              <a:gd name="T7" fmla="*/ 67071 h 40834"/>
              <a:gd name="T8" fmla="*/ 0 w 504825"/>
              <a:gd name="T9" fmla="*/ 67071 h 4083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04825" h="40834">
                <a:moveTo>
                  <a:pt x="504825" y="0"/>
                </a:moveTo>
                <a:cubicBezTo>
                  <a:pt x="450849" y="14486"/>
                  <a:pt x="396874" y="28972"/>
                  <a:pt x="338137" y="35719"/>
                </a:cubicBezTo>
                <a:cubicBezTo>
                  <a:pt x="279399" y="42466"/>
                  <a:pt x="206772" y="39688"/>
                  <a:pt x="152400" y="40482"/>
                </a:cubicBezTo>
                <a:cubicBezTo>
                  <a:pt x="98028" y="41276"/>
                  <a:pt x="11906" y="40482"/>
                  <a:pt x="11906" y="40482"/>
                </a:cubicBezTo>
                <a:lnTo>
                  <a:pt x="0" y="40482"/>
                </a:ln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1273" name="Szabadkézi sokszög 6"/>
          <p:cNvSpPr>
            <a:spLocks/>
          </p:cNvSpPr>
          <p:nvPr/>
        </p:nvSpPr>
        <p:spPr bwMode="auto">
          <a:xfrm>
            <a:off x="2109788" y="3497263"/>
            <a:ext cx="2584450" cy="344487"/>
          </a:xfrm>
          <a:custGeom>
            <a:avLst/>
            <a:gdLst>
              <a:gd name="T0" fmla="*/ 0 w 2584018"/>
              <a:gd name="T1" fmla="*/ 0 h 345281"/>
              <a:gd name="T2" fmla="*/ 201612 w 2584018"/>
              <a:gd name="T3" fmla="*/ 61973 h 345281"/>
              <a:gd name="T4" fmla="*/ 484812 w 2584018"/>
              <a:gd name="T5" fmla="*/ 132497 h 345281"/>
              <a:gd name="T6" fmla="*/ 746409 w 2584018"/>
              <a:gd name="T7" fmla="*/ 183785 h 345281"/>
              <a:gd name="T8" fmla="*/ 1024812 w 2584018"/>
              <a:gd name="T9" fmla="*/ 228663 h 345281"/>
              <a:gd name="T10" fmla="*/ 1370419 w 2584018"/>
              <a:gd name="T11" fmla="*/ 277817 h 345281"/>
              <a:gd name="T12" fmla="*/ 1612823 w 2584018"/>
              <a:gd name="T13" fmla="*/ 299186 h 345281"/>
              <a:gd name="T14" fmla="*/ 1927226 w 2584018"/>
              <a:gd name="T15" fmla="*/ 309870 h 345281"/>
              <a:gd name="T16" fmla="*/ 2268031 w 2584018"/>
              <a:gd name="T17" fmla="*/ 307733 h 345281"/>
              <a:gd name="T18" fmla="*/ 2484033 w 2584018"/>
              <a:gd name="T19" fmla="*/ 297049 h 345281"/>
              <a:gd name="T20" fmla="*/ 2596835 w 2584018"/>
              <a:gd name="T21" fmla="*/ 286364 h 345281"/>
              <a:gd name="T22" fmla="*/ 2584835 w 2584018"/>
              <a:gd name="T23" fmla="*/ 290639 h 34528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584018" h="345281">
                <a:moveTo>
                  <a:pt x="0" y="0"/>
                </a:moveTo>
                <a:cubicBezTo>
                  <a:pt x="59928" y="22225"/>
                  <a:pt x="119856" y="44450"/>
                  <a:pt x="200025" y="69056"/>
                </a:cubicBezTo>
                <a:cubicBezTo>
                  <a:pt x="280194" y="93662"/>
                  <a:pt x="390922" y="125016"/>
                  <a:pt x="481012" y="147638"/>
                </a:cubicBezTo>
                <a:cubicBezTo>
                  <a:pt x="571102" y="170260"/>
                  <a:pt x="651271" y="186929"/>
                  <a:pt x="740568" y="204788"/>
                </a:cubicBezTo>
                <a:cubicBezTo>
                  <a:pt x="829865" y="222647"/>
                  <a:pt x="1016793" y="254794"/>
                  <a:pt x="1016793" y="254794"/>
                </a:cubicBezTo>
                <a:lnTo>
                  <a:pt x="1359693" y="309563"/>
                </a:lnTo>
                <a:cubicBezTo>
                  <a:pt x="1456928" y="322660"/>
                  <a:pt x="1508125" y="327422"/>
                  <a:pt x="1600200" y="333375"/>
                </a:cubicBezTo>
                <a:cubicBezTo>
                  <a:pt x="1692275" y="339328"/>
                  <a:pt x="1912143" y="345281"/>
                  <a:pt x="1912143" y="345281"/>
                </a:cubicBezTo>
                <a:lnTo>
                  <a:pt x="2250281" y="342900"/>
                </a:lnTo>
                <a:cubicBezTo>
                  <a:pt x="2342356" y="340519"/>
                  <a:pt x="2410221" y="334963"/>
                  <a:pt x="2464593" y="330994"/>
                </a:cubicBezTo>
                <a:cubicBezTo>
                  <a:pt x="2518965" y="327025"/>
                  <a:pt x="2559843" y="320279"/>
                  <a:pt x="2576512" y="319088"/>
                </a:cubicBezTo>
                <a:cubicBezTo>
                  <a:pt x="2593181" y="317897"/>
                  <a:pt x="2578893" y="320873"/>
                  <a:pt x="2564606" y="323850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1274" name="Szabadkézi sokszög 7"/>
          <p:cNvSpPr>
            <a:spLocks/>
          </p:cNvSpPr>
          <p:nvPr/>
        </p:nvSpPr>
        <p:spPr bwMode="auto">
          <a:xfrm>
            <a:off x="5181600" y="3092450"/>
            <a:ext cx="1357313" cy="149225"/>
          </a:xfrm>
          <a:custGeom>
            <a:avLst/>
            <a:gdLst>
              <a:gd name="T0" fmla="*/ 1337679 w 1357743"/>
              <a:gd name="T1" fmla="*/ 95945 h 150040"/>
              <a:gd name="T2" fmla="*/ 1110111 w 1357743"/>
              <a:gd name="T3" fmla="*/ 114375 h 150040"/>
              <a:gd name="T4" fmla="*/ 861428 w 1357743"/>
              <a:gd name="T5" fmla="*/ 114375 h 150040"/>
              <a:gd name="T6" fmla="*/ 575208 w 1357743"/>
              <a:gd name="T7" fmla="*/ 105163 h 150040"/>
              <a:gd name="T8" fmla="*/ 453212 w 1357743"/>
              <a:gd name="T9" fmla="*/ 92257 h 150040"/>
              <a:gd name="T10" fmla="*/ 249107 w 1357743"/>
              <a:gd name="T11" fmla="*/ 40640 h 150040"/>
              <a:gd name="T12" fmla="*/ 28582 w 1357743"/>
              <a:gd name="T13" fmla="*/ 5615 h 150040"/>
              <a:gd name="T14" fmla="*/ 2764 w 1357743"/>
              <a:gd name="T15" fmla="*/ 92 h 15004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357743" h="150040">
                <a:moveTo>
                  <a:pt x="1357743" y="123937"/>
                </a:moveTo>
                <a:cubicBezTo>
                  <a:pt x="1282535" y="133858"/>
                  <a:pt x="1207327" y="143780"/>
                  <a:pt x="1126761" y="147749"/>
                </a:cubicBezTo>
                <a:cubicBezTo>
                  <a:pt x="1046195" y="151718"/>
                  <a:pt x="964836" y="149733"/>
                  <a:pt x="874349" y="147749"/>
                </a:cubicBezTo>
                <a:cubicBezTo>
                  <a:pt x="783862" y="145765"/>
                  <a:pt x="652892" y="140605"/>
                  <a:pt x="583836" y="135843"/>
                </a:cubicBezTo>
                <a:cubicBezTo>
                  <a:pt x="514780" y="131081"/>
                  <a:pt x="515176" y="133065"/>
                  <a:pt x="460011" y="119174"/>
                </a:cubicBezTo>
                <a:cubicBezTo>
                  <a:pt x="404846" y="105283"/>
                  <a:pt x="324677" y="71152"/>
                  <a:pt x="252843" y="52499"/>
                </a:cubicBezTo>
                <a:cubicBezTo>
                  <a:pt x="181009" y="33846"/>
                  <a:pt x="70677" y="15986"/>
                  <a:pt x="29005" y="7255"/>
                </a:cubicBezTo>
                <a:cubicBezTo>
                  <a:pt x="-12667" y="-1476"/>
                  <a:pt x="2811" y="112"/>
                  <a:pt x="2811" y="112"/>
                </a:cubicBezTo>
              </a:path>
            </a:pathLst>
          </a:cu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1275" name="Szabadkézi sokszög 2"/>
          <p:cNvSpPr>
            <a:spLocks/>
          </p:cNvSpPr>
          <p:nvPr/>
        </p:nvSpPr>
        <p:spPr bwMode="auto">
          <a:xfrm>
            <a:off x="1738313" y="3021013"/>
            <a:ext cx="3424237" cy="571500"/>
          </a:xfrm>
          <a:custGeom>
            <a:avLst/>
            <a:gdLst>
              <a:gd name="T0" fmla="*/ 3438079 w 3423930"/>
              <a:gd name="T1" fmla="*/ 67753 h 571316"/>
              <a:gd name="T2" fmla="*/ 3108113 w 3423930"/>
              <a:gd name="T3" fmla="*/ 24248 h 571316"/>
              <a:gd name="T4" fmla="*/ 2902475 w 3423930"/>
              <a:gd name="T5" fmla="*/ 9730 h 571316"/>
              <a:gd name="T6" fmla="*/ 2692060 w 3423930"/>
              <a:gd name="T7" fmla="*/ 67 h 571316"/>
              <a:gd name="T8" fmla="*/ 2429040 w 3423930"/>
              <a:gd name="T9" fmla="*/ 14585 h 571316"/>
              <a:gd name="T10" fmla="*/ 2127761 w 3423930"/>
              <a:gd name="T11" fmla="*/ 38719 h 571316"/>
              <a:gd name="T12" fmla="*/ 1840836 w 3423930"/>
              <a:gd name="T13" fmla="*/ 77417 h 571316"/>
              <a:gd name="T14" fmla="*/ 1577804 w 3423930"/>
              <a:gd name="T15" fmla="*/ 111243 h 571316"/>
              <a:gd name="T16" fmla="*/ 1281324 w 3423930"/>
              <a:gd name="T17" fmla="*/ 169239 h 571316"/>
              <a:gd name="T18" fmla="*/ 965685 w 3423930"/>
              <a:gd name="T19" fmla="*/ 241748 h 571316"/>
              <a:gd name="T20" fmla="*/ 673965 w 3423930"/>
              <a:gd name="T21" fmla="*/ 343249 h 571316"/>
              <a:gd name="T22" fmla="*/ 520967 w 3423930"/>
              <a:gd name="T23" fmla="*/ 401255 h 571316"/>
              <a:gd name="T24" fmla="*/ 415732 w 3423930"/>
              <a:gd name="T25" fmla="*/ 435089 h 571316"/>
              <a:gd name="T26" fmla="*/ 37931 w 3423930"/>
              <a:gd name="T27" fmla="*/ 565598 h 571316"/>
              <a:gd name="T28" fmla="*/ 33168 w 3423930"/>
              <a:gd name="T29" fmla="*/ 570428 h 57131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423930" h="571316">
                <a:moveTo>
                  <a:pt x="3423930" y="66742"/>
                </a:moveTo>
                <a:lnTo>
                  <a:pt x="3095318" y="23880"/>
                </a:lnTo>
                <a:cubicBezTo>
                  <a:pt x="3006418" y="14355"/>
                  <a:pt x="2959586" y="13561"/>
                  <a:pt x="2890530" y="9592"/>
                </a:cubicBezTo>
                <a:cubicBezTo>
                  <a:pt x="2821474" y="5623"/>
                  <a:pt x="2759561" y="-727"/>
                  <a:pt x="2680980" y="67"/>
                </a:cubicBezTo>
                <a:cubicBezTo>
                  <a:pt x="2602399" y="861"/>
                  <a:pt x="2512705" y="8005"/>
                  <a:pt x="2419043" y="14355"/>
                </a:cubicBezTo>
                <a:cubicBezTo>
                  <a:pt x="2325381" y="20705"/>
                  <a:pt x="2216636" y="27848"/>
                  <a:pt x="2119005" y="38167"/>
                </a:cubicBezTo>
                <a:cubicBezTo>
                  <a:pt x="2021374" y="48486"/>
                  <a:pt x="1833255" y="76267"/>
                  <a:pt x="1833255" y="76267"/>
                </a:cubicBezTo>
                <a:cubicBezTo>
                  <a:pt x="1741974" y="88173"/>
                  <a:pt x="1664187" y="94524"/>
                  <a:pt x="1571318" y="109605"/>
                </a:cubicBezTo>
                <a:cubicBezTo>
                  <a:pt x="1478449" y="124686"/>
                  <a:pt x="1377643" y="145324"/>
                  <a:pt x="1276043" y="166755"/>
                </a:cubicBezTo>
                <a:cubicBezTo>
                  <a:pt x="1174443" y="188186"/>
                  <a:pt x="1062524" y="209617"/>
                  <a:pt x="961718" y="238192"/>
                </a:cubicBezTo>
                <a:cubicBezTo>
                  <a:pt x="860912" y="266767"/>
                  <a:pt x="745024" y="312011"/>
                  <a:pt x="671205" y="338205"/>
                </a:cubicBezTo>
                <a:cubicBezTo>
                  <a:pt x="597386" y="364399"/>
                  <a:pt x="561667" y="380274"/>
                  <a:pt x="518805" y="395355"/>
                </a:cubicBezTo>
                <a:cubicBezTo>
                  <a:pt x="475943" y="410436"/>
                  <a:pt x="414030" y="428692"/>
                  <a:pt x="414030" y="428692"/>
                </a:cubicBezTo>
                <a:lnTo>
                  <a:pt x="37793" y="557280"/>
                </a:lnTo>
                <a:cubicBezTo>
                  <a:pt x="-25707" y="579505"/>
                  <a:pt x="3661" y="570773"/>
                  <a:pt x="33030" y="562042"/>
                </a:cubicBezTo>
              </a:path>
            </a:pathLst>
          </a:cu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1276" name="Szabadkézi sokszög 3"/>
          <p:cNvSpPr>
            <a:spLocks/>
          </p:cNvSpPr>
          <p:nvPr/>
        </p:nvSpPr>
        <p:spPr bwMode="auto">
          <a:xfrm>
            <a:off x="1744663" y="3435350"/>
            <a:ext cx="4703762" cy="414338"/>
          </a:xfrm>
          <a:custGeom>
            <a:avLst/>
            <a:gdLst>
              <a:gd name="T0" fmla="*/ 4724645 w 4703299"/>
              <a:gd name="T1" fmla="*/ 207198 h 414440"/>
              <a:gd name="T2" fmla="*/ 4423246 w 4703299"/>
              <a:gd name="T3" fmla="*/ 202487 h 414440"/>
              <a:gd name="T4" fmla="*/ 4207961 w 4703299"/>
              <a:gd name="T5" fmla="*/ 197771 h 414440"/>
              <a:gd name="T6" fmla="*/ 4011812 w 4703299"/>
              <a:gd name="T7" fmla="*/ 207198 h 414440"/>
              <a:gd name="T8" fmla="*/ 3887423 w 4703299"/>
              <a:gd name="T9" fmla="*/ 216605 h 414440"/>
              <a:gd name="T10" fmla="*/ 3729551 w 4703299"/>
              <a:gd name="T11" fmla="*/ 273114 h 414440"/>
              <a:gd name="T12" fmla="*/ 3495131 w 4703299"/>
              <a:gd name="T13" fmla="*/ 329621 h 414440"/>
              <a:gd name="T14" fmla="*/ 3270277 w 4703299"/>
              <a:gd name="T15" fmla="*/ 362583 h 414440"/>
              <a:gd name="T16" fmla="*/ 2997581 w 4703299"/>
              <a:gd name="T17" fmla="*/ 400252 h 414440"/>
              <a:gd name="T18" fmla="*/ 2614848 w 4703299"/>
              <a:gd name="T19" fmla="*/ 404962 h 414440"/>
              <a:gd name="T20" fmla="*/ 2308667 w 4703299"/>
              <a:gd name="T21" fmla="*/ 409672 h 414440"/>
              <a:gd name="T22" fmla="*/ 1921155 w 4703299"/>
              <a:gd name="T23" fmla="*/ 400252 h 414440"/>
              <a:gd name="T24" fmla="*/ 1533643 w 4703299"/>
              <a:gd name="T25" fmla="*/ 357875 h 414440"/>
              <a:gd name="T26" fmla="*/ 1217894 w 4703299"/>
              <a:gd name="T27" fmla="*/ 310783 h 414440"/>
              <a:gd name="T28" fmla="*/ 969107 w 4703299"/>
              <a:gd name="T29" fmla="*/ 258993 h 414440"/>
              <a:gd name="T30" fmla="*/ 662927 w 4703299"/>
              <a:gd name="T31" fmla="*/ 183648 h 414440"/>
              <a:gd name="T32" fmla="*/ 428506 w 4703299"/>
              <a:gd name="T33" fmla="*/ 117728 h 414440"/>
              <a:gd name="T34" fmla="*/ 308892 w 4703299"/>
              <a:gd name="T35" fmla="*/ 84759 h 414440"/>
              <a:gd name="T36" fmla="*/ 170181 w 4703299"/>
              <a:gd name="T37" fmla="*/ 9433 h 414440"/>
              <a:gd name="T38" fmla="*/ 7520 w 4703299"/>
              <a:gd name="T39" fmla="*/ 9433 h 414440"/>
              <a:gd name="T40" fmla="*/ 26662 w 4703299"/>
              <a:gd name="T41" fmla="*/ 4716 h 414440"/>
              <a:gd name="T42" fmla="*/ 21854 w 4703299"/>
              <a:gd name="T43" fmla="*/ 0 h 41444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703299" h="414440">
                <a:moveTo>
                  <a:pt x="4703299" y="209550"/>
                </a:moveTo>
                <a:lnTo>
                  <a:pt x="4403262" y="204787"/>
                </a:lnTo>
                <a:cubicBezTo>
                  <a:pt x="4317537" y="203199"/>
                  <a:pt x="4257211" y="199231"/>
                  <a:pt x="4188949" y="200025"/>
                </a:cubicBezTo>
                <a:cubicBezTo>
                  <a:pt x="4120687" y="200819"/>
                  <a:pt x="4046868" y="206375"/>
                  <a:pt x="3993687" y="209550"/>
                </a:cubicBezTo>
                <a:cubicBezTo>
                  <a:pt x="3940506" y="212725"/>
                  <a:pt x="3916693" y="207962"/>
                  <a:pt x="3869862" y="219075"/>
                </a:cubicBezTo>
                <a:cubicBezTo>
                  <a:pt x="3823031" y="230188"/>
                  <a:pt x="3777787" y="257175"/>
                  <a:pt x="3712699" y="276225"/>
                </a:cubicBezTo>
                <a:cubicBezTo>
                  <a:pt x="3647611" y="295275"/>
                  <a:pt x="3555537" y="318294"/>
                  <a:pt x="3479337" y="333375"/>
                </a:cubicBezTo>
                <a:cubicBezTo>
                  <a:pt x="3403137" y="348456"/>
                  <a:pt x="3255499" y="366712"/>
                  <a:pt x="3255499" y="366712"/>
                </a:cubicBezTo>
                <a:cubicBezTo>
                  <a:pt x="3172949" y="378618"/>
                  <a:pt x="3092781" y="397668"/>
                  <a:pt x="2984037" y="404812"/>
                </a:cubicBezTo>
                <a:cubicBezTo>
                  <a:pt x="2875293" y="411956"/>
                  <a:pt x="2603037" y="409575"/>
                  <a:pt x="2603037" y="409575"/>
                </a:cubicBezTo>
                <a:cubicBezTo>
                  <a:pt x="2488737" y="411163"/>
                  <a:pt x="2413331" y="415131"/>
                  <a:pt x="2298237" y="414337"/>
                </a:cubicBezTo>
                <a:cubicBezTo>
                  <a:pt x="2183143" y="413543"/>
                  <a:pt x="2041061" y="413543"/>
                  <a:pt x="1912474" y="404812"/>
                </a:cubicBezTo>
                <a:cubicBezTo>
                  <a:pt x="1783886" y="396081"/>
                  <a:pt x="1643393" y="377031"/>
                  <a:pt x="1526712" y="361950"/>
                </a:cubicBezTo>
                <a:cubicBezTo>
                  <a:pt x="1410031" y="346869"/>
                  <a:pt x="1306050" y="330994"/>
                  <a:pt x="1212387" y="314325"/>
                </a:cubicBezTo>
                <a:cubicBezTo>
                  <a:pt x="1118724" y="297656"/>
                  <a:pt x="1056812" y="283368"/>
                  <a:pt x="964737" y="261937"/>
                </a:cubicBezTo>
                <a:cubicBezTo>
                  <a:pt x="872662" y="240506"/>
                  <a:pt x="749631" y="209549"/>
                  <a:pt x="659937" y="185737"/>
                </a:cubicBezTo>
                <a:cubicBezTo>
                  <a:pt x="570243" y="161925"/>
                  <a:pt x="426574" y="119062"/>
                  <a:pt x="426574" y="119062"/>
                </a:cubicBezTo>
                <a:cubicBezTo>
                  <a:pt x="367837" y="102393"/>
                  <a:pt x="350374" y="103981"/>
                  <a:pt x="307512" y="85725"/>
                </a:cubicBezTo>
                <a:cubicBezTo>
                  <a:pt x="264650" y="67469"/>
                  <a:pt x="219405" y="22225"/>
                  <a:pt x="169399" y="9525"/>
                </a:cubicBezTo>
                <a:cubicBezTo>
                  <a:pt x="119393" y="-3175"/>
                  <a:pt x="31286" y="10319"/>
                  <a:pt x="7474" y="9525"/>
                </a:cubicBezTo>
                <a:cubicBezTo>
                  <a:pt x="-16338" y="8731"/>
                  <a:pt x="24143" y="6349"/>
                  <a:pt x="26524" y="4762"/>
                </a:cubicBezTo>
                <a:cubicBezTo>
                  <a:pt x="28905" y="3175"/>
                  <a:pt x="25333" y="1587"/>
                  <a:pt x="21762" y="0"/>
                </a:cubicBezTo>
              </a:path>
            </a:pathLst>
          </a:custGeom>
          <a:noFill/>
          <a:ln w="38100" cap="flat" cmpd="sng" algn="ctr">
            <a:solidFill>
              <a:srgbClr val="CC99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1277" name="Szabadkézi sokszög 4"/>
          <p:cNvSpPr>
            <a:spLocks/>
          </p:cNvSpPr>
          <p:nvPr/>
        </p:nvSpPr>
        <p:spPr bwMode="auto">
          <a:xfrm>
            <a:off x="3576638" y="3840163"/>
            <a:ext cx="1050925" cy="34925"/>
          </a:xfrm>
          <a:custGeom>
            <a:avLst/>
            <a:gdLst>
              <a:gd name="T0" fmla="*/ 0 w 1050139"/>
              <a:gd name="T1" fmla="*/ 0 h 34254"/>
              <a:gd name="T2" fmla="*/ 211958 w 1050139"/>
              <a:gd name="T3" fmla="*/ 58124 h 34254"/>
              <a:gd name="T4" fmla="*/ 404199 w 1050139"/>
              <a:gd name="T5" fmla="*/ 69753 h 34254"/>
              <a:gd name="T6" fmla="*/ 616158 w 1050139"/>
              <a:gd name="T7" fmla="*/ 81380 h 34254"/>
              <a:gd name="T8" fmla="*/ 768965 w 1050139"/>
              <a:gd name="T9" fmla="*/ 81380 h 34254"/>
              <a:gd name="T10" fmla="*/ 946419 w 1050139"/>
              <a:gd name="T11" fmla="*/ 58124 h 34254"/>
              <a:gd name="T12" fmla="*/ 1074580 w 1050139"/>
              <a:gd name="T13" fmla="*/ 34876 h 34254"/>
              <a:gd name="T14" fmla="*/ 1074580 w 1050139"/>
              <a:gd name="T15" fmla="*/ 46497 h 3425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050139" h="34254">
                <a:moveTo>
                  <a:pt x="0" y="0"/>
                </a:moveTo>
                <a:cubicBezTo>
                  <a:pt x="69850" y="9525"/>
                  <a:pt x="139700" y="19051"/>
                  <a:pt x="204787" y="23813"/>
                </a:cubicBezTo>
                <a:cubicBezTo>
                  <a:pt x="269874" y="28575"/>
                  <a:pt x="390525" y="28575"/>
                  <a:pt x="390525" y="28575"/>
                </a:cubicBezTo>
                <a:lnTo>
                  <a:pt x="595312" y="33338"/>
                </a:lnTo>
                <a:cubicBezTo>
                  <a:pt x="654049" y="34132"/>
                  <a:pt x="689769" y="34926"/>
                  <a:pt x="742950" y="33338"/>
                </a:cubicBezTo>
                <a:cubicBezTo>
                  <a:pt x="796131" y="31751"/>
                  <a:pt x="865188" y="26988"/>
                  <a:pt x="914400" y="23813"/>
                </a:cubicBezTo>
                <a:cubicBezTo>
                  <a:pt x="963612" y="20638"/>
                  <a:pt x="1017588" y="15082"/>
                  <a:pt x="1038225" y="14288"/>
                </a:cubicBezTo>
                <a:cubicBezTo>
                  <a:pt x="1058862" y="13494"/>
                  <a:pt x="1048543" y="16272"/>
                  <a:pt x="1038225" y="19050"/>
                </a:cubicBezTo>
              </a:path>
            </a:pathLst>
          </a:custGeom>
          <a:noFill/>
          <a:ln w="38100" cap="flat" cmpd="sng" algn="ctr">
            <a:solidFill>
              <a:srgbClr val="CC99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1278" name="Szabadkézi sokszög 6"/>
          <p:cNvSpPr>
            <a:spLocks/>
          </p:cNvSpPr>
          <p:nvPr/>
        </p:nvSpPr>
        <p:spPr bwMode="auto">
          <a:xfrm>
            <a:off x="3557588" y="3806825"/>
            <a:ext cx="1119187" cy="38100"/>
          </a:xfrm>
          <a:custGeom>
            <a:avLst/>
            <a:gdLst>
              <a:gd name="T0" fmla="*/ 0 w 1119187"/>
              <a:gd name="T1" fmla="*/ 0 h 38277"/>
              <a:gd name="T2" fmla="*/ 328612 w 1119187"/>
              <a:gd name="T3" fmla="*/ 23088 h 38277"/>
              <a:gd name="T4" fmla="*/ 585787 w 1119187"/>
              <a:gd name="T5" fmla="*/ 23088 h 38277"/>
              <a:gd name="T6" fmla="*/ 752475 w 1119187"/>
              <a:gd name="T7" fmla="*/ 30785 h 38277"/>
              <a:gd name="T8" fmla="*/ 966787 w 1119187"/>
              <a:gd name="T9" fmla="*/ 15391 h 38277"/>
              <a:gd name="T10" fmla="*/ 1119187 w 1119187"/>
              <a:gd name="T11" fmla="*/ 3848 h 3827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119187" h="38277">
                <a:moveTo>
                  <a:pt x="0" y="0"/>
                </a:moveTo>
                <a:cubicBezTo>
                  <a:pt x="115490" y="11906"/>
                  <a:pt x="230981" y="23813"/>
                  <a:pt x="328612" y="28575"/>
                </a:cubicBezTo>
                <a:cubicBezTo>
                  <a:pt x="426243" y="33337"/>
                  <a:pt x="515143" y="26988"/>
                  <a:pt x="585787" y="28575"/>
                </a:cubicBezTo>
                <a:cubicBezTo>
                  <a:pt x="656431" y="30162"/>
                  <a:pt x="688975" y="39687"/>
                  <a:pt x="752475" y="38100"/>
                </a:cubicBezTo>
                <a:cubicBezTo>
                  <a:pt x="815975" y="36513"/>
                  <a:pt x="966787" y="19050"/>
                  <a:pt x="966787" y="19050"/>
                </a:cubicBezTo>
                <a:lnTo>
                  <a:pt x="1119187" y="4763"/>
                </a:ln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1279" name="Szabadkézi sokszög 7"/>
          <p:cNvSpPr>
            <a:spLocks/>
          </p:cNvSpPr>
          <p:nvPr/>
        </p:nvSpPr>
        <p:spPr bwMode="auto">
          <a:xfrm>
            <a:off x="4076700" y="3068638"/>
            <a:ext cx="2019300" cy="341312"/>
          </a:xfrm>
          <a:custGeom>
            <a:avLst/>
            <a:gdLst>
              <a:gd name="T0" fmla="*/ 0 w 2019300"/>
              <a:gd name="T1" fmla="*/ 9132 h 341624"/>
              <a:gd name="T2" fmla="*/ 328613 w 2019300"/>
              <a:gd name="T3" fmla="*/ 0 h 341624"/>
              <a:gd name="T4" fmla="*/ 542925 w 2019300"/>
              <a:gd name="T5" fmla="*/ 9132 h 341624"/>
              <a:gd name="T6" fmla="*/ 785813 w 2019300"/>
              <a:gd name="T7" fmla="*/ 27399 h 341624"/>
              <a:gd name="T8" fmla="*/ 1023938 w 2019300"/>
              <a:gd name="T9" fmla="*/ 59366 h 341624"/>
              <a:gd name="T10" fmla="*/ 1323975 w 2019300"/>
              <a:gd name="T11" fmla="*/ 114162 h 341624"/>
              <a:gd name="T12" fmla="*/ 1533525 w 2019300"/>
              <a:gd name="T13" fmla="*/ 178094 h 341624"/>
              <a:gd name="T14" fmla="*/ 1676400 w 2019300"/>
              <a:gd name="T15" fmla="*/ 237458 h 341624"/>
              <a:gd name="T16" fmla="*/ 1833563 w 2019300"/>
              <a:gd name="T17" fmla="*/ 319654 h 341624"/>
              <a:gd name="T18" fmla="*/ 2019300 w 2019300"/>
              <a:gd name="T19" fmla="*/ 319654 h 34162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019300" h="341624">
                <a:moveTo>
                  <a:pt x="0" y="9525"/>
                </a:moveTo>
                <a:cubicBezTo>
                  <a:pt x="119063" y="4762"/>
                  <a:pt x="238126" y="0"/>
                  <a:pt x="328613" y="0"/>
                </a:cubicBezTo>
                <a:cubicBezTo>
                  <a:pt x="419100" y="0"/>
                  <a:pt x="466725" y="4763"/>
                  <a:pt x="542925" y="9525"/>
                </a:cubicBezTo>
                <a:cubicBezTo>
                  <a:pt x="619125" y="14287"/>
                  <a:pt x="705644" y="19844"/>
                  <a:pt x="785813" y="28575"/>
                </a:cubicBezTo>
                <a:cubicBezTo>
                  <a:pt x="865982" y="37306"/>
                  <a:pt x="934244" y="46832"/>
                  <a:pt x="1023938" y="61913"/>
                </a:cubicBezTo>
                <a:cubicBezTo>
                  <a:pt x="1113632" y="76994"/>
                  <a:pt x="1239044" y="98426"/>
                  <a:pt x="1323975" y="119063"/>
                </a:cubicBezTo>
                <a:cubicBezTo>
                  <a:pt x="1408906" y="139701"/>
                  <a:pt x="1474788" y="164307"/>
                  <a:pt x="1533525" y="185738"/>
                </a:cubicBezTo>
                <a:cubicBezTo>
                  <a:pt x="1592263" y="207169"/>
                  <a:pt x="1626394" y="223044"/>
                  <a:pt x="1676400" y="247650"/>
                </a:cubicBezTo>
                <a:cubicBezTo>
                  <a:pt x="1726406" y="272256"/>
                  <a:pt x="1776413" y="319088"/>
                  <a:pt x="1833563" y="333375"/>
                </a:cubicBezTo>
                <a:cubicBezTo>
                  <a:pt x="1890713" y="347663"/>
                  <a:pt x="1955006" y="340519"/>
                  <a:pt x="2019300" y="333375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1280" name="Szabadkézi sokszög 8"/>
          <p:cNvSpPr>
            <a:spLocks/>
          </p:cNvSpPr>
          <p:nvPr/>
        </p:nvSpPr>
        <p:spPr bwMode="auto">
          <a:xfrm>
            <a:off x="2162175" y="3082925"/>
            <a:ext cx="2024063" cy="419100"/>
          </a:xfrm>
          <a:custGeom>
            <a:avLst/>
            <a:gdLst>
              <a:gd name="T0" fmla="*/ 0 w 2024063"/>
              <a:gd name="T1" fmla="*/ 419100 h 419100"/>
              <a:gd name="T2" fmla="*/ 233363 w 2024063"/>
              <a:gd name="T3" fmla="*/ 328613 h 419100"/>
              <a:gd name="T4" fmla="*/ 561975 w 2024063"/>
              <a:gd name="T5" fmla="*/ 238125 h 419100"/>
              <a:gd name="T6" fmla="*/ 909638 w 2024063"/>
              <a:gd name="T7" fmla="*/ 152400 h 419100"/>
              <a:gd name="T8" fmla="*/ 1214438 w 2024063"/>
              <a:gd name="T9" fmla="*/ 100013 h 419100"/>
              <a:gd name="T10" fmla="*/ 1428750 w 2024063"/>
              <a:gd name="T11" fmla="*/ 47625 h 419100"/>
              <a:gd name="T12" fmla="*/ 1695450 w 2024063"/>
              <a:gd name="T13" fmla="*/ 19050 h 419100"/>
              <a:gd name="T14" fmla="*/ 2024063 w 2024063"/>
              <a:gd name="T15" fmla="*/ 0 h 4191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024063" h="419100">
                <a:moveTo>
                  <a:pt x="0" y="419100"/>
                </a:moveTo>
                <a:cubicBezTo>
                  <a:pt x="69850" y="388937"/>
                  <a:pt x="139701" y="358775"/>
                  <a:pt x="233363" y="328613"/>
                </a:cubicBezTo>
                <a:cubicBezTo>
                  <a:pt x="327025" y="298451"/>
                  <a:pt x="449263" y="267494"/>
                  <a:pt x="561975" y="238125"/>
                </a:cubicBezTo>
                <a:cubicBezTo>
                  <a:pt x="674687" y="208756"/>
                  <a:pt x="800894" y="175419"/>
                  <a:pt x="909638" y="152400"/>
                </a:cubicBezTo>
                <a:cubicBezTo>
                  <a:pt x="1018382" y="129381"/>
                  <a:pt x="1127919" y="117475"/>
                  <a:pt x="1214438" y="100013"/>
                </a:cubicBezTo>
                <a:cubicBezTo>
                  <a:pt x="1300957" y="82551"/>
                  <a:pt x="1348581" y="61119"/>
                  <a:pt x="1428750" y="47625"/>
                </a:cubicBezTo>
                <a:cubicBezTo>
                  <a:pt x="1508919" y="34131"/>
                  <a:pt x="1596231" y="26987"/>
                  <a:pt x="1695450" y="19050"/>
                </a:cubicBezTo>
                <a:cubicBezTo>
                  <a:pt x="1794669" y="11113"/>
                  <a:pt x="1909366" y="5556"/>
                  <a:pt x="2024063" y="0"/>
                </a:cubicBezTo>
              </a:path>
            </a:pathLst>
          </a:cu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1281" name="Szabadkézi sokszög 9"/>
          <p:cNvSpPr>
            <a:spLocks/>
          </p:cNvSpPr>
          <p:nvPr/>
        </p:nvSpPr>
        <p:spPr bwMode="auto">
          <a:xfrm>
            <a:off x="3062288" y="3738563"/>
            <a:ext cx="509587" cy="63500"/>
          </a:xfrm>
          <a:custGeom>
            <a:avLst/>
            <a:gdLst>
              <a:gd name="T0" fmla="*/ 537189 w 508990"/>
              <a:gd name="T1" fmla="*/ 35923 h 64309"/>
              <a:gd name="T2" fmla="*/ 255716 w 508990"/>
              <a:gd name="T3" fmla="*/ 22622 h 64309"/>
              <a:gd name="T4" fmla="*/ 9431 w 508990"/>
              <a:gd name="T5" fmla="*/ 1339 h 64309"/>
              <a:gd name="T6" fmla="*/ 74763 w 508990"/>
              <a:gd name="T7" fmla="*/ 3999 h 6430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08990" h="64309">
                <a:moveTo>
                  <a:pt x="508990" y="64309"/>
                </a:moveTo>
                <a:cubicBezTo>
                  <a:pt x="417312" y="57562"/>
                  <a:pt x="325634" y="50816"/>
                  <a:pt x="242290" y="40497"/>
                </a:cubicBezTo>
                <a:cubicBezTo>
                  <a:pt x="158946" y="30178"/>
                  <a:pt x="37503" y="7953"/>
                  <a:pt x="8928" y="2397"/>
                </a:cubicBezTo>
                <a:cubicBezTo>
                  <a:pt x="-19647" y="-3159"/>
                  <a:pt x="25596" y="2000"/>
                  <a:pt x="70840" y="7159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1282" name="Szabadkézi sokszög 10"/>
          <p:cNvSpPr>
            <a:spLocks/>
          </p:cNvSpPr>
          <p:nvPr/>
        </p:nvSpPr>
        <p:spPr bwMode="auto">
          <a:xfrm>
            <a:off x="5622925" y="3406775"/>
            <a:ext cx="420688" cy="201613"/>
          </a:xfrm>
          <a:custGeom>
            <a:avLst/>
            <a:gdLst>
              <a:gd name="T0" fmla="*/ 442439 w 420217"/>
              <a:gd name="T1" fmla="*/ 0 h 201667"/>
              <a:gd name="T2" fmla="*/ 297022 w 420217"/>
              <a:gd name="T3" fmla="*/ 47027 h 201667"/>
              <a:gd name="T4" fmla="*/ 231837 w 420217"/>
              <a:gd name="T5" fmla="*/ 98777 h 201667"/>
              <a:gd name="T6" fmla="*/ 141578 w 420217"/>
              <a:gd name="T7" fmla="*/ 159947 h 201667"/>
              <a:gd name="T8" fmla="*/ 6201 w 420217"/>
              <a:gd name="T9" fmla="*/ 197582 h 201667"/>
              <a:gd name="T10" fmla="*/ 21236 w 420217"/>
              <a:gd name="T11" fmla="*/ 192870 h 20166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20217" h="201667">
                <a:moveTo>
                  <a:pt x="420217" y="0"/>
                </a:moveTo>
                <a:cubicBezTo>
                  <a:pt x="367829" y="15478"/>
                  <a:pt x="315441" y="30956"/>
                  <a:pt x="282104" y="47625"/>
                </a:cubicBezTo>
                <a:cubicBezTo>
                  <a:pt x="248767" y="64294"/>
                  <a:pt x="244798" y="80962"/>
                  <a:pt x="220192" y="100012"/>
                </a:cubicBezTo>
                <a:cubicBezTo>
                  <a:pt x="195586" y="119062"/>
                  <a:pt x="170186" y="145256"/>
                  <a:pt x="134467" y="161925"/>
                </a:cubicBezTo>
                <a:cubicBezTo>
                  <a:pt x="98748" y="178594"/>
                  <a:pt x="24929" y="194469"/>
                  <a:pt x="5879" y="200025"/>
                </a:cubicBezTo>
                <a:cubicBezTo>
                  <a:pt x="-13171" y="205581"/>
                  <a:pt x="20167" y="195262"/>
                  <a:pt x="20167" y="195262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1283" name="Szabadkézi sokszög 11"/>
          <p:cNvSpPr>
            <a:spLocks/>
          </p:cNvSpPr>
          <p:nvPr/>
        </p:nvSpPr>
        <p:spPr bwMode="auto">
          <a:xfrm>
            <a:off x="5664200" y="3205163"/>
            <a:ext cx="874713" cy="53975"/>
          </a:xfrm>
          <a:custGeom>
            <a:avLst/>
            <a:gdLst>
              <a:gd name="T0" fmla="*/ 899916 w 874161"/>
              <a:gd name="T1" fmla="*/ 21102 h 53937"/>
              <a:gd name="T2" fmla="*/ 708707 w 874161"/>
              <a:gd name="T3" fmla="*/ 50615 h 53937"/>
              <a:gd name="T4" fmla="*/ 404731 w 874161"/>
              <a:gd name="T5" fmla="*/ 55531 h 53937"/>
              <a:gd name="T6" fmla="*/ 130174 w 874161"/>
              <a:gd name="T7" fmla="*/ 50615 h 53937"/>
              <a:gd name="T8" fmla="*/ 7616 w 874161"/>
              <a:gd name="T9" fmla="*/ 16167 h 53937"/>
              <a:gd name="T10" fmla="*/ 12516 w 874161"/>
              <a:gd name="T11" fmla="*/ 1420 h 53937"/>
              <a:gd name="T12" fmla="*/ 7616 w 874161"/>
              <a:gd name="T13" fmla="*/ 1420 h 5393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874161" h="53937">
                <a:moveTo>
                  <a:pt x="874161" y="20424"/>
                </a:moveTo>
                <a:cubicBezTo>
                  <a:pt x="821376" y="31933"/>
                  <a:pt x="768592" y="43443"/>
                  <a:pt x="688423" y="48999"/>
                </a:cubicBezTo>
                <a:cubicBezTo>
                  <a:pt x="608254" y="54555"/>
                  <a:pt x="486810" y="53761"/>
                  <a:pt x="393148" y="53761"/>
                </a:cubicBezTo>
                <a:cubicBezTo>
                  <a:pt x="299486" y="53761"/>
                  <a:pt x="190742" y="55349"/>
                  <a:pt x="126448" y="48999"/>
                </a:cubicBezTo>
                <a:cubicBezTo>
                  <a:pt x="62154" y="42649"/>
                  <a:pt x="26436" y="23598"/>
                  <a:pt x="7386" y="15661"/>
                </a:cubicBezTo>
                <a:cubicBezTo>
                  <a:pt x="-11664" y="7724"/>
                  <a:pt x="12148" y="3755"/>
                  <a:pt x="12148" y="1374"/>
                </a:cubicBezTo>
                <a:cubicBezTo>
                  <a:pt x="12148" y="-1007"/>
                  <a:pt x="9767" y="183"/>
                  <a:pt x="7386" y="1374"/>
                </a:cubicBezTo>
              </a:path>
            </a:pathLst>
          </a:cu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1284" name="Szabadkézi sokszög 12"/>
          <p:cNvSpPr>
            <a:spLocks/>
          </p:cNvSpPr>
          <p:nvPr/>
        </p:nvSpPr>
        <p:spPr bwMode="auto">
          <a:xfrm>
            <a:off x="5673725" y="3625850"/>
            <a:ext cx="765175" cy="14288"/>
          </a:xfrm>
          <a:custGeom>
            <a:avLst/>
            <a:gdLst>
              <a:gd name="T0" fmla="*/ 763735 w 765207"/>
              <a:gd name="T1" fmla="*/ 3226 h 14759"/>
              <a:gd name="T2" fmla="*/ 445246 w 765207"/>
              <a:gd name="T3" fmla="*/ 2155 h 14759"/>
              <a:gd name="T4" fmla="*/ 179088 w 765207"/>
              <a:gd name="T5" fmla="*/ 2155 h 14759"/>
              <a:gd name="T6" fmla="*/ 36453 w 765207"/>
              <a:gd name="T7" fmla="*/ 15 h 14759"/>
              <a:gd name="T8" fmla="*/ 3207 w 765207"/>
              <a:gd name="T9" fmla="*/ 3226 h 14759"/>
              <a:gd name="T10" fmla="*/ 3207 w 765207"/>
              <a:gd name="T11" fmla="*/ 2155 h 1475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765207" h="14759">
                <a:moveTo>
                  <a:pt x="765207" y="14337"/>
                </a:moveTo>
                <a:lnTo>
                  <a:pt x="446120" y="9575"/>
                </a:lnTo>
                <a:lnTo>
                  <a:pt x="179420" y="9575"/>
                </a:lnTo>
                <a:cubicBezTo>
                  <a:pt x="111158" y="7988"/>
                  <a:pt x="65914" y="-744"/>
                  <a:pt x="36545" y="50"/>
                </a:cubicBezTo>
                <a:cubicBezTo>
                  <a:pt x="7176" y="844"/>
                  <a:pt x="8763" y="12750"/>
                  <a:pt x="3207" y="14337"/>
                </a:cubicBezTo>
                <a:cubicBezTo>
                  <a:pt x="-2349" y="15924"/>
                  <a:pt x="429" y="12749"/>
                  <a:pt x="3207" y="9575"/>
                </a:cubicBezTo>
              </a:path>
            </a:pathLst>
          </a:custGeom>
          <a:noFill/>
          <a:ln w="38100" cap="flat" cmpd="sng" algn="ctr">
            <a:solidFill>
              <a:srgbClr val="CC99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1285" name="Szabadkézi sokszög 13"/>
          <p:cNvSpPr>
            <a:spLocks/>
          </p:cNvSpPr>
          <p:nvPr/>
        </p:nvSpPr>
        <p:spPr bwMode="auto">
          <a:xfrm>
            <a:off x="5886450" y="3354388"/>
            <a:ext cx="558800" cy="49212"/>
          </a:xfrm>
          <a:custGeom>
            <a:avLst/>
            <a:gdLst>
              <a:gd name="T0" fmla="*/ 0 w 558546"/>
              <a:gd name="T1" fmla="*/ 0 h 48220"/>
              <a:gd name="T2" fmla="*/ 116715 w 558546"/>
              <a:gd name="T3" fmla="*/ 109369 h 48220"/>
              <a:gd name="T4" fmla="*/ 389052 w 558546"/>
              <a:gd name="T5" fmla="*/ 121522 h 48220"/>
              <a:gd name="T6" fmla="*/ 534947 w 558546"/>
              <a:gd name="T7" fmla="*/ 121522 h 48220"/>
              <a:gd name="T8" fmla="*/ 568990 w 558546"/>
              <a:gd name="T9" fmla="*/ 109369 h 48220"/>
              <a:gd name="T10" fmla="*/ 564124 w 558546"/>
              <a:gd name="T11" fmla="*/ 97217 h 48220"/>
              <a:gd name="T12" fmla="*/ 564124 w 558546"/>
              <a:gd name="T13" fmla="*/ 97217 h 4822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558546" h="48220">
                <a:moveTo>
                  <a:pt x="0" y="0"/>
                </a:moveTo>
                <a:cubicBezTo>
                  <a:pt x="25400" y="17463"/>
                  <a:pt x="50800" y="34926"/>
                  <a:pt x="114300" y="42863"/>
                </a:cubicBezTo>
                <a:cubicBezTo>
                  <a:pt x="177800" y="50800"/>
                  <a:pt x="312738" y="46831"/>
                  <a:pt x="381000" y="47625"/>
                </a:cubicBezTo>
                <a:cubicBezTo>
                  <a:pt x="449262" y="48419"/>
                  <a:pt x="494506" y="48419"/>
                  <a:pt x="523875" y="47625"/>
                </a:cubicBezTo>
                <a:cubicBezTo>
                  <a:pt x="553244" y="46831"/>
                  <a:pt x="552451" y="44450"/>
                  <a:pt x="557213" y="42863"/>
                </a:cubicBezTo>
                <a:cubicBezTo>
                  <a:pt x="561975" y="41276"/>
                  <a:pt x="552450" y="38100"/>
                  <a:pt x="552450" y="38100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1286" name="Szabadkézi sokszög 14"/>
          <p:cNvSpPr>
            <a:spLocks/>
          </p:cNvSpPr>
          <p:nvPr/>
        </p:nvSpPr>
        <p:spPr bwMode="auto">
          <a:xfrm>
            <a:off x="2176463" y="3254375"/>
            <a:ext cx="771525" cy="273050"/>
          </a:xfrm>
          <a:custGeom>
            <a:avLst/>
            <a:gdLst>
              <a:gd name="T0" fmla="*/ 747133 w 772076"/>
              <a:gd name="T1" fmla="*/ 0 h 273587"/>
              <a:gd name="T2" fmla="*/ 512090 w 772076"/>
              <a:gd name="T3" fmla="*/ 69614 h 273587"/>
              <a:gd name="T4" fmla="*/ 230966 w 772076"/>
              <a:gd name="T5" fmla="*/ 147932 h 273587"/>
              <a:gd name="T6" fmla="*/ 92708 w 772076"/>
              <a:gd name="T7" fmla="*/ 182740 h 273587"/>
              <a:gd name="T8" fmla="*/ 5129 w 772076"/>
              <a:gd name="T9" fmla="*/ 243660 h 273587"/>
              <a:gd name="T10" fmla="*/ 9754 w 772076"/>
              <a:gd name="T11" fmla="*/ 248008 h 273587"/>
              <a:gd name="T12" fmla="*/ 9754 w 772076"/>
              <a:gd name="T13" fmla="*/ 248008 h 27358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772076" h="273587">
                <a:moveTo>
                  <a:pt x="772076" y="0"/>
                </a:moveTo>
                <a:lnTo>
                  <a:pt x="529188" y="76200"/>
                </a:lnTo>
                <a:lnTo>
                  <a:pt x="238676" y="161925"/>
                </a:lnTo>
                <a:cubicBezTo>
                  <a:pt x="166445" y="182562"/>
                  <a:pt x="134695" y="182563"/>
                  <a:pt x="95801" y="200025"/>
                </a:cubicBezTo>
                <a:cubicBezTo>
                  <a:pt x="56907" y="217487"/>
                  <a:pt x="19600" y="254794"/>
                  <a:pt x="5313" y="266700"/>
                </a:cubicBezTo>
                <a:cubicBezTo>
                  <a:pt x="-8974" y="278606"/>
                  <a:pt x="10076" y="271462"/>
                  <a:pt x="10076" y="271462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1287" name="Szabadkézi sokszög 16"/>
          <p:cNvSpPr>
            <a:spLocks/>
          </p:cNvSpPr>
          <p:nvPr/>
        </p:nvSpPr>
        <p:spPr bwMode="auto">
          <a:xfrm>
            <a:off x="1914525" y="3549650"/>
            <a:ext cx="257175" cy="9525"/>
          </a:xfrm>
          <a:custGeom>
            <a:avLst/>
            <a:gdLst>
              <a:gd name="T0" fmla="*/ 257175 w 257175"/>
              <a:gd name="T1" fmla="*/ 5869 h 9628"/>
              <a:gd name="T2" fmla="*/ 80963 w 257175"/>
              <a:gd name="T3" fmla="*/ 2967 h 9628"/>
              <a:gd name="T4" fmla="*/ 14288 w 257175"/>
              <a:gd name="T5" fmla="*/ 57 h 9628"/>
              <a:gd name="T6" fmla="*/ 0 w 257175"/>
              <a:gd name="T7" fmla="*/ 5869 h 962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57175" h="9628">
                <a:moveTo>
                  <a:pt x="257175" y="9628"/>
                </a:moveTo>
                <a:lnTo>
                  <a:pt x="80963" y="4865"/>
                </a:lnTo>
                <a:cubicBezTo>
                  <a:pt x="40482" y="3278"/>
                  <a:pt x="27782" y="-691"/>
                  <a:pt x="14288" y="103"/>
                </a:cubicBezTo>
                <a:cubicBezTo>
                  <a:pt x="794" y="897"/>
                  <a:pt x="397" y="5262"/>
                  <a:pt x="0" y="9628"/>
                </a:cubicBezTo>
              </a:path>
            </a:pathLst>
          </a:custGeom>
          <a:noFill/>
          <a:ln w="38100" cap="flat" cmpd="sng" algn="ctr">
            <a:solidFill>
              <a:srgbClr val="CC99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1288" name="Szabadkézi sokszög 17"/>
          <p:cNvSpPr>
            <a:spLocks/>
          </p:cNvSpPr>
          <p:nvPr/>
        </p:nvSpPr>
        <p:spPr bwMode="auto">
          <a:xfrm>
            <a:off x="1957388" y="3440113"/>
            <a:ext cx="195262" cy="4762"/>
          </a:xfrm>
          <a:custGeom>
            <a:avLst/>
            <a:gdLst>
              <a:gd name="T0" fmla="*/ 217228 w 194800"/>
              <a:gd name="T1" fmla="*/ 0 h 5221"/>
              <a:gd name="T2" fmla="*/ 20728 w 194800"/>
              <a:gd name="T3" fmla="*/ 68 h 5221"/>
              <a:gd name="T4" fmla="*/ 15415 w 194800"/>
              <a:gd name="T5" fmla="*/ 68 h 522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94800" h="5221">
                <a:moveTo>
                  <a:pt x="194800" y="0"/>
                </a:moveTo>
                <a:lnTo>
                  <a:pt x="18588" y="4763"/>
                </a:lnTo>
                <a:cubicBezTo>
                  <a:pt x="-11574" y="5557"/>
                  <a:pt x="1125" y="5160"/>
                  <a:pt x="13825" y="4763"/>
                </a:cubicBezTo>
              </a:path>
            </a:pathLst>
          </a:cu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1289" name="Téglalap 18"/>
          <p:cNvSpPr>
            <a:spLocks noChangeArrowheads="1"/>
          </p:cNvSpPr>
          <p:nvPr/>
        </p:nvSpPr>
        <p:spPr bwMode="auto">
          <a:xfrm>
            <a:off x="1681163" y="3544888"/>
            <a:ext cx="71437" cy="133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1290" name="Téglalap 27"/>
          <p:cNvSpPr>
            <a:spLocks noChangeArrowheads="1"/>
          </p:cNvSpPr>
          <p:nvPr/>
        </p:nvSpPr>
        <p:spPr bwMode="auto">
          <a:xfrm>
            <a:off x="1685925" y="3330575"/>
            <a:ext cx="71438" cy="133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endParaRPr lang="en-US" altLang="en-US" sz="2400"/>
          </a:p>
        </p:txBody>
      </p:sp>
      <p:cxnSp>
        <p:nvCxnSpPr>
          <p:cNvPr id="11291" name="Egyenes összekötő 20"/>
          <p:cNvCxnSpPr>
            <a:cxnSpLocks noChangeShapeType="1"/>
          </p:cNvCxnSpPr>
          <p:nvPr/>
        </p:nvCxnSpPr>
        <p:spPr bwMode="auto">
          <a:xfrm>
            <a:off x="2633663" y="2901950"/>
            <a:ext cx="819150" cy="600075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292" name="Szabadkézi sokszög 22"/>
          <p:cNvSpPr>
            <a:spLocks/>
          </p:cNvSpPr>
          <p:nvPr/>
        </p:nvSpPr>
        <p:spPr bwMode="auto">
          <a:xfrm>
            <a:off x="1770063" y="5373688"/>
            <a:ext cx="4397375" cy="300037"/>
          </a:xfrm>
          <a:custGeom>
            <a:avLst/>
            <a:gdLst>
              <a:gd name="T0" fmla="*/ 4431349 w 4396623"/>
              <a:gd name="T1" fmla="*/ 109790 h 300581"/>
              <a:gd name="T2" fmla="*/ 4239344 w 4396623"/>
              <a:gd name="T3" fmla="*/ 131699 h 300581"/>
              <a:gd name="T4" fmla="*/ 3975338 w 4396623"/>
              <a:gd name="T5" fmla="*/ 136080 h 300581"/>
              <a:gd name="T6" fmla="*/ 3701731 w 4396623"/>
              <a:gd name="T7" fmla="*/ 109790 h 300581"/>
              <a:gd name="T8" fmla="*/ 3389723 w 4396623"/>
              <a:gd name="T9" fmla="*/ 70355 h 300581"/>
              <a:gd name="T10" fmla="*/ 3111317 w 4396623"/>
              <a:gd name="T11" fmla="*/ 26537 h 300581"/>
              <a:gd name="T12" fmla="*/ 2823309 w 4396623"/>
              <a:gd name="T13" fmla="*/ 4625 h 300581"/>
              <a:gd name="T14" fmla="*/ 2463301 w 4396623"/>
              <a:gd name="T15" fmla="*/ 268 h 300581"/>
              <a:gd name="T16" fmla="*/ 2151294 w 4396623"/>
              <a:gd name="T17" fmla="*/ 9010 h 300581"/>
              <a:gd name="T18" fmla="*/ 1887287 w 4396623"/>
              <a:gd name="T19" fmla="*/ 22156 h 300581"/>
              <a:gd name="T20" fmla="*/ 1604079 w 4396623"/>
              <a:gd name="T21" fmla="*/ 52828 h 300581"/>
              <a:gd name="T22" fmla="*/ 1335274 w 4396623"/>
              <a:gd name="T23" fmla="*/ 92263 h 300581"/>
              <a:gd name="T24" fmla="*/ 1056868 w 4396623"/>
              <a:gd name="T25" fmla="*/ 144847 h 300581"/>
              <a:gd name="T26" fmla="*/ 797660 w 4396623"/>
              <a:gd name="T27" fmla="*/ 193041 h 300581"/>
              <a:gd name="T28" fmla="*/ 576852 w 4396623"/>
              <a:gd name="T29" fmla="*/ 223715 h 300581"/>
              <a:gd name="T30" fmla="*/ 351258 w 4396623"/>
              <a:gd name="T31" fmla="*/ 250007 h 300581"/>
              <a:gd name="T32" fmla="*/ 173658 w 4396623"/>
              <a:gd name="T33" fmla="*/ 258771 h 300581"/>
              <a:gd name="T34" fmla="*/ 15261 w 4396623"/>
              <a:gd name="T35" fmla="*/ 276292 h 300581"/>
              <a:gd name="T36" fmla="*/ 15261 w 4396623"/>
              <a:gd name="T37" fmla="*/ 267533 h 300581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4396623" h="300581">
                <a:moveTo>
                  <a:pt x="4396623" y="119331"/>
                </a:moveTo>
                <a:cubicBezTo>
                  <a:pt x="4339076" y="128856"/>
                  <a:pt x="4281529" y="138381"/>
                  <a:pt x="4206123" y="143143"/>
                </a:cubicBezTo>
                <a:cubicBezTo>
                  <a:pt x="4130717" y="147905"/>
                  <a:pt x="4033085" y="151875"/>
                  <a:pt x="3944185" y="147906"/>
                </a:cubicBezTo>
                <a:cubicBezTo>
                  <a:pt x="3855285" y="143937"/>
                  <a:pt x="3769561" y="131237"/>
                  <a:pt x="3672723" y="119331"/>
                </a:cubicBezTo>
                <a:cubicBezTo>
                  <a:pt x="3575885" y="107425"/>
                  <a:pt x="3460791" y="91549"/>
                  <a:pt x="3363160" y="76468"/>
                </a:cubicBezTo>
                <a:cubicBezTo>
                  <a:pt x="3265529" y="61387"/>
                  <a:pt x="3180597" y="40749"/>
                  <a:pt x="3086935" y="28843"/>
                </a:cubicBezTo>
                <a:cubicBezTo>
                  <a:pt x="2993272" y="16937"/>
                  <a:pt x="2908341" y="9793"/>
                  <a:pt x="2801185" y="5031"/>
                </a:cubicBezTo>
                <a:cubicBezTo>
                  <a:pt x="2694029" y="268"/>
                  <a:pt x="2555123" y="-526"/>
                  <a:pt x="2443998" y="268"/>
                </a:cubicBezTo>
                <a:cubicBezTo>
                  <a:pt x="2332873" y="1062"/>
                  <a:pt x="2229685" y="5824"/>
                  <a:pt x="2134435" y="9793"/>
                </a:cubicBezTo>
                <a:cubicBezTo>
                  <a:pt x="2039185" y="13762"/>
                  <a:pt x="1962985" y="16143"/>
                  <a:pt x="1872498" y="24081"/>
                </a:cubicBezTo>
                <a:cubicBezTo>
                  <a:pt x="1782010" y="32018"/>
                  <a:pt x="1682791" y="44718"/>
                  <a:pt x="1591510" y="57418"/>
                </a:cubicBezTo>
                <a:cubicBezTo>
                  <a:pt x="1500229" y="70118"/>
                  <a:pt x="1415298" y="83612"/>
                  <a:pt x="1324810" y="100281"/>
                </a:cubicBezTo>
                <a:cubicBezTo>
                  <a:pt x="1234322" y="116950"/>
                  <a:pt x="1048585" y="157431"/>
                  <a:pt x="1048585" y="157431"/>
                </a:cubicBezTo>
                <a:cubicBezTo>
                  <a:pt x="959685" y="175687"/>
                  <a:pt x="870785" y="195531"/>
                  <a:pt x="791410" y="209818"/>
                </a:cubicBezTo>
                <a:cubicBezTo>
                  <a:pt x="712035" y="224105"/>
                  <a:pt x="646153" y="232837"/>
                  <a:pt x="572335" y="243156"/>
                </a:cubicBezTo>
                <a:cubicBezTo>
                  <a:pt x="498517" y="253475"/>
                  <a:pt x="415173" y="265381"/>
                  <a:pt x="348498" y="271731"/>
                </a:cubicBezTo>
                <a:cubicBezTo>
                  <a:pt x="281823" y="278081"/>
                  <a:pt x="227847" y="276494"/>
                  <a:pt x="172285" y="281256"/>
                </a:cubicBezTo>
                <a:cubicBezTo>
                  <a:pt x="116722" y="286019"/>
                  <a:pt x="41317" y="298719"/>
                  <a:pt x="15123" y="300306"/>
                </a:cubicBezTo>
                <a:cubicBezTo>
                  <a:pt x="-11071" y="301894"/>
                  <a:pt x="2026" y="296337"/>
                  <a:pt x="15123" y="290781"/>
                </a:cubicBezTo>
              </a:path>
            </a:pathLst>
          </a:cu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1293" name="Szabadkézi sokszög 23"/>
          <p:cNvSpPr>
            <a:spLocks/>
          </p:cNvSpPr>
          <p:nvPr/>
        </p:nvSpPr>
        <p:spPr bwMode="auto">
          <a:xfrm>
            <a:off x="1785938" y="5421313"/>
            <a:ext cx="4462462" cy="290512"/>
          </a:xfrm>
          <a:custGeom>
            <a:avLst/>
            <a:gdLst>
              <a:gd name="T0" fmla="*/ 4462462 w 4462462"/>
              <a:gd name="T1" fmla="*/ 219029 h 290513"/>
              <a:gd name="T2" fmla="*/ 4243387 w 4462462"/>
              <a:gd name="T3" fmla="*/ 228554 h 290513"/>
              <a:gd name="T4" fmla="*/ 3938587 w 4462462"/>
              <a:gd name="T5" fmla="*/ 214267 h 290513"/>
              <a:gd name="T6" fmla="*/ 3729037 w 4462462"/>
              <a:gd name="T7" fmla="*/ 195217 h 290513"/>
              <a:gd name="T8" fmla="*/ 3529012 w 4462462"/>
              <a:gd name="T9" fmla="*/ 147592 h 290513"/>
              <a:gd name="T10" fmla="*/ 3338512 w 4462462"/>
              <a:gd name="T11" fmla="*/ 85725 h 290513"/>
              <a:gd name="T12" fmla="*/ 3167062 w 4462462"/>
              <a:gd name="T13" fmla="*/ 33338 h 290513"/>
              <a:gd name="T14" fmla="*/ 2843212 w 4462462"/>
              <a:gd name="T15" fmla="*/ 9525 h 290513"/>
              <a:gd name="T16" fmla="*/ 2495550 w 4462462"/>
              <a:gd name="T17" fmla="*/ 0 h 290513"/>
              <a:gd name="T18" fmla="*/ 2047875 w 4462462"/>
              <a:gd name="T19" fmla="*/ 4763 h 290513"/>
              <a:gd name="T20" fmla="*/ 1747837 w 4462462"/>
              <a:gd name="T21" fmla="*/ 33338 h 290513"/>
              <a:gd name="T22" fmla="*/ 1409700 w 4462462"/>
              <a:gd name="T23" fmla="*/ 76200 h 290513"/>
              <a:gd name="T24" fmla="*/ 1090612 w 4462462"/>
              <a:gd name="T25" fmla="*/ 138113 h 290513"/>
              <a:gd name="T26" fmla="*/ 795337 w 4462462"/>
              <a:gd name="T27" fmla="*/ 190454 h 290513"/>
              <a:gd name="T28" fmla="*/ 423862 w 4462462"/>
              <a:gd name="T29" fmla="*/ 242842 h 290513"/>
              <a:gd name="T30" fmla="*/ 119062 w 4462462"/>
              <a:gd name="T31" fmla="*/ 271417 h 290513"/>
              <a:gd name="T32" fmla="*/ 0 w 4462462"/>
              <a:gd name="T33" fmla="*/ 290467 h 290513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4462462" h="290513">
                <a:moveTo>
                  <a:pt x="4462462" y="219075"/>
                </a:moveTo>
                <a:cubicBezTo>
                  <a:pt x="4396580" y="224234"/>
                  <a:pt x="4330699" y="229394"/>
                  <a:pt x="4243387" y="228600"/>
                </a:cubicBezTo>
                <a:cubicBezTo>
                  <a:pt x="4156075" y="227806"/>
                  <a:pt x="4024312" y="219869"/>
                  <a:pt x="3938587" y="214313"/>
                </a:cubicBezTo>
                <a:cubicBezTo>
                  <a:pt x="3852862" y="208757"/>
                  <a:pt x="3797299" y="206375"/>
                  <a:pt x="3729037" y="195263"/>
                </a:cubicBezTo>
                <a:cubicBezTo>
                  <a:pt x="3660775" y="184151"/>
                  <a:pt x="3594099" y="165894"/>
                  <a:pt x="3529012" y="147638"/>
                </a:cubicBezTo>
                <a:cubicBezTo>
                  <a:pt x="3463925" y="129382"/>
                  <a:pt x="3398837" y="104775"/>
                  <a:pt x="3338512" y="85725"/>
                </a:cubicBezTo>
                <a:cubicBezTo>
                  <a:pt x="3278187" y="66675"/>
                  <a:pt x="3249612" y="46038"/>
                  <a:pt x="3167062" y="33338"/>
                </a:cubicBezTo>
                <a:cubicBezTo>
                  <a:pt x="3084512" y="20638"/>
                  <a:pt x="2955131" y="15081"/>
                  <a:pt x="2843212" y="9525"/>
                </a:cubicBezTo>
                <a:cubicBezTo>
                  <a:pt x="2731293" y="3969"/>
                  <a:pt x="2495550" y="0"/>
                  <a:pt x="2495550" y="0"/>
                </a:cubicBezTo>
                <a:lnTo>
                  <a:pt x="2047875" y="4763"/>
                </a:lnTo>
                <a:cubicBezTo>
                  <a:pt x="1923256" y="10319"/>
                  <a:pt x="1854199" y="21432"/>
                  <a:pt x="1747837" y="33338"/>
                </a:cubicBezTo>
                <a:cubicBezTo>
                  <a:pt x="1641475" y="45244"/>
                  <a:pt x="1519238" y="58737"/>
                  <a:pt x="1409700" y="76200"/>
                </a:cubicBezTo>
                <a:cubicBezTo>
                  <a:pt x="1300162" y="93663"/>
                  <a:pt x="1090612" y="138113"/>
                  <a:pt x="1090612" y="138113"/>
                </a:cubicBezTo>
                <a:cubicBezTo>
                  <a:pt x="988218" y="157163"/>
                  <a:pt x="906462" y="173037"/>
                  <a:pt x="795337" y="190500"/>
                </a:cubicBezTo>
                <a:cubicBezTo>
                  <a:pt x="684212" y="207962"/>
                  <a:pt x="536574" y="229394"/>
                  <a:pt x="423862" y="242888"/>
                </a:cubicBezTo>
                <a:cubicBezTo>
                  <a:pt x="311149" y="256382"/>
                  <a:pt x="189706" y="263525"/>
                  <a:pt x="119062" y="271463"/>
                </a:cubicBezTo>
                <a:cubicBezTo>
                  <a:pt x="48418" y="279401"/>
                  <a:pt x="24209" y="284957"/>
                  <a:pt x="0" y="290513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1294" name="Szabadkézi sokszög 24"/>
          <p:cNvSpPr>
            <a:spLocks/>
          </p:cNvSpPr>
          <p:nvPr/>
        </p:nvSpPr>
        <p:spPr bwMode="auto">
          <a:xfrm>
            <a:off x="1785938" y="5465763"/>
            <a:ext cx="4467225" cy="341312"/>
          </a:xfrm>
          <a:custGeom>
            <a:avLst/>
            <a:gdLst>
              <a:gd name="T0" fmla="*/ 4467225 w 4467225"/>
              <a:gd name="T1" fmla="*/ 363962 h 340825"/>
              <a:gd name="T2" fmla="*/ 4210050 w 4467225"/>
              <a:gd name="T3" fmla="*/ 333446 h 340825"/>
              <a:gd name="T4" fmla="*/ 3967162 w 4467225"/>
              <a:gd name="T5" fmla="*/ 282589 h 340825"/>
              <a:gd name="T6" fmla="*/ 3752850 w 4467225"/>
              <a:gd name="T7" fmla="*/ 216473 h 340825"/>
              <a:gd name="T8" fmla="*/ 3457575 w 4467225"/>
              <a:gd name="T9" fmla="*/ 145271 h 340825"/>
              <a:gd name="T10" fmla="*/ 3195637 w 4467225"/>
              <a:gd name="T11" fmla="*/ 68984 h 340825"/>
              <a:gd name="T12" fmla="*/ 2843212 w 4467225"/>
              <a:gd name="T13" fmla="*/ 28298 h 340825"/>
              <a:gd name="T14" fmla="*/ 2447925 w 4467225"/>
              <a:gd name="T15" fmla="*/ 2871 h 340825"/>
              <a:gd name="T16" fmla="*/ 2124075 w 4467225"/>
              <a:gd name="T17" fmla="*/ 2871 h 340825"/>
              <a:gd name="T18" fmla="*/ 1790700 w 4467225"/>
              <a:gd name="T19" fmla="*/ 23213 h 340825"/>
              <a:gd name="T20" fmla="*/ 1528762 w 4467225"/>
              <a:gd name="T21" fmla="*/ 43556 h 340825"/>
              <a:gd name="T22" fmla="*/ 1262062 w 4467225"/>
              <a:gd name="T23" fmla="*/ 94415 h 340825"/>
              <a:gd name="T24" fmla="*/ 1023937 w 4467225"/>
              <a:gd name="T25" fmla="*/ 150357 h 340825"/>
              <a:gd name="T26" fmla="*/ 781050 w 4467225"/>
              <a:gd name="T27" fmla="*/ 196129 h 340825"/>
              <a:gd name="T28" fmla="*/ 533400 w 4467225"/>
              <a:gd name="T29" fmla="*/ 231732 h 340825"/>
              <a:gd name="T30" fmla="*/ 309562 w 4467225"/>
              <a:gd name="T31" fmla="*/ 272419 h 340825"/>
              <a:gd name="T32" fmla="*/ 0 w 4467225"/>
              <a:gd name="T33" fmla="*/ 297847 h 340825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4467225" h="340825">
                <a:moveTo>
                  <a:pt x="4467225" y="340825"/>
                </a:moveTo>
                <a:cubicBezTo>
                  <a:pt x="4380309" y="332887"/>
                  <a:pt x="4293394" y="324950"/>
                  <a:pt x="4210050" y="312250"/>
                </a:cubicBezTo>
                <a:cubicBezTo>
                  <a:pt x="4126706" y="299550"/>
                  <a:pt x="4043362" y="282881"/>
                  <a:pt x="3967162" y="264625"/>
                </a:cubicBezTo>
                <a:cubicBezTo>
                  <a:pt x="3890962" y="246369"/>
                  <a:pt x="3837781" y="224143"/>
                  <a:pt x="3752850" y="202712"/>
                </a:cubicBezTo>
                <a:cubicBezTo>
                  <a:pt x="3667919" y="181281"/>
                  <a:pt x="3550444" y="159056"/>
                  <a:pt x="3457575" y="136037"/>
                </a:cubicBezTo>
                <a:cubicBezTo>
                  <a:pt x="3364706" y="113018"/>
                  <a:pt x="3298031" y="82856"/>
                  <a:pt x="3195637" y="64600"/>
                </a:cubicBezTo>
                <a:cubicBezTo>
                  <a:pt x="3093243" y="46344"/>
                  <a:pt x="2967831" y="36819"/>
                  <a:pt x="2843212" y="26500"/>
                </a:cubicBezTo>
                <a:cubicBezTo>
                  <a:pt x="2718593" y="16181"/>
                  <a:pt x="2567781" y="6656"/>
                  <a:pt x="2447925" y="2687"/>
                </a:cubicBezTo>
                <a:cubicBezTo>
                  <a:pt x="2328069" y="-1282"/>
                  <a:pt x="2233612" y="-488"/>
                  <a:pt x="2124075" y="2687"/>
                </a:cubicBezTo>
                <a:cubicBezTo>
                  <a:pt x="2014538" y="5862"/>
                  <a:pt x="1790700" y="21737"/>
                  <a:pt x="1790700" y="21737"/>
                </a:cubicBezTo>
                <a:cubicBezTo>
                  <a:pt x="1691481" y="28087"/>
                  <a:pt x="1616868" y="29675"/>
                  <a:pt x="1528762" y="40787"/>
                </a:cubicBezTo>
                <a:cubicBezTo>
                  <a:pt x="1440656" y="51899"/>
                  <a:pt x="1346199" y="71743"/>
                  <a:pt x="1262062" y="88412"/>
                </a:cubicBezTo>
                <a:cubicBezTo>
                  <a:pt x="1177924" y="105081"/>
                  <a:pt x="1104106" y="124925"/>
                  <a:pt x="1023937" y="140800"/>
                </a:cubicBezTo>
                <a:cubicBezTo>
                  <a:pt x="943768" y="156675"/>
                  <a:pt x="862806" y="170962"/>
                  <a:pt x="781050" y="183662"/>
                </a:cubicBezTo>
                <a:cubicBezTo>
                  <a:pt x="699294" y="196362"/>
                  <a:pt x="611981" y="205094"/>
                  <a:pt x="533400" y="217000"/>
                </a:cubicBezTo>
                <a:cubicBezTo>
                  <a:pt x="454819" y="228906"/>
                  <a:pt x="398462" y="244781"/>
                  <a:pt x="309562" y="255100"/>
                </a:cubicBezTo>
                <a:cubicBezTo>
                  <a:pt x="220662" y="265419"/>
                  <a:pt x="50006" y="274943"/>
                  <a:pt x="0" y="278912"/>
                </a:cubicBezTo>
              </a:path>
            </a:pathLst>
          </a:custGeom>
          <a:noFill/>
          <a:ln w="38100" cap="flat" cmpd="sng" algn="ctr">
            <a:solidFill>
              <a:srgbClr val="CC99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1295" name="Szabadkézi sokszög 25"/>
          <p:cNvSpPr>
            <a:spLocks/>
          </p:cNvSpPr>
          <p:nvPr/>
        </p:nvSpPr>
        <p:spPr bwMode="auto">
          <a:xfrm>
            <a:off x="1790700" y="5711825"/>
            <a:ext cx="328613" cy="209550"/>
          </a:xfrm>
          <a:custGeom>
            <a:avLst/>
            <a:gdLst>
              <a:gd name="T0" fmla="*/ 328613 w 328613"/>
              <a:gd name="T1" fmla="*/ 0 h 209550"/>
              <a:gd name="T2" fmla="*/ 161925 w 328613"/>
              <a:gd name="T3" fmla="*/ 90487 h 209550"/>
              <a:gd name="T4" fmla="*/ 57150 w 328613"/>
              <a:gd name="T5" fmla="*/ 171450 h 209550"/>
              <a:gd name="T6" fmla="*/ 0 w 328613"/>
              <a:gd name="T7" fmla="*/ 209550 h 20955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28613" h="209550">
                <a:moveTo>
                  <a:pt x="328613" y="0"/>
                </a:moveTo>
                <a:cubicBezTo>
                  <a:pt x="267891" y="30956"/>
                  <a:pt x="207169" y="61912"/>
                  <a:pt x="161925" y="90487"/>
                </a:cubicBezTo>
                <a:cubicBezTo>
                  <a:pt x="116681" y="119062"/>
                  <a:pt x="84137" y="151606"/>
                  <a:pt x="57150" y="171450"/>
                </a:cubicBezTo>
                <a:cubicBezTo>
                  <a:pt x="30163" y="191294"/>
                  <a:pt x="15081" y="200422"/>
                  <a:pt x="0" y="209550"/>
                </a:cubicBezTo>
              </a:path>
            </a:pathLst>
          </a:custGeom>
          <a:noFill/>
          <a:ln w="38100" cap="flat" cmpd="sng" algn="ctr">
            <a:solidFill>
              <a:srgbClr val="CC99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1296" name="Szabadkézi sokszög 26"/>
          <p:cNvSpPr>
            <a:spLocks/>
          </p:cNvSpPr>
          <p:nvPr/>
        </p:nvSpPr>
        <p:spPr bwMode="auto">
          <a:xfrm>
            <a:off x="1795463" y="5673725"/>
            <a:ext cx="257175" cy="161925"/>
          </a:xfrm>
          <a:custGeom>
            <a:avLst/>
            <a:gdLst>
              <a:gd name="T0" fmla="*/ 257175 w 257175"/>
              <a:gd name="T1" fmla="*/ 0 h 162077"/>
              <a:gd name="T2" fmla="*/ 95250 w 257175"/>
              <a:gd name="T3" fmla="*/ 95787 h 162077"/>
              <a:gd name="T4" fmla="*/ 19050 w 257175"/>
              <a:gd name="T5" fmla="*/ 145962 h 162077"/>
              <a:gd name="T6" fmla="*/ 0 w 257175"/>
              <a:gd name="T7" fmla="*/ 155084 h 16207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57175" h="162077">
                <a:moveTo>
                  <a:pt x="257175" y="0"/>
                </a:moveTo>
                <a:lnTo>
                  <a:pt x="95250" y="100012"/>
                </a:lnTo>
                <a:cubicBezTo>
                  <a:pt x="55562" y="125412"/>
                  <a:pt x="34925" y="142081"/>
                  <a:pt x="19050" y="152400"/>
                </a:cubicBezTo>
                <a:cubicBezTo>
                  <a:pt x="3175" y="162719"/>
                  <a:pt x="1587" y="162322"/>
                  <a:pt x="0" y="161925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1297" name="Szabadkézi sokszög 28"/>
          <p:cNvSpPr>
            <a:spLocks/>
          </p:cNvSpPr>
          <p:nvPr/>
        </p:nvSpPr>
        <p:spPr bwMode="auto">
          <a:xfrm>
            <a:off x="1795463" y="5645150"/>
            <a:ext cx="180975" cy="133350"/>
          </a:xfrm>
          <a:custGeom>
            <a:avLst/>
            <a:gdLst>
              <a:gd name="T0" fmla="*/ 180975 w 180975"/>
              <a:gd name="T1" fmla="*/ 0 h 133350"/>
              <a:gd name="T2" fmla="*/ 57150 w 180975"/>
              <a:gd name="T3" fmla="*/ 95250 h 133350"/>
              <a:gd name="T4" fmla="*/ 0 w 180975"/>
              <a:gd name="T5" fmla="*/ 133350 h 13335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80975" h="133350">
                <a:moveTo>
                  <a:pt x="180975" y="0"/>
                </a:moveTo>
                <a:cubicBezTo>
                  <a:pt x="134143" y="36512"/>
                  <a:pt x="87312" y="73025"/>
                  <a:pt x="57150" y="95250"/>
                </a:cubicBezTo>
                <a:cubicBezTo>
                  <a:pt x="26988" y="117475"/>
                  <a:pt x="13494" y="125412"/>
                  <a:pt x="0" y="133350"/>
                </a:cubicBezTo>
              </a:path>
            </a:pathLst>
          </a:cu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1298" name="Szabadkézi sokszög 29"/>
          <p:cNvSpPr>
            <a:spLocks/>
          </p:cNvSpPr>
          <p:nvPr/>
        </p:nvSpPr>
        <p:spPr bwMode="auto">
          <a:xfrm>
            <a:off x="4371975" y="5473700"/>
            <a:ext cx="814388" cy="123825"/>
          </a:xfrm>
          <a:custGeom>
            <a:avLst/>
            <a:gdLst>
              <a:gd name="T0" fmla="*/ 0 w 814388"/>
              <a:gd name="T1" fmla="*/ 0 h 123825"/>
              <a:gd name="T2" fmla="*/ 285750 w 814388"/>
              <a:gd name="T3" fmla="*/ 14287 h 123825"/>
              <a:gd name="T4" fmla="*/ 547688 w 814388"/>
              <a:gd name="T5" fmla="*/ 66675 h 123825"/>
              <a:gd name="T6" fmla="*/ 747713 w 814388"/>
              <a:gd name="T7" fmla="*/ 100012 h 123825"/>
              <a:gd name="T8" fmla="*/ 814388 w 814388"/>
              <a:gd name="T9" fmla="*/ 123825 h 1238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14388" h="123825">
                <a:moveTo>
                  <a:pt x="0" y="0"/>
                </a:moveTo>
                <a:cubicBezTo>
                  <a:pt x="97234" y="1587"/>
                  <a:pt x="194469" y="3175"/>
                  <a:pt x="285750" y="14287"/>
                </a:cubicBezTo>
                <a:cubicBezTo>
                  <a:pt x="377031" y="25400"/>
                  <a:pt x="470694" y="52388"/>
                  <a:pt x="547688" y="66675"/>
                </a:cubicBezTo>
                <a:cubicBezTo>
                  <a:pt x="624682" y="80963"/>
                  <a:pt x="703263" y="90487"/>
                  <a:pt x="747713" y="100012"/>
                </a:cubicBezTo>
                <a:cubicBezTo>
                  <a:pt x="792163" y="109537"/>
                  <a:pt x="803275" y="116681"/>
                  <a:pt x="814388" y="123825"/>
                </a:cubicBezTo>
              </a:path>
            </a:pathLst>
          </a:custGeom>
          <a:noFill/>
          <a:ln w="38100" cap="flat" cmpd="sng" algn="ctr">
            <a:solidFill>
              <a:srgbClr val="CC99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1299" name="Szabadkézi sokszög 30"/>
          <p:cNvSpPr>
            <a:spLocks/>
          </p:cNvSpPr>
          <p:nvPr/>
        </p:nvSpPr>
        <p:spPr bwMode="auto">
          <a:xfrm>
            <a:off x="4533900" y="5426075"/>
            <a:ext cx="742950" cy="144463"/>
          </a:xfrm>
          <a:custGeom>
            <a:avLst/>
            <a:gdLst>
              <a:gd name="T0" fmla="*/ 0 w 743401"/>
              <a:gd name="T1" fmla="*/ 0 h 144044"/>
              <a:gd name="T2" fmla="*/ 277883 w 743401"/>
              <a:gd name="T3" fmla="*/ 32660 h 144044"/>
              <a:gd name="T4" fmla="*/ 467771 w 743401"/>
              <a:gd name="T5" fmla="*/ 65320 h 144044"/>
              <a:gd name="T6" fmla="*/ 597450 w 743401"/>
              <a:gd name="T7" fmla="*/ 119750 h 144044"/>
              <a:gd name="T8" fmla="*/ 713234 w 743401"/>
              <a:gd name="T9" fmla="*/ 163299 h 144044"/>
              <a:gd name="T10" fmla="*/ 713234 w 743401"/>
              <a:gd name="T11" fmla="*/ 152411 h 144044"/>
              <a:gd name="T12" fmla="*/ 685446 w 743401"/>
              <a:gd name="T13" fmla="*/ 141525 h 14404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743401" h="144044">
                <a:moveTo>
                  <a:pt x="0" y="0"/>
                </a:moveTo>
                <a:lnTo>
                  <a:pt x="285750" y="28575"/>
                </a:lnTo>
                <a:cubicBezTo>
                  <a:pt x="365919" y="38100"/>
                  <a:pt x="426244" y="44450"/>
                  <a:pt x="481013" y="57150"/>
                </a:cubicBezTo>
                <a:cubicBezTo>
                  <a:pt x="535782" y="69850"/>
                  <a:pt x="572294" y="90488"/>
                  <a:pt x="614363" y="104775"/>
                </a:cubicBezTo>
                <a:cubicBezTo>
                  <a:pt x="656432" y="119062"/>
                  <a:pt x="713581" y="138113"/>
                  <a:pt x="733425" y="142875"/>
                </a:cubicBezTo>
                <a:cubicBezTo>
                  <a:pt x="753269" y="147637"/>
                  <a:pt x="738187" y="136525"/>
                  <a:pt x="733425" y="133350"/>
                </a:cubicBezTo>
                <a:cubicBezTo>
                  <a:pt x="728663" y="130175"/>
                  <a:pt x="716756" y="127000"/>
                  <a:pt x="704850" y="123825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1300" name="Szabadkézi sokszög 31"/>
          <p:cNvSpPr>
            <a:spLocks/>
          </p:cNvSpPr>
          <p:nvPr/>
        </p:nvSpPr>
        <p:spPr bwMode="auto">
          <a:xfrm>
            <a:off x="4776788" y="5392738"/>
            <a:ext cx="666750" cy="104775"/>
          </a:xfrm>
          <a:custGeom>
            <a:avLst/>
            <a:gdLst>
              <a:gd name="T0" fmla="*/ 0 w 666750"/>
              <a:gd name="T1" fmla="*/ 0 h 104132"/>
              <a:gd name="T2" fmla="*/ 438150 w 666750"/>
              <a:gd name="T3" fmla="*/ 126427 h 104132"/>
              <a:gd name="T4" fmla="*/ 666750 w 666750"/>
              <a:gd name="T5" fmla="*/ 132751 h 10413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66750" h="104132">
                <a:moveTo>
                  <a:pt x="0" y="0"/>
                </a:moveTo>
                <a:cubicBezTo>
                  <a:pt x="163512" y="39290"/>
                  <a:pt x="327025" y="78581"/>
                  <a:pt x="438150" y="95250"/>
                </a:cubicBezTo>
                <a:cubicBezTo>
                  <a:pt x="549275" y="111919"/>
                  <a:pt x="666750" y="100013"/>
                  <a:pt x="666750" y="100013"/>
                </a:cubicBezTo>
              </a:path>
            </a:pathLst>
          </a:cu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1301" name="Szabadkézi sokszög 32"/>
          <p:cNvSpPr>
            <a:spLocks/>
          </p:cNvSpPr>
          <p:nvPr/>
        </p:nvSpPr>
        <p:spPr bwMode="auto">
          <a:xfrm>
            <a:off x="4552950" y="5430838"/>
            <a:ext cx="852488" cy="176212"/>
          </a:xfrm>
          <a:custGeom>
            <a:avLst/>
            <a:gdLst>
              <a:gd name="T0" fmla="*/ 0 w 852488"/>
              <a:gd name="T1" fmla="*/ 0 h 176212"/>
              <a:gd name="T2" fmla="*/ 228600 w 852488"/>
              <a:gd name="T3" fmla="*/ 23812 h 176212"/>
              <a:gd name="T4" fmla="*/ 419100 w 852488"/>
              <a:gd name="T5" fmla="*/ 52387 h 176212"/>
              <a:gd name="T6" fmla="*/ 566738 w 852488"/>
              <a:gd name="T7" fmla="*/ 85725 h 176212"/>
              <a:gd name="T8" fmla="*/ 700088 w 852488"/>
              <a:gd name="T9" fmla="*/ 128587 h 176212"/>
              <a:gd name="T10" fmla="*/ 852488 w 852488"/>
              <a:gd name="T11" fmla="*/ 176212 h 1762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852488" h="176212">
                <a:moveTo>
                  <a:pt x="0" y="0"/>
                </a:moveTo>
                <a:lnTo>
                  <a:pt x="228600" y="23812"/>
                </a:lnTo>
                <a:cubicBezTo>
                  <a:pt x="298450" y="32543"/>
                  <a:pt x="362744" y="42068"/>
                  <a:pt x="419100" y="52387"/>
                </a:cubicBezTo>
                <a:cubicBezTo>
                  <a:pt x="475456" y="62706"/>
                  <a:pt x="519907" y="73025"/>
                  <a:pt x="566738" y="85725"/>
                </a:cubicBezTo>
                <a:cubicBezTo>
                  <a:pt x="613569" y="98425"/>
                  <a:pt x="700088" y="128587"/>
                  <a:pt x="700088" y="128587"/>
                </a:cubicBezTo>
                <a:lnTo>
                  <a:pt x="852488" y="176212"/>
                </a:ln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1302" name="Szabadkézi sokszög 33"/>
          <p:cNvSpPr>
            <a:spLocks/>
          </p:cNvSpPr>
          <p:nvPr/>
        </p:nvSpPr>
        <p:spPr bwMode="auto">
          <a:xfrm>
            <a:off x="5405438" y="5597525"/>
            <a:ext cx="252412" cy="61913"/>
          </a:xfrm>
          <a:custGeom>
            <a:avLst/>
            <a:gdLst>
              <a:gd name="T0" fmla="*/ 0 w 252412"/>
              <a:gd name="T1" fmla="*/ 0 h 61912"/>
              <a:gd name="T2" fmla="*/ 195262 w 252412"/>
              <a:gd name="T3" fmla="*/ 47671 h 61912"/>
              <a:gd name="T4" fmla="*/ 252412 w 252412"/>
              <a:gd name="T5" fmla="*/ 61958 h 6191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52412" h="61912">
                <a:moveTo>
                  <a:pt x="0" y="0"/>
                </a:moveTo>
                <a:lnTo>
                  <a:pt x="195262" y="47625"/>
                </a:lnTo>
                <a:lnTo>
                  <a:pt x="252412" y="61912"/>
                </a:ln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1303" name="Text Box 39"/>
          <p:cNvSpPr txBox="1">
            <a:spLocks noChangeArrowheads="1"/>
          </p:cNvSpPr>
          <p:nvPr/>
        </p:nvSpPr>
        <p:spPr bwMode="auto">
          <a:xfrm>
            <a:off x="7019925" y="2816225"/>
            <a:ext cx="1714500" cy="347663"/>
          </a:xfrm>
          <a:prstGeom prst="rect">
            <a:avLst/>
          </a:prstGeom>
          <a:solidFill>
            <a:srgbClr val="00CC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/>
              <a:t>M. </a:t>
            </a:r>
            <a:r>
              <a:rPr lang="hu-HU" altLang="en-US" sz="1600" b="1"/>
              <a:t>obl. </a:t>
            </a:r>
            <a:r>
              <a:rPr lang="en-US" altLang="en-US" sz="1600" b="1"/>
              <a:t>ext.</a:t>
            </a:r>
            <a:r>
              <a:rPr lang="hu-HU" altLang="en-US" sz="1600" b="1"/>
              <a:t> abd. </a:t>
            </a:r>
            <a:endParaRPr lang="en-US" altLang="en-US" sz="1600" b="1"/>
          </a:p>
        </p:txBody>
      </p:sp>
      <p:sp>
        <p:nvSpPr>
          <p:cNvPr id="11304" name="Text Box 40"/>
          <p:cNvSpPr txBox="1">
            <a:spLocks noChangeArrowheads="1"/>
          </p:cNvSpPr>
          <p:nvPr/>
        </p:nvSpPr>
        <p:spPr bwMode="auto">
          <a:xfrm>
            <a:off x="7019925" y="3214688"/>
            <a:ext cx="1714500" cy="330200"/>
          </a:xfrm>
          <a:prstGeom prst="rect">
            <a:avLst/>
          </a:prstGeom>
          <a:solidFill>
            <a:srgbClr val="FF5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en-US" sz="1600" b="1"/>
              <a:t>M. obl. int. abd. </a:t>
            </a:r>
          </a:p>
        </p:txBody>
      </p:sp>
      <p:sp>
        <p:nvSpPr>
          <p:cNvPr id="11305" name="Text Box 41"/>
          <p:cNvSpPr txBox="1">
            <a:spLocks noChangeArrowheads="1"/>
          </p:cNvSpPr>
          <p:nvPr/>
        </p:nvSpPr>
        <p:spPr bwMode="auto">
          <a:xfrm>
            <a:off x="7019925" y="3589338"/>
            <a:ext cx="1714500" cy="336550"/>
          </a:xfrm>
          <a:prstGeom prst="rect">
            <a:avLst/>
          </a:prstGeom>
          <a:solidFill>
            <a:srgbClr val="CC99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/>
              <a:t>M. transv</a:t>
            </a:r>
            <a:r>
              <a:rPr lang="hu-HU" altLang="en-US" sz="1600" b="1"/>
              <a:t>.</a:t>
            </a:r>
            <a:r>
              <a:rPr lang="en-US" altLang="en-US" sz="1600" b="1"/>
              <a:t> </a:t>
            </a:r>
            <a:r>
              <a:rPr lang="hu-HU" altLang="en-US" sz="1600" b="1"/>
              <a:t>abd.</a:t>
            </a:r>
            <a:endParaRPr lang="en-US" altLang="en-US" sz="1600" b="1">
              <a:latin typeface="Times New Roman" panose="02020603050405020304" pitchFamily="18" charset="0"/>
            </a:endParaRPr>
          </a:p>
        </p:txBody>
      </p:sp>
      <p:sp>
        <p:nvSpPr>
          <p:cNvPr id="11306" name="Text Box 39"/>
          <p:cNvSpPr txBox="1">
            <a:spLocks noChangeArrowheads="1"/>
          </p:cNvSpPr>
          <p:nvPr/>
        </p:nvSpPr>
        <p:spPr bwMode="auto">
          <a:xfrm>
            <a:off x="7096125" y="5045075"/>
            <a:ext cx="1714500" cy="347663"/>
          </a:xfrm>
          <a:prstGeom prst="rect">
            <a:avLst/>
          </a:prstGeom>
          <a:solidFill>
            <a:srgbClr val="00CC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/>
              <a:t>M. </a:t>
            </a:r>
            <a:r>
              <a:rPr lang="hu-HU" altLang="en-US" sz="1600" b="1"/>
              <a:t>obl. </a:t>
            </a:r>
            <a:r>
              <a:rPr lang="en-US" altLang="en-US" sz="1600" b="1"/>
              <a:t>ext.</a:t>
            </a:r>
            <a:r>
              <a:rPr lang="hu-HU" altLang="en-US" sz="1600" b="1"/>
              <a:t> abd. </a:t>
            </a:r>
            <a:endParaRPr lang="en-US" altLang="en-US" sz="1600" b="1"/>
          </a:p>
        </p:txBody>
      </p:sp>
      <p:sp>
        <p:nvSpPr>
          <p:cNvPr id="11307" name="Text Box 40"/>
          <p:cNvSpPr txBox="1">
            <a:spLocks noChangeArrowheads="1"/>
          </p:cNvSpPr>
          <p:nvPr/>
        </p:nvSpPr>
        <p:spPr bwMode="auto">
          <a:xfrm>
            <a:off x="7096125" y="5443538"/>
            <a:ext cx="1714500" cy="330200"/>
          </a:xfrm>
          <a:prstGeom prst="rect">
            <a:avLst/>
          </a:prstGeom>
          <a:solidFill>
            <a:srgbClr val="FF5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en-US" sz="1600" b="1"/>
              <a:t>M. obl. int. abd. </a:t>
            </a:r>
          </a:p>
        </p:txBody>
      </p:sp>
      <p:sp>
        <p:nvSpPr>
          <p:cNvPr id="11308" name="Text Box 41"/>
          <p:cNvSpPr txBox="1">
            <a:spLocks noChangeArrowheads="1"/>
          </p:cNvSpPr>
          <p:nvPr/>
        </p:nvSpPr>
        <p:spPr bwMode="auto">
          <a:xfrm>
            <a:off x="7096125" y="5818188"/>
            <a:ext cx="1714500" cy="336550"/>
          </a:xfrm>
          <a:prstGeom prst="rect">
            <a:avLst/>
          </a:prstGeom>
          <a:solidFill>
            <a:srgbClr val="CC99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/>
              <a:t>M. transv</a:t>
            </a:r>
            <a:r>
              <a:rPr lang="hu-HU" altLang="en-US" sz="1600" b="1"/>
              <a:t>.</a:t>
            </a:r>
            <a:r>
              <a:rPr lang="en-US" altLang="en-US" sz="1600" b="1"/>
              <a:t> </a:t>
            </a:r>
            <a:r>
              <a:rPr lang="hu-HU" altLang="en-US" sz="1600" b="1"/>
              <a:t>abd.</a:t>
            </a:r>
            <a:endParaRPr lang="en-US" altLang="en-US" sz="1600" b="1">
              <a:latin typeface="Times New Roman" panose="02020603050405020304" pitchFamily="18" charset="0"/>
            </a:endParaRPr>
          </a:p>
        </p:txBody>
      </p:sp>
      <p:sp>
        <p:nvSpPr>
          <p:cNvPr id="11309" name="Text Box 41"/>
          <p:cNvSpPr txBox="1">
            <a:spLocks noChangeArrowheads="1"/>
          </p:cNvSpPr>
          <p:nvPr/>
        </p:nvSpPr>
        <p:spPr bwMode="auto">
          <a:xfrm>
            <a:off x="5681663" y="4268788"/>
            <a:ext cx="2419350" cy="373062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en-US" sz="1800"/>
              <a:t>Fascia transversalis</a:t>
            </a: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11310" name="Text Box 41"/>
          <p:cNvSpPr txBox="1">
            <a:spLocks noChangeArrowheads="1"/>
          </p:cNvSpPr>
          <p:nvPr/>
        </p:nvSpPr>
        <p:spPr bwMode="auto">
          <a:xfrm>
            <a:off x="5738813" y="6411913"/>
            <a:ext cx="2559050" cy="373062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en-US" sz="1800"/>
              <a:t>Fascia transversalis</a:t>
            </a: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11311" name="Text Box 41"/>
          <p:cNvSpPr txBox="1">
            <a:spLocks noChangeArrowheads="1"/>
          </p:cNvSpPr>
          <p:nvPr/>
        </p:nvSpPr>
        <p:spPr bwMode="auto">
          <a:xfrm>
            <a:off x="2746375" y="4405313"/>
            <a:ext cx="14160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en-US" sz="1800"/>
              <a:t>Peritoneum</a:t>
            </a: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11312" name="Szövegdoboz 5"/>
          <p:cNvSpPr txBox="1">
            <a:spLocks noChangeArrowheads="1"/>
          </p:cNvSpPr>
          <p:nvPr/>
        </p:nvSpPr>
        <p:spPr bwMode="auto">
          <a:xfrm>
            <a:off x="176213" y="3203575"/>
            <a:ext cx="15319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en-US" sz="1800"/>
              <a:t>Linea alba</a:t>
            </a:r>
            <a:endParaRPr lang="en-US" altLang="en-US" sz="1800"/>
          </a:p>
        </p:txBody>
      </p:sp>
      <p:sp>
        <p:nvSpPr>
          <p:cNvPr id="11313" name="Text Box 41"/>
          <p:cNvSpPr txBox="1">
            <a:spLocks noChangeArrowheads="1"/>
          </p:cNvSpPr>
          <p:nvPr/>
        </p:nvSpPr>
        <p:spPr bwMode="auto">
          <a:xfrm>
            <a:off x="2378075" y="642938"/>
            <a:ext cx="7985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en-US" sz="1800"/>
              <a:t>Bőr</a:t>
            </a: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11314" name="Text Box 41"/>
          <p:cNvSpPr txBox="1">
            <a:spLocks noChangeArrowheads="1"/>
          </p:cNvSpPr>
          <p:nvPr/>
        </p:nvSpPr>
        <p:spPr bwMode="auto">
          <a:xfrm>
            <a:off x="3606800" y="536575"/>
            <a:ext cx="1524000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en-US" sz="1800"/>
              <a:t>Fascia spf.</a:t>
            </a: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11315" name="Text Box 41"/>
          <p:cNvSpPr txBox="1">
            <a:spLocks noChangeArrowheads="1"/>
          </p:cNvSpPr>
          <p:nvPr/>
        </p:nvSpPr>
        <p:spPr bwMode="auto">
          <a:xfrm>
            <a:off x="908050" y="2606675"/>
            <a:ext cx="1760538" cy="333375"/>
          </a:xfrm>
          <a:prstGeom prst="rect">
            <a:avLst/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en-US" sz="1800" b="1"/>
              <a:t>M. rectus abd.</a:t>
            </a:r>
            <a:endParaRPr lang="en-US" altLang="en-US" sz="1800" b="1">
              <a:latin typeface="Times New Roman" panose="02020603050405020304" pitchFamily="18" charset="0"/>
            </a:endParaRPr>
          </a:p>
        </p:txBody>
      </p:sp>
      <p:sp>
        <p:nvSpPr>
          <p:cNvPr id="11316" name="Text Box 41"/>
          <p:cNvSpPr txBox="1">
            <a:spLocks noChangeArrowheads="1"/>
          </p:cNvSpPr>
          <p:nvPr/>
        </p:nvSpPr>
        <p:spPr bwMode="auto">
          <a:xfrm>
            <a:off x="508000" y="987425"/>
            <a:ext cx="1760538" cy="333375"/>
          </a:xfrm>
          <a:prstGeom prst="rect">
            <a:avLst/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en-US" sz="1800" b="1"/>
              <a:t>M. rectus abd.</a:t>
            </a:r>
            <a:endParaRPr lang="en-US" altLang="en-US" sz="1800" b="1">
              <a:latin typeface="Times New Roman" panose="02020603050405020304" pitchFamily="18" charset="0"/>
            </a:endParaRPr>
          </a:p>
        </p:txBody>
      </p:sp>
      <p:sp>
        <p:nvSpPr>
          <p:cNvPr id="11317" name="Text Box 41"/>
          <p:cNvSpPr txBox="1">
            <a:spLocks noChangeArrowheads="1"/>
          </p:cNvSpPr>
          <p:nvPr/>
        </p:nvSpPr>
        <p:spPr bwMode="auto">
          <a:xfrm>
            <a:off x="5427663" y="2082800"/>
            <a:ext cx="2030412" cy="33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en-US" sz="1800"/>
              <a:t>Mm. intercostales</a:t>
            </a: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11318" name="Text Box 41"/>
          <p:cNvSpPr txBox="1">
            <a:spLocks noChangeArrowheads="1"/>
          </p:cNvSpPr>
          <p:nvPr/>
        </p:nvSpPr>
        <p:spPr bwMode="auto">
          <a:xfrm>
            <a:off x="5094288" y="787400"/>
            <a:ext cx="2449512" cy="33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en-US" sz="1800"/>
              <a:t>M. pectoralis major</a:t>
            </a: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11319" name="Text Box 41"/>
          <p:cNvSpPr txBox="1">
            <a:spLocks noChangeArrowheads="1"/>
          </p:cNvSpPr>
          <p:nvPr/>
        </p:nvSpPr>
        <p:spPr bwMode="auto">
          <a:xfrm>
            <a:off x="228600" y="4175125"/>
            <a:ext cx="2447925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en-US" sz="1800"/>
              <a:t>Extraperitonealis zsír</a:t>
            </a: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11320" name="Text Box 41"/>
          <p:cNvSpPr txBox="1">
            <a:spLocks noChangeArrowheads="1"/>
          </p:cNvSpPr>
          <p:nvPr/>
        </p:nvSpPr>
        <p:spPr bwMode="auto">
          <a:xfrm>
            <a:off x="7059613" y="1458913"/>
            <a:ext cx="1525587" cy="563562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en-US" sz="1600" b="1"/>
              <a:t>Aponeurosis. obl. ext. abd. </a:t>
            </a:r>
            <a:endParaRPr lang="en-US" altLang="en-US" sz="1600" b="1"/>
          </a:p>
        </p:txBody>
      </p:sp>
      <p:sp>
        <p:nvSpPr>
          <p:cNvPr id="11321" name="Text Box 41"/>
          <p:cNvSpPr txBox="1">
            <a:spLocks noChangeArrowheads="1"/>
          </p:cNvSpPr>
          <p:nvPr/>
        </p:nvSpPr>
        <p:spPr bwMode="auto">
          <a:xfrm>
            <a:off x="144463" y="2162175"/>
            <a:ext cx="2147887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en-US" sz="1800"/>
              <a:t>Proc. xyphoideus</a:t>
            </a: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62" name="Text Box 4"/>
          <p:cNvSpPr txBox="1">
            <a:spLocks noChangeArrowheads="1"/>
          </p:cNvSpPr>
          <p:nvPr/>
        </p:nvSpPr>
        <p:spPr bwMode="auto">
          <a:xfrm>
            <a:off x="1801813" y="0"/>
            <a:ext cx="55784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 sz="2800" b="1" dirty="0">
                <a:solidFill>
                  <a:srgbClr val="CC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A hasfal szerkezete, </a:t>
            </a:r>
            <a:r>
              <a:rPr lang="hu-HU" sz="2800" b="1" dirty="0" err="1">
                <a:solidFill>
                  <a:srgbClr val="CC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rectus</a:t>
            </a:r>
            <a:r>
              <a:rPr lang="hu-HU" sz="2800" b="1" dirty="0">
                <a:solidFill>
                  <a:srgbClr val="CC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-hüvely</a:t>
            </a:r>
          </a:p>
        </p:txBody>
      </p:sp>
      <p:sp>
        <p:nvSpPr>
          <p:cNvPr id="2" name="Szabadkézi sokszög 1"/>
          <p:cNvSpPr/>
          <p:nvPr/>
        </p:nvSpPr>
        <p:spPr>
          <a:xfrm>
            <a:off x="1778000" y="3808413"/>
            <a:ext cx="5160963" cy="225425"/>
          </a:xfrm>
          <a:custGeom>
            <a:avLst/>
            <a:gdLst>
              <a:gd name="connsiteX0" fmla="*/ 0 w 5160723"/>
              <a:gd name="connsiteY0" fmla="*/ 0 h 226457"/>
              <a:gd name="connsiteX1" fmla="*/ 475989 w 5160723"/>
              <a:gd name="connsiteY1" fmla="*/ 25052 h 226457"/>
              <a:gd name="connsiteX2" fmla="*/ 1027134 w 5160723"/>
              <a:gd name="connsiteY2" fmla="*/ 125261 h 226457"/>
              <a:gd name="connsiteX3" fmla="*/ 1828800 w 5160723"/>
              <a:gd name="connsiteY3" fmla="*/ 200417 h 226457"/>
              <a:gd name="connsiteX4" fmla="*/ 2329841 w 5160723"/>
              <a:gd name="connsiteY4" fmla="*/ 225469 h 226457"/>
              <a:gd name="connsiteX5" fmla="*/ 3043825 w 5160723"/>
              <a:gd name="connsiteY5" fmla="*/ 212943 h 226457"/>
              <a:gd name="connsiteX6" fmla="*/ 3632548 w 5160723"/>
              <a:gd name="connsiteY6" fmla="*/ 137787 h 226457"/>
              <a:gd name="connsiteX7" fmla="*/ 4346531 w 5160723"/>
              <a:gd name="connsiteY7" fmla="*/ 62630 h 226457"/>
              <a:gd name="connsiteX8" fmla="*/ 4722312 w 5160723"/>
              <a:gd name="connsiteY8" fmla="*/ 37578 h 226457"/>
              <a:gd name="connsiteX9" fmla="*/ 5060515 w 5160723"/>
              <a:gd name="connsiteY9" fmla="*/ 25052 h 226457"/>
              <a:gd name="connsiteX10" fmla="*/ 5160723 w 5160723"/>
              <a:gd name="connsiteY10" fmla="*/ 37578 h 226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160723" h="226457">
                <a:moveTo>
                  <a:pt x="0" y="0"/>
                </a:moveTo>
                <a:cubicBezTo>
                  <a:pt x="152400" y="2087"/>
                  <a:pt x="304800" y="4175"/>
                  <a:pt x="475989" y="25052"/>
                </a:cubicBezTo>
                <a:cubicBezTo>
                  <a:pt x="647178" y="45929"/>
                  <a:pt x="801666" y="96034"/>
                  <a:pt x="1027134" y="125261"/>
                </a:cubicBezTo>
                <a:cubicBezTo>
                  <a:pt x="1252602" y="154488"/>
                  <a:pt x="1611682" y="183716"/>
                  <a:pt x="1828800" y="200417"/>
                </a:cubicBezTo>
                <a:cubicBezTo>
                  <a:pt x="2045918" y="217118"/>
                  <a:pt x="2329841" y="225469"/>
                  <a:pt x="2329841" y="225469"/>
                </a:cubicBezTo>
                <a:cubicBezTo>
                  <a:pt x="2532345" y="227557"/>
                  <a:pt x="2826707" y="227557"/>
                  <a:pt x="3043825" y="212943"/>
                </a:cubicBezTo>
                <a:cubicBezTo>
                  <a:pt x="3260943" y="198329"/>
                  <a:pt x="3415430" y="162839"/>
                  <a:pt x="3632548" y="137787"/>
                </a:cubicBezTo>
                <a:cubicBezTo>
                  <a:pt x="3849666" y="112735"/>
                  <a:pt x="4164904" y="79331"/>
                  <a:pt x="4346531" y="62630"/>
                </a:cubicBezTo>
                <a:cubicBezTo>
                  <a:pt x="4528158" y="45929"/>
                  <a:pt x="4603315" y="43841"/>
                  <a:pt x="4722312" y="37578"/>
                </a:cubicBezTo>
                <a:cubicBezTo>
                  <a:pt x="4841309" y="31315"/>
                  <a:pt x="4987447" y="25052"/>
                  <a:pt x="5060515" y="25052"/>
                </a:cubicBezTo>
                <a:cubicBezTo>
                  <a:pt x="5133583" y="25052"/>
                  <a:pt x="5147153" y="31315"/>
                  <a:pt x="5160723" y="37578"/>
                </a:cubicBezTo>
              </a:path>
            </a:pathLst>
          </a:cu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3" name="Szabadkézi sokszög 2"/>
          <p:cNvSpPr/>
          <p:nvPr/>
        </p:nvSpPr>
        <p:spPr>
          <a:xfrm>
            <a:off x="1790700" y="6000750"/>
            <a:ext cx="5160963" cy="276225"/>
          </a:xfrm>
          <a:custGeom>
            <a:avLst/>
            <a:gdLst>
              <a:gd name="connsiteX0" fmla="*/ 0 w 5160723"/>
              <a:gd name="connsiteY0" fmla="*/ 50104 h 277221"/>
              <a:gd name="connsiteX1" fmla="*/ 488515 w 5160723"/>
              <a:gd name="connsiteY1" fmla="*/ 100208 h 277221"/>
              <a:gd name="connsiteX2" fmla="*/ 1152394 w 5160723"/>
              <a:gd name="connsiteY2" fmla="*/ 150312 h 277221"/>
              <a:gd name="connsiteX3" fmla="*/ 1841326 w 5160723"/>
              <a:gd name="connsiteY3" fmla="*/ 237995 h 277221"/>
              <a:gd name="connsiteX4" fmla="*/ 2467627 w 5160723"/>
              <a:gd name="connsiteY4" fmla="*/ 275573 h 277221"/>
              <a:gd name="connsiteX5" fmla="*/ 3106455 w 5160723"/>
              <a:gd name="connsiteY5" fmla="*/ 187891 h 277221"/>
              <a:gd name="connsiteX6" fmla="*/ 3682652 w 5160723"/>
              <a:gd name="connsiteY6" fmla="*/ 100208 h 277221"/>
              <a:gd name="connsiteX7" fmla="*/ 4108537 w 5160723"/>
              <a:gd name="connsiteY7" fmla="*/ 62630 h 277221"/>
              <a:gd name="connsiteX8" fmla="*/ 4609578 w 5160723"/>
              <a:gd name="connsiteY8" fmla="*/ 50104 h 277221"/>
              <a:gd name="connsiteX9" fmla="*/ 4935255 w 5160723"/>
              <a:gd name="connsiteY9" fmla="*/ 50104 h 277221"/>
              <a:gd name="connsiteX10" fmla="*/ 5160723 w 5160723"/>
              <a:gd name="connsiteY10" fmla="*/ 0 h 277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160723" h="277221">
                <a:moveTo>
                  <a:pt x="0" y="50104"/>
                </a:moveTo>
                <a:cubicBezTo>
                  <a:pt x="148225" y="66805"/>
                  <a:pt x="296450" y="83507"/>
                  <a:pt x="488515" y="100208"/>
                </a:cubicBezTo>
                <a:cubicBezTo>
                  <a:pt x="680580" y="116909"/>
                  <a:pt x="926926" y="127348"/>
                  <a:pt x="1152394" y="150312"/>
                </a:cubicBezTo>
                <a:cubicBezTo>
                  <a:pt x="1377862" y="173276"/>
                  <a:pt x="1622121" y="217118"/>
                  <a:pt x="1841326" y="237995"/>
                </a:cubicBezTo>
                <a:cubicBezTo>
                  <a:pt x="2060532" y="258872"/>
                  <a:pt x="2256772" y="283924"/>
                  <a:pt x="2467627" y="275573"/>
                </a:cubicBezTo>
                <a:cubicBezTo>
                  <a:pt x="2678482" y="267222"/>
                  <a:pt x="3106455" y="187891"/>
                  <a:pt x="3106455" y="187891"/>
                </a:cubicBezTo>
                <a:cubicBezTo>
                  <a:pt x="3308959" y="158664"/>
                  <a:pt x="3515638" y="121085"/>
                  <a:pt x="3682652" y="100208"/>
                </a:cubicBezTo>
                <a:cubicBezTo>
                  <a:pt x="3849666" y="79331"/>
                  <a:pt x="3954049" y="70981"/>
                  <a:pt x="4108537" y="62630"/>
                </a:cubicBezTo>
                <a:cubicBezTo>
                  <a:pt x="4263025" y="54279"/>
                  <a:pt x="4471792" y="52192"/>
                  <a:pt x="4609578" y="50104"/>
                </a:cubicBezTo>
                <a:cubicBezTo>
                  <a:pt x="4747364" y="48016"/>
                  <a:pt x="4843398" y="58455"/>
                  <a:pt x="4935255" y="50104"/>
                </a:cubicBezTo>
                <a:cubicBezTo>
                  <a:pt x="5027112" y="41753"/>
                  <a:pt x="5093917" y="20876"/>
                  <a:pt x="5160723" y="0"/>
                </a:cubicBezTo>
              </a:path>
            </a:pathLst>
          </a:cu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Dia számának helye 2"/>
          <p:cNvSpPr>
            <a:spLocks noGrp="1"/>
          </p:cNvSpPr>
          <p:nvPr>
            <p:ph type="sldNum" sz="quarter" idx="12"/>
          </p:nvPr>
        </p:nvSpPr>
        <p:spPr>
          <a:xfrm>
            <a:off x="3124200" y="6245225"/>
            <a:ext cx="2895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fld id="{8DCAFD94-D6C7-4BA0-A067-83508816B145}" type="slidenum">
              <a:rPr lang="hu-HU" altLang="en-US" sz="1400" smtClean="0">
                <a:solidFill>
                  <a:srgbClr val="CC00CC"/>
                </a:solidFill>
                <a:latin typeface="Times New Roman" panose="02020603050405020304" pitchFamily="18" charset="0"/>
              </a:rPr>
              <a:pPr algn="ctr">
                <a:spcBef>
                  <a:spcPct val="0"/>
                </a:spcBef>
                <a:buFontTx/>
                <a:buNone/>
              </a:pPr>
              <a:t>9</a:t>
            </a:fld>
            <a:endParaRPr lang="hu-HU" altLang="en-US" sz="1400" smtClean="0">
              <a:solidFill>
                <a:srgbClr val="CC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291" name="Text Box 6"/>
          <p:cNvSpPr txBox="1">
            <a:spLocks noChangeArrowheads="1"/>
          </p:cNvSpPr>
          <p:nvPr/>
        </p:nvSpPr>
        <p:spPr bwMode="auto">
          <a:xfrm>
            <a:off x="541338" y="1871663"/>
            <a:ext cx="3692525" cy="83185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en-US" sz="2400" b="1">
                <a:solidFill>
                  <a:srgbClr val="800080"/>
                </a:solidFill>
                <a:latin typeface="Arial Narrow" panose="020B0606020202030204" pitchFamily="34" charset="0"/>
              </a:rPr>
              <a:t>A mellkasfal rétegei	</a:t>
            </a:r>
            <a:endParaRPr lang="hu-HU" altLang="en-US" sz="2400">
              <a:solidFill>
                <a:srgbClr val="CC3300"/>
              </a:solidFill>
              <a:latin typeface="Arial Narrow" panose="020B0606020202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hu-HU" altLang="en-US" sz="2400">
              <a:latin typeface="Arial Narrow" panose="020B0606020202030204" pitchFamily="34" charset="0"/>
            </a:endParaRPr>
          </a:p>
        </p:txBody>
      </p:sp>
      <p:sp>
        <p:nvSpPr>
          <p:cNvPr id="54279" name="Text Box 7"/>
          <p:cNvSpPr txBox="1">
            <a:spLocks noChangeArrowheads="1"/>
          </p:cNvSpPr>
          <p:nvPr/>
        </p:nvSpPr>
        <p:spPr bwMode="auto">
          <a:xfrm>
            <a:off x="534988" y="2573338"/>
            <a:ext cx="3698875" cy="1196975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en-US" sz="2400" b="1">
                <a:latin typeface="Arial Narrow" panose="020B0606020202030204" pitchFamily="34" charset="0"/>
              </a:rPr>
              <a:t>Bőr	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2400" b="1">
                <a:latin typeface="Arial Narrow" panose="020B0606020202030204" pitchFamily="34" charset="0"/>
              </a:rPr>
              <a:t>Bőralatti zsírszövet	</a:t>
            </a:r>
          </a:p>
          <a:p>
            <a:pPr>
              <a:spcBef>
                <a:spcPct val="0"/>
              </a:spcBef>
              <a:buFontTx/>
              <a:buNone/>
            </a:pPr>
            <a:endParaRPr lang="hu-HU" altLang="en-US" sz="2400">
              <a:latin typeface="Arial Narrow" panose="020B0606020202030204" pitchFamily="34" charset="0"/>
            </a:endParaRPr>
          </a:p>
        </p:txBody>
      </p:sp>
      <p:sp>
        <p:nvSpPr>
          <p:cNvPr id="54282" name="Text Box 10"/>
          <p:cNvSpPr txBox="1">
            <a:spLocks noChangeArrowheads="1"/>
          </p:cNvSpPr>
          <p:nvPr/>
        </p:nvSpPr>
        <p:spPr bwMode="auto">
          <a:xfrm>
            <a:off x="2849563" y="469900"/>
            <a:ext cx="343376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 sz="2800" b="1">
                <a:solidFill>
                  <a:srgbClr val="CC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A törzsfal szerkezete</a:t>
            </a:r>
          </a:p>
        </p:txBody>
      </p:sp>
      <p:sp>
        <p:nvSpPr>
          <p:cNvPr id="54283" name="Text Box 11"/>
          <p:cNvSpPr txBox="1">
            <a:spLocks noChangeArrowheads="1"/>
          </p:cNvSpPr>
          <p:nvPr/>
        </p:nvSpPr>
        <p:spPr bwMode="auto">
          <a:xfrm>
            <a:off x="534988" y="3678238"/>
            <a:ext cx="3698875" cy="8318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en-US" sz="2400" b="1">
                <a:latin typeface="Arial Narrow" panose="020B0606020202030204" pitchFamily="34" charset="0"/>
              </a:rPr>
              <a:t>M. serratus anterior, stb.</a:t>
            </a:r>
          </a:p>
          <a:p>
            <a:pPr>
              <a:spcBef>
                <a:spcPct val="0"/>
              </a:spcBef>
              <a:buFontTx/>
              <a:buNone/>
            </a:pPr>
            <a:endParaRPr lang="hu-HU" altLang="en-US" sz="2400">
              <a:latin typeface="Arial Narrow" panose="020B0606020202030204" pitchFamily="34" charset="0"/>
            </a:endParaRPr>
          </a:p>
        </p:txBody>
      </p:sp>
      <p:sp>
        <p:nvSpPr>
          <p:cNvPr id="54280" name="Text Box 8"/>
          <p:cNvSpPr txBox="1">
            <a:spLocks noChangeArrowheads="1"/>
          </p:cNvSpPr>
          <p:nvPr/>
        </p:nvSpPr>
        <p:spPr bwMode="auto">
          <a:xfrm>
            <a:off x="538163" y="4422775"/>
            <a:ext cx="3695700" cy="83185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en-US" sz="2400" b="1" i="1">
                <a:latin typeface="Arial Narrow" panose="020B0606020202030204" pitchFamily="34" charset="0"/>
              </a:rPr>
              <a:t>Fascia thoracica externa –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2400" b="1" i="1">
                <a:latin typeface="Arial Narrow" panose="020B0606020202030204" pitchFamily="34" charset="0"/>
              </a:rPr>
              <a:t>a bordák periosteuma</a:t>
            </a:r>
            <a:r>
              <a:rPr lang="hu-HU" altLang="en-US" sz="2400" b="1">
                <a:latin typeface="Arial Narrow" panose="020B0606020202030204" pitchFamily="34" charset="0"/>
              </a:rPr>
              <a:t>	</a:t>
            </a:r>
            <a:endParaRPr lang="hu-HU" altLang="en-US" sz="2400">
              <a:latin typeface="Arial Narrow" panose="020B0606020202030204" pitchFamily="34" charset="0"/>
            </a:endParaRPr>
          </a:p>
        </p:txBody>
      </p:sp>
      <p:sp>
        <p:nvSpPr>
          <p:cNvPr id="12296" name="Text Box 3"/>
          <p:cNvSpPr txBox="1">
            <a:spLocks noChangeArrowheads="1"/>
          </p:cNvSpPr>
          <p:nvPr/>
        </p:nvSpPr>
        <p:spPr bwMode="auto">
          <a:xfrm>
            <a:off x="4240213" y="1871663"/>
            <a:ext cx="4340225" cy="3387725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C0C0C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en-US" sz="2400" b="1">
                <a:solidFill>
                  <a:srgbClr val="000080"/>
                </a:solidFill>
                <a:latin typeface="Arial Narrow" panose="020B0606020202030204" pitchFamily="34" charset="0"/>
              </a:rPr>
              <a:t>A hasfal rétegei</a:t>
            </a:r>
            <a:r>
              <a:rPr lang="hu-HU" altLang="en-US" sz="2400" b="1">
                <a:latin typeface="Arial Narrow" panose="020B0606020202030204" pitchFamily="34" charset="0"/>
              </a:rPr>
              <a:t>	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2400" b="1">
                <a:latin typeface="Arial Narrow" panose="020B0606020202030204" pitchFamily="34" charset="0"/>
              </a:rPr>
              <a:t>	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2400" b="1">
                <a:latin typeface="Arial Narrow" panose="020B0606020202030204" pitchFamily="34" charset="0"/>
              </a:rPr>
              <a:t>Bőr	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2400" b="1">
                <a:latin typeface="Arial Narrow" panose="020B0606020202030204" pitchFamily="34" charset="0"/>
              </a:rPr>
              <a:t>Bőralatti zsírszövet	</a:t>
            </a:r>
          </a:p>
          <a:p>
            <a:pPr>
              <a:spcBef>
                <a:spcPct val="0"/>
              </a:spcBef>
              <a:buFontTx/>
              <a:buNone/>
            </a:pPr>
            <a:endParaRPr lang="hu-HU" altLang="en-US" sz="2400" b="1">
              <a:latin typeface="Arial Narrow" panose="020B0606020202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2400" b="1">
                <a:latin typeface="Arial Narrow" panose="020B0606020202030204" pitchFamily="34" charset="0"/>
              </a:rPr>
              <a:t>M. rectus abdominis</a:t>
            </a:r>
          </a:p>
          <a:p>
            <a:pPr>
              <a:spcBef>
                <a:spcPct val="0"/>
              </a:spcBef>
              <a:buFontTx/>
              <a:buNone/>
            </a:pPr>
            <a:endParaRPr lang="hu-HU" altLang="en-US" sz="2400" b="1" i="1">
              <a:latin typeface="Arial Narrow" panose="020B0606020202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2400" b="1" i="1">
                <a:latin typeface="Arial Narrow" panose="020B0606020202030204" pitchFamily="34" charset="0"/>
              </a:rPr>
              <a:t>Fascia abdominis superficialis</a:t>
            </a:r>
          </a:p>
          <a:p>
            <a:pPr>
              <a:spcBef>
                <a:spcPct val="0"/>
              </a:spcBef>
              <a:buFontTx/>
              <a:buNone/>
            </a:pPr>
            <a:endParaRPr lang="hu-HU" altLang="en-US" sz="2400" b="1"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4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4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54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9" grpId="0" animBg="1" autoUpdateAnimBg="0"/>
      <p:bldP spid="54283" grpId="0" animBg="1" autoUpdateAnimBg="0"/>
      <p:bldP spid="54280" grpId="0" animBg="1" autoUpdateAnimBg="0"/>
    </p:bldLst>
  </p:timing>
</p:sld>
</file>

<file path=ppt/theme/theme1.xml><?xml version="1.0" encoding="utf-8"?>
<a:theme xmlns:a="http://schemas.openxmlformats.org/drawingml/2006/main" name="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lapértelmezett terv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10317</TotalTime>
  <Words>2720</Words>
  <Application>Microsoft Office PowerPoint</Application>
  <PresentationFormat>Diavetítés a képernyőre (4:3 oldalarány)</PresentationFormat>
  <Paragraphs>629</Paragraphs>
  <Slides>56</Slides>
  <Notes>5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56</vt:i4>
      </vt:variant>
    </vt:vector>
  </HeadingPairs>
  <TitlesOfParts>
    <vt:vector size="60" baseType="lpstr">
      <vt:lpstr>Arial</vt:lpstr>
      <vt:lpstr>Times New Roman</vt:lpstr>
      <vt:lpstr>Arial Narrow</vt:lpstr>
      <vt:lpstr>Alapértelmezett terv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Canalis inguinalis és hiatus subinguinalis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Bibliográfia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A hasfal rétegei</vt:lpstr>
      <vt:lpstr>PowerPoint-bemutató</vt:lpstr>
      <vt:lpstr>PowerPoint-bemutató</vt:lpstr>
    </vt:vector>
  </TitlesOfParts>
  <Company>se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szél</dc:creator>
  <cp:lastModifiedBy>Gergely Cséplő</cp:lastModifiedBy>
  <cp:revision>308</cp:revision>
  <dcterms:created xsi:type="dcterms:W3CDTF">2003-09-28T09:32:12Z</dcterms:created>
  <dcterms:modified xsi:type="dcterms:W3CDTF">2019-11-06T14:13:18Z</dcterms:modified>
</cp:coreProperties>
</file>