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3" r:id="rId2"/>
    <p:sldId id="297" r:id="rId3"/>
    <p:sldId id="295" r:id="rId4"/>
    <p:sldId id="266" r:id="rId5"/>
    <p:sldId id="257" r:id="rId6"/>
    <p:sldId id="258" r:id="rId7"/>
    <p:sldId id="281" r:id="rId8"/>
    <p:sldId id="286" r:id="rId9"/>
    <p:sldId id="271" r:id="rId10"/>
    <p:sldId id="283" r:id="rId11"/>
    <p:sldId id="285" r:id="rId12"/>
    <p:sldId id="287" r:id="rId13"/>
    <p:sldId id="279" r:id="rId14"/>
    <p:sldId id="276" r:id="rId15"/>
    <p:sldId id="289" r:id="rId16"/>
    <p:sldId id="272" r:id="rId17"/>
    <p:sldId id="282" r:id="rId18"/>
    <p:sldId id="291" r:id="rId19"/>
    <p:sldId id="284" r:id="rId20"/>
    <p:sldId id="262" r:id="rId21"/>
    <p:sldId id="264" r:id="rId22"/>
    <p:sldId id="292" r:id="rId23"/>
    <p:sldId id="259" r:id="rId24"/>
    <p:sldId id="290" r:id="rId25"/>
    <p:sldId id="294" r:id="rId26"/>
    <p:sldId id="278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66"/>
    <a:srgbClr val="FF9999"/>
    <a:srgbClr val="FFCCCC"/>
    <a:srgbClr val="FFFF99"/>
    <a:srgbClr val="FF9966"/>
    <a:srgbClr val="000066"/>
    <a:srgbClr val="663300"/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7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AACC1-AD23-480D-B7C2-1DE3603C3CB0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B3EBB-FC2E-4BD5-AD42-B3127451A7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892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B3EBB-FC2E-4BD5-AD42-B3127451A787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66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43C2-7888-4C68-B8E1-B860B5336B73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7D22A-D55D-485F-8989-90E471CE2A84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43C2-7888-4C68-B8E1-B860B5336B73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D22A-D55D-485F-8989-90E471CE2A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43C2-7888-4C68-B8E1-B860B5336B73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D22A-D55D-485F-8989-90E471CE2A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43C2-7888-4C68-B8E1-B860B5336B73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7D22A-D55D-485F-8989-90E471CE2A84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43C2-7888-4C68-B8E1-B860B5336B73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7D22A-D55D-485F-8989-90E471CE2A8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43C2-7888-4C68-B8E1-B860B5336B73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7D22A-D55D-485F-8989-90E471CE2A8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43C2-7888-4C68-B8E1-B860B5336B73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7D22A-D55D-485F-8989-90E471CE2A84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43C2-7888-4C68-B8E1-B860B5336B73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7D22A-D55D-485F-8989-90E471CE2A8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43C2-7888-4C68-B8E1-B860B5336B73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7D22A-D55D-485F-8989-90E471CE2A8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43C2-7888-4C68-B8E1-B860B5336B73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7D22A-D55D-485F-8989-90E471CE2A84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43C2-7888-4C68-B8E1-B860B5336B73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7D22A-D55D-485F-8989-90E471CE2A84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42743C2-7888-4C68-B8E1-B860B5336B73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1C7D22A-D55D-485F-8989-90E471CE2A84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Tudom&#225;ny\phd\elettan\JPEG\3con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Tudom&#225;ny\phd\fovea_triple.bm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file:///G:\TUDOMANY\ARTICLES\juhasz\retina_kereszt.bmp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G:\TUDOMANY\ARTICLES\juhasz\retina_kereszt.bm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52836" y="251229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Die Retina (</a:t>
            </a:r>
            <a:r>
              <a:rPr lang="hu-HU" sz="36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Netzhaut</a:t>
            </a:r>
            <a:r>
              <a:rPr lang="hu-HU" sz="3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  <a:endParaRPr lang="hu-HU" sz="36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652836" y="394234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9999"/>
                </a:solidFill>
              </a:rPr>
              <a:t>Prof. Dr. Pál </a:t>
            </a:r>
            <a:r>
              <a:rPr lang="hu-HU" dirty="0" err="1" smtClean="0">
                <a:solidFill>
                  <a:srgbClr val="FF9999"/>
                </a:solidFill>
              </a:rPr>
              <a:t>Röhlich</a:t>
            </a:r>
            <a:endParaRPr lang="hu-HU" dirty="0" smtClean="0">
              <a:solidFill>
                <a:srgbClr val="FFCCCC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267744" y="5373216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5. </a:t>
            </a:r>
            <a:r>
              <a:rPr lang="hu-HU" sz="1600" dirty="0" smtClean="0"/>
              <a:t>11. </a:t>
            </a:r>
            <a:r>
              <a:rPr lang="hu-HU" sz="1600" dirty="0" smtClean="0"/>
              <a:t>2019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9801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59" y="453745"/>
            <a:ext cx="2232248" cy="606444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47564" y="69269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Das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Photoreceptor-Außensegment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ist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laufend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erneuert</a:t>
            </a:r>
            <a:endParaRPr lang="hu-HU" sz="2000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7544" y="1988840"/>
            <a:ext cx="53285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Calibri" panose="020F0502020204030204" pitchFamily="34" charset="0"/>
              </a:rPr>
              <a:t>Photoreceptorscheiben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veralten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sich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brauchen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Nachschub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Calibri" panose="020F0502020204030204" pitchFamily="34" charset="0"/>
              </a:rPr>
              <a:t>Opsin</a:t>
            </a:r>
            <a:r>
              <a:rPr lang="hu-HU" sz="1400" dirty="0" smtClean="0">
                <a:latin typeface="Calibri" panose="020F0502020204030204" pitchFamily="34" charset="0"/>
              </a:rPr>
              <a:t> des </a:t>
            </a:r>
            <a:r>
              <a:rPr lang="hu-HU" sz="1400" dirty="0" err="1" smtClean="0">
                <a:latin typeface="Calibri" panose="020F0502020204030204" pitchFamily="34" charset="0"/>
              </a:rPr>
              <a:t>Sehpigments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ist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rauen</a:t>
            </a:r>
            <a:r>
              <a:rPr lang="hu-HU" sz="1400" dirty="0" smtClean="0">
                <a:latin typeface="Calibri" panose="020F0502020204030204" pitchFamily="34" charset="0"/>
              </a:rPr>
              <a:t> ER </a:t>
            </a:r>
            <a:r>
              <a:rPr lang="hu-HU" sz="1400" dirty="0" err="1" smtClean="0">
                <a:latin typeface="Calibri" panose="020F0502020204030204" pitchFamily="34" charset="0"/>
              </a:rPr>
              <a:t>synthetisiert</a:t>
            </a:r>
            <a:r>
              <a:rPr lang="hu-HU" sz="1400" dirty="0" smtClean="0">
                <a:latin typeface="Calibri" panose="020F0502020204030204" pitchFamily="34" charset="0"/>
              </a:rPr>
              <a:t>, und </a:t>
            </a:r>
            <a:r>
              <a:rPr lang="hu-HU" sz="1400" dirty="0" err="1" smtClean="0">
                <a:latin typeface="Calibri" panose="020F0502020204030204" pitchFamily="34" charset="0"/>
              </a:rPr>
              <a:t>gelangt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durch</a:t>
            </a:r>
            <a:r>
              <a:rPr lang="hu-HU" sz="1400" dirty="0" smtClean="0">
                <a:latin typeface="Calibri" panose="020F0502020204030204" pitchFamily="34" charset="0"/>
              </a:rPr>
              <a:t> den </a:t>
            </a:r>
            <a:r>
              <a:rPr lang="hu-HU" sz="1400" dirty="0" err="1" smtClean="0">
                <a:latin typeface="Calibri" panose="020F0502020204030204" pitchFamily="34" charset="0"/>
              </a:rPr>
              <a:t>Golgi-Apparat</a:t>
            </a:r>
            <a:r>
              <a:rPr lang="hu-HU" sz="1400" dirty="0" smtClean="0">
                <a:latin typeface="Calibri" panose="020F0502020204030204" pitchFamily="34" charset="0"/>
              </a:rPr>
              <a:t> und mit </a:t>
            </a:r>
            <a:r>
              <a:rPr lang="hu-HU" sz="1400" dirty="0" err="1" smtClean="0">
                <a:latin typeface="Calibri" panose="020F0502020204030204" pitchFamily="34" charset="0"/>
              </a:rPr>
              <a:t>Hilfe</a:t>
            </a:r>
            <a:r>
              <a:rPr lang="hu-HU" sz="1400" dirty="0" smtClean="0"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latin typeface="Calibri" panose="020F0502020204030204" pitchFamily="34" charset="0"/>
              </a:rPr>
              <a:t>Transportvesikeln</a:t>
            </a:r>
            <a:r>
              <a:rPr lang="hu-HU" sz="1400" dirty="0" smtClean="0">
                <a:latin typeface="Calibri" panose="020F0502020204030204" pitchFamily="34" charset="0"/>
              </a:rPr>
              <a:t> an die </a:t>
            </a:r>
            <a:r>
              <a:rPr lang="hu-HU" sz="1400" dirty="0" err="1" smtClean="0">
                <a:latin typeface="Calibri" panose="020F0502020204030204" pitchFamily="34" charset="0"/>
              </a:rPr>
              <a:t>Base</a:t>
            </a:r>
            <a:r>
              <a:rPr lang="hu-HU" sz="1400" dirty="0" smtClean="0">
                <a:latin typeface="Calibri" panose="020F0502020204030204" pitchFamily="34" charset="0"/>
              </a:rPr>
              <a:t> des </a:t>
            </a:r>
            <a:r>
              <a:rPr lang="hu-HU" sz="1400" dirty="0" err="1" smtClean="0">
                <a:latin typeface="Calibri" panose="020F0502020204030204" pitchFamily="34" charset="0"/>
              </a:rPr>
              <a:t>Ciliums</a:t>
            </a:r>
            <a:r>
              <a:rPr lang="hu-HU" sz="1400" dirty="0" smtClean="0">
                <a:latin typeface="Calibri" panose="020F0502020204030204" pitchFamily="34" charset="0"/>
              </a:rPr>
              <a:t>. Mit </a:t>
            </a:r>
            <a:r>
              <a:rPr lang="hu-HU" sz="1400" dirty="0" err="1" smtClean="0">
                <a:latin typeface="Calibri" panose="020F0502020204030204" pitchFamily="34" charset="0"/>
              </a:rPr>
              <a:t>Exocytose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wird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das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Sehpigment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Zellmembran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aufgenommen</a:t>
            </a:r>
            <a:r>
              <a:rPr lang="hu-HU" sz="1400" dirty="0" smtClean="0">
                <a:latin typeface="Calibri" panose="020F0502020204030204" pitchFamily="34" charset="0"/>
              </a:rPr>
              <a:t> und mit </a:t>
            </a:r>
            <a:r>
              <a:rPr lang="hu-HU" sz="1400" dirty="0" err="1" smtClean="0">
                <a:latin typeface="Calibri" panose="020F0502020204030204" pitchFamily="34" charset="0"/>
              </a:rPr>
              <a:t>einem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Transportmechanismus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das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Außensegment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transportiert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latin typeface="Calibri" panose="020F0502020204030204" pitchFamily="34" charset="0"/>
              </a:rPr>
              <a:t>Die </a:t>
            </a:r>
            <a:r>
              <a:rPr lang="hu-HU" sz="1400" dirty="0" err="1" smtClean="0">
                <a:latin typeface="Calibri" panose="020F0502020204030204" pitchFamily="34" charset="0"/>
              </a:rPr>
              <a:t>Membran</a:t>
            </a:r>
            <a:r>
              <a:rPr lang="hu-HU" sz="1400" dirty="0" smtClean="0">
                <a:latin typeface="Calibri" panose="020F0502020204030204" pitchFamily="34" charset="0"/>
              </a:rPr>
              <a:t> des </a:t>
            </a:r>
            <a:r>
              <a:rPr lang="hu-HU" sz="1400" dirty="0" err="1" smtClean="0">
                <a:latin typeface="Calibri" panose="020F0502020204030204" pitchFamily="34" charset="0"/>
              </a:rPr>
              <a:t>Außensegments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bildet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flache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Ausstülpungen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diese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werden</a:t>
            </a:r>
            <a:r>
              <a:rPr lang="hu-HU" sz="1400" dirty="0" smtClean="0">
                <a:latin typeface="Calibri" panose="020F0502020204030204" pitchFamily="34" charset="0"/>
              </a:rPr>
              <a:t> von der </a:t>
            </a:r>
            <a:r>
              <a:rPr lang="hu-HU" sz="1400" dirty="0" err="1" smtClean="0">
                <a:latin typeface="Calibri" panose="020F0502020204030204" pitchFamily="34" charset="0"/>
              </a:rPr>
              <a:t>Zellmembran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abgeschnürt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  <a:r>
              <a:rPr lang="hu-HU" sz="1400" dirty="0" err="1" smtClean="0">
                <a:latin typeface="Calibri" panose="020F0502020204030204" pitchFamily="34" charset="0"/>
              </a:rPr>
              <a:t>Photoreceptorscheiben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latin typeface="Calibri" panose="020F0502020204030204" pitchFamily="34" charset="0"/>
              </a:rPr>
              <a:t>Die </a:t>
            </a:r>
            <a:r>
              <a:rPr lang="hu-HU" sz="1400" dirty="0" err="1" smtClean="0">
                <a:latin typeface="Calibri" panose="020F0502020204030204" pitchFamily="34" charset="0"/>
              </a:rPr>
              <a:t>Scheiben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sind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laufend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nach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oben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gedrängt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10-11 </a:t>
            </a:r>
            <a:r>
              <a:rPr lang="hu-HU" sz="1400" dirty="0" err="1" smtClean="0">
                <a:latin typeface="Calibri" panose="020F0502020204030204" pitchFamily="34" charset="0"/>
              </a:rPr>
              <a:t>Tagen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erreichen</a:t>
            </a:r>
            <a:r>
              <a:rPr lang="hu-HU" sz="1400" dirty="0" smtClean="0">
                <a:latin typeface="Calibri" panose="020F0502020204030204" pitchFamily="34" charset="0"/>
              </a:rPr>
              <a:t> die Spitze des </a:t>
            </a:r>
            <a:r>
              <a:rPr lang="hu-HU" sz="1400" dirty="0" err="1" smtClean="0">
                <a:latin typeface="Calibri" panose="020F0502020204030204" pitchFamily="34" charset="0"/>
              </a:rPr>
              <a:t>Außensegments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Calibri" panose="020F0502020204030204" pitchFamily="34" charset="0"/>
              </a:rPr>
              <a:t>Pakete</a:t>
            </a:r>
            <a:r>
              <a:rPr lang="hu-HU" sz="1400" dirty="0" smtClean="0"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latin typeface="Calibri" panose="020F0502020204030204" pitchFamily="34" charset="0"/>
              </a:rPr>
              <a:t>Scheiben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werden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durch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das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Pigmentepithel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phagocytiert</a:t>
            </a:r>
            <a:r>
              <a:rPr lang="hu-HU" sz="1400" dirty="0" smtClean="0">
                <a:latin typeface="Calibri" panose="020F0502020204030204" pitchFamily="34" charset="0"/>
              </a:rPr>
              <a:t> und mit </a:t>
            </a:r>
            <a:r>
              <a:rPr lang="hu-HU" sz="1400" dirty="0" err="1" smtClean="0">
                <a:latin typeface="Calibri" panose="020F0502020204030204" pitchFamily="34" charset="0"/>
              </a:rPr>
              <a:t>Hilfe</a:t>
            </a:r>
            <a:r>
              <a:rPr lang="hu-HU" sz="1400" dirty="0" smtClean="0"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latin typeface="Calibri" panose="020F0502020204030204" pitchFamily="34" charset="0"/>
              </a:rPr>
              <a:t>Lysosomen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abgebaut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  <a:endParaRPr lang="hu-HU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7" y="199205"/>
            <a:ext cx="4607505" cy="342392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70" y="3717221"/>
            <a:ext cx="4027962" cy="295383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5536" y="47667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Das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Pigmentepithel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wirkt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mit den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Photoreceptorzellen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zusammen</a:t>
            </a:r>
            <a:endParaRPr lang="hu-HU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4242" y="3023339"/>
            <a:ext cx="41764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Transport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smtClean="0">
                <a:latin typeface="Calibri" panose="020F0502020204030204" pitchFamily="34" charset="0"/>
              </a:rPr>
              <a:t>von der </a:t>
            </a:r>
            <a:r>
              <a:rPr lang="hu-HU" sz="1300" dirty="0" err="1" smtClean="0">
                <a:latin typeface="Calibri" panose="020F0502020204030204" pitchFamily="34" charset="0"/>
              </a:rPr>
              <a:t>Choriocapillaris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Schicht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Richtung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Photoreceptorzellen</a:t>
            </a:r>
            <a:r>
              <a:rPr lang="hu-HU" sz="1300" dirty="0" smtClean="0">
                <a:latin typeface="Calibri" panose="020F0502020204030204" pitchFamily="34" charset="0"/>
              </a:rPr>
              <a:t> (</a:t>
            </a:r>
            <a:r>
              <a:rPr lang="hu-HU" sz="1300" dirty="0" err="1" smtClean="0">
                <a:latin typeface="Calibri" panose="020F0502020204030204" pitchFamily="34" charset="0"/>
              </a:rPr>
              <a:t>Nährstoffe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dirty="0">
                <a:latin typeface="Calibri" panose="020F0502020204030204" pitchFamily="34" charset="0"/>
              </a:rPr>
              <a:t>O</a:t>
            </a:r>
            <a:r>
              <a:rPr lang="hu-HU" sz="1300" baseline="-25000" dirty="0">
                <a:latin typeface="Calibri" panose="020F0502020204030204" pitchFamily="34" charset="0"/>
              </a:rPr>
              <a:t>2 </a:t>
            </a:r>
            <a:r>
              <a:rPr lang="hu-HU" sz="1300" baseline="-25000" dirty="0" smtClean="0">
                <a:latin typeface="Calibri" panose="020F0502020204030204" pitchFamily="34" charset="0"/>
              </a:rPr>
              <a:t>, </a:t>
            </a:r>
            <a:r>
              <a:rPr lang="hu-HU" sz="1300" dirty="0" smtClean="0">
                <a:latin typeface="Calibri" panose="020F0502020204030204" pitchFamily="34" charset="0"/>
              </a:rPr>
              <a:t>Vitamin 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3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Reisomerisierung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des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all-trans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Retinals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in</a:t>
            </a:r>
            <a:r>
              <a:rPr lang="hu-HU" sz="1300" dirty="0" smtClean="0">
                <a:latin typeface="Calibri" panose="020F0502020204030204" pitchFamily="34" charset="0"/>
              </a:rPr>
              <a:t> 11-cis </a:t>
            </a:r>
            <a:r>
              <a:rPr lang="hu-HU" sz="1300" dirty="0" err="1" smtClean="0">
                <a:latin typeface="Calibri" panose="020F0502020204030204" pitchFamily="34" charset="0"/>
              </a:rPr>
              <a:t>Retinal</a:t>
            </a:r>
            <a:r>
              <a:rPr lang="hu-HU" sz="1300" dirty="0" smtClean="0">
                <a:latin typeface="Calibri" panose="020F0502020204030204" pitchFamily="34" charset="0"/>
              </a:rPr>
              <a:t>  (</a:t>
            </a:r>
            <a:r>
              <a:rPr lang="hu-HU" sz="1300" dirty="0" err="1" smtClean="0">
                <a:latin typeface="Calibri" panose="020F0502020204030204" pitchFamily="34" charset="0"/>
              </a:rPr>
              <a:t>Isomerohydrolase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latin typeface="Calibri" panose="020F0502020204030204" pitchFamily="34" charset="0"/>
              </a:rPr>
              <a:t>lokalisiert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im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glatten</a:t>
            </a:r>
            <a:r>
              <a:rPr lang="hu-HU" sz="1300" dirty="0" smtClean="0">
                <a:latin typeface="Calibri" panose="020F0502020204030204" pitchFamily="34" charset="0"/>
              </a:rPr>
              <a:t> 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3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Phagocytose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von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veralteten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Photoreceptorscheiben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smtClean="0">
                <a:latin typeface="Calibri" panose="020F0502020204030204" pitchFamily="34" charset="0"/>
              </a:rPr>
              <a:t>(</a:t>
            </a:r>
            <a:r>
              <a:rPr lang="hu-HU" sz="1300" dirty="0" err="1" smtClean="0">
                <a:latin typeface="Calibri" panose="020F0502020204030204" pitchFamily="34" charset="0"/>
              </a:rPr>
              <a:t>Teilnahme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in</a:t>
            </a:r>
            <a:r>
              <a:rPr lang="hu-HU" sz="1300" dirty="0" smtClean="0">
                <a:latin typeface="Calibri" panose="020F0502020204030204" pitchFamily="34" charset="0"/>
              </a:rPr>
              <a:t> der </a:t>
            </a:r>
            <a:r>
              <a:rPr lang="hu-HU" sz="1300" dirty="0" err="1" smtClean="0">
                <a:latin typeface="Calibri" panose="020F0502020204030204" pitchFamily="34" charset="0"/>
              </a:rPr>
              <a:t>Erneuerung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der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Außensegmente</a:t>
            </a:r>
            <a:r>
              <a:rPr lang="hu-HU" sz="1300" dirty="0" smtClean="0">
                <a:latin typeface="Calibri" panose="020F05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3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Sekretion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von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Wachstumsfaktoren</a:t>
            </a:r>
            <a:r>
              <a:rPr lang="hu-HU" sz="1300" dirty="0" smtClean="0">
                <a:latin typeface="Calibri" panose="020F0502020204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3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Immunologische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Isolierung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des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Inneren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des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Auges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smtClean="0">
                <a:latin typeface="Calibri" panose="020F0502020204030204" pitchFamily="34" charset="0"/>
              </a:rPr>
              <a:t> (z. </a:t>
            </a:r>
            <a:r>
              <a:rPr lang="hu-HU" sz="1300" dirty="0" err="1" smtClean="0">
                <a:latin typeface="Calibri" panose="020F0502020204030204" pitchFamily="34" charset="0"/>
              </a:rPr>
              <a:t>occludens</a:t>
            </a:r>
            <a:r>
              <a:rPr lang="hu-HU" sz="1300" dirty="0" smtClean="0">
                <a:latin typeface="Calibri" panose="020F0502020204030204" pitchFamily="34" charset="0"/>
              </a:rPr>
              <a:t>: </a:t>
            </a:r>
            <a:r>
              <a:rPr lang="hu-HU" sz="1300" dirty="0" err="1" smtClean="0">
                <a:latin typeface="Calibri" panose="020F0502020204030204" pitchFamily="34" charset="0"/>
              </a:rPr>
              <a:t>tight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junction</a:t>
            </a:r>
            <a:r>
              <a:rPr lang="hu-HU" sz="1300" dirty="0" smtClean="0">
                <a:latin typeface="Calibri" panose="020F0502020204030204" pitchFamily="34" charset="0"/>
              </a:rPr>
              <a:t>!).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3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Abdeckung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der Retina von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gestreuten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Lichtstrahlen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smtClean="0">
                <a:latin typeface="Calibri" panose="020F0502020204030204" pitchFamily="34" charset="0"/>
              </a:rPr>
              <a:t>(„camera </a:t>
            </a:r>
            <a:r>
              <a:rPr lang="hu-HU" sz="1300" b="1" dirty="0" err="1" smtClean="0">
                <a:latin typeface="Calibri" panose="020F0502020204030204" pitchFamily="34" charset="0"/>
              </a:rPr>
              <a:t>obscura</a:t>
            </a:r>
            <a:r>
              <a:rPr lang="hu-HU" sz="1300" b="1" dirty="0" smtClean="0">
                <a:latin typeface="Calibri" panose="020F0502020204030204" pitchFamily="34" charset="0"/>
              </a:rPr>
              <a:t>”)</a:t>
            </a:r>
            <a:r>
              <a:rPr lang="hu-HU" sz="1300" dirty="0" smtClean="0">
                <a:latin typeface="Calibri" panose="020F0502020204030204" pitchFamily="34" charset="0"/>
              </a:rPr>
              <a:t>.</a:t>
            </a:r>
            <a:endParaRPr lang="hu-HU" sz="1300" dirty="0">
              <a:latin typeface="Calibri" panose="020F050202020403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868144" y="6409175"/>
            <a:ext cx="2592288" cy="2564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Sima felszínű </a:t>
            </a:r>
            <a:r>
              <a:rPr lang="hu-H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endoplasmás</a:t>
            </a:r>
            <a:r>
              <a:rPr lang="hu-H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reticulum</a:t>
            </a:r>
            <a:endParaRPr lang="hu-H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3602" y="1412776"/>
            <a:ext cx="417710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err="1" smtClean="0">
                <a:latin typeface="Calibri" panose="020F0502020204030204" pitchFamily="34" charset="0"/>
              </a:rPr>
              <a:t>Isoprismatisches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Epithel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latin typeface="Calibri" panose="020F0502020204030204" pitchFamily="34" charset="0"/>
              </a:rPr>
              <a:t>Invaginationen</a:t>
            </a:r>
            <a:r>
              <a:rPr lang="hu-HU" sz="1300" dirty="0" smtClean="0">
                <a:latin typeface="Calibri" panose="020F0502020204030204" pitchFamily="34" charset="0"/>
              </a:rPr>
              <a:t> der </a:t>
            </a:r>
            <a:r>
              <a:rPr lang="hu-HU" sz="1300" dirty="0" err="1" smtClean="0">
                <a:latin typeface="Calibri" panose="020F0502020204030204" pitchFamily="34" charset="0"/>
              </a:rPr>
              <a:t>Zellmembran</a:t>
            </a:r>
            <a:r>
              <a:rPr lang="hu-HU" sz="1300" dirty="0" smtClean="0">
                <a:latin typeface="Calibri" panose="020F0502020204030204" pitchFamily="34" charset="0"/>
              </a:rPr>
              <a:t> an der </a:t>
            </a:r>
            <a:r>
              <a:rPr lang="hu-HU" sz="1300" dirty="0" err="1" smtClean="0">
                <a:latin typeface="Calibri" panose="020F0502020204030204" pitchFamily="34" charset="0"/>
              </a:rPr>
              <a:t>basalen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seite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latin typeface="Calibri" panose="020F0502020204030204" pitchFamily="34" charset="0"/>
              </a:rPr>
              <a:t>apikale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plattenartige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Fortsätze</a:t>
            </a:r>
            <a:r>
              <a:rPr lang="hu-HU" sz="1300" dirty="0" smtClean="0">
                <a:latin typeface="Calibri" panose="020F0502020204030204" pitchFamily="34" charset="0"/>
              </a:rPr>
              <a:t>. </a:t>
            </a:r>
            <a:r>
              <a:rPr lang="hu-HU" sz="1300" dirty="0" err="1" smtClean="0">
                <a:latin typeface="Calibri" panose="020F0502020204030204" pitchFamily="34" charset="0"/>
              </a:rPr>
              <a:t>Pigmentgranulen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latin typeface="Calibri" panose="020F0502020204030204" pitchFamily="34" charset="0"/>
              </a:rPr>
              <a:t>stark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entwickeltes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glattes</a:t>
            </a:r>
            <a:r>
              <a:rPr lang="hu-HU" sz="1300" dirty="0" smtClean="0">
                <a:latin typeface="Calibri" panose="020F0502020204030204" pitchFamily="34" charset="0"/>
              </a:rPr>
              <a:t> ER. </a:t>
            </a:r>
            <a:r>
              <a:rPr lang="hu-HU" sz="1300" dirty="0" err="1" smtClean="0">
                <a:latin typeface="Calibri" panose="020F0502020204030204" pitchFamily="34" charset="0"/>
              </a:rPr>
              <a:t>Bruch-Membran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latin typeface="Calibri" panose="020F0502020204030204" pitchFamily="34" charset="0"/>
              </a:rPr>
              <a:t>dichtes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Kapillarnetz</a:t>
            </a:r>
            <a:r>
              <a:rPr lang="hu-HU" sz="1300" dirty="0" smtClean="0">
                <a:latin typeface="Calibri" panose="020F0502020204030204" pitchFamily="34" charset="0"/>
              </a:rPr>
              <a:t> der </a:t>
            </a:r>
            <a:r>
              <a:rPr lang="hu-HU" sz="1300" dirty="0" err="1" smtClean="0">
                <a:latin typeface="Calibri" panose="020F0502020204030204" pitchFamily="34" charset="0"/>
              </a:rPr>
              <a:t>Choriocapillaris</a:t>
            </a:r>
            <a:r>
              <a:rPr lang="hu-HU" sz="1300" dirty="0">
                <a:latin typeface="Calibri" panose="020F0502020204030204" pitchFamily="34" charset="0"/>
              </a:rPr>
              <a:t> </a:t>
            </a:r>
            <a:r>
              <a:rPr lang="hu-HU" sz="1300" dirty="0" smtClean="0">
                <a:latin typeface="Calibri" panose="020F0502020204030204" pitchFamily="34" charset="0"/>
              </a:rPr>
              <a:t>an der </a:t>
            </a:r>
            <a:r>
              <a:rPr lang="hu-HU" sz="1300" dirty="0" err="1" smtClean="0">
                <a:latin typeface="Calibri" panose="020F0502020204030204" pitchFamily="34" charset="0"/>
              </a:rPr>
              <a:t>basalen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Seite</a:t>
            </a:r>
            <a:r>
              <a:rPr lang="hu-HU" sz="1300" dirty="0" smtClean="0">
                <a:latin typeface="Calibri" panose="020F0502020204030204" pitchFamily="34" charset="0"/>
              </a:rPr>
              <a:t>. </a:t>
            </a:r>
            <a:r>
              <a:rPr lang="hu-HU" sz="1300" dirty="0" err="1" smtClean="0">
                <a:latin typeface="Calibri" panose="020F0502020204030204" pitchFamily="34" charset="0"/>
              </a:rPr>
              <a:t>Ursprung</a:t>
            </a:r>
            <a:r>
              <a:rPr lang="hu-HU" sz="1300" dirty="0" smtClean="0">
                <a:latin typeface="Calibri" panose="020F0502020204030204" pitchFamily="34" charset="0"/>
              </a:rPr>
              <a:t>: </a:t>
            </a:r>
            <a:r>
              <a:rPr lang="hu-HU" sz="1300" dirty="0" err="1" smtClean="0">
                <a:latin typeface="Calibri" panose="020F0502020204030204" pitchFamily="34" charset="0"/>
              </a:rPr>
              <a:t>Tapetumplatte</a:t>
            </a:r>
            <a:r>
              <a:rPr lang="hu-HU" sz="1300" dirty="0" smtClean="0">
                <a:latin typeface="Calibri" panose="020F0502020204030204" pitchFamily="34" charset="0"/>
              </a:rPr>
              <a:t> des </a:t>
            </a:r>
            <a:r>
              <a:rPr lang="hu-HU" sz="1300" dirty="0" err="1" smtClean="0">
                <a:latin typeface="Calibri" panose="020F0502020204030204" pitchFamily="34" charset="0"/>
              </a:rPr>
              <a:t>Augenbechers</a:t>
            </a:r>
            <a:r>
              <a:rPr lang="hu-HU" sz="1300" dirty="0" smtClean="0">
                <a:latin typeface="Calibri" panose="020F0502020204030204" pitchFamily="34" charset="0"/>
              </a:rPr>
              <a:t>.</a:t>
            </a:r>
            <a:endParaRPr lang="hu-HU" sz="1300" dirty="0">
              <a:latin typeface="Calibri" panose="020F05020202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18140" y="2715562"/>
            <a:ext cx="1273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Funktionen</a:t>
            </a:r>
            <a:r>
              <a:rPr lang="hu-HU" sz="1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:</a:t>
            </a:r>
            <a:endParaRPr lang="hu-HU" sz="16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91680" y="338053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Zapfenzellen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:</a:t>
            </a:r>
            <a:endParaRPr lang="hu-HU" sz="2000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Zellen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des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Farbensehens</a:t>
            </a:r>
            <a:endParaRPr lang="hu-HU" sz="2000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9552" y="1556792"/>
            <a:ext cx="4700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Calibri" panose="020F0502020204030204" pitchFamily="34" charset="0"/>
              </a:rPr>
              <a:t>Im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Mensch</a:t>
            </a:r>
            <a:r>
              <a:rPr lang="hu-HU" sz="1400" dirty="0" smtClean="0">
                <a:latin typeface="Calibri" panose="020F0502020204030204" pitchFamily="34" charset="0"/>
              </a:rPr>
              <a:t>  </a:t>
            </a:r>
            <a:r>
              <a:rPr lang="hu-HU" sz="1400" dirty="0" err="1" smtClean="0">
                <a:latin typeface="Calibri" panose="020F0502020204030204" pitchFamily="34" charset="0"/>
              </a:rPr>
              <a:t>gibt</a:t>
            </a:r>
            <a:r>
              <a:rPr lang="hu-HU" sz="1400" dirty="0" smtClean="0">
                <a:latin typeface="Calibri" panose="020F0502020204030204" pitchFamily="34" charset="0"/>
              </a:rPr>
              <a:t> es 3 </a:t>
            </a:r>
            <a:r>
              <a:rPr lang="hu-HU" sz="1400" dirty="0" err="1" smtClean="0">
                <a:latin typeface="Calibri" panose="020F0502020204030204" pitchFamily="34" charset="0"/>
              </a:rPr>
              <a:t>Zapfenzelltypen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für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Perception</a:t>
            </a:r>
            <a:r>
              <a:rPr lang="hu-HU" sz="1400" dirty="0" smtClean="0"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latin typeface="Calibri" panose="020F0502020204030204" pitchFamily="34" charset="0"/>
              </a:rPr>
              <a:t>drei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Grundfarben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  <a:r>
              <a:rPr lang="hu-HU" sz="1400" dirty="0" err="1" smtClean="0">
                <a:latin typeface="Calibri" panose="020F0502020204030204" pitchFamily="34" charset="0"/>
              </a:rPr>
              <a:t>blau-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grün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rotempfindliche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Zapfen</a:t>
            </a:r>
            <a:r>
              <a:rPr lang="hu-HU" sz="1400" dirty="0" smtClean="0">
                <a:latin typeface="Calibri" panose="020F0502020204030204" pitchFamily="34" charset="0"/>
              </a:rPr>
              <a:t> (S-, M- und </a:t>
            </a:r>
            <a:r>
              <a:rPr lang="hu-HU" sz="1400" dirty="0" err="1" smtClean="0">
                <a:latin typeface="Calibri" panose="020F0502020204030204" pitchFamily="34" charset="0"/>
              </a:rPr>
              <a:t>L-Zapfen</a:t>
            </a:r>
            <a:r>
              <a:rPr lang="hu-HU" sz="1400" dirty="0" smtClean="0">
                <a:latin typeface="Calibri" panose="020F0502020204030204" pitchFamily="34" charset="0"/>
              </a:rPr>
              <a:t>). </a:t>
            </a:r>
            <a:r>
              <a:rPr lang="hu-HU" sz="14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Trikromatisches</a:t>
            </a:r>
            <a:r>
              <a:rPr lang="hu-HU" sz="14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Sehen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hu-HU" sz="1400" dirty="0" smtClean="0">
                <a:latin typeface="Calibri" panose="020F0502020204030204" pitchFamily="34" charset="0"/>
              </a:rPr>
              <a:t>Die </a:t>
            </a:r>
            <a:r>
              <a:rPr lang="hu-HU" sz="1400" dirty="0" err="1" smtClean="0">
                <a:latin typeface="Calibri" panose="020F0502020204030204" pitchFamily="34" charset="0"/>
              </a:rPr>
              <a:t>S-Zapfen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bilden</a:t>
            </a:r>
            <a:r>
              <a:rPr lang="hu-HU" sz="1400" dirty="0" smtClean="0">
                <a:latin typeface="Calibri" panose="020F0502020204030204" pitchFamily="34" charset="0"/>
              </a:rPr>
              <a:t> 5-10% </a:t>
            </a:r>
            <a:r>
              <a:rPr lang="hu-HU" sz="1400" dirty="0" err="1" smtClean="0">
                <a:latin typeface="Calibri" panose="020F0502020204030204" pitchFamily="34" charset="0"/>
              </a:rPr>
              <a:t>aller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Zapfen</a:t>
            </a:r>
            <a:r>
              <a:rPr lang="hu-HU" sz="1400" dirty="0" smtClean="0">
                <a:latin typeface="Calibri" panose="020F0502020204030204" pitchFamily="34" charset="0"/>
              </a:rPr>
              <a:t>. Die Rest </a:t>
            </a:r>
            <a:r>
              <a:rPr lang="hu-HU" sz="1400" dirty="0" err="1" smtClean="0">
                <a:latin typeface="Calibri" panose="020F0502020204030204" pitchFamily="34" charset="0"/>
              </a:rPr>
              <a:t>teilt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sich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meistens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1:</a:t>
            </a:r>
            <a:r>
              <a:rPr lang="hu-HU" sz="1400" dirty="0" err="1" smtClean="0">
                <a:latin typeface="Calibri" panose="020F0502020204030204" pitchFamily="34" charset="0"/>
              </a:rPr>
              <a:t>1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Proportionen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zwischen</a:t>
            </a:r>
            <a:r>
              <a:rPr lang="hu-HU" sz="1400" dirty="0" smtClean="0">
                <a:latin typeface="Calibri" panose="020F0502020204030204" pitchFamily="34" charset="0"/>
              </a:rPr>
              <a:t> M- und </a:t>
            </a:r>
            <a:r>
              <a:rPr lang="hu-HU" sz="1400" dirty="0" err="1" smtClean="0">
                <a:latin typeface="Calibri" panose="020F0502020204030204" pitchFamily="34" charset="0"/>
              </a:rPr>
              <a:t>L-Zapfen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</a:p>
          <a:p>
            <a:r>
              <a:rPr lang="hu-HU" sz="1400" dirty="0" err="1" smtClean="0">
                <a:latin typeface="Calibri" panose="020F0502020204030204" pitchFamily="34" charset="0"/>
              </a:rPr>
              <a:t>Zahl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Zapfenzellen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Mensch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  <a:r>
              <a:rPr lang="hu-HU" sz="1400" dirty="0" err="1" smtClean="0">
                <a:latin typeface="Calibri" panose="020F0502020204030204" pitchFamily="34" charset="0"/>
              </a:rPr>
              <a:t>etwa</a:t>
            </a:r>
            <a:r>
              <a:rPr lang="hu-HU" sz="1400" dirty="0" smtClean="0">
                <a:latin typeface="Calibri" panose="020F0502020204030204" pitchFamily="34" charset="0"/>
              </a:rPr>
              <a:t> 6 </a:t>
            </a:r>
            <a:r>
              <a:rPr lang="hu-HU" sz="1400" dirty="0" err="1" smtClean="0">
                <a:latin typeface="Calibri" panose="020F0502020204030204" pitchFamily="34" charset="0"/>
              </a:rPr>
              <a:t>Millionen</a:t>
            </a:r>
            <a:endParaRPr lang="hu-HU" sz="14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5" descr="C:\Tudomány\phd\elettan\JPEG\3cone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48" y="3501008"/>
            <a:ext cx="1303460" cy="1050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14787" y="3356992"/>
            <a:ext cx="64807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Calibri" panose="020F0502020204030204" pitchFamily="34" charset="0"/>
              </a:rPr>
              <a:t>Chromophor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aller</a:t>
            </a:r>
            <a:r>
              <a:rPr lang="hu-HU" sz="1400" dirty="0" smtClean="0">
                <a:latin typeface="Calibri" panose="020F0502020204030204" pitchFamily="34" charset="0"/>
              </a:rPr>
              <a:t> 3 </a:t>
            </a:r>
            <a:r>
              <a:rPr lang="hu-HU" sz="1400" dirty="0" err="1" smtClean="0">
                <a:latin typeface="Calibri" panose="020F0502020204030204" pitchFamily="34" charset="0"/>
              </a:rPr>
              <a:t>Zapfentypen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ist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gleich</a:t>
            </a:r>
            <a:r>
              <a:rPr lang="hu-HU" sz="1400" dirty="0" smtClean="0">
                <a:latin typeface="Calibri" panose="020F0502020204030204" pitchFamily="34" charset="0"/>
              </a:rPr>
              <a:t>: 11-cis </a:t>
            </a:r>
            <a:r>
              <a:rPr lang="hu-HU" sz="1400" dirty="0" err="1" smtClean="0">
                <a:latin typeface="Calibri" panose="020F0502020204030204" pitchFamily="34" charset="0"/>
              </a:rPr>
              <a:t>Retinal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  <a:r>
              <a:rPr lang="hu-HU" sz="1400" dirty="0" err="1" smtClean="0">
                <a:latin typeface="Calibri" panose="020F0502020204030204" pitchFamily="34" charset="0"/>
              </a:rPr>
              <a:t>Ihre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verschiedenen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Farbempfindlichkeiten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wird</a:t>
            </a:r>
            <a:r>
              <a:rPr lang="hu-HU" sz="1400" dirty="0" smtClean="0">
                <a:latin typeface="Calibri" panose="020F0502020204030204" pitchFamily="34" charset="0"/>
              </a:rPr>
              <a:t> von der </a:t>
            </a:r>
            <a:r>
              <a:rPr lang="hu-HU" sz="1400" dirty="0" err="1" smtClean="0">
                <a:latin typeface="Calibri" panose="020F0502020204030204" pitchFamily="34" charset="0"/>
              </a:rPr>
              <a:t>Zusammensetzung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Lage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Aminosäure-Resten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Umgebung</a:t>
            </a:r>
            <a:r>
              <a:rPr lang="hu-HU" sz="1400" dirty="0" smtClean="0">
                <a:latin typeface="Calibri" panose="020F0502020204030204" pitchFamily="34" charset="0"/>
              </a:rPr>
              <a:t> des </a:t>
            </a:r>
            <a:r>
              <a:rPr lang="hu-HU" sz="1400" dirty="0" err="1" smtClean="0">
                <a:latin typeface="Calibri" panose="020F0502020204030204" pitchFamily="34" charset="0"/>
              </a:rPr>
              <a:t>Retinals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bestimmt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  <a:r>
              <a:rPr lang="hu-HU" sz="1400" dirty="0" err="1" smtClean="0">
                <a:latin typeface="Calibri" panose="020F0502020204030204" pitchFamily="34" charset="0"/>
              </a:rPr>
              <a:t>Drei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verschiedene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Proteine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gleichen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Proteinfamilie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u-HU" altLang="hu-HU" sz="1400" dirty="0" err="1" smtClean="0">
                <a:latin typeface="Calibri" panose="020F0502020204030204" pitchFamily="34" charset="0"/>
              </a:rPr>
              <a:t>Gen</a:t>
            </a:r>
            <a:r>
              <a:rPr lang="hu-HU" altLang="hu-HU" sz="1400" dirty="0" smtClean="0">
                <a:latin typeface="Calibri" panose="020F0502020204030204" pitchFamily="34" charset="0"/>
              </a:rPr>
              <a:t> des </a:t>
            </a:r>
            <a:r>
              <a:rPr lang="hu-HU" altLang="hu-HU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blauen</a:t>
            </a:r>
            <a:r>
              <a:rPr lang="hu-HU" altLang="hu-H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Opsins</a:t>
            </a:r>
            <a:r>
              <a:rPr lang="hu-HU" altLang="hu-H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400" dirty="0" smtClean="0">
                <a:latin typeface="Calibri" panose="020F0502020204030204" pitchFamily="34" charset="0"/>
              </a:rPr>
              <a:t>am </a:t>
            </a:r>
            <a:r>
              <a:rPr lang="hu-HU" altLang="hu-HU" sz="1400" dirty="0" err="1" smtClean="0">
                <a:latin typeface="Calibri" panose="020F0502020204030204" pitchFamily="34" charset="0"/>
              </a:rPr>
              <a:t>Chromosom</a:t>
            </a:r>
            <a:r>
              <a:rPr lang="hu-HU" altLang="hu-HU" sz="1400" dirty="0" smtClean="0">
                <a:latin typeface="Calibri" panose="020F0502020204030204" pitchFamily="34" charset="0"/>
              </a:rPr>
              <a:t> 7</a:t>
            </a:r>
            <a:r>
              <a:rPr lang="hu-HU" altLang="hu-H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hu-HU" altLang="hu-HU" sz="1400" dirty="0" err="1" smtClean="0">
                <a:latin typeface="Calibri" panose="020F0502020204030204" pitchFamily="34" charset="0"/>
              </a:rPr>
              <a:t>Gene</a:t>
            </a:r>
            <a:r>
              <a:rPr lang="hu-HU" altLang="hu-HU" sz="1400" dirty="0" smtClean="0">
                <a:latin typeface="Calibri" panose="020F0502020204030204" pitchFamily="34" charset="0"/>
              </a:rPr>
              <a:t> des </a:t>
            </a:r>
            <a:r>
              <a:rPr lang="en-US" altLang="hu-HU" sz="1400" dirty="0" smtClean="0">
                <a:latin typeface="Calibri" panose="020F0502020204030204" pitchFamily="34" charset="0"/>
              </a:rPr>
              <a:t> </a:t>
            </a:r>
            <a:r>
              <a:rPr lang="hu-HU" altLang="hu-HU" sz="1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roten</a:t>
            </a:r>
            <a:r>
              <a:rPr lang="hu-HU" altLang="hu-H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Opsins</a:t>
            </a:r>
            <a:r>
              <a:rPr lang="hu-HU" altLang="hu-H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400" dirty="0" smtClean="0">
                <a:latin typeface="Calibri" panose="020F0502020204030204" pitchFamily="34" charset="0"/>
              </a:rPr>
              <a:t>und </a:t>
            </a:r>
            <a:r>
              <a:rPr lang="hu-HU" altLang="hu-HU" sz="1400" b="1" dirty="0" err="1" smtClean="0">
                <a:solidFill>
                  <a:srgbClr val="00CC00"/>
                </a:solidFill>
                <a:latin typeface="Calibri" panose="020F0502020204030204" pitchFamily="34" charset="0"/>
              </a:rPr>
              <a:t>grünen</a:t>
            </a:r>
            <a:r>
              <a:rPr lang="hu-HU" altLang="hu-HU" sz="1400" b="1" dirty="0" smtClean="0">
                <a:solidFill>
                  <a:srgbClr val="00CC00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400" b="1" dirty="0" err="1" smtClean="0">
                <a:solidFill>
                  <a:srgbClr val="00CC00"/>
                </a:solidFill>
                <a:latin typeface="Calibri" panose="020F0502020204030204" pitchFamily="34" charset="0"/>
              </a:rPr>
              <a:t>Opsins</a:t>
            </a:r>
            <a:r>
              <a:rPr lang="en-US" alt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400" dirty="0" err="1" smtClean="0">
                <a:latin typeface="Calibri" panose="020F0502020204030204" pitchFamily="34" charset="0"/>
              </a:rPr>
              <a:t>sind</a:t>
            </a:r>
            <a:r>
              <a:rPr lang="hu-HU" alt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400" dirty="0" err="1" smtClean="0">
                <a:latin typeface="Calibri" panose="020F0502020204030204" pitchFamily="34" charset="0"/>
              </a:rPr>
              <a:t>beide</a:t>
            </a:r>
            <a:r>
              <a:rPr lang="hu-HU" altLang="hu-HU" sz="1400" dirty="0" smtClean="0">
                <a:latin typeface="Calibri" panose="020F0502020204030204" pitchFamily="34" charset="0"/>
              </a:rPr>
              <a:t> am </a:t>
            </a:r>
            <a:r>
              <a:rPr lang="hu-HU" altLang="hu-HU" sz="1400" dirty="0" err="1" smtClean="0">
                <a:latin typeface="Calibri" panose="020F0502020204030204" pitchFamily="34" charset="0"/>
              </a:rPr>
              <a:t>Ende</a:t>
            </a:r>
            <a:r>
              <a:rPr lang="hu-HU" altLang="hu-HU" sz="1400" dirty="0" smtClean="0">
                <a:latin typeface="Calibri" panose="020F0502020204030204" pitchFamily="34" charset="0"/>
              </a:rPr>
              <a:t> des </a:t>
            </a:r>
            <a:r>
              <a:rPr lang="hu-HU" altLang="hu-HU" sz="1400" smtClean="0">
                <a:latin typeface="Calibri" panose="020F0502020204030204" pitchFamily="34" charset="0"/>
              </a:rPr>
              <a:t>X-Chromosoms</a:t>
            </a:r>
            <a:r>
              <a:rPr lang="hu-HU" alt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. </a:t>
            </a:r>
            <a:endParaRPr lang="hu-HU" sz="1400" dirty="0" smtClean="0">
              <a:latin typeface="Calibri" panose="020F0502020204030204" pitchFamily="34" charset="0"/>
            </a:endParaRPr>
          </a:p>
          <a:p>
            <a:endParaRPr lang="hu-HU" sz="1400" dirty="0">
              <a:latin typeface="Calibri" panose="020F0502020204030204" pitchFamily="34" charset="0"/>
            </a:endParaRPr>
          </a:p>
          <a:p>
            <a:r>
              <a:rPr lang="hu-HU" sz="1400" dirty="0" err="1" smtClean="0">
                <a:latin typeface="Calibri" panose="020F0502020204030204" pitchFamily="34" charset="0"/>
              </a:rPr>
              <a:t>Zu</a:t>
            </a:r>
            <a:r>
              <a:rPr lang="hu-HU" sz="1400" dirty="0" smtClean="0">
                <a:latin typeface="Calibri" panose="020F0502020204030204" pitchFamily="34" charset="0"/>
              </a:rPr>
              <a:t> den </a:t>
            </a:r>
            <a:r>
              <a:rPr lang="hu-HU" sz="1400" dirty="0" err="1" smtClean="0">
                <a:latin typeface="Calibri" panose="020F0502020204030204" pitchFamily="34" charset="0"/>
              </a:rPr>
              <a:t>farbenspezifischen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Zapfenzellen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gehören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farbenspezifische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neuronale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Wege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der Retina. </a:t>
            </a:r>
            <a:r>
              <a:rPr lang="hu-HU" sz="1400" dirty="0" err="1" smtClean="0">
                <a:latin typeface="Calibri" panose="020F0502020204030204" pitchFamily="34" charset="0"/>
              </a:rPr>
              <a:t>Diese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können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nur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dann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studiert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werden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wenn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verschiedenen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Zapfentypen</a:t>
            </a:r>
            <a:r>
              <a:rPr lang="hu-HU" sz="1400" dirty="0" smtClean="0">
                <a:latin typeface="Calibri" panose="020F0502020204030204" pitchFamily="34" charset="0"/>
              </a:rPr>
              <a:t> an </a:t>
            </a:r>
            <a:r>
              <a:rPr lang="hu-HU" sz="1400" dirty="0" err="1" smtClean="0">
                <a:latin typeface="Calibri" panose="020F0502020204030204" pitchFamily="34" charset="0"/>
              </a:rPr>
              <a:t>histologischen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Präparaten</a:t>
            </a:r>
            <a:r>
              <a:rPr lang="hu-HU" sz="1400" dirty="0" smtClean="0">
                <a:latin typeface="Calibri" panose="020F0502020204030204" pitchFamily="34" charset="0"/>
              </a:rPr>
              <a:t> mit </a:t>
            </a:r>
            <a:r>
              <a:rPr lang="hu-HU" sz="1400" dirty="0" err="1" smtClean="0">
                <a:latin typeface="Calibri" panose="020F0502020204030204" pitchFamily="34" charset="0"/>
              </a:rPr>
              <a:t>Sicherheit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identifiziert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werden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können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22" y="1124744"/>
            <a:ext cx="3580563" cy="197916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012160" y="152492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endParaRPr lang="hu-HU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020272" y="190061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  <a:endParaRPr lang="hu-HU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704348" y="186347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</a:t>
            </a:r>
            <a:endParaRPr lang="hu-HU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81133" y="40466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Immuncytochemische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Identifizierung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der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Photoreceptorzellen</a:t>
            </a:r>
            <a:endParaRPr lang="hu-HU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9552" y="980728"/>
            <a:ext cx="83529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Ausgangshypothese</a:t>
            </a:r>
            <a:r>
              <a:rPr lang="hu-HU" sz="1300" dirty="0" smtClean="0">
                <a:latin typeface="Calibri" panose="020F0502020204030204" pitchFamily="34" charset="0"/>
              </a:rPr>
              <a:t>: Da </a:t>
            </a:r>
            <a:r>
              <a:rPr lang="hu-HU" sz="1300" dirty="0" err="1" smtClean="0">
                <a:latin typeface="Calibri" panose="020F0502020204030204" pitchFamily="34" charset="0"/>
              </a:rPr>
              <a:t>Chromophor</a:t>
            </a:r>
            <a:r>
              <a:rPr lang="hu-HU" sz="1300" dirty="0" smtClean="0">
                <a:latin typeface="Calibri" panose="020F0502020204030204" pitchFamily="34" charset="0"/>
              </a:rPr>
              <a:t> der </a:t>
            </a:r>
            <a:r>
              <a:rPr lang="hu-HU" sz="1300" dirty="0" err="1" smtClean="0">
                <a:latin typeface="Calibri" panose="020F0502020204030204" pitchFamily="34" charset="0"/>
              </a:rPr>
              <a:t>Sehpigmente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ist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identisch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allen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Photoreceptormolekülen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latin typeface="Calibri" panose="020F0502020204030204" pitchFamily="34" charset="0"/>
              </a:rPr>
              <a:t>für</a:t>
            </a:r>
            <a:r>
              <a:rPr lang="hu-HU" sz="1300" dirty="0" smtClean="0">
                <a:latin typeface="Calibri" panose="020F0502020204030204" pitchFamily="34" charset="0"/>
              </a:rPr>
              <a:t> die </a:t>
            </a:r>
            <a:r>
              <a:rPr lang="hu-HU" sz="1300" dirty="0" err="1" smtClean="0">
                <a:latin typeface="Calibri" panose="020F0502020204030204" pitchFamily="34" charset="0"/>
              </a:rPr>
              <a:t>verschiedenen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Farbempfindlichkeiten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muß</a:t>
            </a:r>
            <a:r>
              <a:rPr lang="hu-HU" sz="1300" dirty="0" smtClean="0">
                <a:latin typeface="Calibri" panose="020F0502020204030204" pitchFamily="34" charset="0"/>
              </a:rPr>
              <a:t>  </a:t>
            </a:r>
            <a:r>
              <a:rPr lang="hu-HU" sz="1300" dirty="0" err="1" smtClean="0">
                <a:latin typeface="Calibri" panose="020F0502020204030204" pitchFamily="34" charset="0"/>
              </a:rPr>
              <a:t>die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Proteinstruktur</a:t>
            </a:r>
            <a:r>
              <a:rPr lang="hu-HU" sz="1300" dirty="0" smtClean="0">
                <a:latin typeface="Calibri" panose="020F0502020204030204" pitchFamily="34" charset="0"/>
              </a:rPr>
              <a:t> der </a:t>
            </a:r>
            <a:r>
              <a:rPr lang="hu-HU" sz="1300" dirty="0" err="1" smtClean="0">
                <a:latin typeface="Calibri" panose="020F0502020204030204" pitchFamily="34" charset="0"/>
              </a:rPr>
              <a:t>verschidenen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Opsine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verantwortlich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sein</a:t>
            </a:r>
            <a:r>
              <a:rPr lang="hu-HU" sz="1300" dirty="0" smtClean="0">
                <a:latin typeface="Calibri" panose="020F0502020204030204" pitchFamily="34" charset="0"/>
              </a:rPr>
              <a:t>.  </a:t>
            </a:r>
            <a:r>
              <a:rPr lang="hu-HU" sz="1300" dirty="0" err="1" smtClean="0">
                <a:latin typeface="Calibri" panose="020F0502020204030204" pitchFamily="34" charset="0"/>
              </a:rPr>
              <a:t>Wenn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so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latin typeface="Calibri" panose="020F0502020204030204" pitchFamily="34" charset="0"/>
              </a:rPr>
              <a:t>dann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könnte</a:t>
            </a:r>
            <a:r>
              <a:rPr lang="hu-HU" sz="1300" dirty="0" smtClean="0">
                <a:latin typeface="Calibri" panose="020F0502020204030204" pitchFamily="34" charset="0"/>
              </a:rPr>
              <a:t> man mit  </a:t>
            </a:r>
            <a:r>
              <a:rPr lang="hu-HU" sz="1300" dirty="0" err="1" smtClean="0">
                <a:latin typeface="Calibri" panose="020F0502020204030204" pitchFamily="34" charset="0"/>
              </a:rPr>
              <a:t>spezifischen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Antikörpern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das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gesuchte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Opsin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latin typeface="Calibri" panose="020F0502020204030204" pitchFamily="34" charset="0"/>
              </a:rPr>
              <a:t>bzw</a:t>
            </a:r>
            <a:r>
              <a:rPr lang="hu-HU" sz="1300" dirty="0" smtClean="0">
                <a:latin typeface="Calibri" panose="020F0502020204030204" pitchFamily="34" charset="0"/>
              </a:rPr>
              <a:t>. </a:t>
            </a:r>
            <a:r>
              <a:rPr lang="hu-HU" sz="1300" dirty="0" err="1" smtClean="0">
                <a:latin typeface="Calibri" panose="020F0502020204030204" pitchFamily="34" charset="0"/>
              </a:rPr>
              <a:t>Farbenspezifische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Zapfenzelle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identifiziert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werden</a:t>
            </a:r>
            <a:r>
              <a:rPr lang="hu-HU" sz="1300" dirty="0" smtClean="0">
                <a:latin typeface="Calibri" panose="020F0502020204030204" pitchFamily="34" charset="0"/>
              </a:rPr>
              <a:t>. </a:t>
            </a:r>
          </a:p>
          <a:p>
            <a:endParaRPr lang="hu-HU" sz="1300" dirty="0">
              <a:latin typeface="Calibri" panose="020F0502020204030204" pitchFamily="34" charset="0"/>
            </a:endParaRPr>
          </a:p>
          <a:p>
            <a:r>
              <a:rPr lang="hu-HU" sz="13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Produktion</a:t>
            </a:r>
            <a:r>
              <a:rPr lang="hu-HU" sz="13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 von </a:t>
            </a:r>
            <a:r>
              <a:rPr lang="hu-HU" sz="13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monoklonalen</a:t>
            </a:r>
            <a:r>
              <a:rPr lang="hu-HU" sz="13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Antikörpern</a:t>
            </a:r>
            <a:r>
              <a:rPr lang="hu-HU" sz="13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gegen</a:t>
            </a:r>
            <a:r>
              <a:rPr lang="hu-HU" sz="13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Zapfen-Opsine</a:t>
            </a:r>
            <a:r>
              <a:rPr lang="hu-HU" sz="13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. </a:t>
            </a:r>
            <a:r>
              <a:rPr lang="hu-HU" sz="1300" dirty="0" err="1" smtClean="0">
                <a:latin typeface="Calibri" panose="020F0502020204030204" pitchFamily="34" charset="0"/>
              </a:rPr>
              <a:t>Mäuse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wurden</a:t>
            </a:r>
            <a:r>
              <a:rPr lang="hu-HU" sz="1300" dirty="0" smtClean="0">
                <a:latin typeface="Calibri" panose="020F0502020204030204" pitchFamily="34" charset="0"/>
              </a:rPr>
              <a:t> mit </a:t>
            </a:r>
            <a:r>
              <a:rPr lang="hu-HU" sz="1300" dirty="0" err="1" smtClean="0">
                <a:latin typeface="Calibri" panose="020F0502020204030204" pitchFamily="34" charset="0"/>
              </a:rPr>
              <a:t>aus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Tieren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isolierten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Photoreceptormembranen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immunisiert</a:t>
            </a:r>
            <a:r>
              <a:rPr lang="hu-HU" sz="1300" dirty="0" smtClean="0">
                <a:latin typeface="Calibri" panose="020F0502020204030204" pitchFamily="34" charset="0"/>
              </a:rPr>
              <a:t>. Mit </a:t>
            </a:r>
            <a:r>
              <a:rPr lang="hu-HU" sz="1300" dirty="0" err="1" smtClean="0">
                <a:latin typeface="Calibri" panose="020F0502020204030204" pitchFamily="34" charset="0"/>
              </a:rPr>
              <a:t>Hilfe</a:t>
            </a:r>
            <a:r>
              <a:rPr lang="hu-HU" sz="1300" dirty="0" smtClean="0">
                <a:latin typeface="Calibri" panose="020F0502020204030204" pitchFamily="34" charset="0"/>
              </a:rPr>
              <a:t> der </a:t>
            </a:r>
            <a:r>
              <a:rPr lang="hu-HU" sz="1300" dirty="0" err="1" smtClean="0">
                <a:latin typeface="Calibri" panose="020F0502020204030204" pitchFamily="34" charset="0"/>
              </a:rPr>
              <a:t>monoklonalen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Technik</a:t>
            </a:r>
            <a:r>
              <a:rPr lang="hu-HU" sz="1300" dirty="0" smtClean="0">
                <a:latin typeface="Calibri" panose="020F0502020204030204" pitchFamily="34" charset="0"/>
              </a:rPr>
              <a:t>  </a:t>
            </a:r>
            <a:r>
              <a:rPr lang="hu-HU" sz="1300" dirty="0" err="1" smtClean="0">
                <a:latin typeface="Calibri" panose="020F0502020204030204" pitchFamily="34" charset="0"/>
              </a:rPr>
              <a:t>produzierten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Antikörper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wurden</a:t>
            </a:r>
            <a:r>
              <a:rPr lang="hu-HU" sz="1300" dirty="0" smtClean="0">
                <a:latin typeface="Calibri" panose="020F0502020204030204" pitchFamily="34" charset="0"/>
              </a:rPr>
              <a:t> an </a:t>
            </a:r>
            <a:r>
              <a:rPr lang="hu-HU" sz="1300" dirty="0" err="1" smtClean="0">
                <a:latin typeface="Calibri" panose="020F0502020204030204" pitchFamily="34" charset="0"/>
              </a:rPr>
              <a:t>Retinaschnitten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ausgewählt</a:t>
            </a:r>
            <a:r>
              <a:rPr lang="hu-HU" sz="1300" dirty="0" smtClean="0">
                <a:latin typeface="Calibri" panose="020F0502020204030204" pitchFamily="34" charset="0"/>
              </a:rPr>
              <a:t>. </a:t>
            </a:r>
          </a:p>
          <a:p>
            <a:endParaRPr lang="hu-HU" sz="1300" b="1" dirty="0">
              <a:solidFill>
                <a:srgbClr val="FFFF99"/>
              </a:solidFill>
              <a:latin typeface="Calibri" panose="020F0502020204030204" pitchFamily="34" charset="0"/>
            </a:endParaRPr>
          </a:p>
          <a:p>
            <a:r>
              <a:rPr lang="hu-HU" sz="13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Poliklonales</a:t>
            </a:r>
            <a:r>
              <a:rPr lang="hu-HU" sz="13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Serum</a:t>
            </a:r>
            <a:r>
              <a:rPr lang="hu-HU" sz="13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gegen</a:t>
            </a:r>
            <a:r>
              <a:rPr lang="hu-HU" sz="13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Stäbchen-Opsin</a:t>
            </a:r>
            <a:r>
              <a:rPr lang="hu-HU" sz="13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 (</a:t>
            </a:r>
            <a:r>
              <a:rPr lang="hu-HU" sz="13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Rhodopsin</a:t>
            </a:r>
            <a:r>
              <a:rPr lang="hu-HU" sz="13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). </a:t>
            </a:r>
            <a:endParaRPr lang="hu-HU" sz="1300" dirty="0">
              <a:latin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65691"/>
            <a:ext cx="2992688" cy="178867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42232" y="3559185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Ergebnis</a:t>
            </a:r>
            <a:r>
              <a:rPr lang="hu-HU" sz="14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:</a:t>
            </a:r>
            <a:r>
              <a:rPr lang="hu-HU" sz="1400" dirty="0">
                <a:latin typeface="Calibri" panose="020F0502020204030204" pitchFamily="34" charset="0"/>
              </a:rPr>
              <a:t>	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OS-2</a:t>
            </a:r>
            <a:r>
              <a:rPr lang="hu-HU" sz="1400" dirty="0">
                <a:latin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</a:rPr>
              <a:t>Antikörper</a:t>
            </a:r>
            <a:r>
              <a:rPr lang="hu-HU" sz="1400" dirty="0">
                <a:latin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</a:rPr>
              <a:t>für</a:t>
            </a:r>
            <a:r>
              <a:rPr lang="hu-HU" sz="1400" dirty="0">
                <a:latin typeface="Calibri" panose="020F0502020204030204" pitchFamily="34" charset="0"/>
              </a:rPr>
              <a:t> </a:t>
            </a:r>
            <a:r>
              <a:rPr lang="hu-HU" sz="1400" dirty="0" smtClean="0">
                <a:latin typeface="Calibri" panose="020F0502020204030204" pitchFamily="34" charset="0"/>
              </a:rPr>
              <a:t>die </a:t>
            </a:r>
            <a:r>
              <a:rPr lang="hu-HU" sz="1400" dirty="0" err="1" smtClean="0">
                <a:latin typeface="Calibri" panose="020F0502020204030204" pitchFamily="34" charset="0"/>
              </a:rPr>
              <a:t>Identifizierung</a:t>
            </a:r>
            <a:r>
              <a:rPr lang="hu-HU" sz="1400" dirty="0" smtClean="0">
                <a:latin typeface="Calibri" panose="020F0502020204030204" pitchFamily="34" charset="0"/>
              </a:rPr>
              <a:t> der 	</a:t>
            </a:r>
            <a:r>
              <a:rPr lang="hu-HU" sz="14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blauempfindlichen</a:t>
            </a:r>
            <a:r>
              <a:rPr lang="hu-HU" sz="1400" dirty="0" smtClean="0">
                <a:latin typeface="Calibri" panose="020F0502020204030204" pitchFamily="34" charset="0"/>
              </a:rPr>
              <a:t> (S) </a:t>
            </a:r>
            <a:r>
              <a:rPr lang="hu-HU" sz="1400" dirty="0" err="1" smtClean="0">
                <a:latin typeface="Calibri" panose="020F0502020204030204" pitchFamily="34" charset="0"/>
              </a:rPr>
              <a:t>Zapfen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</a:p>
          <a:p>
            <a:endParaRPr lang="hu-HU" sz="1400" dirty="0">
              <a:latin typeface="Calibri" panose="020F0502020204030204" pitchFamily="34" charset="0"/>
            </a:endParaRPr>
          </a:p>
          <a:p>
            <a:r>
              <a:rPr lang="hu-HU" sz="1400" dirty="0">
                <a:latin typeface="Calibri" panose="020F0502020204030204" pitchFamily="34" charset="0"/>
              </a:rPr>
              <a:t>	</a:t>
            </a:r>
            <a:r>
              <a:rPr lang="hu-HU" sz="1400" b="1" dirty="0">
                <a:solidFill>
                  <a:srgbClr val="FF7C80"/>
                </a:solidFill>
                <a:latin typeface="Calibri" panose="020F0502020204030204" pitchFamily="34" charset="0"/>
              </a:rPr>
              <a:t> COS-1 </a:t>
            </a:r>
            <a:r>
              <a:rPr lang="hu-HU" sz="1400" dirty="0" err="1" smtClean="0">
                <a:latin typeface="Calibri" panose="020F0502020204030204" pitchFamily="34" charset="0"/>
              </a:rPr>
              <a:t>Antikörper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für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Identifizierung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b="1" dirty="0" smtClean="0">
                <a:solidFill>
                  <a:srgbClr val="FF7C80"/>
                </a:solidFill>
                <a:latin typeface="Calibri" panose="020F0502020204030204" pitchFamily="34" charset="0"/>
              </a:rPr>
              <a:t> 	</a:t>
            </a:r>
            <a:r>
              <a:rPr lang="hu-HU" sz="1400" b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grün</a:t>
            </a:r>
            <a:r>
              <a:rPr lang="hu-HU" sz="1400" b="1" dirty="0" smtClean="0">
                <a:solidFill>
                  <a:srgbClr val="FF7C80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smtClean="0">
                <a:latin typeface="Calibri" panose="020F0502020204030204" pitchFamily="34" charset="0"/>
              </a:rPr>
              <a:t>und</a:t>
            </a:r>
            <a:r>
              <a:rPr lang="hu-HU" sz="1400" b="1" dirty="0" smtClean="0">
                <a:solidFill>
                  <a:srgbClr val="FF7C80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FF7C80"/>
                </a:solidFill>
                <a:latin typeface="Calibri" panose="020F0502020204030204" pitchFamily="34" charset="0"/>
              </a:rPr>
              <a:t>rot-</a:t>
            </a:r>
            <a:r>
              <a:rPr lang="hu-HU" sz="1400" dirty="0" err="1" smtClean="0">
                <a:latin typeface="Calibri" panose="020F0502020204030204" pitchFamily="34" charset="0"/>
              </a:rPr>
              <a:t>empfindlichen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b="1" dirty="0" smtClean="0">
                <a:solidFill>
                  <a:srgbClr val="FF7C80"/>
                </a:solidFill>
                <a:latin typeface="Calibri" panose="020F0502020204030204" pitchFamily="34" charset="0"/>
              </a:rPr>
              <a:t>(M/L) </a:t>
            </a:r>
            <a:r>
              <a:rPr lang="hu-HU" sz="1400" dirty="0" err="1" smtClean="0">
                <a:latin typeface="Calibri" panose="020F0502020204030204" pitchFamily="34" charset="0"/>
              </a:rPr>
              <a:t>Zapfen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  <a:r>
              <a:rPr lang="hu-HU" sz="1400" b="1" dirty="0" smtClean="0">
                <a:solidFill>
                  <a:srgbClr val="FF7C80"/>
                </a:solidFill>
                <a:latin typeface="Calibri" panose="020F0502020204030204" pitchFamily="34" charset="0"/>
              </a:rPr>
              <a:t> </a:t>
            </a:r>
            <a:endParaRPr lang="hu-HU" sz="1400" dirty="0">
              <a:latin typeface="Calibri" panose="020F0502020204030204" pitchFamily="34" charset="0"/>
            </a:endParaRPr>
          </a:p>
          <a:p>
            <a:r>
              <a:rPr lang="hu-HU" sz="1400" dirty="0">
                <a:latin typeface="Calibri" panose="020F0502020204030204" pitchFamily="34" charset="0"/>
              </a:rPr>
              <a:t>	</a:t>
            </a:r>
            <a:endParaRPr lang="hu-HU" sz="1400" dirty="0" smtClean="0">
              <a:latin typeface="Calibri" panose="020F0502020204030204" pitchFamily="34" charset="0"/>
            </a:endParaRPr>
          </a:p>
          <a:p>
            <a:r>
              <a:rPr lang="hu-HU" sz="1400" b="1" dirty="0">
                <a:solidFill>
                  <a:srgbClr val="FFFF99"/>
                </a:solidFill>
                <a:latin typeface="Calibri" panose="020F0502020204030204" pitchFamily="34" charset="0"/>
              </a:rPr>
              <a:t>	</a:t>
            </a:r>
            <a:r>
              <a:rPr lang="hu-HU" sz="14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AO </a:t>
            </a:r>
            <a:r>
              <a:rPr lang="hu-HU" sz="1400" dirty="0" err="1" smtClean="0">
                <a:latin typeface="Calibri" panose="020F0502020204030204" pitchFamily="34" charset="0"/>
              </a:rPr>
              <a:t>poliklonaler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Antikörper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zur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Erkennung</a:t>
            </a:r>
            <a:r>
              <a:rPr lang="hu-HU" sz="1400" dirty="0" smtClean="0">
                <a:latin typeface="Calibri" panose="020F0502020204030204" pitchFamily="34" charset="0"/>
              </a:rPr>
              <a:t> der 	</a:t>
            </a:r>
            <a:r>
              <a:rPr lang="hu-HU" sz="1400" dirty="0" err="1" smtClean="0">
                <a:latin typeface="Calibri" panose="020F0502020204030204" pitchFamily="34" charset="0"/>
              </a:rPr>
              <a:t>Stäbchen</a:t>
            </a:r>
            <a:r>
              <a:rPr lang="hu-HU" sz="1400" dirty="0" smtClean="0">
                <a:latin typeface="Calibri" panose="020F0502020204030204" pitchFamily="34" charset="0"/>
              </a:rPr>
              <a:t>.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34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Tudomány\phd\fovea_triple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51" y="1432128"/>
            <a:ext cx="7574674" cy="48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92100" y="292100"/>
            <a:ext cx="845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Photoreceptormozaik</a:t>
            </a:r>
            <a:r>
              <a:rPr lang="hu-HU" altLang="hu-HU" sz="2000" b="1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in</a:t>
            </a:r>
            <a:r>
              <a:rPr lang="hu-HU" altLang="hu-HU" sz="2000" b="1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der </a:t>
            </a:r>
            <a:r>
              <a:rPr lang="hu-HU" altLang="hu-HU" sz="2000" b="1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Randzone</a:t>
            </a:r>
            <a:r>
              <a:rPr lang="hu-HU" altLang="hu-HU" sz="2000" b="1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der</a:t>
            </a:r>
            <a:r>
              <a:rPr lang="hu-HU" altLang="hu-HU" sz="2000" b="1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Fovea</a:t>
            </a:r>
            <a:r>
              <a:rPr lang="hu-HU" altLang="hu-HU" sz="2000" b="1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centralis</a:t>
            </a:r>
            <a:endParaRPr lang="hu-HU" altLang="hu-HU" sz="2000" b="1" dirty="0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11560" y="643436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err="1" smtClean="0">
                <a:latin typeface="Calibri" panose="020F0502020204030204" pitchFamily="34" charset="0"/>
              </a:rPr>
              <a:t>Immunhistochemie</a:t>
            </a:r>
            <a:r>
              <a:rPr lang="hu-HU" sz="1500" dirty="0" smtClean="0">
                <a:latin typeface="Calibri" panose="020F0502020204030204" pitchFamily="34" charset="0"/>
              </a:rPr>
              <a:t> mit </a:t>
            </a:r>
            <a:r>
              <a:rPr lang="hu-HU" sz="1500" dirty="0" err="1" smtClean="0">
                <a:latin typeface="Calibri" panose="020F0502020204030204" pitchFamily="34" charset="0"/>
              </a:rPr>
              <a:t>Photoreceptor-spezifischen</a:t>
            </a:r>
            <a:r>
              <a:rPr lang="hu-HU" sz="1500" dirty="0" smtClean="0">
                <a:latin typeface="Calibri" panose="020F0502020204030204" pitchFamily="34" charset="0"/>
              </a:rPr>
              <a:t> </a:t>
            </a:r>
            <a:r>
              <a:rPr lang="hu-HU" sz="1500" dirty="0" err="1" smtClean="0">
                <a:latin typeface="Calibri" panose="020F0502020204030204" pitchFamily="34" charset="0"/>
              </a:rPr>
              <a:t>Antikörpern</a:t>
            </a:r>
            <a:r>
              <a:rPr lang="hu-HU" sz="1500" dirty="0" smtClean="0">
                <a:latin typeface="Calibri" panose="020F0502020204030204" pitchFamily="34" charset="0"/>
              </a:rPr>
              <a:t> an </a:t>
            </a:r>
            <a:r>
              <a:rPr lang="hu-HU" sz="1500" dirty="0" err="1" smtClean="0">
                <a:latin typeface="Calibri" panose="020F0502020204030204" pitchFamily="34" charset="0"/>
              </a:rPr>
              <a:t>Serienschnitten</a:t>
            </a:r>
            <a:r>
              <a:rPr lang="hu-HU" sz="1500" dirty="0" smtClean="0">
                <a:latin typeface="Calibri" panose="020F0502020204030204" pitchFamily="34" charset="0"/>
              </a:rPr>
              <a:t>. </a:t>
            </a:r>
            <a:r>
              <a:rPr lang="hu-HU" sz="1500" dirty="0" err="1" smtClean="0">
                <a:latin typeface="Calibri" panose="020F0502020204030204" pitchFamily="34" charset="0"/>
              </a:rPr>
              <a:t>Punkte</a:t>
            </a:r>
            <a:r>
              <a:rPr lang="hu-HU" sz="1500" dirty="0" smtClean="0">
                <a:latin typeface="Calibri" panose="020F0502020204030204" pitchFamily="34" charset="0"/>
              </a:rPr>
              <a:t> am </a:t>
            </a:r>
            <a:r>
              <a:rPr lang="hu-HU" sz="1500" dirty="0" err="1" smtClean="0">
                <a:latin typeface="Calibri" panose="020F0502020204030204" pitchFamily="34" charset="0"/>
              </a:rPr>
              <a:t>Bild</a:t>
            </a:r>
            <a:r>
              <a:rPr lang="hu-HU" sz="1500" dirty="0" smtClean="0">
                <a:latin typeface="Calibri" panose="020F0502020204030204" pitchFamily="34" charset="0"/>
              </a:rPr>
              <a:t> </a:t>
            </a:r>
            <a:r>
              <a:rPr lang="hu-HU" sz="1500" dirty="0" err="1" smtClean="0">
                <a:latin typeface="Calibri" panose="020F0502020204030204" pitchFamily="34" charset="0"/>
              </a:rPr>
              <a:t>sind</a:t>
            </a:r>
            <a:r>
              <a:rPr lang="hu-HU" sz="1500" dirty="0" smtClean="0">
                <a:latin typeface="Calibri" panose="020F0502020204030204" pitchFamily="34" charset="0"/>
              </a:rPr>
              <a:t> </a:t>
            </a:r>
            <a:r>
              <a:rPr lang="hu-HU" sz="1500" dirty="0" err="1" smtClean="0">
                <a:latin typeface="Calibri" panose="020F0502020204030204" pitchFamily="34" charset="0"/>
              </a:rPr>
              <a:t>Querschnitte</a:t>
            </a:r>
            <a:r>
              <a:rPr lang="hu-HU" sz="1500" dirty="0" smtClean="0">
                <a:latin typeface="Calibri" panose="020F0502020204030204" pitchFamily="34" charset="0"/>
              </a:rPr>
              <a:t> von </a:t>
            </a:r>
            <a:r>
              <a:rPr lang="hu-HU" sz="1500" dirty="0" err="1" smtClean="0">
                <a:latin typeface="Calibri" panose="020F0502020204030204" pitchFamily="34" charset="0"/>
              </a:rPr>
              <a:t>Außensegmenten</a:t>
            </a:r>
            <a:r>
              <a:rPr lang="hu-HU" sz="1500" dirty="0" smtClean="0">
                <a:latin typeface="Calibri" panose="020F0502020204030204" pitchFamily="34" charset="0"/>
              </a:rPr>
              <a:t>. </a:t>
            </a:r>
            <a:endParaRPr lang="hu-HU" sz="1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60" y="1346702"/>
            <a:ext cx="4430134" cy="49611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33313" y="42170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Photoreceptorzellen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in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der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menschlichen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Retina</a:t>
            </a:r>
          </a:p>
          <a:p>
            <a:pPr algn="ctr"/>
            <a:r>
              <a:rPr lang="hu-HU" sz="16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Immunhistochemie</a:t>
            </a:r>
            <a:r>
              <a:rPr lang="hu-HU" sz="1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mit </a:t>
            </a:r>
            <a:r>
              <a:rPr lang="hu-HU" sz="16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farbenspezifischen</a:t>
            </a:r>
            <a:r>
              <a:rPr lang="hu-HU" sz="1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hu-HU" sz="16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Antikörpern</a:t>
            </a:r>
            <a:endParaRPr lang="hu-HU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75657" y="6356938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>
                <a:latin typeface="Calibri" panose="020F0502020204030204" pitchFamily="34" charset="0"/>
              </a:rPr>
              <a:t>Durchschnitt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einer</a:t>
            </a:r>
            <a:r>
              <a:rPr lang="hu-HU" sz="1200" dirty="0" smtClean="0">
                <a:latin typeface="Calibri" panose="020F0502020204030204" pitchFamily="34" charset="0"/>
              </a:rPr>
              <a:t>  </a:t>
            </a:r>
            <a:r>
              <a:rPr lang="hu-HU" sz="1200" dirty="0" err="1" smtClean="0">
                <a:latin typeface="Calibri" panose="020F0502020204030204" pitchFamily="34" charset="0"/>
              </a:rPr>
              <a:t>humaner</a:t>
            </a:r>
            <a:r>
              <a:rPr lang="hu-HU" sz="1200" dirty="0" smtClean="0">
                <a:latin typeface="Calibri" panose="020F0502020204030204" pitchFamily="34" charset="0"/>
              </a:rPr>
              <a:t> Retina, </a:t>
            </a:r>
            <a:r>
              <a:rPr lang="hu-HU" sz="1200" dirty="0" err="1" smtClean="0">
                <a:latin typeface="Calibri" panose="020F0502020204030204" pitchFamily="34" charset="0"/>
              </a:rPr>
              <a:t>Präparat</a:t>
            </a:r>
            <a:r>
              <a:rPr lang="hu-HU" sz="1200" dirty="0" smtClean="0">
                <a:latin typeface="Calibri" panose="020F0502020204030204" pitchFamily="34" charset="0"/>
              </a:rPr>
              <a:t> und </a:t>
            </a:r>
            <a:r>
              <a:rPr lang="hu-HU" sz="1200" dirty="0" err="1" smtClean="0">
                <a:latin typeface="Calibri" panose="020F0502020204030204" pitchFamily="34" charset="0"/>
              </a:rPr>
              <a:t>Aufnahme</a:t>
            </a:r>
            <a:r>
              <a:rPr lang="hu-HU" sz="1200" dirty="0" smtClean="0">
                <a:latin typeface="Calibri" panose="020F0502020204030204" pitchFamily="34" charset="0"/>
              </a:rPr>
              <a:t> von Dr. Szabó Arnold</a:t>
            </a:r>
            <a:endParaRPr lang="hu-HU" sz="1200" dirty="0">
              <a:latin typeface="Calibri" panose="020F05020202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696236" y="1854696"/>
            <a:ext cx="149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Calibri" panose="020F0502020204030204" pitchFamily="34" charset="0"/>
              </a:rPr>
              <a:t>Pigmentepithel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70" y="185806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latin typeface="Calibri" panose="020F0502020204030204" pitchFamily="34" charset="0"/>
              </a:rPr>
              <a:t>Außensegmente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Stäbchenzellen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696236" y="2343381"/>
            <a:ext cx="190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Grün</a:t>
            </a:r>
            <a:r>
              <a:rPr lang="hu-HU" sz="1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hu-HU" sz="1400" b="1" dirty="0" err="1" smtClean="0">
                <a:solidFill>
                  <a:srgbClr val="FF7C80"/>
                </a:solidFill>
                <a:latin typeface="Calibri" panose="020F0502020204030204" pitchFamily="34" charset="0"/>
              </a:rPr>
              <a:t>Rot</a:t>
            </a:r>
            <a:r>
              <a:rPr lang="hu-HU" sz="1400" dirty="0" err="1" smtClean="0">
                <a:latin typeface="Calibri" panose="020F0502020204030204" pitchFamily="34" charset="0"/>
              </a:rPr>
              <a:t>-empfindliche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Zapfenzelle</a:t>
            </a:r>
            <a:endParaRPr lang="hu-HU" sz="1400" dirty="0" smtClean="0">
              <a:latin typeface="Calibri" panose="020F0502020204030204" pitchFamily="34" charset="0"/>
            </a:endParaRPr>
          </a:p>
          <a:p>
            <a:r>
              <a:rPr lang="hu-HU" sz="1400" dirty="0" err="1" smtClean="0">
                <a:latin typeface="Calibri" panose="020F0502020204030204" pitchFamily="34" charset="0"/>
              </a:rPr>
              <a:t>Außensegment</a:t>
            </a:r>
            <a:endParaRPr lang="hu-HU" sz="1400" dirty="0" smtClean="0">
              <a:latin typeface="Calibri" panose="020F0502020204030204" pitchFamily="34" charset="0"/>
            </a:endParaRPr>
          </a:p>
          <a:p>
            <a:r>
              <a:rPr lang="hu-HU" sz="1400" dirty="0" err="1">
                <a:latin typeface="Calibri" panose="020F0502020204030204" pitchFamily="34" charset="0"/>
              </a:rPr>
              <a:t>Innensegment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9512" y="2482054"/>
            <a:ext cx="1817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Blau-</a:t>
            </a:r>
            <a:r>
              <a:rPr lang="hu-HU" sz="1400" dirty="0" err="1" smtClean="0">
                <a:latin typeface="Calibri" panose="020F0502020204030204" pitchFamily="34" charset="0"/>
              </a:rPr>
              <a:t>empfindliche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Zapfenzelle</a:t>
            </a:r>
            <a:r>
              <a:rPr lang="hu-H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hu-HU" sz="1400" dirty="0" err="1" smtClean="0">
                <a:latin typeface="Calibri" panose="020F0502020204030204" pitchFamily="34" charset="0"/>
              </a:rPr>
              <a:t>Außensegment</a:t>
            </a:r>
            <a:endParaRPr lang="hu-HU" sz="1400" dirty="0" smtClean="0">
              <a:latin typeface="Calibri" panose="020F0502020204030204" pitchFamily="34" charset="0"/>
            </a:endParaRPr>
          </a:p>
          <a:p>
            <a:r>
              <a:rPr lang="hu-HU" sz="1400" dirty="0" err="1" smtClean="0">
                <a:latin typeface="Calibri" panose="020F0502020204030204" pitchFamily="34" charset="0"/>
              </a:rPr>
              <a:t>Innensegment</a:t>
            </a:r>
            <a:endParaRPr lang="hu-HU" sz="1400" dirty="0" smtClean="0">
              <a:latin typeface="Calibri" panose="020F050202020403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696236" y="4437111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Calibri" panose="020F0502020204030204" pitchFamily="34" charset="0"/>
              </a:rPr>
              <a:t>Zapfenfaser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719036" y="514731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Calibri" panose="020F0502020204030204" pitchFamily="34" charset="0"/>
              </a:rPr>
              <a:t>Synaptisches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Füßchen</a:t>
            </a:r>
            <a:endParaRPr lang="hu-HU" sz="1400" dirty="0">
              <a:latin typeface="Calibri" panose="020F0502020204030204" pitchFamily="34" charset="0"/>
            </a:endParaRPr>
          </a:p>
        </p:txBody>
      </p:sp>
      <p:cxnSp>
        <p:nvCxnSpPr>
          <p:cNvPr id="16" name="Egyenes összekötő nyíllal 15"/>
          <p:cNvCxnSpPr>
            <a:stCxn id="6" idx="3"/>
          </p:cNvCxnSpPr>
          <p:nvPr/>
        </p:nvCxnSpPr>
        <p:spPr>
          <a:xfrm>
            <a:off x="1729662" y="2119673"/>
            <a:ext cx="518948" cy="1763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1333313" y="2780928"/>
            <a:ext cx="1272767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1333313" y="3197576"/>
            <a:ext cx="1078447" cy="8471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>
            <a:off x="5076056" y="3140968"/>
            <a:ext cx="1620180" cy="1413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 flipV="1">
            <a:off x="5076056" y="2888940"/>
            <a:ext cx="1620180" cy="701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H="1">
            <a:off x="5436096" y="2008585"/>
            <a:ext cx="122413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H="1">
            <a:off x="5039115" y="5301208"/>
            <a:ext cx="162111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H="1">
            <a:off x="4976428" y="4594322"/>
            <a:ext cx="17198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flipH="1">
            <a:off x="5083467" y="3827273"/>
            <a:ext cx="16127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övegdoboz 38"/>
          <p:cNvSpPr txBox="1"/>
          <p:nvPr/>
        </p:nvSpPr>
        <p:spPr>
          <a:xfrm>
            <a:off x="6732240" y="367338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latin typeface="Calibri" panose="020F0502020204030204" pitchFamily="34" charset="0"/>
              </a:rPr>
              <a:t>P</a:t>
            </a:r>
            <a:r>
              <a:rPr lang="hu-HU" sz="1400" dirty="0" err="1" smtClean="0">
                <a:latin typeface="Calibri" panose="020F0502020204030204" pitchFamily="34" charset="0"/>
              </a:rPr>
              <a:t>erikaryon</a:t>
            </a:r>
            <a:endParaRPr lang="hu-HU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67098" y="3480622"/>
            <a:ext cx="2223004" cy="1508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3448" y="3474699"/>
            <a:ext cx="2231127" cy="150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8376" y="3496555"/>
            <a:ext cx="2211184" cy="1504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1001484" y="5811590"/>
            <a:ext cx="1422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1600" b="1" dirty="0">
                <a:solidFill>
                  <a:srgbClr val="FFFF66"/>
                </a:solidFill>
                <a:latin typeface="Calibri" panose="020F0502020204030204" pitchFamily="34" charset="0"/>
              </a:rPr>
              <a:t>1,35 mm</a:t>
            </a:r>
          </a:p>
        </p:txBody>
      </p:sp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3516877" y="5821469"/>
            <a:ext cx="1422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1600" b="1" dirty="0">
                <a:solidFill>
                  <a:srgbClr val="FFFF66"/>
                </a:solidFill>
                <a:latin typeface="Calibri" panose="020F0502020204030204" pitchFamily="34" charset="0"/>
              </a:rPr>
              <a:t>5 mm</a:t>
            </a:r>
          </a:p>
        </p:txBody>
      </p:sp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5867400" y="5811590"/>
            <a:ext cx="1422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1600" b="1" dirty="0">
                <a:solidFill>
                  <a:srgbClr val="FFFF66"/>
                </a:solidFill>
                <a:latin typeface="Calibri" panose="020F0502020204030204" pitchFamily="34" charset="0"/>
              </a:rPr>
              <a:t>8 mm</a:t>
            </a:r>
          </a:p>
        </p:txBody>
      </p:sp>
      <p:sp>
        <p:nvSpPr>
          <p:cNvPr id="267274" name="Text Box 10"/>
          <p:cNvSpPr txBox="1">
            <a:spLocks noChangeArrowheads="1"/>
          </p:cNvSpPr>
          <p:nvPr/>
        </p:nvSpPr>
        <p:spPr bwMode="auto">
          <a:xfrm>
            <a:off x="527440" y="908720"/>
            <a:ext cx="40855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hu-HU" altLang="hu-HU" sz="2000" b="1" dirty="0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267275" name="Text Box 11"/>
          <p:cNvSpPr txBox="1">
            <a:spLocks noChangeArrowheads="1"/>
          </p:cNvSpPr>
          <p:nvPr/>
        </p:nvSpPr>
        <p:spPr bwMode="auto">
          <a:xfrm>
            <a:off x="7812360" y="5386065"/>
            <a:ext cx="7171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1100" b="1" dirty="0" err="1"/>
              <a:t>Curcio</a:t>
            </a:r>
            <a:r>
              <a:rPr lang="hu-HU" altLang="hu-HU" sz="1100" b="1" dirty="0"/>
              <a:t>, 1990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685752" y="5385409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Entfernung</a:t>
            </a:r>
            <a:r>
              <a:rPr lang="hu-HU" sz="16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von der </a:t>
            </a:r>
            <a:r>
              <a:rPr lang="hu-HU" sz="16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Fovea</a:t>
            </a:r>
            <a:endParaRPr lang="hu-HU" sz="1600" b="1" dirty="0">
              <a:solidFill>
                <a:srgbClr val="FFFF66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899592" y="4122660"/>
            <a:ext cx="720080" cy="1"/>
          </a:xfrm>
          <a:prstGeom prst="straightConnector1">
            <a:avLst/>
          </a:prstGeom>
          <a:ln w="19050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834796" y="3356992"/>
            <a:ext cx="504056" cy="0"/>
          </a:xfrm>
          <a:prstGeom prst="straightConnector1">
            <a:avLst/>
          </a:prstGeom>
          <a:ln w="19050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402174" y="3987003"/>
            <a:ext cx="557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csap</a:t>
            </a:r>
            <a:endParaRPr lang="hu-HU" sz="1100" b="1" dirty="0">
              <a:solidFill>
                <a:srgbClr val="FFFF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93966" y="3226187"/>
            <a:ext cx="666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pálcika</a:t>
            </a:r>
            <a:endParaRPr lang="hu-HU" sz="1100" b="1" dirty="0">
              <a:solidFill>
                <a:srgbClr val="FFFF66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46" y="332656"/>
            <a:ext cx="4042156" cy="25538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1677" y="493221"/>
            <a:ext cx="41342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Stäbchen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und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Zapfen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verteilen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sich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nicht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gleichmäßig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in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der Retina</a:t>
            </a:r>
            <a:endParaRPr lang="hu-HU" sz="2000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19708" y="1501541"/>
            <a:ext cx="3808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latin typeface="Calibri" panose="020F0502020204030204" pitchFamily="34" charset="0"/>
              </a:rPr>
              <a:t>Im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Zentrum</a:t>
            </a:r>
            <a:r>
              <a:rPr lang="hu-HU" sz="1400" b="1" dirty="0" smtClean="0">
                <a:latin typeface="Calibri" panose="020F0502020204030204" pitchFamily="34" charset="0"/>
              </a:rPr>
              <a:t> der </a:t>
            </a:r>
            <a:r>
              <a:rPr lang="hu-HU" sz="1400" b="1" dirty="0" err="1" smtClean="0">
                <a:latin typeface="Calibri" panose="020F0502020204030204" pitchFamily="34" charset="0"/>
              </a:rPr>
              <a:t>Fovea</a:t>
            </a:r>
            <a:r>
              <a:rPr lang="hu-HU" sz="1400" b="1" dirty="0" smtClean="0">
                <a:latin typeface="Calibri" panose="020F0502020204030204" pitchFamily="34" charset="0"/>
              </a:rPr>
              <a:t>  (</a:t>
            </a:r>
            <a:r>
              <a:rPr lang="hu-HU" sz="1400" b="1" dirty="0" err="1" smtClean="0">
                <a:latin typeface="Calibri" panose="020F0502020204030204" pitchFamily="34" charset="0"/>
              </a:rPr>
              <a:t>Macula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lutea</a:t>
            </a:r>
            <a:r>
              <a:rPr lang="hu-HU" sz="1400" b="1" dirty="0" smtClean="0">
                <a:latin typeface="Calibri" panose="020F0502020204030204" pitchFamily="34" charset="0"/>
              </a:rPr>
              <a:t>) </a:t>
            </a:r>
            <a:r>
              <a:rPr lang="hu-HU" sz="1400" b="1" dirty="0" err="1" smtClean="0">
                <a:latin typeface="Calibri" panose="020F0502020204030204" pitchFamily="34" charset="0"/>
              </a:rPr>
              <a:t>gibt</a:t>
            </a:r>
            <a:r>
              <a:rPr lang="hu-HU" sz="1400" b="1" dirty="0" smtClean="0">
                <a:latin typeface="Calibri" panose="020F0502020204030204" pitchFamily="34" charset="0"/>
              </a:rPr>
              <a:t> es </a:t>
            </a:r>
            <a:r>
              <a:rPr lang="hu-HU" sz="1400" b="1" dirty="0" err="1" smtClean="0">
                <a:latin typeface="Calibri" panose="020F0502020204030204" pitchFamily="34" charset="0"/>
              </a:rPr>
              <a:t>ausschließlich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Zapfenzellen</a:t>
            </a:r>
            <a:endParaRPr lang="hu-HU" sz="1400" b="1" dirty="0" smtClean="0">
              <a:latin typeface="Calibri" panose="020F0502020204030204" pitchFamily="34" charset="0"/>
            </a:endParaRPr>
          </a:p>
          <a:p>
            <a:endParaRPr lang="hu-HU" sz="1400" dirty="0" smtClean="0">
              <a:latin typeface="Calibri" panose="020F0502020204030204" pitchFamily="34" charset="0"/>
            </a:endParaRPr>
          </a:p>
          <a:p>
            <a:r>
              <a:rPr lang="hu-HU" sz="1400" b="1" dirty="0" smtClean="0">
                <a:latin typeface="Calibri" panose="020F0502020204030204" pitchFamily="34" charset="0"/>
              </a:rPr>
              <a:t>Von der </a:t>
            </a:r>
            <a:r>
              <a:rPr lang="hu-HU" sz="1400" b="1" dirty="0" err="1" smtClean="0">
                <a:latin typeface="Calibri" panose="020F0502020204030204" pitchFamily="34" charset="0"/>
              </a:rPr>
              <a:t>Fovea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in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Richtung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der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Peripherie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vermindert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sich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Zahl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der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Zapfenzellen</a:t>
            </a:r>
            <a:r>
              <a:rPr lang="hu-HU" sz="1400" b="1" dirty="0" smtClean="0">
                <a:latin typeface="Calibri" panose="020F0502020204030204" pitchFamily="34" charset="0"/>
              </a:rPr>
              <a:t>, es </a:t>
            </a:r>
            <a:r>
              <a:rPr lang="hu-HU" sz="1400" b="1" dirty="0" err="1" smtClean="0">
                <a:latin typeface="Calibri" panose="020F0502020204030204" pitchFamily="34" charset="0"/>
              </a:rPr>
              <a:t>dominieren</a:t>
            </a:r>
            <a:r>
              <a:rPr lang="hu-HU" sz="1400" b="1" dirty="0" smtClean="0">
                <a:latin typeface="Calibri" panose="020F0502020204030204" pitchFamily="34" charset="0"/>
              </a:rPr>
              <a:t> die </a:t>
            </a:r>
            <a:r>
              <a:rPr lang="hu-HU" sz="1400" b="1" dirty="0" err="1" smtClean="0">
                <a:latin typeface="Calibri" panose="020F0502020204030204" pitchFamily="34" charset="0"/>
              </a:rPr>
              <a:t>Stäbchenzellen</a:t>
            </a:r>
            <a:r>
              <a:rPr lang="hu-HU" sz="1400" b="1" dirty="0" smtClean="0">
                <a:latin typeface="Calibri" panose="020F0502020204030204" pitchFamily="34" charset="0"/>
              </a:rPr>
              <a:t>. </a:t>
            </a:r>
            <a:endParaRPr lang="hu-HU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565400" y="1219200"/>
            <a:ext cx="4292600" cy="109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2563813" y="1149350"/>
            <a:ext cx="4292600" cy="5076825"/>
            <a:chOff x="1615" y="548"/>
            <a:chExt cx="2704" cy="3198"/>
          </a:xfrm>
        </p:grpSpPr>
        <p:sp>
          <p:nvSpPr>
            <p:cNvPr id="57658" name="Rectangle 4"/>
            <p:cNvSpPr>
              <a:spLocks noChangeArrowheads="1"/>
            </p:cNvSpPr>
            <p:nvPr/>
          </p:nvSpPr>
          <p:spPr bwMode="auto">
            <a:xfrm>
              <a:off x="1617" y="1242"/>
              <a:ext cx="2701" cy="2501"/>
            </a:xfrm>
            <a:prstGeom prst="rect">
              <a:avLst/>
            </a:prstGeom>
            <a:solidFill>
              <a:srgbClr val="E5EF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59" name="Rectangle 5"/>
            <p:cNvSpPr>
              <a:spLocks noChangeArrowheads="1"/>
            </p:cNvSpPr>
            <p:nvPr/>
          </p:nvSpPr>
          <p:spPr bwMode="auto">
            <a:xfrm>
              <a:off x="1617" y="1242"/>
              <a:ext cx="2701" cy="250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60" name="Freeform 6"/>
            <p:cNvSpPr>
              <a:spLocks/>
            </p:cNvSpPr>
            <p:nvPr/>
          </p:nvSpPr>
          <p:spPr bwMode="auto">
            <a:xfrm>
              <a:off x="2769" y="3537"/>
              <a:ext cx="236" cy="203"/>
            </a:xfrm>
            <a:custGeom>
              <a:avLst/>
              <a:gdLst>
                <a:gd name="T0" fmla="*/ 455 w 946"/>
                <a:gd name="T1" fmla="*/ 8 h 813"/>
                <a:gd name="T2" fmla="*/ 459 w 946"/>
                <a:gd name="T3" fmla="*/ 16 h 813"/>
                <a:gd name="T4" fmla="*/ 464 w 946"/>
                <a:gd name="T5" fmla="*/ 34 h 813"/>
                <a:gd name="T6" fmla="*/ 468 w 946"/>
                <a:gd name="T7" fmla="*/ 98 h 813"/>
                <a:gd name="T8" fmla="*/ 472 w 946"/>
                <a:gd name="T9" fmla="*/ 288 h 813"/>
                <a:gd name="T10" fmla="*/ 474 w 946"/>
                <a:gd name="T11" fmla="*/ 391 h 813"/>
                <a:gd name="T12" fmla="*/ 477 w 946"/>
                <a:gd name="T13" fmla="*/ 479 h 813"/>
                <a:gd name="T14" fmla="*/ 485 w 946"/>
                <a:gd name="T15" fmla="*/ 543 h 813"/>
                <a:gd name="T16" fmla="*/ 492 w 946"/>
                <a:gd name="T17" fmla="*/ 561 h 813"/>
                <a:gd name="T18" fmla="*/ 500 w 946"/>
                <a:gd name="T19" fmla="*/ 569 h 813"/>
                <a:gd name="T20" fmla="*/ 503 w 946"/>
                <a:gd name="T21" fmla="*/ 578 h 813"/>
                <a:gd name="T22" fmla="*/ 516 w 946"/>
                <a:gd name="T23" fmla="*/ 587 h 813"/>
                <a:gd name="T24" fmla="*/ 558 w 946"/>
                <a:gd name="T25" fmla="*/ 608 h 813"/>
                <a:gd name="T26" fmla="*/ 619 w 946"/>
                <a:gd name="T27" fmla="*/ 631 h 813"/>
                <a:gd name="T28" fmla="*/ 691 w 946"/>
                <a:gd name="T29" fmla="*/ 654 h 813"/>
                <a:gd name="T30" fmla="*/ 832 w 946"/>
                <a:gd name="T31" fmla="*/ 697 h 813"/>
                <a:gd name="T32" fmla="*/ 917 w 946"/>
                <a:gd name="T33" fmla="*/ 721 h 813"/>
                <a:gd name="T34" fmla="*/ 938 w 946"/>
                <a:gd name="T35" fmla="*/ 764 h 813"/>
                <a:gd name="T36" fmla="*/ 946 w 946"/>
                <a:gd name="T37" fmla="*/ 786 h 813"/>
                <a:gd name="T38" fmla="*/ 946 w 946"/>
                <a:gd name="T39" fmla="*/ 794 h 813"/>
                <a:gd name="T40" fmla="*/ 942 w 946"/>
                <a:gd name="T41" fmla="*/ 796 h 813"/>
                <a:gd name="T42" fmla="*/ 825 w 946"/>
                <a:gd name="T43" fmla="*/ 801 h 813"/>
                <a:gd name="T44" fmla="*/ 710 w 946"/>
                <a:gd name="T45" fmla="*/ 807 h 813"/>
                <a:gd name="T46" fmla="*/ 593 w 946"/>
                <a:gd name="T47" fmla="*/ 810 h 813"/>
                <a:gd name="T48" fmla="*/ 475 w 946"/>
                <a:gd name="T49" fmla="*/ 813 h 813"/>
                <a:gd name="T50" fmla="*/ 358 w 946"/>
                <a:gd name="T51" fmla="*/ 813 h 813"/>
                <a:gd name="T52" fmla="*/ 242 w 946"/>
                <a:gd name="T53" fmla="*/ 810 h 813"/>
                <a:gd name="T54" fmla="*/ 126 w 946"/>
                <a:gd name="T55" fmla="*/ 805 h 813"/>
                <a:gd name="T56" fmla="*/ 10 w 946"/>
                <a:gd name="T57" fmla="*/ 796 h 813"/>
                <a:gd name="T58" fmla="*/ 3 w 946"/>
                <a:gd name="T59" fmla="*/ 791 h 813"/>
                <a:gd name="T60" fmla="*/ 0 w 946"/>
                <a:gd name="T61" fmla="*/ 781 h 813"/>
                <a:gd name="T62" fmla="*/ 3 w 946"/>
                <a:gd name="T63" fmla="*/ 767 h 813"/>
                <a:gd name="T64" fmla="*/ 7 w 946"/>
                <a:gd name="T65" fmla="*/ 749 h 813"/>
                <a:gd name="T66" fmla="*/ 31 w 946"/>
                <a:gd name="T67" fmla="*/ 684 h 813"/>
                <a:gd name="T68" fmla="*/ 63 w 946"/>
                <a:gd name="T69" fmla="*/ 672 h 813"/>
                <a:gd name="T70" fmla="*/ 88 w 946"/>
                <a:gd name="T71" fmla="*/ 662 h 813"/>
                <a:gd name="T72" fmla="*/ 166 w 946"/>
                <a:gd name="T73" fmla="*/ 615 h 813"/>
                <a:gd name="T74" fmla="*/ 241 w 946"/>
                <a:gd name="T75" fmla="*/ 602 h 813"/>
                <a:gd name="T76" fmla="*/ 285 w 946"/>
                <a:gd name="T77" fmla="*/ 594 h 813"/>
                <a:gd name="T78" fmla="*/ 318 w 946"/>
                <a:gd name="T79" fmla="*/ 585 h 813"/>
                <a:gd name="T80" fmla="*/ 357 w 946"/>
                <a:gd name="T81" fmla="*/ 571 h 813"/>
                <a:gd name="T82" fmla="*/ 363 w 946"/>
                <a:gd name="T83" fmla="*/ 561 h 813"/>
                <a:gd name="T84" fmla="*/ 367 w 946"/>
                <a:gd name="T85" fmla="*/ 542 h 813"/>
                <a:gd name="T86" fmla="*/ 374 w 946"/>
                <a:gd name="T87" fmla="*/ 477 h 813"/>
                <a:gd name="T88" fmla="*/ 385 w 946"/>
                <a:gd name="T89" fmla="*/ 288 h 813"/>
                <a:gd name="T90" fmla="*/ 391 w 946"/>
                <a:gd name="T91" fmla="*/ 187 h 813"/>
                <a:gd name="T92" fmla="*/ 399 w 946"/>
                <a:gd name="T93" fmla="*/ 98 h 813"/>
                <a:gd name="T94" fmla="*/ 409 w 946"/>
                <a:gd name="T95" fmla="*/ 31 h 813"/>
                <a:gd name="T96" fmla="*/ 416 w 946"/>
                <a:gd name="T97" fmla="*/ 11 h 813"/>
                <a:gd name="T98" fmla="*/ 424 w 946"/>
                <a:gd name="T99" fmla="*/ 0 h 8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6"/>
                <a:gd name="T151" fmla="*/ 0 h 813"/>
                <a:gd name="T152" fmla="*/ 946 w 946"/>
                <a:gd name="T153" fmla="*/ 813 h 8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6" h="813">
                  <a:moveTo>
                    <a:pt x="424" y="0"/>
                  </a:moveTo>
                  <a:lnTo>
                    <a:pt x="455" y="8"/>
                  </a:lnTo>
                  <a:lnTo>
                    <a:pt x="457" y="10"/>
                  </a:lnTo>
                  <a:lnTo>
                    <a:pt x="459" y="16"/>
                  </a:lnTo>
                  <a:lnTo>
                    <a:pt x="462" y="24"/>
                  </a:lnTo>
                  <a:lnTo>
                    <a:pt x="464" y="34"/>
                  </a:lnTo>
                  <a:lnTo>
                    <a:pt x="466" y="62"/>
                  </a:lnTo>
                  <a:lnTo>
                    <a:pt x="468" y="98"/>
                  </a:lnTo>
                  <a:lnTo>
                    <a:pt x="471" y="187"/>
                  </a:lnTo>
                  <a:lnTo>
                    <a:pt x="472" y="288"/>
                  </a:lnTo>
                  <a:lnTo>
                    <a:pt x="473" y="340"/>
                  </a:lnTo>
                  <a:lnTo>
                    <a:pt x="474" y="391"/>
                  </a:lnTo>
                  <a:lnTo>
                    <a:pt x="475" y="437"/>
                  </a:lnTo>
                  <a:lnTo>
                    <a:pt x="477" y="479"/>
                  </a:lnTo>
                  <a:lnTo>
                    <a:pt x="481" y="515"/>
                  </a:lnTo>
                  <a:lnTo>
                    <a:pt x="485" y="543"/>
                  </a:lnTo>
                  <a:lnTo>
                    <a:pt x="489" y="553"/>
                  </a:lnTo>
                  <a:lnTo>
                    <a:pt x="492" y="561"/>
                  </a:lnTo>
                  <a:lnTo>
                    <a:pt x="495" y="567"/>
                  </a:lnTo>
                  <a:lnTo>
                    <a:pt x="500" y="569"/>
                  </a:lnTo>
                  <a:lnTo>
                    <a:pt x="500" y="574"/>
                  </a:lnTo>
                  <a:lnTo>
                    <a:pt x="503" y="578"/>
                  </a:lnTo>
                  <a:lnTo>
                    <a:pt x="509" y="583"/>
                  </a:lnTo>
                  <a:lnTo>
                    <a:pt x="516" y="587"/>
                  </a:lnTo>
                  <a:lnTo>
                    <a:pt x="534" y="597"/>
                  </a:lnTo>
                  <a:lnTo>
                    <a:pt x="558" y="608"/>
                  </a:lnTo>
                  <a:lnTo>
                    <a:pt x="587" y="620"/>
                  </a:lnTo>
                  <a:lnTo>
                    <a:pt x="619" y="631"/>
                  </a:lnTo>
                  <a:lnTo>
                    <a:pt x="655" y="643"/>
                  </a:lnTo>
                  <a:lnTo>
                    <a:pt x="691" y="654"/>
                  </a:lnTo>
                  <a:lnTo>
                    <a:pt x="765" y="677"/>
                  </a:lnTo>
                  <a:lnTo>
                    <a:pt x="832" y="697"/>
                  </a:lnTo>
                  <a:lnTo>
                    <a:pt x="886" y="712"/>
                  </a:lnTo>
                  <a:lnTo>
                    <a:pt x="917" y="721"/>
                  </a:lnTo>
                  <a:lnTo>
                    <a:pt x="926" y="740"/>
                  </a:lnTo>
                  <a:lnTo>
                    <a:pt x="938" y="764"/>
                  </a:lnTo>
                  <a:lnTo>
                    <a:pt x="943" y="776"/>
                  </a:lnTo>
                  <a:lnTo>
                    <a:pt x="946" y="786"/>
                  </a:lnTo>
                  <a:lnTo>
                    <a:pt x="946" y="790"/>
                  </a:lnTo>
                  <a:lnTo>
                    <a:pt x="946" y="794"/>
                  </a:lnTo>
                  <a:lnTo>
                    <a:pt x="944" y="795"/>
                  </a:lnTo>
                  <a:lnTo>
                    <a:pt x="942" y="796"/>
                  </a:lnTo>
                  <a:lnTo>
                    <a:pt x="884" y="799"/>
                  </a:lnTo>
                  <a:lnTo>
                    <a:pt x="825" y="801"/>
                  </a:lnTo>
                  <a:lnTo>
                    <a:pt x="768" y="804"/>
                  </a:lnTo>
                  <a:lnTo>
                    <a:pt x="710" y="807"/>
                  </a:lnTo>
                  <a:lnTo>
                    <a:pt x="651" y="808"/>
                  </a:lnTo>
                  <a:lnTo>
                    <a:pt x="593" y="810"/>
                  </a:lnTo>
                  <a:lnTo>
                    <a:pt x="534" y="812"/>
                  </a:lnTo>
                  <a:lnTo>
                    <a:pt x="475" y="813"/>
                  </a:lnTo>
                  <a:lnTo>
                    <a:pt x="417" y="813"/>
                  </a:lnTo>
                  <a:lnTo>
                    <a:pt x="358" y="813"/>
                  </a:lnTo>
                  <a:lnTo>
                    <a:pt x="300" y="812"/>
                  </a:lnTo>
                  <a:lnTo>
                    <a:pt x="242" y="810"/>
                  </a:lnTo>
                  <a:lnTo>
                    <a:pt x="183" y="808"/>
                  </a:lnTo>
                  <a:lnTo>
                    <a:pt x="126" y="805"/>
                  </a:lnTo>
                  <a:lnTo>
                    <a:pt x="68" y="800"/>
                  </a:lnTo>
                  <a:lnTo>
                    <a:pt x="10" y="796"/>
                  </a:lnTo>
                  <a:lnTo>
                    <a:pt x="6" y="795"/>
                  </a:lnTo>
                  <a:lnTo>
                    <a:pt x="3" y="791"/>
                  </a:lnTo>
                  <a:lnTo>
                    <a:pt x="0" y="787"/>
                  </a:lnTo>
                  <a:lnTo>
                    <a:pt x="0" y="781"/>
                  </a:lnTo>
                  <a:lnTo>
                    <a:pt x="0" y="775"/>
                  </a:lnTo>
                  <a:lnTo>
                    <a:pt x="3" y="767"/>
                  </a:lnTo>
                  <a:lnTo>
                    <a:pt x="5" y="758"/>
                  </a:lnTo>
                  <a:lnTo>
                    <a:pt x="7" y="749"/>
                  </a:lnTo>
                  <a:lnTo>
                    <a:pt x="21" y="713"/>
                  </a:lnTo>
                  <a:lnTo>
                    <a:pt x="31" y="684"/>
                  </a:lnTo>
                  <a:lnTo>
                    <a:pt x="49" y="678"/>
                  </a:lnTo>
                  <a:lnTo>
                    <a:pt x="63" y="672"/>
                  </a:lnTo>
                  <a:lnTo>
                    <a:pt x="76" y="668"/>
                  </a:lnTo>
                  <a:lnTo>
                    <a:pt x="88" y="662"/>
                  </a:lnTo>
                  <a:lnTo>
                    <a:pt x="118" y="645"/>
                  </a:lnTo>
                  <a:lnTo>
                    <a:pt x="166" y="615"/>
                  </a:lnTo>
                  <a:lnTo>
                    <a:pt x="209" y="607"/>
                  </a:lnTo>
                  <a:lnTo>
                    <a:pt x="241" y="602"/>
                  </a:lnTo>
                  <a:lnTo>
                    <a:pt x="265" y="597"/>
                  </a:lnTo>
                  <a:lnTo>
                    <a:pt x="285" y="594"/>
                  </a:lnTo>
                  <a:lnTo>
                    <a:pt x="302" y="589"/>
                  </a:lnTo>
                  <a:lnTo>
                    <a:pt x="318" y="585"/>
                  </a:lnTo>
                  <a:lnTo>
                    <a:pt x="336" y="579"/>
                  </a:lnTo>
                  <a:lnTo>
                    <a:pt x="357" y="571"/>
                  </a:lnTo>
                  <a:lnTo>
                    <a:pt x="361" y="568"/>
                  </a:lnTo>
                  <a:lnTo>
                    <a:pt x="363" y="561"/>
                  </a:lnTo>
                  <a:lnTo>
                    <a:pt x="365" y="553"/>
                  </a:lnTo>
                  <a:lnTo>
                    <a:pt x="367" y="542"/>
                  </a:lnTo>
                  <a:lnTo>
                    <a:pt x="371" y="513"/>
                  </a:lnTo>
                  <a:lnTo>
                    <a:pt x="374" y="477"/>
                  </a:lnTo>
                  <a:lnTo>
                    <a:pt x="380" y="388"/>
                  </a:lnTo>
                  <a:lnTo>
                    <a:pt x="385" y="288"/>
                  </a:lnTo>
                  <a:lnTo>
                    <a:pt x="388" y="237"/>
                  </a:lnTo>
                  <a:lnTo>
                    <a:pt x="391" y="187"/>
                  </a:lnTo>
                  <a:lnTo>
                    <a:pt x="394" y="140"/>
                  </a:lnTo>
                  <a:lnTo>
                    <a:pt x="399" y="98"/>
                  </a:lnTo>
                  <a:lnTo>
                    <a:pt x="403" y="62"/>
                  </a:lnTo>
                  <a:lnTo>
                    <a:pt x="409" y="31"/>
                  </a:lnTo>
                  <a:lnTo>
                    <a:pt x="412" y="20"/>
                  </a:lnTo>
                  <a:lnTo>
                    <a:pt x="416" y="11"/>
                  </a:lnTo>
                  <a:lnTo>
                    <a:pt x="420" y="4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61" name="Freeform 7"/>
            <p:cNvSpPr>
              <a:spLocks/>
            </p:cNvSpPr>
            <p:nvPr/>
          </p:nvSpPr>
          <p:spPr bwMode="auto">
            <a:xfrm>
              <a:off x="2769" y="3537"/>
              <a:ext cx="236" cy="203"/>
            </a:xfrm>
            <a:custGeom>
              <a:avLst/>
              <a:gdLst>
                <a:gd name="T0" fmla="*/ 455 w 946"/>
                <a:gd name="T1" fmla="*/ 8 h 813"/>
                <a:gd name="T2" fmla="*/ 459 w 946"/>
                <a:gd name="T3" fmla="*/ 16 h 813"/>
                <a:gd name="T4" fmla="*/ 464 w 946"/>
                <a:gd name="T5" fmla="*/ 34 h 813"/>
                <a:gd name="T6" fmla="*/ 468 w 946"/>
                <a:gd name="T7" fmla="*/ 98 h 813"/>
                <a:gd name="T8" fmla="*/ 472 w 946"/>
                <a:gd name="T9" fmla="*/ 288 h 813"/>
                <a:gd name="T10" fmla="*/ 474 w 946"/>
                <a:gd name="T11" fmla="*/ 391 h 813"/>
                <a:gd name="T12" fmla="*/ 477 w 946"/>
                <a:gd name="T13" fmla="*/ 479 h 813"/>
                <a:gd name="T14" fmla="*/ 485 w 946"/>
                <a:gd name="T15" fmla="*/ 543 h 813"/>
                <a:gd name="T16" fmla="*/ 492 w 946"/>
                <a:gd name="T17" fmla="*/ 561 h 813"/>
                <a:gd name="T18" fmla="*/ 500 w 946"/>
                <a:gd name="T19" fmla="*/ 569 h 813"/>
                <a:gd name="T20" fmla="*/ 503 w 946"/>
                <a:gd name="T21" fmla="*/ 578 h 813"/>
                <a:gd name="T22" fmla="*/ 516 w 946"/>
                <a:gd name="T23" fmla="*/ 587 h 813"/>
                <a:gd name="T24" fmla="*/ 558 w 946"/>
                <a:gd name="T25" fmla="*/ 608 h 813"/>
                <a:gd name="T26" fmla="*/ 619 w 946"/>
                <a:gd name="T27" fmla="*/ 631 h 813"/>
                <a:gd name="T28" fmla="*/ 691 w 946"/>
                <a:gd name="T29" fmla="*/ 654 h 813"/>
                <a:gd name="T30" fmla="*/ 832 w 946"/>
                <a:gd name="T31" fmla="*/ 697 h 813"/>
                <a:gd name="T32" fmla="*/ 917 w 946"/>
                <a:gd name="T33" fmla="*/ 721 h 813"/>
                <a:gd name="T34" fmla="*/ 938 w 946"/>
                <a:gd name="T35" fmla="*/ 764 h 813"/>
                <a:gd name="T36" fmla="*/ 946 w 946"/>
                <a:gd name="T37" fmla="*/ 786 h 813"/>
                <a:gd name="T38" fmla="*/ 946 w 946"/>
                <a:gd name="T39" fmla="*/ 794 h 813"/>
                <a:gd name="T40" fmla="*/ 942 w 946"/>
                <a:gd name="T41" fmla="*/ 796 h 813"/>
                <a:gd name="T42" fmla="*/ 825 w 946"/>
                <a:gd name="T43" fmla="*/ 801 h 813"/>
                <a:gd name="T44" fmla="*/ 710 w 946"/>
                <a:gd name="T45" fmla="*/ 807 h 813"/>
                <a:gd name="T46" fmla="*/ 593 w 946"/>
                <a:gd name="T47" fmla="*/ 810 h 813"/>
                <a:gd name="T48" fmla="*/ 475 w 946"/>
                <a:gd name="T49" fmla="*/ 813 h 813"/>
                <a:gd name="T50" fmla="*/ 358 w 946"/>
                <a:gd name="T51" fmla="*/ 813 h 813"/>
                <a:gd name="T52" fmla="*/ 242 w 946"/>
                <a:gd name="T53" fmla="*/ 810 h 813"/>
                <a:gd name="T54" fmla="*/ 126 w 946"/>
                <a:gd name="T55" fmla="*/ 805 h 813"/>
                <a:gd name="T56" fmla="*/ 10 w 946"/>
                <a:gd name="T57" fmla="*/ 796 h 813"/>
                <a:gd name="T58" fmla="*/ 3 w 946"/>
                <a:gd name="T59" fmla="*/ 791 h 813"/>
                <a:gd name="T60" fmla="*/ 0 w 946"/>
                <a:gd name="T61" fmla="*/ 781 h 813"/>
                <a:gd name="T62" fmla="*/ 3 w 946"/>
                <a:gd name="T63" fmla="*/ 767 h 813"/>
                <a:gd name="T64" fmla="*/ 7 w 946"/>
                <a:gd name="T65" fmla="*/ 749 h 813"/>
                <a:gd name="T66" fmla="*/ 31 w 946"/>
                <a:gd name="T67" fmla="*/ 684 h 813"/>
                <a:gd name="T68" fmla="*/ 63 w 946"/>
                <a:gd name="T69" fmla="*/ 672 h 813"/>
                <a:gd name="T70" fmla="*/ 88 w 946"/>
                <a:gd name="T71" fmla="*/ 662 h 813"/>
                <a:gd name="T72" fmla="*/ 166 w 946"/>
                <a:gd name="T73" fmla="*/ 615 h 813"/>
                <a:gd name="T74" fmla="*/ 241 w 946"/>
                <a:gd name="T75" fmla="*/ 602 h 813"/>
                <a:gd name="T76" fmla="*/ 285 w 946"/>
                <a:gd name="T77" fmla="*/ 594 h 813"/>
                <a:gd name="T78" fmla="*/ 318 w 946"/>
                <a:gd name="T79" fmla="*/ 585 h 813"/>
                <a:gd name="T80" fmla="*/ 357 w 946"/>
                <a:gd name="T81" fmla="*/ 571 h 813"/>
                <a:gd name="T82" fmla="*/ 363 w 946"/>
                <a:gd name="T83" fmla="*/ 561 h 813"/>
                <a:gd name="T84" fmla="*/ 367 w 946"/>
                <a:gd name="T85" fmla="*/ 542 h 813"/>
                <a:gd name="T86" fmla="*/ 374 w 946"/>
                <a:gd name="T87" fmla="*/ 477 h 813"/>
                <a:gd name="T88" fmla="*/ 385 w 946"/>
                <a:gd name="T89" fmla="*/ 288 h 813"/>
                <a:gd name="T90" fmla="*/ 391 w 946"/>
                <a:gd name="T91" fmla="*/ 187 h 813"/>
                <a:gd name="T92" fmla="*/ 399 w 946"/>
                <a:gd name="T93" fmla="*/ 98 h 813"/>
                <a:gd name="T94" fmla="*/ 409 w 946"/>
                <a:gd name="T95" fmla="*/ 31 h 813"/>
                <a:gd name="T96" fmla="*/ 416 w 946"/>
                <a:gd name="T97" fmla="*/ 11 h 813"/>
                <a:gd name="T98" fmla="*/ 424 w 946"/>
                <a:gd name="T99" fmla="*/ 0 h 8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6"/>
                <a:gd name="T151" fmla="*/ 0 h 813"/>
                <a:gd name="T152" fmla="*/ 946 w 946"/>
                <a:gd name="T153" fmla="*/ 813 h 8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6" h="813">
                  <a:moveTo>
                    <a:pt x="424" y="0"/>
                  </a:moveTo>
                  <a:lnTo>
                    <a:pt x="455" y="8"/>
                  </a:lnTo>
                  <a:lnTo>
                    <a:pt x="457" y="10"/>
                  </a:lnTo>
                  <a:lnTo>
                    <a:pt x="459" y="16"/>
                  </a:lnTo>
                  <a:lnTo>
                    <a:pt x="462" y="24"/>
                  </a:lnTo>
                  <a:lnTo>
                    <a:pt x="464" y="34"/>
                  </a:lnTo>
                  <a:lnTo>
                    <a:pt x="466" y="62"/>
                  </a:lnTo>
                  <a:lnTo>
                    <a:pt x="468" y="98"/>
                  </a:lnTo>
                  <a:lnTo>
                    <a:pt x="471" y="187"/>
                  </a:lnTo>
                  <a:lnTo>
                    <a:pt x="472" y="288"/>
                  </a:lnTo>
                  <a:lnTo>
                    <a:pt x="473" y="340"/>
                  </a:lnTo>
                  <a:lnTo>
                    <a:pt x="474" y="391"/>
                  </a:lnTo>
                  <a:lnTo>
                    <a:pt x="475" y="437"/>
                  </a:lnTo>
                  <a:lnTo>
                    <a:pt x="477" y="479"/>
                  </a:lnTo>
                  <a:lnTo>
                    <a:pt x="481" y="515"/>
                  </a:lnTo>
                  <a:lnTo>
                    <a:pt x="485" y="543"/>
                  </a:lnTo>
                  <a:lnTo>
                    <a:pt x="489" y="553"/>
                  </a:lnTo>
                  <a:lnTo>
                    <a:pt x="492" y="561"/>
                  </a:lnTo>
                  <a:lnTo>
                    <a:pt x="495" y="567"/>
                  </a:lnTo>
                  <a:lnTo>
                    <a:pt x="500" y="569"/>
                  </a:lnTo>
                  <a:lnTo>
                    <a:pt x="500" y="574"/>
                  </a:lnTo>
                  <a:lnTo>
                    <a:pt x="503" y="578"/>
                  </a:lnTo>
                  <a:lnTo>
                    <a:pt x="509" y="583"/>
                  </a:lnTo>
                  <a:lnTo>
                    <a:pt x="516" y="587"/>
                  </a:lnTo>
                  <a:lnTo>
                    <a:pt x="534" y="597"/>
                  </a:lnTo>
                  <a:lnTo>
                    <a:pt x="558" y="608"/>
                  </a:lnTo>
                  <a:lnTo>
                    <a:pt x="587" y="620"/>
                  </a:lnTo>
                  <a:lnTo>
                    <a:pt x="619" y="631"/>
                  </a:lnTo>
                  <a:lnTo>
                    <a:pt x="655" y="643"/>
                  </a:lnTo>
                  <a:lnTo>
                    <a:pt x="691" y="654"/>
                  </a:lnTo>
                  <a:lnTo>
                    <a:pt x="765" y="677"/>
                  </a:lnTo>
                  <a:lnTo>
                    <a:pt x="832" y="697"/>
                  </a:lnTo>
                  <a:lnTo>
                    <a:pt x="886" y="712"/>
                  </a:lnTo>
                  <a:lnTo>
                    <a:pt x="917" y="721"/>
                  </a:lnTo>
                  <a:lnTo>
                    <a:pt x="926" y="740"/>
                  </a:lnTo>
                  <a:lnTo>
                    <a:pt x="938" y="764"/>
                  </a:lnTo>
                  <a:lnTo>
                    <a:pt x="943" y="776"/>
                  </a:lnTo>
                  <a:lnTo>
                    <a:pt x="946" y="786"/>
                  </a:lnTo>
                  <a:lnTo>
                    <a:pt x="946" y="790"/>
                  </a:lnTo>
                  <a:lnTo>
                    <a:pt x="946" y="794"/>
                  </a:lnTo>
                  <a:lnTo>
                    <a:pt x="944" y="795"/>
                  </a:lnTo>
                  <a:lnTo>
                    <a:pt x="942" y="796"/>
                  </a:lnTo>
                  <a:lnTo>
                    <a:pt x="884" y="799"/>
                  </a:lnTo>
                  <a:lnTo>
                    <a:pt x="825" y="801"/>
                  </a:lnTo>
                  <a:lnTo>
                    <a:pt x="768" y="804"/>
                  </a:lnTo>
                  <a:lnTo>
                    <a:pt x="710" y="807"/>
                  </a:lnTo>
                  <a:lnTo>
                    <a:pt x="651" y="808"/>
                  </a:lnTo>
                  <a:lnTo>
                    <a:pt x="593" y="810"/>
                  </a:lnTo>
                  <a:lnTo>
                    <a:pt x="534" y="812"/>
                  </a:lnTo>
                  <a:lnTo>
                    <a:pt x="475" y="813"/>
                  </a:lnTo>
                  <a:lnTo>
                    <a:pt x="417" y="813"/>
                  </a:lnTo>
                  <a:lnTo>
                    <a:pt x="358" y="813"/>
                  </a:lnTo>
                  <a:lnTo>
                    <a:pt x="300" y="812"/>
                  </a:lnTo>
                  <a:lnTo>
                    <a:pt x="242" y="810"/>
                  </a:lnTo>
                  <a:lnTo>
                    <a:pt x="183" y="808"/>
                  </a:lnTo>
                  <a:lnTo>
                    <a:pt x="126" y="805"/>
                  </a:lnTo>
                  <a:lnTo>
                    <a:pt x="68" y="800"/>
                  </a:lnTo>
                  <a:lnTo>
                    <a:pt x="10" y="796"/>
                  </a:lnTo>
                  <a:lnTo>
                    <a:pt x="6" y="795"/>
                  </a:lnTo>
                  <a:lnTo>
                    <a:pt x="3" y="791"/>
                  </a:lnTo>
                  <a:lnTo>
                    <a:pt x="0" y="787"/>
                  </a:lnTo>
                  <a:lnTo>
                    <a:pt x="0" y="781"/>
                  </a:lnTo>
                  <a:lnTo>
                    <a:pt x="0" y="775"/>
                  </a:lnTo>
                  <a:lnTo>
                    <a:pt x="3" y="767"/>
                  </a:lnTo>
                  <a:lnTo>
                    <a:pt x="5" y="758"/>
                  </a:lnTo>
                  <a:lnTo>
                    <a:pt x="7" y="749"/>
                  </a:lnTo>
                  <a:lnTo>
                    <a:pt x="21" y="713"/>
                  </a:lnTo>
                  <a:lnTo>
                    <a:pt x="31" y="684"/>
                  </a:lnTo>
                  <a:lnTo>
                    <a:pt x="49" y="678"/>
                  </a:lnTo>
                  <a:lnTo>
                    <a:pt x="63" y="672"/>
                  </a:lnTo>
                  <a:lnTo>
                    <a:pt x="76" y="668"/>
                  </a:lnTo>
                  <a:lnTo>
                    <a:pt x="88" y="662"/>
                  </a:lnTo>
                  <a:lnTo>
                    <a:pt x="118" y="645"/>
                  </a:lnTo>
                  <a:lnTo>
                    <a:pt x="166" y="615"/>
                  </a:lnTo>
                  <a:lnTo>
                    <a:pt x="209" y="607"/>
                  </a:lnTo>
                  <a:lnTo>
                    <a:pt x="241" y="602"/>
                  </a:lnTo>
                  <a:lnTo>
                    <a:pt x="265" y="597"/>
                  </a:lnTo>
                  <a:lnTo>
                    <a:pt x="285" y="594"/>
                  </a:lnTo>
                  <a:lnTo>
                    <a:pt x="302" y="589"/>
                  </a:lnTo>
                  <a:lnTo>
                    <a:pt x="318" y="585"/>
                  </a:lnTo>
                  <a:lnTo>
                    <a:pt x="336" y="579"/>
                  </a:lnTo>
                  <a:lnTo>
                    <a:pt x="357" y="571"/>
                  </a:lnTo>
                  <a:lnTo>
                    <a:pt x="361" y="568"/>
                  </a:lnTo>
                  <a:lnTo>
                    <a:pt x="363" y="561"/>
                  </a:lnTo>
                  <a:lnTo>
                    <a:pt x="365" y="553"/>
                  </a:lnTo>
                  <a:lnTo>
                    <a:pt x="367" y="542"/>
                  </a:lnTo>
                  <a:lnTo>
                    <a:pt x="371" y="513"/>
                  </a:lnTo>
                  <a:lnTo>
                    <a:pt x="374" y="477"/>
                  </a:lnTo>
                  <a:lnTo>
                    <a:pt x="380" y="388"/>
                  </a:lnTo>
                  <a:lnTo>
                    <a:pt x="385" y="288"/>
                  </a:lnTo>
                  <a:lnTo>
                    <a:pt x="388" y="237"/>
                  </a:lnTo>
                  <a:lnTo>
                    <a:pt x="391" y="187"/>
                  </a:lnTo>
                  <a:lnTo>
                    <a:pt x="394" y="140"/>
                  </a:lnTo>
                  <a:lnTo>
                    <a:pt x="399" y="98"/>
                  </a:lnTo>
                  <a:lnTo>
                    <a:pt x="403" y="62"/>
                  </a:lnTo>
                  <a:lnTo>
                    <a:pt x="409" y="31"/>
                  </a:lnTo>
                  <a:lnTo>
                    <a:pt x="412" y="20"/>
                  </a:lnTo>
                  <a:lnTo>
                    <a:pt x="416" y="11"/>
                  </a:lnTo>
                  <a:lnTo>
                    <a:pt x="420" y="4"/>
                  </a:lnTo>
                  <a:lnTo>
                    <a:pt x="424" y="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62" name="Freeform 8"/>
            <p:cNvSpPr>
              <a:spLocks/>
            </p:cNvSpPr>
            <p:nvPr/>
          </p:nvSpPr>
          <p:spPr bwMode="auto">
            <a:xfrm>
              <a:off x="2551" y="3541"/>
              <a:ext cx="213" cy="205"/>
            </a:xfrm>
            <a:custGeom>
              <a:avLst/>
              <a:gdLst>
                <a:gd name="T0" fmla="*/ 409 w 856"/>
                <a:gd name="T1" fmla="*/ 480 h 820"/>
                <a:gd name="T2" fmla="*/ 428 w 856"/>
                <a:gd name="T3" fmla="*/ 471 h 820"/>
                <a:gd name="T4" fmla="*/ 442 w 856"/>
                <a:gd name="T5" fmla="*/ 456 h 820"/>
                <a:gd name="T6" fmla="*/ 453 w 856"/>
                <a:gd name="T7" fmla="*/ 433 h 820"/>
                <a:gd name="T8" fmla="*/ 458 w 856"/>
                <a:gd name="T9" fmla="*/ 406 h 820"/>
                <a:gd name="T10" fmla="*/ 462 w 856"/>
                <a:gd name="T11" fmla="*/ 376 h 820"/>
                <a:gd name="T12" fmla="*/ 463 w 856"/>
                <a:gd name="T13" fmla="*/ 323 h 820"/>
                <a:gd name="T14" fmla="*/ 455 w 856"/>
                <a:gd name="T15" fmla="*/ 206 h 820"/>
                <a:gd name="T16" fmla="*/ 447 w 856"/>
                <a:gd name="T17" fmla="*/ 91 h 820"/>
                <a:gd name="T18" fmla="*/ 448 w 856"/>
                <a:gd name="T19" fmla="*/ 41 h 820"/>
                <a:gd name="T20" fmla="*/ 451 w 856"/>
                <a:gd name="T21" fmla="*/ 12 h 820"/>
                <a:gd name="T22" fmla="*/ 501 w 856"/>
                <a:gd name="T23" fmla="*/ 8 h 820"/>
                <a:gd name="T24" fmla="*/ 497 w 856"/>
                <a:gd name="T25" fmla="*/ 114 h 820"/>
                <a:gd name="T26" fmla="*/ 494 w 856"/>
                <a:gd name="T27" fmla="*/ 270 h 820"/>
                <a:gd name="T28" fmla="*/ 497 w 856"/>
                <a:gd name="T29" fmla="*/ 347 h 820"/>
                <a:gd name="T30" fmla="*/ 504 w 856"/>
                <a:gd name="T31" fmla="*/ 412 h 820"/>
                <a:gd name="T32" fmla="*/ 510 w 856"/>
                <a:gd name="T33" fmla="*/ 437 h 820"/>
                <a:gd name="T34" fmla="*/ 518 w 856"/>
                <a:gd name="T35" fmla="*/ 456 h 820"/>
                <a:gd name="T36" fmla="*/ 528 w 856"/>
                <a:gd name="T37" fmla="*/ 467 h 820"/>
                <a:gd name="T38" fmla="*/ 539 w 856"/>
                <a:gd name="T39" fmla="*/ 470 h 820"/>
                <a:gd name="T40" fmla="*/ 543 w 856"/>
                <a:gd name="T41" fmla="*/ 504 h 820"/>
                <a:gd name="T42" fmla="*/ 556 w 856"/>
                <a:gd name="T43" fmla="*/ 531 h 820"/>
                <a:gd name="T44" fmla="*/ 576 w 856"/>
                <a:gd name="T45" fmla="*/ 553 h 820"/>
                <a:gd name="T46" fmla="*/ 601 w 856"/>
                <a:gd name="T47" fmla="*/ 571 h 820"/>
                <a:gd name="T48" fmla="*/ 630 w 856"/>
                <a:gd name="T49" fmla="*/ 586 h 820"/>
                <a:gd name="T50" fmla="*/ 661 w 856"/>
                <a:gd name="T51" fmla="*/ 598 h 820"/>
                <a:gd name="T52" fmla="*/ 729 w 856"/>
                <a:gd name="T53" fmla="*/ 620 h 820"/>
                <a:gd name="T54" fmla="*/ 761 w 856"/>
                <a:gd name="T55" fmla="*/ 631 h 820"/>
                <a:gd name="T56" fmla="*/ 790 w 856"/>
                <a:gd name="T57" fmla="*/ 644 h 820"/>
                <a:gd name="T58" fmla="*/ 816 w 856"/>
                <a:gd name="T59" fmla="*/ 661 h 820"/>
                <a:gd name="T60" fmla="*/ 836 w 856"/>
                <a:gd name="T61" fmla="*/ 681 h 820"/>
                <a:gd name="T62" fmla="*/ 850 w 856"/>
                <a:gd name="T63" fmla="*/ 706 h 820"/>
                <a:gd name="T64" fmla="*/ 856 w 856"/>
                <a:gd name="T65" fmla="*/ 737 h 820"/>
                <a:gd name="T66" fmla="*/ 852 w 856"/>
                <a:gd name="T67" fmla="*/ 774 h 820"/>
                <a:gd name="T68" fmla="*/ 838 w 856"/>
                <a:gd name="T69" fmla="*/ 820 h 820"/>
                <a:gd name="T70" fmla="*/ 749 w 856"/>
                <a:gd name="T71" fmla="*/ 815 h 820"/>
                <a:gd name="T72" fmla="*/ 636 w 856"/>
                <a:gd name="T73" fmla="*/ 808 h 820"/>
                <a:gd name="T74" fmla="*/ 442 w 856"/>
                <a:gd name="T75" fmla="*/ 803 h 820"/>
                <a:gd name="T76" fmla="*/ 116 w 856"/>
                <a:gd name="T77" fmla="*/ 804 h 820"/>
                <a:gd name="T78" fmla="*/ 87 w 856"/>
                <a:gd name="T79" fmla="*/ 803 h 820"/>
                <a:gd name="T80" fmla="*/ 57 w 856"/>
                <a:gd name="T81" fmla="*/ 805 h 820"/>
                <a:gd name="T82" fmla="*/ 28 w 856"/>
                <a:gd name="T83" fmla="*/ 807 h 820"/>
                <a:gd name="T84" fmla="*/ 0 w 856"/>
                <a:gd name="T85" fmla="*/ 807 h 820"/>
                <a:gd name="T86" fmla="*/ 8 w 856"/>
                <a:gd name="T87" fmla="*/ 774 h 820"/>
                <a:gd name="T88" fmla="*/ 20 w 856"/>
                <a:gd name="T89" fmla="*/ 745 h 820"/>
                <a:gd name="T90" fmla="*/ 36 w 856"/>
                <a:gd name="T91" fmla="*/ 718 h 820"/>
                <a:gd name="T92" fmla="*/ 55 w 856"/>
                <a:gd name="T93" fmla="*/ 695 h 820"/>
                <a:gd name="T94" fmla="*/ 78 w 856"/>
                <a:gd name="T95" fmla="*/ 672 h 820"/>
                <a:gd name="T96" fmla="*/ 101 w 856"/>
                <a:gd name="T97" fmla="*/ 652 h 820"/>
                <a:gd name="T98" fmla="*/ 155 w 856"/>
                <a:gd name="T99" fmla="*/ 616 h 820"/>
                <a:gd name="T100" fmla="*/ 215 w 856"/>
                <a:gd name="T101" fmla="*/ 583 h 820"/>
                <a:gd name="T102" fmla="*/ 277 w 856"/>
                <a:gd name="T103" fmla="*/ 551 h 820"/>
                <a:gd name="T104" fmla="*/ 339 w 856"/>
                <a:gd name="T105" fmla="*/ 519 h 820"/>
                <a:gd name="T106" fmla="*/ 398 w 856"/>
                <a:gd name="T107" fmla="*/ 483 h 8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6"/>
                <a:gd name="T163" fmla="*/ 0 h 820"/>
                <a:gd name="T164" fmla="*/ 856 w 856"/>
                <a:gd name="T165" fmla="*/ 820 h 8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6" h="820">
                  <a:moveTo>
                    <a:pt x="398" y="483"/>
                  </a:moveTo>
                  <a:lnTo>
                    <a:pt x="409" y="480"/>
                  </a:lnTo>
                  <a:lnTo>
                    <a:pt x="419" y="477"/>
                  </a:lnTo>
                  <a:lnTo>
                    <a:pt x="428" y="471"/>
                  </a:lnTo>
                  <a:lnTo>
                    <a:pt x="436" y="464"/>
                  </a:lnTo>
                  <a:lnTo>
                    <a:pt x="442" y="456"/>
                  </a:lnTo>
                  <a:lnTo>
                    <a:pt x="447" y="444"/>
                  </a:lnTo>
                  <a:lnTo>
                    <a:pt x="453" y="433"/>
                  </a:lnTo>
                  <a:lnTo>
                    <a:pt x="456" y="421"/>
                  </a:lnTo>
                  <a:lnTo>
                    <a:pt x="458" y="406"/>
                  </a:lnTo>
                  <a:lnTo>
                    <a:pt x="460" y="392"/>
                  </a:lnTo>
                  <a:lnTo>
                    <a:pt x="462" y="376"/>
                  </a:lnTo>
                  <a:lnTo>
                    <a:pt x="463" y="359"/>
                  </a:lnTo>
                  <a:lnTo>
                    <a:pt x="463" y="323"/>
                  </a:lnTo>
                  <a:lnTo>
                    <a:pt x="462" y="285"/>
                  </a:lnTo>
                  <a:lnTo>
                    <a:pt x="455" y="206"/>
                  </a:lnTo>
                  <a:lnTo>
                    <a:pt x="449" y="128"/>
                  </a:lnTo>
                  <a:lnTo>
                    <a:pt x="447" y="91"/>
                  </a:lnTo>
                  <a:lnTo>
                    <a:pt x="447" y="57"/>
                  </a:lnTo>
                  <a:lnTo>
                    <a:pt x="448" y="41"/>
                  </a:lnTo>
                  <a:lnTo>
                    <a:pt x="449" y="26"/>
                  </a:lnTo>
                  <a:lnTo>
                    <a:pt x="451" y="12"/>
                  </a:lnTo>
                  <a:lnTo>
                    <a:pt x="454" y="0"/>
                  </a:lnTo>
                  <a:lnTo>
                    <a:pt x="501" y="8"/>
                  </a:lnTo>
                  <a:lnTo>
                    <a:pt x="500" y="50"/>
                  </a:lnTo>
                  <a:lnTo>
                    <a:pt x="497" y="114"/>
                  </a:lnTo>
                  <a:lnTo>
                    <a:pt x="495" y="190"/>
                  </a:lnTo>
                  <a:lnTo>
                    <a:pt x="494" y="270"/>
                  </a:lnTo>
                  <a:lnTo>
                    <a:pt x="495" y="310"/>
                  </a:lnTo>
                  <a:lnTo>
                    <a:pt x="497" y="347"/>
                  </a:lnTo>
                  <a:lnTo>
                    <a:pt x="500" y="382"/>
                  </a:lnTo>
                  <a:lnTo>
                    <a:pt x="504" y="412"/>
                  </a:lnTo>
                  <a:lnTo>
                    <a:pt x="508" y="424"/>
                  </a:lnTo>
                  <a:lnTo>
                    <a:pt x="510" y="437"/>
                  </a:lnTo>
                  <a:lnTo>
                    <a:pt x="514" y="447"/>
                  </a:lnTo>
                  <a:lnTo>
                    <a:pt x="518" y="456"/>
                  </a:lnTo>
                  <a:lnTo>
                    <a:pt x="522" y="462"/>
                  </a:lnTo>
                  <a:lnTo>
                    <a:pt x="528" y="467"/>
                  </a:lnTo>
                  <a:lnTo>
                    <a:pt x="533" y="469"/>
                  </a:lnTo>
                  <a:lnTo>
                    <a:pt x="539" y="470"/>
                  </a:lnTo>
                  <a:lnTo>
                    <a:pt x="540" y="488"/>
                  </a:lnTo>
                  <a:lnTo>
                    <a:pt x="543" y="504"/>
                  </a:lnTo>
                  <a:lnTo>
                    <a:pt x="549" y="519"/>
                  </a:lnTo>
                  <a:lnTo>
                    <a:pt x="556" y="531"/>
                  </a:lnTo>
                  <a:lnTo>
                    <a:pt x="565" y="543"/>
                  </a:lnTo>
                  <a:lnTo>
                    <a:pt x="576" y="553"/>
                  </a:lnTo>
                  <a:lnTo>
                    <a:pt x="587" y="562"/>
                  </a:lnTo>
                  <a:lnTo>
                    <a:pt x="601" y="571"/>
                  </a:lnTo>
                  <a:lnTo>
                    <a:pt x="615" y="579"/>
                  </a:lnTo>
                  <a:lnTo>
                    <a:pt x="630" y="586"/>
                  </a:lnTo>
                  <a:lnTo>
                    <a:pt x="646" y="592"/>
                  </a:lnTo>
                  <a:lnTo>
                    <a:pt x="661" y="598"/>
                  </a:lnTo>
                  <a:lnTo>
                    <a:pt x="695" y="608"/>
                  </a:lnTo>
                  <a:lnTo>
                    <a:pt x="729" y="620"/>
                  </a:lnTo>
                  <a:lnTo>
                    <a:pt x="744" y="625"/>
                  </a:lnTo>
                  <a:lnTo>
                    <a:pt x="761" y="631"/>
                  </a:lnTo>
                  <a:lnTo>
                    <a:pt x="776" y="638"/>
                  </a:lnTo>
                  <a:lnTo>
                    <a:pt x="790" y="644"/>
                  </a:lnTo>
                  <a:lnTo>
                    <a:pt x="804" y="652"/>
                  </a:lnTo>
                  <a:lnTo>
                    <a:pt x="816" y="661"/>
                  </a:lnTo>
                  <a:lnTo>
                    <a:pt x="826" y="670"/>
                  </a:lnTo>
                  <a:lnTo>
                    <a:pt x="836" y="681"/>
                  </a:lnTo>
                  <a:lnTo>
                    <a:pt x="844" y="693"/>
                  </a:lnTo>
                  <a:lnTo>
                    <a:pt x="850" y="706"/>
                  </a:lnTo>
                  <a:lnTo>
                    <a:pt x="853" y="721"/>
                  </a:lnTo>
                  <a:lnTo>
                    <a:pt x="856" y="737"/>
                  </a:lnTo>
                  <a:lnTo>
                    <a:pt x="854" y="755"/>
                  </a:lnTo>
                  <a:lnTo>
                    <a:pt x="852" y="774"/>
                  </a:lnTo>
                  <a:lnTo>
                    <a:pt x="847" y="797"/>
                  </a:lnTo>
                  <a:lnTo>
                    <a:pt x="838" y="820"/>
                  </a:lnTo>
                  <a:lnTo>
                    <a:pt x="793" y="818"/>
                  </a:lnTo>
                  <a:lnTo>
                    <a:pt x="749" y="815"/>
                  </a:lnTo>
                  <a:lnTo>
                    <a:pt x="698" y="812"/>
                  </a:lnTo>
                  <a:lnTo>
                    <a:pt x="636" y="808"/>
                  </a:lnTo>
                  <a:lnTo>
                    <a:pt x="552" y="805"/>
                  </a:lnTo>
                  <a:lnTo>
                    <a:pt x="442" y="803"/>
                  </a:lnTo>
                  <a:lnTo>
                    <a:pt x="299" y="803"/>
                  </a:lnTo>
                  <a:lnTo>
                    <a:pt x="116" y="804"/>
                  </a:lnTo>
                  <a:lnTo>
                    <a:pt x="101" y="803"/>
                  </a:lnTo>
                  <a:lnTo>
                    <a:pt x="87" y="803"/>
                  </a:lnTo>
                  <a:lnTo>
                    <a:pt x="72" y="804"/>
                  </a:lnTo>
                  <a:lnTo>
                    <a:pt x="57" y="805"/>
                  </a:lnTo>
                  <a:lnTo>
                    <a:pt x="43" y="806"/>
                  </a:lnTo>
                  <a:lnTo>
                    <a:pt x="28" y="807"/>
                  </a:lnTo>
                  <a:lnTo>
                    <a:pt x="14" y="807"/>
                  </a:lnTo>
                  <a:lnTo>
                    <a:pt x="0" y="807"/>
                  </a:lnTo>
                  <a:lnTo>
                    <a:pt x="4" y="790"/>
                  </a:lnTo>
                  <a:lnTo>
                    <a:pt x="8" y="774"/>
                  </a:lnTo>
                  <a:lnTo>
                    <a:pt x="14" y="760"/>
                  </a:lnTo>
                  <a:lnTo>
                    <a:pt x="20" y="745"/>
                  </a:lnTo>
                  <a:lnTo>
                    <a:pt x="28" y="732"/>
                  </a:lnTo>
                  <a:lnTo>
                    <a:pt x="36" y="718"/>
                  </a:lnTo>
                  <a:lnTo>
                    <a:pt x="46" y="706"/>
                  </a:lnTo>
                  <a:lnTo>
                    <a:pt x="55" y="695"/>
                  </a:lnTo>
                  <a:lnTo>
                    <a:pt x="66" y="684"/>
                  </a:lnTo>
                  <a:lnTo>
                    <a:pt x="78" y="672"/>
                  </a:lnTo>
                  <a:lnTo>
                    <a:pt x="89" y="662"/>
                  </a:lnTo>
                  <a:lnTo>
                    <a:pt x="101" y="652"/>
                  </a:lnTo>
                  <a:lnTo>
                    <a:pt x="128" y="633"/>
                  </a:lnTo>
                  <a:lnTo>
                    <a:pt x="155" y="616"/>
                  </a:lnTo>
                  <a:lnTo>
                    <a:pt x="184" y="599"/>
                  </a:lnTo>
                  <a:lnTo>
                    <a:pt x="215" y="583"/>
                  </a:lnTo>
                  <a:lnTo>
                    <a:pt x="246" y="567"/>
                  </a:lnTo>
                  <a:lnTo>
                    <a:pt x="277" y="551"/>
                  </a:lnTo>
                  <a:lnTo>
                    <a:pt x="308" y="535"/>
                  </a:lnTo>
                  <a:lnTo>
                    <a:pt x="339" y="519"/>
                  </a:lnTo>
                  <a:lnTo>
                    <a:pt x="368" y="502"/>
                  </a:lnTo>
                  <a:lnTo>
                    <a:pt x="398" y="483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63" name="Freeform 9"/>
            <p:cNvSpPr>
              <a:spLocks/>
            </p:cNvSpPr>
            <p:nvPr/>
          </p:nvSpPr>
          <p:spPr bwMode="auto">
            <a:xfrm>
              <a:off x="2551" y="3541"/>
              <a:ext cx="213" cy="205"/>
            </a:xfrm>
            <a:custGeom>
              <a:avLst/>
              <a:gdLst>
                <a:gd name="T0" fmla="*/ 409 w 856"/>
                <a:gd name="T1" fmla="*/ 480 h 820"/>
                <a:gd name="T2" fmla="*/ 428 w 856"/>
                <a:gd name="T3" fmla="*/ 471 h 820"/>
                <a:gd name="T4" fmla="*/ 442 w 856"/>
                <a:gd name="T5" fmla="*/ 456 h 820"/>
                <a:gd name="T6" fmla="*/ 453 w 856"/>
                <a:gd name="T7" fmla="*/ 433 h 820"/>
                <a:gd name="T8" fmla="*/ 458 w 856"/>
                <a:gd name="T9" fmla="*/ 406 h 820"/>
                <a:gd name="T10" fmla="*/ 462 w 856"/>
                <a:gd name="T11" fmla="*/ 376 h 820"/>
                <a:gd name="T12" fmla="*/ 463 w 856"/>
                <a:gd name="T13" fmla="*/ 323 h 820"/>
                <a:gd name="T14" fmla="*/ 455 w 856"/>
                <a:gd name="T15" fmla="*/ 206 h 820"/>
                <a:gd name="T16" fmla="*/ 447 w 856"/>
                <a:gd name="T17" fmla="*/ 91 h 820"/>
                <a:gd name="T18" fmla="*/ 448 w 856"/>
                <a:gd name="T19" fmla="*/ 41 h 820"/>
                <a:gd name="T20" fmla="*/ 451 w 856"/>
                <a:gd name="T21" fmla="*/ 12 h 820"/>
                <a:gd name="T22" fmla="*/ 501 w 856"/>
                <a:gd name="T23" fmla="*/ 8 h 820"/>
                <a:gd name="T24" fmla="*/ 497 w 856"/>
                <a:gd name="T25" fmla="*/ 114 h 820"/>
                <a:gd name="T26" fmla="*/ 494 w 856"/>
                <a:gd name="T27" fmla="*/ 270 h 820"/>
                <a:gd name="T28" fmla="*/ 497 w 856"/>
                <a:gd name="T29" fmla="*/ 347 h 820"/>
                <a:gd name="T30" fmla="*/ 504 w 856"/>
                <a:gd name="T31" fmla="*/ 412 h 820"/>
                <a:gd name="T32" fmla="*/ 510 w 856"/>
                <a:gd name="T33" fmla="*/ 437 h 820"/>
                <a:gd name="T34" fmla="*/ 518 w 856"/>
                <a:gd name="T35" fmla="*/ 456 h 820"/>
                <a:gd name="T36" fmla="*/ 528 w 856"/>
                <a:gd name="T37" fmla="*/ 467 h 820"/>
                <a:gd name="T38" fmla="*/ 539 w 856"/>
                <a:gd name="T39" fmla="*/ 470 h 820"/>
                <a:gd name="T40" fmla="*/ 543 w 856"/>
                <a:gd name="T41" fmla="*/ 504 h 820"/>
                <a:gd name="T42" fmla="*/ 556 w 856"/>
                <a:gd name="T43" fmla="*/ 531 h 820"/>
                <a:gd name="T44" fmla="*/ 576 w 856"/>
                <a:gd name="T45" fmla="*/ 553 h 820"/>
                <a:gd name="T46" fmla="*/ 601 w 856"/>
                <a:gd name="T47" fmla="*/ 571 h 820"/>
                <a:gd name="T48" fmla="*/ 630 w 856"/>
                <a:gd name="T49" fmla="*/ 586 h 820"/>
                <a:gd name="T50" fmla="*/ 661 w 856"/>
                <a:gd name="T51" fmla="*/ 598 h 820"/>
                <a:gd name="T52" fmla="*/ 729 w 856"/>
                <a:gd name="T53" fmla="*/ 620 h 820"/>
                <a:gd name="T54" fmla="*/ 761 w 856"/>
                <a:gd name="T55" fmla="*/ 631 h 820"/>
                <a:gd name="T56" fmla="*/ 790 w 856"/>
                <a:gd name="T57" fmla="*/ 644 h 820"/>
                <a:gd name="T58" fmla="*/ 816 w 856"/>
                <a:gd name="T59" fmla="*/ 661 h 820"/>
                <a:gd name="T60" fmla="*/ 836 w 856"/>
                <a:gd name="T61" fmla="*/ 681 h 820"/>
                <a:gd name="T62" fmla="*/ 850 w 856"/>
                <a:gd name="T63" fmla="*/ 706 h 820"/>
                <a:gd name="T64" fmla="*/ 856 w 856"/>
                <a:gd name="T65" fmla="*/ 737 h 820"/>
                <a:gd name="T66" fmla="*/ 852 w 856"/>
                <a:gd name="T67" fmla="*/ 774 h 820"/>
                <a:gd name="T68" fmla="*/ 838 w 856"/>
                <a:gd name="T69" fmla="*/ 820 h 820"/>
                <a:gd name="T70" fmla="*/ 749 w 856"/>
                <a:gd name="T71" fmla="*/ 815 h 820"/>
                <a:gd name="T72" fmla="*/ 636 w 856"/>
                <a:gd name="T73" fmla="*/ 808 h 820"/>
                <a:gd name="T74" fmla="*/ 442 w 856"/>
                <a:gd name="T75" fmla="*/ 803 h 820"/>
                <a:gd name="T76" fmla="*/ 116 w 856"/>
                <a:gd name="T77" fmla="*/ 804 h 820"/>
                <a:gd name="T78" fmla="*/ 87 w 856"/>
                <a:gd name="T79" fmla="*/ 803 h 820"/>
                <a:gd name="T80" fmla="*/ 57 w 856"/>
                <a:gd name="T81" fmla="*/ 805 h 820"/>
                <a:gd name="T82" fmla="*/ 28 w 856"/>
                <a:gd name="T83" fmla="*/ 807 h 820"/>
                <a:gd name="T84" fmla="*/ 0 w 856"/>
                <a:gd name="T85" fmla="*/ 807 h 820"/>
                <a:gd name="T86" fmla="*/ 8 w 856"/>
                <a:gd name="T87" fmla="*/ 774 h 820"/>
                <a:gd name="T88" fmla="*/ 20 w 856"/>
                <a:gd name="T89" fmla="*/ 745 h 820"/>
                <a:gd name="T90" fmla="*/ 36 w 856"/>
                <a:gd name="T91" fmla="*/ 718 h 820"/>
                <a:gd name="T92" fmla="*/ 55 w 856"/>
                <a:gd name="T93" fmla="*/ 695 h 820"/>
                <a:gd name="T94" fmla="*/ 78 w 856"/>
                <a:gd name="T95" fmla="*/ 672 h 820"/>
                <a:gd name="T96" fmla="*/ 101 w 856"/>
                <a:gd name="T97" fmla="*/ 652 h 820"/>
                <a:gd name="T98" fmla="*/ 155 w 856"/>
                <a:gd name="T99" fmla="*/ 616 h 820"/>
                <a:gd name="T100" fmla="*/ 215 w 856"/>
                <a:gd name="T101" fmla="*/ 583 h 820"/>
                <a:gd name="T102" fmla="*/ 277 w 856"/>
                <a:gd name="T103" fmla="*/ 551 h 820"/>
                <a:gd name="T104" fmla="*/ 339 w 856"/>
                <a:gd name="T105" fmla="*/ 519 h 820"/>
                <a:gd name="T106" fmla="*/ 398 w 856"/>
                <a:gd name="T107" fmla="*/ 483 h 8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6"/>
                <a:gd name="T163" fmla="*/ 0 h 820"/>
                <a:gd name="T164" fmla="*/ 856 w 856"/>
                <a:gd name="T165" fmla="*/ 820 h 8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6" h="820">
                  <a:moveTo>
                    <a:pt x="398" y="483"/>
                  </a:moveTo>
                  <a:lnTo>
                    <a:pt x="409" y="480"/>
                  </a:lnTo>
                  <a:lnTo>
                    <a:pt x="419" y="477"/>
                  </a:lnTo>
                  <a:lnTo>
                    <a:pt x="428" y="471"/>
                  </a:lnTo>
                  <a:lnTo>
                    <a:pt x="436" y="464"/>
                  </a:lnTo>
                  <a:lnTo>
                    <a:pt x="442" y="456"/>
                  </a:lnTo>
                  <a:lnTo>
                    <a:pt x="447" y="444"/>
                  </a:lnTo>
                  <a:lnTo>
                    <a:pt x="453" y="433"/>
                  </a:lnTo>
                  <a:lnTo>
                    <a:pt x="456" y="421"/>
                  </a:lnTo>
                  <a:lnTo>
                    <a:pt x="458" y="406"/>
                  </a:lnTo>
                  <a:lnTo>
                    <a:pt x="460" y="392"/>
                  </a:lnTo>
                  <a:lnTo>
                    <a:pt x="462" y="376"/>
                  </a:lnTo>
                  <a:lnTo>
                    <a:pt x="463" y="359"/>
                  </a:lnTo>
                  <a:lnTo>
                    <a:pt x="463" y="323"/>
                  </a:lnTo>
                  <a:lnTo>
                    <a:pt x="462" y="285"/>
                  </a:lnTo>
                  <a:lnTo>
                    <a:pt x="455" y="206"/>
                  </a:lnTo>
                  <a:lnTo>
                    <a:pt x="449" y="128"/>
                  </a:lnTo>
                  <a:lnTo>
                    <a:pt x="447" y="91"/>
                  </a:lnTo>
                  <a:lnTo>
                    <a:pt x="447" y="57"/>
                  </a:lnTo>
                  <a:lnTo>
                    <a:pt x="448" y="41"/>
                  </a:lnTo>
                  <a:lnTo>
                    <a:pt x="449" y="26"/>
                  </a:lnTo>
                  <a:lnTo>
                    <a:pt x="451" y="12"/>
                  </a:lnTo>
                  <a:lnTo>
                    <a:pt x="454" y="0"/>
                  </a:lnTo>
                  <a:lnTo>
                    <a:pt x="501" y="8"/>
                  </a:lnTo>
                  <a:lnTo>
                    <a:pt x="500" y="50"/>
                  </a:lnTo>
                  <a:lnTo>
                    <a:pt x="497" y="114"/>
                  </a:lnTo>
                  <a:lnTo>
                    <a:pt x="495" y="190"/>
                  </a:lnTo>
                  <a:lnTo>
                    <a:pt x="494" y="270"/>
                  </a:lnTo>
                  <a:lnTo>
                    <a:pt x="495" y="310"/>
                  </a:lnTo>
                  <a:lnTo>
                    <a:pt x="497" y="347"/>
                  </a:lnTo>
                  <a:lnTo>
                    <a:pt x="500" y="382"/>
                  </a:lnTo>
                  <a:lnTo>
                    <a:pt x="504" y="412"/>
                  </a:lnTo>
                  <a:lnTo>
                    <a:pt x="508" y="424"/>
                  </a:lnTo>
                  <a:lnTo>
                    <a:pt x="510" y="437"/>
                  </a:lnTo>
                  <a:lnTo>
                    <a:pt x="514" y="447"/>
                  </a:lnTo>
                  <a:lnTo>
                    <a:pt x="518" y="456"/>
                  </a:lnTo>
                  <a:lnTo>
                    <a:pt x="522" y="462"/>
                  </a:lnTo>
                  <a:lnTo>
                    <a:pt x="528" y="467"/>
                  </a:lnTo>
                  <a:lnTo>
                    <a:pt x="533" y="469"/>
                  </a:lnTo>
                  <a:lnTo>
                    <a:pt x="539" y="470"/>
                  </a:lnTo>
                  <a:lnTo>
                    <a:pt x="540" y="488"/>
                  </a:lnTo>
                  <a:lnTo>
                    <a:pt x="543" y="504"/>
                  </a:lnTo>
                  <a:lnTo>
                    <a:pt x="549" y="519"/>
                  </a:lnTo>
                  <a:lnTo>
                    <a:pt x="556" y="531"/>
                  </a:lnTo>
                  <a:lnTo>
                    <a:pt x="565" y="543"/>
                  </a:lnTo>
                  <a:lnTo>
                    <a:pt x="576" y="553"/>
                  </a:lnTo>
                  <a:lnTo>
                    <a:pt x="587" y="562"/>
                  </a:lnTo>
                  <a:lnTo>
                    <a:pt x="601" y="571"/>
                  </a:lnTo>
                  <a:lnTo>
                    <a:pt x="615" y="579"/>
                  </a:lnTo>
                  <a:lnTo>
                    <a:pt x="630" y="586"/>
                  </a:lnTo>
                  <a:lnTo>
                    <a:pt x="646" y="592"/>
                  </a:lnTo>
                  <a:lnTo>
                    <a:pt x="661" y="598"/>
                  </a:lnTo>
                  <a:lnTo>
                    <a:pt x="695" y="608"/>
                  </a:lnTo>
                  <a:lnTo>
                    <a:pt x="729" y="620"/>
                  </a:lnTo>
                  <a:lnTo>
                    <a:pt x="744" y="625"/>
                  </a:lnTo>
                  <a:lnTo>
                    <a:pt x="761" y="631"/>
                  </a:lnTo>
                  <a:lnTo>
                    <a:pt x="776" y="638"/>
                  </a:lnTo>
                  <a:lnTo>
                    <a:pt x="790" y="644"/>
                  </a:lnTo>
                  <a:lnTo>
                    <a:pt x="804" y="652"/>
                  </a:lnTo>
                  <a:lnTo>
                    <a:pt x="816" y="661"/>
                  </a:lnTo>
                  <a:lnTo>
                    <a:pt x="826" y="670"/>
                  </a:lnTo>
                  <a:lnTo>
                    <a:pt x="836" y="681"/>
                  </a:lnTo>
                  <a:lnTo>
                    <a:pt x="844" y="693"/>
                  </a:lnTo>
                  <a:lnTo>
                    <a:pt x="850" y="706"/>
                  </a:lnTo>
                  <a:lnTo>
                    <a:pt x="853" y="721"/>
                  </a:lnTo>
                  <a:lnTo>
                    <a:pt x="856" y="737"/>
                  </a:lnTo>
                  <a:lnTo>
                    <a:pt x="854" y="755"/>
                  </a:lnTo>
                  <a:lnTo>
                    <a:pt x="852" y="774"/>
                  </a:lnTo>
                  <a:lnTo>
                    <a:pt x="847" y="797"/>
                  </a:lnTo>
                  <a:lnTo>
                    <a:pt x="838" y="820"/>
                  </a:lnTo>
                  <a:lnTo>
                    <a:pt x="793" y="818"/>
                  </a:lnTo>
                  <a:lnTo>
                    <a:pt x="749" y="815"/>
                  </a:lnTo>
                  <a:lnTo>
                    <a:pt x="698" y="812"/>
                  </a:lnTo>
                  <a:lnTo>
                    <a:pt x="636" y="808"/>
                  </a:lnTo>
                  <a:lnTo>
                    <a:pt x="552" y="805"/>
                  </a:lnTo>
                  <a:lnTo>
                    <a:pt x="442" y="803"/>
                  </a:lnTo>
                  <a:lnTo>
                    <a:pt x="299" y="803"/>
                  </a:lnTo>
                  <a:lnTo>
                    <a:pt x="116" y="804"/>
                  </a:lnTo>
                  <a:lnTo>
                    <a:pt x="101" y="803"/>
                  </a:lnTo>
                  <a:lnTo>
                    <a:pt x="87" y="803"/>
                  </a:lnTo>
                  <a:lnTo>
                    <a:pt x="72" y="804"/>
                  </a:lnTo>
                  <a:lnTo>
                    <a:pt x="57" y="805"/>
                  </a:lnTo>
                  <a:lnTo>
                    <a:pt x="43" y="806"/>
                  </a:lnTo>
                  <a:lnTo>
                    <a:pt x="28" y="807"/>
                  </a:lnTo>
                  <a:lnTo>
                    <a:pt x="14" y="807"/>
                  </a:lnTo>
                  <a:lnTo>
                    <a:pt x="0" y="807"/>
                  </a:lnTo>
                  <a:lnTo>
                    <a:pt x="4" y="790"/>
                  </a:lnTo>
                  <a:lnTo>
                    <a:pt x="8" y="774"/>
                  </a:lnTo>
                  <a:lnTo>
                    <a:pt x="14" y="760"/>
                  </a:lnTo>
                  <a:lnTo>
                    <a:pt x="20" y="745"/>
                  </a:lnTo>
                  <a:lnTo>
                    <a:pt x="28" y="732"/>
                  </a:lnTo>
                  <a:lnTo>
                    <a:pt x="36" y="718"/>
                  </a:lnTo>
                  <a:lnTo>
                    <a:pt x="46" y="706"/>
                  </a:lnTo>
                  <a:lnTo>
                    <a:pt x="55" y="695"/>
                  </a:lnTo>
                  <a:lnTo>
                    <a:pt x="66" y="684"/>
                  </a:lnTo>
                  <a:lnTo>
                    <a:pt x="78" y="672"/>
                  </a:lnTo>
                  <a:lnTo>
                    <a:pt x="89" y="662"/>
                  </a:lnTo>
                  <a:lnTo>
                    <a:pt x="101" y="652"/>
                  </a:lnTo>
                  <a:lnTo>
                    <a:pt x="128" y="633"/>
                  </a:lnTo>
                  <a:lnTo>
                    <a:pt x="155" y="616"/>
                  </a:lnTo>
                  <a:lnTo>
                    <a:pt x="184" y="599"/>
                  </a:lnTo>
                  <a:lnTo>
                    <a:pt x="215" y="583"/>
                  </a:lnTo>
                  <a:lnTo>
                    <a:pt x="246" y="567"/>
                  </a:lnTo>
                  <a:lnTo>
                    <a:pt x="277" y="551"/>
                  </a:lnTo>
                  <a:lnTo>
                    <a:pt x="308" y="535"/>
                  </a:lnTo>
                  <a:lnTo>
                    <a:pt x="339" y="519"/>
                  </a:lnTo>
                  <a:lnTo>
                    <a:pt x="368" y="502"/>
                  </a:lnTo>
                  <a:lnTo>
                    <a:pt x="398" y="48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64" name="Freeform 10"/>
            <p:cNvSpPr>
              <a:spLocks/>
            </p:cNvSpPr>
            <p:nvPr/>
          </p:nvSpPr>
          <p:spPr bwMode="auto">
            <a:xfrm>
              <a:off x="2976" y="2850"/>
              <a:ext cx="53" cy="82"/>
            </a:xfrm>
            <a:custGeom>
              <a:avLst/>
              <a:gdLst>
                <a:gd name="T0" fmla="*/ 181 w 211"/>
                <a:gd name="T1" fmla="*/ 329 h 329"/>
                <a:gd name="T2" fmla="*/ 165 w 211"/>
                <a:gd name="T3" fmla="*/ 298 h 329"/>
                <a:gd name="T4" fmla="*/ 148 w 211"/>
                <a:gd name="T5" fmla="*/ 266 h 329"/>
                <a:gd name="T6" fmla="*/ 130 w 211"/>
                <a:gd name="T7" fmla="*/ 233 h 329"/>
                <a:gd name="T8" fmla="*/ 110 w 211"/>
                <a:gd name="T9" fmla="*/ 198 h 329"/>
                <a:gd name="T10" fmla="*/ 87 w 211"/>
                <a:gd name="T11" fmla="*/ 160 h 329"/>
                <a:gd name="T12" fmla="*/ 62 w 211"/>
                <a:gd name="T13" fmla="*/ 118 h 329"/>
                <a:gd name="T14" fmla="*/ 32 w 211"/>
                <a:gd name="T15" fmla="*/ 71 h 329"/>
                <a:gd name="T16" fmla="*/ 0 w 211"/>
                <a:gd name="T17" fmla="*/ 18 h 329"/>
                <a:gd name="T18" fmla="*/ 1 w 211"/>
                <a:gd name="T19" fmla="*/ 16 h 329"/>
                <a:gd name="T20" fmla="*/ 4 w 211"/>
                <a:gd name="T21" fmla="*/ 13 h 329"/>
                <a:gd name="T22" fmla="*/ 9 w 211"/>
                <a:gd name="T23" fmla="*/ 10 h 329"/>
                <a:gd name="T24" fmla="*/ 14 w 211"/>
                <a:gd name="T25" fmla="*/ 7 h 329"/>
                <a:gd name="T26" fmla="*/ 20 w 211"/>
                <a:gd name="T27" fmla="*/ 4 h 329"/>
                <a:gd name="T28" fmla="*/ 26 w 211"/>
                <a:gd name="T29" fmla="*/ 1 h 329"/>
                <a:gd name="T30" fmla="*/ 31 w 211"/>
                <a:gd name="T31" fmla="*/ 0 h 329"/>
                <a:gd name="T32" fmla="*/ 37 w 211"/>
                <a:gd name="T33" fmla="*/ 0 h 329"/>
                <a:gd name="T34" fmla="*/ 45 w 211"/>
                <a:gd name="T35" fmla="*/ 14 h 329"/>
                <a:gd name="T36" fmla="*/ 54 w 211"/>
                <a:gd name="T37" fmla="*/ 28 h 329"/>
                <a:gd name="T38" fmla="*/ 65 w 211"/>
                <a:gd name="T39" fmla="*/ 46 h 329"/>
                <a:gd name="T40" fmla="*/ 78 w 211"/>
                <a:gd name="T41" fmla="*/ 64 h 329"/>
                <a:gd name="T42" fmla="*/ 107 w 211"/>
                <a:gd name="T43" fmla="*/ 105 h 329"/>
                <a:gd name="T44" fmla="*/ 137 w 211"/>
                <a:gd name="T45" fmla="*/ 147 h 329"/>
                <a:gd name="T46" fmla="*/ 150 w 211"/>
                <a:gd name="T47" fmla="*/ 170 h 329"/>
                <a:gd name="T48" fmla="*/ 165 w 211"/>
                <a:gd name="T49" fmla="*/ 192 h 329"/>
                <a:gd name="T50" fmla="*/ 177 w 211"/>
                <a:gd name="T51" fmla="*/ 215 h 329"/>
                <a:gd name="T52" fmla="*/ 188 w 211"/>
                <a:gd name="T53" fmla="*/ 236 h 329"/>
                <a:gd name="T54" fmla="*/ 197 w 211"/>
                <a:gd name="T55" fmla="*/ 257 h 329"/>
                <a:gd name="T56" fmla="*/ 204 w 211"/>
                <a:gd name="T57" fmla="*/ 276 h 329"/>
                <a:gd name="T58" fmla="*/ 206 w 211"/>
                <a:gd name="T59" fmla="*/ 286 h 329"/>
                <a:gd name="T60" fmla="*/ 209 w 211"/>
                <a:gd name="T61" fmla="*/ 295 h 329"/>
                <a:gd name="T62" fmla="*/ 210 w 211"/>
                <a:gd name="T63" fmla="*/ 304 h 329"/>
                <a:gd name="T64" fmla="*/ 211 w 211"/>
                <a:gd name="T65" fmla="*/ 313 h 329"/>
                <a:gd name="T66" fmla="*/ 195 w 211"/>
                <a:gd name="T67" fmla="*/ 320 h 329"/>
                <a:gd name="T68" fmla="*/ 181 w 211"/>
                <a:gd name="T69" fmla="*/ 329 h 3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1"/>
                <a:gd name="T106" fmla="*/ 0 h 329"/>
                <a:gd name="T107" fmla="*/ 211 w 211"/>
                <a:gd name="T108" fmla="*/ 329 h 3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1" h="329">
                  <a:moveTo>
                    <a:pt x="181" y="329"/>
                  </a:moveTo>
                  <a:lnTo>
                    <a:pt x="165" y="298"/>
                  </a:lnTo>
                  <a:lnTo>
                    <a:pt x="148" y="266"/>
                  </a:lnTo>
                  <a:lnTo>
                    <a:pt x="130" y="233"/>
                  </a:lnTo>
                  <a:lnTo>
                    <a:pt x="110" y="198"/>
                  </a:lnTo>
                  <a:lnTo>
                    <a:pt x="87" y="160"/>
                  </a:lnTo>
                  <a:lnTo>
                    <a:pt x="62" y="118"/>
                  </a:lnTo>
                  <a:lnTo>
                    <a:pt x="32" y="71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4" y="13"/>
                  </a:lnTo>
                  <a:lnTo>
                    <a:pt x="9" y="10"/>
                  </a:lnTo>
                  <a:lnTo>
                    <a:pt x="14" y="7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5" y="14"/>
                  </a:lnTo>
                  <a:lnTo>
                    <a:pt x="54" y="28"/>
                  </a:lnTo>
                  <a:lnTo>
                    <a:pt x="65" y="46"/>
                  </a:lnTo>
                  <a:lnTo>
                    <a:pt x="78" y="64"/>
                  </a:lnTo>
                  <a:lnTo>
                    <a:pt x="107" y="105"/>
                  </a:lnTo>
                  <a:lnTo>
                    <a:pt x="137" y="147"/>
                  </a:lnTo>
                  <a:lnTo>
                    <a:pt x="150" y="170"/>
                  </a:lnTo>
                  <a:lnTo>
                    <a:pt x="165" y="192"/>
                  </a:lnTo>
                  <a:lnTo>
                    <a:pt x="177" y="215"/>
                  </a:lnTo>
                  <a:lnTo>
                    <a:pt x="188" y="236"/>
                  </a:lnTo>
                  <a:lnTo>
                    <a:pt x="197" y="257"/>
                  </a:lnTo>
                  <a:lnTo>
                    <a:pt x="204" y="276"/>
                  </a:lnTo>
                  <a:lnTo>
                    <a:pt x="206" y="286"/>
                  </a:lnTo>
                  <a:lnTo>
                    <a:pt x="209" y="295"/>
                  </a:lnTo>
                  <a:lnTo>
                    <a:pt x="210" y="304"/>
                  </a:lnTo>
                  <a:lnTo>
                    <a:pt x="211" y="313"/>
                  </a:lnTo>
                  <a:lnTo>
                    <a:pt x="195" y="320"/>
                  </a:lnTo>
                  <a:lnTo>
                    <a:pt x="181" y="329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65" name="Freeform 11"/>
            <p:cNvSpPr>
              <a:spLocks/>
            </p:cNvSpPr>
            <p:nvPr/>
          </p:nvSpPr>
          <p:spPr bwMode="auto">
            <a:xfrm>
              <a:off x="2976" y="2850"/>
              <a:ext cx="53" cy="82"/>
            </a:xfrm>
            <a:custGeom>
              <a:avLst/>
              <a:gdLst>
                <a:gd name="T0" fmla="*/ 181 w 211"/>
                <a:gd name="T1" fmla="*/ 329 h 329"/>
                <a:gd name="T2" fmla="*/ 165 w 211"/>
                <a:gd name="T3" fmla="*/ 298 h 329"/>
                <a:gd name="T4" fmla="*/ 148 w 211"/>
                <a:gd name="T5" fmla="*/ 266 h 329"/>
                <a:gd name="T6" fmla="*/ 130 w 211"/>
                <a:gd name="T7" fmla="*/ 233 h 329"/>
                <a:gd name="T8" fmla="*/ 110 w 211"/>
                <a:gd name="T9" fmla="*/ 198 h 329"/>
                <a:gd name="T10" fmla="*/ 87 w 211"/>
                <a:gd name="T11" fmla="*/ 160 h 329"/>
                <a:gd name="T12" fmla="*/ 62 w 211"/>
                <a:gd name="T13" fmla="*/ 118 h 329"/>
                <a:gd name="T14" fmla="*/ 32 w 211"/>
                <a:gd name="T15" fmla="*/ 71 h 329"/>
                <a:gd name="T16" fmla="*/ 0 w 211"/>
                <a:gd name="T17" fmla="*/ 18 h 329"/>
                <a:gd name="T18" fmla="*/ 1 w 211"/>
                <a:gd name="T19" fmla="*/ 16 h 329"/>
                <a:gd name="T20" fmla="*/ 4 w 211"/>
                <a:gd name="T21" fmla="*/ 13 h 329"/>
                <a:gd name="T22" fmla="*/ 9 w 211"/>
                <a:gd name="T23" fmla="*/ 10 h 329"/>
                <a:gd name="T24" fmla="*/ 14 w 211"/>
                <a:gd name="T25" fmla="*/ 7 h 329"/>
                <a:gd name="T26" fmla="*/ 20 w 211"/>
                <a:gd name="T27" fmla="*/ 4 h 329"/>
                <a:gd name="T28" fmla="*/ 26 w 211"/>
                <a:gd name="T29" fmla="*/ 1 h 329"/>
                <a:gd name="T30" fmla="*/ 31 w 211"/>
                <a:gd name="T31" fmla="*/ 0 h 329"/>
                <a:gd name="T32" fmla="*/ 37 w 211"/>
                <a:gd name="T33" fmla="*/ 0 h 329"/>
                <a:gd name="T34" fmla="*/ 45 w 211"/>
                <a:gd name="T35" fmla="*/ 14 h 329"/>
                <a:gd name="T36" fmla="*/ 54 w 211"/>
                <a:gd name="T37" fmla="*/ 28 h 329"/>
                <a:gd name="T38" fmla="*/ 65 w 211"/>
                <a:gd name="T39" fmla="*/ 46 h 329"/>
                <a:gd name="T40" fmla="*/ 78 w 211"/>
                <a:gd name="T41" fmla="*/ 64 h 329"/>
                <a:gd name="T42" fmla="*/ 107 w 211"/>
                <a:gd name="T43" fmla="*/ 105 h 329"/>
                <a:gd name="T44" fmla="*/ 137 w 211"/>
                <a:gd name="T45" fmla="*/ 147 h 329"/>
                <a:gd name="T46" fmla="*/ 150 w 211"/>
                <a:gd name="T47" fmla="*/ 170 h 329"/>
                <a:gd name="T48" fmla="*/ 165 w 211"/>
                <a:gd name="T49" fmla="*/ 192 h 329"/>
                <a:gd name="T50" fmla="*/ 177 w 211"/>
                <a:gd name="T51" fmla="*/ 215 h 329"/>
                <a:gd name="T52" fmla="*/ 188 w 211"/>
                <a:gd name="T53" fmla="*/ 236 h 329"/>
                <a:gd name="T54" fmla="*/ 197 w 211"/>
                <a:gd name="T55" fmla="*/ 257 h 329"/>
                <a:gd name="T56" fmla="*/ 204 w 211"/>
                <a:gd name="T57" fmla="*/ 276 h 329"/>
                <a:gd name="T58" fmla="*/ 206 w 211"/>
                <a:gd name="T59" fmla="*/ 286 h 329"/>
                <a:gd name="T60" fmla="*/ 209 w 211"/>
                <a:gd name="T61" fmla="*/ 295 h 329"/>
                <a:gd name="T62" fmla="*/ 210 w 211"/>
                <a:gd name="T63" fmla="*/ 304 h 329"/>
                <a:gd name="T64" fmla="*/ 211 w 211"/>
                <a:gd name="T65" fmla="*/ 313 h 329"/>
                <a:gd name="T66" fmla="*/ 195 w 211"/>
                <a:gd name="T67" fmla="*/ 320 h 329"/>
                <a:gd name="T68" fmla="*/ 181 w 211"/>
                <a:gd name="T69" fmla="*/ 329 h 3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1"/>
                <a:gd name="T106" fmla="*/ 0 h 329"/>
                <a:gd name="T107" fmla="*/ 211 w 211"/>
                <a:gd name="T108" fmla="*/ 329 h 3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1" h="329">
                  <a:moveTo>
                    <a:pt x="181" y="329"/>
                  </a:moveTo>
                  <a:lnTo>
                    <a:pt x="165" y="298"/>
                  </a:lnTo>
                  <a:lnTo>
                    <a:pt x="148" y="266"/>
                  </a:lnTo>
                  <a:lnTo>
                    <a:pt x="130" y="233"/>
                  </a:lnTo>
                  <a:lnTo>
                    <a:pt x="110" y="198"/>
                  </a:lnTo>
                  <a:lnTo>
                    <a:pt x="87" y="160"/>
                  </a:lnTo>
                  <a:lnTo>
                    <a:pt x="62" y="118"/>
                  </a:lnTo>
                  <a:lnTo>
                    <a:pt x="32" y="71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4" y="13"/>
                  </a:lnTo>
                  <a:lnTo>
                    <a:pt x="9" y="10"/>
                  </a:lnTo>
                  <a:lnTo>
                    <a:pt x="14" y="7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5" y="14"/>
                  </a:lnTo>
                  <a:lnTo>
                    <a:pt x="54" y="28"/>
                  </a:lnTo>
                  <a:lnTo>
                    <a:pt x="65" y="46"/>
                  </a:lnTo>
                  <a:lnTo>
                    <a:pt x="78" y="64"/>
                  </a:lnTo>
                  <a:lnTo>
                    <a:pt x="107" y="105"/>
                  </a:lnTo>
                  <a:lnTo>
                    <a:pt x="137" y="147"/>
                  </a:lnTo>
                  <a:lnTo>
                    <a:pt x="150" y="170"/>
                  </a:lnTo>
                  <a:lnTo>
                    <a:pt x="165" y="192"/>
                  </a:lnTo>
                  <a:lnTo>
                    <a:pt x="177" y="215"/>
                  </a:lnTo>
                  <a:lnTo>
                    <a:pt x="188" y="236"/>
                  </a:lnTo>
                  <a:lnTo>
                    <a:pt x="197" y="257"/>
                  </a:lnTo>
                  <a:lnTo>
                    <a:pt x="204" y="276"/>
                  </a:lnTo>
                  <a:lnTo>
                    <a:pt x="206" y="286"/>
                  </a:lnTo>
                  <a:lnTo>
                    <a:pt x="209" y="295"/>
                  </a:lnTo>
                  <a:lnTo>
                    <a:pt x="210" y="304"/>
                  </a:lnTo>
                  <a:lnTo>
                    <a:pt x="211" y="313"/>
                  </a:lnTo>
                  <a:lnTo>
                    <a:pt x="195" y="320"/>
                  </a:lnTo>
                  <a:lnTo>
                    <a:pt x="181" y="329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66" name="Freeform 12"/>
            <p:cNvSpPr>
              <a:spLocks/>
            </p:cNvSpPr>
            <p:nvPr/>
          </p:nvSpPr>
          <p:spPr bwMode="auto">
            <a:xfrm>
              <a:off x="2792" y="2660"/>
              <a:ext cx="192" cy="188"/>
            </a:xfrm>
            <a:custGeom>
              <a:avLst/>
              <a:gdLst>
                <a:gd name="T0" fmla="*/ 702 w 769"/>
                <a:gd name="T1" fmla="*/ 677 h 750"/>
                <a:gd name="T2" fmla="*/ 727 w 769"/>
                <a:gd name="T3" fmla="*/ 701 h 750"/>
                <a:gd name="T4" fmla="*/ 752 w 769"/>
                <a:gd name="T5" fmla="*/ 722 h 750"/>
                <a:gd name="T6" fmla="*/ 765 w 769"/>
                <a:gd name="T7" fmla="*/ 735 h 750"/>
                <a:gd name="T8" fmla="*/ 769 w 769"/>
                <a:gd name="T9" fmla="*/ 741 h 750"/>
                <a:gd name="T10" fmla="*/ 756 w 769"/>
                <a:gd name="T11" fmla="*/ 745 h 750"/>
                <a:gd name="T12" fmla="*/ 724 w 769"/>
                <a:gd name="T13" fmla="*/ 749 h 750"/>
                <a:gd name="T14" fmla="*/ 708 w 769"/>
                <a:gd name="T15" fmla="*/ 744 h 750"/>
                <a:gd name="T16" fmla="*/ 694 w 769"/>
                <a:gd name="T17" fmla="*/ 729 h 750"/>
                <a:gd name="T18" fmla="*/ 662 w 769"/>
                <a:gd name="T19" fmla="*/ 703 h 750"/>
                <a:gd name="T20" fmla="*/ 564 w 769"/>
                <a:gd name="T21" fmla="*/ 636 h 750"/>
                <a:gd name="T22" fmla="*/ 400 w 769"/>
                <a:gd name="T23" fmla="*/ 534 h 750"/>
                <a:gd name="T24" fmla="*/ 283 w 769"/>
                <a:gd name="T25" fmla="*/ 458 h 750"/>
                <a:gd name="T26" fmla="*/ 221 w 769"/>
                <a:gd name="T27" fmla="*/ 416 h 750"/>
                <a:gd name="T28" fmla="*/ 153 w 769"/>
                <a:gd name="T29" fmla="*/ 354 h 750"/>
                <a:gd name="T30" fmla="*/ 87 w 769"/>
                <a:gd name="T31" fmla="*/ 282 h 750"/>
                <a:gd name="T32" fmla="*/ 41 w 769"/>
                <a:gd name="T33" fmla="*/ 225 h 750"/>
                <a:gd name="T34" fmla="*/ 20 w 769"/>
                <a:gd name="T35" fmla="*/ 189 h 750"/>
                <a:gd name="T36" fmla="*/ 10 w 769"/>
                <a:gd name="T37" fmla="*/ 169 h 750"/>
                <a:gd name="T38" fmla="*/ 3 w 769"/>
                <a:gd name="T39" fmla="*/ 150 h 750"/>
                <a:gd name="T40" fmla="*/ 0 w 769"/>
                <a:gd name="T41" fmla="*/ 132 h 750"/>
                <a:gd name="T42" fmla="*/ 0 w 769"/>
                <a:gd name="T43" fmla="*/ 107 h 750"/>
                <a:gd name="T44" fmla="*/ 10 w 769"/>
                <a:gd name="T45" fmla="*/ 60 h 750"/>
                <a:gd name="T46" fmla="*/ 27 w 769"/>
                <a:gd name="T47" fmla="*/ 18 h 750"/>
                <a:gd name="T48" fmla="*/ 38 w 769"/>
                <a:gd name="T49" fmla="*/ 7 h 750"/>
                <a:gd name="T50" fmla="*/ 47 w 769"/>
                <a:gd name="T51" fmla="*/ 2 h 750"/>
                <a:gd name="T52" fmla="*/ 55 w 769"/>
                <a:gd name="T53" fmla="*/ 2 h 750"/>
                <a:gd name="T54" fmla="*/ 60 w 769"/>
                <a:gd name="T55" fmla="*/ 7 h 750"/>
                <a:gd name="T56" fmla="*/ 67 w 769"/>
                <a:gd name="T57" fmla="*/ 18 h 750"/>
                <a:gd name="T58" fmla="*/ 77 w 769"/>
                <a:gd name="T59" fmla="*/ 43 h 750"/>
                <a:gd name="T60" fmla="*/ 97 w 769"/>
                <a:gd name="T61" fmla="*/ 90 h 750"/>
                <a:gd name="T62" fmla="*/ 120 w 769"/>
                <a:gd name="T63" fmla="*/ 135 h 750"/>
                <a:gd name="T64" fmla="*/ 141 w 769"/>
                <a:gd name="T65" fmla="*/ 169 h 750"/>
                <a:gd name="T66" fmla="*/ 167 w 769"/>
                <a:gd name="T67" fmla="*/ 206 h 750"/>
                <a:gd name="T68" fmla="*/ 198 w 769"/>
                <a:gd name="T69" fmla="*/ 245 h 750"/>
                <a:gd name="T70" fmla="*/ 237 w 769"/>
                <a:gd name="T71" fmla="*/ 287 h 750"/>
                <a:gd name="T72" fmla="*/ 281 w 769"/>
                <a:gd name="T73" fmla="*/ 330 h 750"/>
                <a:gd name="T74" fmla="*/ 402 w 769"/>
                <a:gd name="T75" fmla="*/ 431 h 750"/>
                <a:gd name="T76" fmla="*/ 546 w 769"/>
                <a:gd name="T77" fmla="*/ 547 h 750"/>
                <a:gd name="T78" fmla="*/ 638 w 769"/>
                <a:gd name="T79" fmla="*/ 619 h 750"/>
                <a:gd name="T80" fmla="*/ 684 w 769"/>
                <a:gd name="T81" fmla="*/ 656 h 7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69"/>
                <a:gd name="T124" fmla="*/ 0 h 750"/>
                <a:gd name="T125" fmla="*/ 769 w 769"/>
                <a:gd name="T126" fmla="*/ 750 h 7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69" h="750">
                  <a:moveTo>
                    <a:pt x="692" y="665"/>
                  </a:moveTo>
                  <a:lnTo>
                    <a:pt x="702" y="677"/>
                  </a:lnTo>
                  <a:lnTo>
                    <a:pt x="714" y="690"/>
                  </a:lnTo>
                  <a:lnTo>
                    <a:pt x="727" y="701"/>
                  </a:lnTo>
                  <a:lnTo>
                    <a:pt x="741" y="712"/>
                  </a:lnTo>
                  <a:lnTo>
                    <a:pt x="752" y="722"/>
                  </a:lnTo>
                  <a:lnTo>
                    <a:pt x="762" y="730"/>
                  </a:lnTo>
                  <a:lnTo>
                    <a:pt x="765" y="735"/>
                  </a:lnTo>
                  <a:lnTo>
                    <a:pt x="767" y="738"/>
                  </a:lnTo>
                  <a:lnTo>
                    <a:pt x="769" y="741"/>
                  </a:lnTo>
                  <a:lnTo>
                    <a:pt x="769" y="745"/>
                  </a:lnTo>
                  <a:lnTo>
                    <a:pt x="756" y="745"/>
                  </a:lnTo>
                  <a:lnTo>
                    <a:pt x="741" y="747"/>
                  </a:lnTo>
                  <a:lnTo>
                    <a:pt x="724" y="749"/>
                  </a:lnTo>
                  <a:lnTo>
                    <a:pt x="711" y="750"/>
                  </a:lnTo>
                  <a:lnTo>
                    <a:pt x="708" y="744"/>
                  </a:lnTo>
                  <a:lnTo>
                    <a:pt x="702" y="737"/>
                  </a:lnTo>
                  <a:lnTo>
                    <a:pt x="694" y="729"/>
                  </a:lnTo>
                  <a:lnTo>
                    <a:pt x="686" y="721"/>
                  </a:lnTo>
                  <a:lnTo>
                    <a:pt x="662" y="703"/>
                  </a:lnTo>
                  <a:lnTo>
                    <a:pt x="634" y="683"/>
                  </a:lnTo>
                  <a:lnTo>
                    <a:pt x="564" y="636"/>
                  </a:lnTo>
                  <a:lnTo>
                    <a:pt x="485" y="585"/>
                  </a:lnTo>
                  <a:lnTo>
                    <a:pt x="400" y="534"/>
                  </a:lnTo>
                  <a:lnTo>
                    <a:pt x="320" y="483"/>
                  </a:lnTo>
                  <a:lnTo>
                    <a:pt x="283" y="458"/>
                  </a:lnTo>
                  <a:lnTo>
                    <a:pt x="250" y="436"/>
                  </a:lnTo>
                  <a:lnTo>
                    <a:pt x="221" y="416"/>
                  </a:lnTo>
                  <a:lnTo>
                    <a:pt x="197" y="397"/>
                  </a:lnTo>
                  <a:lnTo>
                    <a:pt x="153" y="354"/>
                  </a:lnTo>
                  <a:lnTo>
                    <a:pt x="118" y="317"/>
                  </a:lnTo>
                  <a:lnTo>
                    <a:pt x="87" y="282"/>
                  </a:lnTo>
                  <a:lnTo>
                    <a:pt x="61" y="252"/>
                  </a:lnTo>
                  <a:lnTo>
                    <a:pt x="41" y="225"/>
                  </a:lnTo>
                  <a:lnTo>
                    <a:pt x="25" y="200"/>
                  </a:lnTo>
                  <a:lnTo>
                    <a:pt x="20" y="189"/>
                  </a:lnTo>
                  <a:lnTo>
                    <a:pt x="14" y="179"/>
                  </a:lnTo>
                  <a:lnTo>
                    <a:pt x="10" y="169"/>
                  </a:lnTo>
                  <a:lnTo>
                    <a:pt x="6" y="159"/>
                  </a:lnTo>
                  <a:lnTo>
                    <a:pt x="3" y="150"/>
                  </a:lnTo>
                  <a:lnTo>
                    <a:pt x="2" y="141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07"/>
                  </a:lnTo>
                  <a:lnTo>
                    <a:pt x="2" y="91"/>
                  </a:lnTo>
                  <a:lnTo>
                    <a:pt x="10" y="60"/>
                  </a:lnTo>
                  <a:lnTo>
                    <a:pt x="20" y="26"/>
                  </a:lnTo>
                  <a:lnTo>
                    <a:pt x="27" y="18"/>
                  </a:lnTo>
                  <a:lnTo>
                    <a:pt x="33" y="12"/>
                  </a:lnTo>
                  <a:lnTo>
                    <a:pt x="38" y="7"/>
                  </a:lnTo>
                  <a:lnTo>
                    <a:pt x="43" y="4"/>
                  </a:lnTo>
                  <a:lnTo>
                    <a:pt x="47" y="2"/>
                  </a:lnTo>
                  <a:lnTo>
                    <a:pt x="51" y="0"/>
                  </a:lnTo>
                  <a:lnTo>
                    <a:pt x="55" y="2"/>
                  </a:lnTo>
                  <a:lnTo>
                    <a:pt x="58" y="4"/>
                  </a:lnTo>
                  <a:lnTo>
                    <a:pt x="60" y="7"/>
                  </a:lnTo>
                  <a:lnTo>
                    <a:pt x="64" y="12"/>
                  </a:lnTo>
                  <a:lnTo>
                    <a:pt x="67" y="18"/>
                  </a:lnTo>
                  <a:lnTo>
                    <a:pt x="70" y="25"/>
                  </a:lnTo>
                  <a:lnTo>
                    <a:pt x="77" y="43"/>
                  </a:lnTo>
                  <a:lnTo>
                    <a:pt x="86" y="64"/>
                  </a:lnTo>
                  <a:lnTo>
                    <a:pt x="97" y="90"/>
                  </a:lnTo>
                  <a:lnTo>
                    <a:pt x="112" y="119"/>
                  </a:lnTo>
                  <a:lnTo>
                    <a:pt x="120" y="135"/>
                  </a:lnTo>
                  <a:lnTo>
                    <a:pt x="130" y="152"/>
                  </a:lnTo>
                  <a:lnTo>
                    <a:pt x="141" y="169"/>
                  </a:lnTo>
                  <a:lnTo>
                    <a:pt x="153" y="187"/>
                  </a:lnTo>
                  <a:lnTo>
                    <a:pt x="167" y="206"/>
                  </a:lnTo>
                  <a:lnTo>
                    <a:pt x="181" y="225"/>
                  </a:lnTo>
                  <a:lnTo>
                    <a:pt x="198" y="245"/>
                  </a:lnTo>
                  <a:lnTo>
                    <a:pt x="216" y="265"/>
                  </a:lnTo>
                  <a:lnTo>
                    <a:pt x="237" y="287"/>
                  </a:lnTo>
                  <a:lnTo>
                    <a:pt x="258" y="308"/>
                  </a:lnTo>
                  <a:lnTo>
                    <a:pt x="281" y="330"/>
                  </a:lnTo>
                  <a:lnTo>
                    <a:pt x="307" y="353"/>
                  </a:lnTo>
                  <a:lnTo>
                    <a:pt x="402" y="431"/>
                  </a:lnTo>
                  <a:lnTo>
                    <a:pt x="481" y="495"/>
                  </a:lnTo>
                  <a:lnTo>
                    <a:pt x="546" y="547"/>
                  </a:lnTo>
                  <a:lnTo>
                    <a:pt x="598" y="589"/>
                  </a:lnTo>
                  <a:lnTo>
                    <a:pt x="638" y="619"/>
                  </a:lnTo>
                  <a:lnTo>
                    <a:pt x="666" y="641"/>
                  </a:lnTo>
                  <a:lnTo>
                    <a:pt x="684" y="656"/>
                  </a:lnTo>
                  <a:lnTo>
                    <a:pt x="692" y="665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67" name="Freeform 13"/>
            <p:cNvSpPr>
              <a:spLocks/>
            </p:cNvSpPr>
            <p:nvPr/>
          </p:nvSpPr>
          <p:spPr bwMode="auto">
            <a:xfrm>
              <a:off x="2792" y="2660"/>
              <a:ext cx="192" cy="188"/>
            </a:xfrm>
            <a:custGeom>
              <a:avLst/>
              <a:gdLst>
                <a:gd name="T0" fmla="*/ 702 w 769"/>
                <a:gd name="T1" fmla="*/ 677 h 750"/>
                <a:gd name="T2" fmla="*/ 727 w 769"/>
                <a:gd name="T3" fmla="*/ 701 h 750"/>
                <a:gd name="T4" fmla="*/ 752 w 769"/>
                <a:gd name="T5" fmla="*/ 722 h 750"/>
                <a:gd name="T6" fmla="*/ 765 w 769"/>
                <a:gd name="T7" fmla="*/ 735 h 750"/>
                <a:gd name="T8" fmla="*/ 769 w 769"/>
                <a:gd name="T9" fmla="*/ 741 h 750"/>
                <a:gd name="T10" fmla="*/ 756 w 769"/>
                <a:gd name="T11" fmla="*/ 745 h 750"/>
                <a:gd name="T12" fmla="*/ 724 w 769"/>
                <a:gd name="T13" fmla="*/ 749 h 750"/>
                <a:gd name="T14" fmla="*/ 708 w 769"/>
                <a:gd name="T15" fmla="*/ 744 h 750"/>
                <a:gd name="T16" fmla="*/ 694 w 769"/>
                <a:gd name="T17" fmla="*/ 729 h 750"/>
                <a:gd name="T18" fmla="*/ 662 w 769"/>
                <a:gd name="T19" fmla="*/ 703 h 750"/>
                <a:gd name="T20" fmla="*/ 564 w 769"/>
                <a:gd name="T21" fmla="*/ 636 h 750"/>
                <a:gd name="T22" fmla="*/ 400 w 769"/>
                <a:gd name="T23" fmla="*/ 534 h 750"/>
                <a:gd name="T24" fmla="*/ 283 w 769"/>
                <a:gd name="T25" fmla="*/ 458 h 750"/>
                <a:gd name="T26" fmla="*/ 221 w 769"/>
                <a:gd name="T27" fmla="*/ 416 h 750"/>
                <a:gd name="T28" fmla="*/ 153 w 769"/>
                <a:gd name="T29" fmla="*/ 354 h 750"/>
                <a:gd name="T30" fmla="*/ 87 w 769"/>
                <a:gd name="T31" fmla="*/ 282 h 750"/>
                <a:gd name="T32" fmla="*/ 41 w 769"/>
                <a:gd name="T33" fmla="*/ 225 h 750"/>
                <a:gd name="T34" fmla="*/ 20 w 769"/>
                <a:gd name="T35" fmla="*/ 189 h 750"/>
                <a:gd name="T36" fmla="*/ 10 w 769"/>
                <a:gd name="T37" fmla="*/ 169 h 750"/>
                <a:gd name="T38" fmla="*/ 3 w 769"/>
                <a:gd name="T39" fmla="*/ 150 h 750"/>
                <a:gd name="T40" fmla="*/ 0 w 769"/>
                <a:gd name="T41" fmla="*/ 132 h 750"/>
                <a:gd name="T42" fmla="*/ 0 w 769"/>
                <a:gd name="T43" fmla="*/ 107 h 750"/>
                <a:gd name="T44" fmla="*/ 10 w 769"/>
                <a:gd name="T45" fmla="*/ 60 h 750"/>
                <a:gd name="T46" fmla="*/ 27 w 769"/>
                <a:gd name="T47" fmla="*/ 18 h 750"/>
                <a:gd name="T48" fmla="*/ 38 w 769"/>
                <a:gd name="T49" fmla="*/ 7 h 750"/>
                <a:gd name="T50" fmla="*/ 47 w 769"/>
                <a:gd name="T51" fmla="*/ 2 h 750"/>
                <a:gd name="T52" fmla="*/ 55 w 769"/>
                <a:gd name="T53" fmla="*/ 2 h 750"/>
                <a:gd name="T54" fmla="*/ 60 w 769"/>
                <a:gd name="T55" fmla="*/ 7 h 750"/>
                <a:gd name="T56" fmla="*/ 67 w 769"/>
                <a:gd name="T57" fmla="*/ 18 h 750"/>
                <a:gd name="T58" fmla="*/ 77 w 769"/>
                <a:gd name="T59" fmla="*/ 43 h 750"/>
                <a:gd name="T60" fmla="*/ 97 w 769"/>
                <a:gd name="T61" fmla="*/ 90 h 750"/>
                <a:gd name="T62" fmla="*/ 120 w 769"/>
                <a:gd name="T63" fmla="*/ 135 h 750"/>
                <a:gd name="T64" fmla="*/ 141 w 769"/>
                <a:gd name="T65" fmla="*/ 169 h 750"/>
                <a:gd name="T66" fmla="*/ 167 w 769"/>
                <a:gd name="T67" fmla="*/ 206 h 750"/>
                <a:gd name="T68" fmla="*/ 198 w 769"/>
                <a:gd name="T69" fmla="*/ 245 h 750"/>
                <a:gd name="T70" fmla="*/ 237 w 769"/>
                <a:gd name="T71" fmla="*/ 287 h 750"/>
                <a:gd name="T72" fmla="*/ 281 w 769"/>
                <a:gd name="T73" fmla="*/ 330 h 750"/>
                <a:gd name="T74" fmla="*/ 402 w 769"/>
                <a:gd name="T75" fmla="*/ 431 h 750"/>
                <a:gd name="T76" fmla="*/ 546 w 769"/>
                <a:gd name="T77" fmla="*/ 547 h 750"/>
                <a:gd name="T78" fmla="*/ 638 w 769"/>
                <a:gd name="T79" fmla="*/ 619 h 750"/>
                <a:gd name="T80" fmla="*/ 684 w 769"/>
                <a:gd name="T81" fmla="*/ 656 h 7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69"/>
                <a:gd name="T124" fmla="*/ 0 h 750"/>
                <a:gd name="T125" fmla="*/ 769 w 769"/>
                <a:gd name="T126" fmla="*/ 750 h 7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69" h="750">
                  <a:moveTo>
                    <a:pt x="692" y="665"/>
                  </a:moveTo>
                  <a:lnTo>
                    <a:pt x="702" y="677"/>
                  </a:lnTo>
                  <a:lnTo>
                    <a:pt x="714" y="690"/>
                  </a:lnTo>
                  <a:lnTo>
                    <a:pt x="727" y="701"/>
                  </a:lnTo>
                  <a:lnTo>
                    <a:pt x="741" y="712"/>
                  </a:lnTo>
                  <a:lnTo>
                    <a:pt x="752" y="722"/>
                  </a:lnTo>
                  <a:lnTo>
                    <a:pt x="762" y="730"/>
                  </a:lnTo>
                  <a:lnTo>
                    <a:pt x="765" y="735"/>
                  </a:lnTo>
                  <a:lnTo>
                    <a:pt x="767" y="738"/>
                  </a:lnTo>
                  <a:lnTo>
                    <a:pt x="769" y="741"/>
                  </a:lnTo>
                  <a:lnTo>
                    <a:pt x="769" y="745"/>
                  </a:lnTo>
                  <a:lnTo>
                    <a:pt x="756" y="745"/>
                  </a:lnTo>
                  <a:lnTo>
                    <a:pt x="741" y="747"/>
                  </a:lnTo>
                  <a:lnTo>
                    <a:pt x="724" y="749"/>
                  </a:lnTo>
                  <a:lnTo>
                    <a:pt x="711" y="750"/>
                  </a:lnTo>
                  <a:lnTo>
                    <a:pt x="708" y="744"/>
                  </a:lnTo>
                  <a:lnTo>
                    <a:pt x="702" y="737"/>
                  </a:lnTo>
                  <a:lnTo>
                    <a:pt x="694" y="729"/>
                  </a:lnTo>
                  <a:lnTo>
                    <a:pt x="686" y="721"/>
                  </a:lnTo>
                  <a:lnTo>
                    <a:pt x="662" y="703"/>
                  </a:lnTo>
                  <a:lnTo>
                    <a:pt x="634" y="683"/>
                  </a:lnTo>
                  <a:lnTo>
                    <a:pt x="564" y="636"/>
                  </a:lnTo>
                  <a:lnTo>
                    <a:pt x="485" y="585"/>
                  </a:lnTo>
                  <a:lnTo>
                    <a:pt x="400" y="534"/>
                  </a:lnTo>
                  <a:lnTo>
                    <a:pt x="320" y="483"/>
                  </a:lnTo>
                  <a:lnTo>
                    <a:pt x="283" y="458"/>
                  </a:lnTo>
                  <a:lnTo>
                    <a:pt x="250" y="436"/>
                  </a:lnTo>
                  <a:lnTo>
                    <a:pt x="221" y="416"/>
                  </a:lnTo>
                  <a:lnTo>
                    <a:pt x="197" y="397"/>
                  </a:lnTo>
                  <a:lnTo>
                    <a:pt x="153" y="354"/>
                  </a:lnTo>
                  <a:lnTo>
                    <a:pt x="118" y="317"/>
                  </a:lnTo>
                  <a:lnTo>
                    <a:pt x="87" y="282"/>
                  </a:lnTo>
                  <a:lnTo>
                    <a:pt x="61" y="252"/>
                  </a:lnTo>
                  <a:lnTo>
                    <a:pt x="41" y="225"/>
                  </a:lnTo>
                  <a:lnTo>
                    <a:pt x="25" y="200"/>
                  </a:lnTo>
                  <a:lnTo>
                    <a:pt x="20" y="189"/>
                  </a:lnTo>
                  <a:lnTo>
                    <a:pt x="14" y="179"/>
                  </a:lnTo>
                  <a:lnTo>
                    <a:pt x="10" y="169"/>
                  </a:lnTo>
                  <a:lnTo>
                    <a:pt x="6" y="159"/>
                  </a:lnTo>
                  <a:lnTo>
                    <a:pt x="3" y="150"/>
                  </a:lnTo>
                  <a:lnTo>
                    <a:pt x="2" y="141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07"/>
                  </a:lnTo>
                  <a:lnTo>
                    <a:pt x="2" y="91"/>
                  </a:lnTo>
                  <a:lnTo>
                    <a:pt x="10" y="60"/>
                  </a:lnTo>
                  <a:lnTo>
                    <a:pt x="20" y="26"/>
                  </a:lnTo>
                  <a:lnTo>
                    <a:pt x="27" y="18"/>
                  </a:lnTo>
                  <a:lnTo>
                    <a:pt x="33" y="12"/>
                  </a:lnTo>
                  <a:lnTo>
                    <a:pt x="38" y="7"/>
                  </a:lnTo>
                  <a:lnTo>
                    <a:pt x="43" y="4"/>
                  </a:lnTo>
                  <a:lnTo>
                    <a:pt x="47" y="2"/>
                  </a:lnTo>
                  <a:lnTo>
                    <a:pt x="51" y="0"/>
                  </a:lnTo>
                  <a:lnTo>
                    <a:pt x="55" y="2"/>
                  </a:lnTo>
                  <a:lnTo>
                    <a:pt x="58" y="4"/>
                  </a:lnTo>
                  <a:lnTo>
                    <a:pt x="60" y="7"/>
                  </a:lnTo>
                  <a:lnTo>
                    <a:pt x="64" y="12"/>
                  </a:lnTo>
                  <a:lnTo>
                    <a:pt x="67" y="18"/>
                  </a:lnTo>
                  <a:lnTo>
                    <a:pt x="70" y="25"/>
                  </a:lnTo>
                  <a:lnTo>
                    <a:pt x="77" y="43"/>
                  </a:lnTo>
                  <a:lnTo>
                    <a:pt x="86" y="64"/>
                  </a:lnTo>
                  <a:lnTo>
                    <a:pt x="97" y="90"/>
                  </a:lnTo>
                  <a:lnTo>
                    <a:pt x="112" y="119"/>
                  </a:lnTo>
                  <a:lnTo>
                    <a:pt x="120" y="135"/>
                  </a:lnTo>
                  <a:lnTo>
                    <a:pt x="130" y="152"/>
                  </a:lnTo>
                  <a:lnTo>
                    <a:pt x="141" y="169"/>
                  </a:lnTo>
                  <a:lnTo>
                    <a:pt x="153" y="187"/>
                  </a:lnTo>
                  <a:lnTo>
                    <a:pt x="167" y="206"/>
                  </a:lnTo>
                  <a:lnTo>
                    <a:pt x="181" y="225"/>
                  </a:lnTo>
                  <a:lnTo>
                    <a:pt x="198" y="245"/>
                  </a:lnTo>
                  <a:lnTo>
                    <a:pt x="216" y="265"/>
                  </a:lnTo>
                  <a:lnTo>
                    <a:pt x="237" y="287"/>
                  </a:lnTo>
                  <a:lnTo>
                    <a:pt x="258" y="308"/>
                  </a:lnTo>
                  <a:lnTo>
                    <a:pt x="281" y="330"/>
                  </a:lnTo>
                  <a:lnTo>
                    <a:pt x="307" y="353"/>
                  </a:lnTo>
                  <a:lnTo>
                    <a:pt x="402" y="431"/>
                  </a:lnTo>
                  <a:lnTo>
                    <a:pt x="481" y="495"/>
                  </a:lnTo>
                  <a:lnTo>
                    <a:pt x="546" y="547"/>
                  </a:lnTo>
                  <a:lnTo>
                    <a:pt x="598" y="589"/>
                  </a:lnTo>
                  <a:lnTo>
                    <a:pt x="638" y="619"/>
                  </a:lnTo>
                  <a:lnTo>
                    <a:pt x="666" y="641"/>
                  </a:lnTo>
                  <a:lnTo>
                    <a:pt x="684" y="656"/>
                  </a:lnTo>
                  <a:lnTo>
                    <a:pt x="692" y="665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68" name="Freeform 14"/>
            <p:cNvSpPr>
              <a:spLocks/>
            </p:cNvSpPr>
            <p:nvPr/>
          </p:nvSpPr>
          <p:spPr bwMode="auto">
            <a:xfrm>
              <a:off x="1899" y="2574"/>
              <a:ext cx="1010" cy="440"/>
            </a:xfrm>
            <a:custGeom>
              <a:avLst/>
              <a:gdLst>
                <a:gd name="T0" fmla="*/ 2380 w 4037"/>
                <a:gd name="T1" fmla="*/ 1459 h 1760"/>
                <a:gd name="T2" fmla="*/ 1911 w 4037"/>
                <a:gd name="T3" fmla="*/ 1532 h 1760"/>
                <a:gd name="T4" fmla="*/ 1598 w 4037"/>
                <a:gd name="T5" fmla="*/ 1528 h 1760"/>
                <a:gd name="T6" fmla="*/ 1129 w 4037"/>
                <a:gd name="T7" fmla="*/ 1459 h 1760"/>
                <a:gd name="T8" fmla="*/ 820 w 4037"/>
                <a:gd name="T9" fmla="*/ 1322 h 1760"/>
                <a:gd name="T10" fmla="*/ 878 w 4037"/>
                <a:gd name="T11" fmla="*/ 1308 h 1760"/>
                <a:gd name="T12" fmla="*/ 1142 w 4037"/>
                <a:gd name="T13" fmla="*/ 1403 h 1760"/>
                <a:gd name="T14" fmla="*/ 1569 w 4037"/>
                <a:gd name="T15" fmla="*/ 1475 h 1760"/>
                <a:gd name="T16" fmla="*/ 2124 w 4037"/>
                <a:gd name="T17" fmla="*/ 1466 h 1760"/>
                <a:gd name="T18" fmla="*/ 2377 w 4037"/>
                <a:gd name="T19" fmla="*/ 1413 h 1760"/>
                <a:gd name="T20" fmla="*/ 2656 w 4037"/>
                <a:gd name="T21" fmla="*/ 1218 h 1760"/>
                <a:gd name="T22" fmla="*/ 2880 w 4037"/>
                <a:gd name="T23" fmla="*/ 927 h 1760"/>
                <a:gd name="T24" fmla="*/ 2878 w 4037"/>
                <a:gd name="T25" fmla="*/ 810 h 1760"/>
                <a:gd name="T26" fmla="*/ 2749 w 4037"/>
                <a:gd name="T27" fmla="*/ 805 h 1760"/>
                <a:gd name="T28" fmla="*/ 2349 w 4037"/>
                <a:gd name="T29" fmla="*/ 1027 h 1760"/>
                <a:gd name="T30" fmla="*/ 2056 w 4037"/>
                <a:gd name="T31" fmla="*/ 1148 h 1760"/>
                <a:gd name="T32" fmla="*/ 1611 w 4037"/>
                <a:gd name="T33" fmla="*/ 1150 h 1760"/>
                <a:gd name="T34" fmla="*/ 1035 w 4037"/>
                <a:gd name="T35" fmla="*/ 1265 h 1760"/>
                <a:gd name="T36" fmla="*/ 548 w 4037"/>
                <a:gd name="T37" fmla="*/ 1432 h 1760"/>
                <a:gd name="T38" fmla="*/ 184 w 4037"/>
                <a:gd name="T39" fmla="*/ 1629 h 1760"/>
                <a:gd name="T40" fmla="*/ 65 w 4037"/>
                <a:gd name="T41" fmla="*/ 1737 h 1760"/>
                <a:gd name="T42" fmla="*/ 1 w 4037"/>
                <a:gd name="T43" fmla="*/ 1754 h 1760"/>
                <a:gd name="T44" fmla="*/ 24 w 4037"/>
                <a:gd name="T45" fmla="*/ 1669 h 1760"/>
                <a:gd name="T46" fmla="*/ 626 w 4037"/>
                <a:gd name="T47" fmla="*/ 1347 h 1760"/>
                <a:gd name="T48" fmla="*/ 1032 w 4037"/>
                <a:gd name="T49" fmla="*/ 1201 h 1760"/>
                <a:gd name="T50" fmla="*/ 1488 w 4037"/>
                <a:gd name="T51" fmla="*/ 1110 h 1760"/>
                <a:gd name="T52" fmla="*/ 1873 w 4037"/>
                <a:gd name="T53" fmla="*/ 1112 h 1760"/>
                <a:gd name="T54" fmla="*/ 2254 w 4037"/>
                <a:gd name="T55" fmla="*/ 998 h 1760"/>
                <a:gd name="T56" fmla="*/ 2605 w 4037"/>
                <a:gd name="T57" fmla="*/ 817 h 1760"/>
                <a:gd name="T58" fmla="*/ 2701 w 4037"/>
                <a:gd name="T59" fmla="*/ 665 h 1760"/>
                <a:gd name="T60" fmla="*/ 2628 w 4037"/>
                <a:gd name="T61" fmla="*/ 639 h 1760"/>
                <a:gd name="T62" fmla="*/ 2438 w 4037"/>
                <a:gd name="T63" fmla="*/ 765 h 1760"/>
                <a:gd name="T64" fmla="*/ 2185 w 4037"/>
                <a:gd name="T65" fmla="*/ 857 h 1760"/>
                <a:gd name="T66" fmla="*/ 1938 w 4037"/>
                <a:gd name="T67" fmla="*/ 866 h 1760"/>
                <a:gd name="T68" fmla="*/ 1913 w 4037"/>
                <a:gd name="T69" fmla="*/ 810 h 1760"/>
                <a:gd name="T70" fmla="*/ 1944 w 4037"/>
                <a:gd name="T71" fmla="*/ 783 h 1760"/>
                <a:gd name="T72" fmla="*/ 2201 w 4037"/>
                <a:gd name="T73" fmla="*/ 793 h 1760"/>
                <a:gd name="T74" fmla="*/ 2400 w 4037"/>
                <a:gd name="T75" fmla="*/ 722 h 1760"/>
                <a:gd name="T76" fmla="*/ 2536 w 4037"/>
                <a:gd name="T77" fmla="*/ 605 h 1760"/>
                <a:gd name="T78" fmla="*/ 2632 w 4037"/>
                <a:gd name="T79" fmla="*/ 289 h 1760"/>
                <a:gd name="T80" fmla="*/ 2705 w 4037"/>
                <a:gd name="T81" fmla="*/ 140 h 1760"/>
                <a:gd name="T82" fmla="*/ 2866 w 4037"/>
                <a:gd name="T83" fmla="*/ 44 h 1760"/>
                <a:gd name="T84" fmla="*/ 3147 w 4037"/>
                <a:gd name="T85" fmla="*/ 22 h 1760"/>
                <a:gd name="T86" fmla="*/ 3300 w 4037"/>
                <a:gd name="T87" fmla="*/ 92 h 1760"/>
                <a:gd name="T88" fmla="*/ 3392 w 4037"/>
                <a:gd name="T89" fmla="*/ 219 h 1760"/>
                <a:gd name="T90" fmla="*/ 3408 w 4037"/>
                <a:gd name="T91" fmla="*/ 448 h 1760"/>
                <a:gd name="T92" fmla="*/ 3374 w 4037"/>
                <a:gd name="T93" fmla="*/ 637 h 1760"/>
                <a:gd name="T94" fmla="*/ 3467 w 4037"/>
                <a:gd name="T95" fmla="*/ 868 h 1760"/>
                <a:gd name="T96" fmla="*/ 3711 w 4037"/>
                <a:gd name="T97" fmla="*/ 1164 h 1760"/>
                <a:gd name="T98" fmla="*/ 3823 w 4037"/>
                <a:gd name="T99" fmla="*/ 1358 h 1760"/>
                <a:gd name="T100" fmla="*/ 4012 w 4037"/>
                <a:gd name="T101" fmla="*/ 1620 h 1760"/>
                <a:gd name="T102" fmla="*/ 4035 w 4037"/>
                <a:gd name="T103" fmla="*/ 1711 h 1760"/>
                <a:gd name="T104" fmla="*/ 3978 w 4037"/>
                <a:gd name="T105" fmla="*/ 1749 h 1760"/>
                <a:gd name="T106" fmla="*/ 3966 w 4037"/>
                <a:gd name="T107" fmla="*/ 1650 h 1760"/>
                <a:gd name="T108" fmla="*/ 3558 w 4037"/>
                <a:gd name="T109" fmla="*/ 1093 h 1760"/>
                <a:gd name="T110" fmla="*/ 3375 w 4037"/>
                <a:gd name="T111" fmla="*/ 850 h 1760"/>
                <a:gd name="T112" fmla="*/ 3301 w 4037"/>
                <a:gd name="T113" fmla="*/ 804 h 1760"/>
                <a:gd name="T114" fmla="*/ 3210 w 4037"/>
                <a:gd name="T115" fmla="*/ 833 h 1760"/>
                <a:gd name="T116" fmla="*/ 3096 w 4037"/>
                <a:gd name="T117" fmla="*/ 804 h 1760"/>
                <a:gd name="T118" fmla="*/ 3024 w 4037"/>
                <a:gd name="T119" fmla="*/ 820 h 1760"/>
                <a:gd name="T120" fmla="*/ 2774 w 4037"/>
                <a:gd name="T121" fmla="*/ 1168 h 17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37"/>
                <a:gd name="T184" fmla="*/ 0 h 1760"/>
                <a:gd name="T185" fmla="*/ 4037 w 4037"/>
                <a:gd name="T186" fmla="*/ 1760 h 17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37" h="1760">
                  <a:moveTo>
                    <a:pt x="2597" y="1361"/>
                  </a:moveTo>
                  <a:lnTo>
                    <a:pt x="2576" y="1377"/>
                  </a:lnTo>
                  <a:lnTo>
                    <a:pt x="2552" y="1391"/>
                  </a:lnTo>
                  <a:lnTo>
                    <a:pt x="2527" y="1404"/>
                  </a:lnTo>
                  <a:lnTo>
                    <a:pt x="2500" y="1416"/>
                  </a:lnTo>
                  <a:lnTo>
                    <a:pt x="2472" y="1428"/>
                  </a:lnTo>
                  <a:lnTo>
                    <a:pt x="2442" y="1439"/>
                  </a:lnTo>
                  <a:lnTo>
                    <a:pt x="2411" y="1449"/>
                  </a:lnTo>
                  <a:lnTo>
                    <a:pt x="2380" y="1459"/>
                  </a:lnTo>
                  <a:lnTo>
                    <a:pt x="2347" y="1468"/>
                  </a:lnTo>
                  <a:lnTo>
                    <a:pt x="2313" y="1476"/>
                  </a:lnTo>
                  <a:lnTo>
                    <a:pt x="2280" y="1484"/>
                  </a:lnTo>
                  <a:lnTo>
                    <a:pt x="2245" y="1490"/>
                  </a:lnTo>
                  <a:lnTo>
                    <a:pt x="2176" y="1503"/>
                  </a:lnTo>
                  <a:lnTo>
                    <a:pt x="2107" y="1513"/>
                  </a:lnTo>
                  <a:lnTo>
                    <a:pt x="2039" y="1521"/>
                  </a:lnTo>
                  <a:lnTo>
                    <a:pt x="1973" y="1528"/>
                  </a:lnTo>
                  <a:lnTo>
                    <a:pt x="1911" y="1532"/>
                  </a:lnTo>
                  <a:lnTo>
                    <a:pt x="1855" y="1535"/>
                  </a:lnTo>
                  <a:lnTo>
                    <a:pt x="1805" y="1537"/>
                  </a:lnTo>
                  <a:lnTo>
                    <a:pt x="1761" y="1537"/>
                  </a:lnTo>
                  <a:lnTo>
                    <a:pt x="1726" y="1535"/>
                  </a:lnTo>
                  <a:lnTo>
                    <a:pt x="1700" y="1534"/>
                  </a:lnTo>
                  <a:lnTo>
                    <a:pt x="1677" y="1532"/>
                  </a:lnTo>
                  <a:lnTo>
                    <a:pt x="1657" y="1531"/>
                  </a:lnTo>
                  <a:lnTo>
                    <a:pt x="1632" y="1530"/>
                  </a:lnTo>
                  <a:lnTo>
                    <a:pt x="1598" y="1528"/>
                  </a:lnTo>
                  <a:lnTo>
                    <a:pt x="1551" y="1524"/>
                  </a:lnTo>
                  <a:lnTo>
                    <a:pt x="1487" y="1517"/>
                  </a:lnTo>
                  <a:lnTo>
                    <a:pt x="1398" y="1507"/>
                  </a:lnTo>
                  <a:lnTo>
                    <a:pt x="1281" y="1493"/>
                  </a:lnTo>
                  <a:lnTo>
                    <a:pt x="1251" y="1488"/>
                  </a:lnTo>
                  <a:lnTo>
                    <a:pt x="1221" y="1483"/>
                  </a:lnTo>
                  <a:lnTo>
                    <a:pt x="1191" y="1476"/>
                  </a:lnTo>
                  <a:lnTo>
                    <a:pt x="1160" y="1468"/>
                  </a:lnTo>
                  <a:lnTo>
                    <a:pt x="1129" y="1459"/>
                  </a:lnTo>
                  <a:lnTo>
                    <a:pt x="1098" y="1449"/>
                  </a:lnTo>
                  <a:lnTo>
                    <a:pt x="1066" y="1439"/>
                  </a:lnTo>
                  <a:lnTo>
                    <a:pt x="1036" y="1428"/>
                  </a:lnTo>
                  <a:lnTo>
                    <a:pt x="975" y="1404"/>
                  </a:lnTo>
                  <a:lnTo>
                    <a:pt x="917" y="1379"/>
                  </a:lnTo>
                  <a:lnTo>
                    <a:pt x="863" y="1355"/>
                  </a:lnTo>
                  <a:lnTo>
                    <a:pt x="814" y="1330"/>
                  </a:lnTo>
                  <a:lnTo>
                    <a:pt x="815" y="1327"/>
                  </a:lnTo>
                  <a:lnTo>
                    <a:pt x="820" y="1322"/>
                  </a:lnTo>
                  <a:lnTo>
                    <a:pt x="828" y="1315"/>
                  </a:lnTo>
                  <a:lnTo>
                    <a:pt x="838" y="1310"/>
                  </a:lnTo>
                  <a:lnTo>
                    <a:pt x="843" y="1308"/>
                  </a:lnTo>
                  <a:lnTo>
                    <a:pt x="850" y="1305"/>
                  </a:lnTo>
                  <a:lnTo>
                    <a:pt x="855" y="1304"/>
                  </a:lnTo>
                  <a:lnTo>
                    <a:pt x="861" y="1304"/>
                  </a:lnTo>
                  <a:lnTo>
                    <a:pt x="866" y="1304"/>
                  </a:lnTo>
                  <a:lnTo>
                    <a:pt x="872" y="1305"/>
                  </a:lnTo>
                  <a:lnTo>
                    <a:pt x="878" y="1308"/>
                  </a:lnTo>
                  <a:lnTo>
                    <a:pt x="882" y="1311"/>
                  </a:lnTo>
                  <a:lnTo>
                    <a:pt x="900" y="1312"/>
                  </a:lnTo>
                  <a:lnTo>
                    <a:pt x="920" y="1315"/>
                  </a:lnTo>
                  <a:lnTo>
                    <a:pt x="940" y="1321"/>
                  </a:lnTo>
                  <a:lnTo>
                    <a:pt x="961" y="1327"/>
                  </a:lnTo>
                  <a:lnTo>
                    <a:pt x="1004" y="1343"/>
                  </a:lnTo>
                  <a:lnTo>
                    <a:pt x="1049" y="1364"/>
                  </a:lnTo>
                  <a:lnTo>
                    <a:pt x="1096" y="1384"/>
                  </a:lnTo>
                  <a:lnTo>
                    <a:pt x="1142" y="1403"/>
                  </a:lnTo>
                  <a:lnTo>
                    <a:pt x="1166" y="1412"/>
                  </a:lnTo>
                  <a:lnTo>
                    <a:pt x="1189" y="1420"/>
                  </a:lnTo>
                  <a:lnTo>
                    <a:pt x="1211" y="1425"/>
                  </a:lnTo>
                  <a:lnTo>
                    <a:pt x="1233" y="1431"/>
                  </a:lnTo>
                  <a:lnTo>
                    <a:pt x="1299" y="1441"/>
                  </a:lnTo>
                  <a:lnTo>
                    <a:pt x="1366" y="1451"/>
                  </a:lnTo>
                  <a:lnTo>
                    <a:pt x="1433" y="1460"/>
                  </a:lnTo>
                  <a:lnTo>
                    <a:pt x="1501" y="1468"/>
                  </a:lnTo>
                  <a:lnTo>
                    <a:pt x="1569" y="1475"/>
                  </a:lnTo>
                  <a:lnTo>
                    <a:pt x="1638" y="1479"/>
                  </a:lnTo>
                  <a:lnTo>
                    <a:pt x="1707" y="1483"/>
                  </a:lnTo>
                  <a:lnTo>
                    <a:pt x="1777" y="1485"/>
                  </a:lnTo>
                  <a:lnTo>
                    <a:pt x="1846" y="1485"/>
                  </a:lnTo>
                  <a:lnTo>
                    <a:pt x="1916" y="1483"/>
                  </a:lnTo>
                  <a:lnTo>
                    <a:pt x="1986" y="1479"/>
                  </a:lnTo>
                  <a:lnTo>
                    <a:pt x="2054" y="1474"/>
                  </a:lnTo>
                  <a:lnTo>
                    <a:pt x="2089" y="1470"/>
                  </a:lnTo>
                  <a:lnTo>
                    <a:pt x="2124" y="1466"/>
                  </a:lnTo>
                  <a:lnTo>
                    <a:pt x="2157" y="1461"/>
                  </a:lnTo>
                  <a:lnTo>
                    <a:pt x="2192" y="1456"/>
                  </a:lnTo>
                  <a:lnTo>
                    <a:pt x="2226" y="1450"/>
                  </a:lnTo>
                  <a:lnTo>
                    <a:pt x="2259" y="1443"/>
                  </a:lnTo>
                  <a:lnTo>
                    <a:pt x="2293" y="1437"/>
                  </a:lnTo>
                  <a:lnTo>
                    <a:pt x="2327" y="1429"/>
                  </a:lnTo>
                  <a:lnTo>
                    <a:pt x="2344" y="1424"/>
                  </a:lnTo>
                  <a:lnTo>
                    <a:pt x="2360" y="1419"/>
                  </a:lnTo>
                  <a:lnTo>
                    <a:pt x="2377" y="1413"/>
                  </a:lnTo>
                  <a:lnTo>
                    <a:pt x="2394" y="1406"/>
                  </a:lnTo>
                  <a:lnTo>
                    <a:pt x="2427" y="1391"/>
                  </a:lnTo>
                  <a:lnTo>
                    <a:pt x="2459" y="1375"/>
                  </a:lnTo>
                  <a:lnTo>
                    <a:pt x="2488" y="1359"/>
                  </a:lnTo>
                  <a:lnTo>
                    <a:pt x="2516" y="1343"/>
                  </a:lnTo>
                  <a:lnTo>
                    <a:pt x="2540" y="1329"/>
                  </a:lnTo>
                  <a:lnTo>
                    <a:pt x="2560" y="1318"/>
                  </a:lnTo>
                  <a:lnTo>
                    <a:pt x="2603" y="1274"/>
                  </a:lnTo>
                  <a:lnTo>
                    <a:pt x="2656" y="1218"/>
                  </a:lnTo>
                  <a:lnTo>
                    <a:pt x="2685" y="1185"/>
                  </a:lnTo>
                  <a:lnTo>
                    <a:pt x="2714" y="1153"/>
                  </a:lnTo>
                  <a:lnTo>
                    <a:pt x="2743" y="1118"/>
                  </a:lnTo>
                  <a:lnTo>
                    <a:pt x="2771" y="1083"/>
                  </a:lnTo>
                  <a:lnTo>
                    <a:pt x="2799" y="1047"/>
                  </a:lnTo>
                  <a:lnTo>
                    <a:pt x="2825" y="1011"/>
                  </a:lnTo>
                  <a:lnTo>
                    <a:pt x="2850" y="976"/>
                  </a:lnTo>
                  <a:lnTo>
                    <a:pt x="2871" y="943"/>
                  </a:lnTo>
                  <a:lnTo>
                    <a:pt x="2880" y="927"/>
                  </a:lnTo>
                  <a:lnTo>
                    <a:pt x="2889" y="911"/>
                  </a:lnTo>
                  <a:lnTo>
                    <a:pt x="2896" y="896"/>
                  </a:lnTo>
                  <a:lnTo>
                    <a:pt x="2903" y="881"/>
                  </a:lnTo>
                  <a:lnTo>
                    <a:pt x="2908" y="866"/>
                  </a:lnTo>
                  <a:lnTo>
                    <a:pt x="2913" y="853"/>
                  </a:lnTo>
                  <a:lnTo>
                    <a:pt x="2915" y="841"/>
                  </a:lnTo>
                  <a:lnTo>
                    <a:pt x="2917" y="828"/>
                  </a:lnTo>
                  <a:lnTo>
                    <a:pt x="2896" y="818"/>
                  </a:lnTo>
                  <a:lnTo>
                    <a:pt x="2878" y="810"/>
                  </a:lnTo>
                  <a:lnTo>
                    <a:pt x="2860" y="804"/>
                  </a:lnTo>
                  <a:lnTo>
                    <a:pt x="2844" y="798"/>
                  </a:lnTo>
                  <a:lnTo>
                    <a:pt x="2830" y="795"/>
                  </a:lnTo>
                  <a:lnTo>
                    <a:pt x="2815" y="793"/>
                  </a:lnTo>
                  <a:lnTo>
                    <a:pt x="2802" y="793"/>
                  </a:lnTo>
                  <a:lnTo>
                    <a:pt x="2788" y="795"/>
                  </a:lnTo>
                  <a:lnTo>
                    <a:pt x="2776" y="797"/>
                  </a:lnTo>
                  <a:lnTo>
                    <a:pt x="2762" y="800"/>
                  </a:lnTo>
                  <a:lnTo>
                    <a:pt x="2749" y="805"/>
                  </a:lnTo>
                  <a:lnTo>
                    <a:pt x="2735" y="810"/>
                  </a:lnTo>
                  <a:lnTo>
                    <a:pt x="2704" y="825"/>
                  </a:lnTo>
                  <a:lnTo>
                    <a:pt x="2668" y="843"/>
                  </a:lnTo>
                  <a:lnTo>
                    <a:pt x="2612" y="878"/>
                  </a:lnTo>
                  <a:lnTo>
                    <a:pt x="2536" y="923"/>
                  </a:lnTo>
                  <a:lnTo>
                    <a:pt x="2492" y="948"/>
                  </a:lnTo>
                  <a:lnTo>
                    <a:pt x="2446" y="974"/>
                  </a:lnTo>
                  <a:lnTo>
                    <a:pt x="2397" y="1000"/>
                  </a:lnTo>
                  <a:lnTo>
                    <a:pt x="2349" y="1027"/>
                  </a:lnTo>
                  <a:lnTo>
                    <a:pt x="2299" y="1052"/>
                  </a:lnTo>
                  <a:lnTo>
                    <a:pt x="2250" y="1075"/>
                  </a:lnTo>
                  <a:lnTo>
                    <a:pt x="2202" y="1098"/>
                  </a:lnTo>
                  <a:lnTo>
                    <a:pt x="2157" y="1117"/>
                  </a:lnTo>
                  <a:lnTo>
                    <a:pt x="2135" y="1125"/>
                  </a:lnTo>
                  <a:lnTo>
                    <a:pt x="2113" y="1132"/>
                  </a:lnTo>
                  <a:lnTo>
                    <a:pt x="2094" y="1138"/>
                  </a:lnTo>
                  <a:lnTo>
                    <a:pt x="2074" y="1144"/>
                  </a:lnTo>
                  <a:lnTo>
                    <a:pt x="2056" y="1148"/>
                  </a:lnTo>
                  <a:lnTo>
                    <a:pt x="2039" y="1151"/>
                  </a:lnTo>
                  <a:lnTo>
                    <a:pt x="2024" y="1154"/>
                  </a:lnTo>
                  <a:lnTo>
                    <a:pt x="2010" y="1154"/>
                  </a:lnTo>
                  <a:lnTo>
                    <a:pt x="1954" y="1154"/>
                  </a:lnTo>
                  <a:lnTo>
                    <a:pt x="1890" y="1151"/>
                  </a:lnTo>
                  <a:lnTo>
                    <a:pt x="1821" y="1150"/>
                  </a:lnTo>
                  <a:lnTo>
                    <a:pt x="1750" y="1149"/>
                  </a:lnTo>
                  <a:lnTo>
                    <a:pt x="1679" y="1148"/>
                  </a:lnTo>
                  <a:lnTo>
                    <a:pt x="1611" y="1150"/>
                  </a:lnTo>
                  <a:lnTo>
                    <a:pt x="1578" y="1151"/>
                  </a:lnTo>
                  <a:lnTo>
                    <a:pt x="1548" y="1155"/>
                  </a:lnTo>
                  <a:lnTo>
                    <a:pt x="1519" y="1158"/>
                  </a:lnTo>
                  <a:lnTo>
                    <a:pt x="1493" y="1163"/>
                  </a:lnTo>
                  <a:lnTo>
                    <a:pt x="1395" y="1182"/>
                  </a:lnTo>
                  <a:lnTo>
                    <a:pt x="1301" y="1202"/>
                  </a:lnTo>
                  <a:lnTo>
                    <a:pt x="1210" y="1222"/>
                  </a:lnTo>
                  <a:lnTo>
                    <a:pt x="1121" y="1242"/>
                  </a:lnTo>
                  <a:lnTo>
                    <a:pt x="1035" y="1265"/>
                  </a:lnTo>
                  <a:lnTo>
                    <a:pt x="951" y="1287"/>
                  </a:lnTo>
                  <a:lnTo>
                    <a:pt x="869" y="1312"/>
                  </a:lnTo>
                  <a:lnTo>
                    <a:pt x="787" y="1339"/>
                  </a:lnTo>
                  <a:lnTo>
                    <a:pt x="746" y="1352"/>
                  </a:lnTo>
                  <a:lnTo>
                    <a:pt x="707" y="1367"/>
                  </a:lnTo>
                  <a:lnTo>
                    <a:pt x="667" y="1383"/>
                  </a:lnTo>
                  <a:lnTo>
                    <a:pt x="627" y="1398"/>
                  </a:lnTo>
                  <a:lnTo>
                    <a:pt x="588" y="1415"/>
                  </a:lnTo>
                  <a:lnTo>
                    <a:pt x="548" y="1432"/>
                  </a:lnTo>
                  <a:lnTo>
                    <a:pt x="508" y="1450"/>
                  </a:lnTo>
                  <a:lnTo>
                    <a:pt x="468" y="1469"/>
                  </a:lnTo>
                  <a:lnTo>
                    <a:pt x="429" y="1489"/>
                  </a:lnTo>
                  <a:lnTo>
                    <a:pt x="388" y="1510"/>
                  </a:lnTo>
                  <a:lnTo>
                    <a:pt x="348" y="1532"/>
                  </a:lnTo>
                  <a:lnTo>
                    <a:pt x="307" y="1554"/>
                  </a:lnTo>
                  <a:lnTo>
                    <a:pt x="267" y="1578"/>
                  </a:lnTo>
                  <a:lnTo>
                    <a:pt x="225" y="1603"/>
                  </a:lnTo>
                  <a:lnTo>
                    <a:pt x="184" y="1629"/>
                  </a:lnTo>
                  <a:lnTo>
                    <a:pt x="142" y="1654"/>
                  </a:lnTo>
                  <a:lnTo>
                    <a:pt x="133" y="1661"/>
                  </a:lnTo>
                  <a:lnTo>
                    <a:pt x="124" y="1669"/>
                  </a:lnTo>
                  <a:lnTo>
                    <a:pt x="117" y="1677"/>
                  </a:lnTo>
                  <a:lnTo>
                    <a:pt x="109" y="1686"/>
                  </a:lnTo>
                  <a:lnTo>
                    <a:pt x="94" y="1704"/>
                  </a:lnTo>
                  <a:lnTo>
                    <a:pt x="79" y="1721"/>
                  </a:lnTo>
                  <a:lnTo>
                    <a:pt x="72" y="1730"/>
                  </a:lnTo>
                  <a:lnTo>
                    <a:pt x="65" y="1737"/>
                  </a:lnTo>
                  <a:lnTo>
                    <a:pt x="57" y="1744"/>
                  </a:lnTo>
                  <a:lnTo>
                    <a:pt x="48" y="1750"/>
                  </a:lnTo>
                  <a:lnTo>
                    <a:pt x="40" y="1754"/>
                  </a:lnTo>
                  <a:lnTo>
                    <a:pt x="31" y="1758"/>
                  </a:lnTo>
                  <a:lnTo>
                    <a:pt x="21" y="1760"/>
                  </a:lnTo>
                  <a:lnTo>
                    <a:pt x="11" y="1760"/>
                  </a:lnTo>
                  <a:lnTo>
                    <a:pt x="7" y="1759"/>
                  </a:lnTo>
                  <a:lnTo>
                    <a:pt x="3" y="1758"/>
                  </a:lnTo>
                  <a:lnTo>
                    <a:pt x="1" y="1754"/>
                  </a:lnTo>
                  <a:lnTo>
                    <a:pt x="0" y="1751"/>
                  </a:lnTo>
                  <a:lnTo>
                    <a:pt x="0" y="1742"/>
                  </a:lnTo>
                  <a:lnTo>
                    <a:pt x="1" y="1732"/>
                  </a:lnTo>
                  <a:lnTo>
                    <a:pt x="9" y="1708"/>
                  </a:lnTo>
                  <a:lnTo>
                    <a:pt x="14" y="1687"/>
                  </a:lnTo>
                  <a:lnTo>
                    <a:pt x="17" y="1682"/>
                  </a:lnTo>
                  <a:lnTo>
                    <a:pt x="19" y="1677"/>
                  </a:lnTo>
                  <a:lnTo>
                    <a:pt x="21" y="1672"/>
                  </a:lnTo>
                  <a:lnTo>
                    <a:pt x="24" y="1669"/>
                  </a:lnTo>
                  <a:lnTo>
                    <a:pt x="32" y="1660"/>
                  </a:lnTo>
                  <a:lnTo>
                    <a:pt x="39" y="1652"/>
                  </a:lnTo>
                  <a:lnTo>
                    <a:pt x="133" y="1598"/>
                  </a:lnTo>
                  <a:lnTo>
                    <a:pt x="225" y="1547"/>
                  </a:lnTo>
                  <a:lnTo>
                    <a:pt x="316" y="1497"/>
                  </a:lnTo>
                  <a:lnTo>
                    <a:pt x="405" y="1451"/>
                  </a:lnTo>
                  <a:lnTo>
                    <a:pt x="494" y="1407"/>
                  </a:lnTo>
                  <a:lnTo>
                    <a:pt x="581" y="1367"/>
                  </a:lnTo>
                  <a:lnTo>
                    <a:pt x="626" y="1347"/>
                  </a:lnTo>
                  <a:lnTo>
                    <a:pt x="670" y="1328"/>
                  </a:lnTo>
                  <a:lnTo>
                    <a:pt x="714" y="1310"/>
                  </a:lnTo>
                  <a:lnTo>
                    <a:pt x="759" y="1293"/>
                  </a:lnTo>
                  <a:lnTo>
                    <a:pt x="803" y="1275"/>
                  </a:lnTo>
                  <a:lnTo>
                    <a:pt x="848" y="1259"/>
                  </a:lnTo>
                  <a:lnTo>
                    <a:pt x="894" y="1244"/>
                  </a:lnTo>
                  <a:lnTo>
                    <a:pt x="939" y="1229"/>
                  </a:lnTo>
                  <a:lnTo>
                    <a:pt x="986" y="1214"/>
                  </a:lnTo>
                  <a:lnTo>
                    <a:pt x="1032" y="1201"/>
                  </a:lnTo>
                  <a:lnTo>
                    <a:pt x="1081" y="1189"/>
                  </a:lnTo>
                  <a:lnTo>
                    <a:pt x="1128" y="1176"/>
                  </a:lnTo>
                  <a:lnTo>
                    <a:pt x="1177" y="1165"/>
                  </a:lnTo>
                  <a:lnTo>
                    <a:pt x="1227" y="1154"/>
                  </a:lnTo>
                  <a:lnTo>
                    <a:pt x="1277" y="1144"/>
                  </a:lnTo>
                  <a:lnTo>
                    <a:pt x="1328" y="1135"/>
                  </a:lnTo>
                  <a:lnTo>
                    <a:pt x="1380" y="1126"/>
                  </a:lnTo>
                  <a:lnTo>
                    <a:pt x="1433" y="1117"/>
                  </a:lnTo>
                  <a:lnTo>
                    <a:pt x="1488" y="1110"/>
                  </a:lnTo>
                  <a:lnTo>
                    <a:pt x="1543" y="1103"/>
                  </a:lnTo>
                  <a:lnTo>
                    <a:pt x="1565" y="1101"/>
                  </a:lnTo>
                  <a:lnTo>
                    <a:pt x="1589" y="1100"/>
                  </a:lnTo>
                  <a:lnTo>
                    <a:pt x="1615" y="1100"/>
                  </a:lnTo>
                  <a:lnTo>
                    <a:pt x="1642" y="1101"/>
                  </a:lnTo>
                  <a:lnTo>
                    <a:pt x="1698" y="1103"/>
                  </a:lnTo>
                  <a:lnTo>
                    <a:pt x="1758" y="1107"/>
                  </a:lnTo>
                  <a:lnTo>
                    <a:pt x="1816" y="1110"/>
                  </a:lnTo>
                  <a:lnTo>
                    <a:pt x="1873" y="1112"/>
                  </a:lnTo>
                  <a:lnTo>
                    <a:pt x="1900" y="1112"/>
                  </a:lnTo>
                  <a:lnTo>
                    <a:pt x="1926" y="1111"/>
                  </a:lnTo>
                  <a:lnTo>
                    <a:pt x="1950" y="1110"/>
                  </a:lnTo>
                  <a:lnTo>
                    <a:pt x="1972" y="1108"/>
                  </a:lnTo>
                  <a:lnTo>
                    <a:pt x="1991" y="1102"/>
                  </a:lnTo>
                  <a:lnTo>
                    <a:pt x="2035" y="1085"/>
                  </a:lnTo>
                  <a:lnTo>
                    <a:pt x="2097" y="1062"/>
                  </a:lnTo>
                  <a:lnTo>
                    <a:pt x="2172" y="1031"/>
                  </a:lnTo>
                  <a:lnTo>
                    <a:pt x="2254" y="998"/>
                  </a:lnTo>
                  <a:lnTo>
                    <a:pt x="2339" y="961"/>
                  </a:lnTo>
                  <a:lnTo>
                    <a:pt x="2381" y="942"/>
                  </a:lnTo>
                  <a:lnTo>
                    <a:pt x="2421" y="923"/>
                  </a:lnTo>
                  <a:lnTo>
                    <a:pt x="2459" y="903"/>
                  </a:lnTo>
                  <a:lnTo>
                    <a:pt x="2495" y="884"/>
                  </a:lnTo>
                  <a:lnTo>
                    <a:pt x="2523" y="868"/>
                  </a:lnTo>
                  <a:lnTo>
                    <a:pt x="2550" y="851"/>
                  </a:lnTo>
                  <a:lnTo>
                    <a:pt x="2577" y="834"/>
                  </a:lnTo>
                  <a:lnTo>
                    <a:pt x="2605" y="817"/>
                  </a:lnTo>
                  <a:lnTo>
                    <a:pt x="2632" y="801"/>
                  </a:lnTo>
                  <a:lnTo>
                    <a:pt x="2659" y="784"/>
                  </a:lnTo>
                  <a:lnTo>
                    <a:pt x="2687" y="768"/>
                  </a:lnTo>
                  <a:lnTo>
                    <a:pt x="2714" y="752"/>
                  </a:lnTo>
                  <a:lnTo>
                    <a:pt x="2713" y="729"/>
                  </a:lnTo>
                  <a:lnTo>
                    <a:pt x="2712" y="709"/>
                  </a:lnTo>
                  <a:lnTo>
                    <a:pt x="2710" y="692"/>
                  </a:lnTo>
                  <a:lnTo>
                    <a:pt x="2705" y="678"/>
                  </a:lnTo>
                  <a:lnTo>
                    <a:pt x="2701" y="665"/>
                  </a:lnTo>
                  <a:lnTo>
                    <a:pt x="2696" y="655"/>
                  </a:lnTo>
                  <a:lnTo>
                    <a:pt x="2689" y="647"/>
                  </a:lnTo>
                  <a:lnTo>
                    <a:pt x="2683" y="642"/>
                  </a:lnTo>
                  <a:lnTo>
                    <a:pt x="2675" y="637"/>
                  </a:lnTo>
                  <a:lnTo>
                    <a:pt x="2667" y="634"/>
                  </a:lnTo>
                  <a:lnTo>
                    <a:pt x="2658" y="634"/>
                  </a:lnTo>
                  <a:lnTo>
                    <a:pt x="2648" y="634"/>
                  </a:lnTo>
                  <a:lnTo>
                    <a:pt x="2639" y="636"/>
                  </a:lnTo>
                  <a:lnTo>
                    <a:pt x="2628" y="639"/>
                  </a:lnTo>
                  <a:lnTo>
                    <a:pt x="2618" y="643"/>
                  </a:lnTo>
                  <a:lnTo>
                    <a:pt x="2606" y="649"/>
                  </a:lnTo>
                  <a:lnTo>
                    <a:pt x="2583" y="661"/>
                  </a:lnTo>
                  <a:lnTo>
                    <a:pt x="2558" y="678"/>
                  </a:lnTo>
                  <a:lnTo>
                    <a:pt x="2533" y="695"/>
                  </a:lnTo>
                  <a:lnTo>
                    <a:pt x="2509" y="714"/>
                  </a:lnTo>
                  <a:lnTo>
                    <a:pt x="2484" y="732"/>
                  </a:lnTo>
                  <a:lnTo>
                    <a:pt x="2460" y="750"/>
                  </a:lnTo>
                  <a:lnTo>
                    <a:pt x="2438" y="765"/>
                  </a:lnTo>
                  <a:lnTo>
                    <a:pt x="2417" y="778"/>
                  </a:lnTo>
                  <a:lnTo>
                    <a:pt x="2389" y="793"/>
                  </a:lnTo>
                  <a:lnTo>
                    <a:pt x="2360" y="807"/>
                  </a:lnTo>
                  <a:lnTo>
                    <a:pt x="2331" y="818"/>
                  </a:lnTo>
                  <a:lnTo>
                    <a:pt x="2302" y="828"/>
                  </a:lnTo>
                  <a:lnTo>
                    <a:pt x="2273" y="837"/>
                  </a:lnTo>
                  <a:lnTo>
                    <a:pt x="2244" y="845"/>
                  </a:lnTo>
                  <a:lnTo>
                    <a:pt x="2215" y="852"/>
                  </a:lnTo>
                  <a:lnTo>
                    <a:pt x="2185" y="857"/>
                  </a:lnTo>
                  <a:lnTo>
                    <a:pt x="2156" y="862"/>
                  </a:lnTo>
                  <a:lnTo>
                    <a:pt x="2126" y="865"/>
                  </a:lnTo>
                  <a:lnTo>
                    <a:pt x="2096" y="868"/>
                  </a:lnTo>
                  <a:lnTo>
                    <a:pt x="2066" y="869"/>
                  </a:lnTo>
                  <a:lnTo>
                    <a:pt x="2036" y="870"/>
                  </a:lnTo>
                  <a:lnTo>
                    <a:pt x="2005" y="870"/>
                  </a:lnTo>
                  <a:lnTo>
                    <a:pt x="1974" y="869"/>
                  </a:lnTo>
                  <a:lnTo>
                    <a:pt x="1944" y="868"/>
                  </a:lnTo>
                  <a:lnTo>
                    <a:pt x="1938" y="866"/>
                  </a:lnTo>
                  <a:lnTo>
                    <a:pt x="1934" y="865"/>
                  </a:lnTo>
                  <a:lnTo>
                    <a:pt x="1929" y="862"/>
                  </a:lnTo>
                  <a:lnTo>
                    <a:pt x="1926" y="857"/>
                  </a:lnTo>
                  <a:lnTo>
                    <a:pt x="1923" y="853"/>
                  </a:lnTo>
                  <a:lnTo>
                    <a:pt x="1920" y="847"/>
                  </a:lnTo>
                  <a:lnTo>
                    <a:pt x="1918" y="842"/>
                  </a:lnTo>
                  <a:lnTo>
                    <a:pt x="1916" y="835"/>
                  </a:lnTo>
                  <a:lnTo>
                    <a:pt x="1914" y="823"/>
                  </a:lnTo>
                  <a:lnTo>
                    <a:pt x="1913" y="810"/>
                  </a:lnTo>
                  <a:lnTo>
                    <a:pt x="1914" y="805"/>
                  </a:lnTo>
                  <a:lnTo>
                    <a:pt x="1915" y="800"/>
                  </a:lnTo>
                  <a:lnTo>
                    <a:pt x="1916" y="796"/>
                  </a:lnTo>
                  <a:lnTo>
                    <a:pt x="1918" y="793"/>
                  </a:lnTo>
                  <a:lnTo>
                    <a:pt x="1922" y="789"/>
                  </a:lnTo>
                  <a:lnTo>
                    <a:pt x="1926" y="786"/>
                  </a:lnTo>
                  <a:lnTo>
                    <a:pt x="1932" y="783"/>
                  </a:lnTo>
                  <a:lnTo>
                    <a:pt x="1938" y="783"/>
                  </a:lnTo>
                  <a:lnTo>
                    <a:pt x="1944" y="783"/>
                  </a:lnTo>
                  <a:lnTo>
                    <a:pt x="1951" y="784"/>
                  </a:lnTo>
                  <a:lnTo>
                    <a:pt x="1959" y="786"/>
                  </a:lnTo>
                  <a:lnTo>
                    <a:pt x="1966" y="788"/>
                  </a:lnTo>
                  <a:lnTo>
                    <a:pt x="1999" y="800"/>
                  </a:lnTo>
                  <a:lnTo>
                    <a:pt x="2032" y="814"/>
                  </a:lnTo>
                  <a:lnTo>
                    <a:pt x="2075" y="810"/>
                  </a:lnTo>
                  <a:lnTo>
                    <a:pt x="2119" y="806"/>
                  </a:lnTo>
                  <a:lnTo>
                    <a:pt x="2161" y="800"/>
                  </a:lnTo>
                  <a:lnTo>
                    <a:pt x="2201" y="793"/>
                  </a:lnTo>
                  <a:lnTo>
                    <a:pt x="2239" y="784"/>
                  </a:lnTo>
                  <a:lnTo>
                    <a:pt x="2277" y="774"/>
                  </a:lnTo>
                  <a:lnTo>
                    <a:pt x="2296" y="769"/>
                  </a:lnTo>
                  <a:lnTo>
                    <a:pt x="2314" y="762"/>
                  </a:lnTo>
                  <a:lnTo>
                    <a:pt x="2332" y="755"/>
                  </a:lnTo>
                  <a:lnTo>
                    <a:pt x="2349" y="749"/>
                  </a:lnTo>
                  <a:lnTo>
                    <a:pt x="2366" y="740"/>
                  </a:lnTo>
                  <a:lnTo>
                    <a:pt x="2383" y="732"/>
                  </a:lnTo>
                  <a:lnTo>
                    <a:pt x="2400" y="722"/>
                  </a:lnTo>
                  <a:lnTo>
                    <a:pt x="2417" y="711"/>
                  </a:lnTo>
                  <a:lnTo>
                    <a:pt x="2432" y="701"/>
                  </a:lnTo>
                  <a:lnTo>
                    <a:pt x="2448" y="690"/>
                  </a:lnTo>
                  <a:lnTo>
                    <a:pt x="2464" y="678"/>
                  </a:lnTo>
                  <a:lnTo>
                    <a:pt x="2478" y="664"/>
                  </a:lnTo>
                  <a:lnTo>
                    <a:pt x="2493" y="651"/>
                  </a:lnTo>
                  <a:lnTo>
                    <a:pt x="2507" y="636"/>
                  </a:lnTo>
                  <a:lnTo>
                    <a:pt x="2522" y="621"/>
                  </a:lnTo>
                  <a:lnTo>
                    <a:pt x="2536" y="605"/>
                  </a:lnTo>
                  <a:lnTo>
                    <a:pt x="2550" y="587"/>
                  </a:lnTo>
                  <a:lnTo>
                    <a:pt x="2564" y="569"/>
                  </a:lnTo>
                  <a:lnTo>
                    <a:pt x="2576" y="550"/>
                  </a:lnTo>
                  <a:lnTo>
                    <a:pt x="2589" y="530"/>
                  </a:lnTo>
                  <a:lnTo>
                    <a:pt x="2600" y="467"/>
                  </a:lnTo>
                  <a:lnTo>
                    <a:pt x="2609" y="410"/>
                  </a:lnTo>
                  <a:lnTo>
                    <a:pt x="2618" y="358"/>
                  </a:lnTo>
                  <a:lnTo>
                    <a:pt x="2626" y="312"/>
                  </a:lnTo>
                  <a:lnTo>
                    <a:pt x="2632" y="289"/>
                  </a:lnTo>
                  <a:lnTo>
                    <a:pt x="2638" y="269"/>
                  </a:lnTo>
                  <a:lnTo>
                    <a:pt x="2643" y="250"/>
                  </a:lnTo>
                  <a:lnTo>
                    <a:pt x="2650" y="232"/>
                  </a:lnTo>
                  <a:lnTo>
                    <a:pt x="2658" y="214"/>
                  </a:lnTo>
                  <a:lnTo>
                    <a:pt x="2666" y="198"/>
                  </a:lnTo>
                  <a:lnTo>
                    <a:pt x="2674" y="183"/>
                  </a:lnTo>
                  <a:lnTo>
                    <a:pt x="2684" y="167"/>
                  </a:lnTo>
                  <a:lnTo>
                    <a:pt x="2694" y="154"/>
                  </a:lnTo>
                  <a:lnTo>
                    <a:pt x="2705" y="140"/>
                  </a:lnTo>
                  <a:lnTo>
                    <a:pt x="2717" y="128"/>
                  </a:lnTo>
                  <a:lnTo>
                    <a:pt x="2731" y="115"/>
                  </a:lnTo>
                  <a:lnTo>
                    <a:pt x="2745" y="104"/>
                  </a:lnTo>
                  <a:lnTo>
                    <a:pt x="2762" y="93"/>
                  </a:lnTo>
                  <a:lnTo>
                    <a:pt x="2779" y="83"/>
                  </a:lnTo>
                  <a:lnTo>
                    <a:pt x="2798" y="72"/>
                  </a:lnTo>
                  <a:lnTo>
                    <a:pt x="2820" y="63"/>
                  </a:lnTo>
                  <a:lnTo>
                    <a:pt x="2842" y="53"/>
                  </a:lnTo>
                  <a:lnTo>
                    <a:pt x="2866" y="44"/>
                  </a:lnTo>
                  <a:lnTo>
                    <a:pt x="2891" y="35"/>
                  </a:lnTo>
                  <a:lnTo>
                    <a:pt x="2918" y="26"/>
                  </a:lnTo>
                  <a:lnTo>
                    <a:pt x="2949" y="17"/>
                  </a:lnTo>
                  <a:lnTo>
                    <a:pt x="2980" y="8"/>
                  </a:lnTo>
                  <a:lnTo>
                    <a:pt x="3014" y="0"/>
                  </a:lnTo>
                  <a:lnTo>
                    <a:pt x="3061" y="5"/>
                  </a:lnTo>
                  <a:lnTo>
                    <a:pt x="3106" y="13"/>
                  </a:lnTo>
                  <a:lnTo>
                    <a:pt x="3127" y="18"/>
                  </a:lnTo>
                  <a:lnTo>
                    <a:pt x="3147" y="22"/>
                  </a:lnTo>
                  <a:lnTo>
                    <a:pt x="3168" y="28"/>
                  </a:lnTo>
                  <a:lnTo>
                    <a:pt x="3187" y="35"/>
                  </a:lnTo>
                  <a:lnTo>
                    <a:pt x="3205" y="40"/>
                  </a:lnTo>
                  <a:lnTo>
                    <a:pt x="3223" y="48"/>
                  </a:lnTo>
                  <a:lnTo>
                    <a:pt x="3239" y="55"/>
                  </a:lnTo>
                  <a:lnTo>
                    <a:pt x="3255" y="64"/>
                  </a:lnTo>
                  <a:lnTo>
                    <a:pt x="3271" y="73"/>
                  </a:lnTo>
                  <a:lnTo>
                    <a:pt x="3285" y="82"/>
                  </a:lnTo>
                  <a:lnTo>
                    <a:pt x="3300" y="92"/>
                  </a:lnTo>
                  <a:lnTo>
                    <a:pt x="3313" y="103"/>
                  </a:lnTo>
                  <a:lnTo>
                    <a:pt x="3326" y="114"/>
                  </a:lnTo>
                  <a:lnTo>
                    <a:pt x="3337" y="127"/>
                  </a:lnTo>
                  <a:lnTo>
                    <a:pt x="3348" y="140"/>
                  </a:lnTo>
                  <a:lnTo>
                    <a:pt x="3358" y="155"/>
                  </a:lnTo>
                  <a:lnTo>
                    <a:pt x="3368" y="169"/>
                  </a:lnTo>
                  <a:lnTo>
                    <a:pt x="3376" y="185"/>
                  </a:lnTo>
                  <a:lnTo>
                    <a:pt x="3384" y="202"/>
                  </a:lnTo>
                  <a:lnTo>
                    <a:pt x="3392" y="219"/>
                  </a:lnTo>
                  <a:lnTo>
                    <a:pt x="3398" y="238"/>
                  </a:lnTo>
                  <a:lnTo>
                    <a:pt x="3403" y="257"/>
                  </a:lnTo>
                  <a:lnTo>
                    <a:pt x="3408" y="277"/>
                  </a:lnTo>
                  <a:lnTo>
                    <a:pt x="3412" y="300"/>
                  </a:lnTo>
                  <a:lnTo>
                    <a:pt x="3414" y="322"/>
                  </a:lnTo>
                  <a:lnTo>
                    <a:pt x="3417" y="346"/>
                  </a:lnTo>
                  <a:lnTo>
                    <a:pt x="3418" y="370"/>
                  </a:lnTo>
                  <a:lnTo>
                    <a:pt x="3419" y="396"/>
                  </a:lnTo>
                  <a:lnTo>
                    <a:pt x="3408" y="448"/>
                  </a:lnTo>
                  <a:lnTo>
                    <a:pt x="3400" y="488"/>
                  </a:lnTo>
                  <a:lnTo>
                    <a:pt x="3394" y="517"/>
                  </a:lnTo>
                  <a:lnTo>
                    <a:pt x="3389" y="540"/>
                  </a:lnTo>
                  <a:lnTo>
                    <a:pt x="3384" y="555"/>
                  </a:lnTo>
                  <a:lnTo>
                    <a:pt x="3380" y="569"/>
                  </a:lnTo>
                  <a:lnTo>
                    <a:pt x="3374" y="581"/>
                  </a:lnTo>
                  <a:lnTo>
                    <a:pt x="3366" y="596"/>
                  </a:lnTo>
                  <a:lnTo>
                    <a:pt x="3370" y="617"/>
                  </a:lnTo>
                  <a:lnTo>
                    <a:pt x="3374" y="637"/>
                  </a:lnTo>
                  <a:lnTo>
                    <a:pt x="3379" y="658"/>
                  </a:lnTo>
                  <a:lnTo>
                    <a:pt x="3384" y="678"/>
                  </a:lnTo>
                  <a:lnTo>
                    <a:pt x="3390" y="698"/>
                  </a:lnTo>
                  <a:lnTo>
                    <a:pt x="3397" y="718"/>
                  </a:lnTo>
                  <a:lnTo>
                    <a:pt x="3403" y="737"/>
                  </a:lnTo>
                  <a:lnTo>
                    <a:pt x="3411" y="756"/>
                  </a:lnTo>
                  <a:lnTo>
                    <a:pt x="3428" y="795"/>
                  </a:lnTo>
                  <a:lnTo>
                    <a:pt x="3447" y="830"/>
                  </a:lnTo>
                  <a:lnTo>
                    <a:pt x="3467" y="868"/>
                  </a:lnTo>
                  <a:lnTo>
                    <a:pt x="3490" y="902"/>
                  </a:lnTo>
                  <a:lnTo>
                    <a:pt x="3514" y="937"/>
                  </a:lnTo>
                  <a:lnTo>
                    <a:pt x="3539" y="971"/>
                  </a:lnTo>
                  <a:lnTo>
                    <a:pt x="3566" y="1004"/>
                  </a:lnTo>
                  <a:lnTo>
                    <a:pt x="3594" y="1038"/>
                  </a:lnTo>
                  <a:lnTo>
                    <a:pt x="3622" y="1070"/>
                  </a:lnTo>
                  <a:lnTo>
                    <a:pt x="3651" y="1102"/>
                  </a:lnTo>
                  <a:lnTo>
                    <a:pt x="3681" y="1134"/>
                  </a:lnTo>
                  <a:lnTo>
                    <a:pt x="3711" y="1164"/>
                  </a:lnTo>
                  <a:lnTo>
                    <a:pt x="3720" y="1173"/>
                  </a:lnTo>
                  <a:lnTo>
                    <a:pt x="3727" y="1182"/>
                  </a:lnTo>
                  <a:lnTo>
                    <a:pt x="3732" y="1190"/>
                  </a:lnTo>
                  <a:lnTo>
                    <a:pt x="3738" y="1199"/>
                  </a:lnTo>
                  <a:lnTo>
                    <a:pt x="3748" y="1219"/>
                  </a:lnTo>
                  <a:lnTo>
                    <a:pt x="3760" y="1246"/>
                  </a:lnTo>
                  <a:lnTo>
                    <a:pt x="3778" y="1281"/>
                  </a:lnTo>
                  <a:lnTo>
                    <a:pt x="3805" y="1329"/>
                  </a:lnTo>
                  <a:lnTo>
                    <a:pt x="3823" y="1358"/>
                  </a:lnTo>
                  <a:lnTo>
                    <a:pt x="3846" y="1392"/>
                  </a:lnTo>
                  <a:lnTo>
                    <a:pt x="3870" y="1431"/>
                  </a:lnTo>
                  <a:lnTo>
                    <a:pt x="3901" y="1474"/>
                  </a:lnTo>
                  <a:lnTo>
                    <a:pt x="3922" y="1502"/>
                  </a:lnTo>
                  <a:lnTo>
                    <a:pt x="3951" y="1538"/>
                  </a:lnTo>
                  <a:lnTo>
                    <a:pt x="3968" y="1557"/>
                  </a:lnTo>
                  <a:lnTo>
                    <a:pt x="3984" y="1577"/>
                  </a:lnTo>
                  <a:lnTo>
                    <a:pt x="3998" y="1598"/>
                  </a:lnTo>
                  <a:lnTo>
                    <a:pt x="4012" y="1620"/>
                  </a:lnTo>
                  <a:lnTo>
                    <a:pt x="4018" y="1631"/>
                  </a:lnTo>
                  <a:lnTo>
                    <a:pt x="4023" y="1641"/>
                  </a:lnTo>
                  <a:lnTo>
                    <a:pt x="4027" y="1652"/>
                  </a:lnTo>
                  <a:lnTo>
                    <a:pt x="4032" y="1662"/>
                  </a:lnTo>
                  <a:lnTo>
                    <a:pt x="4034" y="1672"/>
                  </a:lnTo>
                  <a:lnTo>
                    <a:pt x="4036" y="1682"/>
                  </a:lnTo>
                  <a:lnTo>
                    <a:pt x="4037" y="1693"/>
                  </a:lnTo>
                  <a:lnTo>
                    <a:pt x="4036" y="1702"/>
                  </a:lnTo>
                  <a:lnTo>
                    <a:pt x="4035" y="1711"/>
                  </a:lnTo>
                  <a:lnTo>
                    <a:pt x="4032" y="1719"/>
                  </a:lnTo>
                  <a:lnTo>
                    <a:pt x="4027" y="1727"/>
                  </a:lnTo>
                  <a:lnTo>
                    <a:pt x="4022" y="1735"/>
                  </a:lnTo>
                  <a:lnTo>
                    <a:pt x="4015" y="1742"/>
                  </a:lnTo>
                  <a:lnTo>
                    <a:pt x="4005" y="1749"/>
                  </a:lnTo>
                  <a:lnTo>
                    <a:pt x="3995" y="1754"/>
                  </a:lnTo>
                  <a:lnTo>
                    <a:pt x="3981" y="1760"/>
                  </a:lnTo>
                  <a:lnTo>
                    <a:pt x="3979" y="1754"/>
                  </a:lnTo>
                  <a:lnTo>
                    <a:pt x="3978" y="1749"/>
                  </a:lnTo>
                  <a:lnTo>
                    <a:pt x="3978" y="1744"/>
                  </a:lnTo>
                  <a:lnTo>
                    <a:pt x="3978" y="1737"/>
                  </a:lnTo>
                  <a:lnTo>
                    <a:pt x="3979" y="1725"/>
                  </a:lnTo>
                  <a:lnTo>
                    <a:pt x="3980" y="1709"/>
                  </a:lnTo>
                  <a:lnTo>
                    <a:pt x="3980" y="1700"/>
                  </a:lnTo>
                  <a:lnTo>
                    <a:pt x="3979" y="1689"/>
                  </a:lnTo>
                  <a:lnTo>
                    <a:pt x="3976" y="1678"/>
                  </a:lnTo>
                  <a:lnTo>
                    <a:pt x="3972" y="1664"/>
                  </a:lnTo>
                  <a:lnTo>
                    <a:pt x="3966" y="1650"/>
                  </a:lnTo>
                  <a:lnTo>
                    <a:pt x="3958" y="1633"/>
                  </a:lnTo>
                  <a:lnTo>
                    <a:pt x="3947" y="1614"/>
                  </a:lnTo>
                  <a:lnTo>
                    <a:pt x="3934" y="1594"/>
                  </a:lnTo>
                  <a:lnTo>
                    <a:pt x="3888" y="1528"/>
                  </a:lnTo>
                  <a:lnTo>
                    <a:pt x="3831" y="1448"/>
                  </a:lnTo>
                  <a:lnTo>
                    <a:pt x="3765" y="1359"/>
                  </a:lnTo>
                  <a:lnTo>
                    <a:pt x="3694" y="1267"/>
                  </a:lnTo>
                  <a:lnTo>
                    <a:pt x="3624" y="1177"/>
                  </a:lnTo>
                  <a:lnTo>
                    <a:pt x="3558" y="1093"/>
                  </a:lnTo>
                  <a:lnTo>
                    <a:pt x="3502" y="1022"/>
                  </a:lnTo>
                  <a:lnTo>
                    <a:pt x="3457" y="969"/>
                  </a:lnTo>
                  <a:lnTo>
                    <a:pt x="3445" y="952"/>
                  </a:lnTo>
                  <a:lnTo>
                    <a:pt x="3434" y="935"/>
                  </a:lnTo>
                  <a:lnTo>
                    <a:pt x="3421" y="917"/>
                  </a:lnTo>
                  <a:lnTo>
                    <a:pt x="3410" y="900"/>
                  </a:lnTo>
                  <a:lnTo>
                    <a:pt x="3399" y="882"/>
                  </a:lnTo>
                  <a:lnTo>
                    <a:pt x="3386" y="865"/>
                  </a:lnTo>
                  <a:lnTo>
                    <a:pt x="3375" y="850"/>
                  </a:lnTo>
                  <a:lnTo>
                    <a:pt x="3362" y="836"/>
                  </a:lnTo>
                  <a:lnTo>
                    <a:pt x="3355" y="829"/>
                  </a:lnTo>
                  <a:lnTo>
                    <a:pt x="3348" y="824"/>
                  </a:lnTo>
                  <a:lnTo>
                    <a:pt x="3342" y="818"/>
                  </a:lnTo>
                  <a:lnTo>
                    <a:pt x="3334" y="814"/>
                  </a:lnTo>
                  <a:lnTo>
                    <a:pt x="3327" y="810"/>
                  </a:lnTo>
                  <a:lnTo>
                    <a:pt x="3318" y="807"/>
                  </a:lnTo>
                  <a:lnTo>
                    <a:pt x="3310" y="805"/>
                  </a:lnTo>
                  <a:lnTo>
                    <a:pt x="3301" y="804"/>
                  </a:lnTo>
                  <a:lnTo>
                    <a:pt x="3292" y="802"/>
                  </a:lnTo>
                  <a:lnTo>
                    <a:pt x="3283" y="804"/>
                  </a:lnTo>
                  <a:lnTo>
                    <a:pt x="3273" y="805"/>
                  </a:lnTo>
                  <a:lnTo>
                    <a:pt x="3262" y="808"/>
                  </a:lnTo>
                  <a:lnTo>
                    <a:pt x="3252" y="811"/>
                  </a:lnTo>
                  <a:lnTo>
                    <a:pt x="3239" y="816"/>
                  </a:lnTo>
                  <a:lnTo>
                    <a:pt x="3228" y="823"/>
                  </a:lnTo>
                  <a:lnTo>
                    <a:pt x="3216" y="829"/>
                  </a:lnTo>
                  <a:lnTo>
                    <a:pt x="3210" y="833"/>
                  </a:lnTo>
                  <a:lnTo>
                    <a:pt x="3205" y="835"/>
                  </a:lnTo>
                  <a:lnTo>
                    <a:pt x="3199" y="836"/>
                  </a:lnTo>
                  <a:lnTo>
                    <a:pt x="3193" y="837"/>
                  </a:lnTo>
                  <a:lnTo>
                    <a:pt x="3182" y="836"/>
                  </a:lnTo>
                  <a:lnTo>
                    <a:pt x="3171" y="834"/>
                  </a:lnTo>
                  <a:lnTo>
                    <a:pt x="3146" y="824"/>
                  </a:lnTo>
                  <a:lnTo>
                    <a:pt x="3122" y="813"/>
                  </a:lnTo>
                  <a:lnTo>
                    <a:pt x="3109" y="807"/>
                  </a:lnTo>
                  <a:lnTo>
                    <a:pt x="3096" y="804"/>
                  </a:lnTo>
                  <a:lnTo>
                    <a:pt x="3083" y="800"/>
                  </a:lnTo>
                  <a:lnTo>
                    <a:pt x="3070" y="800"/>
                  </a:lnTo>
                  <a:lnTo>
                    <a:pt x="3063" y="800"/>
                  </a:lnTo>
                  <a:lnTo>
                    <a:pt x="3056" y="801"/>
                  </a:lnTo>
                  <a:lnTo>
                    <a:pt x="3050" y="804"/>
                  </a:lnTo>
                  <a:lnTo>
                    <a:pt x="3044" y="807"/>
                  </a:lnTo>
                  <a:lnTo>
                    <a:pt x="3037" y="810"/>
                  </a:lnTo>
                  <a:lnTo>
                    <a:pt x="3031" y="815"/>
                  </a:lnTo>
                  <a:lnTo>
                    <a:pt x="3024" y="820"/>
                  </a:lnTo>
                  <a:lnTo>
                    <a:pt x="3017" y="827"/>
                  </a:lnTo>
                  <a:lnTo>
                    <a:pt x="3003" y="846"/>
                  </a:lnTo>
                  <a:lnTo>
                    <a:pt x="2985" y="871"/>
                  </a:lnTo>
                  <a:lnTo>
                    <a:pt x="2963" y="899"/>
                  </a:lnTo>
                  <a:lnTo>
                    <a:pt x="2941" y="931"/>
                  </a:lnTo>
                  <a:lnTo>
                    <a:pt x="2890" y="1006"/>
                  </a:lnTo>
                  <a:lnTo>
                    <a:pt x="2833" y="1086"/>
                  </a:lnTo>
                  <a:lnTo>
                    <a:pt x="2804" y="1128"/>
                  </a:lnTo>
                  <a:lnTo>
                    <a:pt x="2774" y="1168"/>
                  </a:lnTo>
                  <a:lnTo>
                    <a:pt x="2743" y="1209"/>
                  </a:lnTo>
                  <a:lnTo>
                    <a:pt x="2713" y="1246"/>
                  </a:lnTo>
                  <a:lnTo>
                    <a:pt x="2683" y="1281"/>
                  </a:lnTo>
                  <a:lnTo>
                    <a:pt x="2653" y="1312"/>
                  </a:lnTo>
                  <a:lnTo>
                    <a:pt x="2639" y="1327"/>
                  </a:lnTo>
                  <a:lnTo>
                    <a:pt x="2624" y="1339"/>
                  </a:lnTo>
                  <a:lnTo>
                    <a:pt x="2611" y="1351"/>
                  </a:lnTo>
                  <a:lnTo>
                    <a:pt x="2597" y="1361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69" name="Freeform 15"/>
            <p:cNvSpPr>
              <a:spLocks/>
            </p:cNvSpPr>
            <p:nvPr/>
          </p:nvSpPr>
          <p:spPr bwMode="auto">
            <a:xfrm>
              <a:off x="1899" y="2574"/>
              <a:ext cx="1010" cy="440"/>
            </a:xfrm>
            <a:custGeom>
              <a:avLst/>
              <a:gdLst>
                <a:gd name="T0" fmla="*/ 2380 w 4037"/>
                <a:gd name="T1" fmla="*/ 1459 h 1760"/>
                <a:gd name="T2" fmla="*/ 1911 w 4037"/>
                <a:gd name="T3" fmla="*/ 1532 h 1760"/>
                <a:gd name="T4" fmla="*/ 1598 w 4037"/>
                <a:gd name="T5" fmla="*/ 1528 h 1760"/>
                <a:gd name="T6" fmla="*/ 1129 w 4037"/>
                <a:gd name="T7" fmla="*/ 1459 h 1760"/>
                <a:gd name="T8" fmla="*/ 820 w 4037"/>
                <a:gd name="T9" fmla="*/ 1322 h 1760"/>
                <a:gd name="T10" fmla="*/ 878 w 4037"/>
                <a:gd name="T11" fmla="*/ 1308 h 1760"/>
                <a:gd name="T12" fmla="*/ 1142 w 4037"/>
                <a:gd name="T13" fmla="*/ 1403 h 1760"/>
                <a:gd name="T14" fmla="*/ 1569 w 4037"/>
                <a:gd name="T15" fmla="*/ 1475 h 1760"/>
                <a:gd name="T16" fmla="*/ 2124 w 4037"/>
                <a:gd name="T17" fmla="*/ 1466 h 1760"/>
                <a:gd name="T18" fmla="*/ 2377 w 4037"/>
                <a:gd name="T19" fmla="*/ 1413 h 1760"/>
                <a:gd name="T20" fmla="*/ 2656 w 4037"/>
                <a:gd name="T21" fmla="*/ 1218 h 1760"/>
                <a:gd name="T22" fmla="*/ 2880 w 4037"/>
                <a:gd name="T23" fmla="*/ 927 h 1760"/>
                <a:gd name="T24" fmla="*/ 2878 w 4037"/>
                <a:gd name="T25" fmla="*/ 810 h 1760"/>
                <a:gd name="T26" fmla="*/ 2749 w 4037"/>
                <a:gd name="T27" fmla="*/ 805 h 1760"/>
                <a:gd name="T28" fmla="*/ 2349 w 4037"/>
                <a:gd name="T29" fmla="*/ 1027 h 1760"/>
                <a:gd name="T30" fmla="*/ 2056 w 4037"/>
                <a:gd name="T31" fmla="*/ 1148 h 1760"/>
                <a:gd name="T32" fmla="*/ 1611 w 4037"/>
                <a:gd name="T33" fmla="*/ 1150 h 1760"/>
                <a:gd name="T34" fmla="*/ 1035 w 4037"/>
                <a:gd name="T35" fmla="*/ 1265 h 1760"/>
                <a:gd name="T36" fmla="*/ 548 w 4037"/>
                <a:gd name="T37" fmla="*/ 1432 h 1760"/>
                <a:gd name="T38" fmla="*/ 184 w 4037"/>
                <a:gd name="T39" fmla="*/ 1629 h 1760"/>
                <a:gd name="T40" fmla="*/ 65 w 4037"/>
                <a:gd name="T41" fmla="*/ 1737 h 1760"/>
                <a:gd name="T42" fmla="*/ 1 w 4037"/>
                <a:gd name="T43" fmla="*/ 1754 h 1760"/>
                <a:gd name="T44" fmla="*/ 24 w 4037"/>
                <a:gd name="T45" fmla="*/ 1669 h 1760"/>
                <a:gd name="T46" fmla="*/ 626 w 4037"/>
                <a:gd name="T47" fmla="*/ 1347 h 1760"/>
                <a:gd name="T48" fmla="*/ 1032 w 4037"/>
                <a:gd name="T49" fmla="*/ 1201 h 1760"/>
                <a:gd name="T50" fmla="*/ 1488 w 4037"/>
                <a:gd name="T51" fmla="*/ 1110 h 1760"/>
                <a:gd name="T52" fmla="*/ 1873 w 4037"/>
                <a:gd name="T53" fmla="*/ 1112 h 1760"/>
                <a:gd name="T54" fmla="*/ 2254 w 4037"/>
                <a:gd name="T55" fmla="*/ 998 h 1760"/>
                <a:gd name="T56" fmla="*/ 2605 w 4037"/>
                <a:gd name="T57" fmla="*/ 817 h 1760"/>
                <a:gd name="T58" fmla="*/ 2701 w 4037"/>
                <a:gd name="T59" fmla="*/ 665 h 1760"/>
                <a:gd name="T60" fmla="*/ 2628 w 4037"/>
                <a:gd name="T61" fmla="*/ 639 h 1760"/>
                <a:gd name="T62" fmla="*/ 2438 w 4037"/>
                <a:gd name="T63" fmla="*/ 765 h 1760"/>
                <a:gd name="T64" fmla="*/ 2185 w 4037"/>
                <a:gd name="T65" fmla="*/ 857 h 1760"/>
                <a:gd name="T66" fmla="*/ 1938 w 4037"/>
                <a:gd name="T67" fmla="*/ 866 h 1760"/>
                <a:gd name="T68" fmla="*/ 1913 w 4037"/>
                <a:gd name="T69" fmla="*/ 810 h 1760"/>
                <a:gd name="T70" fmla="*/ 1944 w 4037"/>
                <a:gd name="T71" fmla="*/ 783 h 1760"/>
                <a:gd name="T72" fmla="*/ 2201 w 4037"/>
                <a:gd name="T73" fmla="*/ 793 h 1760"/>
                <a:gd name="T74" fmla="*/ 2400 w 4037"/>
                <a:gd name="T75" fmla="*/ 722 h 1760"/>
                <a:gd name="T76" fmla="*/ 2536 w 4037"/>
                <a:gd name="T77" fmla="*/ 605 h 1760"/>
                <a:gd name="T78" fmla="*/ 2632 w 4037"/>
                <a:gd name="T79" fmla="*/ 289 h 1760"/>
                <a:gd name="T80" fmla="*/ 2705 w 4037"/>
                <a:gd name="T81" fmla="*/ 140 h 1760"/>
                <a:gd name="T82" fmla="*/ 2866 w 4037"/>
                <a:gd name="T83" fmla="*/ 44 h 1760"/>
                <a:gd name="T84" fmla="*/ 3147 w 4037"/>
                <a:gd name="T85" fmla="*/ 22 h 1760"/>
                <a:gd name="T86" fmla="*/ 3300 w 4037"/>
                <a:gd name="T87" fmla="*/ 92 h 1760"/>
                <a:gd name="T88" fmla="*/ 3392 w 4037"/>
                <a:gd name="T89" fmla="*/ 219 h 1760"/>
                <a:gd name="T90" fmla="*/ 3408 w 4037"/>
                <a:gd name="T91" fmla="*/ 448 h 1760"/>
                <a:gd name="T92" fmla="*/ 3374 w 4037"/>
                <a:gd name="T93" fmla="*/ 637 h 1760"/>
                <a:gd name="T94" fmla="*/ 3467 w 4037"/>
                <a:gd name="T95" fmla="*/ 868 h 1760"/>
                <a:gd name="T96" fmla="*/ 3711 w 4037"/>
                <a:gd name="T97" fmla="*/ 1164 h 1760"/>
                <a:gd name="T98" fmla="*/ 3823 w 4037"/>
                <a:gd name="T99" fmla="*/ 1358 h 1760"/>
                <a:gd name="T100" fmla="*/ 4012 w 4037"/>
                <a:gd name="T101" fmla="*/ 1620 h 1760"/>
                <a:gd name="T102" fmla="*/ 4035 w 4037"/>
                <a:gd name="T103" fmla="*/ 1711 h 1760"/>
                <a:gd name="T104" fmla="*/ 3978 w 4037"/>
                <a:gd name="T105" fmla="*/ 1749 h 1760"/>
                <a:gd name="T106" fmla="*/ 3966 w 4037"/>
                <a:gd name="T107" fmla="*/ 1650 h 1760"/>
                <a:gd name="T108" fmla="*/ 3558 w 4037"/>
                <a:gd name="T109" fmla="*/ 1093 h 1760"/>
                <a:gd name="T110" fmla="*/ 3375 w 4037"/>
                <a:gd name="T111" fmla="*/ 850 h 1760"/>
                <a:gd name="T112" fmla="*/ 3301 w 4037"/>
                <a:gd name="T113" fmla="*/ 804 h 1760"/>
                <a:gd name="T114" fmla="*/ 3210 w 4037"/>
                <a:gd name="T115" fmla="*/ 833 h 1760"/>
                <a:gd name="T116" fmla="*/ 3096 w 4037"/>
                <a:gd name="T117" fmla="*/ 804 h 1760"/>
                <a:gd name="T118" fmla="*/ 3024 w 4037"/>
                <a:gd name="T119" fmla="*/ 820 h 1760"/>
                <a:gd name="T120" fmla="*/ 2774 w 4037"/>
                <a:gd name="T121" fmla="*/ 1168 h 17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37"/>
                <a:gd name="T184" fmla="*/ 0 h 1760"/>
                <a:gd name="T185" fmla="*/ 4037 w 4037"/>
                <a:gd name="T186" fmla="*/ 1760 h 17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37" h="1760">
                  <a:moveTo>
                    <a:pt x="2597" y="1361"/>
                  </a:moveTo>
                  <a:lnTo>
                    <a:pt x="2576" y="1377"/>
                  </a:lnTo>
                  <a:lnTo>
                    <a:pt x="2552" y="1391"/>
                  </a:lnTo>
                  <a:lnTo>
                    <a:pt x="2527" y="1404"/>
                  </a:lnTo>
                  <a:lnTo>
                    <a:pt x="2500" y="1416"/>
                  </a:lnTo>
                  <a:lnTo>
                    <a:pt x="2472" y="1428"/>
                  </a:lnTo>
                  <a:lnTo>
                    <a:pt x="2442" y="1439"/>
                  </a:lnTo>
                  <a:lnTo>
                    <a:pt x="2411" y="1449"/>
                  </a:lnTo>
                  <a:lnTo>
                    <a:pt x="2380" y="1459"/>
                  </a:lnTo>
                  <a:lnTo>
                    <a:pt x="2347" y="1468"/>
                  </a:lnTo>
                  <a:lnTo>
                    <a:pt x="2313" y="1476"/>
                  </a:lnTo>
                  <a:lnTo>
                    <a:pt x="2280" y="1484"/>
                  </a:lnTo>
                  <a:lnTo>
                    <a:pt x="2245" y="1490"/>
                  </a:lnTo>
                  <a:lnTo>
                    <a:pt x="2176" y="1503"/>
                  </a:lnTo>
                  <a:lnTo>
                    <a:pt x="2107" y="1513"/>
                  </a:lnTo>
                  <a:lnTo>
                    <a:pt x="2039" y="1521"/>
                  </a:lnTo>
                  <a:lnTo>
                    <a:pt x="1973" y="1528"/>
                  </a:lnTo>
                  <a:lnTo>
                    <a:pt x="1911" y="1532"/>
                  </a:lnTo>
                  <a:lnTo>
                    <a:pt x="1855" y="1535"/>
                  </a:lnTo>
                  <a:lnTo>
                    <a:pt x="1805" y="1537"/>
                  </a:lnTo>
                  <a:lnTo>
                    <a:pt x="1761" y="1537"/>
                  </a:lnTo>
                  <a:lnTo>
                    <a:pt x="1726" y="1535"/>
                  </a:lnTo>
                  <a:lnTo>
                    <a:pt x="1700" y="1534"/>
                  </a:lnTo>
                  <a:lnTo>
                    <a:pt x="1677" y="1532"/>
                  </a:lnTo>
                  <a:lnTo>
                    <a:pt x="1657" y="1531"/>
                  </a:lnTo>
                  <a:lnTo>
                    <a:pt x="1632" y="1530"/>
                  </a:lnTo>
                  <a:lnTo>
                    <a:pt x="1598" y="1528"/>
                  </a:lnTo>
                  <a:lnTo>
                    <a:pt x="1551" y="1524"/>
                  </a:lnTo>
                  <a:lnTo>
                    <a:pt x="1487" y="1517"/>
                  </a:lnTo>
                  <a:lnTo>
                    <a:pt x="1398" y="1507"/>
                  </a:lnTo>
                  <a:lnTo>
                    <a:pt x="1281" y="1493"/>
                  </a:lnTo>
                  <a:lnTo>
                    <a:pt x="1251" y="1488"/>
                  </a:lnTo>
                  <a:lnTo>
                    <a:pt x="1221" y="1483"/>
                  </a:lnTo>
                  <a:lnTo>
                    <a:pt x="1191" y="1476"/>
                  </a:lnTo>
                  <a:lnTo>
                    <a:pt x="1160" y="1468"/>
                  </a:lnTo>
                  <a:lnTo>
                    <a:pt x="1129" y="1459"/>
                  </a:lnTo>
                  <a:lnTo>
                    <a:pt x="1098" y="1449"/>
                  </a:lnTo>
                  <a:lnTo>
                    <a:pt x="1066" y="1439"/>
                  </a:lnTo>
                  <a:lnTo>
                    <a:pt x="1036" y="1428"/>
                  </a:lnTo>
                  <a:lnTo>
                    <a:pt x="975" y="1404"/>
                  </a:lnTo>
                  <a:lnTo>
                    <a:pt x="917" y="1379"/>
                  </a:lnTo>
                  <a:lnTo>
                    <a:pt x="863" y="1355"/>
                  </a:lnTo>
                  <a:lnTo>
                    <a:pt x="814" y="1330"/>
                  </a:lnTo>
                  <a:lnTo>
                    <a:pt x="815" y="1327"/>
                  </a:lnTo>
                  <a:lnTo>
                    <a:pt x="820" y="1322"/>
                  </a:lnTo>
                  <a:lnTo>
                    <a:pt x="828" y="1315"/>
                  </a:lnTo>
                  <a:lnTo>
                    <a:pt x="838" y="1310"/>
                  </a:lnTo>
                  <a:lnTo>
                    <a:pt x="843" y="1308"/>
                  </a:lnTo>
                  <a:lnTo>
                    <a:pt x="850" y="1305"/>
                  </a:lnTo>
                  <a:lnTo>
                    <a:pt x="855" y="1304"/>
                  </a:lnTo>
                  <a:lnTo>
                    <a:pt x="861" y="1304"/>
                  </a:lnTo>
                  <a:lnTo>
                    <a:pt x="866" y="1304"/>
                  </a:lnTo>
                  <a:lnTo>
                    <a:pt x="872" y="1305"/>
                  </a:lnTo>
                  <a:lnTo>
                    <a:pt x="878" y="1308"/>
                  </a:lnTo>
                  <a:lnTo>
                    <a:pt x="882" y="1311"/>
                  </a:lnTo>
                  <a:lnTo>
                    <a:pt x="900" y="1312"/>
                  </a:lnTo>
                  <a:lnTo>
                    <a:pt x="920" y="1315"/>
                  </a:lnTo>
                  <a:lnTo>
                    <a:pt x="940" y="1321"/>
                  </a:lnTo>
                  <a:lnTo>
                    <a:pt x="961" y="1327"/>
                  </a:lnTo>
                  <a:lnTo>
                    <a:pt x="1004" y="1343"/>
                  </a:lnTo>
                  <a:lnTo>
                    <a:pt x="1049" y="1364"/>
                  </a:lnTo>
                  <a:lnTo>
                    <a:pt x="1096" y="1384"/>
                  </a:lnTo>
                  <a:lnTo>
                    <a:pt x="1142" y="1403"/>
                  </a:lnTo>
                  <a:lnTo>
                    <a:pt x="1166" y="1412"/>
                  </a:lnTo>
                  <a:lnTo>
                    <a:pt x="1189" y="1420"/>
                  </a:lnTo>
                  <a:lnTo>
                    <a:pt x="1211" y="1425"/>
                  </a:lnTo>
                  <a:lnTo>
                    <a:pt x="1233" y="1431"/>
                  </a:lnTo>
                  <a:lnTo>
                    <a:pt x="1299" y="1441"/>
                  </a:lnTo>
                  <a:lnTo>
                    <a:pt x="1366" y="1451"/>
                  </a:lnTo>
                  <a:lnTo>
                    <a:pt x="1433" y="1460"/>
                  </a:lnTo>
                  <a:lnTo>
                    <a:pt x="1501" y="1468"/>
                  </a:lnTo>
                  <a:lnTo>
                    <a:pt x="1569" y="1475"/>
                  </a:lnTo>
                  <a:lnTo>
                    <a:pt x="1638" y="1479"/>
                  </a:lnTo>
                  <a:lnTo>
                    <a:pt x="1707" y="1483"/>
                  </a:lnTo>
                  <a:lnTo>
                    <a:pt x="1777" y="1485"/>
                  </a:lnTo>
                  <a:lnTo>
                    <a:pt x="1846" y="1485"/>
                  </a:lnTo>
                  <a:lnTo>
                    <a:pt x="1916" y="1483"/>
                  </a:lnTo>
                  <a:lnTo>
                    <a:pt x="1986" y="1479"/>
                  </a:lnTo>
                  <a:lnTo>
                    <a:pt x="2054" y="1474"/>
                  </a:lnTo>
                  <a:lnTo>
                    <a:pt x="2089" y="1470"/>
                  </a:lnTo>
                  <a:lnTo>
                    <a:pt x="2124" y="1466"/>
                  </a:lnTo>
                  <a:lnTo>
                    <a:pt x="2157" y="1461"/>
                  </a:lnTo>
                  <a:lnTo>
                    <a:pt x="2192" y="1456"/>
                  </a:lnTo>
                  <a:lnTo>
                    <a:pt x="2226" y="1450"/>
                  </a:lnTo>
                  <a:lnTo>
                    <a:pt x="2259" y="1443"/>
                  </a:lnTo>
                  <a:lnTo>
                    <a:pt x="2293" y="1437"/>
                  </a:lnTo>
                  <a:lnTo>
                    <a:pt x="2327" y="1429"/>
                  </a:lnTo>
                  <a:lnTo>
                    <a:pt x="2344" y="1424"/>
                  </a:lnTo>
                  <a:lnTo>
                    <a:pt x="2360" y="1419"/>
                  </a:lnTo>
                  <a:lnTo>
                    <a:pt x="2377" y="1413"/>
                  </a:lnTo>
                  <a:lnTo>
                    <a:pt x="2394" y="1406"/>
                  </a:lnTo>
                  <a:lnTo>
                    <a:pt x="2427" y="1391"/>
                  </a:lnTo>
                  <a:lnTo>
                    <a:pt x="2459" y="1375"/>
                  </a:lnTo>
                  <a:lnTo>
                    <a:pt x="2488" y="1359"/>
                  </a:lnTo>
                  <a:lnTo>
                    <a:pt x="2516" y="1343"/>
                  </a:lnTo>
                  <a:lnTo>
                    <a:pt x="2540" y="1329"/>
                  </a:lnTo>
                  <a:lnTo>
                    <a:pt x="2560" y="1318"/>
                  </a:lnTo>
                  <a:lnTo>
                    <a:pt x="2603" y="1274"/>
                  </a:lnTo>
                  <a:lnTo>
                    <a:pt x="2656" y="1218"/>
                  </a:lnTo>
                  <a:lnTo>
                    <a:pt x="2685" y="1185"/>
                  </a:lnTo>
                  <a:lnTo>
                    <a:pt x="2714" y="1153"/>
                  </a:lnTo>
                  <a:lnTo>
                    <a:pt x="2743" y="1118"/>
                  </a:lnTo>
                  <a:lnTo>
                    <a:pt x="2771" y="1083"/>
                  </a:lnTo>
                  <a:lnTo>
                    <a:pt x="2799" y="1047"/>
                  </a:lnTo>
                  <a:lnTo>
                    <a:pt x="2825" y="1011"/>
                  </a:lnTo>
                  <a:lnTo>
                    <a:pt x="2850" y="976"/>
                  </a:lnTo>
                  <a:lnTo>
                    <a:pt x="2871" y="943"/>
                  </a:lnTo>
                  <a:lnTo>
                    <a:pt x="2880" y="927"/>
                  </a:lnTo>
                  <a:lnTo>
                    <a:pt x="2889" y="911"/>
                  </a:lnTo>
                  <a:lnTo>
                    <a:pt x="2896" y="896"/>
                  </a:lnTo>
                  <a:lnTo>
                    <a:pt x="2903" y="881"/>
                  </a:lnTo>
                  <a:lnTo>
                    <a:pt x="2908" y="866"/>
                  </a:lnTo>
                  <a:lnTo>
                    <a:pt x="2913" y="853"/>
                  </a:lnTo>
                  <a:lnTo>
                    <a:pt x="2915" y="841"/>
                  </a:lnTo>
                  <a:lnTo>
                    <a:pt x="2917" y="828"/>
                  </a:lnTo>
                  <a:lnTo>
                    <a:pt x="2896" y="818"/>
                  </a:lnTo>
                  <a:lnTo>
                    <a:pt x="2878" y="810"/>
                  </a:lnTo>
                  <a:lnTo>
                    <a:pt x="2860" y="804"/>
                  </a:lnTo>
                  <a:lnTo>
                    <a:pt x="2844" y="798"/>
                  </a:lnTo>
                  <a:lnTo>
                    <a:pt x="2830" y="795"/>
                  </a:lnTo>
                  <a:lnTo>
                    <a:pt x="2815" y="793"/>
                  </a:lnTo>
                  <a:lnTo>
                    <a:pt x="2802" y="793"/>
                  </a:lnTo>
                  <a:lnTo>
                    <a:pt x="2788" y="795"/>
                  </a:lnTo>
                  <a:lnTo>
                    <a:pt x="2776" y="797"/>
                  </a:lnTo>
                  <a:lnTo>
                    <a:pt x="2762" y="800"/>
                  </a:lnTo>
                  <a:lnTo>
                    <a:pt x="2749" y="805"/>
                  </a:lnTo>
                  <a:lnTo>
                    <a:pt x="2735" y="810"/>
                  </a:lnTo>
                  <a:lnTo>
                    <a:pt x="2704" y="825"/>
                  </a:lnTo>
                  <a:lnTo>
                    <a:pt x="2668" y="843"/>
                  </a:lnTo>
                  <a:lnTo>
                    <a:pt x="2612" y="878"/>
                  </a:lnTo>
                  <a:lnTo>
                    <a:pt x="2536" y="923"/>
                  </a:lnTo>
                  <a:lnTo>
                    <a:pt x="2492" y="948"/>
                  </a:lnTo>
                  <a:lnTo>
                    <a:pt x="2446" y="974"/>
                  </a:lnTo>
                  <a:lnTo>
                    <a:pt x="2397" y="1000"/>
                  </a:lnTo>
                  <a:lnTo>
                    <a:pt x="2349" y="1027"/>
                  </a:lnTo>
                  <a:lnTo>
                    <a:pt x="2299" y="1052"/>
                  </a:lnTo>
                  <a:lnTo>
                    <a:pt x="2250" y="1075"/>
                  </a:lnTo>
                  <a:lnTo>
                    <a:pt x="2202" y="1098"/>
                  </a:lnTo>
                  <a:lnTo>
                    <a:pt x="2157" y="1117"/>
                  </a:lnTo>
                  <a:lnTo>
                    <a:pt x="2135" y="1125"/>
                  </a:lnTo>
                  <a:lnTo>
                    <a:pt x="2113" y="1132"/>
                  </a:lnTo>
                  <a:lnTo>
                    <a:pt x="2094" y="1138"/>
                  </a:lnTo>
                  <a:lnTo>
                    <a:pt x="2074" y="1144"/>
                  </a:lnTo>
                  <a:lnTo>
                    <a:pt x="2056" y="1148"/>
                  </a:lnTo>
                  <a:lnTo>
                    <a:pt x="2039" y="1151"/>
                  </a:lnTo>
                  <a:lnTo>
                    <a:pt x="2024" y="1154"/>
                  </a:lnTo>
                  <a:lnTo>
                    <a:pt x="2010" y="1154"/>
                  </a:lnTo>
                  <a:lnTo>
                    <a:pt x="1954" y="1154"/>
                  </a:lnTo>
                  <a:lnTo>
                    <a:pt x="1890" y="1151"/>
                  </a:lnTo>
                  <a:lnTo>
                    <a:pt x="1821" y="1150"/>
                  </a:lnTo>
                  <a:lnTo>
                    <a:pt x="1750" y="1149"/>
                  </a:lnTo>
                  <a:lnTo>
                    <a:pt x="1679" y="1148"/>
                  </a:lnTo>
                  <a:lnTo>
                    <a:pt x="1611" y="1150"/>
                  </a:lnTo>
                  <a:lnTo>
                    <a:pt x="1578" y="1151"/>
                  </a:lnTo>
                  <a:lnTo>
                    <a:pt x="1548" y="1155"/>
                  </a:lnTo>
                  <a:lnTo>
                    <a:pt x="1519" y="1158"/>
                  </a:lnTo>
                  <a:lnTo>
                    <a:pt x="1493" y="1163"/>
                  </a:lnTo>
                  <a:lnTo>
                    <a:pt x="1395" y="1182"/>
                  </a:lnTo>
                  <a:lnTo>
                    <a:pt x="1301" y="1202"/>
                  </a:lnTo>
                  <a:lnTo>
                    <a:pt x="1210" y="1222"/>
                  </a:lnTo>
                  <a:lnTo>
                    <a:pt x="1121" y="1242"/>
                  </a:lnTo>
                  <a:lnTo>
                    <a:pt x="1035" y="1265"/>
                  </a:lnTo>
                  <a:lnTo>
                    <a:pt x="951" y="1287"/>
                  </a:lnTo>
                  <a:lnTo>
                    <a:pt x="869" y="1312"/>
                  </a:lnTo>
                  <a:lnTo>
                    <a:pt x="787" y="1339"/>
                  </a:lnTo>
                  <a:lnTo>
                    <a:pt x="746" y="1352"/>
                  </a:lnTo>
                  <a:lnTo>
                    <a:pt x="707" y="1367"/>
                  </a:lnTo>
                  <a:lnTo>
                    <a:pt x="667" y="1383"/>
                  </a:lnTo>
                  <a:lnTo>
                    <a:pt x="627" y="1398"/>
                  </a:lnTo>
                  <a:lnTo>
                    <a:pt x="588" y="1415"/>
                  </a:lnTo>
                  <a:lnTo>
                    <a:pt x="548" y="1432"/>
                  </a:lnTo>
                  <a:lnTo>
                    <a:pt x="508" y="1450"/>
                  </a:lnTo>
                  <a:lnTo>
                    <a:pt x="468" y="1469"/>
                  </a:lnTo>
                  <a:lnTo>
                    <a:pt x="429" y="1489"/>
                  </a:lnTo>
                  <a:lnTo>
                    <a:pt x="388" y="1510"/>
                  </a:lnTo>
                  <a:lnTo>
                    <a:pt x="348" y="1532"/>
                  </a:lnTo>
                  <a:lnTo>
                    <a:pt x="307" y="1554"/>
                  </a:lnTo>
                  <a:lnTo>
                    <a:pt x="267" y="1578"/>
                  </a:lnTo>
                  <a:lnTo>
                    <a:pt x="225" y="1603"/>
                  </a:lnTo>
                  <a:lnTo>
                    <a:pt x="184" y="1629"/>
                  </a:lnTo>
                  <a:lnTo>
                    <a:pt x="142" y="1654"/>
                  </a:lnTo>
                  <a:lnTo>
                    <a:pt x="133" y="1661"/>
                  </a:lnTo>
                  <a:lnTo>
                    <a:pt x="124" y="1669"/>
                  </a:lnTo>
                  <a:lnTo>
                    <a:pt x="117" y="1677"/>
                  </a:lnTo>
                  <a:lnTo>
                    <a:pt x="109" y="1686"/>
                  </a:lnTo>
                  <a:lnTo>
                    <a:pt x="94" y="1704"/>
                  </a:lnTo>
                  <a:lnTo>
                    <a:pt x="79" y="1721"/>
                  </a:lnTo>
                  <a:lnTo>
                    <a:pt x="72" y="1730"/>
                  </a:lnTo>
                  <a:lnTo>
                    <a:pt x="65" y="1737"/>
                  </a:lnTo>
                  <a:lnTo>
                    <a:pt x="57" y="1744"/>
                  </a:lnTo>
                  <a:lnTo>
                    <a:pt x="48" y="1750"/>
                  </a:lnTo>
                  <a:lnTo>
                    <a:pt x="40" y="1754"/>
                  </a:lnTo>
                  <a:lnTo>
                    <a:pt x="31" y="1758"/>
                  </a:lnTo>
                  <a:lnTo>
                    <a:pt x="21" y="1760"/>
                  </a:lnTo>
                  <a:lnTo>
                    <a:pt x="11" y="1760"/>
                  </a:lnTo>
                  <a:lnTo>
                    <a:pt x="7" y="1759"/>
                  </a:lnTo>
                  <a:lnTo>
                    <a:pt x="3" y="1758"/>
                  </a:lnTo>
                  <a:lnTo>
                    <a:pt x="1" y="1754"/>
                  </a:lnTo>
                  <a:lnTo>
                    <a:pt x="0" y="1751"/>
                  </a:lnTo>
                  <a:lnTo>
                    <a:pt x="0" y="1742"/>
                  </a:lnTo>
                  <a:lnTo>
                    <a:pt x="1" y="1732"/>
                  </a:lnTo>
                  <a:lnTo>
                    <a:pt x="9" y="1708"/>
                  </a:lnTo>
                  <a:lnTo>
                    <a:pt x="14" y="1687"/>
                  </a:lnTo>
                  <a:lnTo>
                    <a:pt x="17" y="1682"/>
                  </a:lnTo>
                  <a:lnTo>
                    <a:pt x="19" y="1677"/>
                  </a:lnTo>
                  <a:lnTo>
                    <a:pt x="21" y="1672"/>
                  </a:lnTo>
                  <a:lnTo>
                    <a:pt x="24" y="1669"/>
                  </a:lnTo>
                  <a:lnTo>
                    <a:pt x="32" y="1660"/>
                  </a:lnTo>
                  <a:lnTo>
                    <a:pt x="39" y="1652"/>
                  </a:lnTo>
                  <a:lnTo>
                    <a:pt x="133" y="1598"/>
                  </a:lnTo>
                  <a:lnTo>
                    <a:pt x="225" y="1547"/>
                  </a:lnTo>
                  <a:lnTo>
                    <a:pt x="316" y="1497"/>
                  </a:lnTo>
                  <a:lnTo>
                    <a:pt x="405" y="1451"/>
                  </a:lnTo>
                  <a:lnTo>
                    <a:pt x="494" y="1407"/>
                  </a:lnTo>
                  <a:lnTo>
                    <a:pt x="581" y="1367"/>
                  </a:lnTo>
                  <a:lnTo>
                    <a:pt x="626" y="1347"/>
                  </a:lnTo>
                  <a:lnTo>
                    <a:pt x="670" y="1328"/>
                  </a:lnTo>
                  <a:lnTo>
                    <a:pt x="714" y="1310"/>
                  </a:lnTo>
                  <a:lnTo>
                    <a:pt x="759" y="1293"/>
                  </a:lnTo>
                  <a:lnTo>
                    <a:pt x="803" y="1275"/>
                  </a:lnTo>
                  <a:lnTo>
                    <a:pt x="848" y="1259"/>
                  </a:lnTo>
                  <a:lnTo>
                    <a:pt x="894" y="1244"/>
                  </a:lnTo>
                  <a:lnTo>
                    <a:pt x="939" y="1229"/>
                  </a:lnTo>
                  <a:lnTo>
                    <a:pt x="986" y="1214"/>
                  </a:lnTo>
                  <a:lnTo>
                    <a:pt x="1032" y="1201"/>
                  </a:lnTo>
                  <a:lnTo>
                    <a:pt x="1081" y="1189"/>
                  </a:lnTo>
                  <a:lnTo>
                    <a:pt x="1128" y="1176"/>
                  </a:lnTo>
                  <a:lnTo>
                    <a:pt x="1177" y="1165"/>
                  </a:lnTo>
                  <a:lnTo>
                    <a:pt x="1227" y="1154"/>
                  </a:lnTo>
                  <a:lnTo>
                    <a:pt x="1277" y="1144"/>
                  </a:lnTo>
                  <a:lnTo>
                    <a:pt x="1328" y="1135"/>
                  </a:lnTo>
                  <a:lnTo>
                    <a:pt x="1380" y="1126"/>
                  </a:lnTo>
                  <a:lnTo>
                    <a:pt x="1433" y="1117"/>
                  </a:lnTo>
                  <a:lnTo>
                    <a:pt x="1488" y="1110"/>
                  </a:lnTo>
                  <a:lnTo>
                    <a:pt x="1543" y="1103"/>
                  </a:lnTo>
                  <a:lnTo>
                    <a:pt x="1565" y="1101"/>
                  </a:lnTo>
                  <a:lnTo>
                    <a:pt x="1589" y="1100"/>
                  </a:lnTo>
                  <a:lnTo>
                    <a:pt x="1615" y="1100"/>
                  </a:lnTo>
                  <a:lnTo>
                    <a:pt x="1642" y="1101"/>
                  </a:lnTo>
                  <a:lnTo>
                    <a:pt x="1698" y="1103"/>
                  </a:lnTo>
                  <a:lnTo>
                    <a:pt x="1758" y="1107"/>
                  </a:lnTo>
                  <a:lnTo>
                    <a:pt x="1816" y="1110"/>
                  </a:lnTo>
                  <a:lnTo>
                    <a:pt x="1873" y="1112"/>
                  </a:lnTo>
                  <a:lnTo>
                    <a:pt x="1900" y="1112"/>
                  </a:lnTo>
                  <a:lnTo>
                    <a:pt x="1926" y="1111"/>
                  </a:lnTo>
                  <a:lnTo>
                    <a:pt x="1950" y="1110"/>
                  </a:lnTo>
                  <a:lnTo>
                    <a:pt x="1972" y="1108"/>
                  </a:lnTo>
                  <a:lnTo>
                    <a:pt x="1991" y="1102"/>
                  </a:lnTo>
                  <a:lnTo>
                    <a:pt x="2035" y="1085"/>
                  </a:lnTo>
                  <a:lnTo>
                    <a:pt x="2097" y="1062"/>
                  </a:lnTo>
                  <a:lnTo>
                    <a:pt x="2172" y="1031"/>
                  </a:lnTo>
                  <a:lnTo>
                    <a:pt x="2254" y="998"/>
                  </a:lnTo>
                  <a:lnTo>
                    <a:pt x="2339" y="961"/>
                  </a:lnTo>
                  <a:lnTo>
                    <a:pt x="2381" y="942"/>
                  </a:lnTo>
                  <a:lnTo>
                    <a:pt x="2421" y="923"/>
                  </a:lnTo>
                  <a:lnTo>
                    <a:pt x="2459" y="903"/>
                  </a:lnTo>
                  <a:lnTo>
                    <a:pt x="2495" y="884"/>
                  </a:lnTo>
                  <a:lnTo>
                    <a:pt x="2523" y="868"/>
                  </a:lnTo>
                  <a:lnTo>
                    <a:pt x="2550" y="851"/>
                  </a:lnTo>
                  <a:lnTo>
                    <a:pt x="2577" y="834"/>
                  </a:lnTo>
                  <a:lnTo>
                    <a:pt x="2605" y="817"/>
                  </a:lnTo>
                  <a:lnTo>
                    <a:pt x="2632" y="801"/>
                  </a:lnTo>
                  <a:lnTo>
                    <a:pt x="2659" y="784"/>
                  </a:lnTo>
                  <a:lnTo>
                    <a:pt x="2687" y="768"/>
                  </a:lnTo>
                  <a:lnTo>
                    <a:pt x="2714" y="752"/>
                  </a:lnTo>
                  <a:lnTo>
                    <a:pt x="2713" y="729"/>
                  </a:lnTo>
                  <a:lnTo>
                    <a:pt x="2712" y="709"/>
                  </a:lnTo>
                  <a:lnTo>
                    <a:pt x="2710" y="692"/>
                  </a:lnTo>
                  <a:lnTo>
                    <a:pt x="2705" y="678"/>
                  </a:lnTo>
                  <a:lnTo>
                    <a:pt x="2701" y="665"/>
                  </a:lnTo>
                  <a:lnTo>
                    <a:pt x="2696" y="655"/>
                  </a:lnTo>
                  <a:lnTo>
                    <a:pt x="2689" y="647"/>
                  </a:lnTo>
                  <a:lnTo>
                    <a:pt x="2683" y="642"/>
                  </a:lnTo>
                  <a:lnTo>
                    <a:pt x="2675" y="637"/>
                  </a:lnTo>
                  <a:lnTo>
                    <a:pt x="2667" y="634"/>
                  </a:lnTo>
                  <a:lnTo>
                    <a:pt x="2658" y="634"/>
                  </a:lnTo>
                  <a:lnTo>
                    <a:pt x="2648" y="634"/>
                  </a:lnTo>
                  <a:lnTo>
                    <a:pt x="2639" y="636"/>
                  </a:lnTo>
                  <a:lnTo>
                    <a:pt x="2628" y="639"/>
                  </a:lnTo>
                  <a:lnTo>
                    <a:pt x="2618" y="643"/>
                  </a:lnTo>
                  <a:lnTo>
                    <a:pt x="2606" y="649"/>
                  </a:lnTo>
                  <a:lnTo>
                    <a:pt x="2583" y="661"/>
                  </a:lnTo>
                  <a:lnTo>
                    <a:pt x="2558" y="678"/>
                  </a:lnTo>
                  <a:lnTo>
                    <a:pt x="2533" y="695"/>
                  </a:lnTo>
                  <a:lnTo>
                    <a:pt x="2509" y="714"/>
                  </a:lnTo>
                  <a:lnTo>
                    <a:pt x="2484" y="732"/>
                  </a:lnTo>
                  <a:lnTo>
                    <a:pt x="2460" y="750"/>
                  </a:lnTo>
                  <a:lnTo>
                    <a:pt x="2438" y="765"/>
                  </a:lnTo>
                  <a:lnTo>
                    <a:pt x="2417" y="778"/>
                  </a:lnTo>
                  <a:lnTo>
                    <a:pt x="2389" y="793"/>
                  </a:lnTo>
                  <a:lnTo>
                    <a:pt x="2360" y="807"/>
                  </a:lnTo>
                  <a:lnTo>
                    <a:pt x="2331" y="818"/>
                  </a:lnTo>
                  <a:lnTo>
                    <a:pt x="2302" y="828"/>
                  </a:lnTo>
                  <a:lnTo>
                    <a:pt x="2273" y="837"/>
                  </a:lnTo>
                  <a:lnTo>
                    <a:pt x="2244" y="845"/>
                  </a:lnTo>
                  <a:lnTo>
                    <a:pt x="2215" y="852"/>
                  </a:lnTo>
                  <a:lnTo>
                    <a:pt x="2185" y="857"/>
                  </a:lnTo>
                  <a:lnTo>
                    <a:pt x="2156" y="862"/>
                  </a:lnTo>
                  <a:lnTo>
                    <a:pt x="2126" y="865"/>
                  </a:lnTo>
                  <a:lnTo>
                    <a:pt x="2096" y="868"/>
                  </a:lnTo>
                  <a:lnTo>
                    <a:pt x="2066" y="869"/>
                  </a:lnTo>
                  <a:lnTo>
                    <a:pt x="2036" y="870"/>
                  </a:lnTo>
                  <a:lnTo>
                    <a:pt x="2005" y="870"/>
                  </a:lnTo>
                  <a:lnTo>
                    <a:pt x="1974" y="869"/>
                  </a:lnTo>
                  <a:lnTo>
                    <a:pt x="1944" y="868"/>
                  </a:lnTo>
                  <a:lnTo>
                    <a:pt x="1938" y="866"/>
                  </a:lnTo>
                  <a:lnTo>
                    <a:pt x="1934" y="865"/>
                  </a:lnTo>
                  <a:lnTo>
                    <a:pt x="1929" y="862"/>
                  </a:lnTo>
                  <a:lnTo>
                    <a:pt x="1926" y="857"/>
                  </a:lnTo>
                  <a:lnTo>
                    <a:pt x="1923" y="853"/>
                  </a:lnTo>
                  <a:lnTo>
                    <a:pt x="1920" y="847"/>
                  </a:lnTo>
                  <a:lnTo>
                    <a:pt x="1918" y="842"/>
                  </a:lnTo>
                  <a:lnTo>
                    <a:pt x="1916" y="835"/>
                  </a:lnTo>
                  <a:lnTo>
                    <a:pt x="1914" y="823"/>
                  </a:lnTo>
                  <a:lnTo>
                    <a:pt x="1913" y="810"/>
                  </a:lnTo>
                  <a:lnTo>
                    <a:pt x="1914" y="805"/>
                  </a:lnTo>
                  <a:lnTo>
                    <a:pt x="1915" y="800"/>
                  </a:lnTo>
                  <a:lnTo>
                    <a:pt x="1916" y="796"/>
                  </a:lnTo>
                  <a:lnTo>
                    <a:pt x="1918" y="793"/>
                  </a:lnTo>
                  <a:lnTo>
                    <a:pt x="1922" y="789"/>
                  </a:lnTo>
                  <a:lnTo>
                    <a:pt x="1926" y="786"/>
                  </a:lnTo>
                  <a:lnTo>
                    <a:pt x="1932" y="783"/>
                  </a:lnTo>
                  <a:lnTo>
                    <a:pt x="1938" y="783"/>
                  </a:lnTo>
                  <a:lnTo>
                    <a:pt x="1944" y="783"/>
                  </a:lnTo>
                  <a:lnTo>
                    <a:pt x="1951" y="784"/>
                  </a:lnTo>
                  <a:lnTo>
                    <a:pt x="1959" y="786"/>
                  </a:lnTo>
                  <a:lnTo>
                    <a:pt x="1966" y="788"/>
                  </a:lnTo>
                  <a:lnTo>
                    <a:pt x="1999" y="800"/>
                  </a:lnTo>
                  <a:lnTo>
                    <a:pt x="2032" y="814"/>
                  </a:lnTo>
                  <a:lnTo>
                    <a:pt x="2075" y="810"/>
                  </a:lnTo>
                  <a:lnTo>
                    <a:pt x="2119" y="806"/>
                  </a:lnTo>
                  <a:lnTo>
                    <a:pt x="2161" y="800"/>
                  </a:lnTo>
                  <a:lnTo>
                    <a:pt x="2201" y="793"/>
                  </a:lnTo>
                  <a:lnTo>
                    <a:pt x="2239" y="784"/>
                  </a:lnTo>
                  <a:lnTo>
                    <a:pt x="2277" y="774"/>
                  </a:lnTo>
                  <a:lnTo>
                    <a:pt x="2296" y="769"/>
                  </a:lnTo>
                  <a:lnTo>
                    <a:pt x="2314" y="762"/>
                  </a:lnTo>
                  <a:lnTo>
                    <a:pt x="2332" y="755"/>
                  </a:lnTo>
                  <a:lnTo>
                    <a:pt x="2349" y="749"/>
                  </a:lnTo>
                  <a:lnTo>
                    <a:pt x="2366" y="740"/>
                  </a:lnTo>
                  <a:lnTo>
                    <a:pt x="2383" y="732"/>
                  </a:lnTo>
                  <a:lnTo>
                    <a:pt x="2400" y="722"/>
                  </a:lnTo>
                  <a:lnTo>
                    <a:pt x="2417" y="711"/>
                  </a:lnTo>
                  <a:lnTo>
                    <a:pt x="2432" y="701"/>
                  </a:lnTo>
                  <a:lnTo>
                    <a:pt x="2448" y="690"/>
                  </a:lnTo>
                  <a:lnTo>
                    <a:pt x="2464" y="678"/>
                  </a:lnTo>
                  <a:lnTo>
                    <a:pt x="2478" y="664"/>
                  </a:lnTo>
                  <a:lnTo>
                    <a:pt x="2493" y="651"/>
                  </a:lnTo>
                  <a:lnTo>
                    <a:pt x="2507" y="636"/>
                  </a:lnTo>
                  <a:lnTo>
                    <a:pt x="2522" y="621"/>
                  </a:lnTo>
                  <a:lnTo>
                    <a:pt x="2536" y="605"/>
                  </a:lnTo>
                  <a:lnTo>
                    <a:pt x="2550" y="587"/>
                  </a:lnTo>
                  <a:lnTo>
                    <a:pt x="2564" y="569"/>
                  </a:lnTo>
                  <a:lnTo>
                    <a:pt x="2576" y="550"/>
                  </a:lnTo>
                  <a:lnTo>
                    <a:pt x="2589" y="530"/>
                  </a:lnTo>
                  <a:lnTo>
                    <a:pt x="2600" y="467"/>
                  </a:lnTo>
                  <a:lnTo>
                    <a:pt x="2609" y="410"/>
                  </a:lnTo>
                  <a:lnTo>
                    <a:pt x="2618" y="358"/>
                  </a:lnTo>
                  <a:lnTo>
                    <a:pt x="2626" y="312"/>
                  </a:lnTo>
                  <a:lnTo>
                    <a:pt x="2632" y="289"/>
                  </a:lnTo>
                  <a:lnTo>
                    <a:pt x="2638" y="269"/>
                  </a:lnTo>
                  <a:lnTo>
                    <a:pt x="2643" y="250"/>
                  </a:lnTo>
                  <a:lnTo>
                    <a:pt x="2650" y="232"/>
                  </a:lnTo>
                  <a:lnTo>
                    <a:pt x="2658" y="214"/>
                  </a:lnTo>
                  <a:lnTo>
                    <a:pt x="2666" y="198"/>
                  </a:lnTo>
                  <a:lnTo>
                    <a:pt x="2674" y="183"/>
                  </a:lnTo>
                  <a:lnTo>
                    <a:pt x="2684" y="167"/>
                  </a:lnTo>
                  <a:lnTo>
                    <a:pt x="2694" y="154"/>
                  </a:lnTo>
                  <a:lnTo>
                    <a:pt x="2705" y="140"/>
                  </a:lnTo>
                  <a:lnTo>
                    <a:pt x="2717" y="128"/>
                  </a:lnTo>
                  <a:lnTo>
                    <a:pt x="2731" y="115"/>
                  </a:lnTo>
                  <a:lnTo>
                    <a:pt x="2745" y="104"/>
                  </a:lnTo>
                  <a:lnTo>
                    <a:pt x="2762" y="93"/>
                  </a:lnTo>
                  <a:lnTo>
                    <a:pt x="2779" y="83"/>
                  </a:lnTo>
                  <a:lnTo>
                    <a:pt x="2798" y="72"/>
                  </a:lnTo>
                  <a:lnTo>
                    <a:pt x="2820" y="63"/>
                  </a:lnTo>
                  <a:lnTo>
                    <a:pt x="2842" y="53"/>
                  </a:lnTo>
                  <a:lnTo>
                    <a:pt x="2866" y="44"/>
                  </a:lnTo>
                  <a:lnTo>
                    <a:pt x="2891" y="35"/>
                  </a:lnTo>
                  <a:lnTo>
                    <a:pt x="2918" y="26"/>
                  </a:lnTo>
                  <a:lnTo>
                    <a:pt x="2949" y="17"/>
                  </a:lnTo>
                  <a:lnTo>
                    <a:pt x="2980" y="8"/>
                  </a:lnTo>
                  <a:lnTo>
                    <a:pt x="3014" y="0"/>
                  </a:lnTo>
                  <a:lnTo>
                    <a:pt x="3061" y="5"/>
                  </a:lnTo>
                  <a:lnTo>
                    <a:pt x="3106" y="13"/>
                  </a:lnTo>
                  <a:lnTo>
                    <a:pt x="3127" y="18"/>
                  </a:lnTo>
                  <a:lnTo>
                    <a:pt x="3147" y="22"/>
                  </a:lnTo>
                  <a:lnTo>
                    <a:pt x="3168" y="28"/>
                  </a:lnTo>
                  <a:lnTo>
                    <a:pt x="3187" y="35"/>
                  </a:lnTo>
                  <a:lnTo>
                    <a:pt x="3205" y="40"/>
                  </a:lnTo>
                  <a:lnTo>
                    <a:pt x="3223" y="48"/>
                  </a:lnTo>
                  <a:lnTo>
                    <a:pt x="3239" y="55"/>
                  </a:lnTo>
                  <a:lnTo>
                    <a:pt x="3255" y="64"/>
                  </a:lnTo>
                  <a:lnTo>
                    <a:pt x="3271" y="73"/>
                  </a:lnTo>
                  <a:lnTo>
                    <a:pt x="3285" y="82"/>
                  </a:lnTo>
                  <a:lnTo>
                    <a:pt x="3300" y="92"/>
                  </a:lnTo>
                  <a:lnTo>
                    <a:pt x="3313" y="103"/>
                  </a:lnTo>
                  <a:lnTo>
                    <a:pt x="3326" y="114"/>
                  </a:lnTo>
                  <a:lnTo>
                    <a:pt x="3337" y="127"/>
                  </a:lnTo>
                  <a:lnTo>
                    <a:pt x="3348" y="140"/>
                  </a:lnTo>
                  <a:lnTo>
                    <a:pt x="3358" y="155"/>
                  </a:lnTo>
                  <a:lnTo>
                    <a:pt x="3368" y="169"/>
                  </a:lnTo>
                  <a:lnTo>
                    <a:pt x="3376" y="185"/>
                  </a:lnTo>
                  <a:lnTo>
                    <a:pt x="3384" y="202"/>
                  </a:lnTo>
                  <a:lnTo>
                    <a:pt x="3392" y="219"/>
                  </a:lnTo>
                  <a:lnTo>
                    <a:pt x="3398" y="238"/>
                  </a:lnTo>
                  <a:lnTo>
                    <a:pt x="3403" y="257"/>
                  </a:lnTo>
                  <a:lnTo>
                    <a:pt x="3408" y="277"/>
                  </a:lnTo>
                  <a:lnTo>
                    <a:pt x="3412" y="300"/>
                  </a:lnTo>
                  <a:lnTo>
                    <a:pt x="3414" y="322"/>
                  </a:lnTo>
                  <a:lnTo>
                    <a:pt x="3417" y="346"/>
                  </a:lnTo>
                  <a:lnTo>
                    <a:pt x="3418" y="370"/>
                  </a:lnTo>
                  <a:lnTo>
                    <a:pt x="3419" y="396"/>
                  </a:lnTo>
                  <a:lnTo>
                    <a:pt x="3408" y="448"/>
                  </a:lnTo>
                  <a:lnTo>
                    <a:pt x="3400" y="488"/>
                  </a:lnTo>
                  <a:lnTo>
                    <a:pt x="3394" y="517"/>
                  </a:lnTo>
                  <a:lnTo>
                    <a:pt x="3389" y="540"/>
                  </a:lnTo>
                  <a:lnTo>
                    <a:pt x="3384" y="555"/>
                  </a:lnTo>
                  <a:lnTo>
                    <a:pt x="3380" y="569"/>
                  </a:lnTo>
                  <a:lnTo>
                    <a:pt x="3374" y="581"/>
                  </a:lnTo>
                  <a:lnTo>
                    <a:pt x="3366" y="596"/>
                  </a:lnTo>
                  <a:lnTo>
                    <a:pt x="3370" y="617"/>
                  </a:lnTo>
                  <a:lnTo>
                    <a:pt x="3374" y="637"/>
                  </a:lnTo>
                  <a:lnTo>
                    <a:pt x="3379" y="658"/>
                  </a:lnTo>
                  <a:lnTo>
                    <a:pt x="3384" y="678"/>
                  </a:lnTo>
                  <a:lnTo>
                    <a:pt x="3390" y="698"/>
                  </a:lnTo>
                  <a:lnTo>
                    <a:pt x="3397" y="718"/>
                  </a:lnTo>
                  <a:lnTo>
                    <a:pt x="3403" y="737"/>
                  </a:lnTo>
                  <a:lnTo>
                    <a:pt x="3411" y="756"/>
                  </a:lnTo>
                  <a:lnTo>
                    <a:pt x="3428" y="795"/>
                  </a:lnTo>
                  <a:lnTo>
                    <a:pt x="3447" y="830"/>
                  </a:lnTo>
                  <a:lnTo>
                    <a:pt x="3467" y="868"/>
                  </a:lnTo>
                  <a:lnTo>
                    <a:pt x="3490" y="902"/>
                  </a:lnTo>
                  <a:lnTo>
                    <a:pt x="3514" y="937"/>
                  </a:lnTo>
                  <a:lnTo>
                    <a:pt x="3539" y="971"/>
                  </a:lnTo>
                  <a:lnTo>
                    <a:pt x="3566" y="1004"/>
                  </a:lnTo>
                  <a:lnTo>
                    <a:pt x="3594" y="1038"/>
                  </a:lnTo>
                  <a:lnTo>
                    <a:pt x="3622" y="1070"/>
                  </a:lnTo>
                  <a:lnTo>
                    <a:pt x="3651" y="1102"/>
                  </a:lnTo>
                  <a:lnTo>
                    <a:pt x="3681" y="1134"/>
                  </a:lnTo>
                  <a:lnTo>
                    <a:pt x="3711" y="1164"/>
                  </a:lnTo>
                  <a:lnTo>
                    <a:pt x="3720" y="1173"/>
                  </a:lnTo>
                  <a:lnTo>
                    <a:pt x="3727" y="1182"/>
                  </a:lnTo>
                  <a:lnTo>
                    <a:pt x="3732" y="1190"/>
                  </a:lnTo>
                  <a:lnTo>
                    <a:pt x="3738" y="1199"/>
                  </a:lnTo>
                  <a:lnTo>
                    <a:pt x="3748" y="1219"/>
                  </a:lnTo>
                  <a:lnTo>
                    <a:pt x="3760" y="1246"/>
                  </a:lnTo>
                  <a:lnTo>
                    <a:pt x="3778" y="1281"/>
                  </a:lnTo>
                  <a:lnTo>
                    <a:pt x="3805" y="1329"/>
                  </a:lnTo>
                  <a:lnTo>
                    <a:pt x="3823" y="1358"/>
                  </a:lnTo>
                  <a:lnTo>
                    <a:pt x="3846" y="1392"/>
                  </a:lnTo>
                  <a:lnTo>
                    <a:pt x="3870" y="1431"/>
                  </a:lnTo>
                  <a:lnTo>
                    <a:pt x="3901" y="1474"/>
                  </a:lnTo>
                  <a:lnTo>
                    <a:pt x="3922" y="1502"/>
                  </a:lnTo>
                  <a:lnTo>
                    <a:pt x="3951" y="1538"/>
                  </a:lnTo>
                  <a:lnTo>
                    <a:pt x="3968" y="1557"/>
                  </a:lnTo>
                  <a:lnTo>
                    <a:pt x="3984" y="1577"/>
                  </a:lnTo>
                  <a:lnTo>
                    <a:pt x="3998" y="1598"/>
                  </a:lnTo>
                  <a:lnTo>
                    <a:pt x="4012" y="1620"/>
                  </a:lnTo>
                  <a:lnTo>
                    <a:pt x="4018" y="1631"/>
                  </a:lnTo>
                  <a:lnTo>
                    <a:pt x="4023" y="1641"/>
                  </a:lnTo>
                  <a:lnTo>
                    <a:pt x="4027" y="1652"/>
                  </a:lnTo>
                  <a:lnTo>
                    <a:pt x="4032" y="1662"/>
                  </a:lnTo>
                  <a:lnTo>
                    <a:pt x="4034" y="1672"/>
                  </a:lnTo>
                  <a:lnTo>
                    <a:pt x="4036" y="1682"/>
                  </a:lnTo>
                  <a:lnTo>
                    <a:pt x="4037" y="1693"/>
                  </a:lnTo>
                  <a:lnTo>
                    <a:pt x="4036" y="1702"/>
                  </a:lnTo>
                  <a:lnTo>
                    <a:pt x="4035" y="1711"/>
                  </a:lnTo>
                  <a:lnTo>
                    <a:pt x="4032" y="1719"/>
                  </a:lnTo>
                  <a:lnTo>
                    <a:pt x="4027" y="1727"/>
                  </a:lnTo>
                  <a:lnTo>
                    <a:pt x="4022" y="1735"/>
                  </a:lnTo>
                  <a:lnTo>
                    <a:pt x="4015" y="1742"/>
                  </a:lnTo>
                  <a:lnTo>
                    <a:pt x="4005" y="1749"/>
                  </a:lnTo>
                  <a:lnTo>
                    <a:pt x="3995" y="1754"/>
                  </a:lnTo>
                  <a:lnTo>
                    <a:pt x="3981" y="1760"/>
                  </a:lnTo>
                  <a:lnTo>
                    <a:pt x="3979" y="1754"/>
                  </a:lnTo>
                  <a:lnTo>
                    <a:pt x="3978" y="1749"/>
                  </a:lnTo>
                  <a:lnTo>
                    <a:pt x="3978" y="1744"/>
                  </a:lnTo>
                  <a:lnTo>
                    <a:pt x="3978" y="1737"/>
                  </a:lnTo>
                  <a:lnTo>
                    <a:pt x="3979" y="1725"/>
                  </a:lnTo>
                  <a:lnTo>
                    <a:pt x="3980" y="1709"/>
                  </a:lnTo>
                  <a:lnTo>
                    <a:pt x="3980" y="1700"/>
                  </a:lnTo>
                  <a:lnTo>
                    <a:pt x="3979" y="1689"/>
                  </a:lnTo>
                  <a:lnTo>
                    <a:pt x="3976" y="1678"/>
                  </a:lnTo>
                  <a:lnTo>
                    <a:pt x="3972" y="1664"/>
                  </a:lnTo>
                  <a:lnTo>
                    <a:pt x="3966" y="1650"/>
                  </a:lnTo>
                  <a:lnTo>
                    <a:pt x="3958" y="1633"/>
                  </a:lnTo>
                  <a:lnTo>
                    <a:pt x="3947" y="1614"/>
                  </a:lnTo>
                  <a:lnTo>
                    <a:pt x="3934" y="1594"/>
                  </a:lnTo>
                  <a:lnTo>
                    <a:pt x="3888" y="1528"/>
                  </a:lnTo>
                  <a:lnTo>
                    <a:pt x="3831" y="1448"/>
                  </a:lnTo>
                  <a:lnTo>
                    <a:pt x="3765" y="1359"/>
                  </a:lnTo>
                  <a:lnTo>
                    <a:pt x="3694" y="1267"/>
                  </a:lnTo>
                  <a:lnTo>
                    <a:pt x="3624" y="1177"/>
                  </a:lnTo>
                  <a:lnTo>
                    <a:pt x="3558" y="1093"/>
                  </a:lnTo>
                  <a:lnTo>
                    <a:pt x="3502" y="1022"/>
                  </a:lnTo>
                  <a:lnTo>
                    <a:pt x="3457" y="969"/>
                  </a:lnTo>
                  <a:lnTo>
                    <a:pt x="3445" y="952"/>
                  </a:lnTo>
                  <a:lnTo>
                    <a:pt x="3434" y="935"/>
                  </a:lnTo>
                  <a:lnTo>
                    <a:pt x="3421" y="917"/>
                  </a:lnTo>
                  <a:lnTo>
                    <a:pt x="3410" y="900"/>
                  </a:lnTo>
                  <a:lnTo>
                    <a:pt x="3399" y="882"/>
                  </a:lnTo>
                  <a:lnTo>
                    <a:pt x="3386" y="865"/>
                  </a:lnTo>
                  <a:lnTo>
                    <a:pt x="3375" y="850"/>
                  </a:lnTo>
                  <a:lnTo>
                    <a:pt x="3362" y="836"/>
                  </a:lnTo>
                  <a:lnTo>
                    <a:pt x="3355" y="829"/>
                  </a:lnTo>
                  <a:lnTo>
                    <a:pt x="3348" y="824"/>
                  </a:lnTo>
                  <a:lnTo>
                    <a:pt x="3342" y="818"/>
                  </a:lnTo>
                  <a:lnTo>
                    <a:pt x="3334" y="814"/>
                  </a:lnTo>
                  <a:lnTo>
                    <a:pt x="3327" y="810"/>
                  </a:lnTo>
                  <a:lnTo>
                    <a:pt x="3318" y="807"/>
                  </a:lnTo>
                  <a:lnTo>
                    <a:pt x="3310" y="805"/>
                  </a:lnTo>
                  <a:lnTo>
                    <a:pt x="3301" y="804"/>
                  </a:lnTo>
                  <a:lnTo>
                    <a:pt x="3292" y="802"/>
                  </a:lnTo>
                  <a:lnTo>
                    <a:pt x="3283" y="804"/>
                  </a:lnTo>
                  <a:lnTo>
                    <a:pt x="3273" y="805"/>
                  </a:lnTo>
                  <a:lnTo>
                    <a:pt x="3262" y="808"/>
                  </a:lnTo>
                  <a:lnTo>
                    <a:pt x="3252" y="811"/>
                  </a:lnTo>
                  <a:lnTo>
                    <a:pt x="3239" y="816"/>
                  </a:lnTo>
                  <a:lnTo>
                    <a:pt x="3228" y="823"/>
                  </a:lnTo>
                  <a:lnTo>
                    <a:pt x="3216" y="829"/>
                  </a:lnTo>
                  <a:lnTo>
                    <a:pt x="3210" y="833"/>
                  </a:lnTo>
                  <a:lnTo>
                    <a:pt x="3205" y="835"/>
                  </a:lnTo>
                  <a:lnTo>
                    <a:pt x="3199" y="836"/>
                  </a:lnTo>
                  <a:lnTo>
                    <a:pt x="3193" y="837"/>
                  </a:lnTo>
                  <a:lnTo>
                    <a:pt x="3182" y="836"/>
                  </a:lnTo>
                  <a:lnTo>
                    <a:pt x="3171" y="834"/>
                  </a:lnTo>
                  <a:lnTo>
                    <a:pt x="3146" y="824"/>
                  </a:lnTo>
                  <a:lnTo>
                    <a:pt x="3122" y="813"/>
                  </a:lnTo>
                  <a:lnTo>
                    <a:pt x="3109" y="807"/>
                  </a:lnTo>
                  <a:lnTo>
                    <a:pt x="3096" y="804"/>
                  </a:lnTo>
                  <a:lnTo>
                    <a:pt x="3083" y="800"/>
                  </a:lnTo>
                  <a:lnTo>
                    <a:pt x="3070" y="800"/>
                  </a:lnTo>
                  <a:lnTo>
                    <a:pt x="3063" y="800"/>
                  </a:lnTo>
                  <a:lnTo>
                    <a:pt x="3056" y="801"/>
                  </a:lnTo>
                  <a:lnTo>
                    <a:pt x="3050" y="804"/>
                  </a:lnTo>
                  <a:lnTo>
                    <a:pt x="3044" y="807"/>
                  </a:lnTo>
                  <a:lnTo>
                    <a:pt x="3037" y="810"/>
                  </a:lnTo>
                  <a:lnTo>
                    <a:pt x="3031" y="815"/>
                  </a:lnTo>
                  <a:lnTo>
                    <a:pt x="3024" y="820"/>
                  </a:lnTo>
                  <a:lnTo>
                    <a:pt x="3017" y="827"/>
                  </a:lnTo>
                  <a:lnTo>
                    <a:pt x="3003" y="846"/>
                  </a:lnTo>
                  <a:lnTo>
                    <a:pt x="2985" y="871"/>
                  </a:lnTo>
                  <a:lnTo>
                    <a:pt x="2963" y="899"/>
                  </a:lnTo>
                  <a:lnTo>
                    <a:pt x="2941" y="931"/>
                  </a:lnTo>
                  <a:lnTo>
                    <a:pt x="2890" y="1006"/>
                  </a:lnTo>
                  <a:lnTo>
                    <a:pt x="2833" y="1086"/>
                  </a:lnTo>
                  <a:lnTo>
                    <a:pt x="2804" y="1128"/>
                  </a:lnTo>
                  <a:lnTo>
                    <a:pt x="2774" y="1168"/>
                  </a:lnTo>
                  <a:lnTo>
                    <a:pt x="2743" y="1209"/>
                  </a:lnTo>
                  <a:lnTo>
                    <a:pt x="2713" y="1246"/>
                  </a:lnTo>
                  <a:lnTo>
                    <a:pt x="2683" y="1281"/>
                  </a:lnTo>
                  <a:lnTo>
                    <a:pt x="2653" y="1312"/>
                  </a:lnTo>
                  <a:lnTo>
                    <a:pt x="2639" y="1327"/>
                  </a:lnTo>
                  <a:lnTo>
                    <a:pt x="2624" y="1339"/>
                  </a:lnTo>
                  <a:lnTo>
                    <a:pt x="2611" y="1351"/>
                  </a:lnTo>
                  <a:lnTo>
                    <a:pt x="2597" y="136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70" name="Freeform 16"/>
            <p:cNvSpPr>
              <a:spLocks/>
            </p:cNvSpPr>
            <p:nvPr/>
          </p:nvSpPr>
          <p:spPr bwMode="auto">
            <a:xfrm>
              <a:off x="2076" y="2798"/>
              <a:ext cx="28" cy="96"/>
            </a:xfrm>
            <a:custGeom>
              <a:avLst/>
              <a:gdLst>
                <a:gd name="T0" fmla="*/ 71 w 112"/>
                <a:gd name="T1" fmla="*/ 381 h 381"/>
                <a:gd name="T2" fmla="*/ 60 w 112"/>
                <a:gd name="T3" fmla="*/ 358 h 381"/>
                <a:gd name="T4" fmla="*/ 49 w 112"/>
                <a:gd name="T5" fmla="*/ 334 h 381"/>
                <a:gd name="T6" fmla="*/ 40 w 112"/>
                <a:gd name="T7" fmla="*/ 311 h 381"/>
                <a:gd name="T8" fmla="*/ 34 w 112"/>
                <a:gd name="T9" fmla="*/ 286 h 381"/>
                <a:gd name="T10" fmla="*/ 27 w 112"/>
                <a:gd name="T11" fmla="*/ 262 h 381"/>
                <a:gd name="T12" fmla="*/ 21 w 112"/>
                <a:gd name="T13" fmla="*/ 239 h 381"/>
                <a:gd name="T14" fmla="*/ 16 w 112"/>
                <a:gd name="T15" fmla="*/ 215 h 381"/>
                <a:gd name="T16" fmla="*/ 12 w 112"/>
                <a:gd name="T17" fmla="*/ 192 h 381"/>
                <a:gd name="T18" fmla="*/ 7 w 112"/>
                <a:gd name="T19" fmla="*/ 144 h 381"/>
                <a:gd name="T20" fmla="*/ 3 w 112"/>
                <a:gd name="T21" fmla="*/ 96 h 381"/>
                <a:gd name="T22" fmla="*/ 1 w 112"/>
                <a:gd name="T23" fmla="*/ 48 h 381"/>
                <a:gd name="T24" fmla="*/ 0 w 112"/>
                <a:gd name="T25" fmla="*/ 0 h 381"/>
                <a:gd name="T26" fmla="*/ 9 w 112"/>
                <a:gd name="T27" fmla="*/ 0 h 381"/>
                <a:gd name="T28" fmla="*/ 24 w 112"/>
                <a:gd name="T29" fmla="*/ 0 h 381"/>
                <a:gd name="T30" fmla="*/ 37 w 112"/>
                <a:gd name="T31" fmla="*/ 0 h 381"/>
                <a:gd name="T32" fmla="*/ 46 w 112"/>
                <a:gd name="T33" fmla="*/ 0 h 381"/>
                <a:gd name="T34" fmla="*/ 48 w 112"/>
                <a:gd name="T35" fmla="*/ 42 h 381"/>
                <a:gd name="T36" fmla="*/ 53 w 112"/>
                <a:gd name="T37" fmla="*/ 88 h 381"/>
                <a:gd name="T38" fmla="*/ 57 w 112"/>
                <a:gd name="T39" fmla="*/ 136 h 381"/>
                <a:gd name="T40" fmla="*/ 65 w 112"/>
                <a:gd name="T41" fmla="*/ 183 h 381"/>
                <a:gd name="T42" fmla="*/ 74 w 112"/>
                <a:gd name="T43" fmla="*/ 231 h 381"/>
                <a:gd name="T44" fmla="*/ 85 w 112"/>
                <a:gd name="T45" fmla="*/ 278 h 381"/>
                <a:gd name="T46" fmla="*/ 91 w 112"/>
                <a:gd name="T47" fmla="*/ 302 h 381"/>
                <a:gd name="T48" fmla="*/ 98 w 112"/>
                <a:gd name="T49" fmla="*/ 324 h 381"/>
                <a:gd name="T50" fmla="*/ 104 w 112"/>
                <a:gd name="T51" fmla="*/ 347 h 381"/>
                <a:gd name="T52" fmla="*/ 112 w 112"/>
                <a:gd name="T53" fmla="*/ 368 h 381"/>
                <a:gd name="T54" fmla="*/ 104 w 112"/>
                <a:gd name="T55" fmla="*/ 371 h 381"/>
                <a:gd name="T56" fmla="*/ 92 w 112"/>
                <a:gd name="T57" fmla="*/ 373 h 381"/>
                <a:gd name="T58" fmla="*/ 85 w 112"/>
                <a:gd name="T59" fmla="*/ 376 h 381"/>
                <a:gd name="T60" fmla="*/ 80 w 112"/>
                <a:gd name="T61" fmla="*/ 377 h 381"/>
                <a:gd name="T62" fmla="*/ 74 w 112"/>
                <a:gd name="T63" fmla="*/ 379 h 381"/>
                <a:gd name="T64" fmla="*/ 71 w 112"/>
                <a:gd name="T65" fmla="*/ 381 h 3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381"/>
                <a:gd name="T101" fmla="*/ 112 w 112"/>
                <a:gd name="T102" fmla="*/ 381 h 3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381">
                  <a:moveTo>
                    <a:pt x="71" y="381"/>
                  </a:moveTo>
                  <a:lnTo>
                    <a:pt x="60" y="358"/>
                  </a:lnTo>
                  <a:lnTo>
                    <a:pt x="49" y="334"/>
                  </a:lnTo>
                  <a:lnTo>
                    <a:pt x="40" y="311"/>
                  </a:lnTo>
                  <a:lnTo>
                    <a:pt x="34" y="286"/>
                  </a:lnTo>
                  <a:lnTo>
                    <a:pt x="27" y="262"/>
                  </a:lnTo>
                  <a:lnTo>
                    <a:pt x="21" y="239"/>
                  </a:lnTo>
                  <a:lnTo>
                    <a:pt x="16" y="215"/>
                  </a:lnTo>
                  <a:lnTo>
                    <a:pt x="12" y="192"/>
                  </a:lnTo>
                  <a:lnTo>
                    <a:pt x="7" y="144"/>
                  </a:lnTo>
                  <a:lnTo>
                    <a:pt x="3" y="96"/>
                  </a:lnTo>
                  <a:lnTo>
                    <a:pt x="1" y="48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48" y="42"/>
                  </a:lnTo>
                  <a:lnTo>
                    <a:pt x="53" y="88"/>
                  </a:lnTo>
                  <a:lnTo>
                    <a:pt x="57" y="136"/>
                  </a:lnTo>
                  <a:lnTo>
                    <a:pt x="65" y="183"/>
                  </a:lnTo>
                  <a:lnTo>
                    <a:pt x="74" y="231"/>
                  </a:lnTo>
                  <a:lnTo>
                    <a:pt x="85" y="278"/>
                  </a:lnTo>
                  <a:lnTo>
                    <a:pt x="91" y="302"/>
                  </a:lnTo>
                  <a:lnTo>
                    <a:pt x="98" y="324"/>
                  </a:lnTo>
                  <a:lnTo>
                    <a:pt x="104" y="347"/>
                  </a:lnTo>
                  <a:lnTo>
                    <a:pt x="112" y="368"/>
                  </a:lnTo>
                  <a:lnTo>
                    <a:pt x="104" y="371"/>
                  </a:lnTo>
                  <a:lnTo>
                    <a:pt x="92" y="373"/>
                  </a:lnTo>
                  <a:lnTo>
                    <a:pt x="85" y="376"/>
                  </a:lnTo>
                  <a:lnTo>
                    <a:pt x="80" y="377"/>
                  </a:lnTo>
                  <a:lnTo>
                    <a:pt x="74" y="379"/>
                  </a:lnTo>
                  <a:lnTo>
                    <a:pt x="71" y="381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71" name="Freeform 17"/>
            <p:cNvSpPr>
              <a:spLocks/>
            </p:cNvSpPr>
            <p:nvPr/>
          </p:nvSpPr>
          <p:spPr bwMode="auto">
            <a:xfrm>
              <a:off x="2076" y="2798"/>
              <a:ext cx="28" cy="96"/>
            </a:xfrm>
            <a:custGeom>
              <a:avLst/>
              <a:gdLst>
                <a:gd name="T0" fmla="*/ 71 w 112"/>
                <a:gd name="T1" fmla="*/ 381 h 381"/>
                <a:gd name="T2" fmla="*/ 60 w 112"/>
                <a:gd name="T3" fmla="*/ 358 h 381"/>
                <a:gd name="T4" fmla="*/ 49 w 112"/>
                <a:gd name="T5" fmla="*/ 334 h 381"/>
                <a:gd name="T6" fmla="*/ 40 w 112"/>
                <a:gd name="T7" fmla="*/ 311 h 381"/>
                <a:gd name="T8" fmla="*/ 34 w 112"/>
                <a:gd name="T9" fmla="*/ 286 h 381"/>
                <a:gd name="T10" fmla="*/ 27 w 112"/>
                <a:gd name="T11" fmla="*/ 262 h 381"/>
                <a:gd name="T12" fmla="*/ 21 w 112"/>
                <a:gd name="T13" fmla="*/ 239 h 381"/>
                <a:gd name="T14" fmla="*/ 16 w 112"/>
                <a:gd name="T15" fmla="*/ 215 h 381"/>
                <a:gd name="T16" fmla="*/ 12 w 112"/>
                <a:gd name="T17" fmla="*/ 192 h 381"/>
                <a:gd name="T18" fmla="*/ 7 w 112"/>
                <a:gd name="T19" fmla="*/ 144 h 381"/>
                <a:gd name="T20" fmla="*/ 3 w 112"/>
                <a:gd name="T21" fmla="*/ 96 h 381"/>
                <a:gd name="T22" fmla="*/ 1 w 112"/>
                <a:gd name="T23" fmla="*/ 48 h 381"/>
                <a:gd name="T24" fmla="*/ 0 w 112"/>
                <a:gd name="T25" fmla="*/ 0 h 381"/>
                <a:gd name="T26" fmla="*/ 9 w 112"/>
                <a:gd name="T27" fmla="*/ 0 h 381"/>
                <a:gd name="T28" fmla="*/ 24 w 112"/>
                <a:gd name="T29" fmla="*/ 0 h 381"/>
                <a:gd name="T30" fmla="*/ 37 w 112"/>
                <a:gd name="T31" fmla="*/ 0 h 381"/>
                <a:gd name="T32" fmla="*/ 46 w 112"/>
                <a:gd name="T33" fmla="*/ 0 h 381"/>
                <a:gd name="T34" fmla="*/ 48 w 112"/>
                <a:gd name="T35" fmla="*/ 42 h 381"/>
                <a:gd name="T36" fmla="*/ 53 w 112"/>
                <a:gd name="T37" fmla="*/ 88 h 381"/>
                <a:gd name="T38" fmla="*/ 57 w 112"/>
                <a:gd name="T39" fmla="*/ 136 h 381"/>
                <a:gd name="T40" fmla="*/ 65 w 112"/>
                <a:gd name="T41" fmla="*/ 183 h 381"/>
                <a:gd name="T42" fmla="*/ 74 w 112"/>
                <a:gd name="T43" fmla="*/ 231 h 381"/>
                <a:gd name="T44" fmla="*/ 85 w 112"/>
                <a:gd name="T45" fmla="*/ 278 h 381"/>
                <a:gd name="T46" fmla="*/ 91 w 112"/>
                <a:gd name="T47" fmla="*/ 302 h 381"/>
                <a:gd name="T48" fmla="*/ 98 w 112"/>
                <a:gd name="T49" fmla="*/ 324 h 381"/>
                <a:gd name="T50" fmla="*/ 104 w 112"/>
                <a:gd name="T51" fmla="*/ 347 h 381"/>
                <a:gd name="T52" fmla="*/ 112 w 112"/>
                <a:gd name="T53" fmla="*/ 368 h 381"/>
                <a:gd name="T54" fmla="*/ 104 w 112"/>
                <a:gd name="T55" fmla="*/ 371 h 381"/>
                <a:gd name="T56" fmla="*/ 92 w 112"/>
                <a:gd name="T57" fmla="*/ 373 h 381"/>
                <a:gd name="T58" fmla="*/ 85 w 112"/>
                <a:gd name="T59" fmla="*/ 376 h 381"/>
                <a:gd name="T60" fmla="*/ 80 w 112"/>
                <a:gd name="T61" fmla="*/ 377 h 381"/>
                <a:gd name="T62" fmla="*/ 74 w 112"/>
                <a:gd name="T63" fmla="*/ 379 h 381"/>
                <a:gd name="T64" fmla="*/ 71 w 112"/>
                <a:gd name="T65" fmla="*/ 381 h 3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381"/>
                <a:gd name="T101" fmla="*/ 112 w 112"/>
                <a:gd name="T102" fmla="*/ 381 h 3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381">
                  <a:moveTo>
                    <a:pt x="71" y="381"/>
                  </a:moveTo>
                  <a:lnTo>
                    <a:pt x="60" y="358"/>
                  </a:lnTo>
                  <a:lnTo>
                    <a:pt x="49" y="334"/>
                  </a:lnTo>
                  <a:lnTo>
                    <a:pt x="40" y="311"/>
                  </a:lnTo>
                  <a:lnTo>
                    <a:pt x="34" y="286"/>
                  </a:lnTo>
                  <a:lnTo>
                    <a:pt x="27" y="262"/>
                  </a:lnTo>
                  <a:lnTo>
                    <a:pt x="21" y="239"/>
                  </a:lnTo>
                  <a:lnTo>
                    <a:pt x="16" y="215"/>
                  </a:lnTo>
                  <a:lnTo>
                    <a:pt x="12" y="192"/>
                  </a:lnTo>
                  <a:lnTo>
                    <a:pt x="7" y="144"/>
                  </a:lnTo>
                  <a:lnTo>
                    <a:pt x="3" y="96"/>
                  </a:lnTo>
                  <a:lnTo>
                    <a:pt x="1" y="48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48" y="42"/>
                  </a:lnTo>
                  <a:lnTo>
                    <a:pt x="53" y="88"/>
                  </a:lnTo>
                  <a:lnTo>
                    <a:pt x="57" y="136"/>
                  </a:lnTo>
                  <a:lnTo>
                    <a:pt x="65" y="183"/>
                  </a:lnTo>
                  <a:lnTo>
                    <a:pt x="74" y="231"/>
                  </a:lnTo>
                  <a:lnTo>
                    <a:pt x="85" y="278"/>
                  </a:lnTo>
                  <a:lnTo>
                    <a:pt x="91" y="302"/>
                  </a:lnTo>
                  <a:lnTo>
                    <a:pt x="98" y="324"/>
                  </a:lnTo>
                  <a:lnTo>
                    <a:pt x="104" y="347"/>
                  </a:lnTo>
                  <a:lnTo>
                    <a:pt x="112" y="368"/>
                  </a:lnTo>
                  <a:lnTo>
                    <a:pt x="104" y="371"/>
                  </a:lnTo>
                  <a:lnTo>
                    <a:pt x="92" y="373"/>
                  </a:lnTo>
                  <a:lnTo>
                    <a:pt x="85" y="376"/>
                  </a:lnTo>
                  <a:lnTo>
                    <a:pt x="80" y="377"/>
                  </a:lnTo>
                  <a:lnTo>
                    <a:pt x="74" y="379"/>
                  </a:lnTo>
                  <a:lnTo>
                    <a:pt x="71" y="38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72" name="Freeform 18"/>
            <p:cNvSpPr>
              <a:spLocks/>
            </p:cNvSpPr>
            <p:nvPr/>
          </p:nvSpPr>
          <p:spPr bwMode="auto">
            <a:xfrm>
              <a:off x="2076" y="2686"/>
              <a:ext cx="41" cy="112"/>
            </a:xfrm>
            <a:custGeom>
              <a:avLst/>
              <a:gdLst>
                <a:gd name="T0" fmla="*/ 2 w 164"/>
                <a:gd name="T1" fmla="*/ 388 h 446"/>
                <a:gd name="T2" fmla="*/ 4 w 164"/>
                <a:gd name="T3" fmla="*/ 286 h 446"/>
                <a:gd name="T4" fmla="*/ 8 w 164"/>
                <a:gd name="T5" fmla="*/ 211 h 446"/>
                <a:gd name="T6" fmla="*/ 18 w 164"/>
                <a:gd name="T7" fmla="*/ 137 h 446"/>
                <a:gd name="T8" fmla="*/ 29 w 164"/>
                <a:gd name="T9" fmla="*/ 88 h 446"/>
                <a:gd name="T10" fmla="*/ 40 w 164"/>
                <a:gd name="T11" fmla="*/ 59 h 446"/>
                <a:gd name="T12" fmla="*/ 53 w 164"/>
                <a:gd name="T13" fmla="*/ 35 h 446"/>
                <a:gd name="T14" fmla="*/ 70 w 164"/>
                <a:gd name="T15" fmla="*/ 18 h 446"/>
                <a:gd name="T16" fmla="*/ 89 w 164"/>
                <a:gd name="T17" fmla="*/ 5 h 446"/>
                <a:gd name="T18" fmla="*/ 110 w 164"/>
                <a:gd name="T19" fmla="*/ 0 h 446"/>
                <a:gd name="T20" fmla="*/ 129 w 164"/>
                <a:gd name="T21" fmla="*/ 2 h 446"/>
                <a:gd name="T22" fmla="*/ 141 w 164"/>
                <a:gd name="T23" fmla="*/ 11 h 446"/>
                <a:gd name="T24" fmla="*/ 150 w 164"/>
                <a:gd name="T25" fmla="*/ 27 h 446"/>
                <a:gd name="T26" fmla="*/ 158 w 164"/>
                <a:gd name="T27" fmla="*/ 44 h 446"/>
                <a:gd name="T28" fmla="*/ 163 w 164"/>
                <a:gd name="T29" fmla="*/ 65 h 446"/>
                <a:gd name="T30" fmla="*/ 163 w 164"/>
                <a:gd name="T31" fmla="*/ 86 h 446"/>
                <a:gd name="T32" fmla="*/ 159 w 164"/>
                <a:gd name="T33" fmla="*/ 105 h 446"/>
                <a:gd name="T34" fmla="*/ 150 w 164"/>
                <a:gd name="T35" fmla="*/ 121 h 446"/>
                <a:gd name="T36" fmla="*/ 137 w 164"/>
                <a:gd name="T37" fmla="*/ 132 h 446"/>
                <a:gd name="T38" fmla="*/ 122 w 164"/>
                <a:gd name="T39" fmla="*/ 145 h 446"/>
                <a:gd name="T40" fmla="*/ 104 w 164"/>
                <a:gd name="T41" fmla="*/ 169 h 446"/>
                <a:gd name="T42" fmla="*/ 84 w 164"/>
                <a:gd name="T43" fmla="*/ 205 h 446"/>
                <a:gd name="T44" fmla="*/ 70 w 164"/>
                <a:gd name="T45" fmla="*/ 247 h 446"/>
                <a:gd name="T46" fmla="*/ 58 w 164"/>
                <a:gd name="T47" fmla="*/ 289 h 446"/>
                <a:gd name="T48" fmla="*/ 49 w 164"/>
                <a:gd name="T49" fmla="*/ 332 h 446"/>
                <a:gd name="T50" fmla="*/ 43 w 164"/>
                <a:gd name="T51" fmla="*/ 390 h 446"/>
                <a:gd name="T52" fmla="*/ 41 w 164"/>
                <a:gd name="T53" fmla="*/ 431 h 446"/>
                <a:gd name="T54" fmla="*/ 40 w 164"/>
                <a:gd name="T55" fmla="*/ 441 h 446"/>
                <a:gd name="T56" fmla="*/ 36 w 164"/>
                <a:gd name="T57" fmla="*/ 445 h 446"/>
                <a:gd name="T58" fmla="*/ 30 w 164"/>
                <a:gd name="T59" fmla="*/ 445 h 446"/>
                <a:gd name="T60" fmla="*/ 19 w 164"/>
                <a:gd name="T61" fmla="*/ 442 h 446"/>
                <a:gd name="T62" fmla="*/ 8 w 164"/>
                <a:gd name="T63" fmla="*/ 437 h 446"/>
                <a:gd name="T64" fmla="*/ 2 w 164"/>
                <a:gd name="T65" fmla="*/ 437 h 4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446"/>
                <a:gd name="T101" fmla="*/ 164 w 164"/>
                <a:gd name="T102" fmla="*/ 446 h 4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446">
                  <a:moveTo>
                    <a:pt x="0" y="438"/>
                  </a:moveTo>
                  <a:lnTo>
                    <a:pt x="2" y="388"/>
                  </a:lnTo>
                  <a:lnTo>
                    <a:pt x="3" y="322"/>
                  </a:lnTo>
                  <a:lnTo>
                    <a:pt x="4" y="286"/>
                  </a:lnTo>
                  <a:lnTo>
                    <a:pt x="6" y="248"/>
                  </a:lnTo>
                  <a:lnTo>
                    <a:pt x="8" y="211"/>
                  </a:lnTo>
                  <a:lnTo>
                    <a:pt x="12" y="172"/>
                  </a:lnTo>
                  <a:lnTo>
                    <a:pt x="18" y="137"/>
                  </a:lnTo>
                  <a:lnTo>
                    <a:pt x="25" y="104"/>
                  </a:lnTo>
                  <a:lnTo>
                    <a:pt x="29" y="88"/>
                  </a:lnTo>
                  <a:lnTo>
                    <a:pt x="35" y="74"/>
                  </a:lnTo>
                  <a:lnTo>
                    <a:pt x="40" y="59"/>
                  </a:lnTo>
                  <a:lnTo>
                    <a:pt x="46" y="47"/>
                  </a:lnTo>
                  <a:lnTo>
                    <a:pt x="53" y="35"/>
                  </a:lnTo>
                  <a:lnTo>
                    <a:pt x="61" y="25"/>
                  </a:lnTo>
                  <a:lnTo>
                    <a:pt x="70" y="18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99" y="2"/>
                  </a:lnTo>
                  <a:lnTo>
                    <a:pt x="110" y="0"/>
                  </a:lnTo>
                  <a:lnTo>
                    <a:pt x="123" y="1"/>
                  </a:lnTo>
                  <a:lnTo>
                    <a:pt x="129" y="2"/>
                  </a:lnTo>
                  <a:lnTo>
                    <a:pt x="136" y="6"/>
                  </a:lnTo>
                  <a:lnTo>
                    <a:pt x="141" y="11"/>
                  </a:lnTo>
                  <a:lnTo>
                    <a:pt x="146" y="18"/>
                  </a:lnTo>
                  <a:lnTo>
                    <a:pt x="150" y="27"/>
                  </a:lnTo>
                  <a:lnTo>
                    <a:pt x="155" y="34"/>
                  </a:lnTo>
                  <a:lnTo>
                    <a:pt x="158" y="44"/>
                  </a:lnTo>
                  <a:lnTo>
                    <a:pt x="160" y="55"/>
                  </a:lnTo>
                  <a:lnTo>
                    <a:pt x="163" y="65"/>
                  </a:lnTo>
                  <a:lnTo>
                    <a:pt x="164" y="76"/>
                  </a:lnTo>
                  <a:lnTo>
                    <a:pt x="163" y="86"/>
                  </a:lnTo>
                  <a:lnTo>
                    <a:pt x="162" y="96"/>
                  </a:lnTo>
                  <a:lnTo>
                    <a:pt x="159" y="105"/>
                  </a:lnTo>
                  <a:lnTo>
                    <a:pt x="156" y="113"/>
                  </a:lnTo>
                  <a:lnTo>
                    <a:pt x="150" y="121"/>
                  </a:lnTo>
                  <a:lnTo>
                    <a:pt x="144" y="126"/>
                  </a:lnTo>
                  <a:lnTo>
                    <a:pt x="137" y="132"/>
                  </a:lnTo>
                  <a:lnTo>
                    <a:pt x="129" y="139"/>
                  </a:lnTo>
                  <a:lnTo>
                    <a:pt x="122" y="145"/>
                  </a:lnTo>
                  <a:lnTo>
                    <a:pt x="117" y="152"/>
                  </a:lnTo>
                  <a:lnTo>
                    <a:pt x="104" y="169"/>
                  </a:lnTo>
                  <a:lnTo>
                    <a:pt x="94" y="186"/>
                  </a:lnTo>
                  <a:lnTo>
                    <a:pt x="84" y="205"/>
                  </a:lnTo>
                  <a:lnTo>
                    <a:pt x="76" y="225"/>
                  </a:lnTo>
                  <a:lnTo>
                    <a:pt x="70" y="247"/>
                  </a:lnTo>
                  <a:lnTo>
                    <a:pt x="63" y="268"/>
                  </a:lnTo>
                  <a:lnTo>
                    <a:pt x="58" y="289"/>
                  </a:lnTo>
                  <a:lnTo>
                    <a:pt x="54" y="310"/>
                  </a:lnTo>
                  <a:lnTo>
                    <a:pt x="49" y="332"/>
                  </a:lnTo>
                  <a:lnTo>
                    <a:pt x="47" y="352"/>
                  </a:lnTo>
                  <a:lnTo>
                    <a:pt x="43" y="390"/>
                  </a:lnTo>
                  <a:lnTo>
                    <a:pt x="41" y="423"/>
                  </a:lnTo>
                  <a:lnTo>
                    <a:pt x="41" y="431"/>
                  </a:lnTo>
                  <a:lnTo>
                    <a:pt x="41" y="436"/>
                  </a:lnTo>
                  <a:lnTo>
                    <a:pt x="40" y="441"/>
                  </a:lnTo>
                  <a:lnTo>
                    <a:pt x="39" y="444"/>
                  </a:lnTo>
                  <a:lnTo>
                    <a:pt x="36" y="445"/>
                  </a:lnTo>
                  <a:lnTo>
                    <a:pt x="34" y="446"/>
                  </a:lnTo>
                  <a:lnTo>
                    <a:pt x="30" y="445"/>
                  </a:lnTo>
                  <a:lnTo>
                    <a:pt x="27" y="445"/>
                  </a:lnTo>
                  <a:lnTo>
                    <a:pt x="19" y="442"/>
                  </a:lnTo>
                  <a:lnTo>
                    <a:pt x="11" y="438"/>
                  </a:lnTo>
                  <a:lnTo>
                    <a:pt x="8" y="437"/>
                  </a:lnTo>
                  <a:lnTo>
                    <a:pt x="6" y="437"/>
                  </a:lnTo>
                  <a:lnTo>
                    <a:pt x="2" y="437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73" name="Freeform 19"/>
            <p:cNvSpPr>
              <a:spLocks/>
            </p:cNvSpPr>
            <p:nvPr/>
          </p:nvSpPr>
          <p:spPr bwMode="auto">
            <a:xfrm>
              <a:off x="2076" y="2686"/>
              <a:ext cx="41" cy="112"/>
            </a:xfrm>
            <a:custGeom>
              <a:avLst/>
              <a:gdLst>
                <a:gd name="T0" fmla="*/ 2 w 164"/>
                <a:gd name="T1" fmla="*/ 388 h 446"/>
                <a:gd name="T2" fmla="*/ 4 w 164"/>
                <a:gd name="T3" fmla="*/ 286 h 446"/>
                <a:gd name="T4" fmla="*/ 8 w 164"/>
                <a:gd name="T5" fmla="*/ 211 h 446"/>
                <a:gd name="T6" fmla="*/ 18 w 164"/>
                <a:gd name="T7" fmla="*/ 137 h 446"/>
                <a:gd name="T8" fmla="*/ 29 w 164"/>
                <a:gd name="T9" fmla="*/ 88 h 446"/>
                <a:gd name="T10" fmla="*/ 40 w 164"/>
                <a:gd name="T11" fmla="*/ 59 h 446"/>
                <a:gd name="T12" fmla="*/ 53 w 164"/>
                <a:gd name="T13" fmla="*/ 35 h 446"/>
                <a:gd name="T14" fmla="*/ 70 w 164"/>
                <a:gd name="T15" fmla="*/ 18 h 446"/>
                <a:gd name="T16" fmla="*/ 89 w 164"/>
                <a:gd name="T17" fmla="*/ 5 h 446"/>
                <a:gd name="T18" fmla="*/ 110 w 164"/>
                <a:gd name="T19" fmla="*/ 0 h 446"/>
                <a:gd name="T20" fmla="*/ 129 w 164"/>
                <a:gd name="T21" fmla="*/ 2 h 446"/>
                <a:gd name="T22" fmla="*/ 141 w 164"/>
                <a:gd name="T23" fmla="*/ 11 h 446"/>
                <a:gd name="T24" fmla="*/ 150 w 164"/>
                <a:gd name="T25" fmla="*/ 27 h 446"/>
                <a:gd name="T26" fmla="*/ 158 w 164"/>
                <a:gd name="T27" fmla="*/ 44 h 446"/>
                <a:gd name="T28" fmla="*/ 163 w 164"/>
                <a:gd name="T29" fmla="*/ 65 h 446"/>
                <a:gd name="T30" fmla="*/ 163 w 164"/>
                <a:gd name="T31" fmla="*/ 86 h 446"/>
                <a:gd name="T32" fmla="*/ 159 w 164"/>
                <a:gd name="T33" fmla="*/ 105 h 446"/>
                <a:gd name="T34" fmla="*/ 150 w 164"/>
                <a:gd name="T35" fmla="*/ 121 h 446"/>
                <a:gd name="T36" fmla="*/ 137 w 164"/>
                <a:gd name="T37" fmla="*/ 132 h 446"/>
                <a:gd name="T38" fmla="*/ 122 w 164"/>
                <a:gd name="T39" fmla="*/ 145 h 446"/>
                <a:gd name="T40" fmla="*/ 104 w 164"/>
                <a:gd name="T41" fmla="*/ 169 h 446"/>
                <a:gd name="T42" fmla="*/ 84 w 164"/>
                <a:gd name="T43" fmla="*/ 205 h 446"/>
                <a:gd name="T44" fmla="*/ 70 w 164"/>
                <a:gd name="T45" fmla="*/ 247 h 446"/>
                <a:gd name="T46" fmla="*/ 58 w 164"/>
                <a:gd name="T47" fmla="*/ 289 h 446"/>
                <a:gd name="T48" fmla="*/ 49 w 164"/>
                <a:gd name="T49" fmla="*/ 332 h 446"/>
                <a:gd name="T50" fmla="*/ 43 w 164"/>
                <a:gd name="T51" fmla="*/ 390 h 446"/>
                <a:gd name="T52" fmla="*/ 41 w 164"/>
                <a:gd name="T53" fmla="*/ 431 h 446"/>
                <a:gd name="T54" fmla="*/ 40 w 164"/>
                <a:gd name="T55" fmla="*/ 441 h 446"/>
                <a:gd name="T56" fmla="*/ 36 w 164"/>
                <a:gd name="T57" fmla="*/ 445 h 446"/>
                <a:gd name="T58" fmla="*/ 30 w 164"/>
                <a:gd name="T59" fmla="*/ 445 h 446"/>
                <a:gd name="T60" fmla="*/ 19 w 164"/>
                <a:gd name="T61" fmla="*/ 442 h 446"/>
                <a:gd name="T62" fmla="*/ 8 w 164"/>
                <a:gd name="T63" fmla="*/ 437 h 446"/>
                <a:gd name="T64" fmla="*/ 2 w 164"/>
                <a:gd name="T65" fmla="*/ 437 h 4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446"/>
                <a:gd name="T101" fmla="*/ 164 w 164"/>
                <a:gd name="T102" fmla="*/ 446 h 4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446">
                  <a:moveTo>
                    <a:pt x="0" y="438"/>
                  </a:moveTo>
                  <a:lnTo>
                    <a:pt x="2" y="388"/>
                  </a:lnTo>
                  <a:lnTo>
                    <a:pt x="3" y="322"/>
                  </a:lnTo>
                  <a:lnTo>
                    <a:pt x="4" y="286"/>
                  </a:lnTo>
                  <a:lnTo>
                    <a:pt x="6" y="248"/>
                  </a:lnTo>
                  <a:lnTo>
                    <a:pt x="8" y="211"/>
                  </a:lnTo>
                  <a:lnTo>
                    <a:pt x="12" y="172"/>
                  </a:lnTo>
                  <a:lnTo>
                    <a:pt x="18" y="137"/>
                  </a:lnTo>
                  <a:lnTo>
                    <a:pt x="25" y="104"/>
                  </a:lnTo>
                  <a:lnTo>
                    <a:pt x="29" y="88"/>
                  </a:lnTo>
                  <a:lnTo>
                    <a:pt x="35" y="74"/>
                  </a:lnTo>
                  <a:lnTo>
                    <a:pt x="40" y="59"/>
                  </a:lnTo>
                  <a:lnTo>
                    <a:pt x="46" y="47"/>
                  </a:lnTo>
                  <a:lnTo>
                    <a:pt x="53" y="35"/>
                  </a:lnTo>
                  <a:lnTo>
                    <a:pt x="61" y="25"/>
                  </a:lnTo>
                  <a:lnTo>
                    <a:pt x="70" y="18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99" y="2"/>
                  </a:lnTo>
                  <a:lnTo>
                    <a:pt x="110" y="0"/>
                  </a:lnTo>
                  <a:lnTo>
                    <a:pt x="123" y="1"/>
                  </a:lnTo>
                  <a:lnTo>
                    <a:pt x="129" y="2"/>
                  </a:lnTo>
                  <a:lnTo>
                    <a:pt x="136" y="6"/>
                  </a:lnTo>
                  <a:lnTo>
                    <a:pt x="141" y="11"/>
                  </a:lnTo>
                  <a:lnTo>
                    <a:pt x="146" y="18"/>
                  </a:lnTo>
                  <a:lnTo>
                    <a:pt x="150" y="27"/>
                  </a:lnTo>
                  <a:lnTo>
                    <a:pt x="155" y="34"/>
                  </a:lnTo>
                  <a:lnTo>
                    <a:pt x="158" y="44"/>
                  </a:lnTo>
                  <a:lnTo>
                    <a:pt x="160" y="55"/>
                  </a:lnTo>
                  <a:lnTo>
                    <a:pt x="163" y="65"/>
                  </a:lnTo>
                  <a:lnTo>
                    <a:pt x="164" y="76"/>
                  </a:lnTo>
                  <a:lnTo>
                    <a:pt x="163" y="86"/>
                  </a:lnTo>
                  <a:lnTo>
                    <a:pt x="162" y="96"/>
                  </a:lnTo>
                  <a:lnTo>
                    <a:pt x="159" y="105"/>
                  </a:lnTo>
                  <a:lnTo>
                    <a:pt x="156" y="113"/>
                  </a:lnTo>
                  <a:lnTo>
                    <a:pt x="150" y="121"/>
                  </a:lnTo>
                  <a:lnTo>
                    <a:pt x="144" y="126"/>
                  </a:lnTo>
                  <a:lnTo>
                    <a:pt x="137" y="132"/>
                  </a:lnTo>
                  <a:lnTo>
                    <a:pt x="129" y="139"/>
                  </a:lnTo>
                  <a:lnTo>
                    <a:pt x="122" y="145"/>
                  </a:lnTo>
                  <a:lnTo>
                    <a:pt x="117" y="152"/>
                  </a:lnTo>
                  <a:lnTo>
                    <a:pt x="104" y="169"/>
                  </a:lnTo>
                  <a:lnTo>
                    <a:pt x="94" y="186"/>
                  </a:lnTo>
                  <a:lnTo>
                    <a:pt x="84" y="205"/>
                  </a:lnTo>
                  <a:lnTo>
                    <a:pt x="76" y="225"/>
                  </a:lnTo>
                  <a:lnTo>
                    <a:pt x="70" y="247"/>
                  </a:lnTo>
                  <a:lnTo>
                    <a:pt x="63" y="268"/>
                  </a:lnTo>
                  <a:lnTo>
                    <a:pt x="58" y="289"/>
                  </a:lnTo>
                  <a:lnTo>
                    <a:pt x="54" y="310"/>
                  </a:lnTo>
                  <a:lnTo>
                    <a:pt x="49" y="332"/>
                  </a:lnTo>
                  <a:lnTo>
                    <a:pt x="47" y="352"/>
                  </a:lnTo>
                  <a:lnTo>
                    <a:pt x="43" y="390"/>
                  </a:lnTo>
                  <a:lnTo>
                    <a:pt x="41" y="423"/>
                  </a:lnTo>
                  <a:lnTo>
                    <a:pt x="41" y="431"/>
                  </a:lnTo>
                  <a:lnTo>
                    <a:pt x="41" y="436"/>
                  </a:lnTo>
                  <a:lnTo>
                    <a:pt x="40" y="441"/>
                  </a:lnTo>
                  <a:lnTo>
                    <a:pt x="39" y="444"/>
                  </a:lnTo>
                  <a:lnTo>
                    <a:pt x="36" y="445"/>
                  </a:lnTo>
                  <a:lnTo>
                    <a:pt x="34" y="446"/>
                  </a:lnTo>
                  <a:lnTo>
                    <a:pt x="30" y="445"/>
                  </a:lnTo>
                  <a:lnTo>
                    <a:pt x="27" y="445"/>
                  </a:lnTo>
                  <a:lnTo>
                    <a:pt x="19" y="442"/>
                  </a:lnTo>
                  <a:lnTo>
                    <a:pt x="11" y="438"/>
                  </a:lnTo>
                  <a:lnTo>
                    <a:pt x="8" y="437"/>
                  </a:lnTo>
                  <a:lnTo>
                    <a:pt x="6" y="437"/>
                  </a:lnTo>
                  <a:lnTo>
                    <a:pt x="2" y="437"/>
                  </a:lnTo>
                  <a:lnTo>
                    <a:pt x="0" y="438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74" name="Freeform 20"/>
            <p:cNvSpPr>
              <a:spLocks/>
            </p:cNvSpPr>
            <p:nvPr/>
          </p:nvSpPr>
          <p:spPr bwMode="auto">
            <a:xfrm>
              <a:off x="2539" y="2901"/>
              <a:ext cx="8" cy="7"/>
            </a:xfrm>
            <a:custGeom>
              <a:avLst/>
              <a:gdLst>
                <a:gd name="T0" fmla="*/ 0 w 31"/>
                <a:gd name="T1" fmla="*/ 12 h 31"/>
                <a:gd name="T2" fmla="*/ 15 w 31"/>
                <a:gd name="T3" fmla="*/ 5 h 31"/>
                <a:gd name="T4" fmla="*/ 25 w 31"/>
                <a:gd name="T5" fmla="*/ 0 h 31"/>
                <a:gd name="T6" fmla="*/ 28 w 31"/>
                <a:gd name="T7" fmla="*/ 0 h 31"/>
                <a:gd name="T8" fmla="*/ 31 w 31"/>
                <a:gd name="T9" fmla="*/ 2 h 31"/>
                <a:gd name="T10" fmla="*/ 31 w 31"/>
                <a:gd name="T11" fmla="*/ 4 h 31"/>
                <a:gd name="T12" fmla="*/ 31 w 31"/>
                <a:gd name="T13" fmla="*/ 8 h 31"/>
                <a:gd name="T14" fmla="*/ 26 w 31"/>
                <a:gd name="T15" fmla="*/ 19 h 31"/>
                <a:gd name="T16" fmla="*/ 20 w 31"/>
                <a:gd name="T17" fmla="*/ 3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0" y="12"/>
                  </a:moveTo>
                  <a:lnTo>
                    <a:pt x="15" y="5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26" y="19"/>
                  </a:lnTo>
                  <a:lnTo>
                    <a:pt x="20" y="3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75" name="Freeform 21"/>
            <p:cNvSpPr>
              <a:spLocks/>
            </p:cNvSpPr>
            <p:nvPr/>
          </p:nvSpPr>
          <p:spPr bwMode="auto">
            <a:xfrm>
              <a:off x="1889" y="2691"/>
              <a:ext cx="1207" cy="897"/>
            </a:xfrm>
            <a:custGeom>
              <a:avLst/>
              <a:gdLst>
                <a:gd name="T0" fmla="*/ 4171 w 4828"/>
                <a:gd name="T1" fmla="*/ 699 h 3586"/>
                <a:gd name="T2" fmla="*/ 4631 w 4828"/>
                <a:gd name="T3" fmla="*/ 529 h 3586"/>
                <a:gd name="T4" fmla="*/ 4828 w 4828"/>
                <a:gd name="T5" fmla="*/ 379 h 3586"/>
                <a:gd name="T6" fmla="*/ 4771 w 4828"/>
                <a:gd name="T7" fmla="*/ 393 h 3586"/>
                <a:gd name="T8" fmla="*/ 4633 w 4828"/>
                <a:gd name="T9" fmla="*/ 387 h 3586"/>
                <a:gd name="T10" fmla="*/ 4552 w 4828"/>
                <a:gd name="T11" fmla="*/ 349 h 3586"/>
                <a:gd name="T12" fmla="*/ 4597 w 4828"/>
                <a:gd name="T13" fmla="*/ 424 h 3586"/>
                <a:gd name="T14" fmla="*/ 4494 w 4828"/>
                <a:gd name="T15" fmla="*/ 530 h 3586"/>
                <a:gd name="T16" fmla="*/ 4147 w 4828"/>
                <a:gd name="T17" fmla="*/ 643 h 3586"/>
                <a:gd name="T18" fmla="*/ 3759 w 4828"/>
                <a:gd name="T19" fmla="*/ 713 h 3586"/>
                <a:gd name="T20" fmla="*/ 3440 w 4828"/>
                <a:gd name="T21" fmla="*/ 834 h 3586"/>
                <a:gd name="T22" fmla="*/ 3160 w 4828"/>
                <a:gd name="T23" fmla="*/ 1046 h 3586"/>
                <a:gd name="T24" fmla="*/ 3042 w 4828"/>
                <a:gd name="T25" fmla="*/ 1262 h 3586"/>
                <a:gd name="T26" fmla="*/ 2969 w 4828"/>
                <a:gd name="T27" fmla="*/ 1162 h 3586"/>
                <a:gd name="T28" fmla="*/ 2683 w 4828"/>
                <a:gd name="T29" fmla="*/ 859 h 3586"/>
                <a:gd name="T30" fmla="*/ 2178 w 4828"/>
                <a:gd name="T31" fmla="*/ 681 h 3586"/>
                <a:gd name="T32" fmla="*/ 2051 w 4828"/>
                <a:gd name="T33" fmla="*/ 554 h 3586"/>
                <a:gd name="T34" fmla="*/ 2055 w 4828"/>
                <a:gd name="T35" fmla="*/ 457 h 3586"/>
                <a:gd name="T36" fmla="*/ 1950 w 4828"/>
                <a:gd name="T37" fmla="*/ 449 h 3586"/>
                <a:gd name="T38" fmla="*/ 1860 w 4828"/>
                <a:gd name="T39" fmla="*/ 420 h 3586"/>
                <a:gd name="T40" fmla="*/ 1822 w 4828"/>
                <a:gd name="T41" fmla="*/ 334 h 3586"/>
                <a:gd name="T42" fmla="*/ 1801 w 4828"/>
                <a:gd name="T43" fmla="*/ 232 h 3586"/>
                <a:gd name="T44" fmla="*/ 1746 w 4828"/>
                <a:gd name="T45" fmla="*/ 247 h 3586"/>
                <a:gd name="T46" fmla="*/ 1721 w 4828"/>
                <a:gd name="T47" fmla="*/ 432 h 3586"/>
                <a:gd name="T48" fmla="*/ 1498 w 4828"/>
                <a:gd name="T49" fmla="*/ 355 h 3586"/>
                <a:gd name="T50" fmla="*/ 972 w 4828"/>
                <a:gd name="T51" fmla="*/ 0 h 3586"/>
                <a:gd name="T52" fmla="*/ 936 w 4828"/>
                <a:gd name="T53" fmla="*/ 93 h 3586"/>
                <a:gd name="T54" fmla="*/ 1122 w 4828"/>
                <a:gd name="T55" fmla="*/ 184 h 3586"/>
                <a:gd name="T56" fmla="*/ 1458 w 4828"/>
                <a:gd name="T57" fmla="*/ 382 h 3586"/>
                <a:gd name="T58" fmla="*/ 1270 w 4828"/>
                <a:gd name="T59" fmla="*/ 452 h 3586"/>
                <a:gd name="T60" fmla="*/ 479 w 4828"/>
                <a:gd name="T61" fmla="*/ 387 h 3586"/>
                <a:gd name="T62" fmla="*/ 0 w 4828"/>
                <a:gd name="T63" fmla="*/ 421 h 3586"/>
                <a:gd name="T64" fmla="*/ 674 w 4828"/>
                <a:gd name="T65" fmla="*/ 460 h 3586"/>
                <a:gd name="T66" fmla="*/ 1400 w 4828"/>
                <a:gd name="T67" fmla="*/ 514 h 3586"/>
                <a:gd name="T68" fmla="*/ 1723 w 4828"/>
                <a:gd name="T69" fmla="*/ 469 h 3586"/>
                <a:gd name="T70" fmla="*/ 1874 w 4828"/>
                <a:gd name="T71" fmla="*/ 511 h 3586"/>
                <a:gd name="T72" fmla="*/ 1987 w 4828"/>
                <a:gd name="T73" fmla="*/ 662 h 3586"/>
                <a:gd name="T74" fmla="*/ 2319 w 4828"/>
                <a:gd name="T75" fmla="*/ 780 h 3586"/>
                <a:gd name="T76" fmla="*/ 2720 w 4828"/>
                <a:gd name="T77" fmla="*/ 953 h 3586"/>
                <a:gd name="T78" fmla="*/ 2900 w 4828"/>
                <a:gd name="T79" fmla="*/ 1159 h 3586"/>
                <a:gd name="T80" fmla="*/ 2965 w 4828"/>
                <a:gd name="T81" fmla="*/ 1415 h 3586"/>
                <a:gd name="T82" fmla="*/ 2932 w 4828"/>
                <a:gd name="T83" fmla="*/ 1999 h 3586"/>
                <a:gd name="T84" fmla="*/ 2724 w 4828"/>
                <a:gd name="T85" fmla="*/ 2190 h 3586"/>
                <a:gd name="T86" fmla="*/ 2478 w 4828"/>
                <a:gd name="T87" fmla="*/ 2447 h 3586"/>
                <a:gd name="T88" fmla="*/ 2471 w 4828"/>
                <a:gd name="T89" fmla="*/ 2808 h 3586"/>
                <a:gd name="T90" fmla="*/ 2586 w 4828"/>
                <a:gd name="T91" fmla="*/ 2975 h 3586"/>
                <a:gd name="T92" fmla="*/ 2875 w 4828"/>
                <a:gd name="T93" fmla="*/ 3083 h 3586"/>
                <a:gd name="T94" fmla="*/ 2865 w 4828"/>
                <a:gd name="T95" fmla="*/ 3394 h 3586"/>
                <a:gd name="T96" fmla="*/ 2986 w 4828"/>
                <a:gd name="T97" fmla="*/ 3522 h 3586"/>
                <a:gd name="T98" fmla="*/ 3449 w 4828"/>
                <a:gd name="T99" fmla="*/ 3586 h 3586"/>
                <a:gd name="T100" fmla="*/ 3901 w 4828"/>
                <a:gd name="T101" fmla="*/ 3557 h 3586"/>
                <a:gd name="T102" fmla="*/ 3924 w 4828"/>
                <a:gd name="T103" fmla="*/ 3499 h 3586"/>
                <a:gd name="T104" fmla="*/ 3225 w 4828"/>
                <a:gd name="T105" fmla="*/ 3514 h 3586"/>
                <a:gd name="T106" fmla="*/ 2940 w 4828"/>
                <a:gd name="T107" fmla="*/ 3438 h 3586"/>
                <a:gd name="T108" fmla="*/ 2934 w 4828"/>
                <a:gd name="T109" fmla="*/ 3211 h 3586"/>
                <a:gd name="T110" fmla="*/ 3159 w 4828"/>
                <a:gd name="T111" fmla="*/ 3012 h 3586"/>
                <a:gd name="T112" fmla="*/ 3385 w 4828"/>
                <a:gd name="T113" fmla="*/ 2759 h 3586"/>
                <a:gd name="T114" fmla="*/ 3392 w 4828"/>
                <a:gd name="T115" fmla="*/ 2412 h 3586"/>
                <a:gd name="T116" fmla="*/ 3168 w 4828"/>
                <a:gd name="T117" fmla="*/ 2128 h 3586"/>
                <a:gd name="T118" fmla="*/ 3028 w 4828"/>
                <a:gd name="T119" fmla="*/ 1642 h 3586"/>
                <a:gd name="T120" fmla="*/ 3096 w 4828"/>
                <a:gd name="T121" fmla="*/ 1254 h 3586"/>
                <a:gd name="T122" fmla="*/ 3307 w 4828"/>
                <a:gd name="T123" fmla="*/ 984 h 3586"/>
                <a:gd name="T124" fmla="*/ 3740 w 4828"/>
                <a:gd name="T125" fmla="*/ 789 h 3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28"/>
                <a:gd name="T190" fmla="*/ 0 h 3586"/>
                <a:gd name="T191" fmla="*/ 4828 w 4828"/>
                <a:gd name="T192" fmla="*/ 3586 h 3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28" h="3586">
                  <a:moveTo>
                    <a:pt x="3849" y="761"/>
                  </a:moveTo>
                  <a:lnTo>
                    <a:pt x="3866" y="758"/>
                  </a:lnTo>
                  <a:lnTo>
                    <a:pt x="3882" y="754"/>
                  </a:lnTo>
                  <a:lnTo>
                    <a:pt x="3902" y="750"/>
                  </a:lnTo>
                  <a:lnTo>
                    <a:pt x="3927" y="744"/>
                  </a:lnTo>
                  <a:lnTo>
                    <a:pt x="3959" y="738"/>
                  </a:lnTo>
                  <a:lnTo>
                    <a:pt x="4004" y="731"/>
                  </a:lnTo>
                  <a:lnTo>
                    <a:pt x="4061" y="721"/>
                  </a:lnTo>
                  <a:lnTo>
                    <a:pt x="4134" y="708"/>
                  </a:lnTo>
                  <a:lnTo>
                    <a:pt x="4134" y="707"/>
                  </a:lnTo>
                  <a:lnTo>
                    <a:pt x="4134" y="705"/>
                  </a:lnTo>
                  <a:lnTo>
                    <a:pt x="4171" y="699"/>
                  </a:lnTo>
                  <a:lnTo>
                    <a:pt x="4210" y="690"/>
                  </a:lnTo>
                  <a:lnTo>
                    <a:pt x="4249" y="681"/>
                  </a:lnTo>
                  <a:lnTo>
                    <a:pt x="4289" y="670"/>
                  </a:lnTo>
                  <a:lnTo>
                    <a:pt x="4329" y="658"/>
                  </a:lnTo>
                  <a:lnTo>
                    <a:pt x="4369" y="645"/>
                  </a:lnTo>
                  <a:lnTo>
                    <a:pt x="4409" y="631"/>
                  </a:lnTo>
                  <a:lnTo>
                    <a:pt x="4449" y="615"/>
                  </a:lnTo>
                  <a:lnTo>
                    <a:pt x="4488" y="599"/>
                  </a:lnTo>
                  <a:lnTo>
                    <a:pt x="4525" y="582"/>
                  </a:lnTo>
                  <a:lnTo>
                    <a:pt x="4562" y="565"/>
                  </a:lnTo>
                  <a:lnTo>
                    <a:pt x="4597" y="547"/>
                  </a:lnTo>
                  <a:lnTo>
                    <a:pt x="4631" y="529"/>
                  </a:lnTo>
                  <a:lnTo>
                    <a:pt x="4661" y="511"/>
                  </a:lnTo>
                  <a:lnTo>
                    <a:pt x="4690" y="492"/>
                  </a:lnTo>
                  <a:lnTo>
                    <a:pt x="4716" y="472"/>
                  </a:lnTo>
                  <a:lnTo>
                    <a:pt x="4760" y="444"/>
                  </a:lnTo>
                  <a:lnTo>
                    <a:pt x="4796" y="424"/>
                  </a:lnTo>
                  <a:lnTo>
                    <a:pt x="4802" y="420"/>
                  </a:lnTo>
                  <a:lnTo>
                    <a:pt x="4809" y="414"/>
                  </a:lnTo>
                  <a:lnTo>
                    <a:pt x="4815" y="408"/>
                  </a:lnTo>
                  <a:lnTo>
                    <a:pt x="4819" y="402"/>
                  </a:lnTo>
                  <a:lnTo>
                    <a:pt x="4824" y="395"/>
                  </a:lnTo>
                  <a:lnTo>
                    <a:pt x="4826" y="387"/>
                  </a:lnTo>
                  <a:lnTo>
                    <a:pt x="4828" y="379"/>
                  </a:lnTo>
                  <a:lnTo>
                    <a:pt x="4828" y="369"/>
                  </a:lnTo>
                  <a:lnTo>
                    <a:pt x="4828" y="360"/>
                  </a:lnTo>
                  <a:lnTo>
                    <a:pt x="4826" y="355"/>
                  </a:lnTo>
                  <a:lnTo>
                    <a:pt x="4826" y="353"/>
                  </a:lnTo>
                  <a:lnTo>
                    <a:pt x="4824" y="352"/>
                  </a:lnTo>
                  <a:lnTo>
                    <a:pt x="4822" y="352"/>
                  </a:lnTo>
                  <a:lnTo>
                    <a:pt x="4821" y="352"/>
                  </a:lnTo>
                  <a:lnTo>
                    <a:pt x="4811" y="359"/>
                  </a:lnTo>
                  <a:lnTo>
                    <a:pt x="4798" y="370"/>
                  </a:lnTo>
                  <a:lnTo>
                    <a:pt x="4790" y="378"/>
                  </a:lnTo>
                  <a:lnTo>
                    <a:pt x="4781" y="386"/>
                  </a:lnTo>
                  <a:lnTo>
                    <a:pt x="4771" y="393"/>
                  </a:lnTo>
                  <a:lnTo>
                    <a:pt x="4760" y="400"/>
                  </a:lnTo>
                  <a:lnTo>
                    <a:pt x="4747" y="406"/>
                  </a:lnTo>
                  <a:lnTo>
                    <a:pt x="4734" y="411"/>
                  </a:lnTo>
                  <a:lnTo>
                    <a:pt x="4720" y="414"/>
                  </a:lnTo>
                  <a:lnTo>
                    <a:pt x="4705" y="415"/>
                  </a:lnTo>
                  <a:lnTo>
                    <a:pt x="4697" y="414"/>
                  </a:lnTo>
                  <a:lnTo>
                    <a:pt x="4689" y="414"/>
                  </a:lnTo>
                  <a:lnTo>
                    <a:pt x="4681" y="412"/>
                  </a:lnTo>
                  <a:lnTo>
                    <a:pt x="4674" y="410"/>
                  </a:lnTo>
                  <a:lnTo>
                    <a:pt x="4660" y="404"/>
                  </a:lnTo>
                  <a:lnTo>
                    <a:pt x="4646" y="396"/>
                  </a:lnTo>
                  <a:lnTo>
                    <a:pt x="4633" y="387"/>
                  </a:lnTo>
                  <a:lnTo>
                    <a:pt x="4620" y="377"/>
                  </a:lnTo>
                  <a:lnTo>
                    <a:pt x="4609" y="367"/>
                  </a:lnTo>
                  <a:lnTo>
                    <a:pt x="4599" y="358"/>
                  </a:lnTo>
                  <a:lnTo>
                    <a:pt x="4581" y="341"/>
                  </a:lnTo>
                  <a:lnTo>
                    <a:pt x="4569" y="331"/>
                  </a:lnTo>
                  <a:lnTo>
                    <a:pt x="4565" y="329"/>
                  </a:lnTo>
                  <a:lnTo>
                    <a:pt x="4563" y="329"/>
                  </a:lnTo>
                  <a:lnTo>
                    <a:pt x="4562" y="329"/>
                  </a:lnTo>
                  <a:lnTo>
                    <a:pt x="4560" y="330"/>
                  </a:lnTo>
                  <a:lnTo>
                    <a:pt x="4558" y="334"/>
                  </a:lnTo>
                  <a:lnTo>
                    <a:pt x="4558" y="343"/>
                  </a:lnTo>
                  <a:lnTo>
                    <a:pt x="4552" y="349"/>
                  </a:lnTo>
                  <a:lnTo>
                    <a:pt x="4549" y="353"/>
                  </a:lnTo>
                  <a:lnTo>
                    <a:pt x="4545" y="359"/>
                  </a:lnTo>
                  <a:lnTo>
                    <a:pt x="4544" y="364"/>
                  </a:lnTo>
                  <a:lnTo>
                    <a:pt x="4543" y="368"/>
                  </a:lnTo>
                  <a:lnTo>
                    <a:pt x="4543" y="373"/>
                  </a:lnTo>
                  <a:lnTo>
                    <a:pt x="4543" y="377"/>
                  </a:lnTo>
                  <a:lnTo>
                    <a:pt x="4545" y="380"/>
                  </a:lnTo>
                  <a:lnTo>
                    <a:pt x="4550" y="388"/>
                  </a:lnTo>
                  <a:lnTo>
                    <a:pt x="4556" y="396"/>
                  </a:lnTo>
                  <a:lnTo>
                    <a:pt x="4565" y="404"/>
                  </a:lnTo>
                  <a:lnTo>
                    <a:pt x="4574" y="411"/>
                  </a:lnTo>
                  <a:lnTo>
                    <a:pt x="4597" y="424"/>
                  </a:lnTo>
                  <a:lnTo>
                    <a:pt x="4617" y="437"/>
                  </a:lnTo>
                  <a:lnTo>
                    <a:pt x="4626" y="442"/>
                  </a:lnTo>
                  <a:lnTo>
                    <a:pt x="4634" y="449"/>
                  </a:lnTo>
                  <a:lnTo>
                    <a:pt x="4640" y="456"/>
                  </a:lnTo>
                  <a:lnTo>
                    <a:pt x="4643" y="462"/>
                  </a:lnTo>
                  <a:lnTo>
                    <a:pt x="4634" y="468"/>
                  </a:lnTo>
                  <a:lnTo>
                    <a:pt x="4624" y="475"/>
                  </a:lnTo>
                  <a:lnTo>
                    <a:pt x="4613" y="481"/>
                  </a:lnTo>
                  <a:lnTo>
                    <a:pt x="4599" y="488"/>
                  </a:lnTo>
                  <a:lnTo>
                    <a:pt x="4568" y="502"/>
                  </a:lnTo>
                  <a:lnTo>
                    <a:pt x="4533" y="515"/>
                  </a:lnTo>
                  <a:lnTo>
                    <a:pt x="4494" y="530"/>
                  </a:lnTo>
                  <a:lnTo>
                    <a:pt x="4453" y="544"/>
                  </a:lnTo>
                  <a:lnTo>
                    <a:pt x="4411" y="558"/>
                  </a:lnTo>
                  <a:lnTo>
                    <a:pt x="4369" y="571"/>
                  </a:lnTo>
                  <a:lnTo>
                    <a:pt x="4288" y="596"/>
                  </a:lnTo>
                  <a:lnTo>
                    <a:pt x="4220" y="617"/>
                  </a:lnTo>
                  <a:lnTo>
                    <a:pt x="4193" y="626"/>
                  </a:lnTo>
                  <a:lnTo>
                    <a:pt x="4173" y="634"/>
                  </a:lnTo>
                  <a:lnTo>
                    <a:pt x="4165" y="636"/>
                  </a:lnTo>
                  <a:lnTo>
                    <a:pt x="4160" y="640"/>
                  </a:lnTo>
                  <a:lnTo>
                    <a:pt x="4157" y="642"/>
                  </a:lnTo>
                  <a:lnTo>
                    <a:pt x="4156" y="643"/>
                  </a:lnTo>
                  <a:lnTo>
                    <a:pt x="4147" y="643"/>
                  </a:lnTo>
                  <a:lnTo>
                    <a:pt x="4137" y="643"/>
                  </a:lnTo>
                  <a:lnTo>
                    <a:pt x="4127" y="644"/>
                  </a:lnTo>
                  <a:lnTo>
                    <a:pt x="4116" y="645"/>
                  </a:lnTo>
                  <a:lnTo>
                    <a:pt x="4078" y="651"/>
                  </a:lnTo>
                  <a:lnTo>
                    <a:pt x="4036" y="659"/>
                  </a:lnTo>
                  <a:lnTo>
                    <a:pt x="3992" y="668"/>
                  </a:lnTo>
                  <a:lnTo>
                    <a:pt x="3947" y="677"/>
                  </a:lnTo>
                  <a:lnTo>
                    <a:pt x="3903" y="686"/>
                  </a:lnTo>
                  <a:lnTo>
                    <a:pt x="3859" y="695"/>
                  </a:lnTo>
                  <a:lnTo>
                    <a:pt x="3820" y="703"/>
                  </a:lnTo>
                  <a:lnTo>
                    <a:pt x="3783" y="708"/>
                  </a:lnTo>
                  <a:lnTo>
                    <a:pt x="3759" y="713"/>
                  </a:lnTo>
                  <a:lnTo>
                    <a:pt x="3734" y="717"/>
                  </a:lnTo>
                  <a:lnTo>
                    <a:pt x="3708" y="724"/>
                  </a:lnTo>
                  <a:lnTo>
                    <a:pt x="3682" y="731"/>
                  </a:lnTo>
                  <a:lnTo>
                    <a:pt x="3656" y="740"/>
                  </a:lnTo>
                  <a:lnTo>
                    <a:pt x="3629" y="749"/>
                  </a:lnTo>
                  <a:lnTo>
                    <a:pt x="3602" y="758"/>
                  </a:lnTo>
                  <a:lnTo>
                    <a:pt x="3575" y="769"/>
                  </a:lnTo>
                  <a:lnTo>
                    <a:pt x="3548" y="780"/>
                  </a:lnTo>
                  <a:lnTo>
                    <a:pt x="3520" y="792"/>
                  </a:lnTo>
                  <a:lnTo>
                    <a:pt x="3493" y="806"/>
                  </a:lnTo>
                  <a:lnTo>
                    <a:pt x="3466" y="819"/>
                  </a:lnTo>
                  <a:lnTo>
                    <a:pt x="3440" y="834"/>
                  </a:lnTo>
                  <a:lnTo>
                    <a:pt x="3414" y="850"/>
                  </a:lnTo>
                  <a:lnTo>
                    <a:pt x="3387" y="865"/>
                  </a:lnTo>
                  <a:lnTo>
                    <a:pt x="3361" y="881"/>
                  </a:lnTo>
                  <a:lnTo>
                    <a:pt x="3336" y="898"/>
                  </a:lnTo>
                  <a:lnTo>
                    <a:pt x="3312" y="916"/>
                  </a:lnTo>
                  <a:lnTo>
                    <a:pt x="3287" y="933"/>
                  </a:lnTo>
                  <a:lnTo>
                    <a:pt x="3263" y="951"/>
                  </a:lnTo>
                  <a:lnTo>
                    <a:pt x="3241" y="970"/>
                  </a:lnTo>
                  <a:lnTo>
                    <a:pt x="3220" y="989"/>
                  </a:lnTo>
                  <a:lnTo>
                    <a:pt x="3198" y="1008"/>
                  </a:lnTo>
                  <a:lnTo>
                    <a:pt x="3179" y="1027"/>
                  </a:lnTo>
                  <a:lnTo>
                    <a:pt x="3160" y="1046"/>
                  </a:lnTo>
                  <a:lnTo>
                    <a:pt x="3142" y="1066"/>
                  </a:lnTo>
                  <a:lnTo>
                    <a:pt x="3125" y="1086"/>
                  </a:lnTo>
                  <a:lnTo>
                    <a:pt x="3111" y="1107"/>
                  </a:lnTo>
                  <a:lnTo>
                    <a:pt x="3096" y="1127"/>
                  </a:lnTo>
                  <a:lnTo>
                    <a:pt x="3084" y="1147"/>
                  </a:lnTo>
                  <a:lnTo>
                    <a:pt x="3072" y="1167"/>
                  </a:lnTo>
                  <a:lnTo>
                    <a:pt x="3063" y="1186"/>
                  </a:lnTo>
                  <a:lnTo>
                    <a:pt x="3057" y="1208"/>
                  </a:lnTo>
                  <a:lnTo>
                    <a:pt x="3051" y="1229"/>
                  </a:lnTo>
                  <a:lnTo>
                    <a:pt x="3049" y="1240"/>
                  </a:lnTo>
                  <a:lnTo>
                    <a:pt x="3046" y="1251"/>
                  </a:lnTo>
                  <a:lnTo>
                    <a:pt x="3042" y="1262"/>
                  </a:lnTo>
                  <a:lnTo>
                    <a:pt x="3037" y="1271"/>
                  </a:lnTo>
                  <a:lnTo>
                    <a:pt x="3034" y="1274"/>
                  </a:lnTo>
                  <a:lnTo>
                    <a:pt x="3030" y="1276"/>
                  </a:lnTo>
                  <a:lnTo>
                    <a:pt x="3025" y="1277"/>
                  </a:lnTo>
                  <a:lnTo>
                    <a:pt x="3020" y="1278"/>
                  </a:lnTo>
                  <a:lnTo>
                    <a:pt x="3014" y="1277"/>
                  </a:lnTo>
                  <a:lnTo>
                    <a:pt x="3010" y="1276"/>
                  </a:lnTo>
                  <a:lnTo>
                    <a:pt x="3006" y="1274"/>
                  </a:lnTo>
                  <a:lnTo>
                    <a:pt x="3005" y="1271"/>
                  </a:lnTo>
                  <a:lnTo>
                    <a:pt x="2995" y="1232"/>
                  </a:lnTo>
                  <a:lnTo>
                    <a:pt x="2984" y="1196"/>
                  </a:lnTo>
                  <a:lnTo>
                    <a:pt x="2969" y="1162"/>
                  </a:lnTo>
                  <a:lnTo>
                    <a:pt x="2953" y="1129"/>
                  </a:lnTo>
                  <a:lnTo>
                    <a:pt x="2937" y="1098"/>
                  </a:lnTo>
                  <a:lnTo>
                    <a:pt x="2918" y="1067"/>
                  </a:lnTo>
                  <a:lnTo>
                    <a:pt x="2896" y="1039"/>
                  </a:lnTo>
                  <a:lnTo>
                    <a:pt x="2874" y="1011"/>
                  </a:lnTo>
                  <a:lnTo>
                    <a:pt x="2850" y="987"/>
                  </a:lnTo>
                  <a:lnTo>
                    <a:pt x="2826" y="962"/>
                  </a:lnTo>
                  <a:lnTo>
                    <a:pt x="2799" y="938"/>
                  </a:lnTo>
                  <a:lnTo>
                    <a:pt x="2772" y="917"/>
                  </a:lnTo>
                  <a:lnTo>
                    <a:pt x="2742" y="897"/>
                  </a:lnTo>
                  <a:lnTo>
                    <a:pt x="2713" y="877"/>
                  </a:lnTo>
                  <a:lnTo>
                    <a:pt x="2683" y="859"/>
                  </a:lnTo>
                  <a:lnTo>
                    <a:pt x="2652" y="841"/>
                  </a:lnTo>
                  <a:lnTo>
                    <a:pt x="2619" y="825"/>
                  </a:lnTo>
                  <a:lnTo>
                    <a:pt x="2586" y="809"/>
                  </a:lnTo>
                  <a:lnTo>
                    <a:pt x="2554" y="795"/>
                  </a:lnTo>
                  <a:lnTo>
                    <a:pt x="2519" y="781"/>
                  </a:lnTo>
                  <a:lnTo>
                    <a:pt x="2485" y="769"/>
                  </a:lnTo>
                  <a:lnTo>
                    <a:pt x="2452" y="756"/>
                  </a:lnTo>
                  <a:lnTo>
                    <a:pt x="2417" y="745"/>
                  </a:lnTo>
                  <a:lnTo>
                    <a:pt x="2382" y="734"/>
                  </a:lnTo>
                  <a:lnTo>
                    <a:pt x="2313" y="715"/>
                  </a:lnTo>
                  <a:lnTo>
                    <a:pt x="2244" y="697"/>
                  </a:lnTo>
                  <a:lnTo>
                    <a:pt x="2178" y="681"/>
                  </a:lnTo>
                  <a:lnTo>
                    <a:pt x="2113" y="668"/>
                  </a:lnTo>
                  <a:lnTo>
                    <a:pt x="2080" y="653"/>
                  </a:lnTo>
                  <a:lnTo>
                    <a:pt x="2061" y="643"/>
                  </a:lnTo>
                  <a:lnTo>
                    <a:pt x="2053" y="639"/>
                  </a:lnTo>
                  <a:lnTo>
                    <a:pt x="2048" y="634"/>
                  </a:lnTo>
                  <a:lnTo>
                    <a:pt x="2041" y="627"/>
                  </a:lnTo>
                  <a:lnTo>
                    <a:pt x="2033" y="620"/>
                  </a:lnTo>
                  <a:lnTo>
                    <a:pt x="2033" y="612"/>
                  </a:lnTo>
                  <a:lnTo>
                    <a:pt x="2035" y="602"/>
                  </a:lnTo>
                  <a:lnTo>
                    <a:pt x="2039" y="591"/>
                  </a:lnTo>
                  <a:lnTo>
                    <a:pt x="2042" y="579"/>
                  </a:lnTo>
                  <a:lnTo>
                    <a:pt x="2051" y="554"/>
                  </a:lnTo>
                  <a:lnTo>
                    <a:pt x="2062" y="529"/>
                  </a:lnTo>
                  <a:lnTo>
                    <a:pt x="2071" y="505"/>
                  </a:lnTo>
                  <a:lnTo>
                    <a:pt x="2078" y="485"/>
                  </a:lnTo>
                  <a:lnTo>
                    <a:pt x="2079" y="476"/>
                  </a:lnTo>
                  <a:lnTo>
                    <a:pt x="2080" y="469"/>
                  </a:lnTo>
                  <a:lnTo>
                    <a:pt x="2080" y="467"/>
                  </a:lnTo>
                  <a:lnTo>
                    <a:pt x="2079" y="465"/>
                  </a:lnTo>
                  <a:lnTo>
                    <a:pt x="2078" y="462"/>
                  </a:lnTo>
                  <a:lnTo>
                    <a:pt x="2077" y="461"/>
                  </a:lnTo>
                  <a:lnTo>
                    <a:pt x="2070" y="459"/>
                  </a:lnTo>
                  <a:lnTo>
                    <a:pt x="2062" y="457"/>
                  </a:lnTo>
                  <a:lnTo>
                    <a:pt x="2055" y="457"/>
                  </a:lnTo>
                  <a:lnTo>
                    <a:pt x="2050" y="457"/>
                  </a:lnTo>
                  <a:lnTo>
                    <a:pt x="2036" y="458"/>
                  </a:lnTo>
                  <a:lnTo>
                    <a:pt x="2024" y="461"/>
                  </a:lnTo>
                  <a:lnTo>
                    <a:pt x="2012" y="465"/>
                  </a:lnTo>
                  <a:lnTo>
                    <a:pt x="1999" y="467"/>
                  </a:lnTo>
                  <a:lnTo>
                    <a:pt x="1993" y="467"/>
                  </a:lnTo>
                  <a:lnTo>
                    <a:pt x="1986" y="467"/>
                  </a:lnTo>
                  <a:lnTo>
                    <a:pt x="1978" y="466"/>
                  </a:lnTo>
                  <a:lnTo>
                    <a:pt x="1971" y="463"/>
                  </a:lnTo>
                  <a:lnTo>
                    <a:pt x="1965" y="460"/>
                  </a:lnTo>
                  <a:lnTo>
                    <a:pt x="1958" y="455"/>
                  </a:lnTo>
                  <a:lnTo>
                    <a:pt x="1950" y="449"/>
                  </a:lnTo>
                  <a:lnTo>
                    <a:pt x="1943" y="442"/>
                  </a:lnTo>
                  <a:lnTo>
                    <a:pt x="1936" y="435"/>
                  </a:lnTo>
                  <a:lnTo>
                    <a:pt x="1930" y="429"/>
                  </a:lnTo>
                  <a:lnTo>
                    <a:pt x="1923" y="423"/>
                  </a:lnTo>
                  <a:lnTo>
                    <a:pt x="1917" y="420"/>
                  </a:lnTo>
                  <a:lnTo>
                    <a:pt x="1911" y="417"/>
                  </a:lnTo>
                  <a:lnTo>
                    <a:pt x="1905" y="415"/>
                  </a:lnTo>
                  <a:lnTo>
                    <a:pt x="1899" y="415"/>
                  </a:lnTo>
                  <a:lnTo>
                    <a:pt x="1893" y="415"/>
                  </a:lnTo>
                  <a:lnTo>
                    <a:pt x="1881" y="416"/>
                  </a:lnTo>
                  <a:lnTo>
                    <a:pt x="1870" y="419"/>
                  </a:lnTo>
                  <a:lnTo>
                    <a:pt x="1860" y="420"/>
                  </a:lnTo>
                  <a:lnTo>
                    <a:pt x="1850" y="420"/>
                  </a:lnTo>
                  <a:lnTo>
                    <a:pt x="1846" y="419"/>
                  </a:lnTo>
                  <a:lnTo>
                    <a:pt x="1841" y="416"/>
                  </a:lnTo>
                  <a:lnTo>
                    <a:pt x="1837" y="413"/>
                  </a:lnTo>
                  <a:lnTo>
                    <a:pt x="1832" y="408"/>
                  </a:lnTo>
                  <a:lnTo>
                    <a:pt x="1829" y="404"/>
                  </a:lnTo>
                  <a:lnTo>
                    <a:pt x="1825" y="398"/>
                  </a:lnTo>
                  <a:lnTo>
                    <a:pt x="1822" y="392"/>
                  </a:lnTo>
                  <a:lnTo>
                    <a:pt x="1821" y="386"/>
                  </a:lnTo>
                  <a:lnTo>
                    <a:pt x="1819" y="374"/>
                  </a:lnTo>
                  <a:lnTo>
                    <a:pt x="1819" y="360"/>
                  </a:lnTo>
                  <a:lnTo>
                    <a:pt x="1822" y="334"/>
                  </a:lnTo>
                  <a:lnTo>
                    <a:pt x="1826" y="307"/>
                  </a:lnTo>
                  <a:lnTo>
                    <a:pt x="1828" y="294"/>
                  </a:lnTo>
                  <a:lnTo>
                    <a:pt x="1828" y="281"/>
                  </a:lnTo>
                  <a:lnTo>
                    <a:pt x="1828" y="275"/>
                  </a:lnTo>
                  <a:lnTo>
                    <a:pt x="1826" y="269"/>
                  </a:lnTo>
                  <a:lnTo>
                    <a:pt x="1825" y="263"/>
                  </a:lnTo>
                  <a:lnTo>
                    <a:pt x="1823" y="257"/>
                  </a:lnTo>
                  <a:lnTo>
                    <a:pt x="1820" y="251"/>
                  </a:lnTo>
                  <a:lnTo>
                    <a:pt x="1816" y="247"/>
                  </a:lnTo>
                  <a:lnTo>
                    <a:pt x="1812" y="241"/>
                  </a:lnTo>
                  <a:lnTo>
                    <a:pt x="1807" y="237"/>
                  </a:lnTo>
                  <a:lnTo>
                    <a:pt x="1801" y="232"/>
                  </a:lnTo>
                  <a:lnTo>
                    <a:pt x="1794" y="228"/>
                  </a:lnTo>
                  <a:lnTo>
                    <a:pt x="1786" y="224"/>
                  </a:lnTo>
                  <a:lnTo>
                    <a:pt x="1776" y="220"/>
                  </a:lnTo>
                  <a:lnTo>
                    <a:pt x="1770" y="219"/>
                  </a:lnTo>
                  <a:lnTo>
                    <a:pt x="1766" y="219"/>
                  </a:lnTo>
                  <a:lnTo>
                    <a:pt x="1761" y="219"/>
                  </a:lnTo>
                  <a:lnTo>
                    <a:pt x="1758" y="221"/>
                  </a:lnTo>
                  <a:lnTo>
                    <a:pt x="1755" y="223"/>
                  </a:lnTo>
                  <a:lnTo>
                    <a:pt x="1752" y="227"/>
                  </a:lnTo>
                  <a:lnTo>
                    <a:pt x="1750" y="230"/>
                  </a:lnTo>
                  <a:lnTo>
                    <a:pt x="1748" y="234"/>
                  </a:lnTo>
                  <a:lnTo>
                    <a:pt x="1746" y="247"/>
                  </a:lnTo>
                  <a:lnTo>
                    <a:pt x="1743" y="260"/>
                  </a:lnTo>
                  <a:lnTo>
                    <a:pt x="1743" y="275"/>
                  </a:lnTo>
                  <a:lnTo>
                    <a:pt x="1743" y="292"/>
                  </a:lnTo>
                  <a:lnTo>
                    <a:pt x="1745" y="328"/>
                  </a:lnTo>
                  <a:lnTo>
                    <a:pt x="1746" y="364"/>
                  </a:lnTo>
                  <a:lnTo>
                    <a:pt x="1745" y="380"/>
                  </a:lnTo>
                  <a:lnTo>
                    <a:pt x="1742" y="395"/>
                  </a:lnTo>
                  <a:lnTo>
                    <a:pt x="1739" y="410"/>
                  </a:lnTo>
                  <a:lnTo>
                    <a:pt x="1734" y="421"/>
                  </a:lnTo>
                  <a:lnTo>
                    <a:pt x="1731" y="425"/>
                  </a:lnTo>
                  <a:lnTo>
                    <a:pt x="1727" y="430"/>
                  </a:lnTo>
                  <a:lnTo>
                    <a:pt x="1721" y="432"/>
                  </a:lnTo>
                  <a:lnTo>
                    <a:pt x="1715" y="434"/>
                  </a:lnTo>
                  <a:lnTo>
                    <a:pt x="1710" y="435"/>
                  </a:lnTo>
                  <a:lnTo>
                    <a:pt x="1703" y="435"/>
                  </a:lnTo>
                  <a:lnTo>
                    <a:pt x="1696" y="434"/>
                  </a:lnTo>
                  <a:lnTo>
                    <a:pt x="1688" y="434"/>
                  </a:lnTo>
                  <a:lnTo>
                    <a:pt x="1674" y="431"/>
                  </a:lnTo>
                  <a:lnTo>
                    <a:pt x="1658" y="428"/>
                  </a:lnTo>
                  <a:lnTo>
                    <a:pt x="1643" y="425"/>
                  </a:lnTo>
                  <a:lnTo>
                    <a:pt x="1629" y="425"/>
                  </a:lnTo>
                  <a:lnTo>
                    <a:pt x="1584" y="403"/>
                  </a:lnTo>
                  <a:lnTo>
                    <a:pt x="1541" y="379"/>
                  </a:lnTo>
                  <a:lnTo>
                    <a:pt x="1498" y="355"/>
                  </a:lnTo>
                  <a:lnTo>
                    <a:pt x="1456" y="328"/>
                  </a:lnTo>
                  <a:lnTo>
                    <a:pt x="1414" y="300"/>
                  </a:lnTo>
                  <a:lnTo>
                    <a:pt x="1374" y="272"/>
                  </a:lnTo>
                  <a:lnTo>
                    <a:pt x="1335" y="242"/>
                  </a:lnTo>
                  <a:lnTo>
                    <a:pt x="1294" y="213"/>
                  </a:lnTo>
                  <a:lnTo>
                    <a:pt x="1216" y="155"/>
                  </a:lnTo>
                  <a:lnTo>
                    <a:pt x="1137" y="99"/>
                  </a:lnTo>
                  <a:lnTo>
                    <a:pt x="1097" y="72"/>
                  </a:lnTo>
                  <a:lnTo>
                    <a:pt x="1056" y="46"/>
                  </a:lnTo>
                  <a:lnTo>
                    <a:pt x="1016" y="22"/>
                  </a:lnTo>
                  <a:lnTo>
                    <a:pt x="974" y="0"/>
                  </a:lnTo>
                  <a:lnTo>
                    <a:pt x="972" y="0"/>
                  </a:lnTo>
                  <a:lnTo>
                    <a:pt x="970" y="0"/>
                  </a:lnTo>
                  <a:lnTo>
                    <a:pt x="967" y="1"/>
                  </a:lnTo>
                  <a:lnTo>
                    <a:pt x="964" y="2"/>
                  </a:lnTo>
                  <a:lnTo>
                    <a:pt x="958" y="8"/>
                  </a:lnTo>
                  <a:lnTo>
                    <a:pt x="952" y="16"/>
                  </a:lnTo>
                  <a:lnTo>
                    <a:pt x="941" y="31"/>
                  </a:lnTo>
                  <a:lnTo>
                    <a:pt x="931" y="43"/>
                  </a:lnTo>
                  <a:lnTo>
                    <a:pt x="931" y="58"/>
                  </a:lnTo>
                  <a:lnTo>
                    <a:pt x="932" y="75"/>
                  </a:lnTo>
                  <a:lnTo>
                    <a:pt x="933" y="84"/>
                  </a:lnTo>
                  <a:lnTo>
                    <a:pt x="935" y="91"/>
                  </a:lnTo>
                  <a:lnTo>
                    <a:pt x="936" y="93"/>
                  </a:lnTo>
                  <a:lnTo>
                    <a:pt x="939" y="96"/>
                  </a:lnTo>
                  <a:lnTo>
                    <a:pt x="942" y="98"/>
                  </a:lnTo>
                  <a:lnTo>
                    <a:pt x="945" y="99"/>
                  </a:lnTo>
                  <a:lnTo>
                    <a:pt x="970" y="104"/>
                  </a:lnTo>
                  <a:lnTo>
                    <a:pt x="994" y="111"/>
                  </a:lnTo>
                  <a:lnTo>
                    <a:pt x="1014" y="118"/>
                  </a:lnTo>
                  <a:lnTo>
                    <a:pt x="1032" y="126"/>
                  </a:lnTo>
                  <a:lnTo>
                    <a:pt x="1049" y="133"/>
                  </a:lnTo>
                  <a:lnTo>
                    <a:pt x="1064" y="142"/>
                  </a:lnTo>
                  <a:lnTo>
                    <a:pt x="1079" y="151"/>
                  </a:lnTo>
                  <a:lnTo>
                    <a:pt x="1093" y="162"/>
                  </a:lnTo>
                  <a:lnTo>
                    <a:pt x="1122" y="184"/>
                  </a:lnTo>
                  <a:lnTo>
                    <a:pt x="1152" y="209"/>
                  </a:lnTo>
                  <a:lnTo>
                    <a:pt x="1169" y="222"/>
                  </a:lnTo>
                  <a:lnTo>
                    <a:pt x="1187" y="237"/>
                  </a:lnTo>
                  <a:lnTo>
                    <a:pt x="1207" y="252"/>
                  </a:lnTo>
                  <a:lnTo>
                    <a:pt x="1230" y="268"/>
                  </a:lnTo>
                  <a:lnTo>
                    <a:pt x="1261" y="281"/>
                  </a:lnTo>
                  <a:lnTo>
                    <a:pt x="1300" y="297"/>
                  </a:lnTo>
                  <a:lnTo>
                    <a:pt x="1345" y="318"/>
                  </a:lnTo>
                  <a:lnTo>
                    <a:pt x="1392" y="341"/>
                  </a:lnTo>
                  <a:lnTo>
                    <a:pt x="1414" y="353"/>
                  </a:lnTo>
                  <a:lnTo>
                    <a:pt x="1437" y="367"/>
                  </a:lnTo>
                  <a:lnTo>
                    <a:pt x="1458" y="382"/>
                  </a:lnTo>
                  <a:lnTo>
                    <a:pt x="1477" y="396"/>
                  </a:lnTo>
                  <a:lnTo>
                    <a:pt x="1494" y="412"/>
                  </a:lnTo>
                  <a:lnTo>
                    <a:pt x="1510" y="428"/>
                  </a:lnTo>
                  <a:lnTo>
                    <a:pt x="1516" y="435"/>
                  </a:lnTo>
                  <a:lnTo>
                    <a:pt x="1521" y="443"/>
                  </a:lnTo>
                  <a:lnTo>
                    <a:pt x="1527" y="452"/>
                  </a:lnTo>
                  <a:lnTo>
                    <a:pt x="1530" y="460"/>
                  </a:lnTo>
                  <a:lnTo>
                    <a:pt x="1485" y="461"/>
                  </a:lnTo>
                  <a:lnTo>
                    <a:pt x="1441" y="461"/>
                  </a:lnTo>
                  <a:lnTo>
                    <a:pt x="1398" y="460"/>
                  </a:lnTo>
                  <a:lnTo>
                    <a:pt x="1355" y="458"/>
                  </a:lnTo>
                  <a:lnTo>
                    <a:pt x="1270" y="452"/>
                  </a:lnTo>
                  <a:lnTo>
                    <a:pt x="1187" y="444"/>
                  </a:lnTo>
                  <a:lnTo>
                    <a:pt x="1104" y="435"/>
                  </a:lnTo>
                  <a:lnTo>
                    <a:pt x="1020" y="425"/>
                  </a:lnTo>
                  <a:lnTo>
                    <a:pt x="936" y="414"/>
                  </a:lnTo>
                  <a:lnTo>
                    <a:pt x="852" y="404"/>
                  </a:lnTo>
                  <a:lnTo>
                    <a:pt x="798" y="402"/>
                  </a:lnTo>
                  <a:lnTo>
                    <a:pt x="745" y="400"/>
                  </a:lnTo>
                  <a:lnTo>
                    <a:pt x="692" y="397"/>
                  </a:lnTo>
                  <a:lnTo>
                    <a:pt x="639" y="395"/>
                  </a:lnTo>
                  <a:lnTo>
                    <a:pt x="585" y="392"/>
                  </a:lnTo>
                  <a:lnTo>
                    <a:pt x="532" y="389"/>
                  </a:lnTo>
                  <a:lnTo>
                    <a:pt x="479" y="387"/>
                  </a:lnTo>
                  <a:lnTo>
                    <a:pt x="426" y="385"/>
                  </a:lnTo>
                  <a:lnTo>
                    <a:pt x="373" y="383"/>
                  </a:lnTo>
                  <a:lnTo>
                    <a:pt x="319" y="380"/>
                  </a:lnTo>
                  <a:lnTo>
                    <a:pt x="266" y="378"/>
                  </a:lnTo>
                  <a:lnTo>
                    <a:pt x="213" y="376"/>
                  </a:lnTo>
                  <a:lnTo>
                    <a:pt x="160" y="374"/>
                  </a:lnTo>
                  <a:lnTo>
                    <a:pt x="107" y="371"/>
                  </a:lnTo>
                  <a:lnTo>
                    <a:pt x="54" y="369"/>
                  </a:lnTo>
                  <a:lnTo>
                    <a:pt x="0" y="367"/>
                  </a:lnTo>
                  <a:lnTo>
                    <a:pt x="0" y="382"/>
                  </a:lnTo>
                  <a:lnTo>
                    <a:pt x="0" y="402"/>
                  </a:lnTo>
                  <a:lnTo>
                    <a:pt x="0" y="421"/>
                  </a:lnTo>
                  <a:lnTo>
                    <a:pt x="0" y="435"/>
                  </a:lnTo>
                  <a:lnTo>
                    <a:pt x="62" y="440"/>
                  </a:lnTo>
                  <a:lnTo>
                    <a:pt x="122" y="442"/>
                  </a:lnTo>
                  <a:lnTo>
                    <a:pt x="184" y="446"/>
                  </a:lnTo>
                  <a:lnTo>
                    <a:pt x="246" y="448"/>
                  </a:lnTo>
                  <a:lnTo>
                    <a:pt x="308" y="450"/>
                  </a:lnTo>
                  <a:lnTo>
                    <a:pt x="368" y="451"/>
                  </a:lnTo>
                  <a:lnTo>
                    <a:pt x="430" y="453"/>
                  </a:lnTo>
                  <a:lnTo>
                    <a:pt x="492" y="455"/>
                  </a:lnTo>
                  <a:lnTo>
                    <a:pt x="552" y="457"/>
                  </a:lnTo>
                  <a:lnTo>
                    <a:pt x="613" y="459"/>
                  </a:lnTo>
                  <a:lnTo>
                    <a:pt x="674" y="460"/>
                  </a:lnTo>
                  <a:lnTo>
                    <a:pt x="734" y="463"/>
                  </a:lnTo>
                  <a:lnTo>
                    <a:pt x="794" y="466"/>
                  </a:lnTo>
                  <a:lnTo>
                    <a:pt x="853" y="470"/>
                  </a:lnTo>
                  <a:lnTo>
                    <a:pt x="913" y="474"/>
                  </a:lnTo>
                  <a:lnTo>
                    <a:pt x="971" y="479"/>
                  </a:lnTo>
                  <a:lnTo>
                    <a:pt x="1029" y="485"/>
                  </a:lnTo>
                  <a:lnTo>
                    <a:pt x="1102" y="493"/>
                  </a:lnTo>
                  <a:lnTo>
                    <a:pt x="1184" y="501"/>
                  </a:lnTo>
                  <a:lnTo>
                    <a:pt x="1271" y="508"/>
                  </a:lnTo>
                  <a:lnTo>
                    <a:pt x="1315" y="511"/>
                  </a:lnTo>
                  <a:lnTo>
                    <a:pt x="1357" y="513"/>
                  </a:lnTo>
                  <a:lnTo>
                    <a:pt x="1400" y="514"/>
                  </a:lnTo>
                  <a:lnTo>
                    <a:pt x="1440" y="514"/>
                  </a:lnTo>
                  <a:lnTo>
                    <a:pt x="1480" y="513"/>
                  </a:lnTo>
                  <a:lnTo>
                    <a:pt x="1514" y="510"/>
                  </a:lnTo>
                  <a:lnTo>
                    <a:pt x="1531" y="507"/>
                  </a:lnTo>
                  <a:lnTo>
                    <a:pt x="1547" y="505"/>
                  </a:lnTo>
                  <a:lnTo>
                    <a:pt x="1563" y="503"/>
                  </a:lnTo>
                  <a:lnTo>
                    <a:pt x="1576" y="498"/>
                  </a:lnTo>
                  <a:lnTo>
                    <a:pt x="1608" y="490"/>
                  </a:lnTo>
                  <a:lnTo>
                    <a:pt x="1639" y="483"/>
                  </a:lnTo>
                  <a:lnTo>
                    <a:pt x="1668" y="476"/>
                  </a:lnTo>
                  <a:lnTo>
                    <a:pt x="1696" y="471"/>
                  </a:lnTo>
                  <a:lnTo>
                    <a:pt x="1723" y="469"/>
                  </a:lnTo>
                  <a:lnTo>
                    <a:pt x="1749" y="468"/>
                  </a:lnTo>
                  <a:lnTo>
                    <a:pt x="1762" y="468"/>
                  </a:lnTo>
                  <a:lnTo>
                    <a:pt x="1775" y="469"/>
                  </a:lnTo>
                  <a:lnTo>
                    <a:pt x="1786" y="470"/>
                  </a:lnTo>
                  <a:lnTo>
                    <a:pt x="1798" y="472"/>
                  </a:lnTo>
                  <a:lnTo>
                    <a:pt x="1810" y="476"/>
                  </a:lnTo>
                  <a:lnTo>
                    <a:pt x="1821" y="479"/>
                  </a:lnTo>
                  <a:lnTo>
                    <a:pt x="1832" y="484"/>
                  </a:lnTo>
                  <a:lnTo>
                    <a:pt x="1843" y="489"/>
                  </a:lnTo>
                  <a:lnTo>
                    <a:pt x="1853" y="495"/>
                  </a:lnTo>
                  <a:lnTo>
                    <a:pt x="1864" y="503"/>
                  </a:lnTo>
                  <a:lnTo>
                    <a:pt x="1874" y="511"/>
                  </a:lnTo>
                  <a:lnTo>
                    <a:pt x="1884" y="518"/>
                  </a:lnTo>
                  <a:lnTo>
                    <a:pt x="1893" y="529"/>
                  </a:lnTo>
                  <a:lnTo>
                    <a:pt x="1903" y="539"/>
                  </a:lnTo>
                  <a:lnTo>
                    <a:pt x="1912" y="551"/>
                  </a:lnTo>
                  <a:lnTo>
                    <a:pt x="1921" y="563"/>
                  </a:lnTo>
                  <a:lnTo>
                    <a:pt x="1930" y="577"/>
                  </a:lnTo>
                  <a:lnTo>
                    <a:pt x="1938" y="593"/>
                  </a:lnTo>
                  <a:lnTo>
                    <a:pt x="1947" y="608"/>
                  </a:lnTo>
                  <a:lnTo>
                    <a:pt x="1954" y="625"/>
                  </a:lnTo>
                  <a:lnTo>
                    <a:pt x="1963" y="639"/>
                  </a:lnTo>
                  <a:lnTo>
                    <a:pt x="1975" y="651"/>
                  </a:lnTo>
                  <a:lnTo>
                    <a:pt x="1987" y="662"/>
                  </a:lnTo>
                  <a:lnTo>
                    <a:pt x="2000" y="672"/>
                  </a:lnTo>
                  <a:lnTo>
                    <a:pt x="2015" y="682"/>
                  </a:lnTo>
                  <a:lnTo>
                    <a:pt x="2032" y="692"/>
                  </a:lnTo>
                  <a:lnTo>
                    <a:pt x="2049" y="701"/>
                  </a:lnTo>
                  <a:lnTo>
                    <a:pt x="2066" y="709"/>
                  </a:lnTo>
                  <a:lnTo>
                    <a:pt x="2085" y="717"/>
                  </a:lnTo>
                  <a:lnTo>
                    <a:pt x="2104" y="724"/>
                  </a:lnTo>
                  <a:lnTo>
                    <a:pt x="2124" y="731"/>
                  </a:lnTo>
                  <a:lnTo>
                    <a:pt x="2144" y="737"/>
                  </a:lnTo>
                  <a:lnTo>
                    <a:pt x="2187" y="750"/>
                  </a:lnTo>
                  <a:lnTo>
                    <a:pt x="2231" y="760"/>
                  </a:lnTo>
                  <a:lnTo>
                    <a:pt x="2319" y="780"/>
                  </a:lnTo>
                  <a:lnTo>
                    <a:pt x="2406" y="799"/>
                  </a:lnTo>
                  <a:lnTo>
                    <a:pt x="2446" y="809"/>
                  </a:lnTo>
                  <a:lnTo>
                    <a:pt x="2483" y="822"/>
                  </a:lnTo>
                  <a:lnTo>
                    <a:pt x="2501" y="827"/>
                  </a:lnTo>
                  <a:lnTo>
                    <a:pt x="2517" y="834"/>
                  </a:lnTo>
                  <a:lnTo>
                    <a:pt x="2533" y="841"/>
                  </a:lnTo>
                  <a:lnTo>
                    <a:pt x="2547" y="849"/>
                  </a:lnTo>
                  <a:lnTo>
                    <a:pt x="2585" y="869"/>
                  </a:lnTo>
                  <a:lnTo>
                    <a:pt x="2621" y="890"/>
                  </a:lnTo>
                  <a:lnTo>
                    <a:pt x="2656" y="910"/>
                  </a:lnTo>
                  <a:lnTo>
                    <a:pt x="2689" y="932"/>
                  </a:lnTo>
                  <a:lnTo>
                    <a:pt x="2720" y="953"/>
                  </a:lnTo>
                  <a:lnTo>
                    <a:pt x="2749" y="974"/>
                  </a:lnTo>
                  <a:lnTo>
                    <a:pt x="2777" y="998"/>
                  </a:lnTo>
                  <a:lnTo>
                    <a:pt x="2803" y="1022"/>
                  </a:lnTo>
                  <a:lnTo>
                    <a:pt x="2815" y="1036"/>
                  </a:lnTo>
                  <a:lnTo>
                    <a:pt x="2828" y="1049"/>
                  </a:lnTo>
                  <a:lnTo>
                    <a:pt x="2839" y="1063"/>
                  </a:lnTo>
                  <a:lnTo>
                    <a:pt x="2850" y="1077"/>
                  </a:lnTo>
                  <a:lnTo>
                    <a:pt x="2861" y="1093"/>
                  </a:lnTo>
                  <a:lnTo>
                    <a:pt x="2872" y="1109"/>
                  </a:lnTo>
                  <a:lnTo>
                    <a:pt x="2882" y="1125"/>
                  </a:lnTo>
                  <a:lnTo>
                    <a:pt x="2891" y="1141"/>
                  </a:lnTo>
                  <a:lnTo>
                    <a:pt x="2900" y="1159"/>
                  </a:lnTo>
                  <a:lnTo>
                    <a:pt x="2909" y="1179"/>
                  </a:lnTo>
                  <a:lnTo>
                    <a:pt x="2916" y="1198"/>
                  </a:lnTo>
                  <a:lnTo>
                    <a:pt x="2924" y="1218"/>
                  </a:lnTo>
                  <a:lnTo>
                    <a:pt x="2932" y="1239"/>
                  </a:lnTo>
                  <a:lnTo>
                    <a:pt x="2939" y="1260"/>
                  </a:lnTo>
                  <a:lnTo>
                    <a:pt x="2946" y="1284"/>
                  </a:lnTo>
                  <a:lnTo>
                    <a:pt x="2951" y="1308"/>
                  </a:lnTo>
                  <a:lnTo>
                    <a:pt x="2955" y="1324"/>
                  </a:lnTo>
                  <a:lnTo>
                    <a:pt x="2958" y="1342"/>
                  </a:lnTo>
                  <a:lnTo>
                    <a:pt x="2960" y="1359"/>
                  </a:lnTo>
                  <a:lnTo>
                    <a:pt x="2962" y="1378"/>
                  </a:lnTo>
                  <a:lnTo>
                    <a:pt x="2965" y="1415"/>
                  </a:lnTo>
                  <a:lnTo>
                    <a:pt x="2966" y="1455"/>
                  </a:lnTo>
                  <a:lnTo>
                    <a:pt x="2965" y="1495"/>
                  </a:lnTo>
                  <a:lnTo>
                    <a:pt x="2964" y="1537"/>
                  </a:lnTo>
                  <a:lnTo>
                    <a:pt x="2961" y="1578"/>
                  </a:lnTo>
                  <a:lnTo>
                    <a:pt x="2958" y="1622"/>
                  </a:lnTo>
                  <a:lnTo>
                    <a:pt x="2950" y="1711"/>
                  </a:lnTo>
                  <a:lnTo>
                    <a:pt x="2942" y="1802"/>
                  </a:lnTo>
                  <a:lnTo>
                    <a:pt x="2939" y="1848"/>
                  </a:lnTo>
                  <a:lnTo>
                    <a:pt x="2938" y="1894"/>
                  </a:lnTo>
                  <a:lnTo>
                    <a:pt x="2936" y="1940"/>
                  </a:lnTo>
                  <a:lnTo>
                    <a:pt x="2937" y="1986"/>
                  </a:lnTo>
                  <a:lnTo>
                    <a:pt x="2932" y="1999"/>
                  </a:lnTo>
                  <a:lnTo>
                    <a:pt x="2927" y="2011"/>
                  </a:lnTo>
                  <a:lnTo>
                    <a:pt x="2920" y="2024"/>
                  </a:lnTo>
                  <a:lnTo>
                    <a:pt x="2912" y="2036"/>
                  </a:lnTo>
                  <a:lnTo>
                    <a:pt x="2904" y="2048"/>
                  </a:lnTo>
                  <a:lnTo>
                    <a:pt x="2895" y="2060"/>
                  </a:lnTo>
                  <a:lnTo>
                    <a:pt x="2885" y="2071"/>
                  </a:lnTo>
                  <a:lnTo>
                    <a:pt x="2875" y="2081"/>
                  </a:lnTo>
                  <a:lnTo>
                    <a:pt x="2852" y="2101"/>
                  </a:lnTo>
                  <a:lnTo>
                    <a:pt x="2829" y="2121"/>
                  </a:lnTo>
                  <a:lnTo>
                    <a:pt x="2803" y="2139"/>
                  </a:lnTo>
                  <a:lnTo>
                    <a:pt x="2777" y="2157"/>
                  </a:lnTo>
                  <a:lnTo>
                    <a:pt x="2724" y="2190"/>
                  </a:lnTo>
                  <a:lnTo>
                    <a:pt x="2674" y="2220"/>
                  </a:lnTo>
                  <a:lnTo>
                    <a:pt x="2650" y="2236"/>
                  </a:lnTo>
                  <a:lnTo>
                    <a:pt x="2630" y="2251"/>
                  </a:lnTo>
                  <a:lnTo>
                    <a:pt x="2611" y="2265"/>
                  </a:lnTo>
                  <a:lnTo>
                    <a:pt x="2595" y="2280"/>
                  </a:lnTo>
                  <a:lnTo>
                    <a:pt x="2573" y="2304"/>
                  </a:lnTo>
                  <a:lnTo>
                    <a:pt x="2553" y="2328"/>
                  </a:lnTo>
                  <a:lnTo>
                    <a:pt x="2535" y="2353"/>
                  </a:lnTo>
                  <a:lnTo>
                    <a:pt x="2518" y="2376"/>
                  </a:lnTo>
                  <a:lnTo>
                    <a:pt x="2502" y="2400"/>
                  </a:lnTo>
                  <a:lnTo>
                    <a:pt x="2489" y="2422"/>
                  </a:lnTo>
                  <a:lnTo>
                    <a:pt x="2478" y="2447"/>
                  </a:lnTo>
                  <a:lnTo>
                    <a:pt x="2467" y="2471"/>
                  </a:lnTo>
                  <a:lnTo>
                    <a:pt x="2458" y="2495"/>
                  </a:lnTo>
                  <a:lnTo>
                    <a:pt x="2451" y="2520"/>
                  </a:lnTo>
                  <a:lnTo>
                    <a:pt x="2445" y="2546"/>
                  </a:lnTo>
                  <a:lnTo>
                    <a:pt x="2440" y="2573"/>
                  </a:lnTo>
                  <a:lnTo>
                    <a:pt x="2436" y="2600"/>
                  </a:lnTo>
                  <a:lnTo>
                    <a:pt x="2434" y="2629"/>
                  </a:lnTo>
                  <a:lnTo>
                    <a:pt x="2433" y="2658"/>
                  </a:lnTo>
                  <a:lnTo>
                    <a:pt x="2432" y="2689"/>
                  </a:lnTo>
                  <a:lnTo>
                    <a:pt x="2447" y="2741"/>
                  </a:lnTo>
                  <a:lnTo>
                    <a:pt x="2463" y="2787"/>
                  </a:lnTo>
                  <a:lnTo>
                    <a:pt x="2471" y="2808"/>
                  </a:lnTo>
                  <a:lnTo>
                    <a:pt x="2479" y="2827"/>
                  </a:lnTo>
                  <a:lnTo>
                    <a:pt x="2487" y="2845"/>
                  </a:lnTo>
                  <a:lnTo>
                    <a:pt x="2495" y="2863"/>
                  </a:lnTo>
                  <a:lnTo>
                    <a:pt x="2504" y="2879"/>
                  </a:lnTo>
                  <a:lnTo>
                    <a:pt x="2512" y="2894"/>
                  </a:lnTo>
                  <a:lnTo>
                    <a:pt x="2522" y="2908"/>
                  </a:lnTo>
                  <a:lnTo>
                    <a:pt x="2531" y="2921"/>
                  </a:lnTo>
                  <a:lnTo>
                    <a:pt x="2542" y="2933"/>
                  </a:lnTo>
                  <a:lnTo>
                    <a:pt x="2552" y="2944"/>
                  </a:lnTo>
                  <a:lnTo>
                    <a:pt x="2563" y="2955"/>
                  </a:lnTo>
                  <a:lnTo>
                    <a:pt x="2574" y="2964"/>
                  </a:lnTo>
                  <a:lnTo>
                    <a:pt x="2586" y="2975"/>
                  </a:lnTo>
                  <a:lnTo>
                    <a:pt x="2600" y="2982"/>
                  </a:lnTo>
                  <a:lnTo>
                    <a:pt x="2613" y="2991"/>
                  </a:lnTo>
                  <a:lnTo>
                    <a:pt x="2627" y="2998"/>
                  </a:lnTo>
                  <a:lnTo>
                    <a:pt x="2641" y="3006"/>
                  </a:lnTo>
                  <a:lnTo>
                    <a:pt x="2658" y="3013"/>
                  </a:lnTo>
                  <a:lnTo>
                    <a:pt x="2674" y="3019"/>
                  </a:lnTo>
                  <a:lnTo>
                    <a:pt x="2692" y="3026"/>
                  </a:lnTo>
                  <a:lnTo>
                    <a:pt x="2730" y="3037"/>
                  </a:lnTo>
                  <a:lnTo>
                    <a:pt x="2772" y="3050"/>
                  </a:lnTo>
                  <a:lnTo>
                    <a:pt x="2819" y="3062"/>
                  </a:lnTo>
                  <a:lnTo>
                    <a:pt x="2870" y="3076"/>
                  </a:lnTo>
                  <a:lnTo>
                    <a:pt x="2875" y="3083"/>
                  </a:lnTo>
                  <a:lnTo>
                    <a:pt x="2878" y="3094"/>
                  </a:lnTo>
                  <a:lnTo>
                    <a:pt x="2882" y="3104"/>
                  </a:lnTo>
                  <a:lnTo>
                    <a:pt x="2883" y="3116"/>
                  </a:lnTo>
                  <a:lnTo>
                    <a:pt x="2884" y="3129"/>
                  </a:lnTo>
                  <a:lnTo>
                    <a:pt x="2884" y="3143"/>
                  </a:lnTo>
                  <a:lnTo>
                    <a:pt x="2884" y="3157"/>
                  </a:lnTo>
                  <a:lnTo>
                    <a:pt x="2883" y="3173"/>
                  </a:lnTo>
                  <a:lnTo>
                    <a:pt x="2877" y="3239"/>
                  </a:lnTo>
                  <a:lnTo>
                    <a:pt x="2869" y="3310"/>
                  </a:lnTo>
                  <a:lnTo>
                    <a:pt x="2866" y="3345"/>
                  </a:lnTo>
                  <a:lnTo>
                    <a:pt x="2865" y="3379"/>
                  </a:lnTo>
                  <a:lnTo>
                    <a:pt x="2865" y="3394"/>
                  </a:lnTo>
                  <a:lnTo>
                    <a:pt x="2866" y="3410"/>
                  </a:lnTo>
                  <a:lnTo>
                    <a:pt x="2868" y="3425"/>
                  </a:lnTo>
                  <a:lnTo>
                    <a:pt x="2870" y="3438"/>
                  </a:lnTo>
                  <a:lnTo>
                    <a:pt x="2874" y="3452"/>
                  </a:lnTo>
                  <a:lnTo>
                    <a:pt x="2878" y="3464"/>
                  </a:lnTo>
                  <a:lnTo>
                    <a:pt x="2884" y="3474"/>
                  </a:lnTo>
                  <a:lnTo>
                    <a:pt x="2891" y="3484"/>
                  </a:lnTo>
                  <a:lnTo>
                    <a:pt x="2900" y="3493"/>
                  </a:lnTo>
                  <a:lnTo>
                    <a:pt x="2909" y="3500"/>
                  </a:lnTo>
                  <a:lnTo>
                    <a:pt x="2920" y="3505"/>
                  </a:lnTo>
                  <a:lnTo>
                    <a:pt x="2932" y="3509"/>
                  </a:lnTo>
                  <a:lnTo>
                    <a:pt x="2986" y="3522"/>
                  </a:lnTo>
                  <a:lnTo>
                    <a:pt x="3037" y="3534"/>
                  </a:lnTo>
                  <a:lnTo>
                    <a:pt x="3085" y="3544"/>
                  </a:lnTo>
                  <a:lnTo>
                    <a:pt x="3130" y="3553"/>
                  </a:lnTo>
                  <a:lnTo>
                    <a:pt x="3171" y="3559"/>
                  </a:lnTo>
                  <a:lnTo>
                    <a:pt x="3212" y="3566"/>
                  </a:lnTo>
                  <a:lnTo>
                    <a:pt x="3248" y="3572"/>
                  </a:lnTo>
                  <a:lnTo>
                    <a:pt x="3282" y="3576"/>
                  </a:lnTo>
                  <a:lnTo>
                    <a:pt x="3315" y="3580"/>
                  </a:lnTo>
                  <a:lnTo>
                    <a:pt x="3345" y="3583"/>
                  </a:lnTo>
                  <a:lnTo>
                    <a:pt x="3373" y="3585"/>
                  </a:lnTo>
                  <a:lnTo>
                    <a:pt x="3400" y="3586"/>
                  </a:lnTo>
                  <a:lnTo>
                    <a:pt x="3449" y="3586"/>
                  </a:lnTo>
                  <a:lnTo>
                    <a:pt x="3491" y="3585"/>
                  </a:lnTo>
                  <a:lnTo>
                    <a:pt x="3529" y="3582"/>
                  </a:lnTo>
                  <a:lnTo>
                    <a:pt x="3564" y="3577"/>
                  </a:lnTo>
                  <a:lnTo>
                    <a:pt x="3597" y="3573"/>
                  </a:lnTo>
                  <a:lnTo>
                    <a:pt x="3628" y="3568"/>
                  </a:lnTo>
                  <a:lnTo>
                    <a:pt x="3661" y="3564"/>
                  </a:lnTo>
                  <a:lnTo>
                    <a:pt x="3693" y="3560"/>
                  </a:lnTo>
                  <a:lnTo>
                    <a:pt x="3728" y="3559"/>
                  </a:lnTo>
                  <a:lnTo>
                    <a:pt x="3765" y="3559"/>
                  </a:lnTo>
                  <a:lnTo>
                    <a:pt x="3810" y="3559"/>
                  </a:lnTo>
                  <a:lnTo>
                    <a:pt x="3855" y="3558"/>
                  </a:lnTo>
                  <a:lnTo>
                    <a:pt x="3901" y="3557"/>
                  </a:lnTo>
                  <a:lnTo>
                    <a:pt x="3948" y="3556"/>
                  </a:lnTo>
                  <a:lnTo>
                    <a:pt x="3995" y="3555"/>
                  </a:lnTo>
                  <a:lnTo>
                    <a:pt x="4042" y="3554"/>
                  </a:lnTo>
                  <a:lnTo>
                    <a:pt x="4088" y="3554"/>
                  </a:lnTo>
                  <a:lnTo>
                    <a:pt x="4132" y="3553"/>
                  </a:lnTo>
                  <a:lnTo>
                    <a:pt x="4133" y="3540"/>
                  </a:lnTo>
                  <a:lnTo>
                    <a:pt x="4137" y="3525"/>
                  </a:lnTo>
                  <a:lnTo>
                    <a:pt x="4140" y="3509"/>
                  </a:lnTo>
                  <a:lnTo>
                    <a:pt x="4141" y="3495"/>
                  </a:lnTo>
                  <a:lnTo>
                    <a:pt x="4070" y="3495"/>
                  </a:lnTo>
                  <a:lnTo>
                    <a:pt x="3997" y="3496"/>
                  </a:lnTo>
                  <a:lnTo>
                    <a:pt x="3924" y="3499"/>
                  </a:lnTo>
                  <a:lnTo>
                    <a:pt x="3852" y="3503"/>
                  </a:lnTo>
                  <a:lnTo>
                    <a:pt x="3777" y="3508"/>
                  </a:lnTo>
                  <a:lnTo>
                    <a:pt x="3703" y="3512"/>
                  </a:lnTo>
                  <a:lnTo>
                    <a:pt x="3629" y="3517"/>
                  </a:lnTo>
                  <a:lnTo>
                    <a:pt x="3554" y="3520"/>
                  </a:lnTo>
                  <a:lnTo>
                    <a:pt x="3480" y="3522"/>
                  </a:lnTo>
                  <a:lnTo>
                    <a:pt x="3407" y="3523"/>
                  </a:lnTo>
                  <a:lnTo>
                    <a:pt x="3370" y="3522"/>
                  </a:lnTo>
                  <a:lnTo>
                    <a:pt x="3333" y="3521"/>
                  </a:lnTo>
                  <a:lnTo>
                    <a:pt x="3297" y="3520"/>
                  </a:lnTo>
                  <a:lnTo>
                    <a:pt x="3261" y="3518"/>
                  </a:lnTo>
                  <a:lnTo>
                    <a:pt x="3225" y="3514"/>
                  </a:lnTo>
                  <a:lnTo>
                    <a:pt x="3189" y="3511"/>
                  </a:lnTo>
                  <a:lnTo>
                    <a:pt x="3153" y="3507"/>
                  </a:lnTo>
                  <a:lnTo>
                    <a:pt x="3118" y="3501"/>
                  </a:lnTo>
                  <a:lnTo>
                    <a:pt x="3084" y="3494"/>
                  </a:lnTo>
                  <a:lnTo>
                    <a:pt x="3049" y="3486"/>
                  </a:lnTo>
                  <a:lnTo>
                    <a:pt x="3015" y="3479"/>
                  </a:lnTo>
                  <a:lnTo>
                    <a:pt x="2982" y="3468"/>
                  </a:lnTo>
                  <a:lnTo>
                    <a:pt x="2970" y="3465"/>
                  </a:lnTo>
                  <a:lnTo>
                    <a:pt x="2961" y="3459"/>
                  </a:lnTo>
                  <a:lnTo>
                    <a:pt x="2953" y="3454"/>
                  </a:lnTo>
                  <a:lnTo>
                    <a:pt x="2947" y="3446"/>
                  </a:lnTo>
                  <a:lnTo>
                    <a:pt x="2940" y="3438"/>
                  </a:lnTo>
                  <a:lnTo>
                    <a:pt x="2934" y="3429"/>
                  </a:lnTo>
                  <a:lnTo>
                    <a:pt x="2930" y="3419"/>
                  </a:lnTo>
                  <a:lnTo>
                    <a:pt x="2927" y="3408"/>
                  </a:lnTo>
                  <a:lnTo>
                    <a:pt x="2923" y="3397"/>
                  </a:lnTo>
                  <a:lnTo>
                    <a:pt x="2921" y="3384"/>
                  </a:lnTo>
                  <a:lnTo>
                    <a:pt x="2919" y="3372"/>
                  </a:lnTo>
                  <a:lnTo>
                    <a:pt x="2919" y="3358"/>
                  </a:lnTo>
                  <a:lnTo>
                    <a:pt x="2918" y="3330"/>
                  </a:lnTo>
                  <a:lnTo>
                    <a:pt x="2920" y="3301"/>
                  </a:lnTo>
                  <a:lnTo>
                    <a:pt x="2923" y="3271"/>
                  </a:lnTo>
                  <a:lnTo>
                    <a:pt x="2929" y="3241"/>
                  </a:lnTo>
                  <a:lnTo>
                    <a:pt x="2934" y="3211"/>
                  </a:lnTo>
                  <a:lnTo>
                    <a:pt x="2941" y="3182"/>
                  </a:lnTo>
                  <a:lnTo>
                    <a:pt x="2949" y="3155"/>
                  </a:lnTo>
                  <a:lnTo>
                    <a:pt x="2957" y="3129"/>
                  </a:lnTo>
                  <a:lnTo>
                    <a:pt x="2964" y="3106"/>
                  </a:lnTo>
                  <a:lnTo>
                    <a:pt x="2971" y="3086"/>
                  </a:lnTo>
                  <a:lnTo>
                    <a:pt x="2993" y="3074"/>
                  </a:lnTo>
                  <a:lnTo>
                    <a:pt x="3014" y="3064"/>
                  </a:lnTo>
                  <a:lnTo>
                    <a:pt x="3034" y="3055"/>
                  </a:lnTo>
                  <a:lnTo>
                    <a:pt x="3056" y="3047"/>
                  </a:lnTo>
                  <a:lnTo>
                    <a:pt x="3097" y="3033"/>
                  </a:lnTo>
                  <a:lnTo>
                    <a:pt x="3139" y="3018"/>
                  </a:lnTo>
                  <a:lnTo>
                    <a:pt x="3159" y="3012"/>
                  </a:lnTo>
                  <a:lnTo>
                    <a:pt x="3180" y="3004"/>
                  </a:lnTo>
                  <a:lnTo>
                    <a:pt x="3200" y="2995"/>
                  </a:lnTo>
                  <a:lnTo>
                    <a:pt x="3222" y="2983"/>
                  </a:lnTo>
                  <a:lnTo>
                    <a:pt x="3243" y="2972"/>
                  </a:lnTo>
                  <a:lnTo>
                    <a:pt x="3264" y="2959"/>
                  </a:lnTo>
                  <a:lnTo>
                    <a:pt x="3287" y="2943"/>
                  </a:lnTo>
                  <a:lnTo>
                    <a:pt x="3309" y="2925"/>
                  </a:lnTo>
                  <a:lnTo>
                    <a:pt x="3327" y="2890"/>
                  </a:lnTo>
                  <a:lnTo>
                    <a:pt x="3344" y="2857"/>
                  </a:lnTo>
                  <a:lnTo>
                    <a:pt x="3359" y="2823"/>
                  </a:lnTo>
                  <a:lnTo>
                    <a:pt x="3372" y="2790"/>
                  </a:lnTo>
                  <a:lnTo>
                    <a:pt x="3385" y="2759"/>
                  </a:lnTo>
                  <a:lnTo>
                    <a:pt x="3394" y="2726"/>
                  </a:lnTo>
                  <a:lnTo>
                    <a:pt x="3402" y="2696"/>
                  </a:lnTo>
                  <a:lnTo>
                    <a:pt x="3409" y="2666"/>
                  </a:lnTo>
                  <a:lnTo>
                    <a:pt x="3414" y="2636"/>
                  </a:lnTo>
                  <a:lnTo>
                    <a:pt x="3417" y="2605"/>
                  </a:lnTo>
                  <a:lnTo>
                    <a:pt x="3418" y="2577"/>
                  </a:lnTo>
                  <a:lnTo>
                    <a:pt x="3418" y="2548"/>
                  </a:lnTo>
                  <a:lnTo>
                    <a:pt x="3416" y="2520"/>
                  </a:lnTo>
                  <a:lnTo>
                    <a:pt x="3413" y="2493"/>
                  </a:lnTo>
                  <a:lnTo>
                    <a:pt x="3407" y="2465"/>
                  </a:lnTo>
                  <a:lnTo>
                    <a:pt x="3400" y="2439"/>
                  </a:lnTo>
                  <a:lnTo>
                    <a:pt x="3392" y="2412"/>
                  </a:lnTo>
                  <a:lnTo>
                    <a:pt x="3382" y="2386"/>
                  </a:lnTo>
                  <a:lnTo>
                    <a:pt x="3371" y="2362"/>
                  </a:lnTo>
                  <a:lnTo>
                    <a:pt x="3358" y="2336"/>
                  </a:lnTo>
                  <a:lnTo>
                    <a:pt x="3343" y="2312"/>
                  </a:lnTo>
                  <a:lnTo>
                    <a:pt x="3326" y="2288"/>
                  </a:lnTo>
                  <a:lnTo>
                    <a:pt x="3308" y="2264"/>
                  </a:lnTo>
                  <a:lnTo>
                    <a:pt x="3289" y="2240"/>
                  </a:lnTo>
                  <a:lnTo>
                    <a:pt x="3268" y="2217"/>
                  </a:lnTo>
                  <a:lnTo>
                    <a:pt x="3245" y="2194"/>
                  </a:lnTo>
                  <a:lnTo>
                    <a:pt x="3221" y="2172"/>
                  </a:lnTo>
                  <a:lnTo>
                    <a:pt x="3196" y="2149"/>
                  </a:lnTo>
                  <a:lnTo>
                    <a:pt x="3168" y="2128"/>
                  </a:lnTo>
                  <a:lnTo>
                    <a:pt x="3140" y="2106"/>
                  </a:lnTo>
                  <a:lnTo>
                    <a:pt x="3110" y="2084"/>
                  </a:lnTo>
                  <a:lnTo>
                    <a:pt x="3078" y="2064"/>
                  </a:lnTo>
                  <a:lnTo>
                    <a:pt x="3066" y="2042"/>
                  </a:lnTo>
                  <a:lnTo>
                    <a:pt x="3055" y="2019"/>
                  </a:lnTo>
                  <a:lnTo>
                    <a:pt x="3043" y="1998"/>
                  </a:lnTo>
                  <a:lnTo>
                    <a:pt x="3031" y="1975"/>
                  </a:lnTo>
                  <a:lnTo>
                    <a:pt x="3031" y="1906"/>
                  </a:lnTo>
                  <a:lnTo>
                    <a:pt x="3030" y="1839"/>
                  </a:lnTo>
                  <a:lnTo>
                    <a:pt x="3029" y="1772"/>
                  </a:lnTo>
                  <a:lnTo>
                    <a:pt x="3028" y="1706"/>
                  </a:lnTo>
                  <a:lnTo>
                    <a:pt x="3028" y="1642"/>
                  </a:lnTo>
                  <a:lnTo>
                    <a:pt x="3030" y="1578"/>
                  </a:lnTo>
                  <a:lnTo>
                    <a:pt x="3032" y="1548"/>
                  </a:lnTo>
                  <a:lnTo>
                    <a:pt x="3034" y="1516"/>
                  </a:lnTo>
                  <a:lnTo>
                    <a:pt x="3038" y="1486"/>
                  </a:lnTo>
                  <a:lnTo>
                    <a:pt x="3041" y="1456"/>
                  </a:lnTo>
                  <a:lnTo>
                    <a:pt x="3046" y="1425"/>
                  </a:lnTo>
                  <a:lnTo>
                    <a:pt x="3051" y="1396"/>
                  </a:lnTo>
                  <a:lnTo>
                    <a:pt x="3058" y="1367"/>
                  </a:lnTo>
                  <a:lnTo>
                    <a:pt x="3066" y="1338"/>
                  </a:lnTo>
                  <a:lnTo>
                    <a:pt x="3075" y="1310"/>
                  </a:lnTo>
                  <a:lnTo>
                    <a:pt x="3085" y="1282"/>
                  </a:lnTo>
                  <a:lnTo>
                    <a:pt x="3096" y="1254"/>
                  </a:lnTo>
                  <a:lnTo>
                    <a:pt x="3108" y="1226"/>
                  </a:lnTo>
                  <a:lnTo>
                    <a:pt x="3122" y="1199"/>
                  </a:lnTo>
                  <a:lnTo>
                    <a:pt x="3138" y="1172"/>
                  </a:lnTo>
                  <a:lnTo>
                    <a:pt x="3154" y="1146"/>
                  </a:lnTo>
                  <a:lnTo>
                    <a:pt x="3173" y="1119"/>
                  </a:lnTo>
                  <a:lnTo>
                    <a:pt x="3194" y="1093"/>
                  </a:lnTo>
                  <a:lnTo>
                    <a:pt x="3216" y="1069"/>
                  </a:lnTo>
                  <a:lnTo>
                    <a:pt x="3240" y="1043"/>
                  </a:lnTo>
                  <a:lnTo>
                    <a:pt x="3266" y="1018"/>
                  </a:lnTo>
                  <a:lnTo>
                    <a:pt x="3279" y="1007"/>
                  </a:lnTo>
                  <a:lnTo>
                    <a:pt x="3292" y="996"/>
                  </a:lnTo>
                  <a:lnTo>
                    <a:pt x="3307" y="984"/>
                  </a:lnTo>
                  <a:lnTo>
                    <a:pt x="3322" y="973"/>
                  </a:lnTo>
                  <a:lnTo>
                    <a:pt x="3354" y="952"/>
                  </a:lnTo>
                  <a:lnTo>
                    <a:pt x="3389" y="932"/>
                  </a:lnTo>
                  <a:lnTo>
                    <a:pt x="3425" y="911"/>
                  </a:lnTo>
                  <a:lnTo>
                    <a:pt x="3462" y="893"/>
                  </a:lnTo>
                  <a:lnTo>
                    <a:pt x="3501" y="875"/>
                  </a:lnTo>
                  <a:lnTo>
                    <a:pt x="3541" y="859"/>
                  </a:lnTo>
                  <a:lnTo>
                    <a:pt x="3581" y="843"/>
                  </a:lnTo>
                  <a:lnTo>
                    <a:pt x="3620" y="827"/>
                  </a:lnTo>
                  <a:lnTo>
                    <a:pt x="3661" y="814"/>
                  </a:lnTo>
                  <a:lnTo>
                    <a:pt x="3701" y="801"/>
                  </a:lnTo>
                  <a:lnTo>
                    <a:pt x="3740" y="789"/>
                  </a:lnTo>
                  <a:lnTo>
                    <a:pt x="3777" y="779"/>
                  </a:lnTo>
                  <a:lnTo>
                    <a:pt x="3814" y="770"/>
                  </a:lnTo>
                  <a:lnTo>
                    <a:pt x="3849" y="761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76" name="Freeform 22"/>
            <p:cNvSpPr>
              <a:spLocks/>
            </p:cNvSpPr>
            <p:nvPr/>
          </p:nvSpPr>
          <p:spPr bwMode="auto">
            <a:xfrm>
              <a:off x="1889" y="2691"/>
              <a:ext cx="1207" cy="897"/>
            </a:xfrm>
            <a:custGeom>
              <a:avLst/>
              <a:gdLst>
                <a:gd name="T0" fmla="*/ 4171 w 4828"/>
                <a:gd name="T1" fmla="*/ 699 h 3586"/>
                <a:gd name="T2" fmla="*/ 4631 w 4828"/>
                <a:gd name="T3" fmla="*/ 529 h 3586"/>
                <a:gd name="T4" fmla="*/ 4828 w 4828"/>
                <a:gd name="T5" fmla="*/ 379 h 3586"/>
                <a:gd name="T6" fmla="*/ 4771 w 4828"/>
                <a:gd name="T7" fmla="*/ 393 h 3586"/>
                <a:gd name="T8" fmla="*/ 4633 w 4828"/>
                <a:gd name="T9" fmla="*/ 387 h 3586"/>
                <a:gd name="T10" fmla="*/ 4552 w 4828"/>
                <a:gd name="T11" fmla="*/ 349 h 3586"/>
                <a:gd name="T12" fmla="*/ 4597 w 4828"/>
                <a:gd name="T13" fmla="*/ 424 h 3586"/>
                <a:gd name="T14" fmla="*/ 4494 w 4828"/>
                <a:gd name="T15" fmla="*/ 530 h 3586"/>
                <a:gd name="T16" fmla="*/ 4147 w 4828"/>
                <a:gd name="T17" fmla="*/ 643 h 3586"/>
                <a:gd name="T18" fmla="*/ 3759 w 4828"/>
                <a:gd name="T19" fmla="*/ 713 h 3586"/>
                <a:gd name="T20" fmla="*/ 3440 w 4828"/>
                <a:gd name="T21" fmla="*/ 834 h 3586"/>
                <a:gd name="T22" fmla="*/ 3160 w 4828"/>
                <a:gd name="T23" fmla="*/ 1046 h 3586"/>
                <a:gd name="T24" fmla="*/ 3042 w 4828"/>
                <a:gd name="T25" fmla="*/ 1262 h 3586"/>
                <a:gd name="T26" fmla="*/ 2969 w 4828"/>
                <a:gd name="T27" fmla="*/ 1162 h 3586"/>
                <a:gd name="T28" fmla="*/ 2683 w 4828"/>
                <a:gd name="T29" fmla="*/ 859 h 3586"/>
                <a:gd name="T30" fmla="*/ 2178 w 4828"/>
                <a:gd name="T31" fmla="*/ 681 h 3586"/>
                <a:gd name="T32" fmla="*/ 2051 w 4828"/>
                <a:gd name="T33" fmla="*/ 554 h 3586"/>
                <a:gd name="T34" fmla="*/ 2055 w 4828"/>
                <a:gd name="T35" fmla="*/ 457 h 3586"/>
                <a:gd name="T36" fmla="*/ 1950 w 4828"/>
                <a:gd name="T37" fmla="*/ 449 h 3586"/>
                <a:gd name="T38" fmla="*/ 1860 w 4828"/>
                <a:gd name="T39" fmla="*/ 420 h 3586"/>
                <a:gd name="T40" fmla="*/ 1822 w 4828"/>
                <a:gd name="T41" fmla="*/ 334 h 3586"/>
                <a:gd name="T42" fmla="*/ 1801 w 4828"/>
                <a:gd name="T43" fmla="*/ 232 h 3586"/>
                <a:gd name="T44" fmla="*/ 1746 w 4828"/>
                <a:gd name="T45" fmla="*/ 247 h 3586"/>
                <a:gd name="T46" fmla="*/ 1721 w 4828"/>
                <a:gd name="T47" fmla="*/ 432 h 3586"/>
                <a:gd name="T48" fmla="*/ 1498 w 4828"/>
                <a:gd name="T49" fmla="*/ 355 h 3586"/>
                <a:gd name="T50" fmla="*/ 972 w 4828"/>
                <a:gd name="T51" fmla="*/ 0 h 3586"/>
                <a:gd name="T52" fmla="*/ 936 w 4828"/>
                <a:gd name="T53" fmla="*/ 93 h 3586"/>
                <a:gd name="T54" fmla="*/ 1122 w 4828"/>
                <a:gd name="T55" fmla="*/ 184 h 3586"/>
                <a:gd name="T56" fmla="*/ 1458 w 4828"/>
                <a:gd name="T57" fmla="*/ 382 h 3586"/>
                <a:gd name="T58" fmla="*/ 1270 w 4828"/>
                <a:gd name="T59" fmla="*/ 452 h 3586"/>
                <a:gd name="T60" fmla="*/ 479 w 4828"/>
                <a:gd name="T61" fmla="*/ 387 h 3586"/>
                <a:gd name="T62" fmla="*/ 0 w 4828"/>
                <a:gd name="T63" fmla="*/ 421 h 3586"/>
                <a:gd name="T64" fmla="*/ 674 w 4828"/>
                <a:gd name="T65" fmla="*/ 460 h 3586"/>
                <a:gd name="T66" fmla="*/ 1400 w 4828"/>
                <a:gd name="T67" fmla="*/ 514 h 3586"/>
                <a:gd name="T68" fmla="*/ 1723 w 4828"/>
                <a:gd name="T69" fmla="*/ 469 h 3586"/>
                <a:gd name="T70" fmla="*/ 1874 w 4828"/>
                <a:gd name="T71" fmla="*/ 511 h 3586"/>
                <a:gd name="T72" fmla="*/ 1987 w 4828"/>
                <a:gd name="T73" fmla="*/ 662 h 3586"/>
                <a:gd name="T74" fmla="*/ 2319 w 4828"/>
                <a:gd name="T75" fmla="*/ 780 h 3586"/>
                <a:gd name="T76" fmla="*/ 2720 w 4828"/>
                <a:gd name="T77" fmla="*/ 953 h 3586"/>
                <a:gd name="T78" fmla="*/ 2900 w 4828"/>
                <a:gd name="T79" fmla="*/ 1159 h 3586"/>
                <a:gd name="T80" fmla="*/ 2965 w 4828"/>
                <a:gd name="T81" fmla="*/ 1415 h 3586"/>
                <a:gd name="T82" fmla="*/ 2932 w 4828"/>
                <a:gd name="T83" fmla="*/ 1999 h 3586"/>
                <a:gd name="T84" fmla="*/ 2724 w 4828"/>
                <a:gd name="T85" fmla="*/ 2190 h 3586"/>
                <a:gd name="T86" fmla="*/ 2478 w 4828"/>
                <a:gd name="T87" fmla="*/ 2447 h 3586"/>
                <a:gd name="T88" fmla="*/ 2471 w 4828"/>
                <a:gd name="T89" fmla="*/ 2808 h 3586"/>
                <a:gd name="T90" fmla="*/ 2586 w 4828"/>
                <a:gd name="T91" fmla="*/ 2975 h 3586"/>
                <a:gd name="T92" fmla="*/ 2875 w 4828"/>
                <a:gd name="T93" fmla="*/ 3083 h 3586"/>
                <a:gd name="T94" fmla="*/ 2865 w 4828"/>
                <a:gd name="T95" fmla="*/ 3394 h 3586"/>
                <a:gd name="T96" fmla="*/ 2986 w 4828"/>
                <a:gd name="T97" fmla="*/ 3522 h 3586"/>
                <a:gd name="T98" fmla="*/ 3449 w 4828"/>
                <a:gd name="T99" fmla="*/ 3586 h 3586"/>
                <a:gd name="T100" fmla="*/ 3901 w 4828"/>
                <a:gd name="T101" fmla="*/ 3557 h 3586"/>
                <a:gd name="T102" fmla="*/ 3924 w 4828"/>
                <a:gd name="T103" fmla="*/ 3499 h 3586"/>
                <a:gd name="T104" fmla="*/ 3225 w 4828"/>
                <a:gd name="T105" fmla="*/ 3514 h 3586"/>
                <a:gd name="T106" fmla="*/ 2940 w 4828"/>
                <a:gd name="T107" fmla="*/ 3438 h 3586"/>
                <a:gd name="T108" fmla="*/ 2934 w 4828"/>
                <a:gd name="T109" fmla="*/ 3211 h 3586"/>
                <a:gd name="T110" fmla="*/ 3159 w 4828"/>
                <a:gd name="T111" fmla="*/ 3012 h 3586"/>
                <a:gd name="T112" fmla="*/ 3385 w 4828"/>
                <a:gd name="T113" fmla="*/ 2759 h 3586"/>
                <a:gd name="T114" fmla="*/ 3392 w 4828"/>
                <a:gd name="T115" fmla="*/ 2412 h 3586"/>
                <a:gd name="T116" fmla="*/ 3168 w 4828"/>
                <a:gd name="T117" fmla="*/ 2128 h 3586"/>
                <a:gd name="T118" fmla="*/ 3028 w 4828"/>
                <a:gd name="T119" fmla="*/ 1642 h 3586"/>
                <a:gd name="T120" fmla="*/ 3096 w 4828"/>
                <a:gd name="T121" fmla="*/ 1254 h 3586"/>
                <a:gd name="T122" fmla="*/ 3307 w 4828"/>
                <a:gd name="T123" fmla="*/ 984 h 3586"/>
                <a:gd name="T124" fmla="*/ 3740 w 4828"/>
                <a:gd name="T125" fmla="*/ 789 h 3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28"/>
                <a:gd name="T190" fmla="*/ 0 h 3586"/>
                <a:gd name="T191" fmla="*/ 4828 w 4828"/>
                <a:gd name="T192" fmla="*/ 3586 h 3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28" h="3586">
                  <a:moveTo>
                    <a:pt x="3849" y="761"/>
                  </a:moveTo>
                  <a:lnTo>
                    <a:pt x="3866" y="758"/>
                  </a:lnTo>
                  <a:lnTo>
                    <a:pt x="3882" y="754"/>
                  </a:lnTo>
                  <a:lnTo>
                    <a:pt x="3902" y="750"/>
                  </a:lnTo>
                  <a:lnTo>
                    <a:pt x="3927" y="744"/>
                  </a:lnTo>
                  <a:lnTo>
                    <a:pt x="3959" y="738"/>
                  </a:lnTo>
                  <a:lnTo>
                    <a:pt x="4004" y="731"/>
                  </a:lnTo>
                  <a:lnTo>
                    <a:pt x="4061" y="721"/>
                  </a:lnTo>
                  <a:lnTo>
                    <a:pt x="4134" y="708"/>
                  </a:lnTo>
                  <a:lnTo>
                    <a:pt x="4134" y="707"/>
                  </a:lnTo>
                  <a:lnTo>
                    <a:pt x="4134" y="705"/>
                  </a:lnTo>
                  <a:lnTo>
                    <a:pt x="4171" y="699"/>
                  </a:lnTo>
                  <a:lnTo>
                    <a:pt x="4210" y="690"/>
                  </a:lnTo>
                  <a:lnTo>
                    <a:pt x="4249" y="681"/>
                  </a:lnTo>
                  <a:lnTo>
                    <a:pt x="4289" y="670"/>
                  </a:lnTo>
                  <a:lnTo>
                    <a:pt x="4329" y="658"/>
                  </a:lnTo>
                  <a:lnTo>
                    <a:pt x="4369" y="645"/>
                  </a:lnTo>
                  <a:lnTo>
                    <a:pt x="4409" y="631"/>
                  </a:lnTo>
                  <a:lnTo>
                    <a:pt x="4449" y="615"/>
                  </a:lnTo>
                  <a:lnTo>
                    <a:pt x="4488" y="599"/>
                  </a:lnTo>
                  <a:lnTo>
                    <a:pt x="4525" y="582"/>
                  </a:lnTo>
                  <a:lnTo>
                    <a:pt x="4562" y="565"/>
                  </a:lnTo>
                  <a:lnTo>
                    <a:pt x="4597" y="547"/>
                  </a:lnTo>
                  <a:lnTo>
                    <a:pt x="4631" y="529"/>
                  </a:lnTo>
                  <a:lnTo>
                    <a:pt x="4661" y="511"/>
                  </a:lnTo>
                  <a:lnTo>
                    <a:pt x="4690" y="492"/>
                  </a:lnTo>
                  <a:lnTo>
                    <a:pt x="4716" y="472"/>
                  </a:lnTo>
                  <a:lnTo>
                    <a:pt x="4760" y="444"/>
                  </a:lnTo>
                  <a:lnTo>
                    <a:pt x="4796" y="424"/>
                  </a:lnTo>
                  <a:lnTo>
                    <a:pt x="4802" y="420"/>
                  </a:lnTo>
                  <a:lnTo>
                    <a:pt x="4809" y="414"/>
                  </a:lnTo>
                  <a:lnTo>
                    <a:pt x="4815" y="408"/>
                  </a:lnTo>
                  <a:lnTo>
                    <a:pt x="4819" y="402"/>
                  </a:lnTo>
                  <a:lnTo>
                    <a:pt x="4824" y="395"/>
                  </a:lnTo>
                  <a:lnTo>
                    <a:pt x="4826" y="387"/>
                  </a:lnTo>
                  <a:lnTo>
                    <a:pt x="4828" y="379"/>
                  </a:lnTo>
                  <a:lnTo>
                    <a:pt x="4828" y="369"/>
                  </a:lnTo>
                  <a:lnTo>
                    <a:pt x="4828" y="360"/>
                  </a:lnTo>
                  <a:lnTo>
                    <a:pt x="4826" y="355"/>
                  </a:lnTo>
                  <a:lnTo>
                    <a:pt x="4826" y="353"/>
                  </a:lnTo>
                  <a:lnTo>
                    <a:pt x="4824" y="352"/>
                  </a:lnTo>
                  <a:lnTo>
                    <a:pt x="4822" y="352"/>
                  </a:lnTo>
                  <a:lnTo>
                    <a:pt x="4821" y="352"/>
                  </a:lnTo>
                  <a:lnTo>
                    <a:pt x="4811" y="359"/>
                  </a:lnTo>
                  <a:lnTo>
                    <a:pt x="4798" y="370"/>
                  </a:lnTo>
                  <a:lnTo>
                    <a:pt x="4790" y="378"/>
                  </a:lnTo>
                  <a:lnTo>
                    <a:pt x="4781" y="386"/>
                  </a:lnTo>
                  <a:lnTo>
                    <a:pt x="4771" y="393"/>
                  </a:lnTo>
                  <a:lnTo>
                    <a:pt x="4760" y="400"/>
                  </a:lnTo>
                  <a:lnTo>
                    <a:pt x="4747" y="406"/>
                  </a:lnTo>
                  <a:lnTo>
                    <a:pt x="4734" y="411"/>
                  </a:lnTo>
                  <a:lnTo>
                    <a:pt x="4720" y="414"/>
                  </a:lnTo>
                  <a:lnTo>
                    <a:pt x="4705" y="415"/>
                  </a:lnTo>
                  <a:lnTo>
                    <a:pt x="4697" y="414"/>
                  </a:lnTo>
                  <a:lnTo>
                    <a:pt x="4689" y="414"/>
                  </a:lnTo>
                  <a:lnTo>
                    <a:pt x="4681" y="412"/>
                  </a:lnTo>
                  <a:lnTo>
                    <a:pt x="4674" y="410"/>
                  </a:lnTo>
                  <a:lnTo>
                    <a:pt x="4660" y="404"/>
                  </a:lnTo>
                  <a:lnTo>
                    <a:pt x="4646" y="396"/>
                  </a:lnTo>
                  <a:lnTo>
                    <a:pt x="4633" y="387"/>
                  </a:lnTo>
                  <a:lnTo>
                    <a:pt x="4620" y="377"/>
                  </a:lnTo>
                  <a:lnTo>
                    <a:pt x="4609" y="367"/>
                  </a:lnTo>
                  <a:lnTo>
                    <a:pt x="4599" y="358"/>
                  </a:lnTo>
                  <a:lnTo>
                    <a:pt x="4581" y="341"/>
                  </a:lnTo>
                  <a:lnTo>
                    <a:pt x="4569" y="331"/>
                  </a:lnTo>
                  <a:lnTo>
                    <a:pt x="4565" y="329"/>
                  </a:lnTo>
                  <a:lnTo>
                    <a:pt x="4563" y="329"/>
                  </a:lnTo>
                  <a:lnTo>
                    <a:pt x="4562" y="329"/>
                  </a:lnTo>
                  <a:lnTo>
                    <a:pt x="4560" y="330"/>
                  </a:lnTo>
                  <a:lnTo>
                    <a:pt x="4558" y="334"/>
                  </a:lnTo>
                  <a:lnTo>
                    <a:pt x="4558" y="343"/>
                  </a:lnTo>
                  <a:lnTo>
                    <a:pt x="4552" y="349"/>
                  </a:lnTo>
                  <a:lnTo>
                    <a:pt x="4549" y="353"/>
                  </a:lnTo>
                  <a:lnTo>
                    <a:pt x="4545" y="359"/>
                  </a:lnTo>
                  <a:lnTo>
                    <a:pt x="4544" y="364"/>
                  </a:lnTo>
                  <a:lnTo>
                    <a:pt x="4543" y="368"/>
                  </a:lnTo>
                  <a:lnTo>
                    <a:pt x="4543" y="373"/>
                  </a:lnTo>
                  <a:lnTo>
                    <a:pt x="4543" y="377"/>
                  </a:lnTo>
                  <a:lnTo>
                    <a:pt x="4545" y="380"/>
                  </a:lnTo>
                  <a:lnTo>
                    <a:pt x="4550" y="388"/>
                  </a:lnTo>
                  <a:lnTo>
                    <a:pt x="4556" y="396"/>
                  </a:lnTo>
                  <a:lnTo>
                    <a:pt x="4565" y="404"/>
                  </a:lnTo>
                  <a:lnTo>
                    <a:pt x="4574" y="411"/>
                  </a:lnTo>
                  <a:lnTo>
                    <a:pt x="4597" y="424"/>
                  </a:lnTo>
                  <a:lnTo>
                    <a:pt x="4617" y="437"/>
                  </a:lnTo>
                  <a:lnTo>
                    <a:pt x="4626" y="442"/>
                  </a:lnTo>
                  <a:lnTo>
                    <a:pt x="4634" y="449"/>
                  </a:lnTo>
                  <a:lnTo>
                    <a:pt x="4640" y="456"/>
                  </a:lnTo>
                  <a:lnTo>
                    <a:pt x="4643" y="462"/>
                  </a:lnTo>
                  <a:lnTo>
                    <a:pt x="4634" y="468"/>
                  </a:lnTo>
                  <a:lnTo>
                    <a:pt x="4624" y="475"/>
                  </a:lnTo>
                  <a:lnTo>
                    <a:pt x="4613" y="481"/>
                  </a:lnTo>
                  <a:lnTo>
                    <a:pt x="4599" y="488"/>
                  </a:lnTo>
                  <a:lnTo>
                    <a:pt x="4568" y="502"/>
                  </a:lnTo>
                  <a:lnTo>
                    <a:pt x="4533" y="515"/>
                  </a:lnTo>
                  <a:lnTo>
                    <a:pt x="4494" y="530"/>
                  </a:lnTo>
                  <a:lnTo>
                    <a:pt x="4453" y="544"/>
                  </a:lnTo>
                  <a:lnTo>
                    <a:pt x="4411" y="558"/>
                  </a:lnTo>
                  <a:lnTo>
                    <a:pt x="4369" y="571"/>
                  </a:lnTo>
                  <a:lnTo>
                    <a:pt x="4288" y="596"/>
                  </a:lnTo>
                  <a:lnTo>
                    <a:pt x="4220" y="617"/>
                  </a:lnTo>
                  <a:lnTo>
                    <a:pt x="4193" y="626"/>
                  </a:lnTo>
                  <a:lnTo>
                    <a:pt x="4173" y="634"/>
                  </a:lnTo>
                  <a:lnTo>
                    <a:pt x="4165" y="636"/>
                  </a:lnTo>
                  <a:lnTo>
                    <a:pt x="4160" y="640"/>
                  </a:lnTo>
                  <a:lnTo>
                    <a:pt x="4157" y="642"/>
                  </a:lnTo>
                  <a:lnTo>
                    <a:pt x="4156" y="643"/>
                  </a:lnTo>
                  <a:lnTo>
                    <a:pt x="4147" y="643"/>
                  </a:lnTo>
                  <a:lnTo>
                    <a:pt x="4137" y="643"/>
                  </a:lnTo>
                  <a:lnTo>
                    <a:pt x="4127" y="644"/>
                  </a:lnTo>
                  <a:lnTo>
                    <a:pt x="4116" y="645"/>
                  </a:lnTo>
                  <a:lnTo>
                    <a:pt x="4078" y="651"/>
                  </a:lnTo>
                  <a:lnTo>
                    <a:pt x="4036" y="659"/>
                  </a:lnTo>
                  <a:lnTo>
                    <a:pt x="3992" y="668"/>
                  </a:lnTo>
                  <a:lnTo>
                    <a:pt x="3947" y="677"/>
                  </a:lnTo>
                  <a:lnTo>
                    <a:pt x="3903" y="686"/>
                  </a:lnTo>
                  <a:lnTo>
                    <a:pt x="3859" y="695"/>
                  </a:lnTo>
                  <a:lnTo>
                    <a:pt x="3820" y="703"/>
                  </a:lnTo>
                  <a:lnTo>
                    <a:pt x="3783" y="708"/>
                  </a:lnTo>
                  <a:lnTo>
                    <a:pt x="3759" y="713"/>
                  </a:lnTo>
                  <a:lnTo>
                    <a:pt x="3734" y="717"/>
                  </a:lnTo>
                  <a:lnTo>
                    <a:pt x="3708" y="724"/>
                  </a:lnTo>
                  <a:lnTo>
                    <a:pt x="3682" y="731"/>
                  </a:lnTo>
                  <a:lnTo>
                    <a:pt x="3656" y="740"/>
                  </a:lnTo>
                  <a:lnTo>
                    <a:pt x="3629" y="749"/>
                  </a:lnTo>
                  <a:lnTo>
                    <a:pt x="3602" y="758"/>
                  </a:lnTo>
                  <a:lnTo>
                    <a:pt x="3575" y="769"/>
                  </a:lnTo>
                  <a:lnTo>
                    <a:pt x="3548" y="780"/>
                  </a:lnTo>
                  <a:lnTo>
                    <a:pt x="3520" y="792"/>
                  </a:lnTo>
                  <a:lnTo>
                    <a:pt x="3493" y="806"/>
                  </a:lnTo>
                  <a:lnTo>
                    <a:pt x="3466" y="819"/>
                  </a:lnTo>
                  <a:lnTo>
                    <a:pt x="3440" y="834"/>
                  </a:lnTo>
                  <a:lnTo>
                    <a:pt x="3414" y="850"/>
                  </a:lnTo>
                  <a:lnTo>
                    <a:pt x="3387" y="865"/>
                  </a:lnTo>
                  <a:lnTo>
                    <a:pt x="3361" y="881"/>
                  </a:lnTo>
                  <a:lnTo>
                    <a:pt x="3336" y="898"/>
                  </a:lnTo>
                  <a:lnTo>
                    <a:pt x="3312" y="916"/>
                  </a:lnTo>
                  <a:lnTo>
                    <a:pt x="3287" y="933"/>
                  </a:lnTo>
                  <a:lnTo>
                    <a:pt x="3263" y="951"/>
                  </a:lnTo>
                  <a:lnTo>
                    <a:pt x="3241" y="970"/>
                  </a:lnTo>
                  <a:lnTo>
                    <a:pt x="3220" y="989"/>
                  </a:lnTo>
                  <a:lnTo>
                    <a:pt x="3198" y="1008"/>
                  </a:lnTo>
                  <a:lnTo>
                    <a:pt x="3179" y="1027"/>
                  </a:lnTo>
                  <a:lnTo>
                    <a:pt x="3160" y="1046"/>
                  </a:lnTo>
                  <a:lnTo>
                    <a:pt x="3142" y="1066"/>
                  </a:lnTo>
                  <a:lnTo>
                    <a:pt x="3125" y="1086"/>
                  </a:lnTo>
                  <a:lnTo>
                    <a:pt x="3111" y="1107"/>
                  </a:lnTo>
                  <a:lnTo>
                    <a:pt x="3096" y="1127"/>
                  </a:lnTo>
                  <a:lnTo>
                    <a:pt x="3084" y="1147"/>
                  </a:lnTo>
                  <a:lnTo>
                    <a:pt x="3072" y="1167"/>
                  </a:lnTo>
                  <a:lnTo>
                    <a:pt x="3063" y="1186"/>
                  </a:lnTo>
                  <a:lnTo>
                    <a:pt x="3057" y="1208"/>
                  </a:lnTo>
                  <a:lnTo>
                    <a:pt x="3051" y="1229"/>
                  </a:lnTo>
                  <a:lnTo>
                    <a:pt x="3049" y="1240"/>
                  </a:lnTo>
                  <a:lnTo>
                    <a:pt x="3046" y="1251"/>
                  </a:lnTo>
                  <a:lnTo>
                    <a:pt x="3042" y="1262"/>
                  </a:lnTo>
                  <a:lnTo>
                    <a:pt x="3037" y="1271"/>
                  </a:lnTo>
                  <a:lnTo>
                    <a:pt x="3034" y="1274"/>
                  </a:lnTo>
                  <a:lnTo>
                    <a:pt x="3030" y="1276"/>
                  </a:lnTo>
                  <a:lnTo>
                    <a:pt x="3025" y="1277"/>
                  </a:lnTo>
                  <a:lnTo>
                    <a:pt x="3020" y="1278"/>
                  </a:lnTo>
                  <a:lnTo>
                    <a:pt x="3014" y="1277"/>
                  </a:lnTo>
                  <a:lnTo>
                    <a:pt x="3010" y="1276"/>
                  </a:lnTo>
                  <a:lnTo>
                    <a:pt x="3006" y="1274"/>
                  </a:lnTo>
                  <a:lnTo>
                    <a:pt x="3005" y="1271"/>
                  </a:lnTo>
                  <a:lnTo>
                    <a:pt x="2995" y="1232"/>
                  </a:lnTo>
                  <a:lnTo>
                    <a:pt x="2984" y="1196"/>
                  </a:lnTo>
                  <a:lnTo>
                    <a:pt x="2969" y="1162"/>
                  </a:lnTo>
                  <a:lnTo>
                    <a:pt x="2953" y="1129"/>
                  </a:lnTo>
                  <a:lnTo>
                    <a:pt x="2937" y="1098"/>
                  </a:lnTo>
                  <a:lnTo>
                    <a:pt x="2918" y="1067"/>
                  </a:lnTo>
                  <a:lnTo>
                    <a:pt x="2896" y="1039"/>
                  </a:lnTo>
                  <a:lnTo>
                    <a:pt x="2874" y="1011"/>
                  </a:lnTo>
                  <a:lnTo>
                    <a:pt x="2850" y="987"/>
                  </a:lnTo>
                  <a:lnTo>
                    <a:pt x="2826" y="962"/>
                  </a:lnTo>
                  <a:lnTo>
                    <a:pt x="2799" y="938"/>
                  </a:lnTo>
                  <a:lnTo>
                    <a:pt x="2772" y="917"/>
                  </a:lnTo>
                  <a:lnTo>
                    <a:pt x="2742" y="897"/>
                  </a:lnTo>
                  <a:lnTo>
                    <a:pt x="2713" y="877"/>
                  </a:lnTo>
                  <a:lnTo>
                    <a:pt x="2683" y="859"/>
                  </a:lnTo>
                  <a:lnTo>
                    <a:pt x="2652" y="841"/>
                  </a:lnTo>
                  <a:lnTo>
                    <a:pt x="2619" y="825"/>
                  </a:lnTo>
                  <a:lnTo>
                    <a:pt x="2586" y="809"/>
                  </a:lnTo>
                  <a:lnTo>
                    <a:pt x="2554" y="795"/>
                  </a:lnTo>
                  <a:lnTo>
                    <a:pt x="2519" y="781"/>
                  </a:lnTo>
                  <a:lnTo>
                    <a:pt x="2485" y="769"/>
                  </a:lnTo>
                  <a:lnTo>
                    <a:pt x="2452" y="756"/>
                  </a:lnTo>
                  <a:lnTo>
                    <a:pt x="2417" y="745"/>
                  </a:lnTo>
                  <a:lnTo>
                    <a:pt x="2382" y="734"/>
                  </a:lnTo>
                  <a:lnTo>
                    <a:pt x="2313" y="715"/>
                  </a:lnTo>
                  <a:lnTo>
                    <a:pt x="2244" y="697"/>
                  </a:lnTo>
                  <a:lnTo>
                    <a:pt x="2178" y="681"/>
                  </a:lnTo>
                  <a:lnTo>
                    <a:pt x="2113" y="668"/>
                  </a:lnTo>
                  <a:lnTo>
                    <a:pt x="2080" y="653"/>
                  </a:lnTo>
                  <a:lnTo>
                    <a:pt x="2061" y="643"/>
                  </a:lnTo>
                  <a:lnTo>
                    <a:pt x="2053" y="639"/>
                  </a:lnTo>
                  <a:lnTo>
                    <a:pt x="2048" y="634"/>
                  </a:lnTo>
                  <a:lnTo>
                    <a:pt x="2041" y="627"/>
                  </a:lnTo>
                  <a:lnTo>
                    <a:pt x="2033" y="620"/>
                  </a:lnTo>
                  <a:lnTo>
                    <a:pt x="2033" y="612"/>
                  </a:lnTo>
                  <a:lnTo>
                    <a:pt x="2035" y="602"/>
                  </a:lnTo>
                  <a:lnTo>
                    <a:pt x="2039" y="591"/>
                  </a:lnTo>
                  <a:lnTo>
                    <a:pt x="2042" y="579"/>
                  </a:lnTo>
                  <a:lnTo>
                    <a:pt x="2051" y="554"/>
                  </a:lnTo>
                  <a:lnTo>
                    <a:pt x="2062" y="529"/>
                  </a:lnTo>
                  <a:lnTo>
                    <a:pt x="2071" y="505"/>
                  </a:lnTo>
                  <a:lnTo>
                    <a:pt x="2078" y="485"/>
                  </a:lnTo>
                  <a:lnTo>
                    <a:pt x="2079" y="476"/>
                  </a:lnTo>
                  <a:lnTo>
                    <a:pt x="2080" y="469"/>
                  </a:lnTo>
                  <a:lnTo>
                    <a:pt x="2080" y="467"/>
                  </a:lnTo>
                  <a:lnTo>
                    <a:pt x="2079" y="465"/>
                  </a:lnTo>
                  <a:lnTo>
                    <a:pt x="2078" y="462"/>
                  </a:lnTo>
                  <a:lnTo>
                    <a:pt x="2077" y="461"/>
                  </a:lnTo>
                  <a:lnTo>
                    <a:pt x="2070" y="459"/>
                  </a:lnTo>
                  <a:lnTo>
                    <a:pt x="2062" y="457"/>
                  </a:lnTo>
                  <a:lnTo>
                    <a:pt x="2055" y="457"/>
                  </a:lnTo>
                  <a:lnTo>
                    <a:pt x="2050" y="457"/>
                  </a:lnTo>
                  <a:lnTo>
                    <a:pt x="2036" y="458"/>
                  </a:lnTo>
                  <a:lnTo>
                    <a:pt x="2024" y="461"/>
                  </a:lnTo>
                  <a:lnTo>
                    <a:pt x="2012" y="465"/>
                  </a:lnTo>
                  <a:lnTo>
                    <a:pt x="1999" y="467"/>
                  </a:lnTo>
                  <a:lnTo>
                    <a:pt x="1993" y="467"/>
                  </a:lnTo>
                  <a:lnTo>
                    <a:pt x="1986" y="467"/>
                  </a:lnTo>
                  <a:lnTo>
                    <a:pt x="1978" y="466"/>
                  </a:lnTo>
                  <a:lnTo>
                    <a:pt x="1971" y="463"/>
                  </a:lnTo>
                  <a:lnTo>
                    <a:pt x="1965" y="460"/>
                  </a:lnTo>
                  <a:lnTo>
                    <a:pt x="1958" y="455"/>
                  </a:lnTo>
                  <a:lnTo>
                    <a:pt x="1950" y="449"/>
                  </a:lnTo>
                  <a:lnTo>
                    <a:pt x="1943" y="442"/>
                  </a:lnTo>
                  <a:lnTo>
                    <a:pt x="1936" y="435"/>
                  </a:lnTo>
                  <a:lnTo>
                    <a:pt x="1930" y="429"/>
                  </a:lnTo>
                  <a:lnTo>
                    <a:pt x="1923" y="423"/>
                  </a:lnTo>
                  <a:lnTo>
                    <a:pt x="1917" y="420"/>
                  </a:lnTo>
                  <a:lnTo>
                    <a:pt x="1911" y="417"/>
                  </a:lnTo>
                  <a:lnTo>
                    <a:pt x="1905" y="415"/>
                  </a:lnTo>
                  <a:lnTo>
                    <a:pt x="1899" y="415"/>
                  </a:lnTo>
                  <a:lnTo>
                    <a:pt x="1893" y="415"/>
                  </a:lnTo>
                  <a:lnTo>
                    <a:pt x="1881" y="416"/>
                  </a:lnTo>
                  <a:lnTo>
                    <a:pt x="1870" y="419"/>
                  </a:lnTo>
                  <a:lnTo>
                    <a:pt x="1860" y="420"/>
                  </a:lnTo>
                  <a:lnTo>
                    <a:pt x="1850" y="420"/>
                  </a:lnTo>
                  <a:lnTo>
                    <a:pt x="1846" y="419"/>
                  </a:lnTo>
                  <a:lnTo>
                    <a:pt x="1841" y="416"/>
                  </a:lnTo>
                  <a:lnTo>
                    <a:pt x="1837" y="413"/>
                  </a:lnTo>
                  <a:lnTo>
                    <a:pt x="1832" y="408"/>
                  </a:lnTo>
                  <a:lnTo>
                    <a:pt x="1829" y="404"/>
                  </a:lnTo>
                  <a:lnTo>
                    <a:pt x="1825" y="398"/>
                  </a:lnTo>
                  <a:lnTo>
                    <a:pt x="1822" y="392"/>
                  </a:lnTo>
                  <a:lnTo>
                    <a:pt x="1821" y="386"/>
                  </a:lnTo>
                  <a:lnTo>
                    <a:pt x="1819" y="374"/>
                  </a:lnTo>
                  <a:lnTo>
                    <a:pt x="1819" y="360"/>
                  </a:lnTo>
                  <a:lnTo>
                    <a:pt x="1822" y="334"/>
                  </a:lnTo>
                  <a:lnTo>
                    <a:pt x="1826" y="307"/>
                  </a:lnTo>
                  <a:lnTo>
                    <a:pt x="1828" y="294"/>
                  </a:lnTo>
                  <a:lnTo>
                    <a:pt x="1828" y="281"/>
                  </a:lnTo>
                  <a:lnTo>
                    <a:pt x="1828" y="275"/>
                  </a:lnTo>
                  <a:lnTo>
                    <a:pt x="1826" y="269"/>
                  </a:lnTo>
                  <a:lnTo>
                    <a:pt x="1825" y="263"/>
                  </a:lnTo>
                  <a:lnTo>
                    <a:pt x="1823" y="257"/>
                  </a:lnTo>
                  <a:lnTo>
                    <a:pt x="1820" y="251"/>
                  </a:lnTo>
                  <a:lnTo>
                    <a:pt x="1816" y="247"/>
                  </a:lnTo>
                  <a:lnTo>
                    <a:pt x="1812" y="241"/>
                  </a:lnTo>
                  <a:lnTo>
                    <a:pt x="1807" y="237"/>
                  </a:lnTo>
                  <a:lnTo>
                    <a:pt x="1801" y="232"/>
                  </a:lnTo>
                  <a:lnTo>
                    <a:pt x="1794" y="228"/>
                  </a:lnTo>
                  <a:lnTo>
                    <a:pt x="1786" y="224"/>
                  </a:lnTo>
                  <a:lnTo>
                    <a:pt x="1776" y="220"/>
                  </a:lnTo>
                  <a:lnTo>
                    <a:pt x="1770" y="219"/>
                  </a:lnTo>
                  <a:lnTo>
                    <a:pt x="1766" y="219"/>
                  </a:lnTo>
                  <a:lnTo>
                    <a:pt x="1761" y="219"/>
                  </a:lnTo>
                  <a:lnTo>
                    <a:pt x="1758" y="221"/>
                  </a:lnTo>
                  <a:lnTo>
                    <a:pt x="1755" y="223"/>
                  </a:lnTo>
                  <a:lnTo>
                    <a:pt x="1752" y="227"/>
                  </a:lnTo>
                  <a:lnTo>
                    <a:pt x="1750" y="230"/>
                  </a:lnTo>
                  <a:lnTo>
                    <a:pt x="1748" y="234"/>
                  </a:lnTo>
                  <a:lnTo>
                    <a:pt x="1746" y="247"/>
                  </a:lnTo>
                  <a:lnTo>
                    <a:pt x="1743" y="260"/>
                  </a:lnTo>
                  <a:lnTo>
                    <a:pt x="1743" y="275"/>
                  </a:lnTo>
                  <a:lnTo>
                    <a:pt x="1743" y="292"/>
                  </a:lnTo>
                  <a:lnTo>
                    <a:pt x="1745" y="328"/>
                  </a:lnTo>
                  <a:lnTo>
                    <a:pt x="1746" y="364"/>
                  </a:lnTo>
                  <a:lnTo>
                    <a:pt x="1745" y="380"/>
                  </a:lnTo>
                  <a:lnTo>
                    <a:pt x="1742" y="395"/>
                  </a:lnTo>
                  <a:lnTo>
                    <a:pt x="1739" y="410"/>
                  </a:lnTo>
                  <a:lnTo>
                    <a:pt x="1734" y="421"/>
                  </a:lnTo>
                  <a:lnTo>
                    <a:pt x="1731" y="425"/>
                  </a:lnTo>
                  <a:lnTo>
                    <a:pt x="1727" y="430"/>
                  </a:lnTo>
                  <a:lnTo>
                    <a:pt x="1721" y="432"/>
                  </a:lnTo>
                  <a:lnTo>
                    <a:pt x="1715" y="434"/>
                  </a:lnTo>
                  <a:lnTo>
                    <a:pt x="1710" y="435"/>
                  </a:lnTo>
                  <a:lnTo>
                    <a:pt x="1703" y="435"/>
                  </a:lnTo>
                  <a:lnTo>
                    <a:pt x="1696" y="434"/>
                  </a:lnTo>
                  <a:lnTo>
                    <a:pt x="1688" y="434"/>
                  </a:lnTo>
                  <a:lnTo>
                    <a:pt x="1674" y="431"/>
                  </a:lnTo>
                  <a:lnTo>
                    <a:pt x="1658" y="428"/>
                  </a:lnTo>
                  <a:lnTo>
                    <a:pt x="1643" y="425"/>
                  </a:lnTo>
                  <a:lnTo>
                    <a:pt x="1629" y="425"/>
                  </a:lnTo>
                  <a:lnTo>
                    <a:pt x="1584" y="403"/>
                  </a:lnTo>
                  <a:lnTo>
                    <a:pt x="1541" y="379"/>
                  </a:lnTo>
                  <a:lnTo>
                    <a:pt x="1498" y="355"/>
                  </a:lnTo>
                  <a:lnTo>
                    <a:pt x="1456" y="328"/>
                  </a:lnTo>
                  <a:lnTo>
                    <a:pt x="1414" y="300"/>
                  </a:lnTo>
                  <a:lnTo>
                    <a:pt x="1374" y="272"/>
                  </a:lnTo>
                  <a:lnTo>
                    <a:pt x="1335" y="242"/>
                  </a:lnTo>
                  <a:lnTo>
                    <a:pt x="1294" y="213"/>
                  </a:lnTo>
                  <a:lnTo>
                    <a:pt x="1216" y="155"/>
                  </a:lnTo>
                  <a:lnTo>
                    <a:pt x="1137" y="99"/>
                  </a:lnTo>
                  <a:lnTo>
                    <a:pt x="1097" y="72"/>
                  </a:lnTo>
                  <a:lnTo>
                    <a:pt x="1056" y="46"/>
                  </a:lnTo>
                  <a:lnTo>
                    <a:pt x="1016" y="22"/>
                  </a:lnTo>
                  <a:lnTo>
                    <a:pt x="974" y="0"/>
                  </a:lnTo>
                  <a:lnTo>
                    <a:pt x="972" y="0"/>
                  </a:lnTo>
                  <a:lnTo>
                    <a:pt x="970" y="0"/>
                  </a:lnTo>
                  <a:lnTo>
                    <a:pt x="967" y="1"/>
                  </a:lnTo>
                  <a:lnTo>
                    <a:pt x="964" y="2"/>
                  </a:lnTo>
                  <a:lnTo>
                    <a:pt x="958" y="8"/>
                  </a:lnTo>
                  <a:lnTo>
                    <a:pt x="952" y="16"/>
                  </a:lnTo>
                  <a:lnTo>
                    <a:pt x="941" y="31"/>
                  </a:lnTo>
                  <a:lnTo>
                    <a:pt x="931" y="43"/>
                  </a:lnTo>
                  <a:lnTo>
                    <a:pt x="931" y="58"/>
                  </a:lnTo>
                  <a:lnTo>
                    <a:pt x="932" y="75"/>
                  </a:lnTo>
                  <a:lnTo>
                    <a:pt x="933" y="84"/>
                  </a:lnTo>
                  <a:lnTo>
                    <a:pt x="935" y="91"/>
                  </a:lnTo>
                  <a:lnTo>
                    <a:pt x="936" y="93"/>
                  </a:lnTo>
                  <a:lnTo>
                    <a:pt x="939" y="96"/>
                  </a:lnTo>
                  <a:lnTo>
                    <a:pt x="942" y="98"/>
                  </a:lnTo>
                  <a:lnTo>
                    <a:pt x="945" y="99"/>
                  </a:lnTo>
                  <a:lnTo>
                    <a:pt x="970" y="104"/>
                  </a:lnTo>
                  <a:lnTo>
                    <a:pt x="994" y="111"/>
                  </a:lnTo>
                  <a:lnTo>
                    <a:pt x="1014" y="118"/>
                  </a:lnTo>
                  <a:lnTo>
                    <a:pt x="1032" y="126"/>
                  </a:lnTo>
                  <a:lnTo>
                    <a:pt x="1049" y="133"/>
                  </a:lnTo>
                  <a:lnTo>
                    <a:pt x="1064" y="142"/>
                  </a:lnTo>
                  <a:lnTo>
                    <a:pt x="1079" y="151"/>
                  </a:lnTo>
                  <a:lnTo>
                    <a:pt x="1093" y="162"/>
                  </a:lnTo>
                  <a:lnTo>
                    <a:pt x="1122" y="184"/>
                  </a:lnTo>
                  <a:lnTo>
                    <a:pt x="1152" y="209"/>
                  </a:lnTo>
                  <a:lnTo>
                    <a:pt x="1169" y="222"/>
                  </a:lnTo>
                  <a:lnTo>
                    <a:pt x="1187" y="237"/>
                  </a:lnTo>
                  <a:lnTo>
                    <a:pt x="1207" y="252"/>
                  </a:lnTo>
                  <a:lnTo>
                    <a:pt x="1230" y="268"/>
                  </a:lnTo>
                  <a:lnTo>
                    <a:pt x="1261" y="281"/>
                  </a:lnTo>
                  <a:lnTo>
                    <a:pt x="1300" y="297"/>
                  </a:lnTo>
                  <a:lnTo>
                    <a:pt x="1345" y="318"/>
                  </a:lnTo>
                  <a:lnTo>
                    <a:pt x="1392" y="341"/>
                  </a:lnTo>
                  <a:lnTo>
                    <a:pt x="1414" y="353"/>
                  </a:lnTo>
                  <a:lnTo>
                    <a:pt x="1437" y="367"/>
                  </a:lnTo>
                  <a:lnTo>
                    <a:pt x="1458" y="382"/>
                  </a:lnTo>
                  <a:lnTo>
                    <a:pt x="1477" y="396"/>
                  </a:lnTo>
                  <a:lnTo>
                    <a:pt x="1494" y="412"/>
                  </a:lnTo>
                  <a:lnTo>
                    <a:pt x="1510" y="428"/>
                  </a:lnTo>
                  <a:lnTo>
                    <a:pt x="1516" y="435"/>
                  </a:lnTo>
                  <a:lnTo>
                    <a:pt x="1521" y="443"/>
                  </a:lnTo>
                  <a:lnTo>
                    <a:pt x="1527" y="452"/>
                  </a:lnTo>
                  <a:lnTo>
                    <a:pt x="1530" y="460"/>
                  </a:lnTo>
                  <a:lnTo>
                    <a:pt x="1485" y="461"/>
                  </a:lnTo>
                  <a:lnTo>
                    <a:pt x="1441" y="461"/>
                  </a:lnTo>
                  <a:lnTo>
                    <a:pt x="1398" y="460"/>
                  </a:lnTo>
                  <a:lnTo>
                    <a:pt x="1355" y="458"/>
                  </a:lnTo>
                  <a:lnTo>
                    <a:pt x="1270" y="452"/>
                  </a:lnTo>
                  <a:lnTo>
                    <a:pt x="1187" y="444"/>
                  </a:lnTo>
                  <a:lnTo>
                    <a:pt x="1104" y="435"/>
                  </a:lnTo>
                  <a:lnTo>
                    <a:pt x="1020" y="425"/>
                  </a:lnTo>
                  <a:lnTo>
                    <a:pt x="936" y="414"/>
                  </a:lnTo>
                  <a:lnTo>
                    <a:pt x="852" y="404"/>
                  </a:lnTo>
                  <a:lnTo>
                    <a:pt x="798" y="402"/>
                  </a:lnTo>
                  <a:lnTo>
                    <a:pt x="745" y="400"/>
                  </a:lnTo>
                  <a:lnTo>
                    <a:pt x="692" y="397"/>
                  </a:lnTo>
                  <a:lnTo>
                    <a:pt x="639" y="395"/>
                  </a:lnTo>
                  <a:lnTo>
                    <a:pt x="585" y="392"/>
                  </a:lnTo>
                  <a:lnTo>
                    <a:pt x="532" y="389"/>
                  </a:lnTo>
                  <a:lnTo>
                    <a:pt x="479" y="387"/>
                  </a:lnTo>
                  <a:lnTo>
                    <a:pt x="426" y="385"/>
                  </a:lnTo>
                  <a:lnTo>
                    <a:pt x="373" y="383"/>
                  </a:lnTo>
                  <a:lnTo>
                    <a:pt x="319" y="380"/>
                  </a:lnTo>
                  <a:lnTo>
                    <a:pt x="266" y="378"/>
                  </a:lnTo>
                  <a:lnTo>
                    <a:pt x="213" y="376"/>
                  </a:lnTo>
                  <a:lnTo>
                    <a:pt x="160" y="374"/>
                  </a:lnTo>
                  <a:lnTo>
                    <a:pt x="107" y="371"/>
                  </a:lnTo>
                  <a:lnTo>
                    <a:pt x="54" y="369"/>
                  </a:lnTo>
                  <a:lnTo>
                    <a:pt x="0" y="367"/>
                  </a:lnTo>
                  <a:lnTo>
                    <a:pt x="0" y="382"/>
                  </a:lnTo>
                  <a:lnTo>
                    <a:pt x="0" y="402"/>
                  </a:lnTo>
                  <a:lnTo>
                    <a:pt x="0" y="421"/>
                  </a:lnTo>
                  <a:lnTo>
                    <a:pt x="0" y="435"/>
                  </a:lnTo>
                  <a:lnTo>
                    <a:pt x="62" y="440"/>
                  </a:lnTo>
                  <a:lnTo>
                    <a:pt x="122" y="442"/>
                  </a:lnTo>
                  <a:lnTo>
                    <a:pt x="184" y="446"/>
                  </a:lnTo>
                  <a:lnTo>
                    <a:pt x="246" y="448"/>
                  </a:lnTo>
                  <a:lnTo>
                    <a:pt x="308" y="450"/>
                  </a:lnTo>
                  <a:lnTo>
                    <a:pt x="368" y="451"/>
                  </a:lnTo>
                  <a:lnTo>
                    <a:pt x="430" y="453"/>
                  </a:lnTo>
                  <a:lnTo>
                    <a:pt x="492" y="455"/>
                  </a:lnTo>
                  <a:lnTo>
                    <a:pt x="552" y="457"/>
                  </a:lnTo>
                  <a:lnTo>
                    <a:pt x="613" y="459"/>
                  </a:lnTo>
                  <a:lnTo>
                    <a:pt x="674" y="460"/>
                  </a:lnTo>
                  <a:lnTo>
                    <a:pt x="734" y="463"/>
                  </a:lnTo>
                  <a:lnTo>
                    <a:pt x="794" y="466"/>
                  </a:lnTo>
                  <a:lnTo>
                    <a:pt x="853" y="470"/>
                  </a:lnTo>
                  <a:lnTo>
                    <a:pt x="913" y="474"/>
                  </a:lnTo>
                  <a:lnTo>
                    <a:pt x="971" y="479"/>
                  </a:lnTo>
                  <a:lnTo>
                    <a:pt x="1029" y="485"/>
                  </a:lnTo>
                  <a:lnTo>
                    <a:pt x="1102" y="493"/>
                  </a:lnTo>
                  <a:lnTo>
                    <a:pt x="1184" y="501"/>
                  </a:lnTo>
                  <a:lnTo>
                    <a:pt x="1271" y="508"/>
                  </a:lnTo>
                  <a:lnTo>
                    <a:pt x="1315" y="511"/>
                  </a:lnTo>
                  <a:lnTo>
                    <a:pt x="1357" y="513"/>
                  </a:lnTo>
                  <a:lnTo>
                    <a:pt x="1400" y="514"/>
                  </a:lnTo>
                  <a:lnTo>
                    <a:pt x="1440" y="514"/>
                  </a:lnTo>
                  <a:lnTo>
                    <a:pt x="1480" y="513"/>
                  </a:lnTo>
                  <a:lnTo>
                    <a:pt x="1514" y="510"/>
                  </a:lnTo>
                  <a:lnTo>
                    <a:pt x="1531" y="507"/>
                  </a:lnTo>
                  <a:lnTo>
                    <a:pt x="1547" y="505"/>
                  </a:lnTo>
                  <a:lnTo>
                    <a:pt x="1563" y="503"/>
                  </a:lnTo>
                  <a:lnTo>
                    <a:pt x="1576" y="498"/>
                  </a:lnTo>
                  <a:lnTo>
                    <a:pt x="1608" y="490"/>
                  </a:lnTo>
                  <a:lnTo>
                    <a:pt x="1639" y="483"/>
                  </a:lnTo>
                  <a:lnTo>
                    <a:pt x="1668" y="476"/>
                  </a:lnTo>
                  <a:lnTo>
                    <a:pt x="1696" y="471"/>
                  </a:lnTo>
                  <a:lnTo>
                    <a:pt x="1723" y="469"/>
                  </a:lnTo>
                  <a:lnTo>
                    <a:pt x="1749" y="468"/>
                  </a:lnTo>
                  <a:lnTo>
                    <a:pt x="1762" y="468"/>
                  </a:lnTo>
                  <a:lnTo>
                    <a:pt x="1775" y="469"/>
                  </a:lnTo>
                  <a:lnTo>
                    <a:pt x="1786" y="470"/>
                  </a:lnTo>
                  <a:lnTo>
                    <a:pt x="1798" y="472"/>
                  </a:lnTo>
                  <a:lnTo>
                    <a:pt x="1810" y="476"/>
                  </a:lnTo>
                  <a:lnTo>
                    <a:pt x="1821" y="479"/>
                  </a:lnTo>
                  <a:lnTo>
                    <a:pt x="1832" y="484"/>
                  </a:lnTo>
                  <a:lnTo>
                    <a:pt x="1843" y="489"/>
                  </a:lnTo>
                  <a:lnTo>
                    <a:pt x="1853" y="495"/>
                  </a:lnTo>
                  <a:lnTo>
                    <a:pt x="1864" y="503"/>
                  </a:lnTo>
                  <a:lnTo>
                    <a:pt x="1874" y="511"/>
                  </a:lnTo>
                  <a:lnTo>
                    <a:pt x="1884" y="518"/>
                  </a:lnTo>
                  <a:lnTo>
                    <a:pt x="1893" y="529"/>
                  </a:lnTo>
                  <a:lnTo>
                    <a:pt x="1903" y="539"/>
                  </a:lnTo>
                  <a:lnTo>
                    <a:pt x="1912" y="551"/>
                  </a:lnTo>
                  <a:lnTo>
                    <a:pt x="1921" y="563"/>
                  </a:lnTo>
                  <a:lnTo>
                    <a:pt x="1930" y="577"/>
                  </a:lnTo>
                  <a:lnTo>
                    <a:pt x="1938" y="593"/>
                  </a:lnTo>
                  <a:lnTo>
                    <a:pt x="1947" y="608"/>
                  </a:lnTo>
                  <a:lnTo>
                    <a:pt x="1954" y="625"/>
                  </a:lnTo>
                  <a:lnTo>
                    <a:pt x="1963" y="639"/>
                  </a:lnTo>
                  <a:lnTo>
                    <a:pt x="1975" y="651"/>
                  </a:lnTo>
                  <a:lnTo>
                    <a:pt x="1987" y="662"/>
                  </a:lnTo>
                  <a:lnTo>
                    <a:pt x="2000" y="672"/>
                  </a:lnTo>
                  <a:lnTo>
                    <a:pt x="2015" y="682"/>
                  </a:lnTo>
                  <a:lnTo>
                    <a:pt x="2032" y="692"/>
                  </a:lnTo>
                  <a:lnTo>
                    <a:pt x="2049" y="701"/>
                  </a:lnTo>
                  <a:lnTo>
                    <a:pt x="2066" y="709"/>
                  </a:lnTo>
                  <a:lnTo>
                    <a:pt x="2085" y="717"/>
                  </a:lnTo>
                  <a:lnTo>
                    <a:pt x="2104" y="724"/>
                  </a:lnTo>
                  <a:lnTo>
                    <a:pt x="2124" y="731"/>
                  </a:lnTo>
                  <a:lnTo>
                    <a:pt x="2144" y="737"/>
                  </a:lnTo>
                  <a:lnTo>
                    <a:pt x="2187" y="750"/>
                  </a:lnTo>
                  <a:lnTo>
                    <a:pt x="2231" y="760"/>
                  </a:lnTo>
                  <a:lnTo>
                    <a:pt x="2319" y="780"/>
                  </a:lnTo>
                  <a:lnTo>
                    <a:pt x="2406" y="799"/>
                  </a:lnTo>
                  <a:lnTo>
                    <a:pt x="2446" y="809"/>
                  </a:lnTo>
                  <a:lnTo>
                    <a:pt x="2483" y="822"/>
                  </a:lnTo>
                  <a:lnTo>
                    <a:pt x="2501" y="827"/>
                  </a:lnTo>
                  <a:lnTo>
                    <a:pt x="2517" y="834"/>
                  </a:lnTo>
                  <a:lnTo>
                    <a:pt x="2533" y="841"/>
                  </a:lnTo>
                  <a:lnTo>
                    <a:pt x="2547" y="849"/>
                  </a:lnTo>
                  <a:lnTo>
                    <a:pt x="2585" y="869"/>
                  </a:lnTo>
                  <a:lnTo>
                    <a:pt x="2621" y="890"/>
                  </a:lnTo>
                  <a:lnTo>
                    <a:pt x="2656" y="910"/>
                  </a:lnTo>
                  <a:lnTo>
                    <a:pt x="2689" y="932"/>
                  </a:lnTo>
                  <a:lnTo>
                    <a:pt x="2720" y="953"/>
                  </a:lnTo>
                  <a:lnTo>
                    <a:pt x="2749" y="974"/>
                  </a:lnTo>
                  <a:lnTo>
                    <a:pt x="2777" y="998"/>
                  </a:lnTo>
                  <a:lnTo>
                    <a:pt x="2803" y="1022"/>
                  </a:lnTo>
                  <a:lnTo>
                    <a:pt x="2815" y="1036"/>
                  </a:lnTo>
                  <a:lnTo>
                    <a:pt x="2828" y="1049"/>
                  </a:lnTo>
                  <a:lnTo>
                    <a:pt x="2839" y="1063"/>
                  </a:lnTo>
                  <a:lnTo>
                    <a:pt x="2850" y="1077"/>
                  </a:lnTo>
                  <a:lnTo>
                    <a:pt x="2861" y="1093"/>
                  </a:lnTo>
                  <a:lnTo>
                    <a:pt x="2872" y="1109"/>
                  </a:lnTo>
                  <a:lnTo>
                    <a:pt x="2882" y="1125"/>
                  </a:lnTo>
                  <a:lnTo>
                    <a:pt x="2891" y="1141"/>
                  </a:lnTo>
                  <a:lnTo>
                    <a:pt x="2900" y="1159"/>
                  </a:lnTo>
                  <a:lnTo>
                    <a:pt x="2909" y="1179"/>
                  </a:lnTo>
                  <a:lnTo>
                    <a:pt x="2916" y="1198"/>
                  </a:lnTo>
                  <a:lnTo>
                    <a:pt x="2924" y="1218"/>
                  </a:lnTo>
                  <a:lnTo>
                    <a:pt x="2932" y="1239"/>
                  </a:lnTo>
                  <a:lnTo>
                    <a:pt x="2939" y="1260"/>
                  </a:lnTo>
                  <a:lnTo>
                    <a:pt x="2946" y="1284"/>
                  </a:lnTo>
                  <a:lnTo>
                    <a:pt x="2951" y="1308"/>
                  </a:lnTo>
                  <a:lnTo>
                    <a:pt x="2955" y="1324"/>
                  </a:lnTo>
                  <a:lnTo>
                    <a:pt x="2958" y="1342"/>
                  </a:lnTo>
                  <a:lnTo>
                    <a:pt x="2960" y="1359"/>
                  </a:lnTo>
                  <a:lnTo>
                    <a:pt x="2962" y="1378"/>
                  </a:lnTo>
                  <a:lnTo>
                    <a:pt x="2965" y="1415"/>
                  </a:lnTo>
                  <a:lnTo>
                    <a:pt x="2966" y="1455"/>
                  </a:lnTo>
                  <a:lnTo>
                    <a:pt x="2965" y="1495"/>
                  </a:lnTo>
                  <a:lnTo>
                    <a:pt x="2964" y="1537"/>
                  </a:lnTo>
                  <a:lnTo>
                    <a:pt x="2961" y="1578"/>
                  </a:lnTo>
                  <a:lnTo>
                    <a:pt x="2958" y="1622"/>
                  </a:lnTo>
                  <a:lnTo>
                    <a:pt x="2950" y="1711"/>
                  </a:lnTo>
                  <a:lnTo>
                    <a:pt x="2942" y="1802"/>
                  </a:lnTo>
                  <a:lnTo>
                    <a:pt x="2939" y="1848"/>
                  </a:lnTo>
                  <a:lnTo>
                    <a:pt x="2938" y="1894"/>
                  </a:lnTo>
                  <a:lnTo>
                    <a:pt x="2936" y="1940"/>
                  </a:lnTo>
                  <a:lnTo>
                    <a:pt x="2937" y="1986"/>
                  </a:lnTo>
                  <a:lnTo>
                    <a:pt x="2932" y="1999"/>
                  </a:lnTo>
                  <a:lnTo>
                    <a:pt x="2927" y="2011"/>
                  </a:lnTo>
                  <a:lnTo>
                    <a:pt x="2920" y="2024"/>
                  </a:lnTo>
                  <a:lnTo>
                    <a:pt x="2912" y="2036"/>
                  </a:lnTo>
                  <a:lnTo>
                    <a:pt x="2904" y="2048"/>
                  </a:lnTo>
                  <a:lnTo>
                    <a:pt x="2895" y="2060"/>
                  </a:lnTo>
                  <a:lnTo>
                    <a:pt x="2885" y="2071"/>
                  </a:lnTo>
                  <a:lnTo>
                    <a:pt x="2875" y="2081"/>
                  </a:lnTo>
                  <a:lnTo>
                    <a:pt x="2852" y="2101"/>
                  </a:lnTo>
                  <a:lnTo>
                    <a:pt x="2829" y="2121"/>
                  </a:lnTo>
                  <a:lnTo>
                    <a:pt x="2803" y="2139"/>
                  </a:lnTo>
                  <a:lnTo>
                    <a:pt x="2777" y="2157"/>
                  </a:lnTo>
                  <a:lnTo>
                    <a:pt x="2724" y="2190"/>
                  </a:lnTo>
                  <a:lnTo>
                    <a:pt x="2674" y="2220"/>
                  </a:lnTo>
                  <a:lnTo>
                    <a:pt x="2650" y="2236"/>
                  </a:lnTo>
                  <a:lnTo>
                    <a:pt x="2630" y="2251"/>
                  </a:lnTo>
                  <a:lnTo>
                    <a:pt x="2611" y="2265"/>
                  </a:lnTo>
                  <a:lnTo>
                    <a:pt x="2595" y="2280"/>
                  </a:lnTo>
                  <a:lnTo>
                    <a:pt x="2573" y="2304"/>
                  </a:lnTo>
                  <a:lnTo>
                    <a:pt x="2553" y="2328"/>
                  </a:lnTo>
                  <a:lnTo>
                    <a:pt x="2535" y="2353"/>
                  </a:lnTo>
                  <a:lnTo>
                    <a:pt x="2518" y="2376"/>
                  </a:lnTo>
                  <a:lnTo>
                    <a:pt x="2502" y="2400"/>
                  </a:lnTo>
                  <a:lnTo>
                    <a:pt x="2489" y="2422"/>
                  </a:lnTo>
                  <a:lnTo>
                    <a:pt x="2478" y="2447"/>
                  </a:lnTo>
                  <a:lnTo>
                    <a:pt x="2467" y="2471"/>
                  </a:lnTo>
                  <a:lnTo>
                    <a:pt x="2458" y="2495"/>
                  </a:lnTo>
                  <a:lnTo>
                    <a:pt x="2451" y="2520"/>
                  </a:lnTo>
                  <a:lnTo>
                    <a:pt x="2445" y="2546"/>
                  </a:lnTo>
                  <a:lnTo>
                    <a:pt x="2440" y="2573"/>
                  </a:lnTo>
                  <a:lnTo>
                    <a:pt x="2436" y="2600"/>
                  </a:lnTo>
                  <a:lnTo>
                    <a:pt x="2434" y="2629"/>
                  </a:lnTo>
                  <a:lnTo>
                    <a:pt x="2433" y="2658"/>
                  </a:lnTo>
                  <a:lnTo>
                    <a:pt x="2432" y="2689"/>
                  </a:lnTo>
                  <a:lnTo>
                    <a:pt x="2447" y="2741"/>
                  </a:lnTo>
                  <a:lnTo>
                    <a:pt x="2463" y="2787"/>
                  </a:lnTo>
                  <a:lnTo>
                    <a:pt x="2471" y="2808"/>
                  </a:lnTo>
                  <a:lnTo>
                    <a:pt x="2479" y="2827"/>
                  </a:lnTo>
                  <a:lnTo>
                    <a:pt x="2487" y="2845"/>
                  </a:lnTo>
                  <a:lnTo>
                    <a:pt x="2495" y="2863"/>
                  </a:lnTo>
                  <a:lnTo>
                    <a:pt x="2504" y="2879"/>
                  </a:lnTo>
                  <a:lnTo>
                    <a:pt x="2512" y="2894"/>
                  </a:lnTo>
                  <a:lnTo>
                    <a:pt x="2522" y="2908"/>
                  </a:lnTo>
                  <a:lnTo>
                    <a:pt x="2531" y="2921"/>
                  </a:lnTo>
                  <a:lnTo>
                    <a:pt x="2542" y="2933"/>
                  </a:lnTo>
                  <a:lnTo>
                    <a:pt x="2552" y="2944"/>
                  </a:lnTo>
                  <a:lnTo>
                    <a:pt x="2563" y="2955"/>
                  </a:lnTo>
                  <a:lnTo>
                    <a:pt x="2574" y="2964"/>
                  </a:lnTo>
                  <a:lnTo>
                    <a:pt x="2586" y="2975"/>
                  </a:lnTo>
                  <a:lnTo>
                    <a:pt x="2600" y="2982"/>
                  </a:lnTo>
                  <a:lnTo>
                    <a:pt x="2613" y="2991"/>
                  </a:lnTo>
                  <a:lnTo>
                    <a:pt x="2627" y="2998"/>
                  </a:lnTo>
                  <a:lnTo>
                    <a:pt x="2641" y="3006"/>
                  </a:lnTo>
                  <a:lnTo>
                    <a:pt x="2658" y="3013"/>
                  </a:lnTo>
                  <a:lnTo>
                    <a:pt x="2674" y="3019"/>
                  </a:lnTo>
                  <a:lnTo>
                    <a:pt x="2692" y="3026"/>
                  </a:lnTo>
                  <a:lnTo>
                    <a:pt x="2730" y="3037"/>
                  </a:lnTo>
                  <a:lnTo>
                    <a:pt x="2772" y="3050"/>
                  </a:lnTo>
                  <a:lnTo>
                    <a:pt x="2819" y="3062"/>
                  </a:lnTo>
                  <a:lnTo>
                    <a:pt x="2870" y="3076"/>
                  </a:lnTo>
                  <a:lnTo>
                    <a:pt x="2875" y="3083"/>
                  </a:lnTo>
                  <a:lnTo>
                    <a:pt x="2878" y="3094"/>
                  </a:lnTo>
                  <a:lnTo>
                    <a:pt x="2882" y="3104"/>
                  </a:lnTo>
                  <a:lnTo>
                    <a:pt x="2883" y="3116"/>
                  </a:lnTo>
                  <a:lnTo>
                    <a:pt x="2884" y="3129"/>
                  </a:lnTo>
                  <a:lnTo>
                    <a:pt x="2884" y="3143"/>
                  </a:lnTo>
                  <a:lnTo>
                    <a:pt x="2884" y="3157"/>
                  </a:lnTo>
                  <a:lnTo>
                    <a:pt x="2883" y="3173"/>
                  </a:lnTo>
                  <a:lnTo>
                    <a:pt x="2877" y="3239"/>
                  </a:lnTo>
                  <a:lnTo>
                    <a:pt x="2869" y="3310"/>
                  </a:lnTo>
                  <a:lnTo>
                    <a:pt x="2866" y="3345"/>
                  </a:lnTo>
                  <a:lnTo>
                    <a:pt x="2865" y="3379"/>
                  </a:lnTo>
                  <a:lnTo>
                    <a:pt x="2865" y="3394"/>
                  </a:lnTo>
                  <a:lnTo>
                    <a:pt x="2866" y="3410"/>
                  </a:lnTo>
                  <a:lnTo>
                    <a:pt x="2868" y="3425"/>
                  </a:lnTo>
                  <a:lnTo>
                    <a:pt x="2870" y="3438"/>
                  </a:lnTo>
                  <a:lnTo>
                    <a:pt x="2874" y="3452"/>
                  </a:lnTo>
                  <a:lnTo>
                    <a:pt x="2878" y="3464"/>
                  </a:lnTo>
                  <a:lnTo>
                    <a:pt x="2884" y="3474"/>
                  </a:lnTo>
                  <a:lnTo>
                    <a:pt x="2891" y="3484"/>
                  </a:lnTo>
                  <a:lnTo>
                    <a:pt x="2900" y="3493"/>
                  </a:lnTo>
                  <a:lnTo>
                    <a:pt x="2909" y="3500"/>
                  </a:lnTo>
                  <a:lnTo>
                    <a:pt x="2920" y="3505"/>
                  </a:lnTo>
                  <a:lnTo>
                    <a:pt x="2932" y="3509"/>
                  </a:lnTo>
                  <a:lnTo>
                    <a:pt x="2986" y="3522"/>
                  </a:lnTo>
                  <a:lnTo>
                    <a:pt x="3037" y="3534"/>
                  </a:lnTo>
                  <a:lnTo>
                    <a:pt x="3085" y="3544"/>
                  </a:lnTo>
                  <a:lnTo>
                    <a:pt x="3130" y="3553"/>
                  </a:lnTo>
                  <a:lnTo>
                    <a:pt x="3171" y="3559"/>
                  </a:lnTo>
                  <a:lnTo>
                    <a:pt x="3212" y="3566"/>
                  </a:lnTo>
                  <a:lnTo>
                    <a:pt x="3248" y="3572"/>
                  </a:lnTo>
                  <a:lnTo>
                    <a:pt x="3282" y="3576"/>
                  </a:lnTo>
                  <a:lnTo>
                    <a:pt x="3315" y="3580"/>
                  </a:lnTo>
                  <a:lnTo>
                    <a:pt x="3345" y="3583"/>
                  </a:lnTo>
                  <a:lnTo>
                    <a:pt x="3373" y="3585"/>
                  </a:lnTo>
                  <a:lnTo>
                    <a:pt x="3400" y="3586"/>
                  </a:lnTo>
                  <a:lnTo>
                    <a:pt x="3449" y="3586"/>
                  </a:lnTo>
                  <a:lnTo>
                    <a:pt x="3491" y="3585"/>
                  </a:lnTo>
                  <a:lnTo>
                    <a:pt x="3529" y="3582"/>
                  </a:lnTo>
                  <a:lnTo>
                    <a:pt x="3564" y="3577"/>
                  </a:lnTo>
                  <a:lnTo>
                    <a:pt x="3597" y="3573"/>
                  </a:lnTo>
                  <a:lnTo>
                    <a:pt x="3628" y="3568"/>
                  </a:lnTo>
                  <a:lnTo>
                    <a:pt x="3661" y="3564"/>
                  </a:lnTo>
                  <a:lnTo>
                    <a:pt x="3693" y="3560"/>
                  </a:lnTo>
                  <a:lnTo>
                    <a:pt x="3728" y="3559"/>
                  </a:lnTo>
                  <a:lnTo>
                    <a:pt x="3765" y="3559"/>
                  </a:lnTo>
                  <a:lnTo>
                    <a:pt x="3810" y="3559"/>
                  </a:lnTo>
                  <a:lnTo>
                    <a:pt x="3855" y="3558"/>
                  </a:lnTo>
                  <a:lnTo>
                    <a:pt x="3901" y="3557"/>
                  </a:lnTo>
                  <a:lnTo>
                    <a:pt x="3948" y="3556"/>
                  </a:lnTo>
                  <a:lnTo>
                    <a:pt x="3995" y="3555"/>
                  </a:lnTo>
                  <a:lnTo>
                    <a:pt x="4042" y="3554"/>
                  </a:lnTo>
                  <a:lnTo>
                    <a:pt x="4088" y="3554"/>
                  </a:lnTo>
                  <a:lnTo>
                    <a:pt x="4132" y="3553"/>
                  </a:lnTo>
                  <a:lnTo>
                    <a:pt x="4133" y="3540"/>
                  </a:lnTo>
                  <a:lnTo>
                    <a:pt x="4137" y="3525"/>
                  </a:lnTo>
                  <a:lnTo>
                    <a:pt x="4140" y="3509"/>
                  </a:lnTo>
                  <a:lnTo>
                    <a:pt x="4141" y="3495"/>
                  </a:lnTo>
                  <a:lnTo>
                    <a:pt x="4070" y="3495"/>
                  </a:lnTo>
                  <a:lnTo>
                    <a:pt x="3997" y="3496"/>
                  </a:lnTo>
                  <a:lnTo>
                    <a:pt x="3924" y="3499"/>
                  </a:lnTo>
                  <a:lnTo>
                    <a:pt x="3852" y="3503"/>
                  </a:lnTo>
                  <a:lnTo>
                    <a:pt x="3777" y="3508"/>
                  </a:lnTo>
                  <a:lnTo>
                    <a:pt x="3703" y="3512"/>
                  </a:lnTo>
                  <a:lnTo>
                    <a:pt x="3629" y="3517"/>
                  </a:lnTo>
                  <a:lnTo>
                    <a:pt x="3554" y="3520"/>
                  </a:lnTo>
                  <a:lnTo>
                    <a:pt x="3480" y="3522"/>
                  </a:lnTo>
                  <a:lnTo>
                    <a:pt x="3407" y="3523"/>
                  </a:lnTo>
                  <a:lnTo>
                    <a:pt x="3370" y="3522"/>
                  </a:lnTo>
                  <a:lnTo>
                    <a:pt x="3333" y="3521"/>
                  </a:lnTo>
                  <a:lnTo>
                    <a:pt x="3297" y="3520"/>
                  </a:lnTo>
                  <a:lnTo>
                    <a:pt x="3261" y="3518"/>
                  </a:lnTo>
                  <a:lnTo>
                    <a:pt x="3225" y="3514"/>
                  </a:lnTo>
                  <a:lnTo>
                    <a:pt x="3189" y="3511"/>
                  </a:lnTo>
                  <a:lnTo>
                    <a:pt x="3153" y="3507"/>
                  </a:lnTo>
                  <a:lnTo>
                    <a:pt x="3118" y="3501"/>
                  </a:lnTo>
                  <a:lnTo>
                    <a:pt x="3084" y="3494"/>
                  </a:lnTo>
                  <a:lnTo>
                    <a:pt x="3049" y="3486"/>
                  </a:lnTo>
                  <a:lnTo>
                    <a:pt x="3015" y="3479"/>
                  </a:lnTo>
                  <a:lnTo>
                    <a:pt x="2982" y="3468"/>
                  </a:lnTo>
                  <a:lnTo>
                    <a:pt x="2970" y="3465"/>
                  </a:lnTo>
                  <a:lnTo>
                    <a:pt x="2961" y="3459"/>
                  </a:lnTo>
                  <a:lnTo>
                    <a:pt x="2953" y="3454"/>
                  </a:lnTo>
                  <a:lnTo>
                    <a:pt x="2947" y="3446"/>
                  </a:lnTo>
                  <a:lnTo>
                    <a:pt x="2940" y="3438"/>
                  </a:lnTo>
                  <a:lnTo>
                    <a:pt x="2934" y="3429"/>
                  </a:lnTo>
                  <a:lnTo>
                    <a:pt x="2930" y="3419"/>
                  </a:lnTo>
                  <a:lnTo>
                    <a:pt x="2927" y="3408"/>
                  </a:lnTo>
                  <a:lnTo>
                    <a:pt x="2923" y="3397"/>
                  </a:lnTo>
                  <a:lnTo>
                    <a:pt x="2921" y="3384"/>
                  </a:lnTo>
                  <a:lnTo>
                    <a:pt x="2919" y="3372"/>
                  </a:lnTo>
                  <a:lnTo>
                    <a:pt x="2919" y="3358"/>
                  </a:lnTo>
                  <a:lnTo>
                    <a:pt x="2918" y="3330"/>
                  </a:lnTo>
                  <a:lnTo>
                    <a:pt x="2920" y="3301"/>
                  </a:lnTo>
                  <a:lnTo>
                    <a:pt x="2923" y="3271"/>
                  </a:lnTo>
                  <a:lnTo>
                    <a:pt x="2929" y="3241"/>
                  </a:lnTo>
                  <a:lnTo>
                    <a:pt x="2934" y="3211"/>
                  </a:lnTo>
                  <a:lnTo>
                    <a:pt x="2941" y="3182"/>
                  </a:lnTo>
                  <a:lnTo>
                    <a:pt x="2949" y="3155"/>
                  </a:lnTo>
                  <a:lnTo>
                    <a:pt x="2957" y="3129"/>
                  </a:lnTo>
                  <a:lnTo>
                    <a:pt x="2964" y="3106"/>
                  </a:lnTo>
                  <a:lnTo>
                    <a:pt x="2971" y="3086"/>
                  </a:lnTo>
                  <a:lnTo>
                    <a:pt x="2993" y="3074"/>
                  </a:lnTo>
                  <a:lnTo>
                    <a:pt x="3014" y="3064"/>
                  </a:lnTo>
                  <a:lnTo>
                    <a:pt x="3034" y="3055"/>
                  </a:lnTo>
                  <a:lnTo>
                    <a:pt x="3056" y="3047"/>
                  </a:lnTo>
                  <a:lnTo>
                    <a:pt x="3097" y="3033"/>
                  </a:lnTo>
                  <a:lnTo>
                    <a:pt x="3139" y="3018"/>
                  </a:lnTo>
                  <a:lnTo>
                    <a:pt x="3159" y="3012"/>
                  </a:lnTo>
                  <a:lnTo>
                    <a:pt x="3180" y="3004"/>
                  </a:lnTo>
                  <a:lnTo>
                    <a:pt x="3200" y="2995"/>
                  </a:lnTo>
                  <a:lnTo>
                    <a:pt x="3222" y="2983"/>
                  </a:lnTo>
                  <a:lnTo>
                    <a:pt x="3243" y="2972"/>
                  </a:lnTo>
                  <a:lnTo>
                    <a:pt x="3264" y="2959"/>
                  </a:lnTo>
                  <a:lnTo>
                    <a:pt x="3287" y="2943"/>
                  </a:lnTo>
                  <a:lnTo>
                    <a:pt x="3309" y="2925"/>
                  </a:lnTo>
                  <a:lnTo>
                    <a:pt x="3327" y="2890"/>
                  </a:lnTo>
                  <a:lnTo>
                    <a:pt x="3344" y="2857"/>
                  </a:lnTo>
                  <a:lnTo>
                    <a:pt x="3359" y="2823"/>
                  </a:lnTo>
                  <a:lnTo>
                    <a:pt x="3372" y="2790"/>
                  </a:lnTo>
                  <a:lnTo>
                    <a:pt x="3385" y="2759"/>
                  </a:lnTo>
                  <a:lnTo>
                    <a:pt x="3394" y="2726"/>
                  </a:lnTo>
                  <a:lnTo>
                    <a:pt x="3402" y="2696"/>
                  </a:lnTo>
                  <a:lnTo>
                    <a:pt x="3409" y="2666"/>
                  </a:lnTo>
                  <a:lnTo>
                    <a:pt x="3414" y="2636"/>
                  </a:lnTo>
                  <a:lnTo>
                    <a:pt x="3417" y="2605"/>
                  </a:lnTo>
                  <a:lnTo>
                    <a:pt x="3418" y="2577"/>
                  </a:lnTo>
                  <a:lnTo>
                    <a:pt x="3418" y="2548"/>
                  </a:lnTo>
                  <a:lnTo>
                    <a:pt x="3416" y="2520"/>
                  </a:lnTo>
                  <a:lnTo>
                    <a:pt x="3413" y="2493"/>
                  </a:lnTo>
                  <a:lnTo>
                    <a:pt x="3407" y="2465"/>
                  </a:lnTo>
                  <a:lnTo>
                    <a:pt x="3400" y="2439"/>
                  </a:lnTo>
                  <a:lnTo>
                    <a:pt x="3392" y="2412"/>
                  </a:lnTo>
                  <a:lnTo>
                    <a:pt x="3382" y="2386"/>
                  </a:lnTo>
                  <a:lnTo>
                    <a:pt x="3371" y="2362"/>
                  </a:lnTo>
                  <a:lnTo>
                    <a:pt x="3358" y="2336"/>
                  </a:lnTo>
                  <a:lnTo>
                    <a:pt x="3343" y="2312"/>
                  </a:lnTo>
                  <a:lnTo>
                    <a:pt x="3326" y="2288"/>
                  </a:lnTo>
                  <a:lnTo>
                    <a:pt x="3308" y="2264"/>
                  </a:lnTo>
                  <a:lnTo>
                    <a:pt x="3289" y="2240"/>
                  </a:lnTo>
                  <a:lnTo>
                    <a:pt x="3268" y="2217"/>
                  </a:lnTo>
                  <a:lnTo>
                    <a:pt x="3245" y="2194"/>
                  </a:lnTo>
                  <a:lnTo>
                    <a:pt x="3221" y="2172"/>
                  </a:lnTo>
                  <a:lnTo>
                    <a:pt x="3196" y="2149"/>
                  </a:lnTo>
                  <a:lnTo>
                    <a:pt x="3168" y="2128"/>
                  </a:lnTo>
                  <a:lnTo>
                    <a:pt x="3140" y="2106"/>
                  </a:lnTo>
                  <a:lnTo>
                    <a:pt x="3110" y="2084"/>
                  </a:lnTo>
                  <a:lnTo>
                    <a:pt x="3078" y="2064"/>
                  </a:lnTo>
                  <a:lnTo>
                    <a:pt x="3066" y="2042"/>
                  </a:lnTo>
                  <a:lnTo>
                    <a:pt x="3055" y="2019"/>
                  </a:lnTo>
                  <a:lnTo>
                    <a:pt x="3043" y="1998"/>
                  </a:lnTo>
                  <a:lnTo>
                    <a:pt x="3031" y="1975"/>
                  </a:lnTo>
                  <a:lnTo>
                    <a:pt x="3031" y="1906"/>
                  </a:lnTo>
                  <a:lnTo>
                    <a:pt x="3030" y="1839"/>
                  </a:lnTo>
                  <a:lnTo>
                    <a:pt x="3029" y="1772"/>
                  </a:lnTo>
                  <a:lnTo>
                    <a:pt x="3028" y="1706"/>
                  </a:lnTo>
                  <a:lnTo>
                    <a:pt x="3028" y="1642"/>
                  </a:lnTo>
                  <a:lnTo>
                    <a:pt x="3030" y="1578"/>
                  </a:lnTo>
                  <a:lnTo>
                    <a:pt x="3032" y="1548"/>
                  </a:lnTo>
                  <a:lnTo>
                    <a:pt x="3034" y="1516"/>
                  </a:lnTo>
                  <a:lnTo>
                    <a:pt x="3038" y="1486"/>
                  </a:lnTo>
                  <a:lnTo>
                    <a:pt x="3041" y="1456"/>
                  </a:lnTo>
                  <a:lnTo>
                    <a:pt x="3046" y="1425"/>
                  </a:lnTo>
                  <a:lnTo>
                    <a:pt x="3051" y="1396"/>
                  </a:lnTo>
                  <a:lnTo>
                    <a:pt x="3058" y="1367"/>
                  </a:lnTo>
                  <a:lnTo>
                    <a:pt x="3066" y="1338"/>
                  </a:lnTo>
                  <a:lnTo>
                    <a:pt x="3075" y="1310"/>
                  </a:lnTo>
                  <a:lnTo>
                    <a:pt x="3085" y="1282"/>
                  </a:lnTo>
                  <a:lnTo>
                    <a:pt x="3096" y="1254"/>
                  </a:lnTo>
                  <a:lnTo>
                    <a:pt x="3108" y="1226"/>
                  </a:lnTo>
                  <a:lnTo>
                    <a:pt x="3122" y="1199"/>
                  </a:lnTo>
                  <a:lnTo>
                    <a:pt x="3138" y="1172"/>
                  </a:lnTo>
                  <a:lnTo>
                    <a:pt x="3154" y="1146"/>
                  </a:lnTo>
                  <a:lnTo>
                    <a:pt x="3173" y="1119"/>
                  </a:lnTo>
                  <a:lnTo>
                    <a:pt x="3194" y="1093"/>
                  </a:lnTo>
                  <a:lnTo>
                    <a:pt x="3216" y="1069"/>
                  </a:lnTo>
                  <a:lnTo>
                    <a:pt x="3240" y="1043"/>
                  </a:lnTo>
                  <a:lnTo>
                    <a:pt x="3266" y="1018"/>
                  </a:lnTo>
                  <a:lnTo>
                    <a:pt x="3279" y="1007"/>
                  </a:lnTo>
                  <a:lnTo>
                    <a:pt x="3292" y="996"/>
                  </a:lnTo>
                  <a:lnTo>
                    <a:pt x="3307" y="984"/>
                  </a:lnTo>
                  <a:lnTo>
                    <a:pt x="3322" y="973"/>
                  </a:lnTo>
                  <a:lnTo>
                    <a:pt x="3354" y="952"/>
                  </a:lnTo>
                  <a:lnTo>
                    <a:pt x="3389" y="932"/>
                  </a:lnTo>
                  <a:lnTo>
                    <a:pt x="3425" y="911"/>
                  </a:lnTo>
                  <a:lnTo>
                    <a:pt x="3462" y="893"/>
                  </a:lnTo>
                  <a:lnTo>
                    <a:pt x="3501" y="875"/>
                  </a:lnTo>
                  <a:lnTo>
                    <a:pt x="3541" y="859"/>
                  </a:lnTo>
                  <a:lnTo>
                    <a:pt x="3581" y="843"/>
                  </a:lnTo>
                  <a:lnTo>
                    <a:pt x="3620" y="827"/>
                  </a:lnTo>
                  <a:lnTo>
                    <a:pt x="3661" y="814"/>
                  </a:lnTo>
                  <a:lnTo>
                    <a:pt x="3701" y="801"/>
                  </a:lnTo>
                  <a:lnTo>
                    <a:pt x="3740" y="789"/>
                  </a:lnTo>
                  <a:lnTo>
                    <a:pt x="3777" y="779"/>
                  </a:lnTo>
                  <a:lnTo>
                    <a:pt x="3814" y="770"/>
                  </a:lnTo>
                  <a:lnTo>
                    <a:pt x="3849" y="76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77" name="Freeform 23"/>
            <p:cNvSpPr>
              <a:spLocks/>
            </p:cNvSpPr>
            <p:nvPr/>
          </p:nvSpPr>
          <p:spPr bwMode="auto">
            <a:xfrm>
              <a:off x="3025" y="2858"/>
              <a:ext cx="698" cy="226"/>
            </a:xfrm>
            <a:custGeom>
              <a:avLst/>
              <a:gdLst>
                <a:gd name="T0" fmla="*/ 1603 w 2794"/>
                <a:gd name="T1" fmla="*/ 732 h 904"/>
                <a:gd name="T2" fmla="*/ 1399 w 2794"/>
                <a:gd name="T3" fmla="*/ 673 h 904"/>
                <a:gd name="T4" fmla="*/ 1287 w 2794"/>
                <a:gd name="T5" fmla="*/ 627 h 904"/>
                <a:gd name="T6" fmla="*/ 1181 w 2794"/>
                <a:gd name="T7" fmla="*/ 572 h 904"/>
                <a:gd name="T8" fmla="*/ 1085 w 2794"/>
                <a:gd name="T9" fmla="*/ 506 h 904"/>
                <a:gd name="T10" fmla="*/ 996 w 2794"/>
                <a:gd name="T11" fmla="*/ 426 h 904"/>
                <a:gd name="T12" fmla="*/ 918 w 2794"/>
                <a:gd name="T13" fmla="*/ 358 h 904"/>
                <a:gd name="T14" fmla="*/ 881 w 2794"/>
                <a:gd name="T15" fmla="*/ 364 h 904"/>
                <a:gd name="T16" fmla="*/ 849 w 2794"/>
                <a:gd name="T17" fmla="*/ 407 h 904"/>
                <a:gd name="T18" fmla="*/ 797 w 2794"/>
                <a:gd name="T19" fmla="*/ 461 h 904"/>
                <a:gd name="T20" fmla="*/ 666 w 2794"/>
                <a:gd name="T21" fmla="*/ 559 h 904"/>
                <a:gd name="T22" fmla="*/ 579 w 2794"/>
                <a:gd name="T23" fmla="*/ 602 h 904"/>
                <a:gd name="T24" fmla="*/ 508 w 2794"/>
                <a:gd name="T25" fmla="*/ 624 h 904"/>
                <a:gd name="T26" fmla="*/ 434 w 2794"/>
                <a:gd name="T27" fmla="*/ 632 h 904"/>
                <a:gd name="T28" fmla="*/ 357 w 2794"/>
                <a:gd name="T29" fmla="*/ 625 h 904"/>
                <a:gd name="T30" fmla="*/ 281 w 2794"/>
                <a:gd name="T31" fmla="*/ 600 h 904"/>
                <a:gd name="T32" fmla="*/ 191 w 2794"/>
                <a:gd name="T33" fmla="*/ 552 h 904"/>
                <a:gd name="T34" fmla="*/ 125 w 2794"/>
                <a:gd name="T35" fmla="*/ 490 h 904"/>
                <a:gd name="T36" fmla="*/ 42 w 2794"/>
                <a:gd name="T37" fmla="*/ 395 h 904"/>
                <a:gd name="T38" fmla="*/ 5 w 2794"/>
                <a:gd name="T39" fmla="*/ 340 h 904"/>
                <a:gd name="T40" fmla="*/ 7 w 2794"/>
                <a:gd name="T41" fmla="*/ 325 h 904"/>
                <a:gd name="T42" fmla="*/ 7 w 2794"/>
                <a:gd name="T43" fmla="*/ 320 h 904"/>
                <a:gd name="T44" fmla="*/ 16 w 2794"/>
                <a:gd name="T45" fmla="*/ 304 h 904"/>
                <a:gd name="T46" fmla="*/ 43 w 2794"/>
                <a:gd name="T47" fmla="*/ 311 h 904"/>
                <a:gd name="T48" fmla="*/ 70 w 2794"/>
                <a:gd name="T49" fmla="*/ 365 h 904"/>
                <a:gd name="T50" fmla="*/ 139 w 2794"/>
                <a:gd name="T51" fmla="*/ 446 h 904"/>
                <a:gd name="T52" fmla="*/ 229 w 2794"/>
                <a:gd name="T53" fmla="*/ 514 h 904"/>
                <a:gd name="T54" fmla="*/ 326 w 2794"/>
                <a:gd name="T55" fmla="*/ 565 h 904"/>
                <a:gd name="T56" fmla="*/ 410 w 2794"/>
                <a:gd name="T57" fmla="*/ 586 h 904"/>
                <a:gd name="T58" fmla="*/ 491 w 2794"/>
                <a:gd name="T59" fmla="*/ 577 h 904"/>
                <a:gd name="T60" fmla="*/ 592 w 2794"/>
                <a:gd name="T61" fmla="*/ 543 h 904"/>
                <a:gd name="T62" fmla="*/ 682 w 2794"/>
                <a:gd name="T63" fmla="*/ 499 h 904"/>
                <a:gd name="T64" fmla="*/ 750 w 2794"/>
                <a:gd name="T65" fmla="*/ 449 h 904"/>
                <a:gd name="T66" fmla="*/ 802 w 2794"/>
                <a:gd name="T67" fmla="*/ 388 h 904"/>
                <a:gd name="T68" fmla="*/ 839 w 2794"/>
                <a:gd name="T69" fmla="*/ 319 h 904"/>
                <a:gd name="T70" fmla="*/ 865 w 2794"/>
                <a:gd name="T71" fmla="*/ 237 h 904"/>
                <a:gd name="T72" fmla="*/ 879 w 2794"/>
                <a:gd name="T73" fmla="*/ 141 h 904"/>
                <a:gd name="T74" fmla="*/ 899 w 2794"/>
                <a:gd name="T75" fmla="*/ 0 h 904"/>
                <a:gd name="T76" fmla="*/ 931 w 2794"/>
                <a:gd name="T77" fmla="*/ 28 h 904"/>
                <a:gd name="T78" fmla="*/ 940 w 2794"/>
                <a:gd name="T79" fmla="*/ 187 h 904"/>
                <a:gd name="T80" fmla="*/ 958 w 2794"/>
                <a:gd name="T81" fmla="*/ 283 h 904"/>
                <a:gd name="T82" fmla="*/ 976 w 2794"/>
                <a:gd name="T83" fmla="*/ 327 h 904"/>
                <a:gd name="T84" fmla="*/ 1007 w 2794"/>
                <a:gd name="T85" fmla="*/ 366 h 904"/>
                <a:gd name="T86" fmla="*/ 1057 w 2794"/>
                <a:gd name="T87" fmla="*/ 410 h 904"/>
                <a:gd name="T88" fmla="*/ 1181 w 2794"/>
                <a:gd name="T89" fmla="*/ 489 h 904"/>
                <a:gd name="T90" fmla="*/ 1371 w 2794"/>
                <a:gd name="T91" fmla="*/ 575 h 904"/>
                <a:gd name="T92" fmla="*/ 1602 w 2794"/>
                <a:gd name="T93" fmla="*/ 645 h 904"/>
                <a:gd name="T94" fmla="*/ 1867 w 2794"/>
                <a:gd name="T95" fmla="*/ 698 h 904"/>
                <a:gd name="T96" fmla="*/ 2148 w 2794"/>
                <a:gd name="T97" fmla="*/ 746 h 904"/>
                <a:gd name="T98" fmla="*/ 2433 w 2794"/>
                <a:gd name="T99" fmla="*/ 791 h 904"/>
                <a:gd name="T100" fmla="*/ 2710 w 2794"/>
                <a:gd name="T101" fmla="*/ 835 h 904"/>
                <a:gd name="T102" fmla="*/ 2791 w 2794"/>
                <a:gd name="T103" fmla="*/ 870 h 904"/>
                <a:gd name="T104" fmla="*/ 2793 w 2794"/>
                <a:gd name="T105" fmla="*/ 892 h 904"/>
                <a:gd name="T106" fmla="*/ 2771 w 2794"/>
                <a:gd name="T107" fmla="*/ 904 h 904"/>
                <a:gd name="T108" fmla="*/ 2684 w 2794"/>
                <a:gd name="T109" fmla="*/ 896 h 904"/>
                <a:gd name="T110" fmla="*/ 2457 w 2794"/>
                <a:gd name="T111" fmla="*/ 870 h 904"/>
                <a:gd name="T112" fmla="*/ 2194 w 2794"/>
                <a:gd name="T113" fmla="*/ 831 h 904"/>
                <a:gd name="T114" fmla="*/ 1939 w 2794"/>
                <a:gd name="T115" fmla="*/ 789 h 9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94"/>
                <a:gd name="T175" fmla="*/ 0 h 904"/>
                <a:gd name="T176" fmla="*/ 2794 w 2794"/>
                <a:gd name="T177" fmla="*/ 904 h 9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94" h="904">
                  <a:moveTo>
                    <a:pt x="1783" y="764"/>
                  </a:moveTo>
                  <a:lnTo>
                    <a:pt x="1723" y="754"/>
                  </a:lnTo>
                  <a:lnTo>
                    <a:pt x="1664" y="744"/>
                  </a:lnTo>
                  <a:lnTo>
                    <a:pt x="1603" y="732"/>
                  </a:lnTo>
                  <a:lnTo>
                    <a:pt x="1545" y="717"/>
                  </a:lnTo>
                  <a:lnTo>
                    <a:pt x="1485" y="701"/>
                  </a:lnTo>
                  <a:lnTo>
                    <a:pt x="1427" y="684"/>
                  </a:lnTo>
                  <a:lnTo>
                    <a:pt x="1399" y="673"/>
                  </a:lnTo>
                  <a:lnTo>
                    <a:pt x="1371" y="662"/>
                  </a:lnTo>
                  <a:lnTo>
                    <a:pt x="1343" y="652"/>
                  </a:lnTo>
                  <a:lnTo>
                    <a:pt x="1315" y="640"/>
                  </a:lnTo>
                  <a:lnTo>
                    <a:pt x="1287" y="627"/>
                  </a:lnTo>
                  <a:lnTo>
                    <a:pt x="1260" y="615"/>
                  </a:lnTo>
                  <a:lnTo>
                    <a:pt x="1234" y="602"/>
                  </a:lnTo>
                  <a:lnTo>
                    <a:pt x="1207" y="587"/>
                  </a:lnTo>
                  <a:lnTo>
                    <a:pt x="1181" y="572"/>
                  </a:lnTo>
                  <a:lnTo>
                    <a:pt x="1156" y="557"/>
                  </a:lnTo>
                  <a:lnTo>
                    <a:pt x="1132" y="541"/>
                  </a:lnTo>
                  <a:lnTo>
                    <a:pt x="1108" y="523"/>
                  </a:lnTo>
                  <a:lnTo>
                    <a:pt x="1085" y="506"/>
                  </a:lnTo>
                  <a:lnTo>
                    <a:pt x="1061" y="487"/>
                  </a:lnTo>
                  <a:lnTo>
                    <a:pt x="1039" y="468"/>
                  </a:lnTo>
                  <a:lnTo>
                    <a:pt x="1017" y="448"/>
                  </a:lnTo>
                  <a:lnTo>
                    <a:pt x="996" y="426"/>
                  </a:lnTo>
                  <a:lnTo>
                    <a:pt x="976" y="404"/>
                  </a:lnTo>
                  <a:lnTo>
                    <a:pt x="957" y="382"/>
                  </a:lnTo>
                  <a:lnTo>
                    <a:pt x="938" y="358"/>
                  </a:lnTo>
                  <a:lnTo>
                    <a:pt x="918" y="358"/>
                  </a:lnTo>
                  <a:lnTo>
                    <a:pt x="905" y="358"/>
                  </a:lnTo>
                  <a:lnTo>
                    <a:pt x="895" y="358"/>
                  </a:lnTo>
                  <a:lnTo>
                    <a:pt x="888" y="360"/>
                  </a:lnTo>
                  <a:lnTo>
                    <a:pt x="881" y="364"/>
                  </a:lnTo>
                  <a:lnTo>
                    <a:pt x="876" y="370"/>
                  </a:lnTo>
                  <a:lnTo>
                    <a:pt x="868" y="380"/>
                  </a:lnTo>
                  <a:lnTo>
                    <a:pt x="858" y="394"/>
                  </a:lnTo>
                  <a:lnTo>
                    <a:pt x="849" y="407"/>
                  </a:lnTo>
                  <a:lnTo>
                    <a:pt x="844" y="415"/>
                  </a:lnTo>
                  <a:lnTo>
                    <a:pt x="840" y="423"/>
                  </a:lnTo>
                  <a:lnTo>
                    <a:pt x="829" y="434"/>
                  </a:lnTo>
                  <a:lnTo>
                    <a:pt x="797" y="461"/>
                  </a:lnTo>
                  <a:lnTo>
                    <a:pt x="766" y="488"/>
                  </a:lnTo>
                  <a:lnTo>
                    <a:pt x="733" y="514"/>
                  </a:lnTo>
                  <a:lnTo>
                    <a:pt x="700" y="538"/>
                  </a:lnTo>
                  <a:lnTo>
                    <a:pt x="666" y="559"/>
                  </a:lnTo>
                  <a:lnTo>
                    <a:pt x="632" y="578"/>
                  </a:lnTo>
                  <a:lnTo>
                    <a:pt x="614" y="587"/>
                  </a:lnTo>
                  <a:lnTo>
                    <a:pt x="596" y="595"/>
                  </a:lnTo>
                  <a:lnTo>
                    <a:pt x="579" y="602"/>
                  </a:lnTo>
                  <a:lnTo>
                    <a:pt x="561" y="608"/>
                  </a:lnTo>
                  <a:lnTo>
                    <a:pt x="544" y="614"/>
                  </a:lnTo>
                  <a:lnTo>
                    <a:pt x="526" y="620"/>
                  </a:lnTo>
                  <a:lnTo>
                    <a:pt x="508" y="624"/>
                  </a:lnTo>
                  <a:lnTo>
                    <a:pt x="489" y="627"/>
                  </a:lnTo>
                  <a:lnTo>
                    <a:pt x="471" y="630"/>
                  </a:lnTo>
                  <a:lnTo>
                    <a:pt x="451" y="632"/>
                  </a:lnTo>
                  <a:lnTo>
                    <a:pt x="434" y="632"/>
                  </a:lnTo>
                  <a:lnTo>
                    <a:pt x="414" y="632"/>
                  </a:lnTo>
                  <a:lnTo>
                    <a:pt x="395" y="631"/>
                  </a:lnTo>
                  <a:lnTo>
                    <a:pt x="376" y="629"/>
                  </a:lnTo>
                  <a:lnTo>
                    <a:pt x="357" y="625"/>
                  </a:lnTo>
                  <a:lnTo>
                    <a:pt x="338" y="621"/>
                  </a:lnTo>
                  <a:lnTo>
                    <a:pt x="319" y="615"/>
                  </a:lnTo>
                  <a:lnTo>
                    <a:pt x="300" y="608"/>
                  </a:lnTo>
                  <a:lnTo>
                    <a:pt x="281" y="600"/>
                  </a:lnTo>
                  <a:lnTo>
                    <a:pt x="261" y="590"/>
                  </a:lnTo>
                  <a:lnTo>
                    <a:pt x="230" y="575"/>
                  </a:lnTo>
                  <a:lnTo>
                    <a:pt x="207" y="562"/>
                  </a:lnTo>
                  <a:lnTo>
                    <a:pt x="191" y="552"/>
                  </a:lnTo>
                  <a:lnTo>
                    <a:pt x="179" y="543"/>
                  </a:lnTo>
                  <a:lnTo>
                    <a:pt x="164" y="531"/>
                  </a:lnTo>
                  <a:lnTo>
                    <a:pt x="152" y="517"/>
                  </a:lnTo>
                  <a:lnTo>
                    <a:pt x="125" y="490"/>
                  </a:lnTo>
                  <a:lnTo>
                    <a:pt x="99" y="463"/>
                  </a:lnTo>
                  <a:lnTo>
                    <a:pt x="77" y="437"/>
                  </a:lnTo>
                  <a:lnTo>
                    <a:pt x="56" y="413"/>
                  </a:lnTo>
                  <a:lnTo>
                    <a:pt x="42" y="395"/>
                  </a:lnTo>
                  <a:lnTo>
                    <a:pt x="28" y="378"/>
                  </a:lnTo>
                  <a:lnTo>
                    <a:pt x="18" y="364"/>
                  </a:lnTo>
                  <a:lnTo>
                    <a:pt x="10" y="351"/>
                  </a:lnTo>
                  <a:lnTo>
                    <a:pt x="5" y="340"/>
                  </a:lnTo>
                  <a:lnTo>
                    <a:pt x="1" y="330"/>
                  </a:lnTo>
                  <a:lnTo>
                    <a:pt x="0" y="320"/>
                  </a:lnTo>
                  <a:lnTo>
                    <a:pt x="0" y="311"/>
                  </a:lnTo>
                  <a:lnTo>
                    <a:pt x="7" y="325"/>
                  </a:lnTo>
                  <a:lnTo>
                    <a:pt x="9" y="331"/>
                  </a:lnTo>
                  <a:lnTo>
                    <a:pt x="8" y="329"/>
                  </a:lnTo>
                  <a:lnTo>
                    <a:pt x="7" y="323"/>
                  </a:lnTo>
                  <a:lnTo>
                    <a:pt x="7" y="320"/>
                  </a:lnTo>
                  <a:lnTo>
                    <a:pt x="7" y="315"/>
                  </a:lnTo>
                  <a:lnTo>
                    <a:pt x="9" y="312"/>
                  </a:lnTo>
                  <a:lnTo>
                    <a:pt x="11" y="307"/>
                  </a:lnTo>
                  <a:lnTo>
                    <a:pt x="16" y="304"/>
                  </a:lnTo>
                  <a:lnTo>
                    <a:pt x="22" y="302"/>
                  </a:lnTo>
                  <a:lnTo>
                    <a:pt x="29" y="300"/>
                  </a:lnTo>
                  <a:lnTo>
                    <a:pt x="40" y="300"/>
                  </a:lnTo>
                  <a:lnTo>
                    <a:pt x="43" y="311"/>
                  </a:lnTo>
                  <a:lnTo>
                    <a:pt x="47" y="322"/>
                  </a:lnTo>
                  <a:lnTo>
                    <a:pt x="52" y="332"/>
                  </a:lnTo>
                  <a:lnTo>
                    <a:pt x="57" y="343"/>
                  </a:lnTo>
                  <a:lnTo>
                    <a:pt x="70" y="365"/>
                  </a:lnTo>
                  <a:lnTo>
                    <a:pt x="84" y="386"/>
                  </a:lnTo>
                  <a:lnTo>
                    <a:pt x="101" y="406"/>
                  </a:lnTo>
                  <a:lnTo>
                    <a:pt x="119" y="426"/>
                  </a:lnTo>
                  <a:lnTo>
                    <a:pt x="139" y="446"/>
                  </a:lnTo>
                  <a:lnTo>
                    <a:pt x="161" y="465"/>
                  </a:lnTo>
                  <a:lnTo>
                    <a:pt x="182" y="481"/>
                  </a:lnTo>
                  <a:lnTo>
                    <a:pt x="206" y="498"/>
                  </a:lnTo>
                  <a:lnTo>
                    <a:pt x="229" y="514"/>
                  </a:lnTo>
                  <a:lnTo>
                    <a:pt x="253" y="529"/>
                  </a:lnTo>
                  <a:lnTo>
                    <a:pt x="277" y="542"/>
                  </a:lnTo>
                  <a:lnTo>
                    <a:pt x="302" y="553"/>
                  </a:lnTo>
                  <a:lnTo>
                    <a:pt x="326" y="565"/>
                  </a:lnTo>
                  <a:lnTo>
                    <a:pt x="349" y="574"/>
                  </a:lnTo>
                  <a:lnTo>
                    <a:pt x="370" y="579"/>
                  </a:lnTo>
                  <a:lnTo>
                    <a:pt x="390" y="584"/>
                  </a:lnTo>
                  <a:lnTo>
                    <a:pt x="410" y="586"/>
                  </a:lnTo>
                  <a:lnTo>
                    <a:pt x="430" y="586"/>
                  </a:lnTo>
                  <a:lnTo>
                    <a:pt x="450" y="585"/>
                  </a:lnTo>
                  <a:lnTo>
                    <a:pt x="471" y="581"/>
                  </a:lnTo>
                  <a:lnTo>
                    <a:pt x="491" y="577"/>
                  </a:lnTo>
                  <a:lnTo>
                    <a:pt x="511" y="571"/>
                  </a:lnTo>
                  <a:lnTo>
                    <a:pt x="540" y="562"/>
                  </a:lnTo>
                  <a:lnTo>
                    <a:pt x="567" y="552"/>
                  </a:lnTo>
                  <a:lnTo>
                    <a:pt x="592" y="543"/>
                  </a:lnTo>
                  <a:lnTo>
                    <a:pt x="616" y="533"/>
                  </a:lnTo>
                  <a:lnTo>
                    <a:pt x="639" y="522"/>
                  </a:lnTo>
                  <a:lnTo>
                    <a:pt x="661" y="511"/>
                  </a:lnTo>
                  <a:lnTo>
                    <a:pt x="682" y="499"/>
                  </a:lnTo>
                  <a:lnTo>
                    <a:pt x="701" y="487"/>
                  </a:lnTo>
                  <a:lnTo>
                    <a:pt x="718" y="475"/>
                  </a:lnTo>
                  <a:lnTo>
                    <a:pt x="734" y="462"/>
                  </a:lnTo>
                  <a:lnTo>
                    <a:pt x="750" y="449"/>
                  </a:lnTo>
                  <a:lnTo>
                    <a:pt x="765" y="434"/>
                  </a:lnTo>
                  <a:lnTo>
                    <a:pt x="778" y="420"/>
                  </a:lnTo>
                  <a:lnTo>
                    <a:pt x="790" y="404"/>
                  </a:lnTo>
                  <a:lnTo>
                    <a:pt x="802" y="388"/>
                  </a:lnTo>
                  <a:lnTo>
                    <a:pt x="813" y="373"/>
                  </a:lnTo>
                  <a:lnTo>
                    <a:pt x="822" y="355"/>
                  </a:lnTo>
                  <a:lnTo>
                    <a:pt x="831" y="337"/>
                  </a:lnTo>
                  <a:lnTo>
                    <a:pt x="839" y="319"/>
                  </a:lnTo>
                  <a:lnTo>
                    <a:pt x="847" y="298"/>
                  </a:lnTo>
                  <a:lnTo>
                    <a:pt x="853" y="279"/>
                  </a:lnTo>
                  <a:lnTo>
                    <a:pt x="859" y="258"/>
                  </a:lnTo>
                  <a:lnTo>
                    <a:pt x="865" y="237"/>
                  </a:lnTo>
                  <a:lnTo>
                    <a:pt x="869" y="213"/>
                  </a:lnTo>
                  <a:lnTo>
                    <a:pt x="872" y="191"/>
                  </a:lnTo>
                  <a:lnTo>
                    <a:pt x="877" y="166"/>
                  </a:lnTo>
                  <a:lnTo>
                    <a:pt x="879" y="141"/>
                  </a:lnTo>
                  <a:lnTo>
                    <a:pt x="883" y="114"/>
                  </a:lnTo>
                  <a:lnTo>
                    <a:pt x="886" y="59"/>
                  </a:lnTo>
                  <a:lnTo>
                    <a:pt x="889" y="0"/>
                  </a:lnTo>
                  <a:lnTo>
                    <a:pt x="899" y="0"/>
                  </a:lnTo>
                  <a:lnTo>
                    <a:pt x="911" y="0"/>
                  </a:lnTo>
                  <a:lnTo>
                    <a:pt x="921" y="0"/>
                  </a:lnTo>
                  <a:lnTo>
                    <a:pt x="932" y="0"/>
                  </a:lnTo>
                  <a:lnTo>
                    <a:pt x="931" y="28"/>
                  </a:lnTo>
                  <a:lnTo>
                    <a:pt x="932" y="66"/>
                  </a:lnTo>
                  <a:lnTo>
                    <a:pt x="933" y="112"/>
                  </a:lnTo>
                  <a:lnTo>
                    <a:pt x="938" y="163"/>
                  </a:lnTo>
                  <a:lnTo>
                    <a:pt x="940" y="187"/>
                  </a:lnTo>
                  <a:lnTo>
                    <a:pt x="943" y="213"/>
                  </a:lnTo>
                  <a:lnTo>
                    <a:pt x="948" y="238"/>
                  </a:lnTo>
                  <a:lnTo>
                    <a:pt x="952" y="260"/>
                  </a:lnTo>
                  <a:lnTo>
                    <a:pt x="958" y="283"/>
                  </a:lnTo>
                  <a:lnTo>
                    <a:pt x="964" y="302"/>
                  </a:lnTo>
                  <a:lnTo>
                    <a:pt x="968" y="311"/>
                  </a:lnTo>
                  <a:lnTo>
                    <a:pt x="971" y="319"/>
                  </a:lnTo>
                  <a:lnTo>
                    <a:pt x="976" y="327"/>
                  </a:lnTo>
                  <a:lnTo>
                    <a:pt x="980" y="333"/>
                  </a:lnTo>
                  <a:lnTo>
                    <a:pt x="988" y="345"/>
                  </a:lnTo>
                  <a:lnTo>
                    <a:pt x="997" y="355"/>
                  </a:lnTo>
                  <a:lnTo>
                    <a:pt x="1007" y="366"/>
                  </a:lnTo>
                  <a:lnTo>
                    <a:pt x="1018" y="376"/>
                  </a:lnTo>
                  <a:lnTo>
                    <a:pt x="1030" y="387"/>
                  </a:lnTo>
                  <a:lnTo>
                    <a:pt x="1043" y="398"/>
                  </a:lnTo>
                  <a:lnTo>
                    <a:pt x="1057" y="410"/>
                  </a:lnTo>
                  <a:lnTo>
                    <a:pt x="1072" y="421"/>
                  </a:lnTo>
                  <a:lnTo>
                    <a:pt x="1105" y="444"/>
                  </a:lnTo>
                  <a:lnTo>
                    <a:pt x="1141" y="467"/>
                  </a:lnTo>
                  <a:lnTo>
                    <a:pt x="1181" y="489"/>
                  </a:lnTo>
                  <a:lnTo>
                    <a:pt x="1224" y="512"/>
                  </a:lnTo>
                  <a:lnTo>
                    <a:pt x="1270" y="533"/>
                  </a:lnTo>
                  <a:lnTo>
                    <a:pt x="1319" y="554"/>
                  </a:lnTo>
                  <a:lnTo>
                    <a:pt x="1371" y="575"/>
                  </a:lnTo>
                  <a:lnTo>
                    <a:pt x="1425" y="595"/>
                  </a:lnTo>
                  <a:lnTo>
                    <a:pt x="1482" y="613"/>
                  </a:lnTo>
                  <a:lnTo>
                    <a:pt x="1540" y="630"/>
                  </a:lnTo>
                  <a:lnTo>
                    <a:pt x="1602" y="645"/>
                  </a:lnTo>
                  <a:lnTo>
                    <a:pt x="1665" y="659"/>
                  </a:lnTo>
                  <a:lnTo>
                    <a:pt x="1731" y="672"/>
                  </a:lnTo>
                  <a:lnTo>
                    <a:pt x="1799" y="686"/>
                  </a:lnTo>
                  <a:lnTo>
                    <a:pt x="1867" y="698"/>
                  </a:lnTo>
                  <a:lnTo>
                    <a:pt x="1937" y="710"/>
                  </a:lnTo>
                  <a:lnTo>
                    <a:pt x="2006" y="723"/>
                  </a:lnTo>
                  <a:lnTo>
                    <a:pt x="2077" y="734"/>
                  </a:lnTo>
                  <a:lnTo>
                    <a:pt x="2148" y="746"/>
                  </a:lnTo>
                  <a:lnTo>
                    <a:pt x="2219" y="758"/>
                  </a:lnTo>
                  <a:lnTo>
                    <a:pt x="2290" y="769"/>
                  </a:lnTo>
                  <a:lnTo>
                    <a:pt x="2362" y="780"/>
                  </a:lnTo>
                  <a:lnTo>
                    <a:pt x="2433" y="791"/>
                  </a:lnTo>
                  <a:lnTo>
                    <a:pt x="2502" y="802"/>
                  </a:lnTo>
                  <a:lnTo>
                    <a:pt x="2573" y="814"/>
                  </a:lnTo>
                  <a:lnTo>
                    <a:pt x="2642" y="824"/>
                  </a:lnTo>
                  <a:lnTo>
                    <a:pt x="2710" y="835"/>
                  </a:lnTo>
                  <a:lnTo>
                    <a:pt x="2777" y="846"/>
                  </a:lnTo>
                  <a:lnTo>
                    <a:pt x="2783" y="854"/>
                  </a:lnTo>
                  <a:lnTo>
                    <a:pt x="2789" y="864"/>
                  </a:lnTo>
                  <a:lnTo>
                    <a:pt x="2791" y="870"/>
                  </a:lnTo>
                  <a:lnTo>
                    <a:pt x="2793" y="875"/>
                  </a:lnTo>
                  <a:lnTo>
                    <a:pt x="2794" y="882"/>
                  </a:lnTo>
                  <a:lnTo>
                    <a:pt x="2794" y="888"/>
                  </a:lnTo>
                  <a:lnTo>
                    <a:pt x="2793" y="892"/>
                  </a:lnTo>
                  <a:lnTo>
                    <a:pt x="2790" y="897"/>
                  </a:lnTo>
                  <a:lnTo>
                    <a:pt x="2785" y="900"/>
                  </a:lnTo>
                  <a:lnTo>
                    <a:pt x="2780" y="902"/>
                  </a:lnTo>
                  <a:lnTo>
                    <a:pt x="2771" y="904"/>
                  </a:lnTo>
                  <a:lnTo>
                    <a:pt x="2759" y="904"/>
                  </a:lnTo>
                  <a:lnTo>
                    <a:pt x="2746" y="901"/>
                  </a:lnTo>
                  <a:lnTo>
                    <a:pt x="2729" y="898"/>
                  </a:lnTo>
                  <a:lnTo>
                    <a:pt x="2684" y="896"/>
                  </a:lnTo>
                  <a:lnTo>
                    <a:pt x="2634" y="891"/>
                  </a:lnTo>
                  <a:lnTo>
                    <a:pt x="2579" y="886"/>
                  </a:lnTo>
                  <a:lnTo>
                    <a:pt x="2519" y="879"/>
                  </a:lnTo>
                  <a:lnTo>
                    <a:pt x="2457" y="870"/>
                  </a:lnTo>
                  <a:lnTo>
                    <a:pt x="2393" y="861"/>
                  </a:lnTo>
                  <a:lnTo>
                    <a:pt x="2327" y="852"/>
                  </a:lnTo>
                  <a:lnTo>
                    <a:pt x="2260" y="841"/>
                  </a:lnTo>
                  <a:lnTo>
                    <a:pt x="2194" y="831"/>
                  </a:lnTo>
                  <a:lnTo>
                    <a:pt x="2127" y="819"/>
                  </a:lnTo>
                  <a:lnTo>
                    <a:pt x="2062" y="809"/>
                  </a:lnTo>
                  <a:lnTo>
                    <a:pt x="1999" y="798"/>
                  </a:lnTo>
                  <a:lnTo>
                    <a:pt x="1939" y="789"/>
                  </a:lnTo>
                  <a:lnTo>
                    <a:pt x="1883" y="779"/>
                  </a:lnTo>
                  <a:lnTo>
                    <a:pt x="1830" y="771"/>
                  </a:lnTo>
                  <a:lnTo>
                    <a:pt x="1783" y="764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78" name="Freeform 24"/>
            <p:cNvSpPr>
              <a:spLocks/>
            </p:cNvSpPr>
            <p:nvPr/>
          </p:nvSpPr>
          <p:spPr bwMode="auto">
            <a:xfrm>
              <a:off x="3025" y="2858"/>
              <a:ext cx="698" cy="226"/>
            </a:xfrm>
            <a:custGeom>
              <a:avLst/>
              <a:gdLst>
                <a:gd name="T0" fmla="*/ 1603 w 2794"/>
                <a:gd name="T1" fmla="*/ 732 h 904"/>
                <a:gd name="T2" fmla="*/ 1399 w 2794"/>
                <a:gd name="T3" fmla="*/ 673 h 904"/>
                <a:gd name="T4" fmla="*/ 1287 w 2794"/>
                <a:gd name="T5" fmla="*/ 627 h 904"/>
                <a:gd name="T6" fmla="*/ 1181 w 2794"/>
                <a:gd name="T7" fmla="*/ 572 h 904"/>
                <a:gd name="T8" fmla="*/ 1085 w 2794"/>
                <a:gd name="T9" fmla="*/ 506 h 904"/>
                <a:gd name="T10" fmla="*/ 996 w 2794"/>
                <a:gd name="T11" fmla="*/ 426 h 904"/>
                <a:gd name="T12" fmla="*/ 918 w 2794"/>
                <a:gd name="T13" fmla="*/ 358 h 904"/>
                <a:gd name="T14" fmla="*/ 881 w 2794"/>
                <a:gd name="T15" fmla="*/ 364 h 904"/>
                <a:gd name="T16" fmla="*/ 849 w 2794"/>
                <a:gd name="T17" fmla="*/ 407 h 904"/>
                <a:gd name="T18" fmla="*/ 797 w 2794"/>
                <a:gd name="T19" fmla="*/ 461 h 904"/>
                <a:gd name="T20" fmla="*/ 666 w 2794"/>
                <a:gd name="T21" fmla="*/ 559 h 904"/>
                <a:gd name="T22" fmla="*/ 579 w 2794"/>
                <a:gd name="T23" fmla="*/ 602 h 904"/>
                <a:gd name="T24" fmla="*/ 508 w 2794"/>
                <a:gd name="T25" fmla="*/ 624 h 904"/>
                <a:gd name="T26" fmla="*/ 434 w 2794"/>
                <a:gd name="T27" fmla="*/ 632 h 904"/>
                <a:gd name="T28" fmla="*/ 357 w 2794"/>
                <a:gd name="T29" fmla="*/ 625 h 904"/>
                <a:gd name="T30" fmla="*/ 281 w 2794"/>
                <a:gd name="T31" fmla="*/ 600 h 904"/>
                <a:gd name="T32" fmla="*/ 191 w 2794"/>
                <a:gd name="T33" fmla="*/ 552 h 904"/>
                <a:gd name="T34" fmla="*/ 125 w 2794"/>
                <a:gd name="T35" fmla="*/ 490 h 904"/>
                <a:gd name="T36" fmla="*/ 42 w 2794"/>
                <a:gd name="T37" fmla="*/ 395 h 904"/>
                <a:gd name="T38" fmla="*/ 5 w 2794"/>
                <a:gd name="T39" fmla="*/ 340 h 904"/>
                <a:gd name="T40" fmla="*/ 7 w 2794"/>
                <a:gd name="T41" fmla="*/ 325 h 904"/>
                <a:gd name="T42" fmla="*/ 7 w 2794"/>
                <a:gd name="T43" fmla="*/ 320 h 904"/>
                <a:gd name="T44" fmla="*/ 16 w 2794"/>
                <a:gd name="T45" fmla="*/ 304 h 904"/>
                <a:gd name="T46" fmla="*/ 43 w 2794"/>
                <a:gd name="T47" fmla="*/ 311 h 904"/>
                <a:gd name="T48" fmla="*/ 70 w 2794"/>
                <a:gd name="T49" fmla="*/ 365 h 904"/>
                <a:gd name="T50" fmla="*/ 139 w 2794"/>
                <a:gd name="T51" fmla="*/ 446 h 904"/>
                <a:gd name="T52" fmla="*/ 229 w 2794"/>
                <a:gd name="T53" fmla="*/ 514 h 904"/>
                <a:gd name="T54" fmla="*/ 326 w 2794"/>
                <a:gd name="T55" fmla="*/ 565 h 904"/>
                <a:gd name="T56" fmla="*/ 410 w 2794"/>
                <a:gd name="T57" fmla="*/ 586 h 904"/>
                <a:gd name="T58" fmla="*/ 491 w 2794"/>
                <a:gd name="T59" fmla="*/ 577 h 904"/>
                <a:gd name="T60" fmla="*/ 592 w 2794"/>
                <a:gd name="T61" fmla="*/ 543 h 904"/>
                <a:gd name="T62" fmla="*/ 682 w 2794"/>
                <a:gd name="T63" fmla="*/ 499 h 904"/>
                <a:gd name="T64" fmla="*/ 750 w 2794"/>
                <a:gd name="T65" fmla="*/ 449 h 904"/>
                <a:gd name="T66" fmla="*/ 802 w 2794"/>
                <a:gd name="T67" fmla="*/ 388 h 904"/>
                <a:gd name="T68" fmla="*/ 839 w 2794"/>
                <a:gd name="T69" fmla="*/ 319 h 904"/>
                <a:gd name="T70" fmla="*/ 865 w 2794"/>
                <a:gd name="T71" fmla="*/ 237 h 904"/>
                <a:gd name="T72" fmla="*/ 879 w 2794"/>
                <a:gd name="T73" fmla="*/ 141 h 904"/>
                <a:gd name="T74" fmla="*/ 899 w 2794"/>
                <a:gd name="T75" fmla="*/ 0 h 904"/>
                <a:gd name="T76" fmla="*/ 931 w 2794"/>
                <a:gd name="T77" fmla="*/ 28 h 904"/>
                <a:gd name="T78" fmla="*/ 940 w 2794"/>
                <a:gd name="T79" fmla="*/ 187 h 904"/>
                <a:gd name="T80" fmla="*/ 958 w 2794"/>
                <a:gd name="T81" fmla="*/ 283 h 904"/>
                <a:gd name="T82" fmla="*/ 976 w 2794"/>
                <a:gd name="T83" fmla="*/ 327 h 904"/>
                <a:gd name="T84" fmla="*/ 1007 w 2794"/>
                <a:gd name="T85" fmla="*/ 366 h 904"/>
                <a:gd name="T86" fmla="*/ 1057 w 2794"/>
                <a:gd name="T87" fmla="*/ 410 h 904"/>
                <a:gd name="T88" fmla="*/ 1181 w 2794"/>
                <a:gd name="T89" fmla="*/ 489 h 904"/>
                <a:gd name="T90" fmla="*/ 1371 w 2794"/>
                <a:gd name="T91" fmla="*/ 575 h 904"/>
                <a:gd name="T92" fmla="*/ 1602 w 2794"/>
                <a:gd name="T93" fmla="*/ 645 h 904"/>
                <a:gd name="T94" fmla="*/ 1867 w 2794"/>
                <a:gd name="T95" fmla="*/ 698 h 904"/>
                <a:gd name="T96" fmla="*/ 2148 w 2794"/>
                <a:gd name="T97" fmla="*/ 746 h 904"/>
                <a:gd name="T98" fmla="*/ 2433 w 2794"/>
                <a:gd name="T99" fmla="*/ 791 h 904"/>
                <a:gd name="T100" fmla="*/ 2710 w 2794"/>
                <a:gd name="T101" fmla="*/ 835 h 904"/>
                <a:gd name="T102" fmla="*/ 2791 w 2794"/>
                <a:gd name="T103" fmla="*/ 870 h 904"/>
                <a:gd name="T104" fmla="*/ 2793 w 2794"/>
                <a:gd name="T105" fmla="*/ 892 h 904"/>
                <a:gd name="T106" fmla="*/ 2771 w 2794"/>
                <a:gd name="T107" fmla="*/ 904 h 904"/>
                <a:gd name="T108" fmla="*/ 2684 w 2794"/>
                <a:gd name="T109" fmla="*/ 896 h 904"/>
                <a:gd name="T110" fmla="*/ 2457 w 2794"/>
                <a:gd name="T111" fmla="*/ 870 h 904"/>
                <a:gd name="T112" fmla="*/ 2194 w 2794"/>
                <a:gd name="T113" fmla="*/ 831 h 904"/>
                <a:gd name="T114" fmla="*/ 1939 w 2794"/>
                <a:gd name="T115" fmla="*/ 789 h 9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94"/>
                <a:gd name="T175" fmla="*/ 0 h 904"/>
                <a:gd name="T176" fmla="*/ 2794 w 2794"/>
                <a:gd name="T177" fmla="*/ 904 h 9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94" h="904">
                  <a:moveTo>
                    <a:pt x="1783" y="764"/>
                  </a:moveTo>
                  <a:lnTo>
                    <a:pt x="1723" y="754"/>
                  </a:lnTo>
                  <a:lnTo>
                    <a:pt x="1664" y="744"/>
                  </a:lnTo>
                  <a:lnTo>
                    <a:pt x="1603" y="732"/>
                  </a:lnTo>
                  <a:lnTo>
                    <a:pt x="1545" y="717"/>
                  </a:lnTo>
                  <a:lnTo>
                    <a:pt x="1485" y="701"/>
                  </a:lnTo>
                  <a:lnTo>
                    <a:pt x="1427" y="684"/>
                  </a:lnTo>
                  <a:lnTo>
                    <a:pt x="1399" y="673"/>
                  </a:lnTo>
                  <a:lnTo>
                    <a:pt x="1371" y="662"/>
                  </a:lnTo>
                  <a:lnTo>
                    <a:pt x="1343" y="652"/>
                  </a:lnTo>
                  <a:lnTo>
                    <a:pt x="1315" y="640"/>
                  </a:lnTo>
                  <a:lnTo>
                    <a:pt x="1287" y="627"/>
                  </a:lnTo>
                  <a:lnTo>
                    <a:pt x="1260" y="615"/>
                  </a:lnTo>
                  <a:lnTo>
                    <a:pt x="1234" y="602"/>
                  </a:lnTo>
                  <a:lnTo>
                    <a:pt x="1207" y="587"/>
                  </a:lnTo>
                  <a:lnTo>
                    <a:pt x="1181" y="572"/>
                  </a:lnTo>
                  <a:lnTo>
                    <a:pt x="1156" y="557"/>
                  </a:lnTo>
                  <a:lnTo>
                    <a:pt x="1132" y="541"/>
                  </a:lnTo>
                  <a:lnTo>
                    <a:pt x="1108" y="523"/>
                  </a:lnTo>
                  <a:lnTo>
                    <a:pt x="1085" y="506"/>
                  </a:lnTo>
                  <a:lnTo>
                    <a:pt x="1061" y="487"/>
                  </a:lnTo>
                  <a:lnTo>
                    <a:pt x="1039" y="468"/>
                  </a:lnTo>
                  <a:lnTo>
                    <a:pt x="1017" y="448"/>
                  </a:lnTo>
                  <a:lnTo>
                    <a:pt x="996" y="426"/>
                  </a:lnTo>
                  <a:lnTo>
                    <a:pt x="976" y="404"/>
                  </a:lnTo>
                  <a:lnTo>
                    <a:pt x="957" y="382"/>
                  </a:lnTo>
                  <a:lnTo>
                    <a:pt x="938" y="358"/>
                  </a:lnTo>
                  <a:lnTo>
                    <a:pt x="918" y="358"/>
                  </a:lnTo>
                  <a:lnTo>
                    <a:pt x="905" y="358"/>
                  </a:lnTo>
                  <a:lnTo>
                    <a:pt x="895" y="358"/>
                  </a:lnTo>
                  <a:lnTo>
                    <a:pt x="888" y="360"/>
                  </a:lnTo>
                  <a:lnTo>
                    <a:pt x="881" y="364"/>
                  </a:lnTo>
                  <a:lnTo>
                    <a:pt x="876" y="370"/>
                  </a:lnTo>
                  <a:lnTo>
                    <a:pt x="868" y="380"/>
                  </a:lnTo>
                  <a:lnTo>
                    <a:pt x="858" y="394"/>
                  </a:lnTo>
                  <a:lnTo>
                    <a:pt x="849" y="407"/>
                  </a:lnTo>
                  <a:lnTo>
                    <a:pt x="844" y="415"/>
                  </a:lnTo>
                  <a:lnTo>
                    <a:pt x="840" y="423"/>
                  </a:lnTo>
                  <a:lnTo>
                    <a:pt x="829" y="434"/>
                  </a:lnTo>
                  <a:lnTo>
                    <a:pt x="797" y="461"/>
                  </a:lnTo>
                  <a:lnTo>
                    <a:pt x="766" y="488"/>
                  </a:lnTo>
                  <a:lnTo>
                    <a:pt x="733" y="514"/>
                  </a:lnTo>
                  <a:lnTo>
                    <a:pt x="700" y="538"/>
                  </a:lnTo>
                  <a:lnTo>
                    <a:pt x="666" y="559"/>
                  </a:lnTo>
                  <a:lnTo>
                    <a:pt x="632" y="578"/>
                  </a:lnTo>
                  <a:lnTo>
                    <a:pt x="614" y="587"/>
                  </a:lnTo>
                  <a:lnTo>
                    <a:pt x="596" y="595"/>
                  </a:lnTo>
                  <a:lnTo>
                    <a:pt x="579" y="602"/>
                  </a:lnTo>
                  <a:lnTo>
                    <a:pt x="561" y="608"/>
                  </a:lnTo>
                  <a:lnTo>
                    <a:pt x="544" y="614"/>
                  </a:lnTo>
                  <a:lnTo>
                    <a:pt x="526" y="620"/>
                  </a:lnTo>
                  <a:lnTo>
                    <a:pt x="508" y="624"/>
                  </a:lnTo>
                  <a:lnTo>
                    <a:pt x="489" y="627"/>
                  </a:lnTo>
                  <a:lnTo>
                    <a:pt x="471" y="630"/>
                  </a:lnTo>
                  <a:lnTo>
                    <a:pt x="451" y="632"/>
                  </a:lnTo>
                  <a:lnTo>
                    <a:pt x="434" y="632"/>
                  </a:lnTo>
                  <a:lnTo>
                    <a:pt x="414" y="632"/>
                  </a:lnTo>
                  <a:lnTo>
                    <a:pt x="395" y="631"/>
                  </a:lnTo>
                  <a:lnTo>
                    <a:pt x="376" y="629"/>
                  </a:lnTo>
                  <a:lnTo>
                    <a:pt x="357" y="625"/>
                  </a:lnTo>
                  <a:lnTo>
                    <a:pt x="338" y="621"/>
                  </a:lnTo>
                  <a:lnTo>
                    <a:pt x="319" y="615"/>
                  </a:lnTo>
                  <a:lnTo>
                    <a:pt x="300" y="608"/>
                  </a:lnTo>
                  <a:lnTo>
                    <a:pt x="281" y="600"/>
                  </a:lnTo>
                  <a:lnTo>
                    <a:pt x="261" y="590"/>
                  </a:lnTo>
                  <a:lnTo>
                    <a:pt x="230" y="575"/>
                  </a:lnTo>
                  <a:lnTo>
                    <a:pt x="207" y="562"/>
                  </a:lnTo>
                  <a:lnTo>
                    <a:pt x="191" y="552"/>
                  </a:lnTo>
                  <a:lnTo>
                    <a:pt x="179" y="543"/>
                  </a:lnTo>
                  <a:lnTo>
                    <a:pt x="164" y="531"/>
                  </a:lnTo>
                  <a:lnTo>
                    <a:pt x="152" y="517"/>
                  </a:lnTo>
                  <a:lnTo>
                    <a:pt x="125" y="490"/>
                  </a:lnTo>
                  <a:lnTo>
                    <a:pt x="99" y="463"/>
                  </a:lnTo>
                  <a:lnTo>
                    <a:pt x="77" y="437"/>
                  </a:lnTo>
                  <a:lnTo>
                    <a:pt x="56" y="413"/>
                  </a:lnTo>
                  <a:lnTo>
                    <a:pt x="42" y="395"/>
                  </a:lnTo>
                  <a:lnTo>
                    <a:pt x="28" y="378"/>
                  </a:lnTo>
                  <a:lnTo>
                    <a:pt x="18" y="364"/>
                  </a:lnTo>
                  <a:lnTo>
                    <a:pt x="10" y="351"/>
                  </a:lnTo>
                  <a:lnTo>
                    <a:pt x="5" y="340"/>
                  </a:lnTo>
                  <a:lnTo>
                    <a:pt x="1" y="330"/>
                  </a:lnTo>
                  <a:lnTo>
                    <a:pt x="0" y="320"/>
                  </a:lnTo>
                  <a:lnTo>
                    <a:pt x="0" y="311"/>
                  </a:lnTo>
                  <a:lnTo>
                    <a:pt x="7" y="325"/>
                  </a:lnTo>
                  <a:lnTo>
                    <a:pt x="9" y="331"/>
                  </a:lnTo>
                  <a:lnTo>
                    <a:pt x="8" y="329"/>
                  </a:lnTo>
                  <a:lnTo>
                    <a:pt x="7" y="323"/>
                  </a:lnTo>
                  <a:lnTo>
                    <a:pt x="7" y="320"/>
                  </a:lnTo>
                  <a:lnTo>
                    <a:pt x="7" y="315"/>
                  </a:lnTo>
                  <a:lnTo>
                    <a:pt x="9" y="312"/>
                  </a:lnTo>
                  <a:lnTo>
                    <a:pt x="11" y="307"/>
                  </a:lnTo>
                  <a:lnTo>
                    <a:pt x="16" y="304"/>
                  </a:lnTo>
                  <a:lnTo>
                    <a:pt x="22" y="302"/>
                  </a:lnTo>
                  <a:lnTo>
                    <a:pt x="29" y="300"/>
                  </a:lnTo>
                  <a:lnTo>
                    <a:pt x="40" y="300"/>
                  </a:lnTo>
                  <a:lnTo>
                    <a:pt x="43" y="311"/>
                  </a:lnTo>
                  <a:lnTo>
                    <a:pt x="47" y="322"/>
                  </a:lnTo>
                  <a:lnTo>
                    <a:pt x="52" y="332"/>
                  </a:lnTo>
                  <a:lnTo>
                    <a:pt x="57" y="343"/>
                  </a:lnTo>
                  <a:lnTo>
                    <a:pt x="70" y="365"/>
                  </a:lnTo>
                  <a:lnTo>
                    <a:pt x="84" y="386"/>
                  </a:lnTo>
                  <a:lnTo>
                    <a:pt x="101" y="406"/>
                  </a:lnTo>
                  <a:lnTo>
                    <a:pt x="119" y="426"/>
                  </a:lnTo>
                  <a:lnTo>
                    <a:pt x="139" y="446"/>
                  </a:lnTo>
                  <a:lnTo>
                    <a:pt x="161" y="465"/>
                  </a:lnTo>
                  <a:lnTo>
                    <a:pt x="182" y="481"/>
                  </a:lnTo>
                  <a:lnTo>
                    <a:pt x="206" y="498"/>
                  </a:lnTo>
                  <a:lnTo>
                    <a:pt x="229" y="514"/>
                  </a:lnTo>
                  <a:lnTo>
                    <a:pt x="253" y="529"/>
                  </a:lnTo>
                  <a:lnTo>
                    <a:pt x="277" y="542"/>
                  </a:lnTo>
                  <a:lnTo>
                    <a:pt x="302" y="553"/>
                  </a:lnTo>
                  <a:lnTo>
                    <a:pt x="326" y="565"/>
                  </a:lnTo>
                  <a:lnTo>
                    <a:pt x="349" y="574"/>
                  </a:lnTo>
                  <a:lnTo>
                    <a:pt x="370" y="579"/>
                  </a:lnTo>
                  <a:lnTo>
                    <a:pt x="390" y="584"/>
                  </a:lnTo>
                  <a:lnTo>
                    <a:pt x="410" y="586"/>
                  </a:lnTo>
                  <a:lnTo>
                    <a:pt x="430" y="586"/>
                  </a:lnTo>
                  <a:lnTo>
                    <a:pt x="450" y="585"/>
                  </a:lnTo>
                  <a:lnTo>
                    <a:pt x="471" y="581"/>
                  </a:lnTo>
                  <a:lnTo>
                    <a:pt x="491" y="577"/>
                  </a:lnTo>
                  <a:lnTo>
                    <a:pt x="511" y="571"/>
                  </a:lnTo>
                  <a:lnTo>
                    <a:pt x="540" y="562"/>
                  </a:lnTo>
                  <a:lnTo>
                    <a:pt x="567" y="552"/>
                  </a:lnTo>
                  <a:lnTo>
                    <a:pt x="592" y="543"/>
                  </a:lnTo>
                  <a:lnTo>
                    <a:pt x="616" y="533"/>
                  </a:lnTo>
                  <a:lnTo>
                    <a:pt x="639" y="522"/>
                  </a:lnTo>
                  <a:lnTo>
                    <a:pt x="661" y="511"/>
                  </a:lnTo>
                  <a:lnTo>
                    <a:pt x="682" y="499"/>
                  </a:lnTo>
                  <a:lnTo>
                    <a:pt x="701" y="487"/>
                  </a:lnTo>
                  <a:lnTo>
                    <a:pt x="718" y="475"/>
                  </a:lnTo>
                  <a:lnTo>
                    <a:pt x="734" y="462"/>
                  </a:lnTo>
                  <a:lnTo>
                    <a:pt x="750" y="449"/>
                  </a:lnTo>
                  <a:lnTo>
                    <a:pt x="765" y="434"/>
                  </a:lnTo>
                  <a:lnTo>
                    <a:pt x="778" y="420"/>
                  </a:lnTo>
                  <a:lnTo>
                    <a:pt x="790" y="404"/>
                  </a:lnTo>
                  <a:lnTo>
                    <a:pt x="802" y="388"/>
                  </a:lnTo>
                  <a:lnTo>
                    <a:pt x="813" y="373"/>
                  </a:lnTo>
                  <a:lnTo>
                    <a:pt x="822" y="355"/>
                  </a:lnTo>
                  <a:lnTo>
                    <a:pt x="831" y="337"/>
                  </a:lnTo>
                  <a:lnTo>
                    <a:pt x="839" y="319"/>
                  </a:lnTo>
                  <a:lnTo>
                    <a:pt x="847" y="298"/>
                  </a:lnTo>
                  <a:lnTo>
                    <a:pt x="853" y="279"/>
                  </a:lnTo>
                  <a:lnTo>
                    <a:pt x="859" y="258"/>
                  </a:lnTo>
                  <a:lnTo>
                    <a:pt x="865" y="237"/>
                  </a:lnTo>
                  <a:lnTo>
                    <a:pt x="869" y="213"/>
                  </a:lnTo>
                  <a:lnTo>
                    <a:pt x="872" y="191"/>
                  </a:lnTo>
                  <a:lnTo>
                    <a:pt x="877" y="166"/>
                  </a:lnTo>
                  <a:lnTo>
                    <a:pt x="879" y="141"/>
                  </a:lnTo>
                  <a:lnTo>
                    <a:pt x="883" y="114"/>
                  </a:lnTo>
                  <a:lnTo>
                    <a:pt x="886" y="59"/>
                  </a:lnTo>
                  <a:lnTo>
                    <a:pt x="889" y="0"/>
                  </a:lnTo>
                  <a:lnTo>
                    <a:pt x="899" y="0"/>
                  </a:lnTo>
                  <a:lnTo>
                    <a:pt x="911" y="0"/>
                  </a:lnTo>
                  <a:lnTo>
                    <a:pt x="921" y="0"/>
                  </a:lnTo>
                  <a:lnTo>
                    <a:pt x="932" y="0"/>
                  </a:lnTo>
                  <a:lnTo>
                    <a:pt x="931" y="28"/>
                  </a:lnTo>
                  <a:lnTo>
                    <a:pt x="932" y="66"/>
                  </a:lnTo>
                  <a:lnTo>
                    <a:pt x="933" y="112"/>
                  </a:lnTo>
                  <a:lnTo>
                    <a:pt x="938" y="163"/>
                  </a:lnTo>
                  <a:lnTo>
                    <a:pt x="940" y="187"/>
                  </a:lnTo>
                  <a:lnTo>
                    <a:pt x="943" y="213"/>
                  </a:lnTo>
                  <a:lnTo>
                    <a:pt x="948" y="238"/>
                  </a:lnTo>
                  <a:lnTo>
                    <a:pt x="952" y="260"/>
                  </a:lnTo>
                  <a:lnTo>
                    <a:pt x="958" y="283"/>
                  </a:lnTo>
                  <a:lnTo>
                    <a:pt x="964" y="302"/>
                  </a:lnTo>
                  <a:lnTo>
                    <a:pt x="968" y="311"/>
                  </a:lnTo>
                  <a:lnTo>
                    <a:pt x="971" y="319"/>
                  </a:lnTo>
                  <a:lnTo>
                    <a:pt x="976" y="327"/>
                  </a:lnTo>
                  <a:lnTo>
                    <a:pt x="980" y="333"/>
                  </a:lnTo>
                  <a:lnTo>
                    <a:pt x="988" y="345"/>
                  </a:lnTo>
                  <a:lnTo>
                    <a:pt x="997" y="355"/>
                  </a:lnTo>
                  <a:lnTo>
                    <a:pt x="1007" y="366"/>
                  </a:lnTo>
                  <a:lnTo>
                    <a:pt x="1018" y="376"/>
                  </a:lnTo>
                  <a:lnTo>
                    <a:pt x="1030" y="387"/>
                  </a:lnTo>
                  <a:lnTo>
                    <a:pt x="1043" y="398"/>
                  </a:lnTo>
                  <a:lnTo>
                    <a:pt x="1057" y="410"/>
                  </a:lnTo>
                  <a:lnTo>
                    <a:pt x="1072" y="421"/>
                  </a:lnTo>
                  <a:lnTo>
                    <a:pt x="1105" y="444"/>
                  </a:lnTo>
                  <a:lnTo>
                    <a:pt x="1141" y="467"/>
                  </a:lnTo>
                  <a:lnTo>
                    <a:pt x="1181" y="489"/>
                  </a:lnTo>
                  <a:lnTo>
                    <a:pt x="1224" y="512"/>
                  </a:lnTo>
                  <a:lnTo>
                    <a:pt x="1270" y="533"/>
                  </a:lnTo>
                  <a:lnTo>
                    <a:pt x="1319" y="554"/>
                  </a:lnTo>
                  <a:lnTo>
                    <a:pt x="1371" y="575"/>
                  </a:lnTo>
                  <a:lnTo>
                    <a:pt x="1425" y="595"/>
                  </a:lnTo>
                  <a:lnTo>
                    <a:pt x="1482" y="613"/>
                  </a:lnTo>
                  <a:lnTo>
                    <a:pt x="1540" y="630"/>
                  </a:lnTo>
                  <a:lnTo>
                    <a:pt x="1602" y="645"/>
                  </a:lnTo>
                  <a:lnTo>
                    <a:pt x="1665" y="659"/>
                  </a:lnTo>
                  <a:lnTo>
                    <a:pt x="1731" y="672"/>
                  </a:lnTo>
                  <a:lnTo>
                    <a:pt x="1799" y="686"/>
                  </a:lnTo>
                  <a:lnTo>
                    <a:pt x="1867" y="698"/>
                  </a:lnTo>
                  <a:lnTo>
                    <a:pt x="1937" y="710"/>
                  </a:lnTo>
                  <a:lnTo>
                    <a:pt x="2006" y="723"/>
                  </a:lnTo>
                  <a:lnTo>
                    <a:pt x="2077" y="734"/>
                  </a:lnTo>
                  <a:lnTo>
                    <a:pt x="2148" y="746"/>
                  </a:lnTo>
                  <a:lnTo>
                    <a:pt x="2219" y="758"/>
                  </a:lnTo>
                  <a:lnTo>
                    <a:pt x="2290" y="769"/>
                  </a:lnTo>
                  <a:lnTo>
                    <a:pt x="2362" y="780"/>
                  </a:lnTo>
                  <a:lnTo>
                    <a:pt x="2433" y="791"/>
                  </a:lnTo>
                  <a:lnTo>
                    <a:pt x="2502" y="802"/>
                  </a:lnTo>
                  <a:lnTo>
                    <a:pt x="2573" y="814"/>
                  </a:lnTo>
                  <a:lnTo>
                    <a:pt x="2642" y="824"/>
                  </a:lnTo>
                  <a:lnTo>
                    <a:pt x="2710" y="835"/>
                  </a:lnTo>
                  <a:lnTo>
                    <a:pt x="2777" y="846"/>
                  </a:lnTo>
                  <a:lnTo>
                    <a:pt x="2783" y="854"/>
                  </a:lnTo>
                  <a:lnTo>
                    <a:pt x="2789" y="864"/>
                  </a:lnTo>
                  <a:lnTo>
                    <a:pt x="2791" y="870"/>
                  </a:lnTo>
                  <a:lnTo>
                    <a:pt x="2793" y="875"/>
                  </a:lnTo>
                  <a:lnTo>
                    <a:pt x="2794" y="882"/>
                  </a:lnTo>
                  <a:lnTo>
                    <a:pt x="2794" y="888"/>
                  </a:lnTo>
                  <a:lnTo>
                    <a:pt x="2793" y="892"/>
                  </a:lnTo>
                  <a:lnTo>
                    <a:pt x="2790" y="897"/>
                  </a:lnTo>
                  <a:lnTo>
                    <a:pt x="2785" y="900"/>
                  </a:lnTo>
                  <a:lnTo>
                    <a:pt x="2780" y="902"/>
                  </a:lnTo>
                  <a:lnTo>
                    <a:pt x="2771" y="904"/>
                  </a:lnTo>
                  <a:lnTo>
                    <a:pt x="2759" y="904"/>
                  </a:lnTo>
                  <a:lnTo>
                    <a:pt x="2746" y="901"/>
                  </a:lnTo>
                  <a:lnTo>
                    <a:pt x="2729" y="898"/>
                  </a:lnTo>
                  <a:lnTo>
                    <a:pt x="2684" y="896"/>
                  </a:lnTo>
                  <a:lnTo>
                    <a:pt x="2634" y="891"/>
                  </a:lnTo>
                  <a:lnTo>
                    <a:pt x="2579" y="886"/>
                  </a:lnTo>
                  <a:lnTo>
                    <a:pt x="2519" y="879"/>
                  </a:lnTo>
                  <a:lnTo>
                    <a:pt x="2457" y="870"/>
                  </a:lnTo>
                  <a:lnTo>
                    <a:pt x="2393" y="861"/>
                  </a:lnTo>
                  <a:lnTo>
                    <a:pt x="2327" y="852"/>
                  </a:lnTo>
                  <a:lnTo>
                    <a:pt x="2260" y="841"/>
                  </a:lnTo>
                  <a:lnTo>
                    <a:pt x="2194" y="831"/>
                  </a:lnTo>
                  <a:lnTo>
                    <a:pt x="2127" y="819"/>
                  </a:lnTo>
                  <a:lnTo>
                    <a:pt x="2062" y="809"/>
                  </a:lnTo>
                  <a:lnTo>
                    <a:pt x="1999" y="798"/>
                  </a:lnTo>
                  <a:lnTo>
                    <a:pt x="1939" y="789"/>
                  </a:lnTo>
                  <a:lnTo>
                    <a:pt x="1883" y="779"/>
                  </a:lnTo>
                  <a:lnTo>
                    <a:pt x="1830" y="771"/>
                  </a:lnTo>
                  <a:lnTo>
                    <a:pt x="1783" y="764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79" name="Freeform 25"/>
            <p:cNvSpPr>
              <a:spLocks/>
            </p:cNvSpPr>
            <p:nvPr/>
          </p:nvSpPr>
          <p:spPr bwMode="auto">
            <a:xfrm>
              <a:off x="2947" y="2576"/>
              <a:ext cx="491" cy="439"/>
            </a:xfrm>
            <a:custGeom>
              <a:avLst/>
              <a:gdLst>
                <a:gd name="T0" fmla="*/ 1 w 1963"/>
                <a:gd name="T1" fmla="*/ 1756 h 1759"/>
                <a:gd name="T2" fmla="*/ 19 w 1963"/>
                <a:gd name="T3" fmla="*/ 1650 h 1759"/>
                <a:gd name="T4" fmla="*/ 136 w 1963"/>
                <a:gd name="T5" fmla="*/ 1516 h 1759"/>
                <a:gd name="T6" fmla="*/ 366 w 1963"/>
                <a:gd name="T7" fmla="*/ 1346 h 1759"/>
                <a:gd name="T8" fmla="*/ 564 w 1963"/>
                <a:gd name="T9" fmla="*/ 1185 h 1759"/>
                <a:gd name="T10" fmla="*/ 738 w 1963"/>
                <a:gd name="T11" fmla="*/ 987 h 1759"/>
                <a:gd name="T12" fmla="*/ 873 w 1963"/>
                <a:gd name="T13" fmla="*/ 736 h 1759"/>
                <a:gd name="T14" fmla="*/ 899 w 1963"/>
                <a:gd name="T15" fmla="*/ 609 h 1759"/>
                <a:gd name="T16" fmla="*/ 785 w 1963"/>
                <a:gd name="T17" fmla="*/ 558 h 1759"/>
                <a:gd name="T18" fmla="*/ 696 w 1963"/>
                <a:gd name="T19" fmla="*/ 655 h 1759"/>
                <a:gd name="T20" fmla="*/ 545 w 1963"/>
                <a:gd name="T21" fmla="*/ 809 h 1759"/>
                <a:gd name="T22" fmla="*/ 496 w 1963"/>
                <a:gd name="T23" fmla="*/ 816 h 1759"/>
                <a:gd name="T24" fmla="*/ 491 w 1963"/>
                <a:gd name="T25" fmla="*/ 781 h 1759"/>
                <a:gd name="T26" fmla="*/ 614 w 1963"/>
                <a:gd name="T27" fmla="*/ 650 h 1759"/>
                <a:gd name="T28" fmla="*/ 697 w 1963"/>
                <a:gd name="T29" fmla="*/ 554 h 1759"/>
                <a:gd name="T30" fmla="*/ 807 w 1963"/>
                <a:gd name="T31" fmla="*/ 400 h 1759"/>
                <a:gd name="T32" fmla="*/ 799 w 1963"/>
                <a:gd name="T33" fmla="*/ 290 h 1759"/>
                <a:gd name="T34" fmla="*/ 831 w 1963"/>
                <a:gd name="T35" fmla="*/ 189 h 1759"/>
                <a:gd name="T36" fmla="*/ 900 w 1963"/>
                <a:gd name="T37" fmla="*/ 101 h 1759"/>
                <a:gd name="T38" fmla="*/ 1010 w 1963"/>
                <a:gd name="T39" fmla="*/ 34 h 1759"/>
                <a:gd name="T40" fmla="*/ 1132 w 1963"/>
                <a:gd name="T41" fmla="*/ 4 h 1759"/>
                <a:gd name="T42" fmla="*/ 1278 w 1963"/>
                <a:gd name="T43" fmla="*/ 6 h 1759"/>
                <a:gd name="T44" fmla="*/ 1420 w 1963"/>
                <a:gd name="T45" fmla="*/ 44 h 1759"/>
                <a:gd name="T46" fmla="*/ 1530 w 1963"/>
                <a:gd name="T47" fmla="*/ 124 h 1759"/>
                <a:gd name="T48" fmla="*/ 1577 w 1963"/>
                <a:gd name="T49" fmla="*/ 248 h 1759"/>
                <a:gd name="T50" fmla="*/ 1560 w 1963"/>
                <a:gd name="T51" fmla="*/ 481 h 1759"/>
                <a:gd name="T52" fmla="*/ 1580 w 1963"/>
                <a:gd name="T53" fmla="*/ 609 h 1759"/>
                <a:gd name="T54" fmla="*/ 1677 w 1963"/>
                <a:gd name="T55" fmla="*/ 677 h 1759"/>
                <a:gd name="T56" fmla="*/ 1813 w 1963"/>
                <a:gd name="T57" fmla="*/ 669 h 1759"/>
                <a:gd name="T58" fmla="*/ 1889 w 1963"/>
                <a:gd name="T59" fmla="*/ 583 h 1759"/>
                <a:gd name="T60" fmla="*/ 1930 w 1963"/>
                <a:gd name="T61" fmla="*/ 545 h 1759"/>
                <a:gd name="T62" fmla="*/ 1963 w 1963"/>
                <a:gd name="T63" fmla="*/ 619 h 1759"/>
                <a:gd name="T64" fmla="*/ 1906 w 1963"/>
                <a:gd name="T65" fmla="*/ 696 h 1759"/>
                <a:gd name="T66" fmla="*/ 1801 w 1963"/>
                <a:gd name="T67" fmla="*/ 744 h 1759"/>
                <a:gd name="T68" fmla="*/ 1688 w 1963"/>
                <a:gd name="T69" fmla="*/ 727 h 1759"/>
                <a:gd name="T70" fmla="*/ 1564 w 1963"/>
                <a:gd name="T71" fmla="*/ 657 h 1759"/>
                <a:gd name="T72" fmla="*/ 1419 w 1963"/>
                <a:gd name="T73" fmla="*/ 585 h 1759"/>
                <a:gd name="T74" fmla="*/ 1424 w 1963"/>
                <a:gd name="T75" fmla="*/ 699 h 1759"/>
                <a:gd name="T76" fmla="*/ 1511 w 1963"/>
                <a:gd name="T77" fmla="*/ 839 h 1759"/>
                <a:gd name="T78" fmla="*/ 1709 w 1963"/>
                <a:gd name="T79" fmla="*/ 1034 h 1759"/>
                <a:gd name="T80" fmla="*/ 1802 w 1963"/>
                <a:gd name="T81" fmla="*/ 1089 h 1759"/>
                <a:gd name="T82" fmla="*/ 1784 w 1963"/>
                <a:gd name="T83" fmla="*/ 1095 h 1759"/>
                <a:gd name="T84" fmla="*/ 1746 w 1963"/>
                <a:gd name="T85" fmla="*/ 1098 h 1759"/>
                <a:gd name="T86" fmla="*/ 1627 w 1963"/>
                <a:gd name="T87" fmla="*/ 1050 h 1759"/>
                <a:gd name="T88" fmla="*/ 1532 w 1963"/>
                <a:gd name="T89" fmla="*/ 962 h 1759"/>
                <a:gd name="T90" fmla="*/ 1398 w 1963"/>
                <a:gd name="T91" fmla="*/ 730 h 1759"/>
                <a:gd name="T92" fmla="*/ 1343 w 1963"/>
                <a:gd name="T93" fmla="*/ 655 h 1759"/>
                <a:gd name="T94" fmla="*/ 1284 w 1963"/>
                <a:gd name="T95" fmla="*/ 651 h 1759"/>
                <a:gd name="T96" fmla="*/ 1239 w 1963"/>
                <a:gd name="T97" fmla="*/ 754 h 1759"/>
                <a:gd name="T98" fmla="*/ 1248 w 1963"/>
                <a:gd name="T99" fmla="*/ 1047 h 1759"/>
                <a:gd name="T100" fmla="*/ 1202 w 1963"/>
                <a:gd name="T101" fmla="*/ 1001 h 1759"/>
                <a:gd name="T102" fmla="*/ 1180 w 1963"/>
                <a:gd name="T103" fmla="*/ 684 h 1759"/>
                <a:gd name="T104" fmla="*/ 1073 w 1963"/>
                <a:gd name="T105" fmla="*/ 645 h 1759"/>
                <a:gd name="T106" fmla="*/ 972 w 1963"/>
                <a:gd name="T107" fmla="*/ 666 h 1759"/>
                <a:gd name="T108" fmla="*/ 861 w 1963"/>
                <a:gd name="T109" fmla="*/ 891 h 1759"/>
                <a:gd name="T110" fmla="*/ 707 w 1963"/>
                <a:gd name="T111" fmla="*/ 1104 h 1759"/>
                <a:gd name="T112" fmla="*/ 523 w 1963"/>
                <a:gd name="T113" fmla="*/ 1288 h 1759"/>
                <a:gd name="T114" fmla="*/ 145 w 1963"/>
                <a:gd name="T115" fmla="*/ 1591 h 1759"/>
                <a:gd name="T116" fmla="*/ 65 w 1963"/>
                <a:gd name="T117" fmla="*/ 1725 h 17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63"/>
                <a:gd name="T178" fmla="*/ 0 h 1759"/>
                <a:gd name="T179" fmla="*/ 1963 w 1963"/>
                <a:gd name="T180" fmla="*/ 1759 h 17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63" h="1759">
                  <a:moveTo>
                    <a:pt x="23" y="1755"/>
                  </a:moveTo>
                  <a:lnTo>
                    <a:pt x="15" y="1758"/>
                  </a:lnTo>
                  <a:lnTo>
                    <a:pt x="8" y="1759"/>
                  </a:lnTo>
                  <a:lnTo>
                    <a:pt x="6" y="1759"/>
                  </a:lnTo>
                  <a:lnTo>
                    <a:pt x="4" y="1758"/>
                  </a:lnTo>
                  <a:lnTo>
                    <a:pt x="2" y="1757"/>
                  </a:lnTo>
                  <a:lnTo>
                    <a:pt x="1" y="1756"/>
                  </a:lnTo>
                  <a:lnTo>
                    <a:pt x="0" y="1752"/>
                  </a:lnTo>
                  <a:lnTo>
                    <a:pt x="0" y="1745"/>
                  </a:lnTo>
                  <a:lnTo>
                    <a:pt x="0" y="1736"/>
                  </a:lnTo>
                  <a:lnTo>
                    <a:pt x="1" y="1725"/>
                  </a:lnTo>
                  <a:lnTo>
                    <a:pt x="6" y="1697"/>
                  </a:lnTo>
                  <a:lnTo>
                    <a:pt x="11" y="1673"/>
                  </a:lnTo>
                  <a:lnTo>
                    <a:pt x="19" y="1650"/>
                  </a:lnTo>
                  <a:lnTo>
                    <a:pt x="28" y="1631"/>
                  </a:lnTo>
                  <a:lnTo>
                    <a:pt x="38" y="1613"/>
                  </a:lnTo>
                  <a:lnTo>
                    <a:pt x="50" y="1597"/>
                  </a:lnTo>
                  <a:lnTo>
                    <a:pt x="62" y="1582"/>
                  </a:lnTo>
                  <a:lnTo>
                    <a:pt x="75" y="1569"/>
                  </a:lnTo>
                  <a:lnTo>
                    <a:pt x="105" y="1542"/>
                  </a:lnTo>
                  <a:lnTo>
                    <a:pt x="136" y="1516"/>
                  </a:lnTo>
                  <a:lnTo>
                    <a:pt x="152" y="1502"/>
                  </a:lnTo>
                  <a:lnTo>
                    <a:pt x="169" y="1488"/>
                  </a:lnTo>
                  <a:lnTo>
                    <a:pt x="184" y="1472"/>
                  </a:lnTo>
                  <a:lnTo>
                    <a:pt x="200" y="1455"/>
                  </a:lnTo>
                  <a:lnTo>
                    <a:pt x="258" y="1418"/>
                  </a:lnTo>
                  <a:lnTo>
                    <a:pt x="313" y="1382"/>
                  </a:lnTo>
                  <a:lnTo>
                    <a:pt x="366" y="1346"/>
                  </a:lnTo>
                  <a:lnTo>
                    <a:pt x="418" y="1308"/>
                  </a:lnTo>
                  <a:lnTo>
                    <a:pt x="442" y="1289"/>
                  </a:lnTo>
                  <a:lnTo>
                    <a:pt x="466" y="1270"/>
                  </a:lnTo>
                  <a:lnTo>
                    <a:pt x="491" y="1250"/>
                  </a:lnTo>
                  <a:lnTo>
                    <a:pt x="515" y="1228"/>
                  </a:lnTo>
                  <a:lnTo>
                    <a:pt x="539" y="1207"/>
                  </a:lnTo>
                  <a:lnTo>
                    <a:pt x="564" y="1185"/>
                  </a:lnTo>
                  <a:lnTo>
                    <a:pt x="587" y="1161"/>
                  </a:lnTo>
                  <a:lnTo>
                    <a:pt x="612" y="1138"/>
                  </a:lnTo>
                  <a:lnTo>
                    <a:pt x="638" y="1111"/>
                  </a:lnTo>
                  <a:lnTo>
                    <a:pt x="662" y="1083"/>
                  </a:lnTo>
                  <a:lnTo>
                    <a:pt x="688" y="1052"/>
                  </a:lnTo>
                  <a:lnTo>
                    <a:pt x="713" y="1021"/>
                  </a:lnTo>
                  <a:lnTo>
                    <a:pt x="738" y="987"/>
                  </a:lnTo>
                  <a:lnTo>
                    <a:pt x="762" y="953"/>
                  </a:lnTo>
                  <a:lnTo>
                    <a:pt x="785" y="919"/>
                  </a:lnTo>
                  <a:lnTo>
                    <a:pt x="806" y="883"/>
                  </a:lnTo>
                  <a:lnTo>
                    <a:pt x="826" y="847"/>
                  </a:lnTo>
                  <a:lnTo>
                    <a:pt x="844" y="810"/>
                  </a:lnTo>
                  <a:lnTo>
                    <a:pt x="860" y="773"/>
                  </a:lnTo>
                  <a:lnTo>
                    <a:pt x="873" y="736"/>
                  </a:lnTo>
                  <a:lnTo>
                    <a:pt x="879" y="718"/>
                  </a:lnTo>
                  <a:lnTo>
                    <a:pt x="885" y="699"/>
                  </a:lnTo>
                  <a:lnTo>
                    <a:pt x="889" y="681"/>
                  </a:lnTo>
                  <a:lnTo>
                    <a:pt x="893" y="663"/>
                  </a:lnTo>
                  <a:lnTo>
                    <a:pt x="896" y="645"/>
                  </a:lnTo>
                  <a:lnTo>
                    <a:pt x="898" y="627"/>
                  </a:lnTo>
                  <a:lnTo>
                    <a:pt x="899" y="609"/>
                  </a:lnTo>
                  <a:lnTo>
                    <a:pt x="899" y="591"/>
                  </a:lnTo>
                  <a:lnTo>
                    <a:pt x="885" y="571"/>
                  </a:lnTo>
                  <a:lnTo>
                    <a:pt x="870" y="549"/>
                  </a:lnTo>
                  <a:lnTo>
                    <a:pt x="856" y="528"/>
                  </a:lnTo>
                  <a:lnTo>
                    <a:pt x="844" y="509"/>
                  </a:lnTo>
                  <a:lnTo>
                    <a:pt x="820" y="531"/>
                  </a:lnTo>
                  <a:lnTo>
                    <a:pt x="785" y="558"/>
                  </a:lnTo>
                  <a:lnTo>
                    <a:pt x="768" y="573"/>
                  </a:lnTo>
                  <a:lnTo>
                    <a:pt x="751" y="589"/>
                  </a:lnTo>
                  <a:lnTo>
                    <a:pt x="743" y="596"/>
                  </a:lnTo>
                  <a:lnTo>
                    <a:pt x="737" y="604"/>
                  </a:lnTo>
                  <a:lnTo>
                    <a:pt x="730" y="613"/>
                  </a:lnTo>
                  <a:lnTo>
                    <a:pt x="724" y="621"/>
                  </a:lnTo>
                  <a:lnTo>
                    <a:pt x="696" y="655"/>
                  </a:lnTo>
                  <a:lnTo>
                    <a:pt x="666" y="690"/>
                  </a:lnTo>
                  <a:lnTo>
                    <a:pt x="634" y="726"/>
                  </a:lnTo>
                  <a:lnTo>
                    <a:pt x="603" y="759"/>
                  </a:lnTo>
                  <a:lnTo>
                    <a:pt x="587" y="774"/>
                  </a:lnTo>
                  <a:lnTo>
                    <a:pt x="573" y="787"/>
                  </a:lnTo>
                  <a:lnTo>
                    <a:pt x="558" y="799"/>
                  </a:lnTo>
                  <a:lnTo>
                    <a:pt x="545" y="809"/>
                  </a:lnTo>
                  <a:lnTo>
                    <a:pt x="532" y="815"/>
                  </a:lnTo>
                  <a:lnTo>
                    <a:pt x="521" y="821"/>
                  </a:lnTo>
                  <a:lnTo>
                    <a:pt x="515" y="822"/>
                  </a:lnTo>
                  <a:lnTo>
                    <a:pt x="511" y="822"/>
                  </a:lnTo>
                  <a:lnTo>
                    <a:pt x="506" y="822"/>
                  </a:lnTo>
                  <a:lnTo>
                    <a:pt x="502" y="820"/>
                  </a:lnTo>
                  <a:lnTo>
                    <a:pt x="496" y="816"/>
                  </a:lnTo>
                  <a:lnTo>
                    <a:pt x="493" y="812"/>
                  </a:lnTo>
                  <a:lnTo>
                    <a:pt x="490" y="808"/>
                  </a:lnTo>
                  <a:lnTo>
                    <a:pt x="488" y="803"/>
                  </a:lnTo>
                  <a:lnTo>
                    <a:pt x="487" y="797"/>
                  </a:lnTo>
                  <a:lnTo>
                    <a:pt x="487" y="792"/>
                  </a:lnTo>
                  <a:lnTo>
                    <a:pt x="488" y="786"/>
                  </a:lnTo>
                  <a:lnTo>
                    <a:pt x="491" y="781"/>
                  </a:lnTo>
                  <a:lnTo>
                    <a:pt x="497" y="768"/>
                  </a:lnTo>
                  <a:lnTo>
                    <a:pt x="506" y="756"/>
                  </a:lnTo>
                  <a:lnTo>
                    <a:pt x="518" y="741"/>
                  </a:lnTo>
                  <a:lnTo>
                    <a:pt x="531" y="728"/>
                  </a:lnTo>
                  <a:lnTo>
                    <a:pt x="563" y="697"/>
                  </a:lnTo>
                  <a:lnTo>
                    <a:pt x="597" y="666"/>
                  </a:lnTo>
                  <a:lnTo>
                    <a:pt x="614" y="650"/>
                  </a:lnTo>
                  <a:lnTo>
                    <a:pt x="630" y="635"/>
                  </a:lnTo>
                  <a:lnTo>
                    <a:pt x="646" y="619"/>
                  </a:lnTo>
                  <a:lnTo>
                    <a:pt x="659" y="604"/>
                  </a:lnTo>
                  <a:lnTo>
                    <a:pt x="667" y="591"/>
                  </a:lnTo>
                  <a:lnTo>
                    <a:pt x="676" y="579"/>
                  </a:lnTo>
                  <a:lnTo>
                    <a:pt x="686" y="566"/>
                  </a:lnTo>
                  <a:lnTo>
                    <a:pt x="697" y="554"/>
                  </a:lnTo>
                  <a:lnTo>
                    <a:pt x="720" y="530"/>
                  </a:lnTo>
                  <a:lnTo>
                    <a:pt x="744" y="509"/>
                  </a:lnTo>
                  <a:lnTo>
                    <a:pt x="789" y="472"/>
                  </a:lnTo>
                  <a:lnTo>
                    <a:pt x="822" y="448"/>
                  </a:lnTo>
                  <a:lnTo>
                    <a:pt x="816" y="433"/>
                  </a:lnTo>
                  <a:lnTo>
                    <a:pt x="812" y="416"/>
                  </a:lnTo>
                  <a:lnTo>
                    <a:pt x="807" y="400"/>
                  </a:lnTo>
                  <a:lnTo>
                    <a:pt x="804" y="384"/>
                  </a:lnTo>
                  <a:lnTo>
                    <a:pt x="802" y="367"/>
                  </a:lnTo>
                  <a:lnTo>
                    <a:pt x="799" y="352"/>
                  </a:lnTo>
                  <a:lnTo>
                    <a:pt x="798" y="336"/>
                  </a:lnTo>
                  <a:lnTo>
                    <a:pt x="798" y="320"/>
                  </a:lnTo>
                  <a:lnTo>
                    <a:pt x="798" y="305"/>
                  </a:lnTo>
                  <a:lnTo>
                    <a:pt x="799" y="290"/>
                  </a:lnTo>
                  <a:lnTo>
                    <a:pt x="802" y="274"/>
                  </a:lnTo>
                  <a:lnTo>
                    <a:pt x="805" y="260"/>
                  </a:lnTo>
                  <a:lnTo>
                    <a:pt x="808" y="245"/>
                  </a:lnTo>
                  <a:lnTo>
                    <a:pt x="813" y="231"/>
                  </a:lnTo>
                  <a:lnTo>
                    <a:pt x="817" y="216"/>
                  </a:lnTo>
                  <a:lnTo>
                    <a:pt x="824" y="202"/>
                  </a:lnTo>
                  <a:lnTo>
                    <a:pt x="831" y="189"/>
                  </a:lnTo>
                  <a:lnTo>
                    <a:pt x="838" y="176"/>
                  </a:lnTo>
                  <a:lnTo>
                    <a:pt x="847" y="162"/>
                  </a:lnTo>
                  <a:lnTo>
                    <a:pt x="856" y="150"/>
                  </a:lnTo>
                  <a:lnTo>
                    <a:pt x="866" y="137"/>
                  </a:lnTo>
                  <a:lnTo>
                    <a:pt x="876" y="125"/>
                  </a:lnTo>
                  <a:lnTo>
                    <a:pt x="888" y="114"/>
                  </a:lnTo>
                  <a:lnTo>
                    <a:pt x="900" y="101"/>
                  </a:lnTo>
                  <a:lnTo>
                    <a:pt x="914" y="91"/>
                  </a:lnTo>
                  <a:lnTo>
                    <a:pt x="927" y="80"/>
                  </a:lnTo>
                  <a:lnTo>
                    <a:pt x="942" y="70"/>
                  </a:lnTo>
                  <a:lnTo>
                    <a:pt x="958" y="61"/>
                  </a:lnTo>
                  <a:lnTo>
                    <a:pt x="975" y="51"/>
                  </a:lnTo>
                  <a:lnTo>
                    <a:pt x="992" y="43"/>
                  </a:lnTo>
                  <a:lnTo>
                    <a:pt x="1010" y="34"/>
                  </a:lnTo>
                  <a:lnTo>
                    <a:pt x="1030" y="26"/>
                  </a:lnTo>
                  <a:lnTo>
                    <a:pt x="1044" y="22"/>
                  </a:lnTo>
                  <a:lnTo>
                    <a:pt x="1060" y="16"/>
                  </a:lnTo>
                  <a:lnTo>
                    <a:pt x="1077" y="13"/>
                  </a:lnTo>
                  <a:lnTo>
                    <a:pt x="1095" y="9"/>
                  </a:lnTo>
                  <a:lnTo>
                    <a:pt x="1113" y="6"/>
                  </a:lnTo>
                  <a:lnTo>
                    <a:pt x="1132" y="4"/>
                  </a:lnTo>
                  <a:lnTo>
                    <a:pt x="1152" y="3"/>
                  </a:lnTo>
                  <a:lnTo>
                    <a:pt x="1172" y="2"/>
                  </a:lnTo>
                  <a:lnTo>
                    <a:pt x="1192" y="0"/>
                  </a:lnTo>
                  <a:lnTo>
                    <a:pt x="1214" y="2"/>
                  </a:lnTo>
                  <a:lnTo>
                    <a:pt x="1235" y="2"/>
                  </a:lnTo>
                  <a:lnTo>
                    <a:pt x="1256" y="4"/>
                  </a:lnTo>
                  <a:lnTo>
                    <a:pt x="1278" y="6"/>
                  </a:lnTo>
                  <a:lnTo>
                    <a:pt x="1299" y="9"/>
                  </a:lnTo>
                  <a:lnTo>
                    <a:pt x="1319" y="13"/>
                  </a:lnTo>
                  <a:lnTo>
                    <a:pt x="1340" y="17"/>
                  </a:lnTo>
                  <a:lnTo>
                    <a:pt x="1361" y="23"/>
                  </a:lnTo>
                  <a:lnTo>
                    <a:pt x="1381" y="30"/>
                  </a:lnTo>
                  <a:lnTo>
                    <a:pt x="1401" y="36"/>
                  </a:lnTo>
                  <a:lnTo>
                    <a:pt x="1420" y="44"/>
                  </a:lnTo>
                  <a:lnTo>
                    <a:pt x="1439" y="53"/>
                  </a:lnTo>
                  <a:lnTo>
                    <a:pt x="1456" y="62"/>
                  </a:lnTo>
                  <a:lnTo>
                    <a:pt x="1473" y="73"/>
                  </a:lnTo>
                  <a:lnTo>
                    <a:pt x="1490" y="85"/>
                  </a:lnTo>
                  <a:lnTo>
                    <a:pt x="1504" y="97"/>
                  </a:lnTo>
                  <a:lnTo>
                    <a:pt x="1518" y="110"/>
                  </a:lnTo>
                  <a:lnTo>
                    <a:pt x="1530" y="124"/>
                  </a:lnTo>
                  <a:lnTo>
                    <a:pt x="1541" y="140"/>
                  </a:lnTo>
                  <a:lnTo>
                    <a:pt x="1551" y="155"/>
                  </a:lnTo>
                  <a:lnTo>
                    <a:pt x="1559" y="172"/>
                  </a:lnTo>
                  <a:lnTo>
                    <a:pt x="1567" y="191"/>
                  </a:lnTo>
                  <a:lnTo>
                    <a:pt x="1572" y="210"/>
                  </a:lnTo>
                  <a:lnTo>
                    <a:pt x="1575" y="228"/>
                  </a:lnTo>
                  <a:lnTo>
                    <a:pt x="1577" y="248"/>
                  </a:lnTo>
                  <a:lnTo>
                    <a:pt x="1578" y="268"/>
                  </a:lnTo>
                  <a:lnTo>
                    <a:pt x="1578" y="287"/>
                  </a:lnTo>
                  <a:lnTo>
                    <a:pt x="1577" y="326"/>
                  </a:lnTo>
                  <a:lnTo>
                    <a:pt x="1574" y="366"/>
                  </a:lnTo>
                  <a:lnTo>
                    <a:pt x="1568" y="405"/>
                  </a:lnTo>
                  <a:lnTo>
                    <a:pt x="1564" y="444"/>
                  </a:lnTo>
                  <a:lnTo>
                    <a:pt x="1560" y="481"/>
                  </a:lnTo>
                  <a:lnTo>
                    <a:pt x="1559" y="517"/>
                  </a:lnTo>
                  <a:lnTo>
                    <a:pt x="1559" y="534"/>
                  </a:lnTo>
                  <a:lnTo>
                    <a:pt x="1562" y="549"/>
                  </a:lnTo>
                  <a:lnTo>
                    <a:pt x="1564" y="565"/>
                  </a:lnTo>
                  <a:lnTo>
                    <a:pt x="1567" y="581"/>
                  </a:lnTo>
                  <a:lnTo>
                    <a:pt x="1573" y="595"/>
                  </a:lnTo>
                  <a:lnTo>
                    <a:pt x="1580" y="609"/>
                  </a:lnTo>
                  <a:lnTo>
                    <a:pt x="1587" y="621"/>
                  </a:lnTo>
                  <a:lnTo>
                    <a:pt x="1598" y="634"/>
                  </a:lnTo>
                  <a:lnTo>
                    <a:pt x="1609" y="645"/>
                  </a:lnTo>
                  <a:lnTo>
                    <a:pt x="1622" y="654"/>
                  </a:lnTo>
                  <a:lnTo>
                    <a:pt x="1638" y="663"/>
                  </a:lnTo>
                  <a:lnTo>
                    <a:pt x="1656" y="671"/>
                  </a:lnTo>
                  <a:lnTo>
                    <a:pt x="1677" y="677"/>
                  </a:lnTo>
                  <a:lnTo>
                    <a:pt x="1700" y="683"/>
                  </a:lnTo>
                  <a:lnTo>
                    <a:pt x="1725" y="686"/>
                  </a:lnTo>
                  <a:lnTo>
                    <a:pt x="1754" y="689"/>
                  </a:lnTo>
                  <a:lnTo>
                    <a:pt x="1772" y="684"/>
                  </a:lnTo>
                  <a:lnTo>
                    <a:pt x="1787" y="680"/>
                  </a:lnTo>
                  <a:lnTo>
                    <a:pt x="1801" y="675"/>
                  </a:lnTo>
                  <a:lnTo>
                    <a:pt x="1813" y="669"/>
                  </a:lnTo>
                  <a:lnTo>
                    <a:pt x="1823" y="664"/>
                  </a:lnTo>
                  <a:lnTo>
                    <a:pt x="1832" y="658"/>
                  </a:lnTo>
                  <a:lnTo>
                    <a:pt x="1840" y="651"/>
                  </a:lnTo>
                  <a:lnTo>
                    <a:pt x="1847" y="644"/>
                  </a:lnTo>
                  <a:lnTo>
                    <a:pt x="1860" y="628"/>
                  </a:lnTo>
                  <a:lnTo>
                    <a:pt x="1874" y="608"/>
                  </a:lnTo>
                  <a:lnTo>
                    <a:pt x="1889" y="583"/>
                  </a:lnTo>
                  <a:lnTo>
                    <a:pt x="1910" y="553"/>
                  </a:lnTo>
                  <a:lnTo>
                    <a:pt x="1912" y="550"/>
                  </a:lnTo>
                  <a:lnTo>
                    <a:pt x="1915" y="548"/>
                  </a:lnTo>
                  <a:lnTo>
                    <a:pt x="1919" y="546"/>
                  </a:lnTo>
                  <a:lnTo>
                    <a:pt x="1922" y="545"/>
                  </a:lnTo>
                  <a:lnTo>
                    <a:pt x="1926" y="544"/>
                  </a:lnTo>
                  <a:lnTo>
                    <a:pt x="1930" y="545"/>
                  </a:lnTo>
                  <a:lnTo>
                    <a:pt x="1932" y="545"/>
                  </a:lnTo>
                  <a:lnTo>
                    <a:pt x="1934" y="547"/>
                  </a:lnTo>
                  <a:lnTo>
                    <a:pt x="1947" y="568"/>
                  </a:lnTo>
                  <a:lnTo>
                    <a:pt x="1958" y="591"/>
                  </a:lnTo>
                  <a:lnTo>
                    <a:pt x="1962" y="602"/>
                  </a:lnTo>
                  <a:lnTo>
                    <a:pt x="1963" y="613"/>
                  </a:lnTo>
                  <a:lnTo>
                    <a:pt x="1963" y="619"/>
                  </a:lnTo>
                  <a:lnTo>
                    <a:pt x="1962" y="625"/>
                  </a:lnTo>
                  <a:lnTo>
                    <a:pt x="1961" y="629"/>
                  </a:lnTo>
                  <a:lnTo>
                    <a:pt x="1958" y="635"/>
                  </a:lnTo>
                  <a:lnTo>
                    <a:pt x="1946" y="653"/>
                  </a:lnTo>
                  <a:lnTo>
                    <a:pt x="1933" y="669"/>
                  </a:lnTo>
                  <a:lnTo>
                    <a:pt x="1920" y="684"/>
                  </a:lnTo>
                  <a:lnTo>
                    <a:pt x="1906" y="696"/>
                  </a:lnTo>
                  <a:lnTo>
                    <a:pt x="1892" y="708"/>
                  </a:lnTo>
                  <a:lnTo>
                    <a:pt x="1877" y="718"/>
                  </a:lnTo>
                  <a:lnTo>
                    <a:pt x="1862" y="726"/>
                  </a:lnTo>
                  <a:lnTo>
                    <a:pt x="1848" y="732"/>
                  </a:lnTo>
                  <a:lnTo>
                    <a:pt x="1832" y="737"/>
                  </a:lnTo>
                  <a:lnTo>
                    <a:pt x="1816" y="741"/>
                  </a:lnTo>
                  <a:lnTo>
                    <a:pt x="1801" y="744"/>
                  </a:lnTo>
                  <a:lnTo>
                    <a:pt x="1785" y="745"/>
                  </a:lnTo>
                  <a:lnTo>
                    <a:pt x="1769" y="744"/>
                  </a:lnTo>
                  <a:lnTo>
                    <a:pt x="1754" y="742"/>
                  </a:lnTo>
                  <a:lnTo>
                    <a:pt x="1737" y="740"/>
                  </a:lnTo>
                  <a:lnTo>
                    <a:pt x="1721" y="737"/>
                  </a:lnTo>
                  <a:lnTo>
                    <a:pt x="1705" y="732"/>
                  </a:lnTo>
                  <a:lnTo>
                    <a:pt x="1688" y="727"/>
                  </a:lnTo>
                  <a:lnTo>
                    <a:pt x="1673" y="721"/>
                  </a:lnTo>
                  <a:lnTo>
                    <a:pt x="1657" y="713"/>
                  </a:lnTo>
                  <a:lnTo>
                    <a:pt x="1641" y="705"/>
                  </a:lnTo>
                  <a:lnTo>
                    <a:pt x="1626" y="697"/>
                  </a:lnTo>
                  <a:lnTo>
                    <a:pt x="1610" y="687"/>
                  </a:lnTo>
                  <a:lnTo>
                    <a:pt x="1594" y="678"/>
                  </a:lnTo>
                  <a:lnTo>
                    <a:pt x="1564" y="657"/>
                  </a:lnTo>
                  <a:lnTo>
                    <a:pt x="1536" y="635"/>
                  </a:lnTo>
                  <a:lnTo>
                    <a:pt x="1508" y="610"/>
                  </a:lnTo>
                  <a:lnTo>
                    <a:pt x="1482" y="585"/>
                  </a:lnTo>
                  <a:lnTo>
                    <a:pt x="1466" y="585"/>
                  </a:lnTo>
                  <a:lnTo>
                    <a:pt x="1450" y="585"/>
                  </a:lnTo>
                  <a:lnTo>
                    <a:pt x="1435" y="585"/>
                  </a:lnTo>
                  <a:lnTo>
                    <a:pt x="1419" y="585"/>
                  </a:lnTo>
                  <a:lnTo>
                    <a:pt x="1412" y="599"/>
                  </a:lnTo>
                  <a:lnTo>
                    <a:pt x="1409" y="613"/>
                  </a:lnTo>
                  <a:lnTo>
                    <a:pt x="1408" y="628"/>
                  </a:lnTo>
                  <a:lnTo>
                    <a:pt x="1409" y="645"/>
                  </a:lnTo>
                  <a:lnTo>
                    <a:pt x="1411" y="662"/>
                  </a:lnTo>
                  <a:lnTo>
                    <a:pt x="1417" y="680"/>
                  </a:lnTo>
                  <a:lnTo>
                    <a:pt x="1424" y="699"/>
                  </a:lnTo>
                  <a:lnTo>
                    <a:pt x="1431" y="718"/>
                  </a:lnTo>
                  <a:lnTo>
                    <a:pt x="1441" y="737"/>
                  </a:lnTo>
                  <a:lnTo>
                    <a:pt x="1454" y="757"/>
                  </a:lnTo>
                  <a:lnTo>
                    <a:pt x="1466" y="777"/>
                  </a:lnTo>
                  <a:lnTo>
                    <a:pt x="1480" y="797"/>
                  </a:lnTo>
                  <a:lnTo>
                    <a:pt x="1495" y="819"/>
                  </a:lnTo>
                  <a:lnTo>
                    <a:pt x="1511" y="839"/>
                  </a:lnTo>
                  <a:lnTo>
                    <a:pt x="1528" y="859"/>
                  </a:lnTo>
                  <a:lnTo>
                    <a:pt x="1546" y="879"/>
                  </a:lnTo>
                  <a:lnTo>
                    <a:pt x="1582" y="919"/>
                  </a:lnTo>
                  <a:lnTo>
                    <a:pt x="1619" y="956"/>
                  </a:lnTo>
                  <a:lnTo>
                    <a:pt x="1656" y="989"/>
                  </a:lnTo>
                  <a:lnTo>
                    <a:pt x="1692" y="1020"/>
                  </a:lnTo>
                  <a:lnTo>
                    <a:pt x="1709" y="1034"/>
                  </a:lnTo>
                  <a:lnTo>
                    <a:pt x="1725" y="1047"/>
                  </a:lnTo>
                  <a:lnTo>
                    <a:pt x="1741" y="1058"/>
                  </a:lnTo>
                  <a:lnTo>
                    <a:pt x="1756" y="1067"/>
                  </a:lnTo>
                  <a:lnTo>
                    <a:pt x="1769" y="1075"/>
                  </a:lnTo>
                  <a:lnTo>
                    <a:pt x="1782" y="1081"/>
                  </a:lnTo>
                  <a:lnTo>
                    <a:pt x="1793" y="1087"/>
                  </a:lnTo>
                  <a:lnTo>
                    <a:pt x="1802" y="1089"/>
                  </a:lnTo>
                  <a:lnTo>
                    <a:pt x="1807" y="1091"/>
                  </a:lnTo>
                  <a:lnTo>
                    <a:pt x="1810" y="1094"/>
                  </a:lnTo>
                  <a:lnTo>
                    <a:pt x="1811" y="1095"/>
                  </a:lnTo>
                  <a:lnTo>
                    <a:pt x="1810" y="1095"/>
                  </a:lnTo>
                  <a:lnTo>
                    <a:pt x="1803" y="1096"/>
                  </a:lnTo>
                  <a:lnTo>
                    <a:pt x="1793" y="1096"/>
                  </a:lnTo>
                  <a:lnTo>
                    <a:pt x="1784" y="1095"/>
                  </a:lnTo>
                  <a:lnTo>
                    <a:pt x="1777" y="1096"/>
                  </a:lnTo>
                  <a:lnTo>
                    <a:pt x="1776" y="1097"/>
                  </a:lnTo>
                  <a:lnTo>
                    <a:pt x="1776" y="1098"/>
                  </a:lnTo>
                  <a:lnTo>
                    <a:pt x="1778" y="1100"/>
                  </a:lnTo>
                  <a:lnTo>
                    <a:pt x="1784" y="1103"/>
                  </a:lnTo>
                  <a:lnTo>
                    <a:pt x="1764" y="1100"/>
                  </a:lnTo>
                  <a:lnTo>
                    <a:pt x="1746" y="1098"/>
                  </a:lnTo>
                  <a:lnTo>
                    <a:pt x="1727" y="1094"/>
                  </a:lnTo>
                  <a:lnTo>
                    <a:pt x="1709" y="1089"/>
                  </a:lnTo>
                  <a:lnTo>
                    <a:pt x="1692" y="1084"/>
                  </a:lnTo>
                  <a:lnTo>
                    <a:pt x="1675" y="1076"/>
                  </a:lnTo>
                  <a:lnTo>
                    <a:pt x="1658" y="1068"/>
                  </a:lnTo>
                  <a:lnTo>
                    <a:pt x="1642" y="1059"/>
                  </a:lnTo>
                  <a:lnTo>
                    <a:pt x="1627" y="1050"/>
                  </a:lnTo>
                  <a:lnTo>
                    <a:pt x="1612" y="1040"/>
                  </a:lnTo>
                  <a:lnTo>
                    <a:pt x="1598" y="1029"/>
                  </a:lnTo>
                  <a:lnTo>
                    <a:pt x="1584" y="1016"/>
                  </a:lnTo>
                  <a:lnTo>
                    <a:pt x="1571" y="1004"/>
                  </a:lnTo>
                  <a:lnTo>
                    <a:pt x="1557" y="990"/>
                  </a:lnTo>
                  <a:lnTo>
                    <a:pt x="1545" y="977"/>
                  </a:lnTo>
                  <a:lnTo>
                    <a:pt x="1532" y="962"/>
                  </a:lnTo>
                  <a:lnTo>
                    <a:pt x="1509" y="932"/>
                  </a:lnTo>
                  <a:lnTo>
                    <a:pt x="1488" y="901"/>
                  </a:lnTo>
                  <a:lnTo>
                    <a:pt x="1467" y="867"/>
                  </a:lnTo>
                  <a:lnTo>
                    <a:pt x="1448" y="833"/>
                  </a:lnTo>
                  <a:lnTo>
                    <a:pt x="1430" y="799"/>
                  </a:lnTo>
                  <a:lnTo>
                    <a:pt x="1413" y="765"/>
                  </a:lnTo>
                  <a:lnTo>
                    <a:pt x="1398" y="730"/>
                  </a:lnTo>
                  <a:lnTo>
                    <a:pt x="1383" y="696"/>
                  </a:lnTo>
                  <a:lnTo>
                    <a:pt x="1375" y="686"/>
                  </a:lnTo>
                  <a:lnTo>
                    <a:pt x="1369" y="677"/>
                  </a:lnTo>
                  <a:lnTo>
                    <a:pt x="1362" y="669"/>
                  </a:lnTo>
                  <a:lnTo>
                    <a:pt x="1355" y="664"/>
                  </a:lnTo>
                  <a:lnTo>
                    <a:pt x="1348" y="659"/>
                  </a:lnTo>
                  <a:lnTo>
                    <a:pt x="1343" y="655"/>
                  </a:lnTo>
                  <a:lnTo>
                    <a:pt x="1336" y="653"/>
                  </a:lnTo>
                  <a:lnTo>
                    <a:pt x="1329" y="650"/>
                  </a:lnTo>
                  <a:lnTo>
                    <a:pt x="1322" y="649"/>
                  </a:lnTo>
                  <a:lnTo>
                    <a:pt x="1316" y="649"/>
                  </a:lnTo>
                  <a:lnTo>
                    <a:pt x="1308" y="649"/>
                  </a:lnTo>
                  <a:lnTo>
                    <a:pt x="1301" y="649"/>
                  </a:lnTo>
                  <a:lnTo>
                    <a:pt x="1284" y="651"/>
                  </a:lnTo>
                  <a:lnTo>
                    <a:pt x="1266" y="654"/>
                  </a:lnTo>
                  <a:lnTo>
                    <a:pt x="1262" y="665"/>
                  </a:lnTo>
                  <a:lnTo>
                    <a:pt x="1257" y="676"/>
                  </a:lnTo>
                  <a:lnTo>
                    <a:pt x="1253" y="689"/>
                  </a:lnTo>
                  <a:lnTo>
                    <a:pt x="1250" y="701"/>
                  </a:lnTo>
                  <a:lnTo>
                    <a:pt x="1244" y="727"/>
                  </a:lnTo>
                  <a:lnTo>
                    <a:pt x="1239" y="754"/>
                  </a:lnTo>
                  <a:lnTo>
                    <a:pt x="1237" y="782"/>
                  </a:lnTo>
                  <a:lnTo>
                    <a:pt x="1235" y="810"/>
                  </a:lnTo>
                  <a:lnTo>
                    <a:pt x="1235" y="840"/>
                  </a:lnTo>
                  <a:lnTo>
                    <a:pt x="1235" y="869"/>
                  </a:lnTo>
                  <a:lnTo>
                    <a:pt x="1238" y="930"/>
                  </a:lnTo>
                  <a:lnTo>
                    <a:pt x="1243" y="989"/>
                  </a:lnTo>
                  <a:lnTo>
                    <a:pt x="1248" y="1047"/>
                  </a:lnTo>
                  <a:lnTo>
                    <a:pt x="1254" y="1100"/>
                  </a:lnTo>
                  <a:lnTo>
                    <a:pt x="1241" y="1100"/>
                  </a:lnTo>
                  <a:lnTo>
                    <a:pt x="1229" y="1099"/>
                  </a:lnTo>
                  <a:lnTo>
                    <a:pt x="1219" y="1099"/>
                  </a:lnTo>
                  <a:lnTo>
                    <a:pt x="1206" y="1098"/>
                  </a:lnTo>
                  <a:lnTo>
                    <a:pt x="1205" y="1051"/>
                  </a:lnTo>
                  <a:lnTo>
                    <a:pt x="1202" y="1001"/>
                  </a:lnTo>
                  <a:lnTo>
                    <a:pt x="1200" y="949"/>
                  </a:lnTo>
                  <a:lnTo>
                    <a:pt x="1198" y="896"/>
                  </a:lnTo>
                  <a:lnTo>
                    <a:pt x="1197" y="843"/>
                  </a:lnTo>
                  <a:lnTo>
                    <a:pt x="1195" y="792"/>
                  </a:lnTo>
                  <a:lnTo>
                    <a:pt x="1193" y="742"/>
                  </a:lnTo>
                  <a:lnTo>
                    <a:pt x="1192" y="694"/>
                  </a:lnTo>
                  <a:lnTo>
                    <a:pt x="1180" y="684"/>
                  </a:lnTo>
                  <a:lnTo>
                    <a:pt x="1168" y="675"/>
                  </a:lnTo>
                  <a:lnTo>
                    <a:pt x="1153" y="667"/>
                  </a:lnTo>
                  <a:lnTo>
                    <a:pt x="1138" y="659"/>
                  </a:lnTo>
                  <a:lnTo>
                    <a:pt x="1123" y="654"/>
                  </a:lnTo>
                  <a:lnTo>
                    <a:pt x="1107" y="649"/>
                  </a:lnTo>
                  <a:lnTo>
                    <a:pt x="1090" y="646"/>
                  </a:lnTo>
                  <a:lnTo>
                    <a:pt x="1073" y="645"/>
                  </a:lnTo>
                  <a:lnTo>
                    <a:pt x="1058" y="644"/>
                  </a:lnTo>
                  <a:lnTo>
                    <a:pt x="1041" y="645"/>
                  </a:lnTo>
                  <a:lnTo>
                    <a:pt x="1026" y="646"/>
                  </a:lnTo>
                  <a:lnTo>
                    <a:pt x="1010" y="649"/>
                  </a:lnTo>
                  <a:lnTo>
                    <a:pt x="997" y="654"/>
                  </a:lnTo>
                  <a:lnTo>
                    <a:pt x="983" y="659"/>
                  </a:lnTo>
                  <a:lnTo>
                    <a:pt x="972" y="666"/>
                  </a:lnTo>
                  <a:lnTo>
                    <a:pt x="962" y="675"/>
                  </a:lnTo>
                  <a:lnTo>
                    <a:pt x="948" y="713"/>
                  </a:lnTo>
                  <a:lnTo>
                    <a:pt x="932" y="750"/>
                  </a:lnTo>
                  <a:lnTo>
                    <a:pt x="915" y="787"/>
                  </a:lnTo>
                  <a:lnTo>
                    <a:pt x="898" y="822"/>
                  </a:lnTo>
                  <a:lnTo>
                    <a:pt x="880" y="857"/>
                  </a:lnTo>
                  <a:lnTo>
                    <a:pt x="861" y="891"/>
                  </a:lnTo>
                  <a:lnTo>
                    <a:pt x="841" y="923"/>
                  </a:lnTo>
                  <a:lnTo>
                    <a:pt x="821" y="955"/>
                  </a:lnTo>
                  <a:lnTo>
                    <a:pt x="799" y="986"/>
                  </a:lnTo>
                  <a:lnTo>
                    <a:pt x="778" y="1016"/>
                  </a:lnTo>
                  <a:lnTo>
                    <a:pt x="755" y="1047"/>
                  </a:lnTo>
                  <a:lnTo>
                    <a:pt x="732" y="1076"/>
                  </a:lnTo>
                  <a:lnTo>
                    <a:pt x="707" y="1104"/>
                  </a:lnTo>
                  <a:lnTo>
                    <a:pt x="683" y="1132"/>
                  </a:lnTo>
                  <a:lnTo>
                    <a:pt x="658" y="1159"/>
                  </a:lnTo>
                  <a:lnTo>
                    <a:pt x="632" y="1186"/>
                  </a:lnTo>
                  <a:lnTo>
                    <a:pt x="605" y="1213"/>
                  </a:lnTo>
                  <a:lnTo>
                    <a:pt x="578" y="1239"/>
                  </a:lnTo>
                  <a:lnTo>
                    <a:pt x="551" y="1263"/>
                  </a:lnTo>
                  <a:lnTo>
                    <a:pt x="523" y="1288"/>
                  </a:lnTo>
                  <a:lnTo>
                    <a:pt x="466" y="1337"/>
                  </a:lnTo>
                  <a:lnTo>
                    <a:pt x="407" y="1384"/>
                  </a:lnTo>
                  <a:lnTo>
                    <a:pt x="346" y="1432"/>
                  </a:lnTo>
                  <a:lnTo>
                    <a:pt x="283" y="1477"/>
                  </a:lnTo>
                  <a:lnTo>
                    <a:pt x="220" y="1521"/>
                  </a:lnTo>
                  <a:lnTo>
                    <a:pt x="155" y="1567"/>
                  </a:lnTo>
                  <a:lnTo>
                    <a:pt x="145" y="1591"/>
                  </a:lnTo>
                  <a:lnTo>
                    <a:pt x="131" y="1618"/>
                  </a:lnTo>
                  <a:lnTo>
                    <a:pt x="118" y="1646"/>
                  </a:lnTo>
                  <a:lnTo>
                    <a:pt x="102" y="1674"/>
                  </a:lnTo>
                  <a:lnTo>
                    <a:pt x="93" y="1688"/>
                  </a:lnTo>
                  <a:lnTo>
                    <a:pt x="84" y="1701"/>
                  </a:lnTo>
                  <a:lnTo>
                    <a:pt x="75" y="1713"/>
                  </a:lnTo>
                  <a:lnTo>
                    <a:pt x="65" y="1725"/>
                  </a:lnTo>
                  <a:lnTo>
                    <a:pt x="55" y="1734"/>
                  </a:lnTo>
                  <a:lnTo>
                    <a:pt x="45" y="1743"/>
                  </a:lnTo>
                  <a:lnTo>
                    <a:pt x="34" y="1749"/>
                  </a:lnTo>
                  <a:lnTo>
                    <a:pt x="23" y="1755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80" name="Freeform 26"/>
            <p:cNvSpPr>
              <a:spLocks/>
            </p:cNvSpPr>
            <p:nvPr/>
          </p:nvSpPr>
          <p:spPr bwMode="auto">
            <a:xfrm>
              <a:off x="2947" y="2576"/>
              <a:ext cx="491" cy="439"/>
            </a:xfrm>
            <a:custGeom>
              <a:avLst/>
              <a:gdLst>
                <a:gd name="T0" fmla="*/ 1 w 1963"/>
                <a:gd name="T1" fmla="*/ 1756 h 1759"/>
                <a:gd name="T2" fmla="*/ 19 w 1963"/>
                <a:gd name="T3" fmla="*/ 1650 h 1759"/>
                <a:gd name="T4" fmla="*/ 136 w 1963"/>
                <a:gd name="T5" fmla="*/ 1516 h 1759"/>
                <a:gd name="T6" fmla="*/ 366 w 1963"/>
                <a:gd name="T7" fmla="*/ 1346 h 1759"/>
                <a:gd name="T8" fmla="*/ 564 w 1963"/>
                <a:gd name="T9" fmla="*/ 1185 h 1759"/>
                <a:gd name="T10" fmla="*/ 738 w 1963"/>
                <a:gd name="T11" fmla="*/ 987 h 1759"/>
                <a:gd name="T12" fmla="*/ 873 w 1963"/>
                <a:gd name="T13" fmla="*/ 736 h 1759"/>
                <a:gd name="T14" fmla="*/ 899 w 1963"/>
                <a:gd name="T15" fmla="*/ 609 h 1759"/>
                <a:gd name="T16" fmla="*/ 785 w 1963"/>
                <a:gd name="T17" fmla="*/ 558 h 1759"/>
                <a:gd name="T18" fmla="*/ 696 w 1963"/>
                <a:gd name="T19" fmla="*/ 655 h 1759"/>
                <a:gd name="T20" fmla="*/ 545 w 1963"/>
                <a:gd name="T21" fmla="*/ 809 h 1759"/>
                <a:gd name="T22" fmla="*/ 496 w 1963"/>
                <a:gd name="T23" fmla="*/ 816 h 1759"/>
                <a:gd name="T24" fmla="*/ 491 w 1963"/>
                <a:gd name="T25" fmla="*/ 781 h 1759"/>
                <a:gd name="T26" fmla="*/ 614 w 1963"/>
                <a:gd name="T27" fmla="*/ 650 h 1759"/>
                <a:gd name="T28" fmla="*/ 697 w 1963"/>
                <a:gd name="T29" fmla="*/ 554 h 1759"/>
                <a:gd name="T30" fmla="*/ 807 w 1963"/>
                <a:gd name="T31" fmla="*/ 400 h 1759"/>
                <a:gd name="T32" fmla="*/ 799 w 1963"/>
                <a:gd name="T33" fmla="*/ 290 h 1759"/>
                <a:gd name="T34" fmla="*/ 831 w 1963"/>
                <a:gd name="T35" fmla="*/ 189 h 1759"/>
                <a:gd name="T36" fmla="*/ 900 w 1963"/>
                <a:gd name="T37" fmla="*/ 101 h 1759"/>
                <a:gd name="T38" fmla="*/ 1010 w 1963"/>
                <a:gd name="T39" fmla="*/ 34 h 1759"/>
                <a:gd name="T40" fmla="*/ 1132 w 1963"/>
                <a:gd name="T41" fmla="*/ 4 h 1759"/>
                <a:gd name="T42" fmla="*/ 1278 w 1963"/>
                <a:gd name="T43" fmla="*/ 6 h 1759"/>
                <a:gd name="T44" fmla="*/ 1420 w 1963"/>
                <a:gd name="T45" fmla="*/ 44 h 1759"/>
                <a:gd name="T46" fmla="*/ 1530 w 1963"/>
                <a:gd name="T47" fmla="*/ 124 h 1759"/>
                <a:gd name="T48" fmla="*/ 1577 w 1963"/>
                <a:gd name="T49" fmla="*/ 248 h 1759"/>
                <a:gd name="T50" fmla="*/ 1560 w 1963"/>
                <a:gd name="T51" fmla="*/ 481 h 1759"/>
                <a:gd name="T52" fmla="*/ 1580 w 1963"/>
                <a:gd name="T53" fmla="*/ 609 h 1759"/>
                <a:gd name="T54" fmla="*/ 1677 w 1963"/>
                <a:gd name="T55" fmla="*/ 677 h 1759"/>
                <a:gd name="T56" fmla="*/ 1813 w 1963"/>
                <a:gd name="T57" fmla="*/ 669 h 1759"/>
                <a:gd name="T58" fmla="*/ 1889 w 1963"/>
                <a:gd name="T59" fmla="*/ 583 h 1759"/>
                <a:gd name="T60" fmla="*/ 1930 w 1963"/>
                <a:gd name="T61" fmla="*/ 545 h 1759"/>
                <a:gd name="T62" fmla="*/ 1963 w 1963"/>
                <a:gd name="T63" fmla="*/ 619 h 1759"/>
                <a:gd name="T64" fmla="*/ 1906 w 1963"/>
                <a:gd name="T65" fmla="*/ 696 h 1759"/>
                <a:gd name="T66" fmla="*/ 1801 w 1963"/>
                <a:gd name="T67" fmla="*/ 744 h 1759"/>
                <a:gd name="T68" fmla="*/ 1688 w 1963"/>
                <a:gd name="T69" fmla="*/ 727 h 1759"/>
                <a:gd name="T70" fmla="*/ 1564 w 1963"/>
                <a:gd name="T71" fmla="*/ 657 h 1759"/>
                <a:gd name="T72" fmla="*/ 1419 w 1963"/>
                <a:gd name="T73" fmla="*/ 585 h 1759"/>
                <a:gd name="T74" fmla="*/ 1424 w 1963"/>
                <a:gd name="T75" fmla="*/ 699 h 1759"/>
                <a:gd name="T76" fmla="*/ 1511 w 1963"/>
                <a:gd name="T77" fmla="*/ 839 h 1759"/>
                <a:gd name="T78" fmla="*/ 1709 w 1963"/>
                <a:gd name="T79" fmla="*/ 1034 h 1759"/>
                <a:gd name="T80" fmla="*/ 1802 w 1963"/>
                <a:gd name="T81" fmla="*/ 1089 h 1759"/>
                <a:gd name="T82" fmla="*/ 1784 w 1963"/>
                <a:gd name="T83" fmla="*/ 1095 h 1759"/>
                <a:gd name="T84" fmla="*/ 1746 w 1963"/>
                <a:gd name="T85" fmla="*/ 1098 h 1759"/>
                <a:gd name="T86" fmla="*/ 1627 w 1963"/>
                <a:gd name="T87" fmla="*/ 1050 h 1759"/>
                <a:gd name="T88" fmla="*/ 1532 w 1963"/>
                <a:gd name="T89" fmla="*/ 962 h 1759"/>
                <a:gd name="T90" fmla="*/ 1398 w 1963"/>
                <a:gd name="T91" fmla="*/ 730 h 1759"/>
                <a:gd name="T92" fmla="*/ 1343 w 1963"/>
                <a:gd name="T93" fmla="*/ 655 h 1759"/>
                <a:gd name="T94" fmla="*/ 1284 w 1963"/>
                <a:gd name="T95" fmla="*/ 651 h 1759"/>
                <a:gd name="T96" fmla="*/ 1239 w 1963"/>
                <a:gd name="T97" fmla="*/ 754 h 1759"/>
                <a:gd name="T98" fmla="*/ 1248 w 1963"/>
                <a:gd name="T99" fmla="*/ 1047 h 1759"/>
                <a:gd name="T100" fmla="*/ 1202 w 1963"/>
                <a:gd name="T101" fmla="*/ 1001 h 1759"/>
                <a:gd name="T102" fmla="*/ 1180 w 1963"/>
                <a:gd name="T103" fmla="*/ 684 h 1759"/>
                <a:gd name="T104" fmla="*/ 1073 w 1963"/>
                <a:gd name="T105" fmla="*/ 645 h 1759"/>
                <a:gd name="T106" fmla="*/ 972 w 1963"/>
                <a:gd name="T107" fmla="*/ 666 h 1759"/>
                <a:gd name="T108" fmla="*/ 861 w 1963"/>
                <a:gd name="T109" fmla="*/ 891 h 1759"/>
                <a:gd name="T110" fmla="*/ 707 w 1963"/>
                <a:gd name="T111" fmla="*/ 1104 h 1759"/>
                <a:gd name="T112" fmla="*/ 523 w 1963"/>
                <a:gd name="T113" fmla="*/ 1288 h 1759"/>
                <a:gd name="T114" fmla="*/ 145 w 1963"/>
                <a:gd name="T115" fmla="*/ 1591 h 1759"/>
                <a:gd name="T116" fmla="*/ 65 w 1963"/>
                <a:gd name="T117" fmla="*/ 1725 h 17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63"/>
                <a:gd name="T178" fmla="*/ 0 h 1759"/>
                <a:gd name="T179" fmla="*/ 1963 w 1963"/>
                <a:gd name="T180" fmla="*/ 1759 h 17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63" h="1759">
                  <a:moveTo>
                    <a:pt x="23" y="1755"/>
                  </a:moveTo>
                  <a:lnTo>
                    <a:pt x="15" y="1758"/>
                  </a:lnTo>
                  <a:lnTo>
                    <a:pt x="8" y="1759"/>
                  </a:lnTo>
                  <a:lnTo>
                    <a:pt x="6" y="1759"/>
                  </a:lnTo>
                  <a:lnTo>
                    <a:pt x="4" y="1758"/>
                  </a:lnTo>
                  <a:lnTo>
                    <a:pt x="2" y="1757"/>
                  </a:lnTo>
                  <a:lnTo>
                    <a:pt x="1" y="1756"/>
                  </a:lnTo>
                  <a:lnTo>
                    <a:pt x="0" y="1752"/>
                  </a:lnTo>
                  <a:lnTo>
                    <a:pt x="0" y="1745"/>
                  </a:lnTo>
                  <a:lnTo>
                    <a:pt x="0" y="1736"/>
                  </a:lnTo>
                  <a:lnTo>
                    <a:pt x="1" y="1725"/>
                  </a:lnTo>
                  <a:lnTo>
                    <a:pt x="6" y="1697"/>
                  </a:lnTo>
                  <a:lnTo>
                    <a:pt x="11" y="1673"/>
                  </a:lnTo>
                  <a:lnTo>
                    <a:pt x="19" y="1650"/>
                  </a:lnTo>
                  <a:lnTo>
                    <a:pt x="28" y="1631"/>
                  </a:lnTo>
                  <a:lnTo>
                    <a:pt x="38" y="1613"/>
                  </a:lnTo>
                  <a:lnTo>
                    <a:pt x="50" y="1597"/>
                  </a:lnTo>
                  <a:lnTo>
                    <a:pt x="62" y="1582"/>
                  </a:lnTo>
                  <a:lnTo>
                    <a:pt x="75" y="1569"/>
                  </a:lnTo>
                  <a:lnTo>
                    <a:pt x="105" y="1542"/>
                  </a:lnTo>
                  <a:lnTo>
                    <a:pt x="136" y="1516"/>
                  </a:lnTo>
                  <a:lnTo>
                    <a:pt x="152" y="1502"/>
                  </a:lnTo>
                  <a:lnTo>
                    <a:pt x="169" y="1488"/>
                  </a:lnTo>
                  <a:lnTo>
                    <a:pt x="184" y="1472"/>
                  </a:lnTo>
                  <a:lnTo>
                    <a:pt x="200" y="1455"/>
                  </a:lnTo>
                  <a:lnTo>
                    <a:pt x="258" y="1418"/>
                  </a:lnTo>
                  <a:lnTo>
                    <a:pt x="313" y="1382"/>
                  </a:lnTo>
                  <a:lnTo>
                    <a:pt x="366" y="1346"/>
                  </a:lnTo>
                  <a:lnTo>
                    <a:pt x="418" y="1308"/>
                  </a:lnTo>
                  <a:lnTo>
                    <a:pt x="442" y="1289"/>
                  </a:lnTo>
                  <a:lnTo>
                    <a:pt x="466" y="1270"/>
                  </a:lnTo>
                  <a:lnTo>
                    <a:pt x="491" y="1250"/>
                  </a:lnTo>
                  <a:lnTo>
                    <a:pt x="515" y="1228"/>
                  </a:lnTo>
                  <a:lnTo>
                    <a:pt x="539" y="1207"/>
                  </a:lnTo>
                  <a:lnTo>
                    <a:pt x="564" y="1185"/>
                  </a:lnTo>
                  <a:lnTo>
                    <a:pt x="587" y="1161"/>
                  </a:lnTo>
                  <a:lnTo>
                    <a:pt x="612" y="1138"/>
                  </a:lnTo>
                  <a:lnTo>
                    <a:pt x="638" y="1111"/>
                  </a:lnTo>
                  <a:lnTo>
                    <a:pt x="662" y="1083"/>
                  </a:lnTo>
                  <a:lnTo>
                    <a:pt x="688" y="1052"/>
                  </a:lnTo>
                  <a:lnTo>
                    <a:pt x="713" y="1021"/>
                  </a:lnTo>
                  <a:lnTo>
                    <a:pt x="738" y="987"/>
                  </a:lnTo>
                  <a:lnTo>
                    <a:pt x="762" y="953"/>
                  </a:lnTo>
                  <a:lnTo>
                    <a:pt x="785" y="919"/>
                  </a:lnTo>
                  <a:lnTo>
                    <a:pt x="806" y="883"/>
                  </a:lnTo>
                  <a:lnTo>
                    <a:pt x="826" y="847"/>
                  </a:lnTo>
                  <a:lnTo>
                    <a:pt x="844" y="810"/>
                  </a:lnTo>
                  <a:lnTo>
                    <a:pt x="860" y="773"/>
                  </a:lnTo>
                  <a:lnTo>
                    <a:pt x="873" y="736"/>
                  </a:lnTo>
                  <a:lnTo>
                    <a:pt x="879" y="718"/>
                  </a:lnTo>
                  <a:lnTo>
                    <a:pt x="885" y="699"/>
                  </a:lnTo>
                  <a:lnTo>
                    <a:pt x="889" y="681"/>
                  </a:lnTo>
                  <a:lnTo>
                    <a:pt x="893" y="663"/>
                  </a:lnTo>
                  <a:lnTo>
                    <a:pt x="896" y="645"/>
                  </a:lnTo>
                  <a:lnTo>
                    <a:pt x="898" y="627"/>
                  </a:lnTo>
                  <a:lnTo>
                    <a:pt x="899" y="609"/>
                  </a:lnTo>
                  <a:lnTo>
                    <a:pt x="899" y="591"/>
                  </a:lnTo>
                  <a:lnTo>
                    <a:pt x="885" y="571"/>
                  </a:lnTo>
                  <a:lnTo>
                    <a:pt x="870" y="549"/>
                  </a:lnTo>
                  <a:lnTo>
                    <a:pt x="856" y="528"/>
                  </a:lnTo>
                  <a:lnTo>
                    <a:pt x="844" y="509"/>
                  </a:lnTo>
                  <a:lnTo>
                    <a:pt x="820" y="531"/>
                  </a:lnTo>
                  <a:lnTo>
                    <a:pt x="785" y="558"/>
                  </a:lnTo>
                  <a:lnTo>
                    <a:pt x="768" y="573"/>
                  </a:lnTo>
                  <a:lnTo>
                    <a:pt x="751" y="589"/>
                  </a:lnTo>
                  <a:lnTo>
                    <a:pt x="743" y="596"/>
                  </a:lnTo>
                  <a:lnTo>
                    <a:pt x="737" y="604"/>
                  </a:lnTo>
                  <a:lnTo>
                    <a:pt x="730" y="613"/>
                  </a:lnTo>
                  <a:lnTo>
                    <a:pt x="724" y="621"/>
                  </a:lnTo>
                  <a:lnTo>
                    <a:pt x="696" y="655"/>
                  </a:lnTo>
                  <a:lnTo>
                    <a:pt x="666" y="690"/>
                  </a:lnTo>
                  <a:lnTo>
                    <a:pt x="634" y="726"/>
                  </a:lnTo>
                  <a:lnTo>
                    <a:pt x="603" y="759"/>
                  </a:lnTo>
                  <a:lnTo>
                    <a:pt x="587" y="774"/>
                  </a:lnTo>
                  <a:lnTo>
                    <a:pt x="573" y="787"/>
                  </a:lnTo>
                  <a:lnTo>
                    <a:pt x="558" y="799"/>
                  </a:lnTo>
                  <a:lnTo>
                    <a:pt x="545" y="809"/>
                  </a:lnTo>
                  <a:lnTo>
                    <a:pt x="532" y="815"/>
                  </a:lnTo>
                  <a:lnTo>
                    <a:pt x="521" y="821"/>
                  </a:lnTo>
                  <a:lnTo>
                    <a:pt x="515" y="822"/>
                  </a:lnTo>
                  <a:lnTo>
                    <a:pt x="511" y="822"/>
                  </a:lnTo>
                  <a:lnTo>
                    <a:pt x="506" y="822"/>
                  </a:lnTo>
                  <a:lnTo>
                    <a:pt x="502" y="820"/>
                  </a:lnTo>
                  <a:lnTo>
                    <a:pt x="496" y="816"/>
                  </a:lnTo>
                  <a:lnTo>
                    <a:pt x="493" y="812"/>
                  </a:lnTo>
                  <a:lnTo>
                    <a:pt x="490" y="808"/>
                  </a:lnTo>
                  <a:lnTo>
                    <a:pt x="488" y="803"/>
                  </a:lnTo>
                  <a:lnTo>
                    <a:pt x="487" y="797"/>
                  </a:lnTo>
                  <a:lnTo>
                    <a:pt x="487" y="792"/>
                  </a:lnTo>
                  <a:lnTo>
                    <a:pt x="488" y="786"/>
                  </a:lnTo>
                  <a:lnTo>
                    <a:pt x="491" y="781"/>
                  </a:lnTo>
                  <a:lnTo>
                    <a:pt x="497" y="768"/>
                  </a:lnTo>
                  <a:lnTo>
                    <a:pt x="506" y="756"/>
                  </a:lnTo>
                  <a:lnTo>
                    <a:pt x="518" y="741"/>
                  </a:lnTo>
                  <a:lnTo>
                    <a:pt x="531" y="728"/>
                  </a:lnTo>
                  <a:lnTo>
                    <a:pt x="563" y="697"/>
                  </a:lnTo>
                  <a:lnTo>
                    <a:pt x="597" y="666"/>
                  </a:lnTo>
                  <a:lnTo>
                    <a:pt x="614" y="650"/>
                  </a:lnTo>
                  <a:lnTo>
                    <a:pt x="630" y="635"/>
                  </a:lnTo>
                  <a:lnTo>
                    <a:pt x="646" y="619"/>
                  </a:lnTo>
                  <a:lnTo>
                    <a:pt x="659" y="604"/>
                  </a:lnTo>
                  <a:lnTo>
                    <a:pt x="667" y="591"/>
                  </a:lnTo>
                  <a:lnTo>
                    <a:pt x="676" y="579"/>
                  </a:lnTo>
                  <a:lnTo>
                    <a:pt x="686" y="566"/>
                  </a:lnTo>
                  <a:lnTo>
                    <a:pt x="697" y="554"/>
                  </a:lnTo>
                  <a:lnTo>
                    <a:pt x="720" y="530"/>
                  </a:lnTo>
                  <a:lnTo>
                    <a:pt x="744" y="509"/>
                  </a:lnTo>
                  <a:lnTo>
                    <a:pt x="789" y="472"/>
                  </a:lnTo>
                  <a:lnTo>
                    <a:pt x="822" y="448"/>
                  </a:lnTo>
                  <a:lnTo>
                    <a:pt x="816" y="433"/>
                  </a:lnTo>
                  <a:lnTo>
                    <a:pt x="812" y="416"/>
                  </a:lnTo>
                  <a:lnTo>
                    <a:pt x="807" y="400"/>
                  </a:lnTo>
                  <a:lnTo>
                    <a:pt x="804" y="384"/>
                  </a:lnTo>
                  <a:lnTo>
                    <a:pt x="802" y="367"/>
                  </a:lnTo>
                  <a:lnTo>
                    <a:pt x="799" y="352"/>
                  </a:lnTo>
                  <a:lnTo>
                    <a:pt x="798" y="336"/>
                  </a:lnTo>
                  <a:lnTo>
                    <a:pt x="798" y="320"/>
                  </a:lnTo>
                  <a:lnTo>
                    <a:pt x="798" y="305"/>
                  </a:lnTo>
                  <a:lnTo>
                    <a:pt x="799" y="290"/>
                  </a:lnTo>
                  <a:lnTo>
                    <a:pt x="802" y="274"/>
                  </a:lnTo>
                  <a:lnTo>
                    <a:pt x="805" y="260"/>
                  </a:lnTo>
                  <a:lnTo>
                    <a:pt x="808" y="245"/>
                  </a:lnTo>
                  <a:lnTo>
                    <a:pt x="813" y="231"/>
                  </a:lnTo>
                  <a:lnTo>
                    <a:pt x="817" y="216"/>
                  </a:lnTo>
                  <a:lnTo>
                    <a:pt x="824" y="202"/>
                  </a:lnTo>
                  <a:lnTo>
                    <a:pt x="831" y="189"/>
                  </a:lnTo>
                  <a:lnTo>
                    <a:pt x="838" y="176"/>
                  </a:lnTo>
                  <a:lnTo>
                    <a:pt x="847" y="162"/>
                  </a:lnTo>
                  <a:lnTo>
                    <a:pt x="856" y="150"/>
                  </a:lnTo>
                  <a:lnTo>
                    <a:pt x="866" y="137"/>
                  </a:lnTo>
                  <a:lnTo>
                    <a:pt x="876" y="125"/>
                  </a:lnTo>
                  <a:lnTo>
                    <a:pt x="888" y="114"/>
                  </a:lnTo>
                  <a:lnTo>
                    <a:pt x="900" y="101"/>
                  </a:lnTo>
                  <a:lnTo>
                    <a:pt x="914" y="91"/>
                  </a:lnTo>
                  <a:lnTo>
                    <a:pt x="927" y="80"/>
                  </a:lnTo>
                  <a:lnTo>
                    <a:pt x="942" y="70"/>
                  </a:lnTo>
                  <a:lnTo>
                    <a:pt x="958" y="61"/>
                  </a:lnTo>
                  <a:lnTo>
                    <a:pt x="975" y="51"/>
                  </a:lnTo>
                  <a:lnTo>
                    <a:pt x="992" y="43"/>
                  </a:lnTo>
                  <a:lnTo>
                    <a:pt x="1010" y="34"/>
                  </a:lnTo>
                  <a:lnTo>
                    <a:pt x="1030" y="26"/>
                  </a:lnTo>
                  <a:lnTo>
                    <a:pt x="1044" y="22"/>
                  </a:lnTo>
                  <a:lnTo>
                    <a:pt x="1060" y="16"/>
                  </a:lnTo>
                  <a:lnTo>
                    <a:pt x="1077" y="13"/>
                  </a:lnTo>
                  <a:lnTo>
                    <a:pt x="1095" y="9"/>
                  </a:lnTo>
                  <a:lnTo>
                    <a:pt x="1113" y="6"/>
                  </a:lnTo>
                  <a:lnTo>
                    <a:pt x="1132" y="4"/>
                  </a:lnTo>
                  <a:lnTo>
                    <a:pt x="1152" y="3"/>
                  </a:lnTo>
                  <a:lnTo>
                    <a:pt x="1172" y="2"/>
                  </a:lnTo>
                  <a:lnTo>
                    <a:pt x="1192" y="0"/>
                  </a:lnTo>
                  <a:lnTo>
                    <a:pt x="1214" y="2"/>
                  </a:lnTo>
                  <a:lnTo>
                    <a:pt x="1235" y="2"/>
                  </a:lnTo>
                  <a:lnTo>
                    <a:pt x="1256" y="4"/>
                  </a:lnTo>
                  <a:lnTo>
                    <a:pt x="1278" y="6"/>
                  </a:lnTo>
                  <a:lnTo>
                    <a:pt x="1299" y="9"/>
                  </a:lnTo>
                  <a:lnTo>
                    <a:pt x="1319" y="13"/>
                  </a:lnTo>
                  <a:lnTo>
                    <a:pt x="1340" y="17"/>
                  </a:lnTo>
                  <a:lnTo>
                    <a:pt x="1361" y="23"/>
                  </a:lnTo>
                  <a:lnTo>
                    <a:pt x="1381" y="30"/>
                  </a:lnTo>
                  <a:lnTo>
                    <a:pt x="1401" y="36"/>
                  </a:lnTo>
                  <a:lnTo>
                    <a:pt x="1420" y="44"/>
                  </a:lnTo>
                  <a:lnTo>
                    <a:pt x="1439" y="53"/>
                  </a:lnTo>
                  <a:lnTo>
                    <a:pt x="1456" y="62"/>
                  </a:lnTo>
                  <a:lnTo>
                    <a:pt x="1473" y="73"/>
                  </a:lnTo>
                  <a:lnTo>
                    <a:pt x="1490" y="85"/>
                  </a:lnTo>
                  <a:lnTo>
                    <a:pt x="1504" y="97"/>
                  </a:lnTo>
                  <a:lnTo>
                    <a:pt x="1518" y="110"/>
                  </a:lnTo>
                  <a:lnTo>
                    <a:pt x="1530" y="124"/>
                  </a:lnTo>
                  <a:lnTo>
                    <a:pt x="1541" y="140"/>
                  </a:lnTo>
                  <a:lnTo>
                    <a:pt x="1551" y="155"/>
                  </a:lnTo>
                  <a:lnTo>
                    <a:pt x="1559" y="172"/>
                  </a:lnTo>
                  <a:lnTo>
                    <a:pt x="1567" y="191"/>
                  </a:lnTo>
                  <a:lnTo>
                    <a:pt x="1572" y="210"/>
                  </a:lnTo>
                  <a:lnTo>
                    <a:pt x="1575" y="228"/>
                  </a:lnTo>
                  <a:lnTo>
                    <a:pt x="1577" y="248"/>
                  </a:lnTo>
                  <a:lnTo>
                    <a:pt x="1578" y="268"/>
                  </a:lnTo>
                  <a:lnTo>
                    <a:pt x="1578" y="287"/>
                  </a:lnTo>
                  <a:lnTo>
                    <a:pt x="1577" y="326"/>
                  </a:lnTo>
                  <a:lnTo>
                    <a:pt x="1574" y="366"/>
                  </a:lnTo>
                  <a:lnTo>
                    <a:pt x="1568" y="405"/>
                  </a:lnTo>
                  <a:lnTo>
                    <a:pt x="1564" y="444"/>
                  </a:lnTo>
                  <a:lnTo>
                    <a:pt x="1560" y="481"/>
                  </a:lnTo>
                  <a:lnTo>
                    <a:pt x="1559" y="517"/>
                  </a:lnTo>
                  <a:lnTo>
                    <a:pt x="1559" y="534"/>
                  </a:lnTo>
                  <a:lnTo>
                    <a:pt x="1562" y="549"/>
                  </a:lnTo>
                  <a:lnTo>
                    <a:pt x="1564" y="565"/>
                  </a:lnTo>
                  <a:lnTo>
                    <a:pt x="1567" y="581"/>
                  </a:lnTo>
                  <a:lnTo>
                    <a:pt x="1573" y="595"/>
                  </a:lnTo>
                  <a:lnTo>
                    <a:pt x="1580" y="609"/>
                  </a:lnTo>
                  <a:lnTo>
                    <a:pt x="1587" y="621"/>
                  </a:lnTo>
                  <a:lnTo>
                    <a:pt x="1598" y="634"/>
                  </a:lnTo>
                  <a:lnTo>
                    <a:pt x="1609" y="645"/>
                  </a:lnTo>
                  <a:lnTo>
                    <a:pt x="1622" y="654"/>
                  </a:lnTo>
                  <a:lnTo>
                    <a:pt x="1638" y="663"/>
                  </a:lnTo>
                  <a:lnTo>
                    <a:pt x="1656" y="671"/>
                  </a:lnTo>
                  <a:lnTo>
                    <a:pt x="1677" y="677"/>
                  </a:lnTo>
                  <a:lnTo>
                    <a:pt x="1700" y="683"/>
                  </a:lnTo>
                  <a:lnTo>
                    <a:pt x="1725" y="686"/>
                  </a:lnTo>
                  <a:lnTo>
                    <a:pt x="1754" y="689"/>
                  </a:lnTo>
                  <a:lnTo>
                    <a:pt x="1772" y="684"/>
                  </a:lnTo>
                  <a:lnTo>
                    <a:pt x="1787" y="680"/>
                  </a:lnTo>
                  <a:lnTo>
                    <a:pt x="1801" y="675"/>
                  </a:lnTo>
                  <a:lnTo>
                    <a:pt x="1813" y="669"/>
                  </a:lnTo>
                  <a:lnTo>
                    <a:pt x="1823" y="664"/>
                  </a:lnTo>
                  <a:lnTo>
                    <a:pt x="1832" y="658"/>
                  </a:lnTo>
                  <a:lnTo>
                    <a:pt x="1840" y="651"/>
                  </a:lnTo>
                  <a:lnTo>
                    <a:pt x="1847" y="644"/>
                  </a:lnTo>
                  <a:lnTo>
                    <a:pt x="1860" y="628"/>
                  </a:lnTo>
                  <a:lnTo>
                    <a:pt x="1874" y="608"/>
                  </a:lnTo>
                  <a:lnTo>
                    <a:pt x="1889" y="583"/>
                  </a:lnTo>
                  <a:lnTo>
                    <a:pt x="1910" y="553"/>
                  </a:lnTo>
                  <a:lnTo>
                    <a:pt x="1912" y="550"/>
                  </a:lnTo>
                  <a:lnTo>
                    <a:pt x="1915" y="548"/>
                  </a:lnTo>
                  <a:lnTo>
                    <a:pt x="1919" y="546"/>
                  </a:lnTo>
                  <a:lnTo>
                    <a:pt x="1922" y="545"/>
                  </a:lnTo>
                  <a:lnTo>
                    <a:pt x="1926" y="544"/>
                  </a:lnTo>
                  <a:lnTo>
                    <a:pt x="1930" y="545"/>
                  </a:lnTo>
                  <a:lnTo>
                    <a:pt x="1932" y="545"/>
                  </a:lnTo>
                  <a:lnTo>
                    <a:pt x="1934" y="547"/>
                  </a:lnTo>
                  <a:lnTo>
                    <a:pt x="1947" y="568"/>
                  </a:lnTo>
                  <a:lnTo>
                    <a:pt x="1958" y="591"/>
                  </a:lnTo>
                  <a:lnTo>
                    <a:pt x="1962" y="602"/>
                  </a:lnTo>
                  <a:lnTo>
                    <a:pt x="1963" y="613"/>
                  </a:lnTo>
                  <a:lnTo>
                    <a:pt x="1963" y="619"/>
                  </a:lnTo>
                  <a:lnTo>
                    <a:pt x="1962" y="625"/>
                  </a:lnTo>
                  <a:lnTo>
                    <a:pt x="1961" y="629"/>
                  </a:lnTo>
                  <a:lnTo>
                    <a:pt x="1958" y="635"/>
                  </a:lnTo>
                  <a:lnTo>
                    <a:pt x="1946" y="653"/>
                  </a:lnTo>
                  <a:lnTo>
                    <a:pt x="1933" y="669"/>
                  </a:lnTo>
                  <a:lnTo>
                    <a:pt x="1920" y="684"/>
                  </a:lnTo>
                  <a:lnTo>
                    <a:pt x="1906" y="696"/>
                  </a:lnTo>
                  <a:lnTo>
                    <a:pt x="1892" y="708"/>
                  </a:lnTo>
                  <a:lnTo>
                    <a:pt x="1877" y="718"/>
                  </a:lnTo>
                  <a:lnTo>
                    <a:pt x="1862" y="726"/>
                  </a:lnTo>
                  <a:lnTo>
                    <a:pt x="1848" y="732"/>
                  </a:lnTo>
                  <a:lnTo>
                    <a:pt x="1832" y="737"/>
                  </a:lnTo>
                  <a:lnTo>
                    <a:pt x="1816" y="741"/>
                  </a:lnTo>
                  <a:lnTo>
                    <a:pt x="1801" y="744"/>
                  </a:lnTo>
                  <a:lnTo>
                    <a:pt x="1785" y="745"/>
                  </a:lnTo>
                  <a:lnTo>
                    <a:pt x="1769" y="744"/>
                  </a:lnTo>
                  <a:lnTo>
                    <a:pt x="1754" y="742"/>
                  </a:lnTo>
                  <a:lnTo>
                    <a:pt x="1737" y="740"/>
                  </a:lnTo>
                  <a:lnTo>
                    <a:pt x="1721" y="737"/>
                  </a:lnTo>
                  <a:lnTo>
                    <a:pt x="1705" y="732"/>
                  </a:lnTo>
                  <a:lnTo>
                    <a:pt x="1688" y="727"/>
                  </a:lnTo>
                  <a:lnTo>
                    <a:pt x="1673" y="721"/>
                  </a:lnTo>
                  <a:lnTo>
                    <a:pt x="1657" y="713"/>
                  </a:lnTo>
                  <a:lnTo>
                    <a:pt x="1641" y="705"/>
                  </a:lnTo>
                  <a:lnTo>
                    <a:pt x="1626" y="697"/>
                  </a:lnTo>
                  <a:lnTo>
                    <a:pt x="1610" y="687"/>
                  </a:lnTo>
                  <a:lnTo>
                    <a:pt x="1594" y="678"/>
                  </a:lnTo>
                  <a:lnTo>
                    <a:pt x="1564" y="657"/>
                  </a:lnTo>
                  <a:lnTo>
                    <a:pt x="1536" y="635"/>
                  </a:lnTo>
                  <a:lnTo>
                    <a:pt x="1508" y="610"/>
                  </a:lnTo>
                  <a:lnTo>
                    <a:pt x="1482" y="585"/>
                  </a:lnTo>
                  <a:lnTo>
                    <a:pt x="1466" y="585"/>
                  </a:lnTo>
                  <a:lnTo>
                    <a:pt x="1450" y="585"/>
                  </a:lnTo>
                  <a:lnTo>
                    <a:pt x="1435" y="585"/>
                  </a:lnTo>
                  <a:lnTo>
                    <a:pt x="1419" y="585"/>
                  </a:lnTo>
                  <a:lnTo>
                    <a:pt x="1412" y="599"/>
                  </a:lnTo>
                  <a:lnTo>
                    <a:pt x="1409" y="613"/>
                  </a:lnTo>
                  <a:lnTo>
                    <a:pt x="1408" y="628"/>
                  </a:lnTo>
                  <a:lnTo>
                    <a:pt x="1409" y="645"/>
                  </a:lnTo>
                  <a:lnTo>
                    <a:pt x="1411" y="662"/>
                  </a:lnTo>
                  <a:lnTo>
                    <a:pt x="1417" y="680"/>
                  </a:lnTo>
                  <a:lnTo>
                    <a:pt x="1424" y="699"/>
                  </a:lnTo>
                  <a:lnTo>
                    <a:pt x="1431" y="718"/>
                  </a:lnTo>
                  <a:lnTo>
                    <a:pt x="1441" y="737"/>
                  </a:lnTo>
                  <a:lnTo>
                    <a:pt x="1454" y="757"/>
                  </a:lnTo>
                  <a:lnTo>
                    <a:pt x="1466" y="777"/>
                  </a:lnTo>
                  <a:lnTo>
                    <a:pt x="1480" y="797"/>
                  </a:lnTo>
                  <a:lnTo>
                    <a:pt x="1495" y="819"/>
                  </a:lnTo>
                  <a:lnTo>
                    <a:pt x="1511" y="839"/>
                  </a:lnTo>
                  <a:lnTo>
                    <a:pt x="1528" y="859"/>
                  </a:lnTo>
                  <a:lnTo>
                    <a:pt x="1546" y="879"/>
                  </a:lnTo>
                  <a:lnTo>
                    <a:pt x="1582" y="919"/>
                  </a:lnTo>
                  <a:lnTo>
                    <a:pt x="1619" y="956"/>
                  </a:lnTo>
                  <a:lnTo>
                    <a:pt x="1656" y="989"/>
                  </a:lnTo>
                  <a:lnTo>
                    <a:pt x="1692" y="1020"/>
                  </a:lnTo>
                  <a:lnTo>
                    <a:pt x="1709" y="1034"/>
                  </a:lnTo>
                  <a:lnTo>
                    <a:pt x="1725" y="1047"/>
                  </a:lnTo>
                  <a:lnTo>
                    <a:pt x="1741" y="1058"/>
                  </a:lnTo>
                  <a:lnTo>
                    <a:pt x="1756" y="1067"/>
                  </a:lnTo>
                  <a:lnTo>
                    <a:pt x="1769" y="1075"/>
                  </a:lnTo>
                  <a:lnTo>
                    <a:pt x="1782" y="1081"/>
                  </a:lnTo>
                  <a:lnTo>
                    <a:pt x="1793" y="1087"/>
                  </a:lnTo>
                  <a:lnTo>
                    <a:pt x="1802" y="1089"/>
                  </a:lnTo>
                  <a:lnTo>
                    <a:pt x="1807" y="1091"/>
                  </a:lnTo>
                  <a:lnTo>
                    <a:pt x="1810" y="1094"/>
                  </a:lnTo>
                  <a:lnTo>
                    <a:pt x="1811" y="1095"/>
                  </a:lnTo>
                  <a:lnTo>
                    <a:pt x="1810" y="1095"/>
                  </a:lnTo>
                  <a:lnTo>
                    <a:pt x="1803" y="1096"/>
                  </a:lnTo>
                  <a:lnTo>
                    <a:pt x="1793" y="1096"/>
                  </a:lnTo>
                  <a:lnTo>
                    <a:pt x="1784" y="1095"/>
                  </a:lnTo>
                  <a:lnTo>
                    <a:pt x="1777" y="1096"/>
                  </a:lnTo>
                  <a:lnTo>
                    <a:pt x="1776" y="1097"/>
                  </a:lnTo>
                  <a:lnTo>
                    <a:pt x="1776" y="1098"/>
                  </a:lnTo>
                  <a:lnTo>
                    <a:pt x="1778" y="1100"/>
                  </a:lnTo>
                  <a:lnTo>
                    <a:pt x="1784" y="1103"/>
                  </a:lnTo>
                  <a:lnTo>
                    <a:pt x="1764" y="1100"/>
                  </a:lnTo>
                  <a:lnTo>
                    <a:pt x="1746" y="1098"/>
                  </a:lnTo>
                  <a:lnTo>
                    <a:pt x="1727" y="1094"/>
                  </a:lnTo>
                  <a:lnTo>
                    <a:pt x="1709" y="1089"/>
                  </a:lnTo>
                  <a:lnTo>
                    <a:pt x="1692" y="1084"/>
                  </a:lnTo>
                  <a:lnTo>
                    <a:pt x="1675" y="1076"/>
                  </a:lnTo>
                  <a:lnTo>
                    <a:pt x="1658" y="1068"/>
                  </a:lnTo>
                  <a:lnTo>
                    <a:pt x="1642" y="1059"/>
                  </a:lnTo>
                  <a:lnTo>
                    <a:pt x="1627" y="1050"/>
                  </a:lnTo>
                  <a:lnTo>
                    <a:pt x="1612" y="1040"/>
                  </a:lnTo>
                  <a:lnTo>
                    <a:pt x="1598" y="1029"/>
                  </a:lnTo>
                  <a:lnTo>
                    <a:pt x="1584" y="1016"/>
                  </a:lnTo>
                  <a:lnTo>
                    <a:pt x="1571" y="1004"/>
                  </a:lnTo>
                  <a:lnTo>
                    <a:pt x="1557" y="990"/>
                  </a:lnTo>
                  <a:lnTo>
                    <a:pt x="1545" y="977"/>
                  </a:lnTo>
                  <a:lnTo>
                    <a:pt x="1532" y="962"/>
                  </a:lnTo>
                  <a:lnTo>
                    <a:pt x="1509" y="932"/>
                  </a:lnTo>
                  <a:lnTo>
                    <a:pt x="1488" y="901"/>
                  </a:lnTo>
                  <a:lnTo>
                    <a:pt x="1467" y="867"/>
                  </a:lnTo>
                  <a:lnTo>
                    <a:pt x="1448" y="833"/>
                  </a:lnTo>
                  <a:lnTo>
                    <a:pt x="1430" y="799"/>
                  </a:lnTo>
                  <a:lnTo>
                    <a:pt x="1413" y="765"/>
                  </a:lnTo>
                  <a:lnTo>
                    <a:pt x="1398" y="730"/>
                  </a:lnTo>
                  <a:lnTo>
                    <a:pt x="1383" y="696"/>
                  </a:lnTo>
                  <a:lnTo>
                    <a:pt x="1375" y="686"/>
                  </a:lnTo>
                  <a:lnTo>
                    <a:pt x="1369" y="677"/>
                  </a:lnTo>
                  <a:lnTo>
                    <a:pt x="1362" y="669"/>
                  </a:lnTo>
                  <a:lnTo>
                    <a:pt x="1355" y="664"/>
                  </a:lnTo>
                  <a:lnTo>
                    <a:pt x="1348" y="659"/>
                  </a:lnTo>
                  <a:lnTo>
                    <a:pt x="1343" y="655"/>
                  </a:lnTo>
                  <a:lnTo>
                    <a:pt x="1336" y="653"/>
                  </a:lnTo>
                  <a:lnTo>
                    <a:pt x="1329" y="650"/>
                  </a:lnTo>
                  <a:lnTo>
                    <a:pt x="1322" y="649"/>
                  </a:lnTo>
                  <a:lnTo>
                    <a:pt x="1316" y="649"/>
                  </a:lnTo>
                  <a:lnTo>
                    <a:pt x="1308" y="649"/>
                  </a:lnTo>
                  <a:lnTo>
                    <a:pt x="1301" y="649"/>
                  </a:lnTo>
                  <a:lnTo>
                    <a:pt x="1284" y="651"/>
                  </a:lnTo>
                  <a:lnTo>
                    <a:pt x="1266" y="654"/>
                  </a:lnTo>
                  <a:lnTo>
                    <a:pt x="1262" y="665"/>
                  </a:lnTo>
                  <a:lnTo>
                    <a:pt x="1257" y="676"/>
                  </a:lnTo>
                  <a:lnTo>
                    <a:pt x="1253" y="689"/>
                  </a:lnTo>
                  <a:lnTo>
                    <a:pt x="1250" y="701"/>
                  </a:lnTo>
                  <a:lnTo>
                    <a:pt x="1244" y="727"/>
                  </a:lnTo>
                  <a:lnTo>
                    <a:pt x="1239" y="754"/>
                  </a:lnTo>
                  <a:lnTo>
                    <a:pt x="1237" y="782"/>
                  </a:lnTo>
                  <a:lnTo>
                    <a:pt x="1235" y="810"/>
                  </a:lnTo>
                  <a:lnTo>
                    <a:pt x="1235" y="840"/>
                  </a:lnTo>
                  <a:lnTo>
                    <a:pt x="1235" y="869"/>
                  </a:lnTo>
                  <a:lnTo>
                    <a:pt x="1238" y="930"/>
                  </a:lnTo>
                  <a:lnTo>
                    <a:pt x="1243" y="989"/>
                  </a:lnTo>
                  <a:lnTo>
                    <a:pt x="1248" y="1047"/>
                  </a:lnTo>
                  <a:lnTo>
                    <a:pt x="1254" y="1100"/>
                  </a:lnTo>
                  <a:lnTo>
                    <a:pt x="1241" y="1100"/>
                  </a:lnTo>
                  <a:lnTo>
                    <a:pt x="1229" y="1099"/>
                  </a:lnTo>
                  <a:lnTo>
                    <a:pt x="1219" y="1099"/>
                  </a:lnTo>
                  <a:lnTo>
                    <a:pt x="1206" y="1098"/>
                  </a:lnTo>
                  <a:lnTo>
                    <a:pt x="1205" y="1051"/>
                  </a:lnTo>
                  <a:lnTo>
                    <a:pt x="1202" y="1001"/>
                  </a:lnTo>
                  <a:lnTo>
                    <a:pt x="1200" y="949"/>
                  </a:lnTo>
                  <a:lnTo>
                    <a:pt x="1198" y="896"/>
                  </a:lnTo>
                  <a:lnTo>
                    <a:pt x="1197" y="843"/>
                  </a:lnTo>
                  <a:lnTo>
                    <a:pt x="1195" y="792"/>
                  </a:lnTo>
                  <a:lnTo>
                    <a:pt x="1193" y="742"/>
                  </a:lnTo>
                  <a:lnTo>
                    <a:pt x="1192" y="694"/>
                  </a:lnTo>
                  <a:lnTo>
                    <a:pt x="1180" y="684"/>
                  </a:lnTo>
                  <a:lnTo>
                    <a:pt x="1168" y="675"/>
                  </a:lnTo>
                  <a:lnTo>
                    <a:pt x="1153" y="667"/>
                  </a:lnTo>
                  <a:lnTo>
                    <a:pt x="1138" y="659"/>
                  </a:lnTo>
                  <a:lnTo>
                    <a:pt x="1123" y="654"/>
                  </a:lnTo>
                  <a:lnTo>
                    <a:pt x="1107" y="649"/>
                  </a:lnTo>
                  <a:lnTo>
                    <a:pt x="1090" y="646"/>
                  </a:lnTo>
                  <a:lnTo>
                    <a:pt x="1073" y="645"/>
                  </a:lnTo>
                  <a:lnTo>
                    <a:pt x="1058" y="644"/>
                  </a:lnTo>
                  <a:lnTo>
                    <a:pt x="1041" y="645"/>
                  </a:lnTo>
                  <a:lnTo>
                    <a:pt x="1026" y="646"/>
                  </a:lnTo>
                  <a:lnTo>
                    <a:pt x="1010" y="649"/>
                  </a:lnTo>
                  <a:lnTo>
                    <a:pt x="997" y="654"/>
                  </a:lnTo>
                  <a:lnTo>
                    <a:pt x="983" y="659"/>
                  </a:lnTo>
                  <a:lnTo>
                    <a:pt x="972" y="666"/>
                  </a:lnTo>
                  <a:lnTo>
                    <a:pt x="962" y="675"/>
                  </a:lnTo>
                  <a:lnTo>
                    <a:pt x="948" y="713"/>
                  </a:lnTo>
                  <a:lnTo>
                    <a:pt x="932" y="750"/>
                  </a:lnTo>
                  <a:lnTo>
                    <a:pt x="915" y="787"/>
                  </a:lnTo>
                  <a:lnTo>
                    <a:pt x="898" y="822"/>
                  </a:lnTo>
                  <a:lnTo>
                    <a:pt x="880" y="857"/>
                  </a:lnTo>
                  <a:lnTo>
                    <a:pt x="861" y="891"/>
                  </a:lnTo>
                  <a:lnTo>
                    <a:pt x="841" y="923"/>
                  </a:lnTo>
                  <a:lnTo>
                    <a:pt x="821" y="955"/>
                  </a:lnTo>
                  <a:lnTo>
                    <a:pt x="799" y="986"/>
                  </a:lnTo>
                  <a:lnTo>
                    <a:pt x="778" y="1016"/>
                  </a:lnTo>
                  <a:lnTo>
                    <a:pt x="755" y="1047"/>
                  </a:lnTo>
                  <a:lnTo>
                    <a:pt x="732" y="1076"/>
                  </a:lnTo>
                  <a:lnTo>
                    <a:pt x="707" y="1104"/>
                  </a:lnTo>
                  <a:lnTo>
                    <a:pt x="683" y="1132"/>
                  </a:lnTo>
                  <a:lnTo>
                    <a:pt x="658" y="1159"/>
                  </a:lnTo>
                  <a:lnTo>
                    <a:pt x="632" y="1186"/>
                  </a:lnTo>
                  <a:lnTo>
                    <a:pt x="605" y="1213"/>
                  </a:lnTo>
                  <a:lnTo>
                    <a:pt x="578" y="1239"/>
                  </a:lnTo>
                  <a:lnTo>
                    <a:pt x="551" y="1263"/>
                  </a:lnTo>
                  <a:lnTo>
                    <a:pt x="523" y="1288"/>
                  </a:lnTo>
                  <a:lnTo>
                    <a:pt x="466" y="1337"/>
                  </a:lnTo>
                  <a:lnTo>
                    <a:pt x="407" y="1384"/>
                  </a:lnTo>
                  <a:lnTo>
                    <a:pt x="346" y="1432"/>
                  </a:lnTo>
                  <a:lnTo>
                    <a:pt x="283" y="1477"/>
                  </a:lnTo>
                  <a:lnTo>
                    <a:pt x="220" y="1521"/>
                  </a:lnTo>
                  <a:lnTo>
                    <a:pt x="155" y="1567"/>
                  </a:lnTo>
                  <a:lnTo>
                    <a:pt x="145" y="1591"/>
                  </a:lnTo>
                  <a:lnTo>
                    <a:pt x="131" y="1618"/>
                  </a:lnTo>
                  <a:lnTo>
                    <a:pt x="118" y="1646"/>
                  </a:lnTo>
                  <a:lnTo>
                    <a:pt x="102" y="1674"/>
                  </a:lnTo>
                  <a:lnTo>
                    <a:pt x="93" y="1688"/>
                  </a:lnTo>
                  <a:lnTo>
                    <a:pt x="84" y="1701"/>
                  </a:lnTo>
                  <a:lnTo>
                    <a:pt x="75" y="1713"/>
                  </a:lnTo>
                  <a:lnTo>
                    <a:pt x="65" y="1725"/>
                  </a:lnTo>
                  <a:lnTo>
                    <a:pt x="55" y="1734"/>
                  </a:lnTo>
                  <a:lnTo>
                    <a:pt x="45" y="1743"/>
                  </a:lnTo>
                  <a:lnTo>
                    <a:pt x="34" y="1749"/>
                  </a:lnTo>
                  <a:lnTo>
                    <a:pt x="23" y="1755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81" name="Freeform 27"/>
            <p:cNvSpPr>
              <a:spLocks/>
            </p:cNvSpPr>
            <p:nvPr/>
          </p:nvSpPr>
          <p:spPr bwMode="auto">
            <a:xfrm>
              <a:off x="3962" y="3094"/>
              <a:ext cx="202" cy="35"/>
            </a:xfrm>
            <a:custGeom>
              <a:avLst/>
              <a:gdLst>
                <a:gd name="T0" fmla="*/ 406 w 809"/>
                <a:gd name="T1" fmla="*/ 123 h 137"/>
                <a:gd name="T2" fmla="*/ 360 w 809"/>
                <a:gd name="T3" fmla="*/ 118 h 137"/>
                <a:gd name="T4" fmla="*/ 308 w 809"/>
                <a:gd name="T5" fmla="*/ 111 h 137"/>
                <a:gd name="T6" fmla="*/ 254 w 809"/>
                <a:gd name="T7" fmla="*/ 104 h 137"/>
                <a:gd name="T8" fmla="*/ 199 w 809"/>
                <a:gd name="T9" fmla="*/ 98 h 137"/>
                <a:gd name="T10" fmla="*/ 145 w 809"/>
                <a:gd name="T11" fmla="*/ 90 h 137"/>
                <a:gd name="T12" fmla="*/ 94 w 809"/>
                <a:gd name="T13" fmla="*/ 83 h 137"/>
                <a:gd name="T14" fmla="*/ 46 w 809"/>
                <a:gd name="T15" fmla="*/ 75 h 137"/>
                <a:gd name="T16" fmla="*/ 6 w 809"/>
                <a:gd name="T17" fmla="*/ 66 h 137"/>
                <a:gd name="T18" fmla="*/ 3 w 809"/>
                <a:gd name="T19" fmla="*/ 49 h 137"/>
                <a:gd name="T20" fmla="*/ 0 w 809"/>
                <a:gd name="T21" fmla="*/ 32 h 137"/>
                <a:gd name="T22" fmla="*/ 0 w 809"/>
                <a:gd name="T23" fmla="*/ 23 h 137"/>
                <a:gd name="T24" fmla="*/ 2 w 809"/>
                <a:gd name="T25" fmla="*/ 16 h 137"/>
                <a:gd name="T26" fmla="*/ 4 w 809"/>
                <a:gd name="T27" fmla="*/ 8 h 137"/>
                <a:gd name="T28" fmla="*/ 7 w 809"/>
                <a:gd name="T29" fmla="*/ 0 h 137"/>
                <a:gd name="T30" fmla="*/ 50 w 809"/>
                <a:gd name="T31" fmla="*/ 13 h 137"/>
                <a:gd name="T32" fmla="*/ 96 w 809"/>
                <a:gd name="T33" fmla="*/ 26 h 137"/>
                <a:gd name="T34" fmla="*/ 143 w 809"/>
                <a:gd name="T35" fmla="*/ 38 h 137"/>
                <a:gd name="T36" fmla="*/ 191 w 809"/>
                <a:gd name="T37" fmla="*/ 48 h 137"/>
                <a:gd name="T38" fmla="*/ 241 w 809"/>
                <a:gd name="T39" fmla="*/ 57 h 137"/>
                <a:gd name="T40" fmla="*/ 292 w 809"/>
                <a:gd name="T41" fmla="*/ 66 h 137"/>
                <a:gd name="T42" fmla="*/ 344 w 809"/>
                <a:gd name="T43" fmla="*/ 73 h 137"/>
                <a:gd name="T44" fmla="*/ 397 w 809"/>
                <a:gd name="T45" fmla="*/ 79 h 137"/>
                <a:gd name="T46" fmla="*/ 449 w 809"/>
                <a:gd name="T47" fmla="*/ 83 h 137"/>
                <a:gd name="T48" fmla="*/ 502 w 809"/>
                <a:gd name="T49" fmla="*/ 86 h 137"/>
                <a:gd name="T50" fmla="*/ 555 w 809"/>
                <a:gd name="T51" fmla="*/ 89 h 137"/>
                <a:gd name="T52" fmla="*/ 608 w 809"/>
                <a:gd name="T53" fmla="*/ 89 h 137"/>
                <a:gd name="T54" fmla="*/ 659 w 809"/>
                <a:gd name="T55" fmla="*/ 87 h 137"/>
                <a:gd name="T56" fmla="*/ 711 w 809"/>
                <a:gd name="T57" fmla="*/ 85 h 137"/>
                <a:gd name="T58" fmla="*/ 760 w 809"/>
                <a:gd name="T59" fmla="*/ 81 h 137"/>
                <a:gd name="T60" fmla="*/ 809 w 809"/>
                <a:gd name="T61" fmla="*/ 74 h 137"/>
                <a:gd name="T62" fmla="*/ 808 w 809"/>
                <a:gd name="T63" fmla="*/ 85 h 137"/>
                <a:gd name="T64" fmla="*/ 808 w 809"/>
                <a:gd name="T65" fmla="*/ 96 h 137"/>
                <a:gd name="T66" fmla="*/ 806 w 809"/>
                <a:gd name="T67" fmla="*/ 109 h 137"/>
                <a:gd name="T68" fmla="*/ 808 w 809"/>
                <a:gd name="T69" fmla="*/ 120 h 137"/>
                <a:gd name="T70" fmla="*/ 803 w 809"/>
                <a:gd name="T71" fmla="*/ 123 h 137"/>
                <a:gd name="T72" fmla="*/ 797 w 809"/>
                <a:gd name="T73" fmla="*/ 126 h 137"/>
                <a:gd name="T74" fmla="*/ 791 w 809"/>
                <a:gd name="T75" fmla="*/ 128 h 137"/>
                <a:gd name="T76" fmla="*/ 783 w 809"/>
                <a:gd name="T77" fmla="*/ 129 h 137"/>
                <a:gd name="T78" fmla="*/ 763 w 809"/>
                <a:gd name="T79" fmla="*/ 132 h 137"/>
                <a:gd name="T80" fmla="*/ 738 w 809"/>
                <a:gd name="T81" fmla="*/ 135 h 137"/>
                <a:gd name="T82" fmla="*/ 709 w 809"/>
                <a:gd name="T83" fmla="*/ 136 h 137"/>
                <a:gd name="T84" fmla="*/ 678 w 809"/>
                <a:gd name="T85" fmla="*/ 137 h 137"/>
                <a:gd name="T86" fmla="*/ 646 w 809"/>
                <a:gd name="T87" fmla="*/ 137 h 137"/>
                <a:gd name="T88" fmla="*/ 612 w 809"/>
                <a:gd name="T89" fmla="*/ 136 h 137"/>
                <a:gd name="T90" fmla="*/ 545 w 809"/>
                <a:gd name="T91" fmla="*/ 134 h 137"/>
                <a:gd name="T92" fmla="*/ 483 w 809"/>
                <a:gd name="T93" fmla="*/ 130 h 137"/>
                <a:gd name="T94" fmla="*/ 435 w 809"/>
                <a:gd name="T95" fmla="*/ 127 h 137"/>
                <a:gd name="T96" fmla="*/ 406 w 809"/>
                <a:gd name="T97" fmla="*/ 123 h 1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9"/>
                <a:gd name="T148" fmla="*/ 0 h 137"/>
                <a:gd name="T149" fmla="*/ 809 w 809"/>
                <a:gd name="T150" fmla="*/ 137 h 1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9" h="137">
                  <a:moveTo>
                    <a:pt x="406" y="123"/>
                  </a:moveTo>
                  <a:lnTo>
                    <a:pt x="360" y="118"/>
                  </a:lnTo>
                  <a:lnTo>
                    <a:pt x="308" y="111"/>
                  </a:lnTo>
                  <a:lnTo>
                    <a:pt x="254" y="104"/>
                  </a:lnTo>
                  <a:lnTo>
                    <a:pt x="199" y="98"/>
                  </a:lnTo>
                  <a:lnTo>
                    <a:pt x="145" y="90"/>
                  </a:lnTo>
                  <a:lnTo>
                    <a:pt x="94" y="83"/>
                  </a:lnTo>
                  <a:lnTo>
                    <a:pt x="46" y="75"/>
                  </a:lnTo>
                  <a:lnTo>
                    <a:pt x="6" y="66"/>
                  </a:lnTo>
                  <a:lnTo>
                    <a:pt x="3" y="49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4" y="8"/>
                  </a:lnTo>
                  <a:lnTo>
                    <a:pt x="7" y="0"/>
                  </a:lnTo>
                  <a:lnTo>
                    <a:pt x="50" y="13"/>
                  </a:lnTo>
                  <a:lnTo>
                    <a:pt x="96" y="26"/>
                  </a:lnTo>
                  <a:lnTo>
                    <a:pt x="143" y="38"/>
                  </a:lnTo>
                  <a:lnTo>
                    <a:pt x="191" y="48"/>
                  </a:lnTo>
                  <a:lnTo>
                    <a:pt x="241" y="57"/>
                  </a:lnTo>
                  <a:lnTo>
                    <a:pt x="292" y="66"/>
                  </a:lnTo>
                  <a:lnTo>
                    <a:pt x="344" y="73"/>
                  </a:lnTo>
                  <a:lnTo>
                    <a:pt x="397" y="79"/>
                  </a:lnTo>
                  <a:lnTo>
                    <a:pt x="449" y="83"/>
                  </a:lnTo>
                  <a:lnTo>
                    <a:pt x="502" y="86"/>
                  </a:lnTo>
                  <a:lnTo>
                    <a:pt x="555" y="89"/>
                  </a:lnTo>
                  <a:lnTo>
                    <a:pt x="608" y="89"/>
                  </a:lnTo>
                  <a:lnTo>
                    <a:pt x="659" y="87"/>
                  </a:lnTo>
                  <a:lnTo>
                    <a:pt x="711" y="85"/>
                  </a:lnTo>
                  <a:lnTo>
                    <a:pt x="760" y="81"/>
                  </a:lnTo>
                  <a:lnTo>
                    <a:pt x="809" y="74"/>
                  </a:lnTo>
                  <a:lnTo>
                    <a:pt x="808" y="85"/>
                  </a:lnTo>
                  <a:lnTo>
                    <a:pt x="808" y="96"/>
                  </a:lnTo>
                  <a:lnTo>
                    <a:pt x="806" y="109"/>
                  </a:lnTo>
                  <a:lnTo>
                    <a:pt x="808" y="120"/>
                  </a:lnTo>
                  <a:lnTo>
                    <a:pt x="803" y="123"/>
                  </a:lnTo>
                  <a:lnTo>
                    <a:pt x="797" y="126"/>
                  </a:lnTo>
                  <a:lnTo>
                    <a:pt x="791" y="128"/>
                  </a:lnTo>
                  <a:lnTo>
                    <a:pt x="783" y="129"/>
                  </a:lnTo>
                  <a:lnTo>
                    <a:pt x="763" y="132"/>
                  </a:lnTo>
                  <a:lnTo>
                    <a:pt x="738" y="135"/>
                  </a:lnTo>
                  <a:lnTo>
                    <a:pt x="709" y="136"/>
                  </a:lnTo>
                  <a:lnTo>
                    <a:pt x="678" y="137"/>
                  </a:lnTo>
                  <a:lnTo>
                    <a:pt x="646" y="137"/>
                  </a:lnTo>
                  <a:lnTo>
                    <a:pt x="612" y="136"/>
                  </a:lnTo>
                  <a:lnTo>
                    <a:pt x="545" y="134"/>
                  </a:lnTo>
                  <a:lnTo>
                    <a:pt x="483" y="130"/>
                  </a:lnTo>
                  <a:lnTo>
                    <a:pt x="435" y="127"/>
                  </a:lnTo>
                  <a:lnTo>
                    <a:pt x="406" y="123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82" name="Freeform 28"/>
            <p:cNvSpPr>
              <a:spLocks/>
            </p:cNvSpPr>
            <p:nvPr/>
          </p:nvSpPr>
          <p:spPr bwMode="auto">
            <a:xfrm>
              <a:off x="3962" y="3094"/>
              <a:ext cx="202" cy="35"/>
            </a:xfrm>
            <a:custGeom>
              <a:avLst/>
              <a:gdLst>
                <a:gd name="T0" fmla="*/ 406 w 809"/>
                <a:gd name="T1" fmla="*/ 123 h 137"/>
                <a:gd name="T2" fmla="*/ 360 w 809"/>
                <a:gd name="T3" fmla="*/ 118 h 137"/>
                <a:gd name="T4" fmla="*/ 308 w 809"/>
                <a:gd name="T5" fmla="*/ 111 h 137"/>
                <a:gd name="T6" fmla="*/ 254 w 809"/>
                <a:gd name="T7" fmla="*/ 104 h 137"/>
                <a:gd name="T8" fmla="*/ 199 w 809"/>
                <a:gd name="T9" fmla="*/ 98 h 137"/>
                <a:gd name="T10" fmla="*/ 145 w 809"/>
                <a:gd name="T11" fmla="*/ 90 h 137"/>
                <a:gd name="T12" fmla="*/ 94 w 809"/>
                <a:gd name="T13" fmla="*/ 83 h 137"/>
                <a:gd name="T14" fmla="*/ 46 w 809"/>
                <a:gd name="T15" fmla="*/ 75 h 137"/>
                <a:gd name="T16" fmla="*/ 6 w 809"/>
                <a:gd name="T17" fmla="*/ 66 h 137"/>
                <a:gd name="T18" fmla="*/ 3 w 809"/>
                <a:gd name="T19" fmla="*/ 49 h 137"/>
                <a:gd name="T20" fmla="*/ 0 w 809"/>
                <a:gd name="T21" fmla="*/ 32 h 137"/>
                <a:gd name="T22" fmla="*/ 0 w 809"/>
                <a:gd name="T23" fmla="*/ 23 h 137"/>
                <a:gd name="T24" fmla="*/ 2 w 809"/>
                <a:gd name="T25" fmla="*/ 16 h 137"/>
                <a:gd name="T26" fmla="*/ 4 w 809"/>
                <a:gd name="T27" fmla="*/ 8 h 137"/>
                <a:gd name="T28" fmla="*/ 7 w 809"/>
                <a:gd name="T29" fmla="*/ 0 h 137"/>
                <a:gd name="T30" fmla="*/ 50 w 809"/>
                <a:gd name="T31" fmla="*/ 13 h 137"/>
                <a:gd name="T32" fmla="*/ 96 w 809"/>
                <a:gd name="T33" fmla="*/ 26 h 137"/>
                <a:gd name="T34" fmla="*/ 143 w 809"/>
                <a:gd name="T35" fmla="*/ 38 h 137"/>
                <a:gd name="T36" fmla="*/ 191 w 809"/>
                <a:gd name="T37" fmla="*/ 48 h 137"/>
                <a:gd name="T38" fmla="*/ 241 w 809"/>
                <a:gd name="T39" fmla="*/ 57 h 137"/>
                <a:gd name="T40" fmla="*/ 292 w 809"/>
                <a:gd name="T41" fmla="*/ 66 h 137"/>
                <a:gd name="T42" fmla="*/ 344 w 809"/>
                <a:gd name="T43" fmla="*/ 73 h 137"/>
                <a:gd name="T44" fmla="*/ 397 w 809"/>
                <a:gd name="T45" fmla="*/ 79 h 137"/>
                <a:gd name="T46" fmla="*/ 449 w 809"/>
                <a:gd name="T47" fmla="*/ 83 h 137"/>
                <a:gd name="T48" fmla="*/ 502 w 809"/>
                <a:gd name="T49" fmla="*/ 86 h 137"/>
                <a:gd name="T50" fmla="*/ 555 w 809"/>
                <a:gd name="T51" fmla="*/ 89 h 137"/>
                <a:gd name="T52" fmla="*/ 608 w 809"/>
                <a:gd name="T53" fmla="*/ 89 h 137"/>
                <a:gd name="T54" fmla="*/ 659 w 809"/>
                <a:gd name="T55" fmla="*/ 87 h 137"/>
                <a:gd name="T56" fmla="*/ 711 w 809"/>
                <a:gd name="T57" fmla="*/ 85 h 137"/>
                <a:gd name="T58" fmla="*/ 760 w 809"/>
                <a:gd name="T59" fmla="*/ 81 h 137"/>
                <a:gd name="T60" fmla="*/ 809 w 809"/>
                <a:gd name="T61" fmla="*/ 74 h 137"/>
                <a:gd name="T62" fmla="*/ 808 w 809"/>
                <a:gd name="T63" fmla="*/ 85 h 137"/>
                <a:gd name="T64" fmla="*/ 808 w 809"/>
                <a:gd name="T65" fmla="*/ 96 h 137"/>
                <a:gd name="T66" fmla="*/ 806 w 809"/>
                <a:gd name="T67" fmla="*/ 109 h 137"/>
                <a:gd name="T68" fmla="*/ 808 w 809"/>
                <a:gd name="T69" fmla="*/ 120 h 137"/>
                <a:gd name="T70" fmla="*/ 803 w 809"/>
                <a:gd name="T71" fmla="*/ 123 h 137"/>
                <a:gd name="T72" fmla="*/ 797 w 809"/>
                <a:gd name="T73" fmla="*/ 126 h 137"/>
                <a:gd name="T74" fmla="*/ 791 w 809"/>
                <a:gd name="T75" fmla="*/ 128 h 137"/>
                <a:gd name="T76" fmla="*/ 783 w 809"/>
                <a:gd name="T77" fmla="*/ 129 h 137"/>
                <a:gd name="T78" fmla="*/ 763 w 809"/>
                <a:gd name="T79" fmla="*/ 132 h 137"/>
                <a:gd name="T80" fmla="*/ 738 w 809"/>
                <a:gd name="T81" fmla="*/ 135 h 137"/>
                <a:gd name="T82" fmla="*/ 709 w 809"/>
                <a:gd name="T83" fmla="*/ 136 h 137"/>
                <a:gd name="T84" fmla="*/ 678 w 809"/>
                <a:gd name="T85" fmla="*/ 137 h 137"/>
                <a:gd name="T86" fmla="*/ 646 w 809"/>
                <a:gd name="T87" fmla="*/ 137 h 137"/>
                <a:gd name="T88" fmla="*/ 612 w 809"/>
                <a:gd name="T89" fmla="*/ 136 h 137"/>
                <a:gd name="T90" fmla="*/ 545 w 809"/>
                <a:gd name="T91" fmla="*/ 134 h 137"/>
                <a:gd name="T92" fmla="*/ 483 w 809"/>
                <a:gd name="T93" fmla="*/ 130 h 137"/>
                <a:gd name="T94" fmla="*/ 435 w 809"/>
                <a:gd name="T95" fmla="*/ 127 h 137"/>
                <a:gd name="T96" fmla="*/ 406 w 809"/>
                <a:gd name="T97" fmla="*/ 123 h 1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9"/>
                <a:gd name="T148" fmla="*/ 0 h 137"/>
                <a:gd name="T149" fmla="*/ 809 w 809"/>
                <a:gd name="T150" fmla="*/ 137 h 1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9" h="137">
                  <a:moveTo>
                    <a:pt x="406" y="123"/>
                  </a:moveTo>
                  <a:lnTo>
                    <a:pt x="360" y="118"/>
                  </a:lnTo>
                  <a:lnTo>
                    <a:pt x="308" y="111"/>
                  </a:lnTo>
                  <a:lnTo>
                    <a:pt x="254" y="104"/>
                  </a:lnTo>
                  <a:lnTo>
                    <a:pt x="199" y="98"/>
                  </a:lnTo>
                  <a:lnTo>
                    <a:pt x="145" y="90"/>
                  </a:lnTo>
                  <a:lnTo>
                    <a:pt x="94" y="83"/>
                  </a:lnTo>
                  <a:lnTo>
                    <a:pt x="46" y="75"/>
                  </a:lnTo>
                  <a:lnTo>
                    <a:pt x="6" y="66"/>
                  </a:lnTo>
                  <a:lnTo>
                    <a:pt x="3" y="49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4" y="8"/>
                  </a:lnTo>
                  <a:lnTo>
                    <a:pt x="7" y="0"/>
                  </a:lnTo>
                  <a:lnTo>
                    <a:pt x="50" y="13"/>
                  </a:lnTo>
                  <a:lnTo>
                    <a:pt x="96" y="26"/>
                  </a:lnTo>
                  <a:lnTo>
                    <a:pt x="143" y="38"/>
                  </a:lnTo>
                  <a:lnTo>
                    <a:pt x="191" y="48"/>
                  </a:lnTo>
                  <a:lnTo>
                    <a:pt x="241" y="57"/>
                  </a:lnTo>
                  <a:lnTo>
                    <a:pt x="292" y="66"/>
                  </a:lnTo>
                  <a:lnTo>
                    <a:pt x="344" y="73"/>
                  </a:lnTo>
                  <a:lnTo>
                    <a:pt x="397" y="79"/>
                  </a:lnTo>
                  <a:lnTo>
                    <a:pt x="449" y="83"/>
                  </a:lnTo>
                  <a:lnTo>
                    <a:pt x="502" y="86"/>
                  </a:lnTo>
                  <a:lnTo>
                    <a:pt x="555" y="89"/>
                  </a:lnTo>
                  <a:lnTo>
                    <a:pt x="608" y="89"/>
                  </a:lnTo>
                  <a:lnTo>
                    <a:pt x="659" y="87"/>
                  </a:lnTo>
                  <a:lnTo>
                    <a:pt x="711" y="85"/>
                  </a:lnTo>
                  <a:lnTo>
                    <a:pt x="760" y="81"/>
                  </a:lnTo>
                  <a:lnTo>
                    <a:pt x="809" y="74"/>
                  </a:lnTo>
                  <a:lnTo>
                    <a:pt x="808" y="85"/>
                  </a:lnTo>
                  <a:lnTo>
                    <a:pt x="808" y="96"/>
                  </a:lnTo>
                  <a:lnTo>
                    <a:pt x="806" y="109"/>
                  </a:lnTo>
                  <a:lnTo>
                    <a:pt x="808" y="120"/>
                  </a:lnTo>
                  <a:lnTo>
                    <a:pt x="803" y="123"/>
                  </a:lnTo>
                  <a:lnTo>
                    <a:pt x="797" y="126"/>
                  </a:lnTo>
                  <a:lnTo>
                    <a:pt x="791" y="128"/>
                  </a:lnTo>
                  <a:lnTo>
                    <a:pt x="783" y="129"/>
                  </a:lnTo>
                  <a:lnTo>
                    <a:pt x="763" y="132"/>
                  </a:lnTo>
                  <a:lnTo>
                    <a:pt x="738" y="135"/>
                  </a:lnTo>
                  <a:lnTo>
                    <a:pt x="709" y="136"/>
                  </a:lnTo>
                  <a:lnTo>
                    <a:pt x="678" y="137"/>
                  </a:lnTo>
                  <a:lnTo>
                    <a:pt x="646" y="137"/>
                  </a:lnTo>
                  <a:lnTo>
                    <a:pt x="612" y="136"/>
                  </a:lnTo>
                  <a:lnTo>
                    <a:pt x="545" y="134"/>
                  </a:lnTo>
                  <a:lnTo>
                    <a:pt x="483" y="130"/>
                  </a:lnTo>
                  <a:lnTo>
                    <a:pt x="435" y="127"/>
                  </a:lnTo>
                  <a:lnTo>
                    <a:pt x="406" y="123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83" name="Freeform 29"/>
            <p:cNvSpPr>
              <a:spLocks/>
            </p:cNvSpPr>
            <p:nvPr/>
          </p:nvSpPr>
          <p:spPr bwMode="auto">
            <a:xfrm>
              <a:off x="4166" y="3101"/>
              <a:ext cx="85" cy="25"/>
            </a:xfrm>
            <a:custGeom>
              <a:avLst/>
              <a:gdLst>
                <a:gd name="T0" fmla="*/ 343 w 343"/>
                <a:gd name="T1" fmla="*/ 49 h 101"/>
                <a:gd name="T2" fmla="*/ 334 w 343"/>
                <a:gd name="T3" fmla="*/ 0 h 101"/>
                <a:gd name="T4" fmla="*/ 246 w 343"/>
                <a:gd name="T5" fmla="*/ 15 h 101"/>
                <a:gd name="T6" fmla="*/ 177 w 343"/>
                <a:gd name="T7" fmla="*/ 28 h 101"/>
                <a:gd name="T8" fmla="*/ 122 w 343"/>
                <a:gd name="T9" fmla="*/ 36 h 101"/>
                <a:gd name="T10" fmla="*/ 80 w 343"/>
                <a:gd name="T11" fmla="*/ 42 h 101"/>
                <a:gd name="T12" fmla="*/ 50 w 343"/>
                <a:gd name="T13" fmla="*/ 47 h 101"/>
                <a:gd name="T14" fmla="*/ 28 w 343"/>
                <a:gd name="T15" fmla="*/ 50 h 101"/>
                <a:gd name="T16" fmla="*/ 22 w 343"/>
                <a:gd name="T17" fmla="*/ 51 h 101"/>
                <a:gd name="T18" fmla="*/ 16 w 343"/>
                <a:gd name="T19" fmla="*/ 52 h 101"/>
                <a:gd name="T20" fmla="*/ 13 w 343"/>
                <a:gd name="T21" fmla="*/ 55 h 101"/>
                <a:gd name="T22" fmla="*/ 9 w 343"/>
                <a:gd name="T23" fmla="*/ 57 h 101"/>
                <a:gd name="T24" fmla="*/ 7 w 343"/>
                <a:gd name="T25" fmla="*/ 65 h 101"/>
                <a:gd name="T26" fmla="*/ 1 w 343"/>
                <a:gd name="T27" fmla="*/ 79 h 101"/>
                <a:gd name="T28" fmla="*/ 0 w 343"/>
                <a:gd name="T29" fmla="*/ 84 h 101"/>
                <a:gd name="T30" fmla="*/ 0 w 343"/>
                <a:gd name="T31" fmla="*/ 87 h 101"/>
                <a:gd name="T32" fmla="*/ 1 w 343"/>
                <a:gd name="T33" fmla="*/ 91 h 101"/>
                <a:gd name="T34" fmla="*/ 3 w 343"/>
                <a:gd name="T35" fmla="*/ 94 h 101"/>
                <a:gd name="T36" fmla="*/ 4 w 343"/>
                <a:gd name="T37" fmla="*/ 96 h 101"/>
                <a:gd name="T38" fmla="*/ 7 w 343"/>
                <a:gd name="T39" fmla="*/ 98 h 101"/>
                <a:gd name="T40" fmla="*/ 12 w 343"/>
                <a:gd name="T41" fmla="*/ 100 h 101"/>
                <a:gd name="T42" fmla="*/ 18 w 343"/>
                <a:gd name="T43" fmla="*/ 101 h 101"/>
                <a:gd name="T44" fmla="*/ 34 w 343"/>
                <a:gd name="T45" fmla="*/ 100 h 101"/>
                <a:gd name="T46" fmla="*/ 53 w 343"/>
                <a:gd name="T47" fmla="*/ 98 h 101"/>
                <a:gd name="T48" fmla="*/ 74 w 343"/>
                <a:gd name="T49" fmla="*/ 95 h 101"/>
                <a:gd name="T50" fmla="*/ 97 w 343"/>
                <a:gd name="T51" fmla="*/ 92 h 101"/>
                <a:gd name="T52" fmla="*/ 147 w 343"/>
                <a:gd name="T53" fmla="*/ 84 h 101"/>
                <a:gd name="T54" fmla="*/ 199 w 343"/>
                <a:gd name="T55" fmla="*/ 74 h 101"/>
                <a:gd name="T56" fmla="*/ 247 w 343"/>
                <a:gd name="T57" fmla="*/ 64 h 101"/>
                <a:gd name="T58" fmla="*/ 291 w 343"/>
                <a:gd name="T59" fmla="*/ 56 h 101"/>
                <a:gd name="T60" fmla="*/ 309 w 343"/>
                <a:gd name="T61" fmla="*/ 52 h 101"/>
                <a:gd name="T62" fmla="*/ 324 w 343"/>
                <a:gd name="T63" fmla="*/ 50 h 101"/>
                <a:gd name="T64" fmla="*/ 335 w 343"/>
                <a:gd name="T65" fmla="*/ 49 h 101"/>
                <a:gd name="T66" fmla="*/ 343 w 343"/>
                <a:gd name="T67" fmla="*/ 49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3"/>
                <a:gd name="T103" fmla="*/ 0 h 101"/>
                <a:gd name="T104" fmla="*/ 343 w 343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3" h="101">
                  <a:moveTo>
                    <a:pt x="343" y="49"/>
                  </a:moveTo>
                  <a:lnTo>
                    <a:pt x="334" y="0"/>
                  </a:lnTo>
                  <a:lnTo>
                    <a:pt x="246" y="15"/>
                  </a:lnTo>
                  <a:lnTo>
                    <a:pt x="177" y="28"/>
                  </a:lnTo>
                  <a:lnTo>
                    <a:pt x="122" y="36"/>
                  </a:lnTo>
                  <a:lnTo>
                    <a:pt x="80" y="42"/>
                  </a:lnTo>
                  <a:lnTo>
                    <a:pt x="50" y="47"/>
                  </a:lnTo>
                  <a:lnTo>
                    <a:pt x="28" y="50"/>
                  </a:lnTo>
                  <a:lnTo>
                    <a:pt x="22" y="51"/>
                  </a:lnTo>
                  <a:lnTo>
                    <a:pt x="16" y="52"/>
                  </a:lnTo>
                  <a:lnTo>
                    <a:pt x="13" y="55"/>
                  </a:lnTo>
                  <a:lnTo>
                    <a:pt x="9" y="57"/>
                  </a:lnTo>
                  <a:lnTo>
                    <a:pt x="7" y="65"/>
                  </a:lnTo>
                  <a:lnTo>
                    <a:pt x="1" y="79"/>
                  </a:lnTo>
                  <a:lnTo>
                    <a:pt x="0" y="84"/>
                  </a:lnTo>
                  <a:lnTo>
                    <a:pt x="0" y="87"/>
                  </a:lnTo>
                  <a:lnTo>
                    <a:pt x="1" y="91"/>
                  </a:lnTo>
                  <a:lnTo>
                    <a:pt x="3" y="94"/>
                  </a:lnTo>
                  <a:lnTo>
                    <a:pt x="4" y="96"/>
                  </a:lnTo>
                  <a:lnTo>
                    <a:pt x="7" y="98"/>
                  </a:lnTo>
                  <a:lnTo>
                    <a:pt x="12" y="100"/>
                  </a:lnTo>
                  <a:lnTo>
                    <a:pt x="18" y="101"/>
                  </a:lnTo>
                  <a:lnTo>
                    <a:pt x="34" y="100"/>
                  </a:lnTo>
                  <a:lnTo>
                    <a:pt x="53" y="98"/>
                  </a:lnTo>
                  <a:lnTo>
                    <a:pt x="74" y="95"/>
                  </a:lnTo>
                  <a:lnTo>
                    <a:pt x="97" y="92"/>
                  </a:lnTo>
                  <a:lnTo>
                    <a:pt x="147" y="84"/>
                  </a:lnTo>
                  <a:lnTo>
                    <a:pt x="199" y="74"/>
                  </a:lnTo>
                  <a:lnTo>
                    <a:pt x="247" y="64"/>
                  </a:lnTo>
                  <a:lnTo>
                    <a:pt x="291" y="56"/>
                  </a:lnTo>
                  <a:lnTo>
                    <a:pt x="309" y="52"/>
                  </a:lnTo>
                  <a:lnTo>
                    <a:pt x="324" y="50"/>
                  </a:lnTo>
                  <a:lnTo>
                    <a:pt x="335" y="49"/>
                  </a:lnTo>
                  <a:lnTo>
                    <a:pt x="343" y="49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84" name="Freeform 30"/>
            <p:cNvSpPr>
              <a:spLocks/>
            </p:cNvSpPr>
            <p:nvPr/>
          </p:nvSpPr>
          <p:spPr bwMode="auto">
            <a:xfrm>
              <a:off x="4166" y="3101"/>
              <a:ext cx="85" cy="25"/>
            </a:xfrm>
            <a:custGeom>
              <a:avLst/>
              <a:gdLst>
                <a:gd name="T0" fmla="*/ 343 w 343"/>
                <a:gd name="T1" fmla="*/ 49 h 101"/>
                <a:gd name="T2" fmla="*/ 334 w 343"/>
                <a:gd name="T3" fmla="*/ 0 h 101"/>
                <a:gd name="T4" fmla="*/ 246 w 343"/>
                <a:gd name="T5" fmla="*/ 15 h 101"/>
                <a:gd name="T6" fmla="*/ 177 w 343"/>
                <a:gd name="T7" fmla="*/ 28 h 101"/>
                <a:gd name="T8" fmla="*/ 122 w 343"/>
                <a:gd name="T9" fmla="*/ 36 h 101"/>
                <a:gd name="T10" fmla="*/ 80 w 343"/>
                <a:gd name="T11" fmla="*/ 42 h 101"/>
                <a:gd name="T12" fmla="*/ 50 w 343"/>
                <a:gd name="T13" fmla="*/ 47 h 101"/>
                <a:gd name="T14" fmla="*/ 28 w 343"/>
                <a:gd name="T15" fmla="*/ 50 h 101"/>
                <a:gd name="T16" fmla="*/ 22 w 343"/>
                <a:gd name="T17" fmla="*/ 51 h 101"/>
                <a:gd name="T18" fmla="*/ 16 w 343"/>
                <a:gd name="T19" fmla="*/ 52 h 101"/>
                <a:gd name="T20" fmla="*/ 13 w 343"/>
                <a:gd name="T21" fmla="*/ 55 h 101"/>
                <a:gd name="T22" fmla="*/ 9 w 343"/>
                <a:gd name="T23" fmla="*/ 57 h 101"/>
                <a:gd name="T24" fmla="*/ 7 w 343"/>
                <a:gd name="T25" fmla="*/ 65 h 101"/>
                <a:gd name="T26" fmla="*/ 1 w 343"/>
                <a:gd name="T27" fmla="*/ 79 h 101"/>
                <a:gd name="T28" fmla="*/ 0 w 343"/>
                <a:gd name="T29" fmla="*/ 84 h 101"/>
                <a:gd name="T30" fmla="*/ 0 w 343"/>
                <a:gd name="T31" fmla="*/ 87 h 101"/>
                <a:gd name="T32" fmla="*/ 1 w 343"/>
                <a:gd name="T33" fmla="*/ 91 h 101"/>
                <a:gd name="T34" fmla="*/ 3 w 343"/>
                <a:gd name="T35" fmla="*/ 94 h 101"/>
                <a:gd name="T36" fmla="*/ 4 w 343"/>
                <a:gd name="T37" fmla="*/ 96 h 101"/>
                <a:gd name="T38" fmla="*/ 7 w 343"/>
                <a:gd name="T39" fmla="*/ 98 h 101"/>
                <a:gd name="T40" fmla="*/ 12 w 343"/>
                <a:gd name="T41" fmla="*/ 100 h 101"/>
                <a:gd name="T42" fmla="*/ 18 w 343"/>
                <a:gd name="T43" fmla="*/ 101 h 101"/>
                <a:gd name="T44" fmla="*/ 34 w 343"/>
                <a:gd name="T45" fmla="*/ 100 h 101"/>
                <a:gd name="T46" fmla="*/ 53 w 343"/>
                <a:gd name="T47" fmla="*/ 98 h 101"/>
                <a:gd name="T48" fmla="*/ 74 w 343"/>
                <a:gd name="T49" fmla="*/ 95 h 101"/>
                <a:gd name="T50" fmla="*/ 97 w 343"/>
                <a:gd name="T51" fmla="*/ 92 h 101"/>
                <a:gd name="T52" fmla="*/ 147 w 343"/>
                <a:gd name="T53" fmla="*/ 84 h 101"/>
                <a:gd name="T54" fmla="*/ 199 w 343"/>
                <a:gd name="T55" fmla="*/ 74 h 101"/>
                <a:gd name="T56" fmla="*/ 247 w 343"/>
                <a:gd name="T57" fmla="*/ 64 h 101"/>
                <a:gd name="T58" fmla="*/ 291 w 343"/>
                <a:gd name="T59" fmla="*/ 56 h 101"/>
                <a:gd name="T60" fmla="*/ 309 w 343"/>
                <a:gd name="T61" fmla="*/ 52 h 101"/>
                <a:gd name="T62" fmla="*/ 324 w 343"/>
                <a:gd name="T63" fmla="*/ 50 h 101"/>
                <a:gd name="T64" fmla="*/ 335 w 343"/>
                <a:gd name="T65" fmla="*/ 49 h 101"/>
                <a:gd name="T66" fmla="*/ 343 w 343"/>
                <a:gd name="T67" fmla="*/ 49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3"/>
                <a:gd name="T103" fmla="*/ 0 h 101"/>
                <a:gd name="T104" fmla="*/ 343 w 343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3" h="101">
                  <a:moveTo>
                    <a:pt x="343" y="49"/>
                  </a:moveTo>
                  <a:lnTo>
                    <a:pt x="334" y="0"/>
                  </a:lnTo>
                  <a:lnTo>
                    <a:pt x="246" y="15"/>
                  </a:lnTo>
                  <a:lnTo>
                    <a:pt x="177" y="28"/>
                  </a:lnTo>
                  <a:lnTo>
                    <a:pt x="122" y="36"/>
                  </a:lnTo>
                  <a:lnTo>
                    <a:pt x="80" y="42"/>
                  </a:lnTo>
                  <a:lnTo>
                    <a:pt x="50" y="47"/>
                  </a:lnTo>
                  <a:lnTo>
                    <a:pt x="28" y="50"/>
                  </a:lnTo>
                  <a:lnTo>
                    <a:pt x="22" y="51"/>
                  </a:lnTo>
                  <a:lnTo>
                    <a:pt x="16" y="52"/>
                  </a:lnTo>
                  <a:lnTo>
                    <a:pt x="13" y="55"/>
                  </a:lnTo>
                  <a:lnTo>
                    <a:pt x="9" y="57"/>
                  </a:lnTo>
                  <a:lnTo>
                    <a:pt x="7" y="65"/>
                  </a:lnTo>
                  <a:lnTo>
                    <a:pt x="1" y="79"/>
                  </a:lnTo>
                  <a:lnTo>
                    <a:pt x="0" y="84"/>
                  </a:lnTo>
                  <a:lnTo>
                    <a:pt x="0" y="87"/>
                  </a:lnTo>
                  <a:lnTo>
                    <a:pt x="1" y="91"/>
                  </a:lnTo>
                  <a:lnTo>
                    <a:pt x="3" y="94"/>
                  </a:lnTo>
                  <a:lnTo>
                    <a:pt x="4" y="96"/>
                  </a:lnTo>
                  <a:lnTo>
                    <a:pt x="7" y="98"/>
                  </a:lnTo>
                  <a:lnTo>
                    <a:pt x="12" y="100"/>
                  </a:lnTo>
                  <a:lnTo>
                    <a:pt x="18" y="101"/>
                  </a:lnTo>
                  <a:lnTo>
                    <a:pt x="34" y="100"/>
                  </a:lnTo>
                  <a:lnTo>
                    <a:pt x="53" y="98"/>
                  </a:lnTo>
                  <a:lnTo>
                    <a:pt x="74" y="95"/>
                  </a:lnTo>
                  <a:lnTo>
                    <a:pt x="97" y="92"/>
                  </a:lnTo>
                  <a:lnTo>
                    <a:pt x="147" y="84"/>
                  </a:lnTo>
                  <a:lnTo>
                    <a:pt x="199" y="74"/>
                  </a:lnTo>
                  <a:lnTo>
                    <a:pt x="247" y="64"/>
                  </a:lnTo>
                  <a:lnTo>
                    <a:pt x="291" y="56"/>
                  </a:lnTo>
                  <a:lnTo>
                    <a:pt x="309" y="52"/>
                  </a:lnTo>
                  <a:lnTo>
                    <a:pt x="324" y="50"/>
                  </a:lnTo>
                  <a:lnTo>
                    <a:pt x="335" y="49"/>
                  </a:lnTo>
                  <a:lnTo>
                    <a:pt x="343" y="49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85" name="Freeform 31"/>
            <p:cNvSpPr>
              <a:spLocks/>
            </p:cNvSpPr>
            <p:nvPr/>
          </p:nvSpPr>
          <p:spPr bwMode="auto">
            <a:xfrm>
              <a:off x="3726" y="2957"/>
              <a:ext cx="176" cy="50"/>
            </a:xfrm>
            <a:custGeom>
              <a:avLst/>
              <a:gdLst>
                <a:gd name="T0" fmla="*/ 580 w 703"/>
                <a:gd name="T1" fmla="*/ 188 h 203"/>
                <a:gd name="T2" fmla="*/ 543 w 703"/>
                <a:gd name="T3" fmla="*/ 174 h 203"/>
                <a:gd name="T4" fmla="*/ 506 w 703"/>
                <a:gd name="T5" fmla="*/ 161 h 203"/>
                <a:gd name="T6" fmla="*/ 469 w 703"/>
                <a:gd name="T7" fmla="*/ 150 h 203"/>
                <a:gd name="T8" fmla="*/ 432 w 703"/>
                <a:gd name="T9" fmla="*/ 140 h 203"/>
                <a:gd name="T10" fmla="*/ 358 w 703"/>
                <a:gd name="T11" fmla="*/ 123 h 203"/>
                <a:gd name="T12" fmla="*/ 284 w 703"/>
                <a:gd name="T13" fmla="*/ 108 h 203"/>
                <a:gd name="T14" fmla="*/ 211 w 703"/>
                <a:gd name="T15" fmla="*/ 93 h 203"/>
                <a:gd name="T16" fmla="*/ 139 w 703"/>
                <a:gd name="T17" fmla="*/ 77 h 203"/>
                <a:gd name="T18" fmla="*/ 104 w 703"/>
                <a:gd name="T19" fmla="*/ 68 h 203"/>
                <a:gd name="T20" fmla="*/ 68 w 703"/>
                <a:gd name="T21" fmla="*/ 59 h 203"/>
                <a:gd name="T22" fmla="*/ 33 w 703"/>
                <a:gd name="T23" fmla="*/ 49 h 203"/>
                <a:gd name="T24" fmla="*/ 0 w 703"/>
                <a:gd name="T25" fmla="*/ 39 h 203"/>
                <a:gd name="T26" fmla="*/ 0 w 703"/>
                <a:gd name="T27" fmla="*/ 28 h 203"/>
                <a:gd name="T28" fmla="*/ 2 w 703"/>
                <a:gd name="T29" fmla="*/ 19 h 203"/>
                <a:gd name="T30" fmla="*/ 3 w 703"/>
                <a:gd name="T31" fmla="*/ 11 h 203"/>
                <a:gd name="T32" fmla="*/ 3 w 703"/>
                <a:gd name="T33" fmla="*/ 0 h 203"/>
                <a:gd name="T34" fmla="*/ 34 w 703"/>
                <a:gd name="T35" fmla="*/ 3 h 203"/>
                <a:gd name="T36" fmla="*/ 67 w 703"/>
                <a:gd name="T37" fmla="*/ 8 h 203"/>
                <a:gd name="T38" fmla="*/ 102 w 703"/>
                <a:gd name="T39" fmla="*/ 14 h 203"/>
                <a:gd name="T40" fmla="*/ 135 w 703"/>
                <a:gd name="T41" fmla="*/ 22 h 203"/>
                <a:gd name="T42" fmla="*/ 171 w 703"/>
                <a:gd name="T43" fmla="*/ 31 h 203"/>
                <a:gd name="T44" fmla="*/ 206 w 703"/>
                <a:gd name="T45" fmla="*/ 40 h 203"/>
                <a:gd name="T46" fmla="*/ 242 w 703"/>
                <a:gd name="T47" fmla="*/ 48 h 203"/>
                <a:gd name="T48" fmla="*/ 277 w 703"/>
                <a:gd name="T49" fmla="*/ 56 h 203"/>
                <a:gd name="T50" fmla="*/ 318 w 703"/>
                <a:gd name="T51" fmla="*/ 65 h 203"/>
                <a:gd name="T52" fmla="*/ 360 w 703"/>
                <a:gd name="T53" fmla="*/ 72 h 203"/>
                <a:gd name="T54" fmla="*/ 403 w 703"/>
                <a:gd name="T55" fmla="*/ 78 h 203"/>
                <a:gd name="T56" fmla="*/ 445 w 703"/>
                <a:gd name="T57" fmla="*/ 84 h 203"/>
                <a:gd name="T58" fmla="*/ 488 w 703"/>
                <a:gd name="T59" fmla="*/ 92 h 203"/>
                <a:gd name="T60" fmla="*/ 529 w 703"/>
                <a:gd name="T61" fmla="*/ 99 h 203"/>
                <a:gd name="T62" fmla="*/ 572 w 703"/>
                <a:gd name="T63" fmla="*/ 109 h 203"/>
                <a:gd name="T64" fmla="*/ 614 w 703"/>
                <a:gd name="T65" fmla="*/ 119 h 203"/>
                <a:gd name="T66" fmla="*/ 625 w 703"/>
                <a:gd name="T67" fmla="*/ 123 h 203"/>
                <a:gd name="T68" fmla="*/ 639 w 703"/>
                <a:gd name="T69" fmla="*/ 131 h 203"/>
                <a:gd name="T70" fmla="*/ 656 w 703"/>
                <a:gd name="T71" fmla="*/ 140 h 203"/>
                <a:gd name="T72" fmla="*/ 673 w 703"/>
                <a:gd name="T73" fmla="*/ 152 h 203"/>
                <a:gd name="T74" fmla="*/ 681 w 703"/>
                <a:gd name="T75" fmla="*/ 158 h 203"/>
                <a:gd name="T76" fmla="*/ 689 w 703"/>
                <a:gd name="T77" fmla="*/ 165 h 203"/>
                <a:gd name="T78" fmla="*/ 694 w 703"/>
                <a:gd name="T79" fmla="*/ 170 h 203"/>
                <a:gd name="T80" fmla="*/ 699 w 703"/>
                <a:gd name="T81" fmla="*/ 177 h 203"/>
                <a:gd name="T82" fmla="*/ 702 w 703"/>
                <a:gd name="T83" fmla="*/ 184 h 203"/>
                <a:gd name="T84" fmla="*/ 703 w 703"/>
                <a:gd name="T85" fmla="*/ 189 h 203"/>
                <a:gd name="T86" fmla="*/ 703 w 703"/>
                <a:gd name="T87" fmla="*/ 192 h 203"/>
                <a:gd name="T88" fmla="*/ 703 w 703"/>
                <a:gd name="T89" fmla="*/ 195 h 203"/>
                <a:gd name="T90" fmla="*/ 702 w 703"/>
                <a:gd name="T91" fmla="*/ 197 h 203"/>
                <a:gd name="T92" fmla="*/ 700 w 703"/>
                <a:gd name="T93" fmla="*/ 201 h 203"/>
                <a:gd name="T94" fmla="*/ 698 w 703"/>
                <a:gd name="T95" fmla="*/ 202 h 203"/>
                <a:gd name="T96" fmla="*/ 693 w 703"/>
                <a:gd name="T97" fmla="*/ 203 h 203"/>
                <a:gd name="T98" fmla="*/ 687 w 703"/>
                <a:gd name="T99" fmla="*/ 203 h 203"/>
                <a:gd name="T100" fmla="*/ 680 w 703"/>
                <a:gd name="T101" fmla="*/ 203 h 203"/>
                <a:gd name="T102" fmla="*/ 662 w 703"/>
                <a:gd name="T103" fmla="*/ 202 h 203"/>
                <a:gd name="T104" fmla="*/ 642 w 703"/>
                <a:gd name="T105" fmla="*/ 200 h 203"/>
                <a:gd name="T106" fmla="*/ 602 w 703"/>
                <a:gd name="T107" fmla="*/ 193 h 203"/>
                <a:gd name="T108" fmla="*/ 580 w 703"/>
                <a:gd name="T109" fmla="*/ 188 h 2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03"/>
                <a:gd name="T166" fmla="*/ 0 h 203"/>
                <a:gd name="T167" fmla="*/ 703 w 703"/>
                <a:gd name="T168" fmla="*/ 203 h 2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03" h="203">
                  <a:moveTo>
                    <a:pt x="580" y="188"/>
                  </a:moveTo>
                  <a:lnTo>
                    <a:pt x="543" y="174"/>
                  </a:lnTo>
                  <a:lnTo>
                    <a:pt x="506" y="161"/>
                  </a:lnTo>
                  <a:lnTo>
                    <a:pt x="469" y="150"/>
                  </a:lnTo>
                  <a:lnTo>
                    <a:pt x="432" y="140"/>
                  </a:lnTo>
                  <a:lnTo>
                    <a:pt x="358" y="123"/>
                  </a:lnTo>
                  <a:lnTo>
                    <a:pt x="284" y="108"/>
                  </a:lnTo>
                  <a:lnTo>
                    <a:pt x="211" y="93"/>
                  </a:lnTo>
                  <a:lnTo>
                    <a:pt x="139" y="77"/>
                  </a:lnTo>
                  <a:lnTo>
                    <a:pt x="104" y="68"/>
                  </a:lnTo>
                  <a:lnTo>
                    <a:pt x="68" y="59"/>
                  </a:lnTo>
                  <a:lnTo>
                    <a:pt x="33" y="49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3" y="11"/>
                  </a:lnTo>
                  <a:lnTo>
                    <a:pt x="3" y="0"/>
                  </a:lnTo>
                  <a:lnTo>
                    <a:pt x="34" y="3"/>
                  </a:lnTo>
                  <a:lnTo>
                    <a:pt x="67" y="8"/>
                  </a:lnTo>
                  <a:lnTo>
                    <a:pt x="102" y="14"/>
                  </a:lnTo>
                  <a:lnTo>
                    <a:pt x="135" y="22"/>
                  </a:lnTo>
                  <a:lnTo>
                    <a:pt x="171" y="31"/>
                  </a:lnTo>
                  <a:lnTo>
                    <a:pt x="206" y="40"/>
                  </a:lnTo>
                  <a:lnTo>
                    <a:pt x="242" y="48"/>
                  </a:lnTo>
                  <a:lnTo>
                    <a:pt x="277" y="56"/>
                  </a:lnTo>
                  <a:lnTo>
                    <a:pt x="318" y="65"/>
                  </a:lnTo>
                  <a:lnTo>
                    <a:pt x="360" y="72"/>
                  </a:lnTo>
                  <a:lnTo>
                    <a:pt x="403" y="78"/>
                  </a:lnTo>
                  <a:lnTo>
                    <a:pt x="445" y="84"/>
                  </a:lnTo>
                  <a:lnTo>
                    <a:pt x="488" y="92"/>
                  </a:lnTo>
                  <a:lnTo>
                    <a:pt x="529" y="99"/>
                  </a:lnTo>
                  <a:lnTo>
                    <a:pt x="572" y="109"/>
                  </a:lnTo>
                  <a:lnTo>
                    <a:pt x="614" y="119"/>
                  </a:lnTo>
                  <a:lnTo>
                    <a:pt x="625" y="123"/>
                  </a:lnTo>
                  <a:lnTo>
                    <a:pt x="639" y="131"/>
                  </a:lnTo>
                  <a:lnTo>
                    <a:pt x="656" y="140"/>
                  </a:lnTo>
                  <a:lnTo>
                    <a:pt x="673" y="152"/>
                  </a:lnTo>
                  <a:lnTo>
                    <a:pt x="681" y="158"/>
                  </a:lnTo>
                  <a:lnTo>
                    <a:pt x="689" y="165"/>
                  </a:lnTo>
                  <a:lnTo>
                    <a:pt x="694" y="170"/>
                  </a:lnTo>
                  <a:lnTo>
                    <a:pt x="699" y="177"/>
                  </a:lnTo>
                  <a:lnTo>
                    <a:pt x="702" y="184"/>
                  </a:lnTo>
                  <a:lnTo>
                    <a:pt x="703" y="189"/>
                  </a:lnTo>
                  <a:lnTo>
                    <a:pt x="703" y="192"/>
                  </a:lnTo>
                  <a:lnTo>
                    <a:pt x="703" y="195"/>
                  </a:lnTo>
                  <a:lnTo>
                    <a:pt x="702" y="197"/>
                  </a:lnTo>
                  <a:lnTo>
                    <a:pt x="700" y="201"/>
                  </a:lnTo>
                  <a:lnTo>
                    <a:pt x="698" y="202"/>
                  </a:lnTo>
                  <a:lnTo>
                    <a:pt x="693" y="203"/>
                  </a:lnTo>
                  <a:lnTo>
                    <a:pt x="687" y="203"/>
                  </a:lnTo>
                  <a:lnTo>
                    <a:pt x="680" y="203"/>
                  </a:lnTo>
                  <a:lnTo>
                    <a:pt x="662" y="202"/>
                  </a:lnTo>
                  <a:lnTo>
                    <a:pt x="642" y="200"/>
                  </a:lnTo>
                  <a:lnTo>
                    <a:pt x="602" y="193"/>
                  </a:lnTo>
                  <a:lnTo>
                    <a:pt x="580" y="188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86" name="Freeform 32"/>
            <p:cNvSpPr>
              <a:spLocks/>
            </p:cNvSpPr>
            <p:nvPr/>
          </p:nvSpPr>
          <p:spPr bwMode="auto">
            <a:xfrm>
              <a:off x="3726" y="2957"/>
              <a:ext cx="176" cy="50"/>
            </a:xfrm>
            <a:custGeom>
              <a:avLst/>
              <a:gdLst>
                <a:gd name="T0" fmla="*/ 580 w 703"/>
                <a:gd name="T1" fmla="*/ 188 h 203"/>
                <a:gd name="T2" fmla="*/ 543 w 703"/>
                <a:gd name="T3" fmla="*/ 174 h 203"/>
                <a:gd name="T4" fmla="*/ 506 w 703"/>
                <a:gd name="T5" fmla="*/ 161 h 203"/>
                <a:gd name="T6" fmla="*/ 469 w 703"/>
                <a:gd name="T7" fmla="*/ 150 h 203"/>
                <a:gd name="T8" fmla="*/ 432 w 703"/>
                <a:gd name="T9" fmla="*/ 140 h 203"/>
                <a:gd name="T10" fmla="*/ 358 w 703"/>
                <a:gd name="T11" fmla="*/ 123 h 203"/>
                <a:gd name="T12" fmla="*/ 284 w 703"/>
                <a:gd name="T13" fmla="*/ 108 h 203"/>
                <a:gd name="T14" fmla="*/ 211 w 703"/>
                <a:gd name="T15" fmla="*/ 93 h 203"/>
                <a:gd name="T16" fmla="*/ 139 w 703"/>
                <a:gd name="T17" fmla="*/ 77 h 203"/>
                <a:gd name="T18" fmla="*/ 104 w 703"/>
                <a:gd name="T19" fmla="*/ 68 h 203"/>
                <a:gd name="T20" fmla="*/ 68 w 703"/>
                <a:gd name="T21" fmla="*/ 59 h 203"/>
                <a:gd name="T22" fmla="*/ 33 w 703"/>
                <a:gd name="T23" fmla="*/ 49 h 203"/>
                <a:gd name="T24" fmla="*/ 0 w 703"/>
                <a:gd name="T25" fmla="*/ 39 h 203"/>
                <a:gd name="T26" fmla="*/ 0 w 703"/>
                <a:gd name="T27" fmla="*/ 28 h 203"/>
                <a:gd name="T28" fmla="*/ 2 w 703"/>
                <a:gd name="T29" fmla="*/ 19 h 203"/>
                <a:gd name="T30" fmla="*/ 3 w 703"/>
                <a:gd name="T31" fmla="*/ 11 h 203"/>
                <a:gd name="T32" fmla="*/ 3 w 703"/>
                <a:gd name="T33" fmla="*/ 0 h 203"/>
                <a:gd name="T34" fmla="*/ 34 w 703"/>
                <a:gd name="T35" fmla="*/ 3 h 203"/>
                <a:gd name="T36" fmla="*/ 67 w 703"/>
                <a:gd name="T37" fmla="*/ 8 h 203"/>
                <a:gd name="T38" fmla="*/ 102 w 703"/>
                <a:gd name="T39" fmla="*/ 14 h 203"/>
                <a:gd name="T40" fmla="*/ 135 w 703"/>
                <a:gd name="T41" fmla="*/ 22 h 203"/>
                <a:gd name="T42" fmla="*/ 171 w 703"/>
                <a:gd name="T43" fmla="*/ 31 h 203"/>
                <a:gd name="T44" fmla="*/ 206 w 703"/>
                <a:gd name="T45" fmla="*/ 40 h 203"/>
                <a:gd name="T46" fmla="*/ 242 w 703"/>
                <a:gd name="T47" fmla="*/ 48 h 203"/>
                <a:gd name="T48" fmla="*/ 277 w 703"/>
                <a:gd name="T49" fmla="*/ 56 h 203"/>
                <a:gd name="T50" fmla="*/ 318 w 703"/>
                <a:gd name="T51" fmla="*/ 65 h 203"/>
                <a:gd name="T52" fmla="*/ 360 w 703"/>
                <a:gd name="T53" fmla="*/ 72 h 203"/>
                <a:gd name="T54" fmla="*/ 403 w 703"/>
                <a:gd name="T55" fmla="*/ 78 h 203"/>
                <a:gd name="T56" fmla="*/ 445 w 703"/>
                <a:gd name="T57" fmla="*/ 84 h 203"/>
                <a:gd name="T58" fmla="*/ 488 w 703"/>
                <a:gd name="T59" fmla="*/ 92 h 203"/>
                <a:gd name="T60" fmla="*/ 529 w 703"/>
                <a:gd name="T61" fmla="*/ 99 h 203"/>
                <a:gd name="T62" fmla="*/ 572 w 703"/>
                <a:gd name="T63" fmla="*/ 109 h 203"/>
                <a:gd name="T64" fmla="*/ 614 w 703"/>
                <a:gd name="T65" fmla="*/ 119 h 203"/>
                <a:gd name="T66" fmla="*/ 625 w 703"/>
                <a:gd name="T67" fmla="*/ 123 h 203"/>
                <a:gd name="T68" fmla="*/ 639 w 703"/>
                <a:gd name="T69" fmla="*/ 131 h 203"/>
                <a:gd name="T70" fmla="*/ 656 w 703"/>
                <a:gd name="T71" fmla="*/ 140 h 203"/>
                <a:gd name="T72" fmla="*/ 673 w 703"/>
                <a:gd name="T73" fmla="*/ 152 h 203"/>
                <a:gd name="T74" fmla="*/ 681 w 703"/>
                <a:gd name="T75" fmla="*/ 158 h 203"/>
                <a:gd name="T76" fmla="*/ 689 w 703"/>
                <a:gd name="T77" fmla="*/ 165 h 203"/>
                <a:gd name="T78" fmla="*/ 694 w 703"/>
                <a:gd name="T79" fmla="*/ 170 h 203"/>
                <a:gd name="T80" fmla="*/ 699 w 703"/>
                <a:gd name="T81" fmla="*/ 177 h 203"/>
                <a:gd name="T82" fmla="*/ 702 w 703"/>
                <a:gd name="T83" fmla="*/ 184 h 203"/>
                <a:gd name="T84" fmla="*/ 703 w 703"/>
                <a:gd name="T85" fmla="*/ 189 h 203"/>
                <a:gd name="T86" fmla="*/ 703 w 703"/>
                <a:gd name="T87" fmla="*/ 192 h 203"/>
                <a:gd name="T88" fmla="*/ 703 w 703"/>
                <a:gd name="T89" fmla="*/ 195 h 203"/>
                <a:gd name="T90" fmla="*/ 702 w 703"/>
                <a:gd name="T91" fmla="*/ 197 h 203"/>
                <a:gd name="T92" fmla="*/ 700 w 703"/>
                <a:gd name="T93" fmla="*/ 201 h 203"/>
                <a:gd name="T94" fmla="*/ 698 w 703"/>
                <a:gd name="T95" fmla="*/ 202 h 203"/>
                <a:gd name="T96" fmla="*/ 693 w 703"/>
                <a:gd name="T97" fmla="*/ 203 h 203"/>
                <a:gd name="T98" fmla="*/ 687 w 703"/>
                <a:gd name="T99" fmla="*/ 203 h 203"/>
                <a:gd name="T100" fmla="*/ 680 w 703"/>
                <a:gd name="T101" fmla="*/ 203 h 203"/>
                <a:gd name="T102" fmla="*/ 662 w 703"/>
                <a:gd name="T103" fmla="*/ 202 h 203"/>
                <a:gd name="T104" fmla="*/ 642 w 703"/>
                <a:gd name="T105" fmla="*/ 200 h 203"/>
                <a:gd name="T106" fmla="*/ 602 w 703"/>
                <a:gd name="T107" fmla="*/ 193 h 203"/>
                <a:gd name="T108" fmla="*/ 580 w 703"/>
                <a:gd name="T109" fmla="*/ 188 h 2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03"/>
                <a:gd name="T166" fmla="*/ 0 h 203"/>
                <a:gd name="T167" fmla="*/ 703 w 703"/>
                <a:gd name="T168" fmla="*/ 203 h 2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03" h="203">
                  <a:moveTo>
                    <a:pt x="580" y="188"/>
                  </a:moveTo>
                  <a:lnTo>
                    <a:pt x="543" y="174"/>
                  </a:lnTo>
                  <a:lnTo>
                    <a:pt x="506" y="161"/>
                  </a:lnTo>
                  <a:lnTo>
                    <a:pt x="469" y="150"/>
                  </a:lnTo>
                  <a:lnTo>
                    <a:pt x="432" y="140"/>
                  </a:lnTo>
                  <a:lnTo>
                    <a:pt x="358" y="123"/>
                  </a:lnTo>
                  <a:lnTo>
                    <a:pt x="284" y="108"/>
                  </a:lnTo>
                  <a:lnTo>
                    <a:pt x="211" y="93"/>
                  </a:lnTo>
                  <a:lnTo>
                    <a:pt x="139" y="77"/>
                  </a:lnTo>
                  <a:lnTo>
                    <a:pt x="104" y="68"/>
                  </a:lnTo>
                  <a:lnTo>
                    <a:pt x="68" y="59"/>
                  </a:lnTo>
                  <a:lnTo>
                    <a:pt x="33" y="49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3" y="11"/>
                  </a:lnTo>
                  <a:lnTo>
                    <a:pt x="3" y="0"/>
                  </a:lnTo>
                  <a:lnTo>
                    <a:pt x="34" y="3"/>
                  </a:lnTo>
                  <a:lnTo>
                    <a:pt x="67" y="8"/>
                  </a:lnTo>
                  <a:lnTo>
                    <a:pt x="102" y="14"/>
                  </a:lnTo>
                  <a:lnTo>
                    <a:pt x="135" y="22"/>
                  </a:lnTo>
                  <a:lnTo>
                    <a:pt x="171" y="31"/>
                  </a:lnTo>
                  <a:lnTo>
                    <a:pt x="206" y="40"/>
                  </a:lnTo>
                  <a:lnTo>
                    <a:pt x="242" y="48"/>
                  </a:lnTo>
                  <a:lnTo>
                    <a:pt x="277" y="56"/>
                  </a:lnTo>
                  <a:lnTo>
                    <a:pt x="318" y="65"/>
                  </a:lnTo>
                  <a:lnTo>
                    <a:pt x="360" y="72"/>
                  </a:lnTo>
                  <a:lnTo>
                    <a:pt x="403" y="78"/>
                  </a:lnTo>
                  <a:lnTo>
                    <a:pt x="445" y="84"/>
                  </a:lnTo>
                  <a:lnTo>
                    <a:pt x="488" y="92"/>
                  </a:lnTo>
                  <a:lnTo>
                    <a:pt x="529" y="99"/>
                  </a:lnTo>
                  <a:lnTo>
                    <a:pt x="572" y="109"/>
                  </a:lnTo>
                  <a:lnTo>
                    <a:pt x="614" y="119"/>
                  </a:lnTo>
                  <a:lnTo>
                    <a:pt x="625" y="123"/>
                  </a:lnTo>
                  <a:lnTo>
                    <a:pt x="639" y="131"/>
                  </a:lnTo>
                  <a:lnTo>
                    <a:pt x="656" y="140"/>
                  </a:lnTo>
                  <a:lnTo>
                    <a:pt x="673" y="152"/>
                  </a:lnTo>
                  <a:lnTo>
                    <a:pt x="681" y="158"/>
                  </a:lnTo>
                  <a:lnTo>
                    <a:pt x="689" y="165"/>
                  </a:lnTo>
                  <a:lnTo>
                    <a:pt x="694" y="170"/>
                  </a:lnTo>
                  <a:lnTo>
                    <a:pt x="699" y="177"/>
                  </a:lnTo>
                  <a:lnTo>
                    <a:pt x="702" y="184"/>
                  </a:lnTo>
                  <a:lnTo>
                    <a:pt x="703" y="189"/>
                  </a:lnTo>
                  <a:lnTo>
                    <a:pt x="703" y="192"/>
                  </a:lnTo>
                  <a:lnTo>
                    <a:pt x="703" y="195"/>
                  </a:lnTo>
                  <a:lnTo>
                    <a:pt x="702" y="197"/>
                  </a:lnTo>
                  <a:lnTo>
                    <a:pt x="700" y="201"/>
                  </a:lnTo>
                  <a:lnTo>
                    <a:pt x="698" y="202"/>
                  </a:lnTo>
                  <a:lnTo>
                    <a:pt x="693" y="203"/>
                  </a:lnTo>
                  <a:lnTo>
                    <a:pt x="687" y="203"/>
                  </a:lnTo>
                  <a:lnTo>
                    <a:pt x="680" y="203"/>
                  </a:lnTo>
                  <a:lnTo>
                    <a:pt x="662" y="202"/>
                  </a:lnTo>
                  <a:lnTo>
                    <a:pt x="642" y="200"/>
                  </a:lnTo>
                  <a:lnTo>
                    <a:pt x="602" y="193"/>
                  </a:lnTo>
                  <a:lnTo>
                    <a:pt x="580" y="18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87" name="Freeform 33"/>
            <p:cNvSpPr>
              <a:spLocks/>
            </p:cNvSpPr>
            <p:nvPr/>
          </p:nvSpPr>
          <p:spPr bwMode="auto">
            <a:xfrm>
              <a:off x="3398" y="2855"/>
              <a:ext cx="321" cy="111"/>
            </a:xfrm>
            <a:custGeom>
              <a:avLst/>
              <a:gdLst>
                <a:gd name="T0" fmla="*/ 1275 w 1285"/>
                <a:gd name="T1" fmla="*/ 441 h 441"/>
                <a:gd name="T2" fmla="*/ 1270 w 1285"/>
                <a:gd name="T3" fmla="*/ 438 h 441"/>
                <a:gd name="T4" fmla="*/ 1263 w 1285"/>
                <a:gd name="T5" fmla="*/ 435 h 441"/>
                <a:gd name="T6" fmla="*/ 1254 w 1285"/>
                <a:gd name="T7" fmla="*/ 433 h 441"/>
                <a:gd name="T8" fmla="*/ 1242 w 1285"/>
                <a:gd name="T9" fmla="*/ 431 h 441"/>
                <a:gd name="T10" fmla="*/ 1211 w 1285"/>
                <a:gd name="T11" fmla="*/ 424 h 441"/>
                <a:gd name="T12" fmla="*/ 1171 w 1285"/>
                <a:gd name="T13" fmla="*/ 416 h 441"/>
                <a:gd name="T14" fmla="*/ 1118 w 1285"/>
                <a:gd name="T15" fmla="*/ 405 h 441"/>
                <a:gd name="T16" fmla="*/ 1054 w 1285"/>
                <a:gd name="T17" fmla="*/ 389 h 441"/>
                <a:gd name="T18" fmla="*/ 1017 w 1285"/>
                <a:gd name="T19" fmla="*/ 379 h 441"/>
                <a:gd name="T20" fmla="*/ 977 w 1285"/>
                <a:gd name="T21" fmla="*/ 368 h 441"/>
                <a:gd name="T22" fmla="*/ 933 w 1285"/>
                <a:gd name="T23" fmla="*/ 355 h 441"/>
                <a:gd name="T24" fmla="*/ 886 w 1285"/>
                <a:gd name="T25" fmla="*/ 340 h 441"/>
                <a:gd name="T26" fmla="*/ 832 w 1285"/>
                <a:gd name="T27" fmla="*/ 326 h 441"/>
                <a:gd name="T28" fmla="*/ 777 w 1285"/>
                <a:gd name="T29" fmla="*/ 310 h 441"/>
                <a:gd name="T30" fmla="*/ 721 w 1285"/>
                <a:gd name="T31" fmla="*/ 293 h 441"/>
                <a:gd name="T32" fmla="*/ 664 w 1285"/>
                <a:gd name="T33" fmla="*/ 275 h 441"/>
                <a:gd name="T34" fmla="*/ 606 w 1285"/>
                <a:gd name="T35" fmla="*/ 254 h 441"/>
                <a:gd name="T36" fmla="*/ 548 w 1285"/>
                <a:gd name="T37" fmla="*/ 234 h 441"/>
                <a:gd name="T38" fmla="*/ 490 w 1285"/>
                <a:gd name="T39" fmla="*/ 213 h 441"/>
                <a:gd name="T40" fmla="*/ 431 w 1285"/>
                <a:gd name="T41" fmla="*/ 190 h 441"/>
                <a:gd name="T42" fmla="*/ 374 w 1285"/>
                <a:gd name="T43" fmla="*/ 168 h 441"/>
                <a:gd name="T44" fmla="*/ 317 w 1285"/>
                <a:gd name="T45" fmla="*/ 145 h 441"/>
                <a:gd name="T46" fmla="*/ 261 w 1285"/>
                <a:gd name="T47" fmla="*/ 122 h 441"/>
                <a:gd name="T48" fmla="*/ 204 w 1285"/>
                <a:gd name="T49" fmla="*/ 99 h 441"/>
                <a:gd name="T50" fmla="*/ 151 w 1285"/>
                <a:gd name="T51" fmla="*/ 77 h 441"/>
                <a:gd name="T52" fmla="*/ 99 w 1285"/>
                <a:gd name="T53" fmla="*/ 55 h 441"/>
                <a:gd name="T54" fmla="*/ 48 w 1285"/>
                <a:gd name="T55" fmla="*/ 32 h 441"/>
                <a:gd name="T56" fmla="*/ 0 w 1285"/>
                <a:gd name="T57" fmla="*/ 11 h 441"/>
                <a:gd name="T58" fmla="*/ 14 w 1285"/>
                <a:gd name="T59" fmla="*/ 11 h 441"/>
                <a:gd name="T60" fmla="*/ 26 w 1285"/>
                <a:gd name="T61" fmla="*/ 9 h 441"/>
                <a:gd name="T62" fmla="*/ 36 w 1285"/>
                <a:gd name="T63" fmla="*/ 7 h 441"/>
                <a:gd name="T64" fmla="*/ 46 w 1285"/>
                <a:gd name="T65" fmla="*/ 5 h 441"/>
                <a:gd name="T66" fmla="*/ 56 w 1285"/>
                <a:gd name="T67" fmla="*/ 3 h 441"/>
                <a:gd name="T68" fmla="*/ 66 w 1285"/>
                <a:gd name="T69" fmla="*/ 2 h 441"/>
                <a:gd name="T70" fmla="*/ 79 w 1285"/>
                <a:gd name="T71" fmla="*/ 1 h 441"/>
                <a:gd name="T72" fmla="*/ 92 w 1285"/>
                <a:gd name="T73" fmla="*/ 0 h 441"/>
                <a:gd name="T74" fmla="*/ 154 w 1285"/>
                <a:gd name="T75" fmla="*/ 24 h 441"/>
                <a:gd name="T76" fmla="*/ 220 w 1285"/>
                <a:gd name="T77" fmla="*/ 50 h 441"/>
                <a:gd name="T78" fmla="*/ 290 w 1285"/>
                <a:gd name="T79" fmla="*/ 76 h 441"/>
                <a:gd name="T80" fmla="*/ 363 w 1285"/>
                <a:gd name="T81" fmla="*/ 102 h 441"/>
                <a:gd name="T82" fmla="*/ 439 w 1285"/>
                <a:gd name="T83" fmla="*/ 129 h 441"/>
                <a:gd name="T84" fmla="*/ 517 w 1285"/>
                <a:gd name="T85" fmla="*/ 156 h 441"/>
                <a:gd name="T86" fmla="*/ 595 w 1285"/>
                <a:gd name="T87" fmla="*/ 184 h 441"/>
                <a:gd name="T88" fmla="*/ 676 w 1285"/>
                <a:gd name="T89" fmla="*/ 209 h 441"/>
                <a:gd name="T90" fmla="*/ 757 w 1285"/>
                <a:gd name="T91" fmla="*/ 236 h 441"/>
                <a:gd name="T92" fmla="*/ 836 w 1285"/>
                <a:gd name="T93" fmla="*/ 262 h 441"/>
                <a:gd name="T94" fmla="*/ 916 w 1285"/>
                <a:gd name="T95" fmla="*/ 287 h 441"/>
                <a:gd name="T96" fmla="*/ 995 w 1285"/>
                <a:gd name="T97" fmla="*/ 310 h 441"/>
                <a:gd name="T98" fmla="*/ 1071 w 1285"/>
                <a:gd name="T99" fmla="*/ 333 h 441"/>
                <a:gd name="T100" fmla="*/ 1145 w 1285"/>
                <a:gd name="T101" fmla="*/ 354 h 441"/>
                <a:gd name="T102" fmla="*/ 1216 w 1285"/>
                <a:gd name="T103" fmla="*/ 374 h 441"/>
                <a:gd name="T104" fmla="*/ 1283 w 1285"/>
                <a:gd name="T105" fmla="*/ 392 h 441"/>
                <a:gd name="T106" fmla="*/ 1284 w 1285"/>
                <a:gd name="T107" fmla="*/ 405 h 441"/>
                <a:gd name="T108" fmla="*/ 1285 w 1285"/>
                <a:gd name="T109" fmla="*/ 420 h 441"/>
                <a:gd name="T110" fmla="*/ 1285 w 1285"/>
                <a:gd name="T111" fmla="*/ 427 h 441"/>
                <a:gd name="T112" fmla="*/ 1283 w 1285"/>
                <a:gd name="T113" fmla="*/ 434 h 441"/>
                <a:gd name="T114" fmla="*/ 1282 w 1285"/>
                <a:gd name="T115" fmla="*/ 436 h 441"/>
                <a:gd name="T116" fmla="*/ 1280 w 1285"/>
                <a:gd name="T117" fmla="*/ 438 h 441"/>
                <a:gd name="T118" fmla="*/ 1278 w 1285"/>
                <a:gd name="T119" fmla="*/ 440 h 441"/>
                <a:gd name="T120" fmla="*/ 1275 w 1285"/>
                <a:gd name="T121" fmla="*/ 441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85"/>
                <a:gd name="T184" fmla="*/ 0 h 441"/>
                <a:gd name="T185" fmla="*/ 1285 w 1285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85" h="441">
                  <a:moveTo>
                    <a:pt x="1275" y="441"/>
                  </a:moveTo>
                  <a:lnTo>
                    <a:pt x="1270" y="438"/>
                  </a:lnTo>
                  <a:lnTo>
                    <a:pt x="1263" y="435"/>
                  </a:lnTo>
                  <a:lnTo>
                    <a:pt x="1254" y="433"/>
                  </a:lnTo>
                  <a:lnTo>
                    <a:pt x="1242" y="431"/>
                  </a:lnTo>
                  <a:lnTo>
                    <a:pt x="1211" y="424"/>
                  </a:lnTo>
                  <a:lnTo>
                    <a:pt x="1171" y="416"/>
                  </a:lnTo>
                  <a:lnTo>
                    <a:pt x="1118" y="405"/>
                  </a:lnTo>
                  <a:lnTo>
                    <a:pt x="1054" y="389"/>
                  </a:lnTo>
                  <a:lnTo>
                    <a:pt x="1017" y="379"/>
                  </a:lnTo>
                  <a:lnTo>
                    <a:pt x="977" y="368"/>
                  </a:lnTo>
                  <a:lnTo>
                    <a:pt x="933" y="355"/>
                  </a:lnTo>
                  <a:lnTo>
                    <a:pt x="886" y="340"/>
                  </a:lnTo>
                  <a:lnTo>
                    <a:pt x="832" y="326"/>
                  </a:lnTo>
                  <a:lnTo>
                    <a:pt x="777" y="310"/>
                  </a:lnTo>
                  <a:lnTo>
                    <a:pt x="721" y="293"/>
                  </a:lnTo>
                  <a:lnTo>
                    <a:pt x="664" y="275"/>
                  </a:lnTo>
                  <a:lnTo>
                    <a:pt x="606" y="254"/>
                  </a:lnTo>
                  <a:lnTo>
                    <a:pt x="548" y="234"/>
                  </a:lnTo>
                  <a:lnTo>
                    <a:pt x="490" y="213"/>
                  </a:lnTo>
                  <a:lnTo>
                    <a:pt x="431" y="190"/>
                  </a:lnTo>
                  <a:lnTo>
                    <a:pt x="374" y="168"/>
                  </a:lnTo>
                  <a:lnTo>
                    <a:pt x="317" y="145"/>
                  </a:lnTo>
                  <a:lnTo>
                    <a:pt x="261" y="122"/>
                  </a:lnTo>
                  <a:lnTo>
                    <a:pt x="204" y="99"/>
                  </a:lnTo>
                  <a:lnTo>
                    <a:pt x="151" y="77"/>
                  </a:lnTo>
                  <a:lnTo>
                    <a:pt x="99" y="55"/>
                  </a:lnTo>
                  <a:lnTo>
                    <a:pt x="48" y="32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6" y="9"/>
                  </a:lnTo>
                  <a:lnTo>
                    <a:pt x="36" y="7"/>
                  </a:lnTo>
                  <a:lnTo>
                    <a:pt x="46" y="5"/>
                  </a:lnTo>
                  <a:lnTo>
                    <a:pt x="56" y="3"/>
                  </a:lnTo>
                  <a:lnTo>
                    <a:pt x="66" y="2"/>
                  </a:lnTo>
                  <a:lnTo>
                    <a:pt x="79" y="1"/>
                  </a:lnTo>
                  <a:lnTo>
                    <a:pt x="92" y="0"/>
                  </a:lnTo>
                  <a:lnTo>
                    <a:pt x="154" y="24"/>
                  </a:lnTo>
                  <a:lnTo>
                    <a:pt x="220" y="50"/>
                  </a:lnTo>
                  <a:lnTo>
                    <a:pt x="290" y="76"/>
                  </a:lnTo>
                  <a:lnTo>
                    <a:pt x="363" y="102"/>
                  </a:lnTo>
                  <a:lnTo>
                    <a:pt x="439" y="129"/>
                  </a:lnTo>
                  <a:lnTo>
                    <a:pt x="517" y="156"/>
                  </a:lnTo>
                  <a:lnTo>
                    <a:pt x="595" y="184"/>
                  </a:lnTo>
                  <a:lnTo>
                    <a:pt x="676" y="209"/>
                  </a:lnTo>
                  <a:lnTo>
                    <a:pt x="757" y="236"/>
                  </a:lnTo>
                  <a:lnTo>
                    <a:pt x="836" y="262"/>
                  </a:lnTo>
                  <a:lnTo>
                    <a:pt x="916" y="287"/>
                  </a:lnTo>
                  <a:lnTo>
                    <a:pt x="995" y="310"/>
                  </a:lnTo>
                  <a:lnTo>
                    <a:pt x="1071" y="333"/>
                  </a:lnTo>
                  <a:lnTo>
                    <a:pt x="1145" y="354"/>
                  </a:lnTo>
                  <a:lnTo>
                    <a:pt x="1216" y="374"/>
                  </a:lnTo>
                  <a:lnTo>
                    <a:pt x="1283" y="392"/>
                  </a:lnTo>
                  <a:lnTo>
                    <a:pt x="1284" y="405"/>
                  </a:lnTo>
                  <a:lnTo>
                    <a:pt x="1285" y="420"/>
                  </a:lnTo>
                  <a:lnTo>
                    <a:pt x="1285" y="427"/>
                  </a:lnTo>
                  <a:lnTo>
                    <a:pt x="1283" y="434"/>
                  </a:lnTo>
                  <a:lnTo>
                    <a:pt x="1282" y="436"/>
                  </a:lnTo>
                  <a:lnTo>
                    <a:pt x="1280" y="438"/>
                  </a:lnTo>
                  <a:lnTo>
                    <a:pt x="1278" y="440"/>
                  </a:lnTo>
                  <a:lnTo>
                    <a:pt x="1275" y="441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88" name="Freeform 34"/>
            <p:cNvSpPr>
              <a:spLocks/>
            </p:cNvSpPr>
            <p:nvPr/>
          </p:nvSpPr>
          <p:spPr bwMode="auto">
            <a:xfrm>
              <a:off x="3398" y="2855"/>
              <a:ext cx="321" cy="111"/>
            </a:xfrm>
            <a:custGeom>
              <a:avLst/>
              <a:gdLst>
                <a:gd name="T0" fmla="*/ 1275 w 1285"/>
                <a:gd name="T1" fmla="*/ 441 h 441"/>
                <a:gd name="T2" fmla="*/ 1270 w 1285"/>
                <a:gd name="T3" fmla="*/ 438 h 441"/>
                <a:gd name="T4" fmla="*/ 1263 w 1285"/>
                <a:gd name="T5" fmla="*/ 435 h 441"/>
                <a:gd name="T6" fmla="*/ 1254 w 1285"/>
                <a:gd name="T7" fmla="*/ 433 h 441"/>
                <a:gd name="T8" fmla="*/ 1242 w 1285"/>
                <a:gd name="T9" fmla="*/ 431 h 441"/>
                <a:gd name="T10" fmla="*/ 1211 w 1285"/>
                <a:gd name="T11" fmla="*/ 424 h 441"/>
                <a:gd name="T12" fmla="*/ 1171 w 1285"/>
                <a:gd name="T13" fmla="*/ 416 h 441"/>
                <a:gd name="T14" fmla="*/ 1118 w 1285"/>
                <a:gd name="T15" fmla="*/ 405 h 441"/>
                <a:gd name="T16" fmla="*/ 1054 w 1285"/>
                <a:gd name="T17" fmla="*/ 389 h 441"/>
                <a:gd name="T18" fmla="*/ 1017 w 1285"/>
                <a:gd name="T19" fmla="*/ 379 h 441"/>
                <a:gd name="T20" fmla="*/ 977 w 1285"/>
                <a:gd name="T21" fmla="*/ 368 h 441"/>
                <a:gd name="T22" fmla="*/ 933 w 1285"/>
                <a:gd name="T23" fmla="*/ 355 h 441"/>
                <a:gd name="T24" fmla="*/ 886 w 1285"/>
                <a:gd name="T25" fmla="*/ 340 h 441"/>
                <a:gd name="T26" fmla="*/ 832 w 1285"/>
                <a:gd name="T27" fmla="*/ 326 h 441"/>
                <a:gd name="T28" fmla="*/ 777 w 1285"/>
                <a:gd name="T29" fmla="*/ 310 h 441"/>
                <a:gd name="T30" fmla="*/ 721 w 1285"/>
                <a:gd name="T31" fmla="*/ 293 h 441"/>
                <a:gd name="T32" fmla="*/ 664 w 1285"/>
                <a:gd name="T33" fmla="*/ 275 h 441"/>
                <a:gd name="T34" fmla="*/ 606 w 1285"/>
                <a:gd name="T35" fmla="*/ 254 h 441"/>
                <a:gd name="T36" fmla="*/ 548 w 1285"/>
                <a:gd name="T37" fmla="*/ 234 h 441"/>
                <a:gd name="T38" fmla="*/ 490 w 1285"/>
                <a:gd name="T39" fmla="*/ 213 h 441"/>
                <a:gd name="T40" fmla="*/ 431 w 1285"/>
                <a:gd name="T41" fmla="*/ 190 h 441"/>
                <a:gd name="T42" fmla="*/ 374 w 1285"/>
                <a:gd name="T43" fmla="*/ 168 h 441"/>
                <a:gd name="T44" fmla="*/ 317 w 1285"/>
                <a:gd name="T45" fmla="*/ 145 h 441"/>
                <a:gd name="T46" fmla="*/ 261 w 1285"/>
                <a:gd name="T47" fmla="*/ 122 h 441"/>
                <a:gd name="T48" fmla="*/ 204 w 1285"/>
                <a:gd name="T49" fmla="*/ 99 h 441"/>
                <a:gd name="T50" fmla="*/ 151 w 1285"/>
                <a:gd name="T51" fmla="*/ 77 h 441"/>
                <a:gd name="T52" fmla="*/ 99 w 1285"/>
                <a:gd name="T53" fmla="*/ 55 h 441"/>
                <a:gd name="T54" fmla="*/ 48 w 1285"/>
                <a:gd name="T55" fmla="*/ 32 h 441"/>
                <a:gd name="T56" fmla="*/ 0 w 1285"/>
                <a:gd name="T57" fmla="*/ 11 h 441"/>
                <a:gd name="T58" fmla="*/ 14 w 1285"/>
                <a:gd name="T59" fmla="*/ 11 h 441"/>
                <a:gd name="T60" fmla="*/ 26 w 1285"/>
                <a:gd name="T61" fmla="*/ 9 h 441"/>
                <a:gd name="T62" fmla="*/ 36 w 1285"/>
                <a:gd name="T63" fmla="*/ 7 h 441"/>
                <a:gd name="T64" fmla="*/ 46 w 1285"/>
                <a:gd name="T65" fmla="*/ 5 h 441"/>
                <a:gd name="T66" fmla="*/ 56 w 1285"/>
                <a:gd name="T67" fmla="*/ 3 h 441"/>
                <a:gd name="T68" fmla="*/ 66 w 1285"/>
                <a:gd name="T69" fmla="*/ 2 h 441"/>
                <a:gd name="T70" fmla="*/ 79 w 1285"/>
                <a:gd name="T71" fmla="*/ 1 h 441"/>
                <a:gd name="T72" fmla="*/ 92 w 1285"/>
                <a:gd name="T73" fmla="*/ 0 h 441"/>
                <a:gd name="T74" fmla="*/ 154 w 1285"/>
                <a:gd name="T75" fmla="*/ 24 h 441"/>
                <a:gd name="T76" fmla="*/ 220 w 1285"/>
                <a:gd name="T77" fmla="*/ 50 h 441"/>
                <a:gd name="T78" fmla="*/ 290 w 1285"/>
                <a:gd name="T79" fmla="*/ 76 h 441"/>
                <a:gd name="T80" fmla="*/ 363 w 1285"/>
                <a:gd name="T81" fmla="*/ 102 h 441"/>
                <a:gd name="T82" fmla="*/ 439 w 1285"/>
                <a:gd name="T83" fmla="*/ 129 h 441"/>
                <a:gd name="T84" fmla="*/ 517 w 1285"/>
                <a:gd name="T85" fmla="*/ 156 h 441"/>
                <a:gd name="T86" fmla="*/ 595 w 1285"/>
                <a:gd name="T87" fmla="*/ 184 h 441"/>
                <a:gd name="T88" fmla="*/ 676 w 1285"/>
                <a:gd name="T89" fmla="*/ 209 h 441"/>
                <a:gd name="T90" fmla="*/ 757 w 1285"/>
                <a:gd name="T91" fmla="*/ 236 h 441"/>
                <a:gd name="T92" fmla="*/ 836 w 1285"/>
                <a:gd name="T93" fmla="*/ 262 h 441"/>
                <a:gd name="T94" fmla="*/ 916 w 1285"/>
                <a:gd name="T95" fmla="*/ 287 h 441"/>
                <a:gd name="T96" fmla="*/ 995 w 1285"/>
                <a:gd name="T97" fmla="*/ 310 h 441"/>
                <a:gd name="T98" fmla="*/ 1071 w 1285"/>
                <a:gd name="T99" fmla="*/ 333 h 441"/>
                <a:gd name="T100" fmla="*/ 1145 w 1285"/>
                <a:gd name="T101" fmla="*/ 354 h 441"/>
                <a:gd name="T102" fmla="*/ 1216 w 1285"/>
                <a:gd name="T103" fmla="*/ 374 h 441"/>
                <a:gd name="T104" fmla="*/ 1283 w 1285"/>
                <a:gd name="T105" fmla="*/ 392 h 441"/>
                <a:gd name="T106" fmla="*/ 1284 w 1285"/>
                <a:gd name="T107" fmla="*/ 405 h 441"/>
                <a:gd name="T108" fmla="*/ 1285 w 1285"/>
                <a:gd name="T109" fmla="*/ 420 h 441"/>
                <a:gd name="T110" fmla="*/ 1285 w 1285"/>
                <a:gd name="T111" fmla="*/ 427 h 441"/>
                <a:gd name="T112" fmla="*/ 1283 w 1285"/>
                <a:gd name="T113" fmla="*/ 434 h 441"/>
                <a:gd name="T114" fmla="*/ 1282 w 1285"/>
                <a:gd name="T115" fmla="*/ 436 h 441"/>
                <a:gd name="T116" fmla="*/ 1280 w 1285"/>
                <a:gd name="T117" fmla="*/ 438 h 441"/>
                <a:gd name="T118" fmla="*/ 1278 w 1285"/>
                <a:gd name="T119" fmla="*/ 440 h 441"/>
                <a:gd name="T120" fmla="*/ 1275 w 1285"/>
                <a:gd name="T121" fmla="*/ 441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85"/>
                <a:gd name="T184" fmla="*/ 0 h 441"/>
                <a:gd name="T185" fmla="*/ 1285 w 1285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85" h="441">
                  <a:moveTo>
                    <a:pt x="1275" y="441"/>
                  </a:moveTo>
                  <a:lnTo>
                    <a:pt x="1270" y="438"/>
                  </a:lnTo>
                  <a:lnTo>
                    <a:pt x="1263" y="435"/>
                  </a:lnTo>
                  <a:lnTo>
                    <a:pt x="1254" y="433"/>
                  </a:lnTo>
                  <a:lnTo>
                    <a:pt x="1242" y="431"/>
                  </a:lnTo>
                  <a:lnTo>
                    <a:pt x="1211" y="424"/>
                  </a:lnTo>
                  <a:lnTo>
                    <a:pt x="1171" y="416"/>
                  </a:lnTo>
                  <a:lnTo>
                    <a:pt x="1118" y="405"/>
                  </a:lnTo>
                  <a:lnTo>
                    <a:pt x="1054" y="389"/>
                  </a:lnTo>
                  <a:lnTo>
                    <a:pt x="1017" y="379"/>
                  </a:lnTo>
                  <a:lnTo>
                    <a:pt x="977" y="368"/>
                  </a:lnTo>
                  <a:lnTo>
                    <a:pt x="933" y="355"/>
                  </a:lnTo>
                  <a:lnTo>
                    <a:pt x="886" y="340"/>
                  </a:lnTo>
                  <a:lnTo>
                    <a:pt x="832" y="326"/>
                  </a:lnTo>
                  <a:lnTo>
                    <a:pt x="777" y="310"/>
                  </a:lnTo>
                  <a:lnTo>
                    <a:pt x="721" y="293"/>
                  </a:lnTo>
                  <a:lnTo>
                    <a:pt x="664" y="275"/>
                  </a:lnTo>
                  <a:lnTo>
                    <a:pt x="606" y="254"/>
                  </a:lnTo>
                  <a:lnTo>
                    <a:pt x="548" y="234"/>
                  </a:lnTo>
                  <a:lnTo>
                    <a:pt x="490" y="213"/>
                  </a:lnTo>
                  <a:lnTo>
                    <a:pt x="431" y="190"/>
                  </a:lnTo>
                  <a:lnTo>
                    <a:pt x="374" y="168"/>
                  </a:lnTo>
                  <a:lnTo>
                    <a:pt x="317" y="145"/>
                  </a:lnTo>
                  <a:lnTo>
                    <a:pt x="261" y="122"/>
                  </a:lnTo>
                  <a:lnTo>
                    <a:pt x="204" y="99"/>
                  </a:lnTo>
                  <a:lnTo>
                    <a:pt x="151" y="77"/>
                  </a:lnTo>
                  <a:lnTo>
                    <a:pt x="99" y="55"/>
                  </a:lnTo>
                  <a:lnTo>
                    <a:pt x="48" y="32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6" y="9"/>
                  </a:lnTo>
                  <a:lnTo>
                    <a:pt x="36" y="7"/>
                  </a:lnTo>
                  <a:lnTo>
                    <a:pt x="46" y="5"/>
                  </a:lnTo>
                  <a:lnTo>
                    <a:pt x="56" y="3"/>
                  </a:lnTo>
                  <a:lnTo>
                    <a:pt x="66" y="2"/>
                  </a:lnTo>
                  <a:lnTo>
                    <a:pt x="79" y="1"/>
                  </a:lnTo>
                  <a:lnTo>
                    <a:pt x="92" y="0"/>
                  </a:lnTo>
                  <a:lnTo>
                    <a:pt x="154" y="24"/>
                  </a:lnTo>
                  <a:lnTo>
                    <a:pt x="220" y="50"/>
                  </a:lnTo>
                  <a:lnTo>
                    <a:pt x="290" y="76"/>
                  </a:lnTo>
                  <a:lnTo>
                    <a:pt x="363" y="102"/>
                  </a:lnTo>
                  <a:lnTo>
                    <a:pt x="439" y="129"/>
                  </a:lnTo>
                  <a:lnTo>
                    <a:pt x="517" y="156"/>
                  </a:lnTo>
                  <a:lnTo>
                    <a:pt x="595" y="184"/>
                  </a:lnTo>
                  <a:lnTo>
                    <a:pt x="676" y="209"/>
                  </a:lnTo>
                  <a:lnTo>
                    <a:pt x="757" y="236"/>
                  </a:lnTo>
                  <a:lnTo>
                    <a:pt x="836" y="262"/>
                  </a:lnTo>
                  <a:lnTo>
                    <a:pt x="916" y="287"/>
                  </a:lnTo>
                  <a:lnTo>
                    <a:pt x="995" y="310"/>
                  </a:lnTo>
                  <a:lnTo>
                    <a:pt x="1071" y="333"/>
                  </a:lnTo>
                  <a:lnTo>
                    <a:pt x="1145" y="354"/>
                  </a:lnTo>
                  <a:lnTo>
                    <a:pt x="1216" y="374"/>
                  </a:lnTo>
                  <a:lnTo>
                    <a:pt x="1283" y="392"/>
                  </a:lnTo>
                  <a:lnTo>
                    <a:pt x="1284" y="405"/>
                  </a:lnTo>
                  <a:lnTo>
                    <a:pt x="1285" y="420"/>
                  </a:lnTo>
                  <a:lnTo>
                    <a:pt x="1285" y="427"/>
                  </a:lnTo>
                  <a:lnTo>
                    <a:pt x="1283" y="434"/>
                  </a:lnTo>
                  <a:lnTo>
                    <a:pt x="1282" y="436"/>
                  </a:lnTo>
                  <a:lnTo>
                    <a:pt x="1280" y="438"/>
                  </a:lnTo>
                  <a:lnTo>
                    <a:pt x="1278" y="440"/>
                  </a:lnTo>
                  <a:lnTo>
                    <a:pt x="1275" y="44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89" name="Freeform 35"/>
            <p:cNvSpPr>
              <a:spLocks/>
            </p:cNvSpPr>
            <p:nvPr/>
          </p:nvSpPr>
          <p:spPr bwMode="auto">
            <a:xfrm>
              <a:off x="3725" y="3070"/>
              <a:ext cx="230" cy="35"/>
            </a:xfrm>
            <a:custGeom>
              <a:avLst/>
              <a:gdLst>
                <a:gd name="T0" fmla="*/ 916 w 923"/>
                <a:gd name="T1" fmla="*/ 142 h 142"/>
                <a:gd name="T2" fmla="*/ 863 w 923"/>
                <a:gd name="T3" fmla="*/ 139 h 142"/>
                <a:gd name="T4" fmla="*/ 809 w 923"/>
                <a:gd name="T5" fmla="*/ 136 h 142"/>
                <a:gd name="T6" fmla="*/ 752 w 923"/>
                <a:gd name="T7" fmla="*/ 133 h 142"/>
                <a:gd name="T8" fmla="*/ 694 w 923"/>
                <a:gd name="T9" fmla="*/ 127 h 142"/>
                <a:gd name="T10" fmla="*/ 634 w 923"/>
                <a:gd name="T11" fmla="*/ 120 h 142"/>
                <a:gd name="T12" fmla="*/ 573 w 923"/>
                <a:gd name="T13" fmla="*/ 114 h 142"/>
                <a:gd name="T14" fmla="*/ 513 w 923"/>
                <a:gd name="T15" fmla="*/ 107 h 142"/>
                <a:gd name="T16" fmla="*/ 451 w 923"/>
                <a:gd name="T17" fmla="*/ 99 h 142"/>
                <a:gd name="T18" fmla="*/ 389 w 923"/>
                <a:gd name="T19" fmla="*/ 91 h 142"/>
                <a:gd name="T20" fmla="*/ 329 w 923"/>
                <a:gd name="T21" fmla="*/ 84 h 142"/>
                <a:gd name="T22" fmla="*/ 269 w 923"/>
                <a:gd name="T23" fmla="*/ 77 h 142"/>
                <a:gd name="T24" fmla="*/ 211 w 923"/>
                <a:gd name="T25" fmla="*/ 70 h 142"/>
                <a:gd name="T26" fmla="*/ 155 w 923"/>
                <a:gd name="T27" fmla="*/ 63 h 142"/>
                <a:gd name="T28" fmla="*/ 101 w 923"/>
                <a:gd name="T29" fmla="*/ 58 h 142"/>
                <a:gd name="T30" fmla="*/ 48 w 923"/>
                <a:gd name="T31" fmla="*/ 52 h 142"/>
                <a:gd name="T32" fmla="*/ 0 w 923"/>
                <a:gd name="T33" fmla="*/ 49 h 142"/>
                <a:gd name="T34" fmla="*/ 0 w 923"/>
                <a:gd name="T35" fmla="*/ 41 h 142"/>
                <a:gd name="T36" fmla="*/ 1 w 923"/>
                <a:gd name="T37" fmla="*/ 35 h 142"/>
                <a:gd name="T38" fmla="*/ 3 w 923"/>
                <a:gd name="T39" fmla="*/ 29 h 142"/>
                <a:gd name="T40" fmla="*/ 4 w 923"/>
                <a:gd name="T41" fmla="*/ 24 h 142"/>
                <a:gd name="T42" fmla="*/ 7 w 923"/>
                <a:gd name="T43" fmla="*/ 19 h 142"/>
                <a:gd name="T44" fmla="*/ 9 w 923"/>
                <a:gd name="T45" fmla="*/ 14 h 142"/>
                <a:gd name="T46" fmla="*/ 10 w 923"/>
                <a:gd name="T47" fmla="*/ 8 h 142"/>
                <a:gd name="T48" fmla="*/ 10 w 923"/>
                <a:gd name="T49" fmla="*/ 0 h 142"/>
                <a:gd name="T50" fmla="*/ 29 w 923"/>
                <a:gd name="T51" fmla="*/ 4 h 142"/>
                <a:gd name="T52" fmla="*/ 59 w 923"/>
                <a:gd name="T53" fmla="*/ 8 h 142"/>
                <a:gd name="T54" fmla="*/ 100 w 923"/>
                <a:gd name="T55" fmla="*/ 13 h 142"/>
                <a:gd name="T56" fmla="*/ 150 w 923"/>
                <a:gd name="T57" fmla="*/ 18 h 142"/>
                <a:gd name="T58" fmla="*/ 207 w 923"/>
                <a:gd name="T59" fmla="*/ 24 h 142"/>
                <a:gd name="T60" fmla="*/ 271 w 923"/>
                <a:gd name="T61" fmla="*/ 31 h 142"/>
                <a:gd name="T62" fmla="*/ 340 w 923"/>
                <a:gd name="T63" fmla="*/ 37 h 142"/>
                <a:gd name="T64" fmla="*/ 412 w 923"/>
                <a:gd name="T65" fmla="*/ 44 h 142"/>
                <a:gd name="T66" fmla="*/ 486 w 923"/>
                <a:gd name="T67" fmla="*/ 51 h 142"/>
                <a:gd name="T68" fmla="*/ 559 w 923"/>
                <a:gd name="T69" fmla="*/ 58 h 142"/>
                <a:gd name="T70" fmla="*/ 632 w 923"/>
                <a:gd name="T71" fmla="*/ 64 h 142"/>
                <a:gd name="T72" fmla="*/ 701 w 923"/>
                <a:gd name="T73" fmla="*/ 71 h 142"/>
                <a:gd name="T74" fmla="*/ 766 w 923"/>
                <a:gd name="T75" fmla="*/ 78 h 142"/>
                <a:gd name="T76" fmla="*/ 826 w 923"/>
                <a:gd name="T77" fmla="*/ 84 h 142"/>
                <a:gd name="T78" fmla="*/ 878 w 923"/>
                <a:gd name="T79" fmla="*/ 90 h 142"/>
                <a:gd name="T80" fmla="*/ 921 w 923"/>
                <a:gd name="T81" fmla="*/ 96 h 142"/>
                <a:gd name="T82" fmla="*/ 920 w 923"/>
                <a:gd name="T83" fmla="*/ 102 h 142"/>
                <a:gd name="T84" fmla="*/ 920 w 923"/>
                <a:gd name="T85" fmla="*/ 110 h 142"/>
                <a:gd name="T86" fmla="*/ 921 w 923"/>
                <a:gd name="T87" fmla="*/ 117 h 142"/>
                <a:gd name="T88" fmla="*/ 921 w 923"/>
                <a:gd name="T89" fmla="*/ 123 h 142"/>
                <a:gd name="T90" fmla="*/ 923 w 923"/>
                <a:gd name="T91" fmla="*/ 128 h 142"/>
                <a:gd name="T92" fmla="*/ 923 w 923"/>
                <a:gd name="T93" fmla="*/ 133 h 142"/>
                <a:gd name="T94" fmla="*/ 920 w 923"/>
                <a:gd name="T95" fmla="*/ 137 h 142"/>
                <a:gd name="T96" fmla="*/ 916 w 923"/>
                <a:gd name="T97" fmla="*/ 142 h 1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23"/>
                <a:gd name="T148" fmla="*/ 0 h 142"/>
                <a:gd name="T149" fmla="*/ 923 w 923"/>
                <a:gd name="T150" fmla="*/ 142 h 1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23" h="142">
                  <a:moveTo>
                    <a:pt x="916" y="142"/>
                  </a:moveTo>
                  <a:lnTo>
                    <a:pt x="863" y="139"/>
                  </a:lnTo>
                  <a:lnTo>
                    <a:pt x="809" y="136"/>
                  </a:lnTo>
                  <a:lnTo>
                    <a:pt x="752" y="133"/>
                  </a:lnTo>
                  <a:lnTo>
                    <a:pt x="694" y="127"/>
                  </a:lnTo>
                  <a:lnTo>
                    <a:pt x="634" y="120"/>
                  </a:lnTo>
                  <a:lnTo>
                    <a:pt x="573" y="114"/>
                  </a:lnTo>
                  <a:lnTo>
                    <a:pt x="513" y="107"/>
                  </a:lnTo>
                  <a:lnTo>
                    <a:pt x="451" y="99"/>
                  </a:lnTo>
                  <a:lnTo>
                    <a:pt x="389" y="91"/>
                  </a:lnTo>
                  <a:lnTo>
                    <a:pt x="329" y="84"/>
                  </a:lnTo>
                  <a:lnTo>
                    <a:pt x="269" y="77"/>
                  </a:lnTo>
                  <a:lnTo>
                    <a:pt x="211" y="70"/>
                  </a:lnTo>
                  <a:lnTo>
                    <a:pt x="155" y="63"/>
                  </a:lnTo>
                  <a:lnTo>
                    <a:pt x="101" y="58"/>
                  </a:lnTo>
                  <a:lnTo>
                    <a:pt x="48" y="52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1" y="35"/>
                  </a:lnTo>
                  <a:lnTo>
                    <a:pt x="3" y="29"/>
                  </a:lnTo>
                  <a:lnTo>
                    <a:pt x="4" y="24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29" y="4"/>
                  </a:lnTo>
                  <a:lnTo>
                    <a:pt x="59" y="8"/>
                  </a:lnTo>
                  <a:lnTo>
                    <a:pt x="100" y="13"/>
                  </a:lnTo>
                  <a:lnTo>
                    <a:pt x="150" y="18"/>
                  </a:lnTo>
                  <a:lnTo>
                    <a:pt x="207" y="24"/>
                  </a:lnTo>
                  <a:lnTo>
                    <a:pt x="271" y="31"/>
                  </a:lnTo>
                  <a:lnTo>
                    <a:pt x="340" y="37"/>
                  </a:lnTo>
                  <a:lnTo>
                    <a:pt x="412" y="44"/>
                  </a:lnTo>
                  <a:lnTo>
                    <a:pt x="486" y="51"/>
                  </a:lnTo>
                  <a:lnTo>
                    <a:pt x="559" y="58"/>
                  </a:lnTo>
                  <a:lnTo>
                    <a:pt x="632" y="64"/>
                  </a:lnTo>
                  <a:lnTo>
                    <a:pt x="701" y="71"/>
                  </a:lnTo>
                  <a:lnTo>
                    <a:pt x="766" y="78"/>
                  </a:lnTo>
                  <a:lnTo>
                    <a:pt x="826" y="84"/>
                  </a:lnTo>
                  <a:lnTo>
                    <a:pt x="878" y="90"/>
                  </a:lnTo>
                  <a:lnTo>
                    <a:pt x="921" y="96"/>
                  </a:lnTo>
                  <a:lnTo>
                    <a:pt x="920" y="102"/>
                  </a:lnTo>
                  <a:lnTo>
                    <a:pt x="920" y="110"/>
                  </a:lnTo>
                  <a:lnTo>
                    <a:pt x="921" y="117"/>
                  </a:lnTo>
                  <a:lnTo>
                    <a:pt x="921" y="123"/>
                  </a:lnTo>
                  <a:lnTo>
                    <a:pt x="923" y="128"/>
                  </a:lnTo>
                  <a:lnTo>
                    <a:pt x="923" y="133"/>
                  </a:lnTo>
                  <a:lnTo>
                    <a:pt x="920" y="137"/>
                  </a:lnTo>
                  <a:lnTo>
                    <a:pt x="916" y="142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90" name="Freeform 36"/>
            <p:cNvSpPr>
              <a:spLocks/>
            </p:cNvSpPr>
            <p:nvPr/>
          </p:nvSpPr>
          <p:spPr bwMode="auto">
            <a:xfrm>
              <a:off x="3725" y="3070"/>
              <a:ext cx="230" cy="35"/>
            </a:xfrm>
            <a:custGeom>
              <a:avLst/>
              <a:gdLst>
                <a:gd name="T0" fmla="*/ 916 w 923"/>
                <a:gd name="T1" fmla="*/ 142 h 142"/>
                <a:gd name="T2" fmla="*/ 863 w 923"/>
                <a:gd name="T3" fmla="*/ 139 h 142"/>
                <a:gd name="T4" fmla="*/ 809 w 923"/>
                <a:gd name="T5" fmla="*/ 136 h 142"/>
                <a:gd name="T6" fmla="*/ 752 w 923"/>
                <a:gd name="T7" fmla="*/ 133 h 142"/>
                <a:gd name="T8" fmla="*/ 694 w 923"/>
                <a:gd name="T9" fmla="*/ 127 h 142"/>
                <a:gd name="T10" fmla="*/ 634 w 923"/>
                <a:gd name="T11" fmla="*/ 120 h 142"/>
                <a:gd name="T12" fmla="*/ 573 w 923"/>
                <a:gd name="T13" fmla="*/ 114 h 142"/>
                <a:gd name="T14" fmla="*/ 513 w 923"/>
                <a:gd name="T15" fmla="*/ 107 h 142"/>
                <a:gd name="T16" fmla="*/ 451 w 923"/>
                <a:gd name="T17" fmla="*/ 99 h 142"/>
                <a:gd name="T18" fmla="*/ 389 w 923"/>
                <a:gd name="T19" fmla="*/ 91 h 142"/>
                <a:gd name="T20" fmla="*/ 329 w 923"/>
                <a:gd name="T21" fmla="*/ 84 h 142"/>
                <a:gd name="T22" fmla="*/ 269 w 923"/>
                <a:gd name="T23" fmla="*/ 77 h 142"/>
                <a:gd name="T24" fmla="*/ 211 w 923"/>
                <a:gd name="T25" fmla="*/ 70 h 142"/>
                <a:gd name="T26" fmla="*/ 155 w 923"/>
                <a:gd name="T27" fmla="*/ 63 h 142"/>
                <a:gd name="T28" fmla="*/ 101 w 923"/>
                <a:gd name="T29" fmla="*/ 58 h 142"/>
                <a:gd name="T30" fmla="*/ 48 w 923"/>
                <a:gd name="T31" fmla="*/ 52 h 142"/>
                <a:gd name="T32" fmla="*/ 0 w 923"/>
                <a:gd name="T33" fmla="*/ 49 h 142"/>
                <a:gd name="T34" fmla="*/ 0 w 923"/>
                <a:gd name="T35" fmla="*/ 41 h 142"/>
                <a:gd name="T36" fmla="*/ 1 w 923"/>
                <a:gd name="T37" fmla="*/ 35 h 142"/>
                <a:gd name="T38" fmla="*/ 3 w 923"/>
                <a:gd name="T39" fmla="*/ 29 h 142"/>
                <a:gd name="T40" fmla="*/ 4 w 923"/>
                <a:gd name="T41" fmla="*/ 24 h 142"/>
                <a:gd name="T42" fmla="*/ 7 w 923"/>
                <a:gd name="T43" fmla="*/ 19 h 142"/>
                <a:gd name="T44" fmla="*/ 9 w 923"/>
                <a:gd name="T45" fmla="*/ 14 h 142"/>
                <a:gd name="T46" fmla="*/ 10 w 923"/>
                <a:gd name="T47" fmla="*/ 8 h 142"/>
                <a:gd name="T48" fmla="*/ 10 w 923"/>
                <a:gd name="T49" fmla="*/ 0 h 142"/>
                <a:gd name="T50" fmla="*/ 29 w 923"/>
                <a:gd name="T51" fmla="*/ 4 h 142"/>
                <a:gd name="T52" fmla="*/ 59 w 923"/>
                <a:gd name="T53" fmla="*/ 8 h 142"/>
                <a:gd name="T54" fmla="*/ 100 w 923"/>
                <a:gd name="T55" fmla="*/ 13 h 142"/>
                <a:gd name="T56" fmla="*/ 150 w 923"/>
                <a:gd name="T57" fmla="*/ 18 h 142"/>
                <a:gd name="T58" fmla="*/ 207 w 923"/>
                <a:gd name="T59" fmla="*/ 24 h 142"/>
                <a:gd name="T60" fmla="*/ 271 w 923"/>
                <a:gd name="T61" fmla="*/ 31 h 142"/>
                <a:gd name="T62" fmla="*/ 340 w 923"/>
                <a:gd name="T63" fmla="*/ 37 h 142"/>
                <a:gd name="T64" fmla="*/ 412 w 923"/>
                <a:gd name="T65" fmla="*/ 44 h 142"/>
                <a:gd name="T66" fmla="*/ 486 w 923"/>
                <a:gd name="T67" fmla="*/ 51 h 142"/>
                <a:gd name="T68" fmla="*/ 559 w 923"/>
                <a:gd name="T69" fmla="*/ 58 h 142"/>
                <a:gd name="T70" fmla="*/ 632 w 923"/>
                <a:gd name="T71" fmla="*/ 64 h 142"/>
                <a:gd name="T72" fmla="*/ 701 w 923"/>
                <a:gd name="T73" fmla="*/ 71 h 142"/>
                <a:gd name="T74" fmla="*/ 766 w 923"/>
                <a:gd name="T75" fmla="*/ 78 h 142"/>
                <a:gd name="T76" fmla="*/ 826 w 923"/>
                <a:gd name="T77" fmla="*/ 84 h 142"/>
                <a:gd name="T78" fmla="*/ 878 w 923"/>
                <a:gd name="T79" fmla="*/ 90 h 142"/>
                <a:gd name="T80" fmla="*/ 921 w 923"/>
                <a:gd name="T81" fmla="*/ 96 h 142"/>
                <a:gd name="T82" fmla="*/ 920 w 923"/>
                <a:gd name="T83" fmla="*/ 102 h 142"/>
                <a:gd name="T84" fmla="*/ 920 w 923"/>
                <a:gd name="T85" fmla="*/ 110 h 142"/>
                <a:gd name="T86" fmla="*/ 921 w 923"/>
                <a:gd name="T87" fmla="*/ 117 h 142"/>
                <a:gd name="T88" fmla="*/ 921 w 923"/>
                <a:gd name="T89" fmla="*/ 123 h 142"/>
                <a:gd name="T90" fmla="*/ 923 w 923"/>
                <a:gd name="T91" fmla="*/ 128 h 142"/>
                <a:gd name="T92" fmla="*/ 923 w 923"/>
                <a:gd name="T93" fmla="*/ 133 h 142"/>
                <a:gd name="T94" fmla="*/ 920 w 923"/>
                <a:gd name="T95" fmla="*/ 137 h 142"/>
                <a:gd name="T96" fmla="*/ 916 w 923"/>
                <a:gd name="T97" fmla="*/ 142 h 1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23"/>
                <a:gd name="T148" fmla="*/ 0 h 142"/>
                <a:gd name="T149" fmla="*/ 923 w 923"/>
                <a:gd name="T150" fmla="*/ 142 h 1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23" h="142">
                  <a:moveTo>
                    <a:pt x="916" y="142"/>
                  </a:moveTo>
                  <a:lnTo>
                    <a:pt x="863" y="139"/>
                  </a:lnTo>
                  <a:lnTo>
                    <a:pt x="809" y="136"/>
                  </a:lnTo>
                  <a:lnTo>
                    <a:pt x="752" y="133"/>
                  </a:lnTo>
                  <a:lnTo>
                    <a:pt x="694" y="127"/>
                  </a:lnTo>
                  <a:lnTo>
                    <a:pt x="634" y="120"/>
                  </a:lnTo>
                  <a:lnTo>
                    <a:pt x="573" y="114"/>
                  </a:lnTo>
                  <a:lnTo>
                    <a:pt x="513" y="107"/>
                  </a:lnTo>
                  <a:lnTo>
                    <a:pt x="451" y="99"/>
                  </a:lnTo>
                  <a:lnTo>
                    <a:pt x="389" y="91"/>
                  </a:lnTo>
                  <a:lnTo>
                    <a:pt x="329" y="84"/>
                  </a:lnTo>
                  <a:lnTo>
                    <a:pt x="269" y="77"/>
                  </a:lnTo>
                  <a:lnTo>
                    <a:pt x="211" y="70"/>
                  </a:lnTo>
                  <a:lnTo>
                    <a:pt x="155" y="63"/>
                  </a:lnTo>
                  <a:lnTo>
                    <a:pt x="101" y="58"/>
                  </a:lnTo>
                  <a:lnTo>
                    <a:pt x="48" y="52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1" y="35"/>
                  </a:lnTo>
                  <a:lnTo>
                    <a:pt x="3" y="29"/>
                  </a:lnTo>
                  <a:lnTo>
                    <a:pt x="4" y="24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29" y="4"/>
                  </a:lnTo>
                  <a:lnTo>
                    <a:pt x="59" y="8"/>
                  </a:lnTo>
                  <a:lnTo>
                    <a:pt x="100" y="13"/>
                  </a:lnTo>
                  <a:lnTo>
                    <a:pt x="150" y="18"/>
                  </a:lnTo>
                  <a:lnTo>
                    <a:pt x="207" y="24"/>
                  </a:lnTo>
                  <a:lnTo>
                    <a:pt x="271" y="31"/>
                  </a:lnTo>
                  <a:lnTo>
                    <a:pt x="340" y="37"/>
                  </a:lnTo>
                  <a:lnTo>
                    <a:pt x="412" y="44"/>
                  </a:lnTo>
                  <a:lnTo>
                    <a:pt x="486" y="51"/>
                  </a:lnTo>
                  <a:lnTo>
                    <a:pt x="559" y="58"/>
                  </a:lnTo>
                  <a:lnTo>
                    <a:pt x="632" y="64"/>
                  </a:lnTo>
                  <a:lnTo>
                    <a:pt x="701" y="71"/>
                  </a:lnTo>
                  <a:lnTo>
                    <a:pt x="766" y="78"/>
                  </a:lnTo>
                  <a:lnTo>
                    <a:pt x="826" y="84"/>
                  </a:lnTo>
                  <a:lnTo>
                    <a:pt x="878" y="90"/>
                  </a:lnTo>
                  <a:lnTo>
                    <a:pt x="921" y="96"/>
                  </a:lnTo>
                  <a:lnTo>
                    <a:pt x="920" y="102"/>
                  </a:lnTo>
                  <a:lnTo>
                    <a:pt x="920" y="110"/>
                  </a:lnTo>
                  <a:lnTo>
                    <a:pt x="921" y="117"/>
                  </a:lnTo>
                  <a:lnTo>
                    <a:pt x="921" y="123"/>
                  </a:lnTo>
                  <a:lnTo>
                    <a:pt x="923" y="128"/>
                  </a:lnTo>
                  <a:lnTo>
                    <a:pt x="923" y="133"/>
                  </a:lnTo>
                  <a:lnTo>
                    <a:pt x="920" y="137"/>
                  </a:lnTo>
                  <a:lnTo>
                    <a:pt x="916" y="14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91" name="Freeform 37"/>
            <p:cNvSpPr>
              <a:spLocks/>
            </p:cNvSpPr>
            <p:nvPr/>
          </p:nvSpPr>
          <p:spPr bwMode="auto">
            <a:xfrm>
              <a:off x="3880" y="3681"/>
              <a:ext cx="169" cy="61"/>
            </a:xfrm>
            <a:custGeom>
              <a:avLst/>
              <a:gdLst>
                <a:gd name="T0" fmla="*/ 106 w 676"/>
                <a:gd name="T1" fmla="*/ 1 h 245"/>
                <a:gd name="T2" fmla="*/ 496 w 676"/>
                <a:gd name="T3" fmla="*/ 0 h 245"/>
                <a:gd name="T4" fmla="*/ 516 w 676"/>
                <a:gd name="T5" fmla="*/ 15 h 245"/>
                <a:gd name="T6" fmla="*/ 560 w 676"/>
                <a:gd name="T7" fmla="*/ 44 h 245"/>
                <a:gd name="T8" fmla="*/ 583 w 676"/>
                <a:gd name="T9" fmla="*/ 60 h 245"/>
                <a:gd name="T10" fmla="*/ 603 w 676"/>
                <a:gd name="T11" fmla="*/ 73 h 245"/>
                <a:gd name="T12" fmla="*/ 618 w 676"/>
                <a:gd name="T13" fmla="*/ 84 h 245"/>
                <a:gd name="T14" fmla="*/ 624 w 676"/>
                <a:gd name="T15" fmla="*/ 89 h 245"/>
                <a:gd name="T16" fmla="*/ 627 w 676"/>
                <a:gd name="T17" fmla="*/ 91 h 245"/>
                <a:gd name="T18" fmla="*/ 632 w 676"/>
                <a:gd name="T19" fmla="*/ 95 h 245"/>
                <a:gd name="T20" fmla="*/ 637 w 676"/>
                <a:gd name="T21" fmla="*/ 101 h 245"/>
                <a:gd name="T22" fmla="*/ 642 w 676"/>
                <a:gd name="T23" fmla="*/ 108 h 245"/>
                <a:gd name="T24" fmla="*/ 653 w 676"/>
                <a:gd name="T25" fmla="*/ 126 h 245"/>
                <a:gd name="T26" fmla="*/ 664 w 676"/>
                <a:gd name="T27" fmla="*/ 146 h 245"/>
                <a:gd name="T28" fmla="*/ 669 w 676"/>
                <a:gd name="T29" fmla="*/ 157 h 245"/>
                <a:gd name="T30" fmla="*/ 672 w 676"/>
                <a:gd name="T31" fmla="*/ 168 h 245"/>
                <a:gd name="T32" fmla="*/ 674 w 676"/>
                <a:gd name="T33" fmla="*/ 179 h 245"/>
                <a:gd name="T34" fmla="*/ 676 w 676"/>
                <a:gd name="T35" fmla="*/ 190 h 245"/>
                <a:gd name="T36" fmla="*/ 676 w 676"/>
                <a:gd name="T37" fmla="*/ 200 h 245"/>
                <a:gd name="T38" fmla="*/ 674 w 676"/>
                <a:gd name="T39" fmla="*/ 209 h 245"/>
                <a:gd name="T40" fmla="*/ 673 w 676"/>
                <a:gd name="T41" fmla="*/ 213 h 245"/>
                <a:gd name="T42" fmla="*/ 672 w 676"/>
                <a:gd name="T43" fmla="*/ 217 h 245"/>
                <a:gd name="T44" fmla="*/ 669 w 676"/>
                <a:gd name="T45" fmla="*/ 220 h 245"/>
                <a:gd name="T46" fmla="*/ 666 w 676"/>
                <a:gd name="T47" fmla="*/ 223 h 245"/>
                <a:gd name="T48" fmla="*/ 586 w 676"/>
                <a:gd name="T49" fmla="*/ 228 h 245"/>
                <a:gd name="T50" fmla="*/ 500 w 676"/>
                <a:gd name="T51" fmla="*/ 234 h 245"/>
                <a:gd name="T52" fmla="*/ 414 w 676"/>
                <a:gd name="T53" fmla="*/ 239 h 245"/>
                <a:gd name="T54" fmla="*/ 326 w 676"/>
                <a:gd name="T55" fmla="*/ 244 h 245"/>
                <a:gd name="T56" fmla="*/ 282 w 676"/>
                <a:gd name="T57" fmla="*/ 244 h 245"/>
                <a:gd name="T58" fmla="*/ 239 w 676"/>
                <a:gd name="T59" fmla="*/ 245 h 245"/>
                <a:gd name="T60" fmla="*/ 196 w 676"/>
                <a:gd name="T61" fmla="*/ 244 h 245"/>
                <a:gd name="T62" fmla="*/ 154 w 676"/>
                <a:gd name="T63" fmla="*/ 241 h 245"/>
                <a:gd name="T64" fmla="*/ 114 w 676"/>
                <a:gd name="T65" fmla="*/ 238 h 245"/>
                <a:gd name="T66" fmla="*/ 74 w 676"/>
                <a:gd name="T67" fmla="*/ 232 h 245"/>
                <a:gd name="T68" fmla="*/ 35 w 676"/>
                <a:gd name="T69" fmla="*/ 226 h 245"/>
                <a:gd name="T70" fmla="*/ 0 w 676"/>
                <a:gd name="T71" fmla="*/ 217 h 245"/>
                <a:gd name="T72" fmla="*/ 2 w 676"/>
                <a:gd name="T73" fmla="*/ 207 h 245"/>
                <a:gd name="T74" fmla="*/ 5 w 676"/>
                <a:gd name="T75" fmla="*/ 195 h 245"/>
                <a:gd name="T76" fmla="*/ 10 w 676"/>
                <a:gd name="T77" fmla="*/ 182 h 245"/>
                <a:gd name="T78" fmla="*/ 15 w 676"/>
                <a:gd name="T79" fmla="*/ 167 h 245"/>
                <a:gd name="T80" fmla="*/ 29 w 676"/>
                <a:gd name="T81" fmla="*/ 136 h 245"/>
                <a:gd name="T82" fmla="*/ 44 w 676"/>
                <a:gd name="T83" fmla="*/ 103 h 245"/>
                <a:gd name="T84" fmla="*/ 61 w 676"/>
                <a:gd name="T85" fmla="*/ 71 h 245"/>
                <a:gd name="T86" fmla="*/ 77 w 676"/>
                <a:gd name="T87" fmla="*/ 40 h 245"/>
                <a:gd name="T88" fmla="*/ 86 w 676"/>
                <a:gd name="T89" fmla="*/ 28 h 245"/>
                <a:gd name="T90" fmla="*/ 93 w 676"/>
                <a:gd name="T91" fmla="*/ 17 h 245"/>
                <a:gd name="T92" fmla="*/ 99 w 676"/>
                <a:gd name="T93" fmla="*/ 8 h 245"/>
                <a:gd name="T94" fmla="*/ 106 w 676"/>
                <a:gd name="T95" fmla="*/ 1 h 2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6"/>
                <a:gd name="T145" fmla="*/ 0 h 245"/>
                <a:gd name="T146" fmla="*/ 676 w 676"/>
                <a:gd name="T147" fmla="*/ 245 h 2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6" h="245">
                  <a:moveTo>
                    <a:pt x="106" y="1"/>
                  </a:moveTo>
                  <a:lnTo>
                    <a:pt x="496" y="0"/>
                  </a:lnTo>
                  <a:lnTo>
                    <a:pt x="516" y="15"/>
                  </a:lnTo>
                  <a:lnTo>
                    <a:pt x="560" y="44"/>
                  </a:lnTo>
                  <a:lnTo>
                    <a:pt x="583" y="60"/>
                  </a:lnTo>
                  <a:lnTo>
                    <a:pt x="603" y="73"/>
                  </a:lnTo>
                  <a:lnTo>
                    <a:pt x="618" y="84"/>
                  </a:lnTo>
                  <a:lnTo>
                    <a:pt x="624" y="89"/>
                  </a:lnTo>
                  <a:lnTo>
                    <a:pt x="627" y="91"/>
                  </a:lnTo>
                  <a:lnTo>
                    <a:pt x="632" y="95"/>
                  </a:lnTo>
                  <a:lnTo>
                    <a:pt x="637" y="101"/>
                  </a:lnTo>
                  <a:lnTo>
                    <a:pt x="642" y="108"/>
                  </a:lnTo>
                  <a:lnTo>
                    <a:pt x="653" y="126"/>
                  </a:lnTo>
                  <a:lnTo>
                    <a:pt x="664" y="146"/>
                  </a:lnTo>
                  <a:lnTo>
                    <a:pt x="669" y="157"/>
                  </a:lnTo>
                  <a:lnTo>
                    <a:pt x="672" y="168"/>
                  </a:lnTo>
                  <a:lnTo>
                    <a:pt x="674" y="179"/>
                  </a:lnTo>
                  <a:lnTo>
                    <a:pt x="676" y="190"/>
                  </a:lnTo>
                  <a:lnTo>
                    <a:pt x="676" y="200"/>
                  </a:lnTo>
                  <a:lnTo>
                    <a:pt x="674" y="209"/>
                  </a:lnTo>
                  <a:lnTo>
                    <a:pt x="673" y="213"/>
                  </a:lnTo>
                  <a:lnTo>
                    <a:pt x="672" y="217"/>
                  </a:lnTo>
                  <a:lnTo>
                    <a:pt x="669" y="220"/>
                  </a:lnTo>
                  <a:lnTo>
                    <a:pt x="666" y="223"/>
                  </a:lnTo>
                  <a:lnTo>
                    <a:pt x="586" y="228"/>
                  </a:lnTo>
                  <a:lnTo>
                    <a:pt x="500" y="234"/>
                  </a:lnTo>
                  <a:lnTo>
                    <a:pt x="414" y="239"/>
                  </a:lnTo>
                  <a:lnTo>
                    <a:pt x="326" y="244"/>
                  </a:lnTo>
                  <a:lnTo>
                    <a:pt x="282" y="244"/>
                  </a:lnTo>
                  <a:lnTo>
                    <a:pt x="239" y="245"/>
                  </a:lnTo>
                  <a:lnTo>
                    <a:pt x="196" y="244"/>
                  </a:lnTo>
                  <a:lnTo>
                    <a:pt x="154" y="241"/>
                  </a:lnTo>
                  <a:lnTo>
                    <a:pt x="114" y="238"/>
                  </a:lnTo>
                  <a:lnTo>
                    <a:pt x="74" y="232"/>
                  </a:lnTo>
                  <a:lnTo>
                    <a:pt x="35" y="226"/>
                  </a:lnTo>
                  <a:lnTo>
                    <a:pt x="0" y="217"/>
                  </a:lnTo>
                  <a:lnTo>
                    <a:pt x="2" y="207"/>
                  </a:lnTo>
                  <a:lnTo>
                    <a:pt x="5" y="195"/>
                  </a:lnTo>
                  <a:lnTo>
                    <a:pt x="10" y="182"/>
                  </a:lnTo>
                  <a:lnTo>
                    <a:pt x="15" y="167"/>
                  </a:lnTo>
                  <a:lnTo>
                    <a:pt x="29" y="136"/>
                  </a:lnTo>
                  <a:lnTo>
                    <a:pt x="44" y="103"/>
                  </a:lnTo>
                  <a:lnTo>
                    <a:pt x="61" y="71"/>
                  </a:lnTo>
                  <a:lnTo>
                    <a:pt x="77" y="40"/>
                  </a:lnTo>
                  <a:lnTo>
                    <a:pt x="86" y="28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92" name="Freeform 38"/>
            <p:cNvSpPr>
              <a:spLocks/>
            </p:cNvSpPr>
            <p:nvPr/>
          </p:nvSpPr>
          <p:spPr bwMode="auto">
            <a:xfrm>
              <a:off x="3880" y="3681"/>
              <a:ext cx="169" cy="61"/>
            </a:xfrm>
            <a:custGeom>
              <a:avLst/>
              <a:gdLst>
                <a:gd name="T0" fmla="*/ 106 w 676"/>
                <a:gd name="T1" fmla="*/ 1 h 245"/>
                <a:gd name="T2" fmla="*/ 496 w 676"/>
                <a:gd name="T3" fmla="*/ 0 h 245"/>
                <a:gd name="T4" fmla="*/ 516 w 676"/>
                <a:gd name="T5" fmla="*/ 15 h 245"/>
                <a:gd name="T6" fmla="*/ 560 w 676"/>
                <a:gd name="T7" fmla="*/ 44 h 245"/>
                <a:gd name="T8" fmla="*/ 583 w 676"/>
                <a:gd name="T9" fmla="*/ 60 h 245"/>
                <a:gd name="T10" fmla="*/ 603 w 676"/>
                <a:gd name="T11" fmla="*/ 73 h 245"/>
                <a:gd name="T12" fmla="*/ 618 w 676"/>
                <a:gd name="T13" fmla="*/ 84 h 245"/>
                <a:gd name="T14" fmla="*/ 624 w 676"/>
                <a:gd name="T15" fmla="*/ 89 h 245"/>
                <a:gd name="T16" fmla="*/ 627 w 676"/>
                <a:gd name="T17" fmla="*/ 91 h 245"/>
                <a:gd name="T18" fmla="*/ 632 w 676"/>
                <a:gd name="T19" fmla="*/ 95 h 245"/>
                <a:gd name="T20" fmla="*/ 637 w 676"/>
                <a:gd name="T21" fmla="*/ 101 h 245"/>
                <a:gd name="T22" fmla="*/ 642 w 676"/>
                <a:gd name="T23" fmla="*/ 108 h 245"/>
                <a:gd name="T24" fmla="*/ 653 w 676"/>
                <a:gd name="T25" fmla="*/ 126 h 245"/>
                <a:gd name="T26" fmla="*/ 664 w 676"/>
                <a:gd name="T27" fmla="*/ 146 h 245"/>
                <a:gd name="T28" fmla="*/ 669 w 676"/>
                <a:gd name="T29" fmla="*/ 157 h 245"/>
                <a:gd name="T30" fmla="*/ 672 w 676"/>
                <a:gd name="T31" fmla="*/ 168 h 245"/>
                <a:gd name="T32" fmla="*/ 674 w 676"/>
                <a:gd name="T33" fmla="*/ 179 h 245"/>
                <a:gd name="T34" fmla="*/ 676 w 676"/>
                <a:gd name="T35" fmla="*/ 190 h 245"/>
                <a:gd name="T36" fmla="*/ 676 w 676"/>
                <a:gd name="T37" fmla="*/ 200 h 245"/>
                <a:gd name="T38" fmla="*/ 674 w 676"/>
                <a:gd name="T39" fmla="*/ 209 h 245"/>
                <a:gd name="T40" fmla="*/ 673 w 676"/>
                <a:gd name="T41" fmla="*/ 213 h 245"/>
                <a:gd name="T42" fmla="*/ 672 w 676"/>
                <a:gd name="T43" fmla="*/ 217 h 245"/>
                <a:gd name="T44" fmla="*/ 669 w 676"/>
                <a:gd name="T45" fmla="*/ 220 h 245"/>
                <a:gd name="T46" fmla="*/ 666 w 676"/>
                <a:gd name="T47" fmla="*/ 223 h 245"/>
                <a:gd name="T48" fmla="*/ 586 w 676"/>
                <a:gd name="T49" fmla="*/ 228 h 245"/>
                <a:gd name="T50" fmla="*/ 500 w 676"/>
                <a:gd name="T51" fmla="*/ 234 h 245"/>
                <a:gd name="T52" fmla="*/ 414 w 676"/>
                <a:gd name="T53" fmla="*/ 239 h 245"/>
                <a:gd name="T54" fmla="*/ 326 w 676"/>
                <a:gd name="T55" fmla="*/ 244 h 245"/>
                <a:gd name="T56" fmla="*/ 282 w 676"/>
                <a:gd name="T57" fmla="*/ 244 h 245"/>
                <a:gd name="T58" fmla="*/ 239 w 676"/>
                <a:gd name="T59" fmla="*/ 245 h 245"/>
                <a:gd name="T60" fmla="*/ 196 w 676"/>
                <a:gd name="T61" fmla="*/ 244 h 245"/>
                <a:gd name="T62" fmla="*/ 154 w 676"/>
                <a:gd name="T63" fmla="*/ 241 h 245"/>
                <a:gd name="T64" fmla="*/ 114 w 676"/>
                <a:gd name="T65" fmla="*/ 238 h 245"/>
                <a:gd name="T66" fmla="*/ 74 w 676"/>
                <a:gd name="T67" fmla="*/ 232 h 245"/>
                <a:gd name="T68" fmla="*/ 35 w 676"/>
                <a:gd name="T69" fmla="*/ 226 h 245"/>
                <a:gd name="T70" fmla="*/ 0 w 676"/>
                <a:gd name="T71" fmla="*/ 217 h 245"/>
                <a:gd name="T72" fmla="*/ 2 w 676"/>
                <a:gd name="T73" fmla="*/ 207 h 245"/>
                <a:gd name="T74" fmla="*/ 5 w 676"/>
                <a:gd name="T75" fmla="*/ 195 h 245"/>
                <a:gd name="T76" fmla="*/ 10 w 676"/>
                <a:gd name="T77" fmla="*/ 182 h 245"/>
                <a:gd name="T78" fmla="*/ 15 w 676"/>
                <a:gd name="T79" fmla="*/ 167 h 245"/>
                <a:gd name="T80" fmla="*/ 29 w 676"/>
                <a:gd name="T81" fmla="*/ 136 h 245"/>
                <a:gd name="T82" fmla="*/ 44 w 676"/>
                <a:gd name="T83" fmla="*/ 103 h 245"/>
                <a:gd name="T84" fmla="*/ 61 w 676"/>
                <a:gd name="T85" fmla="*/ 71 h 245"/>
                <a:gd name="T86" fmla="*/ 77 w 676"/>
                <a:gd name="T87" fmla="*/ 40 h 245"/>
                <a:gd name="T88" fmla="*/ 86 w 676"/>
                <a:gd name="T89" fmla="*/ 28 h 245"/>
                <a:gd name="T90" fmla="*/ 93 w 676"/>
                <a:gd name="T91" fmla="*/ 17 h 245"/>
                <a:gd name="T92" fmla="*/ 99 w 676"/>
                <a:gd name="T93" fmla="*/ 8 h 245"/>
                <a:gd name="T94" fmla="*/ 106 w 676"/>
                <a:gd name="T95" fmla="*/ 1 h 2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6"/>
                <a:gd name="T145" fmla="*/ 0 h 245"/>
                <a:gd name="T146" fmla="*/ 676 w 676"/>
                <a:gd name="T147" fmla="*/ 245 h 2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6" h="245">
                  <a:moveTo>
                    <a:pt x="106" y="1"/>
                  </a:moveTo>
                  <a:lnTo>
                    <a:pt x="496" y="0"/>
                  </a:lnTo>
                  <a:lnTo>
                    <a:pt x="516" y="15"/>
                  </a:lnTo>
                  <a:lnTo>
                    <a:pt x="560" y="44"/>
                  </a:lnTo>
                  <a:lnTo>
                    <a:pt x="583" y="60"/>
                  </a:lnTo>
                  <a:lnTo>
                    <a:pt x="603" y="73"/>
                  </a:lnTo>
                  <a:lnTo>
                    <a:pt x="618" y="84"/>
                  </a:lnTo>
                  <a:lnTo>
                    <a:pt x="624" y="89"/>
                  </a:lnTo>
                  <a:lnTo>
                    <a:pt x="627" y="91"/>
                  </a:lnTo>
                  <a:lnTo>
                    <a:pt x="632" y="95"/>
                  </a:lnTo>
                  <a:lnTo>
                    <a:pt x="637" y="101"/>
                  </a:lnTo>
                  <a:lnTo>
                    <a:pt x="642" y="108"/>
                  </a:lnTo>
                  <a:lnTo>
                    <a:pt x="653" y="126"/>
                  </a:lnTo>
                  <a:lnTo>
                    <a:pt x="664" y="146"/>
                  </a:lnTo>
                  <a:lnTo>
                    <a:pt x="669" y="157"/>
                  </a:lnTo>
                  <a:lnTo>
                    <a:pt x="672" y="168"/>
                  </a:lnTo>
                  <a:lnTo>
                    <a:pt x="674" y="179"/>
                  </a:lnTo>
                  <a:lnTo>
                    <a:pt x="676" y="190"/>
                  </a:lnTo>
                  <a:lnTo>
                    <a:pt x="676" y="200"/>
                  </a:lnTo>
                  <a:lnTo>
                    <a:pt x="674" y="209"/>
                  </a:lnTo>
                  <a:lnTo>
                    <a:pt x="673" y="213"/>
                  </a:lnTo>
                  <a:lnTo>
                    <a:pt x="672" y="217"/>
                  </a:lnTo>
                  <a:lnTo>
                    <a:pt x="669" y="220"/>
                  </a:lnTo>
                  <a:lnTo>
                    <a:pt x="666" y="223"/>
                  </a:lnTo>
                  <a:lnTo>
                    <a:pt x="586" y="228"/>
                  </a:lnTo>
                  <a:lnTo>
                    <a:pt x="500" y="234"/>
                  </a:lnTo>
                  <a:lnTo>
                    <a:pt x="414" y="239"/>
                  </a:lnTo>
                  <a:lnTo>
                    <a:pt x="326" y="244"/>
                  </a:lnTo>
                  <a:lnTo>
                    <a:pt x="282" y="244"/>
                  </a:lnTo>
                  <a:lnTo>
                    <a:pt x="239" y="245"/>
                  </a:lnTo>
                  <a:lnTo>
                    <a:pt x="196" y="244"/>
                  </a:lnTo>
                  <a:lnTo>
                    <a:pt x="154" y="241"/>
                  </a:lnTo>
                  <a:lnTo>
                    <a:pt x="114" y="238"/>
                  </a:lnTo>
                  <a:lnTo>
                    <a:pt x="74" y="232"/>
                  </a:lnTo>
                  <a:lnTo>
                    <a:pt x="35" y="226"/>
                  </a:lnTo>
                  <a:lnTo>
                    <a:pt x="0" y="217"/>
                  </a:lnTo>
                  <a:lnTo>
                    <a:pt x="2" y="207"/>
                  </a:lnTo>
                  <a:lnTo>
                    <a:pt x="5" y="195"/>
                  </a:lnTo>
                  <a:lnTo>
                    <a:pt x="10" y="182"/>
                  </a:lnTo>
                  <a:lnTo>
                    <a:pt x="15" y="167"/>
                  </a:lnTo>
                  <a:lnTo>
                    <a:pt x="29" y="136"/>
                  </a:lnTo>
                  <a:lnTo>
                    <a:pt x="44" y="103"/>
                  </a:lnTo>
                  <a:lnTo>
                    <a:pt x="61" y="71"/>
                  </a:lnTo>
                  <a:lnTo>
                    <a:pt x="77" y="40"/>
                  </a:lnTo>
                  <a:lnTo>
                    <a:pt x="86" y="28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6" y="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93" name="Freeform 39"/>
            <p:cNvSpPr>
              <a:spLocks/>
            </p:cNvSpPr>
            <p:nvPr/>
          </p:nvSpPr>
          <p:spPr bwMode="auto">
            <a:xfrm>
              <a:off x="3663" y="3680"/>
              <a:ext cx="212" cy="65"/>
            </a:xfrm>
            <a:custGeom>
              <a:avLst/>
              <a:gdLst>
                <a:gd name="T0" fmla="*/ 199 w 847"/>
                <a:gd name="T1" fmla="*/ 1 h 260"/>
                <a:gd name="T2" fmla="*/ 643 w 847"/>
                <a:gd name="T3" fmla="*/ 0 h 260"/>
                <a:gd name="T4" fmla="*/ 645 w 847"/>
                <a:gd name="T5" fmla="*/ 6 h 260"/>
                <a:gd name="T6" fmla="*/ 649 w 847"/>
                <a:gd name="T7" fmla="*/ 14 h 260"/>
                <a:gd name="T8" fmla="*/ 653 w 847"/>
                <a:gd name="T9" fmla="*/ 22 h 260"/>
                <a:gd name="T10" fmla="*/ 658 w 847"/>
                <a:gd name="T11" fmla="*/ 30 h 260"/>
                <a:gd name="T12" fmla="*/ 670 w 847"/>
                <a:gd name="T13" fmla="*/ 46 h 260"/>
                <a:gd name="T14" fmla="*/ 685 w 847"/>
                <a:gd name="T15" fmla="*/ 62 h 260"/>
                <a:gd name="T16" fmla="*/ 700 w 847"/>
                <a:gd name="T17" fmla="*/ 79 h 260"/>
                <a:gd name="T18" fmla="*/ 717 w 847"/>
                <a:gd name="T19" fmla="*/ 97 h 260"/>
                <a:gd name="T20" fmla="*/ 735 w 847"/>
                <a:gd name="T21" fmla="*/ 114 h 260"/>
                <a:gd name="T22" fmla="*/ 754 w 847"/>
                <a:gd name="T23" fmla="*/ 131 h 260"/>
                <a:gd name="T24" fmla="*/ 789 w 847"/>
                <a:gd name="T25" fmla="*/ 162 h 260"/>
                <a:gd name="T26" fmla="*/ 819 w 847"/>
                <a:gd name="T27" fmla="*/ 190 h 260"/>
                <a:gd name="T28" fmla="*/ 831 w 847"/>
                <a:gd name="T29" fmla="*/ 203 h 260"/>
                <a:gd name="T30" fmla="*/ 840 w 847"/>
                <a:gd name="T31" fmla="*/ 214 h 260"/>
                <a:gd name="T32" fmla="*/ 843 w 847"/>
                <a:gd name="T33" fmla="*/ 220 h 260"/>
                <a:gd name="T34" fmla="*/ 845 w 847"/>
                <a:gd name="T35" fmla="*/ 224 h 260"/>
                <a:gd name="T36" fmla="*/ 847 w 847"/>
                <a:gd name="T37" fmla="*/ 227 h 260"/>
                <a:gd name="T38" fmla="*/ 847 w 847"/>
                <a:gd name="T39" fmla="*/ 232 h 260"/>
                <a:gd name="T40" fmla="*/ 801 w 847"/>
                <a:gd name="T41" fmla="*/ 239 h 260"/>
                <a:gd name="T42" fmla="*/ 752 w 847"/>
                <a:gd name="T43" fmla="*/ 245 h 260"/>
                <a:gd name="T44" fmla="*/ 700 w 847"/>
                <a:gd name="T45" fmla="*/ 250 h 260"/>
                <a:gd name="T46" fmla="*/ 646 w 847"/>
                <a:gd name="T47" fmla="*/ 253 h 260"/>
                <a:gd name="T48" fmla="*/ 591 w 847"/>
                <a:gd name="T49" fmla="*/ 257 h 260"/>
                <a:gd name="T50" fmla="*/ 534 w 847"/>
                <a:gd name="T51" fmla="*/ 259 h 260"/>
                <a:gd name="T52" fmla="*/ 478 w 847"/>
                <a:gd name="T53" fmla="*/ 260 h 260"/>
                <a:gd name="T54" fmla="*/ 420 w 847"/>
                <a:gd name="T55" fmla="*/ 260 h 260"/>
                <a:gd name="T56" fmla="*/ 362 w 847"/>
                <a:gd name="T57" fmla="*/ 259 h 260"/>
                <a:gd name="T58" fmla="*/ 306 w 847"/>
                <a:gd name="T59" fmla="*/ 258 h 260"/>
                <a:gd name="T60" fmla="*/ 250 w 847"/>
                <a:gd name="T61" fmla="*/ 256 h 260"/>
                <a:gd name="T62" fmla="*/ 195 w 847"/>
                <a:gd name="T63" fmla="*/ 253 h 260"/>
                <a:gd name="T64" fmla="*/ 142 w 847"/>
                <a:gd name="T65" fmla="*/ 250 h 260"/>
                <a:gd name="T66" fmla="*/ 92 w 847"/>
                <a:gd name="T67" fmla="*/ 247 h 260"/>
                <a:gd name="T68" fmla="*/ 45 w 847"/>
                <a:gd name="T69" fmla="*/ 243 h 260"/>
                <a:gd name="T70" fmla="*/ 0 w 847"/>
                <a:gd name="T71" fmla="*/ 239 h 260"/>
                <a:gd name="T72" fmla="*/ 0 w 847"/>
                <a:gd name="T73" fmla="*/ 232 h 260"/>
                <a:gd name="T74" fmla="*/ 2 w 847"/>
                <a:gd name="T75" fmla="*/ 225 h 260"/>
                <a:gd name="T76" fmla="*/ 4 w 847"/>
                <a:gd name="T77" fmla="*/ 218 h 260"/>
                <a:gd name="T78" fmla="*/ 7 w 847"/>
                <a:gd name="T79" fmla="*/ 211 h 260"/>
                <a:gd name="T80" fmla="*/ 14 w 847"/>
                <a:gd name="T81" fmla="*/ 195 h 260"/>
                <a:gd name="T82" fmla="*/ 25 w 847"/>
                <a:gd name="T83" fmla="*/ 178 h 260"/>
                <a:gd name="T84" fmla="*/ 36 w 847"/>
                <a:gd name="T85" fmla="*/ 161 h 260"/>
                <a:gd name="T86" fmla="*/ 49 w 847"/>
                <a:gd name="T87" fmla="*/ 143 h 260"/>
                <a:gd name="T88" fmla="*/ 64 w 847"/>
                <a:gd name="T89" fmla="*/ 125 h 260"/>
                <a:gd name="T90" fmla="*/ 80 w 847"/>
                <a:gd name="T91" fmla="*/ 107 h 260"/>
                <a:gd name="T92" fmla="*/ 95 w 847"/>
                <a:gd name="T93" fmla="*/ 91 h 260"/>
                <a:gd name="T94" fmla="*/ 112 w 847"/>
                <a:gd name="T95" fmla="*/ 74 h 260"/>
                <a:gd name="T96" fmla="*/ 128 w 847"/>
                <a:gd name="T97" fmla="*/ 58 h 260"/>
                <a:gd name="T98" fmla="*/ 145 w 847"/>
                <a:gd name="T99" fmla="*/ 43 h 260"/>
                <a:gd name="T100" fmla="*/ 159 w 847"/>
                <a:gd name="T101" fmla="*/ 30 h 260"/>
                <a:gd name="T102" fmla="*/ 174 w 847"/>
                <a:gd name="T103" fmla="*/ 19 h 260"/>
                <a:gd name="T104" fmla="*/ 187 w 847"/>
                <a:gd name="T105" fmla="*/ 9 h 260"/>
                <a:gd name="T106" fmla="*/ 199 w 847"/>
                <a:gd name="T107" fmla="*/ 1 h 2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47"/>
                <a:gd name="T163" fmla="*/ 0 h 260"/>
                <a:gd name="T164" fmla="*/ 847 w 847"/>
                <a:gd name="T165" fmla="*/ 260 h 2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47" h="260">
                  <a:moveTo>
                    <a:pt x="199" y="1"/>
                  </a:moveTo>
                  <a:lnTo>
                    <a:pt x="643" y="0"/>
                  </a:lnTo>
                  <a:lnTo>
                    <a:pt x="645" y="6"/>
                  </a:lnTo>
                  <a:lnTo>
                    <a:pt x="649" y="14"/>
                  </a:lnTo>
                  <a:lnTo>
                    <a:pt x="653" y="22"/>
                  </a:lnTo>
                  <a:lnTo>
                    <a:pt x="658" y="30"/>
                  </a:lnTo>
                  <a:lnTo>
                    <a:pt x="670" y="46"/>
                  </a:lnTo>
                  <a:lnTo>
                    <a:pt x="685" y="62"/>
                  </a:lnTo>
                  <a:lnTo>
                    <a:pt x="700" y="79"/>
                  </a:lnTo>
                  <a:lnTo>
                    <a:pt x="717" y="97"/>
                  </a:lnTo>
                  <a:lnTo>
                    <a:pt x="735" y="114"/>
                  </a:lnTo>
                  <a:lnTo>
                    <a:pt x="754" y="131"/>
                  </a:lnTo>
                  <a:lnTo>
                    <a:pt x="789" y="162"/>
                  </a:lnTo>
                  <a:lnTo>
                    <a:pt x="819" y="190"/>
                  </a:lnTo>
                  <a:lnTo>
                    <a:pt x="831" y="203"/>
                  </a:lnTo>
                  <a:lnTo>
                    <a:pt x="840" y="214"/>
                  </a:lnTo>
                  <a:lnTo>
                    <a:pt x="843" y="220"/>
                  </a:lnTo>
                  <a:lnTo>
                    <a:pt x="845" y="224"/>
                  </a:lnTo>
                  <a:lnTo>
                    <a:pt x="847" y="227"/>
                  </a:lnTo>
                  <a:lnTo>
                    <a:pt x="847" y="232"/>
                  </a:lnTo>
                  <a:lnTo>
                    <a:pt x="801" y="239"/>
                  </a:lnTo>
                  <a:lnTo>
                    <a:pt x="752" y="245"/>
                  </a:lnTo>
                  <a:lnTo>
                    <a:pt x="700" y="250"/>
                  </a:lnTo>
                  <a:lnTo>
                    <a:pt x="646" y="253"/>
                  </a:lnTo>
                  <a:lnTo>
                    <a:pt x="591" y="257"/>
                  </a:lnTo>
                  <a:lnTo>
                    <a:pt x="534" y="259"/>
                  </a:lnTo>
                  <a:lnTo>
                    <a:pt x="478" y="260"/>
                  </a:lnTo>
                  <a:lnTo>
                    <a:pt x="420" y="260"/>
                  </a:lnTo>
                  <a:lnTo>
                    <a:pt x="362" y="259"/>
                  </a:lnTo>
                  <a:lnTo>
                    <a:pt x="306" y="258"/>
                  </a:lnTo>
                  <a:lnTo>
                    <a:pt x="250" y="256"/>
                  </a:lnTo>
                  <a:lnTo>
                    <a:pt x="195" y="253"/>
                  </a:lnTo>
                  <a:lnTo>
                    <a:pt x="142" y="250"/>
                  </a:lnTo>
                  <a:lnTo>
                    <a:pt x="92" y="247"/>
                  </a:lnTo>
                  <a:lnTo>
                    <a:pt x="45" y="243"/>
                  </a:lnTo>
                  <a:lnTo>
                    <a:pt x="0" y="239"/>
                  </a:lnTo>
                  <a:lnTo>
                    <a:pt x="0" y="232"/>
                  </a:lnTo>
                  <a:lnTo>
                    <a:pt x="2" y="225"/>
                  </a:lnTo>
                  <a:lnTo>
                    <a:pt x="4" y="218"/>
                  </a:lnTo>
                  <a:lnTo>
                    <a:pt x="7" y="211"/>
                  </a:lnTo>
                  <a:lnTo>
                    <a:pt x="14" y="195"/>
                  </a:lnTo>
                  <a:lnTo>
                    <a:pt x="25" y="178"/>
                  </a:lnTo>
                  <a:lnTo>
                    <a:pt x="36" y="161"/>
                  </a:lnTo>
                  <a:lnTo>
                    <a:pt x="49" y="143"/>
                  </a:lnTo>
                  <a:lnTo>
                    <a:pt x="64" y="125"/>
                  </a:lnTo>
                  <a:lnTo>
                    <a:pt x="80" y="107"/>
                  </a:lnTo>
                  <a:lnTo>
                    <a:pt x="95" y="91"/>
                  </a:lnTo>
                  <a:lnTo>
                    <a:pt x="112" y="74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9" y="30"/>
                  </a:lnTo>
                  <a:lnTo>
                    <a:pt x="174" y="19"/>
                  </a:lnTo>
                  <a:lnTo>
                    <a:pt x="187" y="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94" name="Freeform 40"/>
            <p:cNvSpPr>
              <a:spLocks/>
            </p:cNvSpPr>
            <p:nvPr/>
          </p:nvSpPr>
          <p:spPr bwMode="auto">
            <a:xfrm>
              <a:off x="3663" y="3680"/>
              <a:ext cx="212" cy="65"/>
            </a:xfrm>
            <a:custGeom>
              <a:avLst/>
              <a:gdLst>
                <a:gd name="T0" fmla="*/ 199 w 847"/>
                <a:gd name="T1" fmla="*/ 1 h 260"/>
                <a:gd name="T2" fmla="*/ 643 w 847"/>
                <a:gd name="T3" fmla="*/ 0 h 260"/>
                <a:gd name="T4" fmla="*/ 645 w 847"/>
                <a:gd name="T5" fmla="*/ 6 h 260"/>
                <a:gd name="T6" fmla="*/ 649 w 847"/>
                <a:gd name="T7" fmla="*/ 14 h 260"/>
                <a:gd name="T8" fmla="*/ 653 w 847"/>
                <a:gd name="T9" fmla="*/ 22 h 260"/>
                <a:gd name="T10" fmla="*/ 658 w 847"/>
                <a:gd name="T11" fmla="*/ 30 h 260"/>
                <a:gd name="T12" fmla="*/ 670 w 847"/>
                <a:gd name="T13" fmla="*/ 46 h 260"/>
                <a:gd name="T14" fmla="*/ 685 w 847"/>
                <a:gd name="T15" fmla="*/ 62 h 260"/>
                <a:gd name="T16" fmla="*/ 700 w 847"/>
                <a:gd name="T17" fmla="*/ 79 h 260"/>
                <a:gd name="T18" fmla="*/ 717 w 847"/>
                <a:gd name="T19" fmla="*/ 97 h 260"/>
                <a:gd name="T20" fmla="*/ 735 w 847"/>
                <a:gd name="T21" fmla="*/ 114 h 260"/>
                <a:gd name="T22" fmla="*/ 754 w 847"/>
                <a:gd name="T23" fmla="*/ 131 h 260"/>
                <a:gd name="T24" fmla="*/ 789 w 847"/>
                <a:gd name="T25" fmla="*/ 162 h 260"/>
                <a:gd name="T26" fmla="*/ 819 w 847"/>
                <a:gd name="T27" fmla="*/ 190 h 260"/>
                <a:gd name="T28" fmla="*/ 831 w 847"/>
                <a:gd name="T29" fmla="*/ 203 h 260"/>
                <a:gd name="T30" fmla="*/ 840 w 847"/>
                <a:gd name="T31" fmla="*/ 214 h 260"/>
                <a:gd name="T32" fmla="*/ 843 w 847"/>
                <a:gd name="T33" fmla="*/ 220 h 260"/>
                <a:gd name="T34" fmla="*/ 845 w 847"/>
                <a:gd name="T35" fmla="*/ 224 h 260"/>
                <a:gd name="T36" fmla="*/ 847 w 847"/>
                <a:gd name="T37" fmla="*/ 227 h 260"/>
                <a:gd name="T38" fmla="*/ 847 w 847"/>
                <a:gd name="T39" fmla="*/ 232 h 260"/>
                <a:gd name="T40" fmla="*/ 801 w 847"/>
                <a:gd name="T41" fmla="*/ 239 h 260"/>
                <a:gd name="T42" fmla="*/ 752 w 847"/>
                <a:gd name="T43" fmla="*/ 245 h 260"/>
                <a:gd name="T44" fmla="*/ 700 w 847"/>
                <a:gd name="T45" fmla="*/ 250 h 260"/>
                <a:gd name="T46" fmla="*/ 646 w 847"/>
                <a:gd name="T47" fmla="*/ 253 h 260"/>
                <a:gd name="T48" fmla="*/ 591 w 847"/>
                <a:gd name="T49" fmla="*/ 257 h 260"/>
                <a:gd name="T50" fmla="*/ 534 w 847"/>
                <a:gd name="T51" fmla="*/ 259 h 260"/>
                <a:gd name="T52" fmla="*/ 478 w 847"/>
                <a:gd name="T53" fmla="*/ 260 h 260"/>
                <a:gd name="T54" fmla="*/ 420 w 847"/>
                <a:gd name="T55" fmla="*/ 260 h 260"/>
                <a:gd name="T56" fmla="*/ 362 w 847"/>
                <a:gd name="T57" fmla="*/ 259 h 260"/>
                <a:gd name="T58" fmla="*/ 306 w 847"/>
                <a:gd name="T59" fmla="*/ 258 h 260"/>
                <a:gd name="T60" fmla="*/ 250 w 847"/>
                <a:gd name="T61" fmla="*/ 256 h 260"/>
                <a:gd name="T62" fmla="*/ 195 w 847"/>
                <a:gd name="T63" fmla="*/ 253 h 260"/>
                <a:gd name="T64" fmla="*/ 142 w 847"/>
                <a:gd name="T65" fmla="*/ 250 h 260"/>
                <a:gd name="T66" fmla="*/ 92 w 847"/>
                <a:gd name="T67" fmla="*/ 247 h 260"/>
                <a:gd name="T68" fmla="*/ 45 w 847"/>
                <a:gd name="T69" fmla="*/ 243 h 260"/>
                <a:gd name="T70" fmla="*/ 0 w 847"/>
                <a:gd name="T71" fmla="*/ 239 h 260"/>
                <a:gd name="T72" fmla="*/ 0 w 847"/>
                <a:gd name="T73" fmla="*/ 232 h 260"/>
                <a:gd name="T74" fmla="*/ 2 w 847"/>
                <a:gd name="T75" fmla="*/ 225 h 260"/>
                <a:gd name="T76" fmla="*/ 4 w 847"/>
                <a:gd name="T77" fmla="*/ 218 h 260"/>
                <a:gd name="T78" fmla="*/ 7 w 847"/>
                <a:gd name="T79" fmla="*/ 211 h 260"/>
                <a:gd name="T80" fmla="*/ 14 w 847"/>
                <a:gd name="T81" fmla="*/ 195 h 260"/>
                <a:gd name="T82" fmla="*/ 25 w 847"/>
                <a:gd name="T83" fmla="*/ 178 h 260"/>
                <a:gd name="T84" fmla="*/ 36 w 847"/>
                <a:gd name="T85" fmla="*/ 161 h 260"/>
                <a:gd name="T86" fmla="*/ 49 w 847"/>
                <a:gd name="T87" fmla="*/ 143 h 260"/>
                <a:gd name="T88" fmla="*/ 64 w 847"/>
                <a:gd name="T89" fmla="*/ 125 h 260"/>
                <a:gd name="T90" fmla="*/ 80 w 847"/>
                <a:gd name="T91" fmla="*/ 107 h 260"/>
                <a:gd name="T92" fmla="*/ 95 w 847"/>
                <a:gd name="T93" fmla="*/ 91 h 260"/>
                <a:gd name="T94" fmla="*/ 112 w 847"/>
                <a:gd name="T95" fmla="*/ 74 h 260"/>
                <a:gd name="T96" fmla="*/ 128 w 847"/>
                <a:gd name="T97" fmla="*/ 58 h 260"/>
                <a:gd name="T98" fmla="*/ 145 w 847"/>
                <a:gd name="T99" fmla="*/ 43 h 260"/>
                <a:gd name="T100" fmla="*/ 159 w 847"/>
                <a:gd name="T101" fmla="*/ 30 h 260"/>
                <a:gd name="T102" fmla="*/ 174 w 847"/>
                <a:gd name="T103" fmla="*/ 19 h 260"/>
                <a:gd name="T104" fmla="*/ 187 w 847"/>
                <a:gd name="T105" fmla="*/ 9 h 260"/>
                <a:gd name="T106" fmla="*/ 199 w 847"/>
                <a:gd name="T107" fmla="*/ 1 h 2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47"/>
                <a:gd name="T163" fmla="*/ 0 h 260"/>
                <a:gd name="T164" fmla="*/ 847 w 847"/>
                <a:gd name="T165" fmla="*/ 260 h 2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47" h="260">
                  <a:moveTo>
                    <a:pt x="199" y="1"/>
                  </a:moveTo>
                  <a:lnTo>
                    <a:pt x="643" y="0"/>
                  </a:lnTo>
                  <a:lnTo>
                    <a:pt x="645" y="6"/>
                  </a:lnTo>
                  <a:lnTo>
                    <a:pt x="649" y="14"/>
                  </a:lnTo>
                  <a:lnTo>
                    <a:pt x="653" y="22"/>
                  </a:lnTo>
                  <a:lnTo>
                    <a:pt x="658" y="30"/>
                  </a:lnTo>
                  <a:lnTo>
                    <a:pt x="670" y="46"/>
                  </a:lnTo>
                  <a:lnTo>
                    <a:pt x="685" y="62"/>
                  </a:lnTo>
                  <a:lnTo>
                    <a:pt x="700" y="79"/>
                  </a:lnTo>
                  <a:lnTo>
                    <a:pt x="717" y="97"/>
                  </a:lnTo>
                  <a:lnTo>
                    <a:pt x="735" y="114"/>
                  </a:lnTo>
                  <a:lnTo>
                    <a:pt x="754" y="131"/>
                  </a:lnTo>
                  <a:lnTo>
                    <a:pt x="789" y="162"/>
                  </a:lnTo>
                  <a:lnTo>
                    <a:pt x="819" y="190"/>
                  </a:lnTo>
                  <a:lnTo>
                    <a:pt x="831" y="203"/>
                  </a:lnTo>
                  <a:lnTo>
                    <a:pt x="840" y="214"/>
                  </a:lnTo>
                  <a:lnTo>
                    <a:pt x="843" y="220"/>
                  </a:lnTo>
                  <a:lnTo>
                    <a:pt x="845" y="224"/>
                  </a:lnTo>
                  <a:lnTo>
                    <a:pt x="847" y="227"/>
                  </a:lnTo>
                  <a:lnTo>
                    <a:pt x="847" y="232"/>
                  </a:lnTo>
                  <a:lnTo>
                    <a:pt x="801" y="239"/>
                  </a:lnTo>
                  <a:lnTo>
                    <a:pt x="752" y="245"/>
                  </a:lnTo>
                  <a:lnTo>
                    <a:pt x="700" y="250"/>
                  </a:lnTo>
                  <a:lnTo>
                    <a:pt x="646" y="253"/>
                  </a:lnTo>
                  <a:lnTo>
                    <a:pt x="591" y="257"/>
                  </a:lnTo>
                  <a:lnTo>
                    <a:pt x="534" y="259"/>
                  </a:lnTo>
                  <a:lnTo>
                    <a:pt x="478" y="260"/>
                  </a:lnTo>
                  <a:lnTo>
                    <a:pt x="420" y="260"/>
                  </a:lnTo>
                  <a:lnTo>
                    <a:pt x="362" y="259"/>
                  </a:lnTo>
                  <a:lnTo>
                    <a:pt x="306" y="258"/>
                  </a:lnTo>
                  <a:lnTo>
                    <a:pt x="250" y="256"/>
                  </a:lnTo>
                  <a:lnTo>
                    <a:pt x="195" y="253"/>
                  </a:lnTo>
                  <a:lnTo>
                    <a:pt x="142" y="250"/>
                  </a:lnTo>
                  <a:lnTo>
                    <a:pt x="92" y="247"/>
                  </a:lnTo>
                  <a:lnTo>
                    <a:pt x="45" y="243"/>
                  </a:lnTo>
                  <a:lnTo>
                    <a:pt x="0" y="239"/>
                  </a:lnTo>
                  <a:lnTo>
                    <a:pt x="0" y="232"/>
                  </a:lnTo>
                  <a:lnTo>
                    <a:pt x="2" y="225"/>
                  </a:lnTo>
                  <a:lnTo>
                    <a:pt x="4" y="218"/>
                  </a:lnTo>
                  <a:lnTo>
                    <a:pt x="7" y="211"/>
                  </a:lnTo>
                  <a:lnTo>
                    <a:pt x="14" y="195"/>
                  </a:lnTo>
                  <a:lnTo>
                    <a:pt x="25" y="178"/>
                  </a:lnTo>
                  <a:lnTo>
                    <a:pt x="36" y="161"/>
                  </a:lnTo>
                  <a:lnTo>
                    <a:pt x="49" y="143"/>
                  </a:lnTo>
                  <a:lnTo>
                    <a:pt x="64" y="125"/>
                  </a:lnTo>
                  <a:lnTo>
                    <a:pt x="80" y="107"/>
                  </a:lnTo>
                  <a:lnTo>
                    <a:pt x="95" y="91"/>
                  </a:lnTo>
                  <a:lnTo>
                    <a:pt x="112" y="74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9" y="30"/>
                  </a:lnTo>
                  <a:lnTo>
                    <a:pt x="174" y="19"/>
                  </a:lnTo>
                  <a:lnTo>
                    <a:pt x="187" y="9"/>
                  </a:lnTo>
                  <a:lnTo>
                    <a:pt x="199" y="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95" name="Freeform 41"/>
            <p:cNvSpPr>
              <a:spLocks/>
            </p:cNvSpPr>
            <p:nvPr/>
          </p:nvSpPr>
          <p:spPr bwMode="auto">
            <a:xfrm>
              <a:off x="3460" y="3672"/>
              <a:ext cx="205" cy="72"/>
            </a:xfrm>
            <a:custGeom>
              <a:avLst/>
              <a:gdLst>
                <a:gd name="T0" fmla="*/ 92 w 818"/>
                <a:gd name="T1" fmla="*/ 3 h 288"/>
                <a:gd name="T2" fmla="*/ 717 w 818"/>
                <a:gd name="T3" fmla="*/ 0 h 288"/>
                <a:gd name="T4" fmla="*/ 732 w 818"/>
                <a:gd name="T5" fmla="*/ 39 h 288"/>
                <a:gd name="T6" fmla="*/ 752 w 818"/>
                <a:gd name="T7" fmla="*/ 92 h 288"/>
                <a:gd name="T8" fmla="*/ 774 w 818"/>
                <a:gd name="T9" fmla="*/ 148 h 288"/>
                <a:gd name="T10" fmla="*/ 793 w 818"/>
                <a:gd name="T11" fmla="*/ 201 h 288"/>
                <a:gd name="T12" fmla="*/ 809 w 818"/>
                <a:gd name="T13" fmla="*/ 245 h 288"/>
                <a:gd name="T14" fmla="*/ 818 w 818"/>
                <a:gd name="T15" fmla="*/ 270 h 288"/>
                <a:gd name="T16" fmla="*/ 818 w 818"/>
                <a:gd name="T17" fmla="*/ 273 h 288"/>
                <a:gd name="T18" fmla="*/ 818 w 818"/>
                <a:gd name="T19" fmla="*/ 274 h 288"/>
                <a:gd name="T20" fmla="*/ 816 w 818"/>
                <a:gd name="T21" fmla="*/ 274 h 288"/>
                <a:gd name="T22" fmla="*/ 815 w 818"/>
                <a:gd name="T23" fmla="*/ 270 h 288"/>
                <a:gd name="T24" fmla="*/ 810 w 818"/>
                <a:gd name="T25" fmla="*/ 259 h 288"/>
                <a:gd name="T26" fmla="*/ 801 w 818"/>
                <a:gd name="T27" fmla="*/ 239 h 288"/>
                <a:gd name="T28" fmla="*/ 794 w 818"/>
                <a:gd name="T29" fmla="*/ 246 h 288"/>
                <a:gd name="T30" fmla="*/ 784 w 818"/>
                <a:gd name="T31" fmla="*/ 250 h 288"/>
                <a:gd name="T32" fmla="*/ 770 w 818"/>
                <a:gd name="T33" fmla="*/ 256 h 288"/>
                <a:gd name="T34" fmla="*/ 754 w 818"/>
                <a:gd name="T35" fmla="*/ 260 h 288"/>
                <a:gd name="T36" fmla="*/ 736 w 818"/>
                <a:gd name="T37" fmla="*/ 265 h 288"/>
                <a:gd name="T38" fmla="*/ 714 w 818"/>
                <a:gd name="T39" fmla="*/ 268 h 288"/>
                <a:gd name="T40" fmla="*/ 691 w 818"/>
                <a:gd name="T41" fmla="*/ 273 h 288"/>
                <a:gd name="T42" fmla="*/ 665 w 818"/>
                <a:gd name="T43" fmla="*/ 275 h 288"/>
                <a:gd name="T44" fmla="*/ 609 w 818"/>
                <a:gd name="T45" fmla="*/ 281 h 288"/>
                <a:gd name="T46" fmla="*/ 546 w 818"/>
                <a:gd name="T47" fmla="*/ 284 h 288"/>
                <a:gd name="T48" fmla="*/ 481 w 818"/>
                <a:gd name="T49" fmla="*/ 287 h 288"/>
                <a:gd name="T50" fmla="*/ 412 w 818"/>
                <a:gd name="T51" fmla="*/ 288 h 288"/>
                <a:gd name="T52" fmla="*/ 345 w 818"/>
                <a:gd name="T53" fmla="*/ 287 h 288"/>
                <a:gd name="T54" fmla="*/ 278 w 818"/>
                <a:gd name="T55" fmla="*/ 286 h 288"/>
                <a:gd name="T56" fmla="*/ 214 w 818"/>
                <a:gd name="T57" fmla="*/ 283 h 288"/>
                <a:gd name="T58" fmla="*/ 155 w 818"/>
                <a:gd name="T59" fmla="*/ 279 h 288"/>
                <a:gd name="T60" fmla="*/ 103 w 818"/>
                <a:gd name="T61" fmla="*/ 274 h 288"/>
                <a:gd name="T62" fmla="*/ 58 w 818"/>
                <a:gd name="T63" fmla="*/ 267 h 288"/>
                <a:gd name="T64" fmla="*/ 40 w 818"/>
                <a:gd name="T65" fmla="*/ 264 h 288"/>
                <a:gd name="T66" fmla="*/ 23 w 818"/>
                <a:gd name="T67" fmla="*/ 260 h 288"/>
                <a:gd name="T68" fmla="*/ 10 w 818"/>
                <a:gd name="T69" fmla="*/ 256 h 288"/>
                <a:gd name="T70" fmla="*/ 0 w 818"/>
                <a:gd name="T71" fmla="*/ 251 h 288"/>
                <a:gd name="T72" fmla="*/ 7 w 818"/>
                <a:gd name="T73" fmla="*/ 229 h 288"/>
                <a:gd name="T74" fmla="*/ 19 w 818"/>
                <a:gd name="T75" fmla="*/ 197 h 288"/>
                <a:gd name="T76" fmla="*/ 33 w 818"/>
                <a:gd name="T77" fmla="*/ 160 h 288"/>
                <a:gd name="T78" fmla="*/ 49 w 818"/>
                <a:gd name="T79" fmla="*/ 121 h 288"/>
                <a:gd name="T80" fmla="*/ 64 w 818"/>
                <a:gd name="T81" fmla="*/ 83 h 288"/>
                <a:gd name="T82" fmla="*/ 78 w 818"/>
                <a:gd name="T83" fmla="*/ 48 h 288"/>
                <a:gd name="T84" fmla="*/ 88 w 818"/>
                <a:gd name="T85" fmla="*/ 20 h 288"/>
                <a:gd name="T86" fmla="*/ 92 w 818"/>
                <a:gd name="T87" fmla="*/ 3 h 2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18"/>
                <a:gd name="T133" fmla="*/ 0 h 288"/>
                <a:gd name="T134" fmla="*/ 818 w 818"/>
                <a:gd name="T135" fmla="*/ 288 h 28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18" h="288">
                  <a:moveTo>
                    <a:pt x="92" y="3"/>
                  </a:moveTo>
                  <a:lnTo>
                    <a:pt x="717" y="0"/>
                  </a:lnTo>
                  <a:lnTo>
                    <a:pt x="732" y="39"/>
                  </a:lnTo>
                  <a:lnTo>
                    <a:pt x="752" y="92"/>
                  </a:lnTo>
                  <a:lnTo>
                    <a:pt x="774" y="148"/>
                  </a:lnTo>
                  <a:lnTo>
                    <a:pt x="793" y="201"/>
                  </a:lnTo>
                  <a:lnTo>
                    <a:pt x="809" y="245"/>
                  </a:lnTo>
                  <a:lnTo>
                    <a:pt x="818" y="270"/>
                  </a:lnTo>
                  <a:lnTo>
                    <a:pt x="818" y="273"/>
                  </a:lnTo>
                  <a:lnTo>
                    <a:pt x="818" y="274"/>
                  </a:lnTo>
                  <a:lnTo>
                    <a:pt x="816" y="274"/>
                  </a:lnTo>
                  <a:lnTo>
                    <a:pt x="815" y="270"/>
                  </a:lnTo>
                  <a:lnTo>
                    <a:pt x="810" y="259"/>
                  </a:lnTo>
                  <a:lnTo>
                    <a:pt x="801" y="239"/>
                  </a:lnTo>
                  <a:lnTo>
                    <a:pt x="794" y="246"/>
                  </a:lnTo>
                  <a:lnTo>
                    <a:pt x="784" y="250"/>
                  </a:lnTo>
                  <a:lnTo>
                    <a:pt x="770" y="256"/>
                  </a:lnTo>
                  <a:lnTo>
                    <a:pt x="754" y="260"/>
                  </a:lnTo>
                  <a:lnTo>
                    <a:pt x="736" y="265"/>
                  </a:lnTo>
                  <a:lnTo>
                    <a:pt x="714" y="268"/>
                  </a:lnTo>
                  <a:lnTo>
                    <a:pt x="691" y="273"/>
                  </a:lnTo>
                  <a:lnTo>
                    <a:pt x="665" y="275"/>
                  </a:lnTo>
                  <a:lnTo>
                    <a:pt x="609" y="281"/>
                  </a:lnTo>
                  <a:lnTo>
                    <a:pt x="546" y="284"/>
                  </a:lnTo>
                  <a:lnTo>
                    <a:pt x="481" y="287"/>
                  </a:lnTo>
                  <a:lnTo>
                    <a:pt x="412" y="288"/>
                  </a:lnTo>
                  <a:lnTo>
                    <a:pt x="345" y="287"/>
                  </a:lnTo>
                  <a:lnTo>
                    <a:pt x="278" y="286"/>
                  </a:lnTo>
                  <a:lnTo>
                    <a:pt x="214" y="283"/>
                  </a:lnTo>
                  <a:lnTo>
                    <a:pt x="155" y="279"/>
                  </a:lnTo>
                  <a:lnTo>
                    <a:pt x="103" y="274"/>
                  </a:lnTo>
                  <a:lnTo>
                    <a:pt x="58" y="267"/>
                  </a:lnTo>
                  <a:lnTo>
                    <a:pt x="40" y="264"/>
                  </a:lnTo>
                  <a:lnTo>
                    <a:pt x="23" y="260"/>
                  </a:lnTo>
                  <a:lnTo>
                    <a:pt x="10" y="256"/>
                  </a:lnTo>
                  <a:lnTo>
                    <a:pt x="0" y="251"/>
                  </a:lnTo>
                  <a:lnTo>
                    <a:pt x="7" y="229"/>
                  </a:lnTo>
                  <a:lnTo>
                    <a:pt x="19" y="197"/>
                  </a:lnTo>
                  <a:lnTo>
                    <a:pt x="33" y="160"/>
                  </a:lnTo>
                  <a:lnTo>
                    <a:pt x="49" y="121"/>
                  </a:lnTo>
                  <a:lnTo>
                    <a:pt x="64" y="83"/>
                  </a:lnTo>
                  <a:lnTo>
                    <a:pt x="78" y="48"/>
                  </a:lnTo>
                  <a:lnTo>
                    <a:pt x="88" y="2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96" name="Freeform 42"/>
            <p:cNvSpPr>
              <a:spLocks/>
            </p:cNvSpPr>
            <p:nvPr/>
          </p:nvSpPr>
          <p:spPr bwMode="auto">
            <a:xfrm>
              <a:off x="3460" y="3672"/>
              <a:ext cx="205" cy="72"/>
            </a:xfrm>
            <a:custGeom>
              <a:avLst/>
              <a:gdLst>
                <a:gd name="T0" fmla="*/ 92 w 818"/>
                <a:gd name="T1" fmla="*/ 3 h 288"/>
                <a:gd name="T2" fmla="*/ 717 w 818"/>
                <a:gd name="T3" fmla="*/ 0 h 288"/>
                <a:gd name="T4" fmla="*/ 732 w 818"/>
                <a:gd name="T5" fmla="*/ 39 h 288"/>
                <a:gd name="T6" fmla="*/ 752 w 818"/>
                <a:gd name="T7" fmla="*/ 92 h 288"/>
                <a:gd name="T8" fmla="*/ 774 w 818"/>
                <a:gd name="T9" fmla="*/ 148 h 288"/>
                <a:gd name="T10" fmla="*/ 793 w 818"/>
                <a:gd name="T11" fmla="*/ 201 h 288"/>
                <a:gd name="T12" fmla="*/ 809 w 818"/>
                <a:gd name="T13" fmla="*/ 245 h 288"/>
                <a:gd name="T14" fmla="*/ 818 w 818"/>
                <a:gd name="T15" fmla="*/ 270 h 288"/>
                <a:gd name="T16" fmla="*/ 818 w 818"/>
                <a:gd name="T17" fmla="*/ 273 h 288"/>
                <a:gd name="T18" fmla="*/ 818 w 818"/>
                <a:gd name="T19" fmla="*/ 274 h 288"/>
                <a:gd name="T20" fmla="*/ 816 w 818"/>
                <a:gd name="T21" fmla="*/ 274 h 288"/>
                <a:gd name="T22" fmla="*/ 815 w 818"/>
                <a:gd name="T23" fmla="*/ 270 h 288"/>
                <a:gd name="T24" fmla="*/ 810 w 818"/>
                <a:gd name="T25" fmla="*/ 259 h 288"/>
                <a:gd name="T26" fmla="*/ 801 w 818"/>
                <a:gd name="T27" fmla="*/ 239 h 288"/>
                <a:gd name="T28" fmla="*/ 794 w 818"/>
                <a:gd name="T29" fmla="*/ 246 h 288"/>
                <a:gd name="T30" fmla="*/ 784 w 818"/>
                <a:gd name="T31" fmla="*/ 250 h 288"/>
                <a:gd name="T32" fmla="*/ 770 w 818"/>
                <a:gd name="T33" fmla="*/ 256 h 288"/>
                <a:gd name="T34" fmla="*/ 754 w 818"/>
                <a:gd name="T35" fmla="*/ 260 h 288"/>
                <a:gd name="T36" fmla="*/ 736 w 818"/>
                <a:gd name="T37" fmla="*/ 265 h 288"/>
                <a:gd name="T38" fmla="*/ 714 w 818"/>
                <a:gd name="T39" fmla="*/ 268 h 288"/>
                <a:gd name="T40" fmla="*/ 691 w 818"/>
                <a:gd name="T41" fmla="*/ 273 h 288"/>
                <a:gd name="T42" fmla="*/ 665 w 818"/>
                <a:gd name="T43" fmla="*/ 275 h 288"/>
                <a:gd name="T44" fmla="*/ 609 w 818"/>
                <a:gd name="T45" fmla="*/ 281 h 288"/>
                <a:gd name="T46" fmla="*/ 546 w 818"/>
                <a:gd name="T47" fmla="*/ 284 h 288"/>
                <a:gd name="T48" fmla="*/ 481 w 818"/>
                <a:gd name="T49" fmla="*/ 287 h 288"/>
                <a:gd name="T50" fmla="*/ 412 w 818"/>
                <a:gd name="T51" fmla="*/ 288 h 288"/>
                <a:gd name="T52" fmla="*/ 345 w 818"/>
                <a:gd name="T53" fmla="*/ 287 h 288"/>
                <a:gd name="T54" fmla="*/ 278 w 818"/>
                <a:gd name="T55" fmla="*/ 286 h 288"/>
                <a:gd name="T56" fmla="*/ 214 w 818"/>
                <a:gd name="T57" fmla="*/ 283 h 288"/>
                <a:gd name="T58" fmla="*/ 155 w 818"/>
                <a:gd name="T59" fmla="*/ 279 h 288"/>
                <a:gd name="T60" fmla="*/ 103 w 818"/>
                <a:gd name="T61" fmla="*/ 274 h 288"/>
                <a:gd name="T62" fmla="*/ 58 w 818"/>
                <a:gd name="T63" fmla="*/ 267 h 288"/>
                <a:gd name="T64" fmla="*/ 40 w 818"/>
                <a:gd name="T65" fmla="*/ 264 h 288"/>
                <a:gd name="T66" fmla="*/ 23 w 818"/>
                <a:gd name="T67" fmla="*/ 260 h 288"/>
                <a:gd name="T68" fmla="*/ 10 w 818"/>
                <a:gd name="T69" fmla="*/ 256 h 288"/>
                <a:gd name="T70" fmla="*/ 0 w 818"/>
                <a:gd name="T71" fmla="*/ 251 h 288"/>
                <a:gd name="T72" fmla="*/ 7 w 818"/>
                <a:gd name="T73" fmla="*/ 229 h 288"/>
                <a:gd name="T74" fmla="*/ 19 w 818"/>
                <a:gd name="T75" fmla="*/ 197 h 288"/>
                <a:gd name="T76" fmla="*/ 33 w 818"/>
                <a:gd name="T77" fmla="*/ 160 h 288"/>
                <a:gd name="T78" fmla="*/ 49 w 818"/>
                <a:gd name="T79" fmla="*/ 121 h 288"/>
                <a:gd name="T80" fmla="*/ 64 w 818"/>
                <a:gd name="T81" fmla="*/ 83 h 288"/>
                <a:gd name="T82" fmla="*/ 78 w 818"/>
                <a:gd name="T83" fmla="*/ 48 h 288"/>
                <a:gd name="T84" fmla="*/ 88 w 818"/>
                <a:gd name="T85" fmla="*/ 20 h 288"/>
                <a:gd name="T86" fmla="*/ 92 w 818"/>
                <a:gd name="T87" fmla="*/ 3 h 2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18"/>
                <a:gd name="T133" fmla="*/ 0 h 288"/>
                <a:gd name="T134" fmla="*/ 818 w 818"/>
                <a:gd name="T135" fmla="*/ 288 h 28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18" h="288">
                  <a:moveTo>
                    <a:pt x="92" y="3"/>
                  </a:moveTo>
                  <a:lnTo>
                    <a:pt x="717" y="0"/>
                  </a:lnTo>
                  <a:lnTo>
                    <a:pt x="732" y="39"/>
                  </a:lnTo>
                  <a:lnTo>
                    <a:pt x="752" y="92"/>
                  </a:lnTo>
                  <a:lnTo>
                    <a:pt x="774" y="148"/>
                  </a:lnTo>
                  <a:lnTo>
                    <a:pt x="793" y="201"/>
                  </a:lnTo>
                  <a:lnTo>
                    <a:pt x="809" y="245"/>
                  </a:lnTo>
                  <a:lnTo>
                    <a:pt x="818" y="270"/>
                  </a:lnTo>
                  <a:lnTo>
                    <a:pt x="818" y="273"/>
                  </a:lnTo>
                  <a:lnTo>
                    <a:pt x="818" y="274"/>
                  </a:lnTo>
                  <a:lnTo>
                    <a:pt x="816" y="274"/>
                  </a:lnTo>
                  <a:lnTo>
                    <a:pt x="815" y="270"/>
                  </a:lnTo>
                  <a:lnTo>
                    <a:pt x="810" y="259"/>
                  </a:lnTo>
                  <a:lnTo>
                    <a:pt x="801" y="239"/>
                  </a:lnTo>
                  <a:lnTo>
                    <a:pt x="794" y="246"/>
                  </a:lnTo>
                  <a:lnTo>
                    <a:pt x="784" y="250"/>
                  </a:lnTo>
                  <a:lnTo>
                    <a:pt x="770" y="256"/>
                  </a:lnTo>
                  <a:lnTo>
                    <a:pt x="754" y="260"/>
                  </a:lnTo>
                  <a:lnTo>
                    <a:pt x="736" y="265"/>
                  </a:lnTo>
                  <a:lnTo>
                    <a:pt x="714" y="268"/>
                  </a:lnTo>
                  <a:lnTo>
                    <a:pt x="691" y="273"/>
                  </a:lnTo>
                  <a:lnTo>
                    <a:pt x="665" y="275"/>
                  </a:lnTo>
                  <a:lnTo>
                    <a:pt x="609" y="281"/>
                  </a:lnTo>
                  <a:lnTo>
                    <a:pt x="546" y="284"/>
                  </a:lnTo>
                  <a:lnTo>
                    <a:pt x="481" y="287"/>
                  </a:lnTo>
                  <a:lnTo>
                    <a:pt x="412" y="288"/>
                  </a:lnTo>
                  <a:lnTo>
                    <a:pt x="345" y="287"/>
                  </a:lnTo>
                  <a:lnTo>
                    <a:pt x="278" y="286"/>
                  </a:lnTo>
                  <a:lnTo>
                    <a:pt x="214" y="283"/>
                  </a:lnTo>
                  <a:lnTo>
                    <a:pt x="155" y="279"/>
                  </a:lnTo>
                  <a:lnTo>
                    <a:pt x="103" y="274"/>
                  </a:lnTo>
                  <a:lnTo>
                    <a:pt x="58" y="267"/>
                  </a:lnTo>
                  <a:lnTo>
                    <a:pt x="40" y="264"/>
                  </a:lnTo>
                  <a:lnTo>
                    <a:pt x="23" y="260"/>
                  </a:lnTo>
                  <a:lnTo>
                    <a:pt x="10" y="256"/>
                  </a:lnTo>
                  <a:lnTo>
                    <a:pt x="0" y="251"/>
                  </a:lnTo>
                  <a:lnTo>
                    <a:pt x="7" y="229"/>
                  </a:lnTo>
                  <a:lnTo>
                    <a:pt x="19" y="197"/>
                  </a:lnTo>
                  <a:lnTo>
                    <a:pt x="33" y="160"/>
                  </a:lnTo>
                  <a:lnTo>
                    <a:pt x="49" y="121"/>
                  </a:lnTo>
                  <a:lnTo>
                    <a:pt x="64" y="83"/>
                  </a:lnTo>
                  <a:lnTo>
                    <a:pt x="78" y="48"/>
                  </a:lnTo>
                  <a:lnTo>
                    <a:pt x="88" y="20"/>
                  </a:lnTo>
                  <a:lnTo>
                    <a:pt x="92" y="3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97" name="Freeform 43"/>
            <p:cNvSpPr>
              <a:spLocks/>
            </p:cNvSpPr>
            <p:nvPr/>
          </p:nvSpPr>
          <p:spPr bwMode="auto">
            <a:xfrm>
              <a:off x="3227" y="3672"/>
              <a:ext cx="231" cy="72"/>
            </a:xfrm>
            <a:custGeom>
              <a:avLst/>
              <a:gdLst>
                <a:gd name="T0" fmla="*/ 141 w 927"/>
                <a:gd name="T1" fmla="*/ 106 h 289"/>
                <a:gd name="T2" fmla="*/ 188 w 927"/>
                <a:gd name="T3" fmla="*/ 97 h 289"/>
                <a:gd name="T4" fmla="*/ 262 w 927"/>
                <a:gd name="T5" fmla="*/ 73 h 289"/>
                <a:gd name="T6" fmla="*/ 363 w 927"/>
                <a:gd name="T7" fmla="*/ 36 h 289"/>
                <a:gd name="T8" fmla="*/ 437 w 927"/>
                <a:gd name="T9" fmla="*/ 14 h 289"/>
                <a:gd name="T10" fmla="*/ 484 w 927"/>
                <a:gd name="T11" fmla="*/ 3 h 289"/>
                <a:gd name="T12" fmla="*/ 513 w 927"/>
                <a:gd name="T13" fmla="*/ 0 h 289"/>
                <a:gd name="T14" fmla="*/ 522 w 927"/>
                <a:gd name="T15" fmla="*/ 3 h 289"/>
                <a:gd name="T16" fmla="*/ 530 w 927"/>
                <a:gd name="T17" fmla="*/ 7 h 289"/>
                <a:gd name="T18" fmla="*/ 539 w 927"/>
                <a:gd name="T19" fmla="*/ 9 h 289"/>
                <a:gd name="T20" fmla="*/ 848 w 927"/>
                <a:gd name="T21" fmla="*/ 52 h 289"/>
                <a:gd name="T22" fmla="*/ 855 w 927"/>
                <a:gd name="T23" fmla="*/ 76 h 289"/>
                <a:gd name="T24" fmla="*/ 868 w 927"/>
                <a:gd name="T25" fmla="*/ 104 h 289"/>
                <a:gd name="T26" fmla="*/ 904 w 927"/>
                <a:gd name="T27" fmla="*/ 166 h 289"/>
                <a:gd name="T28" fmla="*/ 919 w 927"/>
                <a:gd name="T29" fmla="*/ 195 h 289"/>
                <a:gd name="T30" fmla="*/ 927 w 927"/>
                <a:gd name="T31" fmla="*/ 221 h 289"/>
                <a:gd name="T32" fmla="*/ 927 w 927"/>
                <a:gd name="T33" fmla="*/ 231 h 289"/>
                <a:gd name="T34" fmla="*/ 923 w 927"/>
                <a:gd name="T35" fmla="*/ 240 h 289"/>
                <a:gd name="T36" fmla="*/ 916 w 927"/>
                <a:gd name="T37" fmla="*/ 247 h 289"/>
                <a:gd name="T38" fmla="*/ 905 w 927"/>
                <a:gd name="T39" fmla="*/ 253 h 289"/>
                <a:gd name="T40" fmla="*/ 864 w 927"/>
                <a:gd name="T41" fmla="*/ 263 h 289"/>
                <a:gd name="T42" fmla="*/ 817 w 927"/>
                <a:gd name="T43" fmla="*/ 271 h 289"/>
                <a:gd name="T44" fmla="*/ 710 w 927"/>
                <a:gd name="T45" fmla="*/ 282 h 289"/>
                <a:gd name="T46" fmla="*/ 591 w 927"/>
                <a:gd name="T47" fmla="*/ 287 h 289"/>
                <a:gd name="T48" fmla="*/ 467 w 927"/>
                <a:gd name="T49" fmla="*/ 289 h 289"/>
                <a:gd name="T50" fmla="*/ 342 w 927"/>
                <a:gd name="T51" fmla="*/ 284 h 289"/>
                <a:gd name="T52" fmla="*/ 223 w 927"/>
                <a:gd name="T53" fmla="*/ 274 h 289"/>
                <a:gd name="T54" fmla="*/ 113 w 927"/>
                <a:gd name="T55" fmla="*/ 262 h 289"/>
                <a:gd name="T56" fmla="*/ 20 w 927"/>
                <a:gd name="T57" fmla="*/ 245 h 289"/>
                <a:gd name="T58" fmla="*/ 9 w 927"/>
                <a:gd name="T59" fmla="*/ 241 h 289"/>
                <a:gd name="T60" fmla="*/ 4 w 927"/>
                <a:gd name="T61" fmla="*/ 236 h 289"/>
                <a:gd name="T62" fmla="*/ 0 w 927"/>
                <a:gd name="T63" fmla="*/ 229 h 289"/>
                <a:gd name="T64" fmla="*/ 0 w 927"/>
                <a:gd name="T65" fmla="*/ 220 h 289"/>
                <a:gd name="T66" fmla="*/ 7 w 927"/>
                <a:gd name="T67" fmla="*/ 200 h 289"/>
                <a:gd name="T68" fmla="*/ 23 w 927"/>
                <a:gd name="T69" fmla="*/ 177 h 289"/>
                <a:gd name="T70" fmla="*/ 44 w 927"/>
                <a:gd name="T71" fmla="*/ 155 h 289"/>
                <a:gd name="T72" fmla="*/ 69 w 927"/>
                <a:gd name="T73" fmla="*/ 135 h 289"/>
                <a:gd name="T74" fmla="*/ 94 w 927"/>
                <a:gd name="T75" fmla="*/ 118 h 289"/>
                <a:gd name="T76" fmla="*/ 118 w 927"/>
                <a:gd name="T77" fmla="*/ 109 h 2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7"/>
                <a:gd name="T118" fmla="*/ 0 h 289"/>
                <a:gd name="T119" fmla="*/ 927 w 927"/>
                <a:gd name="T120" fmla="*/ 289 h 28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7" h="289">
                  <a:moveTo>
                    <a:pt x="118" y="109"/>
                  </a:moveTo>
                  <a:lnTo>
                    <a:pt x="141" y="106"/>
                  </a:lnTo>
                  <a:lnTo>
                    <a:pt x="164" y="102"/>
                  </a:lnTo>
                  <a:lnTo>
                    <a:pt x="188" y="97"/>
                  </a:lnTo>
                  <a:lnTo>
                    <a:pt x="213" y="89"/>
                  </a:lnTo>
                  <a:lnTo>
                    <a:pt x="262" y="73"/>
                  </a:lnTo>
                  <a:lnTo>
                    <a:pt x="313" y="55"/>
                  </a:lnTo>
                  <a:lnTo>
                    <a:pt x="363" y="36"/>
                  </a:lnTo>
                  <a:lnTo>
                    <a:pt x="412" y="20"/>
                  </a:lnTo>
                  <a:lnTo>
                    <a:pt x="437" y="14"/>
                  </a:lnTo>
                  <a:lnTo>
                    <a:pt x="461" y="8"/>
                  </a:lnTo>
                  <a:lnTo>
                    <a:pt x="484" y="3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1"/>
                  </a:lnTo>
                  <a:lnTo>
                    <a:pt x="522" y="3"/>
                  </a:lnTo>
                  <a:lnTo>
                    <a:pt x="527" y="5"/>
                  </a:lnTo>
                  <a:lnTo>
                    <a:pt x="530" y="7"/>
                  </a:lnTo>
                  <a:lnTo>
                    <a:pt x="535" y="8"/>
                  </a:lnTo>
                  <a:lnTo>
                    <a:pt x="539" y="9"/>
                  </a:lnTo>
                  <a:lnTo>
                    <a:pt x="546" y="9"/>
                  </a:lnTo>
                  <a:lnTo>
                    <a:pt x="848" y="52"/>
                  </a:lnTo>
                  <a:lnTo>
                    <a:pt x="850" y="63"/>
                  </a:lnTo>
                  <a:lnTo>
                    <a:pt x="855" y="76"/>
                  </a:lnTo>
                  <a:lnTo>
                    <a:pt x="861" y="90"/>
                  </a:lnTo>
                  <a:lnTo>
                    <a:pt x="868" y="104"/>
                  </a:lnTo>
                  <a:lnTo>
                    <a:pt x="886" y="136"/>
                  </a:lnTo>
                  <a:lnTo>
                    <a:pt x="904" y="166"/>
                  </a:lnTo>
                  <a:lnTo>
                    <a:pt x="913" y="182"/>
                  </a:lnTo>
                  <a:lnTo>
                    <a:pt x="919" y="195"/>
                  </a:lnTo>
                  <a:lnTo>
                    <a:pt x="924" y="209"/>
                  </a:lnTo>
                  <a:lnTo>
                    <a:pt x="927" y="221"/>
                  </a:lnTo>
                  <a:lnTo>
                    <a:pt x="927" y="227"/>
                  </a:lnTo>
                  <a:lnTo>
                    <a:pt x="927" y="231"/>
                  </a:lnTo>
                  <a:lnTo>
                    <a:pt x="925" y="237"/>
                  </a:lnTo>
                  <a:lnTo>
                    <a:pt x="923" y="240"/>
                  </a:lnTo>
                  <a:lnTo>
                    <a:pt x="921" y="245"/>
                  </a:lnTo>
                  <a:lnTo>
                    <a:pt x="916" y="247"/>
                  </a:lnTo>
                  <a:lnTo>
                    <a:pt x="912" y="250"/>
                  </a:lnTo>
                  <a:lnTo>
                    <a:pt x="905" y="253"/>
                  </a:lnTo>
                  <a:lnTo>
                    <a:pt x="885" y="257"/>
                  </a:lnTo>
                  <a:lnTo>
                    <a:pt x="864" y="263"/>
                  </a:lnTo>
                  <a:lnTo>
                    <a:pt x="840" y="266"/>
                  </a:lnTo>
                  <a:lnTo>
                    <a:pt x="817" y="271"/>
                  </a:lnTo>
                  <a:lnTo>
                    <a:pt x="765" y="277"/>
                  </a:lnTo>
                  <a:lnTo>
                    <a:pt x="710" y="282"/>
                  </a:lnTo>
                  <a:lnTo>
                    <a:pt x="652" y="286"/>
                  </a:lnTo>
                  <a:lnTo>
                    <a:pt x="591" y="287"/>
                  </a:lnTo>
                  <a:lnTo>
                    <a:pt x="529" y="289"/>
                  </a:lnTo>
                  <a:lnTo>
                    <a:pt x="467" y="289"/>
                  </a:lnTo>
                  <a:lnTo>
                    <a:pt x="405" y="286"/>
                  </a:lnTo>
                  <a:lnTo>
                    <a:pt x="342" y="284"/>
                  </a:lnTo>
                  <a:lnTo>
                    <a:pt x="281" y="280"/>
                  </a:lnTo>
                  <a:lnTo>
                    <a:pt x="223" y="274"/>
                  </a:lnTo>
                  <a:lnTo>
                    <a:pt x="165" y="268"/>
                  </a:lnTo>
                  <a:lnTo>
                    <a:pt x="113" y="262"/>
                  </a:lnTo>
                  <a:lnTo>
                    <a:pt x="63" y="254"/>
                  </a:lnTo>
                  <a:lnTo>
                    <a:pt x="20" y="245"/>
                  </a:lnTo>
                  <a:lnTo>
                    <a:pt x="14" y="244"/>
                  </a:lnTo>
                  <a:lnTo>
                    <a:pt x="9" y="241"/>
                  </a:lnTo>
                  <a:lnTo>
                    <a:pt x="6" y="239"/>
                  </a:lnTo>
                  <a:lnTo>
                    <a:pt x="4" y="236"/>
                  </a:lnTo>
                  <a:lnTo>
                    <a:pt x="2" y="232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3" y="211"/>
                  </a:lnTo>
                  <a:lnTo>
                    <a:pt x="7" y="200"/>
                  </a:lnTo>
                  <a:lnTo>
                    <a:pt x="14" y="190"/>
                  </a:lnTo>
                  <a:lnTo>
                    <a:pt x="23" y="177"/>
                  </a:lnTo>
                  <a:lnTo>
                    <a:pt x="33" y="166"/>
                  </a:lnTo>
                  <a:lnTo>
                    <a:pt x="44" y="155"/>
                  </a:lnTo>
                  <a:lnTo>
                    <a:pt x="55" y="145"/>
                  </a:lnTo>
                  <a:lnTo>
                    <a:pt x="69" y="135"/>
                  </a:lnTo>
                  <a:lnTo>
                    <a:pt x="81" y="126"/>
                  </a:lnTo>
                  <a:lnTo>
                    <a:pt x="94" y="118"/>
                  </a:lnTo>
                  <a:lnTo>
                    <a:pt x="106" y="112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98" name="Freeform 44"/>
            <p:cNvSpPr>
              <a:spLocks/>
            </p:cNvSpPr>
            <p:nvPr/>
          </p:nvSpPr>
          <p:spPr bwMode="auto">
            <a:xfrm>
              <a:off x="3227" y="3672"/>
              <a:ext cx="231" cy="72"/>
            </a:xfrm>
            <a:custGeom>
              <a:avLst/>
              <a:gdLst>
                <a:gd name="T0" fmla="*/ 141 w 927"/>
                <a:gd name="T1" fmla="*/ 106 h 289"/>
                <a:gd name="T2" fmla="*/ 188 w 927"/>
                <a:gd name="T3" fmla="*/ 97 h 289"/>
                <a:gd name="T4" fmla="*/ 262 w 927"/>
                <a:gd name="T5" fmla="*/ 73 h 289"/>
                <a:gd name="T6" fmla="*/ 363 w 927"/>
                <a:gd name="T7" fmla="*/ 36 h 289"/>
                <a:gd name="T8" fmla="*/ 437 w 927"/>
                <a:gd name="T9" fmla="*/ 14 h 289"/>
                <a:gd name="T10" fmla="*/ 484 w 927"/>
                <a:gd name="T11" fmla="*/ 3 h 289"/>
                <a:gd name="T12" fmla="*/ 513 w 927"/>
                <a:gd name="T13" fmla="*/ 0 h 289"/>
                <a:gd name="T14" fmla="*/ 522 w 927"/>
                <a:gd name="T15" fmla="*/ 3 h 289"/>
                <a:gd name="T16" fmla="*/ 530 w 927"/>
                <a:gd name="T17" fmla="*/ 7 h 289"/>
                <a:gd name="T18" fmla="*/ 539 w 927"/>
                <a:gd name="T19" fmla="*/ 9 h 289"/>
                <a:gd name="T20" fmla="*/ 848 w 927"/>
                <a:gd name="T21" fmla="*/ 52 h 289"/>
                <a:gd name="T22" fmla="*/ 855 w 927"/>
                <a:gd name="T23" fmla="*/ 76 h 289"/>
                <a:gd name="T24" fmla="*/ 868 w 927"/>
                <a:gd name="T25" fmla="*/ 104 h 289"/>
                <a:gd name="T26" fmla="*/ 904 w 927"/>
                <a:gd name="T27" fmla="*/ 166 h 289"/>
                <a:gd name="T28" fmla="*/ 919 w 927"/>
                <a:gd name="T29" fmla="*/ 195 h 289"/>
                <a:gd name="T30" fmla="*/ 927 w 927"/>
                <a:gd name="T31" fmla="*/ 221 h 289"/>
                <a:gd name="T32" fmla="*/ 927 w 927"/>
                <a:gd name="T33" fmla="*/ 231 h 289"/>
                <a:gd name="T34" fmla="*/ 923 w 927"/>
                <a:gd name="T35" fmla="*/ 240 h 289"/>
                <a:gd name="T36" fmla="*/ 916 w 927"/>
                <a:gd name="T37" fmla="*/ 247 h 289"/>
                <a:gd name="T38" fmla="*/ 905 w 927"/>
                <a:gd name="T39" fmla="*/ 253 h 289"/>
                <a:gd name="T40" fmla="*/ 864 w 927"/>
                <a:gd name="T41" fmla="*/ 263 h 289"/>
                <a:gd name="T42" fmla="*/ 817 w 927"/>
                <a:gd name="T43" fmla="*/ 271 h 289"/>
                <a:gd name="T44" fmla="*/ 710 w 927"/>
                <a:gd name="T45" fmla="*/ 282 h 289"/>
                <a:gd name="T46" fmla="*/ 591 w 927"/>
                <a:gd name="T47" fmla="*/ 287 h 289"/>
                <a:gd name="T48" fmla="*/ 467 w 927"/>
                <a:gd name="T49" fmla="*/ 289 h 289"/>
                <a:gd name="T50" fmla="*/ 342 w 927"/>
                <a:gd name="T51" fmla="*/ 284 h 289"/>
                <a:gd name="T52" fmla="*/ 223 w 927"/>
                <a:gd name="T53" fmla="*/ 274 h 289"/>
                <a:gd name="T54" fmla="*/ 113 w 927"/>
                <a:gd name="T55" fmla="*/ 262 h 289"/>
                <a:gd name="T56" fmla="*/ 20 w 927"/>
                <a:gd name="T57" fmla="*/ 245 h 289"/>
                <a:gd name="T58" fmla="*/ 9 w 927"/>
                <a:gd name="T59" fmla="*/ 241 h 289"/>
                <a:gd name="T60" fmla="*/ 4 w 927"/>
                <a:gd name="T61" fmla="*/ 236 h 289"/>
                <a:gd name="T62" fmla="*/ 0 w 927"/>
                <a:gd name="T63" fmla="*/ 229 h 289"/>
                <a:gd name="T64" fmla="*/ 0 w 927"/>
                <a:gd name="T65" fmla="*/ 220 h 289"/>
                <a:gd name="T66" fmla="*/ 7 w 927"/>
                <a:gd name="T67" fmla="*/ 200 h 289"/>
                <a:gd name="T68" fmla="*/ 23 w 927"/>
                <a:gd name="T69" fmla="*/ 177 h 289"/>
                <a:gd name="T70" fmla="*/ 44 w 927"/>
                <a:gd name="T71" fmla="*/ 155 h 289"/>
                <a:gd name="T72" fmla="*/ 69 w 927"/>
                <a:gd name="T73" fmla="*/ 135 h 289"/>
                <a:gd name="T74" fmla="*/ 94 w 927"/>
                <a:gd name="T75" fmla="*/ 118 h 289"/>
                <a:gd name="T76" fmla="*/ 118 w 927"/>
                <a:gd name="T77" fmla="*/ 109 h 2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7"/>
                <a:gd name="T118" fmla="*/ 0 h 289"/>
                <a:gd name="T119" fmla="*/ 927 w 927"/>
                <a:gd name="T120" fmla="*/ 289 h 28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7" h="289">
                  <a:moveTo>
                    <a:pt x="118" y="109"/>
                  </a:moveTo>
                  <a:lnTo>
                    <a:pt x="141" y="106"/>
                  </a:lnTo>
                  <a:lnTo>
                    <a:pt x="164" y="102"/>
                  </a:lnTo>
                  <a:lnTo>
                    <a:pt x="188" y="97"/>
                  </a:lnTo>
                  <a:lnTo>
                    <a:pt x="213" y="89"/>
                  </a:lnTo>
                  <a:lnTo>
                    <a:pt x="262" y="73"/>
                  </a:lnTo>
                  <a:lnTo>
                    <a:pt x="313" y="55"/>
                  </a:lnTo>
                  <a:lnTo>
                    <a:pt x="363" y="36"/>
                  </a:lnTo>
                  <a:lnTo>
                    <a:pt x="412" y="20"/>
                  </a:lnTo>
                  <a:lnTo>
                    <a:pt x="437" y="14"/>
                  </a:lnTo>
                  <a:lnTo>
                    <a:pt x="461" y="8"/>
                  </a:lnTo>
                  <a:lnTo>
                    <a:pt x="484" y="3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1"/>
                  </a:lnTo>
                  <a:lnTo>
                    <a:pt x="522" y="3"/>
                  </a:lnTo>
                  <a:lnTo>
                    <a:pt x="527" y="5"/>
                  </a:lnTo>
                  <a:lnTo>
                    <a:pt x="530" y="7"/>
                  </a:lnTo>
                  <a:lnTo>
                    <a:pt x="535" y="8"/>
                  </a:lnTo>
                  <a:lnTo>
                    <a:pt x="539" y="9"/>
                  </a:lnTo>
                  <a:lnTo>
                    <a:pt x="546" y="9"/>
                  </a:lnTo>
                  <a:lnTo>
                    <a:pt x="848" y="52"/>
                  </a:lnTo>
                  <a:lnTo>
                    <a:pt x="850" y="63"/>
                  </a:lnTo>
                  <a:lnTo>
                    <a:pt x="855" y="76"/>
                  </a:lnTo>
                  <a:lnTo>
                    <a:pt x="861" y="90"/>
                  </a:lnTo>
                  <a:lnTo>
                    <a:pt x="868" y="104"/>
                  </a:lnTo>
                  <a:lnTo>
                    <a:pt x="886" y="136"/>
                  </a:lnTo>
                  <a:lnTo>
                    <a:pt x="904" y="166"/>
                  </a:lnTo>
                  <a:lnTo>
                    <a:pt x="913" y="182"/>
                  </a:lnTo>
                  <a:lnTo>
                    <a:pt x="919" y="195"/>
                  </a:lnTo>
                  <a:lnTo>
                    <a:pt x="924" y="209"/>
                  </a:lnTo>
                  <a:lnTo>
                    <a:pt x="927" y="221"/>
                  </a:lnTo>
                  <a:lnTo>
                    <a:pt x="927" y="227"/>
                  </a:lnTo>
                  <a:lnTo>
                    <a:pt x="927" y="231"/>
                  </a:lnTo>
                  <a:lnTo>
                    <a:pt x="925" y="237"/>
                  </a:lnTo>
                  <a:lnTo>
                    <a:pt x="923" y="240"/>
                  </a:lnTo>
                  <a:lnTo>
                    <a:pt x="921" y="245"/>
                  </a:lnTo>
                  <a:lnTo>
                    <a:pt x="916" y="247"/>
                  </a:lnTo>
                  <a:lnTo>
                    <a:pt x="912" y="250"/>
                  </a:lnTo>
                  <a:lnTo>
                    <a:pt x="905" y="253"/>
                  </a:lnTo>
                  <a:lnTo>
                    <a:pt x="885" y="257"/>
                  </a:lnTo>
                  <a:lnTo>
                    <a:pt x="864" y="263"/>
                  </a:lnTo>
                  <a:lnTo>
                    <a:pt x="840" y="266"/>
                  </a:lnTo>
                  <a:lnTo>
                    <a:pt x="817" y="271"/>
                  </a:lnTo>
                  <a:lnTo>
                    <a:pt x="765" y="277"/>
                  </a:lnTo>
                  <a:lnTo>
                    <a:pt x="710" y="282"/>
                  </a:lnTo>
                  <a:lnTo>
                    <a:pt x="652" y="286"/>
                  </a:lnTo>
                  <a:lnTo>
                    <a:pt x="591" y="287"/>
                  </a:lnTo>
                  <a:lnTo>
                    <a:pt x="529" y="289"/>
                  </a:lnTo>
                  <a:lnTo>
                    <a:pt x="467" y="289"/>
                  </a:lnTo>
                  <a:lnTo>
                    <a:pt x="405" y="286"/>
                  </a:lnTo>
                  <a:lnTo>
                    <a:pt x="342" y="284"/>
                  </a:lnTo>
                  <a:lnTo>
                    <a:pt x="281" y="280"/>
                  </a:lnTo>
                  <a:lnTo>
                    <a:pt x="223" y="274"/>
                  </a:lnTo>
                  <a:lnTo>
                    <a:pt x="165" y="268"/>
                  </a:lnTo>
                  <a:lnTo>
                    <a:pt x="113" y="262"/>
                  </a:lnTo>
                  <a:lnTo>
                    <a:pt x="63" y="254"/>
                  </a:lnTo>
                  <a:lnTo>
                    <a:pt x="20" y="245"/>
                  </a:lnTo>
                  <a:lnTo>
                    <a:pt x="14" y="244"/>
                  </a:lnTo>
                  <a:lnTo>
                    <a:pt x="9" y="241"/>
                  </a:lnTo>
                  <a:lnTo>
                    <a:pt x="6" y="239"/>
                  </a:lnTo>
                  <a:lnTo>
                    <a:pt x="4" y="236"/>
                  </a:lnTo>
                  <a:lnTo>
                    <a:pt x="2" y="232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3" y="211"/>
                  </a:lnTo>
                  <a:lnTo>
                    <a:pt x="7" y="200"/>
                  </a:lnTo>
                  <a:lnTo>
                    <a:pt x="14" y="190"/>
                  </a:lnTo>
                  <a:lnTo>
                    <a:pt x="23" y="177"/>
                  </a:lnTo>
                  <a:lnTo>
                    <a:pt x="33" y="166"/>
                  </a:lnTo>
                  <a:lnTo>
                    <a:pt x="44" y="155"/>
                  </a:lnTo>
                  <a:lnTo>
                    <a:pt x="55" y="145"/>
                  </a:lnTo>
                  <a:lnTo>
                    <a:pt x="69" y="135"/>
                  </a:lnTo>
                  <a:lnTo>
                    <a:pt x="81" y="126"/>
                  </a:lnTo>
                  <a:lnTo>
                    <a:pt x="94" y="118"/>
                  </a:lnTo>
                  <a:lnTo>
                    <a:pt x="106" y="112"/>
                  </a:lnTo>
                  <a:lnTo>
                    <a:pt x="118" y="109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99" name="Freeform 45"/>
            <p:cNvSpPr>
              <a:spLocks/>
            </p:cNvSpPr>
            <p:nvPr/>
          </p:nvSpPr>
          <p:spPr bwMode="auto">
            <a:xfrm>
              <a:off x="3010" y="3673"/>
              <a:ext cx="215" cy="67"/>
            </a:xfrm>
            <a:custGeom>
              <a:avLst/>
              <a:gdLst>
                <a:gd name="T0" fmla="*/ 165 w 863"/>
                <a:gd name="T1" fmla="*/ 100 h 268"/>
                <a:gd name="T2" fmla="*/ 199 w 863"/>
                <a:gd name="T3" fmla="*/ 91 h 268"/>
                <a:gd name="T4" fmla="*/ 256 w 863"/>
                <a:gd name="T5" fmla="*/ 69 h 268"/>
                <a:gd name="T6" fmla="*/ 334 w 863"/>
                <a:gd name="T7" fmla="*/ 33 h 268"/>
                <a:gd name="T8" fmla="*/ 390 w 863"/>
                <a:gd name="T9" fmla="*/ 11 h 268"/>
                <a:gd name="T10" fmla="*/ 425 w 863"/>
                <a:gd name="T11" fmla="*/ 2 h 268"/>
                <a:gd name="T12" fmla="*/ 452 w 863"/>
                <a:gd name="T13" fmla="*/ 0 h 268"/>
                <a:gd name="T14" fmla="*/ 468 w 863"/>
                <a:gd name="T15" fmla="*/ 2 h 268"/>
                <a:gd name="T16" fmla="*/ 758 w 863"/>
                <a:gd name="T17" fmla="*/ 94 h 268"/>
                <a:gd name="T18" fmla="*/ 763 w 863"/>
                <a:gd name="T19" fmla="*/ 108 h 268"/>
                <a:gd name="T20" fmla="*/ 774 w 863"/>
                <a:gd name="T21" fmla="*/ 124 h 268"/>
                <a:gd name="T22" fmla="*/ 810 w 863"/>
                <a:gd name="T23" fmla="*/ 154 h 268"/>
                <a:gd name="T24" fmla="*/ 829 w 863"/>
                <a:gd name="T25" fmla="*/ 172 h 268"/>
                <a:gd name="T26" fmla="*/ 846 w 863"/>
                <a:gd name="T27" fmla="*/ 192 h 268"/>
                <a:gd name="T28" fmla="*/ 858 w 863"/>
                <a:gd name="T29" fmla="*/ 216 h 268"/>
                <a:gd name="T30" fmla="*/ 861 w 863"/>
                <a:gd name="T31" fmla="*/ 229 h 268"/>
                <a:gd name="T32" fmla="*/ 863 w 863"/>
                <a:gd name="T33" fmla="*/ 244 h 268"/>
                <a:gd name="T34" fmla="*/ 783 w 863"/>
                <a:gd name="T35" fmla="*/ 250 h 268"/>
                <a:gd name="T36" fmla="*/ 672 w 863"/>
                <a:gd name="T37" fmla="*/ 257 h 268"/>
                <a:gd name="T38" fmla="*/ 542 w 863"/>
                <a:gd name="T39" fmla="*/ 263 h 268"/>
                <a:gd name="T40" fmla="*/ 403 w 863"/>
                <a:gd name="T41" fmla="*/ 268 h 268"/>
                <a:gd name="T42" fmla="*/ 267 w 863"/>
                <a:gd name="T43" fmla="*/ 266 h 268"/>
                <a:gd name="T44" fmla="*/ 148 w 863"/>
                <a:gd name="T45" fmla="*/ 260 h 268"/>
                <a:gd name="T46" fmla="*/ 96 w 863"/>
                <a:gd name="T47" fmla="*/ 253 h 268"/>
                <a:gd name="T48" fmla="*/ 55 w 863"/>
                <a:gd name="T49" fmla="*/ 244 h 268"/>
                <a:gd name="T50" fmla="*/ 21 w 863"/>
                <a:gd name="T51" fmla="*/ 233 h 268"/>
                <a:gd name="T52" fmla="*/ 0 w 863"/>
                <a:gd name="T53" fmla="*/ 218 h 268"/>
                <a:gd name="T54" fmla="*/ 12 w 863"/>
                <a:gd name="T55" fmla="*/ 199 h 268"/>
                <a:gd name="T56" fmla="*/ 28 w 863"/>
                <a:gd name="T57" fmla="*/ 181 h 268"/>
                <a:gd name="T58" fmla="*/ 65 w 863"/>
                <a:gd name="T59" fmla="*/ 149 h 268"/>
                <a:gd name="T60" fmla="*/ 105 w 863"/>
                <a:gd name="T61" fmla="*/ 123 h 268"/>
                <a:gd name="T62" fmla="*/ 149 w 863"/>
                <a:gd name="T63" fmla="*/ 101 h 2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3"/>
                <a:gd name="T97" fmla="*/ 0 h 268"/>
                <a:gd name="T98" fmla="*/ 863 w 863"/>
                <a:gd name="T99" fmla="*/ 268 h 2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3" h="268">
                  <a:moveTo>
                    <a:pt x="149" y="101"/>
                  </a:moveTo>
                  <a:lnTo>
                    <a:pt x="165" y="100"/>
                  </a:lnTo>
                  <a:lnTo>
                    <a:pt x="181" y="97"/>
                  </a:lnTo>
                  <a:lnTo>
                    <a:pt x="199" y="91"/>
                  </a:lnTo>
                  <a:lnTo>
                    <a:pt x="219" y="86"/>
                  </a:lnTo>
                  <a:lnTo>
                    <a:pt x="256" y="69"/>
                  </a:lnTo>
                  <a:lnTo>
                    <a:pt x="295" y="51"/>
                  </a:lnTo>
                  <a:lnTo>
                    <a:pt x="334" y="33"/>
                  </a:lnTo>
                  <a:lnTo>
                    <a:pt x="371" y="16"/>
                  </a:lnTo>
                  <a:lnTo>
                    <a:pt x="390" y="11"/>
                  </a:lnTo>
                  <a:lnTo>
                    <a:pt x="408" y="5"/>
                  </a:lnTo>
                  <a:lnTo>
                    <a:pt x="425" y="2"/>
                  </a:lnTo>
                  <a:lnTo>
                    <a:pt x="441" y="0"/>
                  </a:lnTo>
                  <a:lnTo>
                    <a:pt x="452" y="0"/>
                  </a:lnTo>
                  <a:lnTo>
                    <a:pt x="460" y="2"/>
                  </a:lnTo>
                  <a:lnTo>
                    <a:pt x="468" y="2"/>
                  </a:lnTo>
                  <a:lnTo>
                    <a:pt x="480" y="2"/>
                  </a:lnTo>
                  <a:lnTo>
                    <a:pt x="758" y="94"/>
                  </a:lnTo>
                  <a:lnTo>
                    <a:pt x="760" y="101"/>
                  </a:lnTo>
                  <a:lnTo>
                    <a:pt x="763" y="108"/>
                  </a:lnTo>
                  <a:lnTo>
                    <a:pt x="767" y="116"/>
                  </a:lnTo>
                  <a:lnTo>
                    <a:pt x="774" y="124"/>
                  </a:lnTo>
                  <a:lnTo>
                    <a:pt x="791" y="138"/>
                  </a:lnTo>
                  <a:lnTo>
                    <a:pt x="810" y="154"/>
                  </a:lnTo>
                  <a:lnTo>
                    <a:pt x="820" y="163"/>
                  </a:lnTo>
                  <a:lnTo>
                    <a:pt x="829" y="172"/>
                  </a:lnTo>
                  <a:lnTo>
                    <a:pt x="838" y="181"/>
                  </a:lnTo>
                  <a:lnTo>
                    <a:pt x="846" y="192"/>
                  </a:lnTo>
                  <a:lnTo>
                    <a:pt x="853" y="204"/>
                  </a:lnTo>
                  <a:lnTo>
                    <a:pt x="858" y="216"/>
                  </a:lnTo>
                  <a:lnTo>
                    <a:pt x="859" y="223"/>
                  </a:lnTo>
                  <a:lnTo>
                    <a:pt x="861" y="229"/>
                  </a:lnTo>
                  <a:lnTo>
                    <a:pt x="862" y="236"/>
                  </a:lnTo>
                  <a:lnTo>
                    <a:pt x="863" y="244"/>
                  </a:lnTo>
                  <a:lnTo>
                    <a:pt x="827" y="246"/>
                  </a:lnTo>
                  <a:lnTo>
                    <a:pt x="783" y="250"/>
                  </a:lnTo>
                  <a:lnTo>
                    <a:pt x="730" y="253"/>
                  </a:lnTo>
                  <a:lnTo>
                    <a:pt x="672" y="257"/>
                  </a:lnTo>
                  <a:lnTo>
                    <a:pt x="608" y="261"/>
                  </a:lnTo>
                  <a:lnTo>
                    <a:pt x="542" y="263"/>
                  </a:lnTo>
                  <a:lnTo>
                    <a:pt x="472" y="266"/>
                  </a:lnTo>
                  <a:lnTo>
                    <a:pt x="403" y="268"/>
                  </a:lnTo>
                  <a:lnTo>
                    <a:pt x="334" y="268"/>
                  </a:lnTo>
                  <a:lnTo>
                    <a:pt x="267" y="266"/>
                  </a:lnTo>
                  <a:lnTo>
                    <a:pt x="205" y="264"/>
                  </a:lnTo>
                  <a:lnTo>
                    <a:pt x="148" y="260"/>
                  </a:lnTo>
                  <a:lnTo>
                    <a:pt x="121" y="256"/>
                  </a:lnTo>
                  <a:lnTo>
                    <a:pt x="96" y="253"/>
                  </a:lnTo>
                  <a:lnTo>
                    <a:pt x="75" y="250"/>
                  </a:lnTo>
                  <a:lnTo>
                    <a:pt x="55" y="244"/>
                  </a:lnTo>
                  <a:lnTo>
                    <a:pt x="37" y="238"/>
                  </a:lnTo>
                  <a:lnTo>
                    <a:pt x="21" y="233"/>
                  </a:lnTo>
                  <a:lnTo>
                    <a:pt x="9" y="226"/>
                  </a:lnTo>
                  <a:lnTo>
                    <a:pt x="0" y="218"/>
                  </a:lnTo>
                  <a:lnTo>
                    <a:pt x="5" y="208"/>
                  </a:lnTo>
                  <a:lnTo>
                    <a:pt x="12" y="199"/>
                  </a:lnTo>
                  <a:lnTo>
                    <a:pt x="20" y="190"/>
                  </a:lnTo>
                  <a:lnTo>
                    <a:pt x="28" y="181"/>
                  </a:lnTo>
                  <a:lnTo>
                    <a:pt x="46" y="164"/>
                  </a:lnTo>
                  <a:lnTo>
                    <a:pt x="65" y="149"/>
                  </a:lnTo>
                  <a:lnTo>
                    <a:pt x="85" y="135"/>
                  </a:lnTo>
                  <a:lnTo>
                    <a:pt x="105" y="123"/>
                  </a:lnTo>
                  <a:lnTo>
                    <a:pt x="128" y="112"/>
                  </a:lnTo>
                  <a:lnTo>
                    <a:pt x="149" y="101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00" name="Freeform 46"/>
            <p:cNvSpPr>
              <a:spLocks/>
            </p:cNvSpPr>
            <p:nvPr/>
          </p:nvSpPr>
          <p:spPr bwMode="auto">
            <a:xfrm>
              <a:off x="3010" y="3673"/>
              <a:ext cx="215" cy="67"/>
            </a:xfrm>
            <a:custGeom>
              <a:avLst/>
              <a:gdLst>
                <a:gd name="T0" fmla="*/ 165 w 863"/>
                <a:gd name="T1" fmla="*/ 100 h 268"/>
                <a:gd name="T2" fmla="*/ 199 w 863"/>
                <a:gd name="T3" fmla="*/ 91 h 268"/>
                <a:gd name="T4" fmla="*/ 256 w 863"/>
                <a:gd name="T5" fmla="*/ 69 h 268"/>
                <a:gd name="T6" fmla="*/ 334 w 863"/>
                <a:gd name="T7" fmla="*/ 33 h 268"/>
                <a:gd name="T8" fmla="*/ 390 w 863"/>
                <a:gd name="T9" fmla="*/ 11 h 268"/>
                <a:gd name="T10" fmla="*/ 425 w 863"/>
                <a:gd name="T11" fmla="*/ 2 h 268"/>
                <a:gd name="T12" fmla="*/ 452 w 863"/>
                <a:gd name="T13" fmla="*/ 0 h 268"/>
                <a:gd name="T14" fmla="*/ 468 w 863"/>
                <a:gd name="T15" fmla="*/ 2 h 268"/>
                <a:gd name="T16" fmla="*/ 758 w 863"/>
                <a:gd name="T17" fmla="*/ 94 h 268"/>
                <a:gd name="T18" fmla="*/ 763 w 863"/>
                <a:gd name="T19" fmla="*/ 108 h 268"/>
                <a:gd name="T20" fmla="*/ 774 w 863"/>
                <a:gd name="T21" fmla="*/ 124 h 268"/>
                <a:gd name="T22" fmla="*/ 810 w 863"/>
                <a:gd name="T23" fmla="*/ 154 h 268"/>
                <a:gd name="T24" fmla="*/ 829 w 863"/>
                <a:gd name="T25" fmla="*/ 172 h 268"/>
                <a:gd name="T26" fmla="*/ 846 w 863"/>
                <a:gd name="T27" fmla="*/ 192 h 268"/>
                <a:gd name="T28" fmla="*/ 858 w 863"/>
                <a:gd name="T29" fmla="*/ 216 h 268"/>
                <a:gd name="T30" fmla="*/ 861 w 863"/>
                <a:gd name="T31" fmla="*/ 229 h 268"/>
                <a:gd name="T32" fmla="*/ 863 w 863"/>
                <a:gd name="T33" fmla="*/ 244 h 268"/>
                <a:gd name="T34" fmla="*/ 783 w 863"/>
                <a:gd name="T35" fmla="*/ 250 h 268"/>
                <a:gd name="T36" fmla="*/ 672 w 863"/>
                <a:gd name="T37" fmla="*/ 257 h 268"/>
                <a:gd name="T38" fmla="*/ 542 w 863"/>
                <a:gd name="T39" fmla="*/ 263 h 268"/>
                <a:gd name="T40" fmla="*/ 403 w 863"/>
                <a:gd name="T41" fmla="*/ 268 h 268"/>
                <a:gd name="T42" fmla="*/ 267 w 863"/>
                <a:gd name="T43" fmla="*/ 266 h 268"/>
                <a:gd name="T44" fmla="*/ 148 w 863"/>
                <a:gd name="T45" fmla="*/ 260 h 268"/>
                <a:gd name="T46" fmla="*/ 96 w 863"/>
                <a:gd name="T47" fmla="*/ 253 h 268"/>
                <a:gd name="T48" fmla="*/ 55 w 863"/>
                <a:gd name="T49" fmla="*/ 244 h 268"/>
                <a:gd name="T50" fmla="*/ 21 w 863"/>
                <a:gd name="T51" fmla="*/ 233 h 268"/>
                <a:gd name="T52" fmla="*/ 0 w 863"/>
                <a:gd name="T53" fmla="*/ 218 h 268"/>
                <a:gd name="T54" fmla="*/ 12 w 863"/>
                <a:gd name="T55" fmla="*/ 199 h 268"/>
                <a:gd name="T56" fmla="*/ 28 w 863"/>
                <a:gd name="T57" fmla="*/ 181 h 268"/>
                <a:gd name="T58" fmla="*/ 65 w 863"/>
                <a:gd name="T59" fmla="*/ 149 h 268"/>
                <a:gd name="T60" fmla="*/ 105 w 863"/>
                <a:gd name="T61" fmla="*/ 123 h 268"/>
                <a:gd name="T62" fmla="*/ 149 w 863"/>
                <a:gd name="T63" fmla="*/ 101 h 2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3"/>
                <a:gd name="T97" fmla="*/ 0 h 268"/>
                <a:gd name="T98" fmla="*/ 863 w 863"/>
                <a:gd name="T99" fmla="*/ 268 h 2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3" h="268">
                  <a:moveTo>
                    <a:pt x="149" y="101"/>
                  </a:moveTo>
                  <a:lnTo>
                    <a:pt x="165" y="100"/>
                  </a:lnTo>
                  <a:lnTo>
                    <a:pt x="181" y="97"/>
                  </a:lnTo>
                  <a:lnTo>
                    <a:pt x="199" y="91"/>
                  </a:lnTo>
                  <a:lnTo>
                    <a:pt x="219" y="86"/>
                  </a:lnTo>
                  <a:lnTo>
                    <a:pt x="256" y="69"/>
                  </a:lnTo>
                  <a:lnTo>
                    <a:pt x="295" y="51"/>
                  </a:lnTo>
                  <a:lnTo>
                    <a:pt x="334" y="33"/>
                  </a:lnTo>
                  <a:lnTo>
                    <a:pt x="371" y="16"/>
                  </a:lnTo>
                  <a:lnTo>
                    <a:pt x="390" y="11"/>
                  </a:lnTo>
                  <a:lnTo>
                    <a:pt x="408" y="5"/>
                  </a:lnTo>
                  <a:lnTo>
                    <a:pt x="425" y="2"/>
                  </a:lnTo>
                  <a:lnTo>
                    <a:pt x="441" y="0"/>
                  </a:lnTo>
                  <a:lnTo>
                    <a:pt x="452" y="0"/>
                  </a:lnTo>
                  <a:lnTo>
                    <a:pt x="460" y="2"/>
                  </a:lnTo>
                  <a:lnTo>
                    <a:pt x="468" y="2"/>
                  </a:lnTo>
                  <a:lnTo>
                    <a:pt x="480" y="2"/>
                  </a:lnTo>
                  <a:lnTo>
                    <a:pt x="758" y="94"/>
                  </a:lnTo>
                  <a:lnTo>
                    <a:pt x="760" y="101"/>
                  </a:lnTo>
                  <a:lnTo>
                    <a:pt x="763" y="108"/>
                  </a:lnTo>
                  <a:lnTo>
                    <a:pt x="767" y="116"/>
                  </a:lnTo>
                  <a:lnTo>
                    <a:pt x="774" y="124"/>
                  </a:lnTo>
                  <a:lnTo>
                    <a:pt x="791" y="138"/>
                  </a:lnTo>
                  <a:lnTo>
                    <a:pt x="810" y="154"/>
                  </a:lnTo>
                  <a:lnTo>
                    <a:pt x="820" y="163"/>
                  </a:lnTo>
                  <a:lnTo>
                    <a:pt x="829" y="172"/>
                  </a:lnTo>
                  <a:lnTo>
                    <a:pt x="838" y="181"/>
                  </a:lnTo>
                  <a:lnTo>
                    <a:pt x="846" y="192"/>
                  </a:lnTo>
                  <a:lnTo>
                    <a:pt x="853" y="204"/>
                  </a:lnTo>
                  <a:lnTo>
                    <a:pt x="858" y="216"/>
                  </a:lnTo>
                  <a:lnTo>
                    <a:pt x="859" y="223"/>
                  </a:lnTo>
                  <a:lnTo>
                    <a:pt x="861" y="229"/>
                  </a:lnTo>
                  <a:lnTo>
                    <a:pt x="862" y="236"/>
                  </a:lnTo>
                  <a:lnTo>
                    <a:pt x="863" y="244"/>
                  </a:lnTo>
                  <a:lnTo>
                    <a:pt x="827" y="246"/>
                  </a:lnTo>
                  <a:lnTo>
                    <a:pt x="783" y="250"/>
                  </a:lnTo>
                  <a:lnTo>
                    <a:pt x="730" y="253"/>
                  </a:lnTo>
                  <a:lnTo>
                    <a:pt x="672" y="257"/>
                  </a:lnTo>
                  <a:lnTo>
                    <a:pt x="608" y="261"/>
                  </a:lnTo>
                  <a:lnTo>
                    <a:pt x="542" y="263"/>
                  </a:lnTo>
                  <a:lnTo>
                    <a:pt x="472" y="266"/>
                  </a:lnTo>
                  <a:lnTo>
                    <a:pt x="403" y="268"/>
                  </a:lnTo>
                  <a:lnTo>
                    <a:pt x="334" y="268"/>
                  </a:lnTo>
                  <a:lnTo>
                    <a:pt x="267" y="266"/>
                  </a:lnTo>
                  <a:lnTo>
                    <a:pt x="205" y="264"/>
                  </a:lnTo>
                  <a:lnTo>
                    <a:pt x="148" y="260"/>
                  </a:lnTo>
                  <a:lnTo>
                    <a:pt x="121" y="256"/>
                  </a:lnTo>
                  <a:lnTo>
                    <a:pt x="96" y="253"/>
                  </a:lnTo>
                  <a:lnTo>
                    <a:pt x="75" y="250"/>
                  </a:lnTo>
                  <a:lnTo>
                    <a:pt x="55" y="244"/>
                  </a:lnTo>
                  <a:lnTo>
                    <a:pt x="37" y="238"/>
                  </a:lnTo>
                  <a:lnTo>
                    <a:pt x="21" y="233"/>
                  </a:lnTo>
                  <a:lnTo>
                    <a:pt x="9" y="226"/>
                  </a:lnTo>
                  <a:lnTo>
                    <a:pt x="0" y="218"/>
                  </a:lnTo>
                  <a:lnTo>
                    <a:pt x="5" y="208"/>
                  </a:lnTo>
                  <a:lnTo>
                    <a:pt x="12" y="199"/>
                  </a:lnTo>
                  <a:lnTo>
                    <a:pt x="20" y="190"/>
                  </a:lnTo>
                  <a:lnTo>
                    <a:pt x="28" y="181"/>
                  </a:lnTo>
                  <a:lnTo>
                    <a:pt x="46" y="164"/>
                  </a:lnTo>
                  <a:lnTo>
                    <a:pt x="65" y="149"/>
                  </a:lnTo>
                  <a:lnTo>
                    <a:pt x="85" y="135"/>
                  </a:lnTo>
                  <a:lnTo>
                    <a:pt x="105" y="123"/>
                  </a:lnTo>
                  <a:lnTo>
                    <a:pt x="128" y="112"/>
                  </a:lnTo>
                  <a:lnTo>
                    <a:pt x="149" y="10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01" name="Freeform 47"/>
            <p:cNvSpPr>
              <a:spLocks/>
            </p:cNvSpPr>
            <p:nvPr/>
          </p:nvSpPr>
          <p:spPr bwMode="auto">
            <a:xfrm>
              <a:off x="2261" y="3631"/>
              <a:ext cx="293" cy="112"/>
            </a:xfrm>
            <a:custGeom>
              <a:avLst/>
              <a:gdLst>
                <a:gd name="T0" fmla="*/ 25 w 1172"/>
                <a:gd name="T1" fmla="*/ 390 h 450"/>
                <a:gd name="T2" fmla="*/ 16 w 1172"/>
                <a:gd name="T3" fmla="*/ 383 h 450"/>
                <a:gd name="T4" fmla="*/ 9 w 1172"/>
                <a:gd name="T5" fmla="*/ 373 h 450"/>
                <a:gd name="T6" fmla="*/ 3 w 1172"/>
                <a:gd name="T7" fmla="*/ 360 h 450"/>
                <a:gd name="T8" fmla="*/ 1 w 1172"/>
                <a:gd name="T9" fmla="*/ 348 h 450"/>
                <a:gd name="T10" fmla="*/ 0 w 1172"/>
                <a:gd name="T11" fmla="*/ 336 h 450"/>
                <a:gd name="T12" fmla="*/ 2 w 1172"/>
                <a:gd name="T13" fmla="*/ 324 h 450"/>
                <a:gd name="T14" fmla="*/ 8 w 1172"/>
                <a:gd name="T15" fmla="*/ 318 h 450"/>
                <a:gd name="T16" fmla="*/ 89 w 1172"/>
                <a:gd name="T17" fmla="*/ 286 h 450"/>
                <a:gd name="T18" fmla="*/ 213 w 1172"/>
                <a:gd name="T19" fmla="*/ 244 h 450"/>
                <a:gd name="T20" fmla="*/ 300 w 1172"/>
                <a:gd name="T21" fmla="*/ 212 h 450"/>
                <a:gd name="T22" fmla="*/ 384 w 1172"/>
                <a:gd name="T23" fmla="*/ 176 h 450"/>
                <a:gd name="T24" fmla="*/ 444 w 1172"/>
                <a:gd name="T25" fmla="*/ 146 h 450"/>
                <a:gd name="T26" fmla="*/ 484 w 1172"/>
                <a:gd name="T27" fmla="*/ 125 h 450"/>
                <a:gd name="T28" fmla="*/ 520 w 1172"/>
                <a:gd name="T29" fmla="*/ 101 h 450"/>
                <a:gd name="T30" fmla="*/ 554 w 1172"/>
                <a:gd name="T31" fmla="*/ 75 h 450"/>
                <a:gd name="T32" fmla="*/ 586 w 1172"/>
                <a:gd name="T33" fmla="*/ 47 h 450"/>
                <a:gd name="T34" fmla="*/ 615 w 1172"/>
                <a:gd name="T35" fmla="*/ 17 h 450"/>
                <a:gd name="T36" fmla="*/ 639 w 1172"/>
                <a:gd name="T37" fmla="*/ 2 h 450"/>
                <a:gd name="T38" fmla="*/ 673 w 1172"/>
                <a:gd name="T39" fmla="*/ 6 h 450"/>
                <a:gd name="T40" fmla="*/ 685 w 1172"/>
                <a:gd name="T41" fmla="*/ 34 h 450"/>
                <a:gd name="T42" fmla="*/ 690 w 1172"/>
                <a:gd name="T43" fmla="*/ 79 h 450"/>
                <a:gd name="T44" fmla="*/ 702 w 1172"/>
                <a:gd name="T45" fmla="*/ 119 h 450"/>
                <a:gd name="T46" fmla="*/ 719 w 1172"/>
                <a:gd name="T47" fmla="*/ 154 h 450"/>
                <a:gd name="T48" fmla="*/ 742 w 1172"/>
                <a:gd name="T49" fmla="*/ 184 h 450"/>
                <a:gd name="T50" fmla="*/ 769 w 1172"/>
                <a:gd name="T51" fmla="*/ 211 h 450"/>
                <a:gd name="T52" fmla="*/ 800 w 1172"/>
                <a:gd name="T53" fmla="*/ 235 h 450"/>
                <a:gd name="T54" fmla="*/ 835 w 1172"/>
                <a:gd name="T55" fmla="*/ 255 h 450"/>
                <a:gd name="T56" fmla="*/ 890 w 1172"/>
                <a:gd name="T57" fmla="*/ 281 h 450"/>
                <a:gd name="T58" fmla="*/ 970 w 1172"/>
                <a:gd name="T59" fmla="*/ 312 h 450"/>
                <a:gd name="T60" fmla="*/ 1051 w 1172"/>
                <a:gd name="T61" fmla="*/ 342 h 450"/>
                <a:gd name="T62" fmla="*/ 1109 w 1172"/>
                <a:gd name="T63" fmla="*/ 368 h 450"/>
                <a:gd name="T64" fmla="*/ 1145 w 1172"/>
                <a:gd name="T65" fmla="*/ 387 h 450"/>
                <a:gd name="T66" fmla="*/ 1165 w 1172"/>
                <a:gd name="T67" fmla="*/ 407 h 450"/>
                <a:gd name="T68" fmla="*/ 1172 w 1172"/>
                <a:gd name="T69" fmla="*/ 423 h 450"/>
                <a:gd name="T70" fmla="*/ 1172 w 1172"/>
                <a:gd name="T71" fmla="*/ 429 h 450"/>
                <a:gd name="T72" fmla="*/ 1170 w 1172"/>
                <a:gd name="T73" fmla="*/ 431 h 450"/>
                <a:gd name="T74" fmla="*/ 1100 w 1172"/>
                <a:gd name="T75" fmla="*/ 433 h 450"/>
                <a:gd name="T76" fmla="*/ 961 w 1172"/>
                <a:gd name="T77" fmla="*/ 439 h 450"/>
                <a:gd name="T78" fmla="*/ 816 w 1172"/>
                <a:gd name="T79" fmla="*/ 446 h 450"/>
                <a:gd name="T80" fmla="*/ 669 w 1172"/>
                <a:gd name="T81" fmla="*/ 449 h 450"/>
                <a:gd name="T82" fmla="*/ 521 w 1172"/>
                <a:gd name="T83" fmla="*/ 449 h 450"/>
                <a:gd name="T84" fmla="*/ 375 w 1172"/>
                <a:gd name="T85" fmla="*/ 443 h 450"/>
                <a:gd name="T86" fmla="*/ 267 w 1172"/>
                <a:gd name="T87" fmla="*/ 434 h 450"/>
                <a:gd name="T88" fmla="*/ 198 w 1172"/>
                <a:gd name="T89" fmla="*/ 425 h 450"/>
                <a:gd name="T90" fmla="*/ 129 w 1172"/>
                <a:gd name="T91" fmla="*/ 414 h 450"/>
                <a:gd name="T92" fmla="*/ 62 w 1172"/>
                <a:gd name="T93" fmla="*/ 400 h 4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72"/>
                <a:gd name="T142" fmla="*/ 0 h 450"/>
                <a:gd name="T143" fmla="*/ 1172 w 1172"/>
                <a:gd name="T144" fmla="*/ 450 h 4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72" h="450">
                  <a:moveTo>
                    <a:pt x="29" y="392"/>
                  </a:moveTo>
                  <a:lnTo>
                    <a:pt x="25" y="390"/>
                  </a:lnTo>
                  <a:lnTo>
                    <a:pt x="20" y="387"/>
                  </a:lnTo>
                  <a:lnTo>
                    <a:pt x="16" y="383"/>
                  </a:lnTo>
                  <a:lnTo>
                    <a:pt x="12" y="378"/>
                  </a:lnTo>
                  <a:lnTo>
                    <a:pt x="9" y="373"/>
                  </a:lnTo>
                  <a:lnTo>
                    <a:pt x="6" y="367"/>
                  </a:lnTo>
                  <a:lnTo>
                    <a:pt x="3" y="360"/>
                  </a:lnTo>
                  <a:lnTo>
                    <a:pt x="2" y="355"/>
                  </a:lnTo>
                  <a:lnTo>
                    <a:pt x="1" y="348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1" y="330"/>
                  </a:lnTo>
                  <a:lnTo>
                    <a:pt x="2" y="324"/>
                  </a:lnTo>
                  <a:lnTo>
                    <a:pt x="4" y="321"/>
                  </a:lnTo>
                  <a:lnTo>
                    <a:pt x="8" y="318"/>
                  </a:lnTo>
                  <a:lnTo>
                    <a:pt x="12" y="314"/>
                  </a:lnTo>
                  <a:lnTo>
                    <a:pt x="89" y="286"/>
                  </a:lnTo>
                  <a:lnTo>
                    <a:pt x="171" y="258"/>
                  </a:lnTo>
                  <a:lnTo>
                    <a:pt x="213" y="244"/>
                  </a:lnTo>
                  <a:lnTo>
                    <a:pt x="257" y="228"/>
                  </a:lnTo>
                  <a:lnTo>
                    <a:pt x="300" y="212"/>
                  </a:lnTo>
                  <a:lnTo>
                    <a:pt x="342" y="195"/>
                  </a:lnTo>
                  <a:lnTo>
                    <a:pt x="384" y="176"/>
                  </a:lnTo>
                  <a:lnTo>
                    <a:pt x="425" y="157"/>
                  </a:lnTo>
                  <a:lnTo>
                    <a:pt x="444" y="146"/>
                  </a:lnTo>
                  <a:lnTo>
                    <a:pt x="465" y="136"/>
                  </a:lnTo>
                  <a:lnTo>
                    <a:pt x="484" y="125"/>
                  </a:lnTo>
                  <a:lnTo>
                    <a:pt x="502" y="112"/>
                  </a:lnTo>
                  <a:lnTo>
                    <a:pt x="520" y="101"/>
                  </a:lnTo>
                  <a:lnTo>
                    <a:pt x="538" y="88"/>
                  </a:lnTo>
                  <a:lnTo>
                    <a:pt x="554" y="75"/>
                  </a:lnTo>
                  <a:lnTo>
                    <a:pt x="571" y="62"/>
                  </a:lnTo>
                  <a:lnTo>
                    <a:pt x="586" y="47"/>
                  </a:lnTo>
                  <a:lnTo>
                    <a:pt x="602" y="33"/>
                  </a:lnTo>
                  <a:lnTo>
                    <a:pt x="615" y="17"/>
                  </a:lnTo>
                  <a:lnTo>
                    <a:pt x="629" y="0"/>
                  </a:lnTo>
                  <a:lnTo>
                    <a:pt x="639" y="2"/>
                  </a:lnTo>
                  <a:lnTo>
                    <a:pt x="657" y="3"/>
                  </a:lnTo>
                  <a:lnTo>
                    <a:pt x="673" y="6"/>
                  </a:lnTo>
                  <a:lnTo>
                    <a:pt x="685" y="8"/>
                  </a:lnTo>
                  <a:lnTo>
                    <a:pt x="685" y="34"/>
                  </a:lnTo>
                  <a:lnTo>
                    <a:pt x="686" y="57"/>
                  </a:lnTo>
                  <a:lnTo>
                    <a:pt x="690" y="79"/>
                  </a:lnTo>
                  <a:lnTo>
                    <a:pt x="695" y="100"/>
                  </a:lnTo>
                  <a:lnTo>
                    <a:pt x="702" y="119"/>
                  </a:lnTo>
                  <a:lnTo>
                    <a:pt x="709" y="137"/>
                  </a:lnTo>
                  <a:lnTo>
                    <a:pt x="719" y="154"/>
                  </a:lnTo>
                  <a:lnTo>
                    <a:pt x="731" y="170"/>
                  </a:lnTo>
                  <a:lnTo>
                    <a:pt x="742" y="184"/>
                  </a:lnTo>
                  <a:lnTo>
                    <a:pt x="755" y="199"/>
                  </a:lnTo>
                  <a:lnTo>
                    <a:pt x="769" y="211"/>
                  </a:lnTo>
                  <a:lnTo>
                    <a:pt x="785" y="223"/>
                  </a:lnTo>
                  <a:lnTo>
                    <a:pt x="800" y="235"/>
                  </a:lnTo>
                  <a:lnTo>
                    <a:pt x="817" y="245"/>
                  </a:lnTo>
                  <a:lnTo>
                    <a:pt x="835" y="255"/>
                  </a:lnTo>
                  <a:lnTo>
                    <a:pt x="853" y="264"/>
                  </a:lnTo>
                  <a:lnTo>
                    <a:pt x="890" y="281"/>
                  </a:lnTo>
                  <a:lnTo>
                    <a:pt x="929" y="297"/>
                  </a:lnTo>
                  <a:lnTo>
                    <a:pt x="970" y="312"/>
                  </a:lnTo>
                  <a:lnTo>
                    <a:pt x="1010" y="327"/>
                  </a:lnTo>
                  <a:lnTo>
                    <a:pt x="1051" y="342"/>
                  </a:lnTo>
                  <a:lnTo>
                    <a:pt x="1090" y="359"/>
                  </a:lnTo>
                  <a:lnTo>
                    <a:pt x="1109" y="368"/>
                  </a:lnTo>
                  <a:lnTo>
                    <a:pt x="1127" y="377"/>
                  </a:lnTo>
                  <a:lnTo>
                    <a:pt x="1145" y="387"/>
                  </a:lnTo>
                  <a:lnTo>
                    <a:pt x="1162" y="397"/>
                  </a:lnTo>
                  <a:lnTo>
                    <a:pt x="1165" y="407"/>
                  </a:lnTo>
                  <a:lnTo>
                    <a:pt x="1170" y="419"/>
                  </a:lnTo>
                  <a:lnTo>
                    <a:pt x="1172" y="423"/>
                  </a:lnTo>
                  <a:lnTo>
                    <a:pt x="1172" y="428"/>
                  </a:lnTo>
                  <a:lnTo>
                    <a:pt x="1172" y="429"/>
                  </a:lnTo>
                  <a:lnTo>
                    <a:pt x="1171" y="430"/>
                  </a:lnTo>
                  <a:lnTo>
                    <a:pt x="1170" y="431"/>
                  </a:lnTo>
                  <a:lnTo>
                    <a:pt x="1167" y="431"/>
                  </a:lnTo>
                  <a:lnTo>
                    <a:pt x="1100" y="433"/>
                  </a:lnTo>
                  <a:lnTo>
                    <a:pt x="1032" y="437"/>
                  </a:lnTo>
                  <a:lnTo>
                    <a:pt x="961" y="439"/>
                  </a:lnTo>
                  <a:lnTo>
                    <a:pt x="889" y="442"/>
                  </a:lnTo>
                  <a:lnTo>
                    <a:pt x="816" y="446"/>
                  </a:lnTo>
                  <a:lnTo>
                    <a:pt x="743" y="448"/>
                  </a:lnTo>
                  <a:lnTo>
                    <a:pt x="669" y="449"/>
                  </a:lnTo>
                  <a:lnTo>
                    <a:pt x="595" y="450"/>
                  </a:lnTo>
                  <a:lnTo>
                    <a:pt x="521" y="449"/>
                  </a:lnTo>
                  <a:lnTo>
                    <a:pt x="448" y="447"/>
                  </a:lnTo>
                  <a:lnTo>
                    <a:pt x="375" y="443"/>
                  </a:lnTo>
                  <a:lnTo>
                    <a:pt x="303" y="438"/>
                  </a:lnTo>
                  <a:lnTo>
                    <a:pt x="267" y="434"/>
                  </a:lnTo>
                  <a:lnTo>
                    <a:pt x="232" y="430"/>
                  </a:lnTo>
                  <a:lnTo>
                    <a:pt x="198" y="425"/>
                  </a:lnTo>
                  <a:lnTo>
                    <a:pt x="163" y="420"/>
                  </a:lnTo>
                  <a:lnTo>
                    <a:pt x="129" y="414"/>
                  </a:lnTo>
                  <a:lnTo>
                    <a:pt x="95" y="407"/>
                  </a:lnTo>
                  <a:lnTo>
                    <a:pt x="62" y="400"/>
                  </a:lnTo>
                  <a:lnTo>
                    <a:pt x="29" y="392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02" name="Freeform 48"/>
            <p:cNvSpPr>
              <a:spLocks/>
            </p:cNvSpPr>
            <p:nvPr/>
          </p:nvSpPr>
          <p:spPr bwMode="auto">
            <a:xfrm>
              <a:off x="2261" y="3631"/>
              <a:ext cx="293" cy="112"/>
            </a:xfrm>
            <a:custGeom>
              <a:avLst/>
              <a:gdLst>
                <a:gd name="T0" fmla="*/ 25 w 1172"/>
                <a:gd name="T1" fmla="*/ 390 h 450"/>
                <a:gd name="T2" fmla="*/ 16 w 1172"/>
                <a:gd name="T3" fmla="*/ 383 h 450"/>
                <a:gd name="T4" fmla="*/ 9 w 1172"/>
                <a:gd name="T5" fmla="*/ 373 h 450"/>
                <a:gd name="T6" fmla="*/ 3 w 1172"/>
                <a:gd name="T7" fmla="*/ 360 h 450"/>
                <a:gd name="T8" fmla="*/ 1 w 1172"/>
                <a:gd name="T9" fmla="*/ 348 h 450"/>
                <a:gd name="T10" fmla="*/ 0 w 1172"/>
                <a:gd name="T11" fmla="*/ 336 h 450"/>
                <a:gd name="T12" fmla="*/ 2 w 1172"/>
                <a:gd name="T13" fmla="*/ 324 h 450"/>
                <a:gd name="T14" fmla="*/ 8 w 1172"/>
                <a:gd name="T15" fmla="*/ 318 h 450"/>
                <a:gd name="T16" fmla="*/ 89 w 1172"/>
                <a:gd name="T17" fmla="*/ 286 h 450"/>
                <a:gd name="T18" fmla="*/ 213 w 1172"/>
                <a:gd name="T19" fmla="*/ 244 h 450"/>
                <a:gd name="T20" fmla="*/ 300 w 1172"/>
                <a:gd name="T21" fmla="*/ 212 h 450"/>
                <a:gd name="T22" fmla="*/ 384 w 1172"/>
                <a:gd name="T23" fmla="*/ 176 h 450"/>
                <a:gd name="T24" fmla="*/ 444 w 1172"/>
                <a:gd name="T25" fmla="*/ 146 h 450"/>
                <a:gd name="T26" fmla="*/ 484 w 1172"/>
                <a:gd name="T27" fmla="*/ 125 h 450"/>
                <a:gd name="T28" fmla="*/ 520 w 1172"/>
                <a:gd name="T29" fmla="*/ 101 h 450"/>
                <a:gd name="T30" fmla="*/ 554 w 1172"/>
                <a:gd name="T31" fmla="*/ 75 h 450"/>
                <a:gd name="T32" fmla="*/ 586 w 1172"/>
                <a:gd name="T33" fmla="*/ 47 h 450"/>
                <a:gd name="T34" fmla="*/ 615 w 1172"/>
                <a:gd name="T35" fmla="*/ 17 h 450"/>
                <a:gd name="T36" fmla="*/ 639 w 1172"/>
                <a:gd name="T37" fmla="*/ 2 h 450"/>
                <a:gd name="T38" fmla="*/ 673 w 1172"/>
                <a:gd name="T39" fmla="*/ 6 h 450"/>
                <a:gd name="T40" fmla="*/ 685 w 1172"/>
                <a:gd name="T41" fmla="*/ 34 h 450"/>
                <a:gd name="T42" fmla="*/ 690 w 1172"/>
                <a:gd name="T43" fmla="*/ 79 h 450"/>
                <a:gd name="T44" fmla="*/ 702 w 1172"/>
                <a:gd name="T45" fmla="*/ 119 h 450"/>
                <a:gd name="T46" fmla="*/ 719 w 1172"/>
                <a:gd name="T47" fmla="*/ 154 h 450"/>
                <a:gd name="T48" fmla="*/ 742 w 1172"/>
                <a:gd name="T49" fmla="*/ 184 h 450"/>
                <a:gd name="T50" fmla="*/ 769 w 1172"/>
                <a:gd name="T51" fmla="*/ 211 h 450"/>
                <a:gd name="T52" fmla="*/ 800 w 1172"/>
                <a:gd name="T53" fmla="*/ 235 h 450"/>
                <a:gd name="T54" fmla="*/ 835 w 1172"/>
                <a:gd name="T55" fmla="*/ 255 h 450"/>
                <a:gd name="T56" fmla="*/ 890 w 1172"/>
                <a:gd name="T57" fmla="*/ 281 h 450"/>
                <a:gd name="T58" fmla="*/ 970 w 1172"/>
                <a:gd name="T59" fmla="*/ 312 h 450"/>
                <a:gd name="T60" fmla="*/ 1051 w 1172"/>
                <a:gd name="T61" fmla="*/ 342 h 450"/>
                <a:gd name="T62" fmla="*/ 1109 w 1172"/>
                <a:gd name="T63" fmla="*/ 368 h 450"/>
                <a:gd name="T64" fmla="*/ 1145 w 1172"/>
                <a:gd name="T65" fmla="*/ 387 h 450"/>
                <a:gd name="T66" fmla="*/ 1165 w 1172"/>
                <a:gd name="T67" fmla="*/ 407 h 450"/>
                <a:gd name="T68" fmla="*/ 1172 w 1172"/>
                <a:gd name="T69" fmla="*/ 423 h 450"/>
                <a:gd name="T70" fmla="*/ 1172 w 1172"/>
                <a:gd name="T71" fmla="*/ 429 h 450"/>
                <a:gd name="T72" fmla="*/ 1170 w 1172"/>
                <a:gd name="T73" fmla="*/ 431 h 450"/>
                <a:gd name="T74" fmla="*/ 1100 w 1172"/>
                <a:gd name="T75" fmla="*/ 433 h 450"/>
                <a:gd name="T76" fmla="*/ 961 w 1172"/>
                <a:gd name="T77" fmla="*/ 439 h 450"/>
                <a:gd name="T78" fmla="*/ 816 w 1172"/>
                <a:gd name="T79" fmla="*/ 446 h 450"/>
                <a:gd name="T80" fmla="*/ 669 w 1172"/>
                <a:gd name="T81" fmla="*/ 449 h 450"/>
                <a:gd name="T82" fmla="*/ 521 w 1172"/>
                <a:gd name="T83" fmla="*/ 449 h 450"/>
                <a:gd name="T84" fmla="*/ 375 w 1172"/>
                <a:gd name="T85" fmla="*/ 443 h 450"/>
                <a:gd name="T86" fmla="*/ 267 w 1172"/>
                <a:gd name="T87" fmla="*/ 434 h 450"/>
                <a:gd name="T88" fmla="*/ 198 w 1172"/>
                <a:gd name="T89" fmla="*/ 425 h 450"/>
                <a:gd name="T90" fmla="*/ 129 w 1172"/>
                <a:gd name="T91" fmla="*/ 414 h 450"/>
                <a:gd name="T92" fmla="*/ 62 w 1172"/>
                <a:gd name="T93" fmla="*/ 400 h 4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72"/>
                <a:gd name="T142" fmla="*/ 0 h 450"/>
                <a:gd name="T143" fmla="*/ 1172 w 1172"/>
                <a:gd name="T144" fmla="*/ 450 h 4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72" h="450">
                  <a:moveTo>
                    <a:pt x="29" y="392"/>
                  </a:moveTo>
                  <a:lnTo>
                    <a:pt x="25" y="390"/>
                  </a:lnTo>
                  <a:lnTo>
                    <a:pt x="20" y="387"/>
                  </a:lnTo>
                  <a:lnTo>
                    <a:pt x="16" y="383"/>
                  </a:lnTo>
                  <a:lnTo>
                    <a:pt x="12" y="378"/>
                  </a:lnTo>
                  <a:lnTo>
                    <a:pt x="9" y="373"/>
                  </a:lnTo>
                  <a:lnTo>
                    <a:pt x="6" y="367"/>
                  </a:lnTo>
                  <a:lnTo>
                    <a:pt x="3" y="360"/>
                  </a:lnTo>
                  <a:lnTo>
                    <a:pt x="2" y="355"/>
                  </a:lnTo>
                  <a:lnTo>
                    <a:pt x="1" y="348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1" y="330"/>
                  </a:lnTo>
                  <a:lnTo>
                    <a:pt x="2" y="324"/>
                  </a:lnTo>
                  <a:lnTo>
                    <a:pt x="4" y="321"/>
                  </a:lnTo>
                  <a:lnTo>
                    <a:pt x="8" y="318"/>
                  </a:lnTo>
                  <a:lnTo>
                    <a:pt x="12" y="314"/>
                  </a:lnTo>
                  <a:lnTo>
                    <a:pt x="89" y="286"/>
                  </a:lnTo>
                  <a:lnTo>
                    <a:pt x="171" y="258"/>
                  </a:lnTo>
                  <a:lnTo>
                    <a:pt x="213" y="244"/>
                  </a:lnTo>
                  <a:lnTo>
                    <a:pt x="257" y="228"/>
                  </a:lnTo>
                  <a:lnTo>
                    <a:pt x="300" y="212"/>
                  </a:lnTo>
                  <a:lnTo>
                    <a:pt x="342" y="195"/>
                  </a:lnTo>
                  <a:lnTo>
                    <a:pt x="384" y="176"/>
                  </a:lnTo>
                  <a:lnTo>
                    <a:pt x="425" y="157"/>
                  </a:lnTo>
                  <a:lnTo>
                    <a:pt x="444" y="146"/>
                  </a:lnTo>
                  <a:lnTo>
                    <a:pt x="465" y="136"/>
                  </a:lnTo>
                  <a:lnTo>
                    <a:pt x="484" y="125"/>
                  </a:lnTo>
                  <a:lnTo>
                    <a:pt x="502" y="112"/>
                  </a:lnTo>
                  <a:lnTo>
                    <a:pt x="520" y="101"/>
                  </a:lnTo>
                  <a:lnTo>
                    <a:pt x="538" y="88"/>
                  </a:lnTo>
                  <a:lnTo>
                    <a:pt x="554" y="75"/>
                  </a:lnTo>
                  <a:lnTo>
                    <a:pt x="571" y="62"/>
                  </a:lnTo>
                  <a:lnTo>
                    <a:pt x="586" y="47"/>
                  </a:lnTo>
                  <a:lnTo>
                    <a:pt x="602" y="33"/>
                  </a:lnTo>
                  <a:lnTo>
                    <a:pt x="615" y="17"/>
                  </a:lnTo>
                  <a:lnTo>
                    <a:pt x="629" y="0"/>
                  </a:lnTo>
                  <a:lnTo>
                    <a:pt x="639" y="2"/>
                  </a:lnTo>
                  <a:lnTo>
                    <a:pt x="657" y="3"/>
                  </a:lnTo>
                  <a:lnTo>
                    <a:pt x="673" y="6"/>
                  </a:lnTo>
                  <a:lnTo>
                    <a:pt x="685" y="8"/>
                  </a:lnTo>
                  <a:lnTo>
                    <a:pt x="685" y="34"/>
                  </a:lnTo>
                  <a:lnTo>
                    <a:pt x="686" y="57"/>
                  </a:lnTo>
                  <a:lnTo>
                    <a:pt x="690" y="79"/>
                  </a:lnTo>
                  <a:lnTo>
                    <a:pt x="695" y="100"/>
                  </a:lnTo>
                  <a:lnTo>
                    <a:pt x="702" y="119"/>
                  </a:lnTo>
                  <a:lnTo>
                    <a:pt x="709" y="137"/>
                  </a:lnTo>
                  <a:lnTo>
                    <a:pt x="719" y="154"/>
                  </a:lnTo>
                  <a:lnTo>
                    <a:pt x="731" y="170"/>
                  </a:lnTo>
                  <a:lnTo>
                    <a:pt x="742" y="184"/>
                  </a:lnTo>
                  <a:lnTo>
                    <a:pt x="755" y="199"/>
                  </a:lnTo>
                  <a:lnTo>
                    <a:pt x="769" y="211"/>
                  </a:lnTo>
                  <a:lnTo>
                    <a:pt x="785" y="223"/>
                  </a:lnTo>
                  <a:lnTo>
                    <a:pt x="800" y="235"/>
                  </a:lnTo>
                  <a:lnTo>
                    <a:pt x="817" y="245"/>
                  </a:lnTo>
                  <a:lnTo>
                    <a:pt x="835" y="255"/>
                  </a:lnTo>
                  <a:lnTo>
                    <a:pt x="853" y="264"/>
                  </a:lnTo>
                  <a:lnTo>
                    <a:pt x="890" y="281"/>
                  </a:lnTo>
                  <a:lnTo>
                    <a:pt x="929" y="297"/>
                  </a:lnTo>
                  <a:lnTo>
                    <a:pt x="970" y="312"/>
                  </a:lnTo>
                  <a:lnTo>
                    <a:pt x="1010" y="327"/>
                  </a:lnTo>
                  <a:lnTo>
                    <a:pt x="1051" y="342"/>
                  </a:lnTo>
                  <a:lnTo>
                    <a:pt x="1090" y="359"/>
                  </a:lnTo>
                  <a:lnTo>
                    <a:pt x="1109" y="368"/>
                  </a:lnTo>
                  <a:lnTo>
                    <a:pt x="1127" y="377"/>
                  </a:lnTo>
                  <a:lnTo>
                    <a:pt x="1145" y="387"/>
                  </a:lnTo>
                  <a:lnTo>
                    <a:pt x="1162" y="397"/>
                  </a:lnTo>
                  <a:lnTo>
                    <a:pt x="1165" y="407"/>
                  </a:lnTo>
                  <a:lnTo>
                    <a:pt x="1170" y="419"/>
                  </a:lnTo>
                  <a:lnTo>
                    <a:pt x="1172" y="423"/>
                  </a:lnTo>
                  <a:lnTo>
                    <a:pt x="1172" y="428"/>
                  </a:lnTo>
                  <a:lnTo>
                    <a:pt x="1172" y="429"/>
                  </a:lnTo>
                  <a:lnTo>
                    <a:pt x="1171" y="430"/>
                  </a:lnTo>
                  <a:lnTo>
                    <a:pt x="1170" y="431"/>
                  </a:lnTo>
                  <a:lnTo>
                    <a:pt x="1167" y="431"/>
                  </a:lnTo>
                  <a:lnTo>
                    <a:pt x="1100" y="433"/>
                  </a:lnTo>
                  <a:lnTo>
                    <a:pt x="1032" y="437"/>
                  </a:lnTo>
                  <a:lnTo>
                    <a:pt x="961" y="439"/>
                  </a:lnTo>
                  <a:lnTo>
                    <a:pt x="889" y="442"/>
                  </a:lnTo>
                  <a:lnTo>
                    <a:pt x="816" y="446"/>
                  </a:lnTo>
                  <a:lnTo>
                    <a:pt x="743" y="448"/>
                  </a:lnTo>
                  <a:lnTo>
                    <a:pt x="669" y="449"/>
                  </a:lnTo>
                  <a:lnTo>
                    <a:pt x="595" y="450"/>
                  </a:lnTo>
                  <a:lnTo>
                    <a:pt x="521" y="449"/>
                  </a:lnTo>
                  <a:lnTo>
                    <a:pt x="448" y="447"/>
                  </a:lnTo>
                  <a:lnTo>
                    <a:pt x="375" y="443"/>
                  </a:lnTo>
                  <a:lnTo>
                    <a:pt x="303" y="438"/>
                  </a:lnTo>
                  <a:lnTo>
                    <a:pt x="267" y="434"/>
                  </a:lnTo>
                  <a:lnTo>
                    <a:pt x="232" y="430"/>
                  </a:lnTo>
                  <a:lnTo>
                    <a:pt x="198" y="425"/>
                  </a:lnTo>
                  <a:lnTo>
                    <a:pt x="163" y="420"/>
                  </a:lnTo>
                  <a:lnTo>
                    <a:pt x="129" y="414"/>
                  </a:lnTo>
                  <a:lnTo>
                    <a:pt x="95" y="407"/>
                  </a:lnTo>
                  <a:lnTo>
                    <a:pt x="62" y="400"/>
                  </a:lnTo>
                  <a:lnTo>
                    <a:pt x="29" y="39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03" name="Freeform 49"/>
            <p:cNvSpPr>
              <a:spLocks/>
            </p:cNvSpPr>
            <p:nvPr/>
          </p:nvSpPr>
          <p:spPr bwMode="auto">
            <a:xfrm>
              <a:off x="2408" y="3498"/>
              <a:ext cx="14" cy="123"/>
            </a:xfrm>
            <a:custGeom>
              <a:avLst/>
              <a:gdLst>
                <a:gd name="T0" fmla="*/ 17 w 57"/>
                <a:gd name="T1" fmla="*/ 1 h 492"/>
                <a:gd name="T2" fmla="*/ 49 w 57"/>
                <a:gd name="T3" fmla="*/ 0 h 492"/>
                <a:gd name="T4" fmla="*/ 50 w 57"/>
                <a:gd name="T5" fmla="*/ 57 h 492"/>
                <a:gd name="T6" fmla="*/ 50 w 57"/>
                <a:gd name="T7" fmla="*/ 118 h 492"/>
                <a:gd name="T8" fmla="*/ 52 w 57"/>
                <a:gd name="T9" fmla="*/ 181 h 492"/>
                <a:gd name="T10" fmla="*/ 53 w 57"/>
                <a:gd name="T11" fmla="*/ 246 h 492"/>
                <a:gd name="T12" fmla="*/ 54 w 57"/>
                <a:gd name="T13" fmla="*/ 310 h 492"/>
                <a:gd name="T14" fmla="*/ 55 w 57"/>
                <a:gd name="T15" fmla="*/ 374 h 492"/>
                <a:gd name="T16" fmla="*/ 56 w 57"/>
                <a:gd name="T17" fmla="*/ 434 h 492"/>
                <a:gd name="T18" fmla="*/ 57 w 57"/>
                <a:gd name="T19" fmla="*/ 492 h 492"/>
                <a:gd name="T20" fmla="*/ 43 w 57"/>
                <a:gd name="T21" fmla="*/ 492 h 492"/>
                <a:gd name="T22" fmla="*/ 28 w 57"/>
                <a:gd name="T23" fmla="*/ 489 h 492"/>
                <a:gd name="T24" fmla="*/ 13 w 57"/>
                <a:gd name="T25" fmla="*/ 487 h 492"/>
                <a:gd name="T26" fmla="*/ 0 w 57"/>
                <a:gd name="T27" fmla="*/ 486 h 492"/>
                <a:gd name="T28" fmla="*/ 2 w 57"/>
                <a:gd name="T29" fmla="*/ 467 h 492"/>
                <a:gd name="T30" fmla="*/ 4 w 57"/>
                <a:gd name="T31" fmla="*/ 443 h 492"/>
                <a:gd name="T32" fmla="*/ 6 w 57"/>
                <a:gd name="T33" fmla="*/ 416 h 492"/>
                <a:gd name="T34" fmla="*/ 6 w 57"/>
                <a:gd name="T35" fmla="*/ 386 h 492"/>
                <a:gd name="T36" fmla="*/ 6 w 57"/>
                <a:gd name="T37" fmla="*/ 318 h 492"/>
                <a:gd name="T38" fmla="*/ 6 w 57"/>
                <a:gd name="T39" fmla="*/ 244 h 492"/>
                <a:gd name="T40" fmla="*/ 6 w 57"/>
                <a:gd name="T41" fmla="*/ 169 h 492"/>
                <a:gd name="T42" fmla="*/ 7 w 57"/>
                <a:gd name="T43" fmla="*/ 101 h 492"/>
                <a:gd name="T44" fmla="*/ 8 w 57"/>
                <a:gd name="T45" fmla="*/ 70 h 492"/>
                <a:gd name="T46" fmla="*/ 10 w 57"/>
                <a:gd name="T47" fmla="*/ 43 h 492"/>
                <a:gd name="T48" fmla="*/ 12 w 57"/>
                <a:gd name="T49" fmla="*/ 19 h 492"/>
                <a:gd name="T50" fmla="*/ 17 w 57"/>
                <a:gd name="T51" fmla="*/ 1 h 4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"/>
                <a:gd name="T79" fmla="*/ 0 h 492"/>
                <a:gd name="T80" fmla="*/ 57 w 57"/>
                <a:gd name="T81" fmla="*/ 492 h 4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" h="492">
                  <a:moveTo>
                    <a:pt x="17" y="1"/>
                  </a:moveTo>
                  <a:lnTo>
                    <a:pt x="49" y="0"/>
                  </a:lnTo>
                  <a:lnTo>
                    <a:pt x="50" y="57"/>
                  </a:lnTo>
                  <a:lnTo>
                    <a:pt x="50" y="118"/>
                  </a:lnTo>
                  <a:lnTo>
                    <a:pt x="52" y="181"/>
                  </a:lnTo>
                  <a:lnTo>
                    <a:pt x="53" y="246"/>
                  </a:lnTo>
                  <a:lnTo>
                    <a:pt x="54" y="310"/>
                  </a:lnTo>
                  <a:lnTo>
                    <a:pt x="55" y="374"/>
                  </a:lnTo>
                  <a:lnTo>
                    <a:pt x="56" y="434"/>
                  </a:lnTo>
                  <a:lnTo>
                    <a:pt x="57" y="492"/>
                  </a:lnTo>
                  <a:lnTo>
                    <a:pt x="43" y="492"/>
                  </a:lnTo>
                  <a:lnTo>
                    <a:pt x="28" y="489"/>
                  </a:lnTo>
                  <a:lnTo>
                    <a:pt x="13" y="487"/>
                  </a:lnTo>
                  <a:lnTo>
                    <a:pt x="0" y="486"/>
                  </a:lnTo>
                  <a:lnTo>
                    <a:pt x="2" y="467"/>
                  </a:lnTo>
                  <a:lnTo>
                    <a:pt x="4" y="443"/>
                  </a:lnTo>
                  <a:lnTo>
                    <a:pt x="6" y="416"/>
                  </a:lnTo>
                  <a:lnTo>
                    <a:pt x="6" y="386"/>
                  </a:lnTo>
                  <a:lnTo>
                    <a:pt x="6" y="318"/>
                  </a:lnTo>
                  <a:lnTo>
                    <a:pt x="6" y="244"/>
                  </a:lnTo>
                  <a:lnTo>
                    <a:pt x="6" y="169"/>
                  </a:lnTo>
                  <a:lnTo>
                    <a:pt x="7" y="101"/>
                  </a:lnTo>
                  <a:lnTo>
                    <a:pt x="8" y="70"/>
                  </a:lnTo>
                  <a:lnTo>
                    <a:pt x="10" y="43"/>
                  </a:lnTo>
                  <a:lnTo>
                    <a:pt x="12" y="19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04" name="Freeform 50"/>
            <p:cNvSpPr>
              <a:spLocks/>
            </p:cNvSpPr>
            <p:nvPr/>
          </p:nvSpPr>
          <p:spPr bwMode="auto">
            <a:xfrm>
              <a:off x="2408" y="3498"/>
              <a:ext cx="14" cy="123"/>
            </a:xfrm>
            <a:custGeom>
              <a:avLst/>
              <a:gdLst>
                <a:gd name="T0" fmla="*/ 17 w 57"/>
                <a:gd name="T1" fmla="*/ 1 h 492"/>
                <a:gd name="T2" fmla="*/ 49 w 57"/>
                <a:gd name="T3" fmla="*/ 0 h 492"/>
                <a:gd name="T4" fmla="*/ 50 w 57"/>
                <a:gd name="T5" fmla="*/ 57 h 492"/>
                <a:gd name="T6" fmla="*/ 50 w 57"/>
                <a:gd name="T7" fmla="*/ 118 h 492"/>
                <a:gd name="T8" fmla="*/ 52 w 57"/>
                <a:gd name="T9" fmla="*/ 181 h 492"/>
                <a:gd name="T10" fmla="*/ 53 w 57"/>
                <a:gd name="T11" fmla="*/ 246 h 492"/>
                <a:gd name="T12" fmla="*/ 54 w 57"/>
                <a:gd name="T13" fmla="*/ 310 h 492"/>
                <a:gd name="T14" fmla="*/ 55 w 57"/>
                <a:gd name="T15" fmla="*/ 374 h 492"/>
                <a:gd name="T16" fmla="*/ 56 w 57"/>
                <a:gd name="T17" fmla="*/ 434 h 492"/>
                <a:gd name="T18" fmla="*/ 57 w 57"/>
                <a:gd name="T19" fmla="*/ 492 h 492"/>
                <a:gd name="T20" fmla="*/ 43 w 57"/>
                <a:gd name="T21" fmla="*/ 492 h 492"/>
                <a:gd name="T22" fmla="*/ 28 w 57"/>
                <a:gd name="T23" fmla="*/ 489 h 492"/>
                <a:gd name="T24" fmla="*/ 13 w 57"/>
                <a:gd name="T25" fmla="*/ 487 h 492"/>
                <a:gd name="T26" fmla="*/ 0 w 57"/>
                <a:gd name="T27" fmla="*/ 486 h 492"/>
                <a:gd name="T28" fmla="*/ 2 w 57"/>
                <a:gd name="T29" fmla="*/ 467 h 492"/>
                <a:gd name="T30" fmla="*/ 4 w 57"/>
                <a:gd name="T31" fmla="*/ 443 h 492"/>
                <a:gd name="T32" fmla="*/ 6 w 57"/>
                <a:gd name="T33" fmla="*/ 416 h 492"/>
                <a:gd name="T34" fmla="*/ 6 w 57"/>
                <a:gd name="T35" fmla="*/ 386 h 492"/>
                <a:gd name="T36" fmla="*/ 6 w 57"/>
                <a:gd name="T37" fmla="*/ 318 h 492"/>
                <a:gd name="T38" fmla="*/ 6 w 57"/>
                <a:gd name="T39" fmla="*/ 244 h 492"/>
                <a:gd name="T40" fmla="*/ 6 w 57"/>
                <a:gd name="T41" fmla="*/ 169 h 492"/>
                <a:gd name="T42" fmla="*/ 7 w 57"/>
                <a:gd name="T43" fmla="*/ 101 h 492"/>
                <a:gd name="T44" fmla="*/ 8 w 57"/>
                <a:gd name="T45" fmla="*/ 70 h 492"/>
                <a:gd name="T46" fmla="*/ 10 w 57"/>
                <a:gd name="T47" fmla="*/ 43 h 492"/>
                <a:gd name="T48" fmla="*/ 12 w 57"/>
                <a:gd name="T49" fmla="*/ 19 h 492"/>
                <a:gd name="T50" fmla="*/ 17 w 57"/>
                <a:gd name="T51" fmla="*/ 1 h 4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"/>
                <a:gd name="T79" fmla="*/ 0 h 492"/>
                <a:gd name="T80" fmla="*/ 57 w 57"/>
                <a:gd name="T81" fmla="*/ 492 h 4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" h="492">
                  <a:moveTo>
                    <a:pt x="17" y="1"/>
                  </a:moveTo>
                  <a:lnTo>
                    <a:pt x="49" y="0"/>
                  </a:lnTo>
                  <a:lnTo>
                    <a:pt x="50" y="57"/>
                  </a:lnTo>
                  <a:lnTo>
                    <a:pt x="50" y="118"/>
                  </a:lnTo>
                  <a:lnTo>
                    <a:pt x="52" y="181"/>
                  </a:lnTo>
                  <a:lnTo>
                    <a:pt x="53" y="246"/>
                  </a:lnTo>
                  <a:lnTo>
                    <a:pt x="54" y="310"/>
                  </a:lnTo>
                  <a:lnTo>
                    <a:pt x="55" y="374"/>
                  </a:lnTo>
                  <a:lnTo>
                    <a:pt x="56" y="434"/>
                  </a:lnTo>
                  <a:lnTo>
                    <a:pt x="57" y="492"/>
                  </a:lnTo>
                  <a:lnTo>
                    <a:pt x="43" y="492"/>
                  </a:lnTo>
                  <a:lnTo>
                    <a:pt x="28" y="489"/>
                  </a:lnTo>
                  <a:lnTo>
                    <a:pt x="13" y="487"/>
                  </a:lnTo>
                  <a:lnTo>
                    <a:pt x="0" y="486"/>
                  </a:lnTo>
                  <a:lnTo>
                    <a:pt x="2" y="467"/>
                  </a:lnTo>
                  <a:lnTo>
                    <a:pt x="4" y="443"/>
                  </a:lnTo>
                  <a:lnTo>
                    <a:pt x="6" y="416"/>
                  </a:lnTo>
                  <a:lnTo>
                    <a:pt x="6" y="386"/>
                  </a:lnTo>
                  <a:lnTo>
                    <a:pt x="6" y="318"/>
                  </a:lnTo>
                  <a:lnTo>
                    <a:pt x="6" y="244"/>
                  </a:lnTo>
                  <a:lnTo>
                    <a:pt x="6" y="169"/>
                  </a:lnTo>
                  <a:lnTo>
                    <a:pt x="7" y="101"/>
                  </a:lnTo>
                  <a:lnTo>
                    <a:pt x="8" y="70"/>
                  </a:lnTo>
                  <a:lnTo>
                    <a:pt x="10" y="43"/>
                  </a:lnTo>
                  <a:lnTo>
                    <a:pt x="12" y="19"/>
                  </a:lnTo>
                  <a:lnTo>
                    <a:pt x="17" y="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05" name="Freeform 51"/>
            <p:cNvSpPr>
              <a:spLocks/>
            </p:cNvSpPr>
            <p:nvPr/>
          </p:nvSpPr>
          <p:spPr bwMode="auto">
            <a:xfrm>
              <a:off x="1933" y="3636"/>
              <a:ext cx="320" cy="106"/>
            </a:xfrm>
            <a:custGeom>
              <a:avLst/>
              <a:gdLst>
                <a:gd name="T0" fmla="*/ 902 w 1279"/>
                <a:gd name="T1" fmla="*/ 426 h 427"/>
                <a:gd name="T2" fmla="*/ 787 w 1279"/>
                <a:gd name="T3" fmla="*/ 425 h 427"/>
                <a:gd name="T4" fmla="*/ 671 w 1279"/>
                <a:gd name="T5" fmla="*/ 426 h 427"/>
                <a:gd name="T6" fmla="*/ 556 w 1279"/>
                <a:gd name="T7" fmla="*/ 427 h 427"/>
                <a:gd name="T8" fmla="*/ 442 w 1279"/>
                <a:gd name="T9" fmla="*/ 426 h 427"/>
                <a:gd name="T10" fmla="*/ 326 w 1279"/>
                <a:gd name="T11" fmla="*/ 423 h 427"/>
                <a:gd name="T12" fmla="*/ 213 w 1279"/>
                <a:gd name="T13" fmla="*/ 417 h 427"/>
                <a:gd name="T14" fmla="*/ 98 w 1279"/>
                <a:gd name="T15" fmla="*/ 405 h 427"/>
                <a:gd name="T16" fmla="*/ 35 w 1279"/>
                <a:gd name="T17" fmla="*/ 395 h 427"/>
                <a:gd name="T18" fmla="*/ 22 w 1279"/>
                <a:gd name="T19" fmla="*/ 387 h 427"/>
                <a:gd name="T20" fmla="*/ 12 w 1279"/>
                <a:gd name="T21" fmla="*/ 373 h 427"/>
                <a:gd name="T22" fmla="*/ 4 w 1279"/>
                <a:gd name="T23" fmla="*/ 356 h 427"/>
                <a:gd name="T24" fmla="*/ 0 w 1279"/>
                <a:gd name="T25" fmla="*/ 337 h 427"/>
                <a:gd name="T26" fmla="*/ 0 w 1279"/>
                <a:gd name="T27" fmla="*/ 318 h 427"/>
                <a:gd name="T28" fmla="*/ 2 w 1279"/>
                <a:gd name="T29" fmla="*/ 301 h 427"/>
                <a:gd name="T30" fmla="*/ 9 w 1279"/>
                <a:gd name="T31" fmla="*/ 285 h 427"/>
                <a:gd name="T32" fmla="*/ 26 w 1279"/>
                <a:gd name="T33" fmla="*/ 270 h 427"/>
                <a:gd name="T34" fmla="*/ 51 w 1279"/>
                <a:gd name="T35" fmla="*/ 252 h 427"/>
                <a:gd name="T36" fmla="*/ 77 w 1279"/>
                <a:gd name="T37" fmla="*/ 236 h 427"/>
                <a:gd name="T38" fmla="*/ 105 w 1279"/>
                <a:gd name="T39" fmla="*/ 222 h 427"/>
                <a:gd name="T40" fmla="*/ 149 w 1279"/>
                <a:gd name="T41" fmla="*/ 206 h 427"/>
                <a:gd name="T42" fmla="*/ 212 w 1279"/>
                <a:gd name="T43" fmla="*/ 190 h 427"/>
                <a:gd name="T44" fmla="*/ 310 w 1279"/>
                <a:gd name="T45" fmla="*/ 173 h 427"/>
                <a:gd name="T46" fmla="*/ 409 w 1279"/>
                <a:gd name="T47" fmla="*/ 159 h 427"/>
                <a:gd name="T48" fmla="*/ 475 w 1279"/>
                <a:gd name="T49" fmla="*/ 145 h 427"/>
                <a:gd name="T50" fmla="*/ 528 w 1279"/>
                <a:gd name="T51" fmla="*/ 123 h 427"/>
                <a:gd name="T52" fmla="*/ 565 w 1279"/>
                <a:gd name="T53" fmla="*/ 93 h 427"/>
                <a:gd name="T54" fmla="*/ 613 w 1279"/>
                <a:gd name="T55" fmla="*/ 53 h 427"/>
                <a:gd name="T56" fmla="*/ 652 w 1279"/>
                <a:gd name="T57" fmla="*/ 22 h 427"/>
                <a:gd name="T58" fmla="*/ 678 w 1279"/>
                <a:gd name="T59" fmla="*/ 7 h 427"/>
                <a:gd name="T60" fmla="*/ 706 w 1279"/>
                <a:gd name="T61" fmla="*/ 1 h 427"/>
                <a:gd name="T62" fmla="*/ 736 w 1279"/>
                <a:gd name="T63" fmla="*/ 2 h 427"/>
                <a:gd name="T64" fmla="*/ 756 w 1279"/>
                <a:gd name="T65" fmla="*/ 25 h 427"/>
                <a:gd name="T66" fmla="*/ 766 w 1279"/>
                <a:gd name="T67" fmla="*/ 73 h 427"/>
                <a:gd name="T68" fmla="*/ 803 w 1279"/>
                <a:gd name="T69" fmla="*/ 103 h 427"/>
                <a:gd name="T70" fmla="*/ 913 w 1279"/>
                <a:gd name="T71" fmla="*/ 145 h 427"/>
                <a:gd name="T72" fmla="*/ 1008 w 1279"/>
                <a:gd name="T73" fmla="*/ 184 h 427"/>
                <a:gd name="T74" fmla="*/ 1105 w 1279"/>
                <a:gd name="T75" fmla="*/ 229 h 427"/>
                <a:gd name="T76" fmla="*/ 1172 w 1279"/>
                <a:gd name="T77" fmla="*/ 266 h 427"/>
                <a:gd name="T78" fmla="*/ 1210 w 1279"/>
                <a:gd name="T79" fmla="*/ 290 h 427"/>
                <a:gd name="T80" fmla="*/ 1241 w 1279"/>
                <a:gd name="T81" fmla="*/ 315 h 427"/>
                <a:gd name="T82" fmla="*/ 1264 w 1279"/>
                <a:gd name="T83" fmla="*/ 339 h 427"/>
                <a:gd name="T84" fmla="*/ 1277 w 1279"/>
                <a:gd name="T85" fmla="*/ 362 h 427"/>
                <a:gd name="T86" fmla="*/ 1278 w 1279"/>
                <a:gd name="T87" fmla="*/ 384 h 427"/>
                <a:gd name="T88" fmla="*/ 1268 w 1279"/>
                <a:gd name="T89" fmla="*/ 404 h 427"/>
                <a:gd name="T90" fmla="*/ 1255 w 1279"/>
                <a:gd name="T91" fmla="*/ 418 h 427"/>
                <a:gd name="T92" fmla="*/ 1238 w 1279"/>
                <a:gd name="T93" fmla="*/ 425 h 427"/>
                <a:gd name="T94" fmla="*/ 1214 w 1279"/>
                <a:gd name="T95" fmla="*/ 426 h 427"/>
                <a:gd name="T96" fmla="*/ 1162 w 1279"/>
                <a:gd name="T97" fmla="*/ 425 h 427"/>
                <a:gd name="T98" fmla="*/ 1080 w 1279"/>
                <a:gd name="T99" fmla="*/ 423 h 427"/>
                <a:gd name="T100" fmla="*/ 1004 w 1279"/>
                <a:gd name="T101" fmla="*/ 425 h 4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9"/>
                <a:gd name="T154" fmla="*/ 0 h 427"/>
                <a:gd name="T155" fmla="*/ 1279 w 1279"/>
                <a:gd name="T156" fmla="*/ 427 h 4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9" h="427">
                  <a:moveTo>
                    <a:pt x="959" y="427"/>
                  </a:moveTo>
                  <a:lnTo>
                    <a:pt x="902" y="426"/>
                  </a:lnTo>
                  <a:lnTo>
                    <a:pt x="844" y="425"/>
                  </a:lnTo>
                  <a:lnTo>
                    <a:pt x="787" y="425"/>
                  </a:lnTo>
                  <a:lnTo>
                    <a:pt x="729" y="425"/>
                  </a:lnTo>
                  <a:lnTo>
                    <a:pt x="671" y="426"/>
                  </a:lnTo>
                  <a:lnTo>
                    <a:pt x="614" y="426"/>
                  </a:lnTo>
                  <a:lnTo>
                    <a:pt x="556" y="427"/>
                  </a:lnTo>
                  <a:lnTo>
                    <a:pt x="499" y="427"/>
                  </a:lnTo>
                  <a:lnTo>
                    <a:pt x="442" y="426"/>
                  </a:lnTo>
                  <a:lnTo>
                    <a:pt x="384" y="426"/>
                  </a:lnTo>
                  <a:lnTo>
                    <a:pt x="326" y="423"/>
                  </a:lnTo>
                  <a:lnTo>
                    <a:pt x="269" y="421"/>
                  </a:lnTo>
                  <a:lnTo>
                    <a:pt x="213" y="417"/>
                  </a:lnTo>
                  <a:lnTo>
                    <a:pt x="156" y="412"/>
                  </a:lnTo>
                  <a:lnTo>
                    <a:pt x="98" y="405"/>
                  </a:lnTo>
                  <a:lnTo>
                    <a:pt x="42" y="398"/>
                  </a:lnTo>
                  <a:lnTo>
                    <a:pt x="35" y="395"/>
                  </a:lnTo>
                  <a:lnTo>
                    <a:pt x="28" y="392"/>
                  </a:lnTo>
                  <a:lnTo>
                    <a:pt x="22" y="387"/>
                  </a:lnTo>
                  <a:lnTo>
                    <a:pt x="17" y="381"/>
                  </a:lnTo>
                  <a:lnTo>
                    <a:pt x="12" y="373"/>
                  </a:lnTo>
                  <a:lnTo>
                    <a:pt x="8" y="365"/>
                  </a:lnTo>
                  <a:lnTo>
                    <a:pt x="4" y="356"/>
                  </a:lnTo>
                  <a:lnTo>
                    <a:pt x="2" y="347"/>
                  </a:lnTo>
                  <a:lnTo>
                    <a:pt x="0" y="337"/>
                  </a:lnTo>
                  <a:lnTo>
                    <a:pt x="0" y="328"/>
                  </a:lnTo>
                  <a:lnTo>
                    <a:pt x="0" y="318"/>
                  </a:lnTo>
                  <a:lnTo>
                    <a:pt x="1" y="309"/>
                  </a:lnTo>
                  <a:lnTo>
                    <a:pt x="2" y="301"/>
                  </a:lnTo>
                  <a:lnTo>
                    <a:pt x="5" y="293"/>
                  </a:lnTo>
                  <a:lnTo>
                    <a:pt x="9" y="285"/>
                  </a:lnTo>
                  <a:lnTo>
                    <a:pt x="14" y="280"/>
                  </a:lnTo>
                  <a:lnTo>
                    <a:pt x="26" y="270"/>
                  </a:lnTo>
                  <a:lnTo>
                    <a:pt x="38" y="261"/>
                  </a:lnTo>
                  <a:lnTo>
                    <a:pt x="51" y="252"/>
                  </a:lnTo>
                  <a:lnTo>
                    <a:pt x="64" y="243"/>
                  </a:lnTo>
                  <a:lnTo>
                    <a:pt x="77" y="236"/>
                  </a:lnTo>
                  <a:lnTo>
                    <a:pt x="92" y="228"/>
                  </a:lnTo>
                  <a:lnTo>
                    <a:pt x="105" y="222"/>
                  </a:lnTo>
                  <a:lnTo>
                    <a:pt x="120" y="216"/>
                  </a:lnTo>
                  <a:lnTo>
                    <a:pt x="149" y="206"/>
                  </a:lnTo>
                  <a:lnTo>
                    <a:pt x="180" y="197"/>
                  </a:lnTo>
                  <a:lnTo>
                    <a:pt x="212" y="190"/>
                  </a:lnTo>
                  <a:lnTo>
                    <a:pt x="243" y="183"/>
                  </a:lnTo>
                  <a:lnTo>
                    <a:pt x="310" y="173"/>
                  </a:lnTo>
                  <a:lnTo>
                    <a:pt x="376" y="164"/>
                  </a:lnTo>
                  <a:lnTo>
                    <a:pt x="409" y="159"/>
                  </a:lnTo>
                  <a:lnTo>
                    <a:pt x="442" y="153"/>
                  </a:lnTo>
                  <a:lnTo>
                    <a:pt x="475" y="145"/>
                  </a:lnTo>
                  <a:lnTo>
                    <a:pt x="507" y="137"/>
                  </a:lnTo>
                  <a:lnTo>
                    <a:pt x="528" y="123"/>
                  </a:lnTo>
                  <a:lnTo>
                    <a:pt x="548" y="108"/>
                  </a:lnTo>
                  <a:lnTo>
                    <a:pt x="565" y="93"/>
                  </a:lnTo>
                  <a:lnTo>
                    <a:pt x="582" y="79"/>
                  </a:lnTo>
                  <a:lnTo>
                    <a:pt x="613" y="53"/>
                  </a:lnTo>
                  <a:lnTo>
                    <a:pt x="640" y="31"/>
                  </a:lnTo>
                  <a:lnTo>
                    <a:pt x="652" y="22"/>
                  </a:lnTo>
                  <a:lnTo>
                    <a:pt x="665" y="14"/>
                  </a:lnTo>
                  <a:lnTo>
                    <a:pt x="678" y="7"/>
                  </a:lnTo>
                  <a:lnTo>
                    <a:pt x="691" y="4"/>
                  </a:lnTo>
                  <a:lnTo>
                    <a:pt x="706" y="1"/>
                  </a:lnTo>
                  <a:lnTo>
                    <a:pt x="720" y="0"/>
                  </a:lnTo>
                  <a:lnTo>
                    <a:pt x="736" y="2"/>
                  </a:lnTo>
                  <a:lnTo>
                    <a:pt x="753" y="7"/>
                  </a:lnTo>
                  <a:lnTo>
                    <a:pt x="756" y="25"/>
                  </a:lnTo>
                  <a:lnTo>
                    <a:pt x="761" y="48"/>
                  </a:lnTo>
                  <a:lnTo>
                    <a:pt x="766" y="73"/>
                  </a:lnTo>
                  <a:lnTo>
                    <a:pt x="771" y="91"/>
                  </a:lnTo>
                  <a:lnTo>
                    <a:pt x="803" y="103"/>
                  </a:lnTo>
                  <a:lnTo>
                    <a:pt x="871" y="128"/>
                  </a:lnTo>
                  <a:lnTo>
                    <a:pt x="913" y="145"/>
                  </a:lnTo>
                  <a:lnTo>
                    <a:pt x="959" y="164"/>
                  </a:lnTo>
                  <a:lnTo>
                    <a:pt x="1008" y="184"/>
                  </a:lnTo>
                  <a:lnTo>
                    <a:pt x="1057" y="207"/>
                  </a:lnTo>
                  <a:lnTo>
                    <a:pt x="1105" y="229"/>
                  </a:lnTo>
                  <a:lnTo>
                    <a:pt x="1150" y="254"/>
                  </a:lnTo>
                  <a:lnTo>
                    <a:pt x="1172" y="266"/>
                  </a:lnTo>
                  <a:lnTo>
                    <a:pt x="1191" y="277"/>
                  </a:lnTo>
                  <a:lnTo>
                    <a:pt x="1210" y="290"/>
                  </a:lnTo>
                  <a:lnTo>
                    <a:pt x="1227" y="302"/>
                  </a:lnTo>
                  <a:lnTo>
                    <a:pt x="1241" y="315"/>
                  </a:lnTo>
                  <a:lnTo>
                    <a:pt x="1254" y="327"/>
                  </a:lnTo>
                  <a:lnTo>
                    <a:pt x="1264" y="339"/>
                  </a:lnTo>
                  <a:lnTo>
                    <a:pt x="1272" y="350"/>
                  </a:lnTo>
                  <a:lnTo>
                    <a:pt x="1277" y="362"/>
                  </a:lnTo>
                  <a:lnTo>
                    <a:pt x="1279" y="374"/>
                  </a:lnTo>
                  <a:lnTo>
                    <a:pt x="1278" y="384"/>
                  </a:lnTo>
                  <a:lnTo>
                    <a:pt x="1275" y="395"/>
                  </a:lnTo>
                  <a:lnTo>
                    <a:pt x="1268" y="404"/>
                  </a:lnTo>
                  <a:lnTo>
                    <a:pt x="1263" y="412"/>
                  </a:lnTo>
                  <a:lnTo>
                    <a:pt x="1255" y="418"/>
                  </a:lnTo>
                  <a:lnTo>
                    <a:pt x="1247" y="421"/>
                  </a:lnTo>
                  <a:lnTo>
                    <a:pt x="1238" y="425"/>
                  </a:lnTo>
                  <a:lnTo>
                    <a:pt x="1228" y="426"/>
                  </a:lnTo>
                  <a:lnTo>
                    <a:pt x="1214" y="426"/>
                  </a:lnTo>
                  <a:lnTo>
                    <a:pt x="1200" y="426"/>
                  </a:lnTo>
                  <a:lnTo>
                    <a:pt x="1162" y="425"/>
                  </a:lnTo>
                  <a:lnTo>
                    <a:pt x="1111" y="423"/>
                  </a:lnTo>
                  <a:lnTo>
                    <a:pt x="1080" y="423"/>
                  </a:lnTo>
                  <a:lnTo>
                    <a:pt x="1044" y="423"/>
                  </a:lnTo>
                  <a:lnTo>
                    <a:pt x="1004" y="425"/>
                  </a:lnTo>
                  <a:lnTo>
                    <a:pt x="959" y="427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06" name="Freeform 52"/>
            <p:cNvSpPr>
              <a:spLocks/>
            </p:cNvSpPr>
            <p:nvPr/>
          </p:nvSpPr>
          <p:spPr bwMode="auto">
            <a:xfrm>
              <a:off x="1933" y="3636"/>
              <a:ext cx="320" cy="106"/>
            </a:xfrm>
            <a:custGeom>
              <a:avLst/>
              <a:gdLst>
                <a:gd name="T0" fmla="*/ 902 w 1279"/>
                <a:gd name="T1" fmla="*/ 426 h 427"/>
                <a:gd name="T2" fmla="*/ 787 w 1279"/>
                <a:gd name="T3" fmla="*/ 425 h 427"/>
                <a:gd name="T4" fmla="*/ 671 w 1279"/>
                <a:gd name="T5" fmla="*/ 426 h 427"/>
                <a:gd name="T6" fmla="*/ 556 w 1279"/>
                <a:gd name="T7" fmla="*/ 427 h 427"/>
                <a:gd name="T8" fmla="*/ 442 w 1279"/>
                <a:gd name="T9" fmla="*/ 426 h 427"/>
                <a:gd name="T10" fmla="*/ 326 w 1279"/>
                <a:gd name="T11" fmla="*/ 423 h 427"/>
                <a:gd name="T12" fmla="*/ 213 w 1279"/>
                <a:gd name="T13" fmla="*/ 417 h 427"/>
                <a:gd name="T14" fmla="*/ 98 w 1279"/>
                <a:gd name="T15" fmla="*/ 405 h 427"/>
                <a:gd name="T16" fmla="*/ 35 w 1279"/>
                <a:gd name="T17" fmla="*/ 395 h 427"/>
                <a:gd name="T18" fmla="*/ 22 w 1279"/>
                <a:gd name="T19" fmla="*/ 387 h 427"/>
                <a:gd name="T20" fmla="*/ 12 w 1279"/>
                <a:gd name="T21" fmla="*/ 373 h 427"/>
                <a:gd name="T22" fmla="*/ 4 w 1279"/>
                <a:gd name="T23" fmla="*/ 356 h 427"/>
                <a:gd name="T24" fmla="*/ 0 w 1279"/>
                <a:gd name="T25" fmla="*/ 337 h 427"/>
                <a:gd name="T26" fmla="*/ 0 w 1279"/>
                <a:gd name="T27" fmla="*/ 318 h 427"/>
                <a:gd name="T28" fmla="*/ 2 w 1279"/>
                <a:gd name="T29" fmla="*/ 301 h 427"/>
                <a:gd name="T30" fmla="*/ 9 w 1279"/>
                <a:gd name="T31" fmla="*/ 285 h 427"/>
                <a:gd name="T32" fmla="*/ 26 w 1279"/>
                <a:gd name="T33" fmla="*/ 270 h 427"/>
                <a:gd name="T34" fmla="*/ 51 w 1279"/>
                <a:gd name="T35" fmla="*/ 252 h 427"/>
                <a:gd name="T36" fmla="*/ 77 w 1279"/>
                <a:gd name="T37" fmla="*/ 236 h 427"/>
                <a:gd name="T38" fmla="*/ 105 w 1279"/>
                <a:gd name="T39" fmla="*/ 222 h 427"/>
                <a:gd name="T40" fmla="*/ 149 w 1279"/>
                <a:gd name="T41" fmla="*/ 206 h 427"/>
                <a:gd name="T42" fmla="*/ 212 w 1279"/>
                <a:gd name="T43" fmla="*/ 190 h 427"/>
                <a:gd name="T44" fmla="*/ 310 w 1279"/>
                <a:gd name="T45" fmla="*/ 173 h 427"/>
                <a:gd name="T46" fmla="*/ 409 w 1279"/>
                <a:gd name="T47" fmla="*/ 159 h 427"/>
                <a:gd name="T48" fmla="*/ 475 w 1279"/>
                <a:gd name="T49" fmla="*/ 145 h 427"/>
                <a:gd name="T50" fmla="*/ 528 w 1279"/>
                <a:gd name="T51" fmla="*/ 123 h 427"/>
                <a:gd name="T52" fmla="*/ 565 w 1279"/>
                <a:gd name="T53" fmla="*/ 93 h 427"/>
                <a:gd name="T54" fmla="*/ 613 w 1279"/>
                <a:gd name="T55" fmla="*/ 53 h 427"/>
                <a:gd name="T56" fmla="*/ 652 w 1279"/>
                <a:gd name="T57" fmla="*/ 22 h 427"/>
                <a:gd name="T58" fmla="*/ 678 w 1279"/>
                <a:gd name="T59" fmla="*/ 7 h 427"/>
                <a:gd name="T60" fmla="*/ 706 w 1279"/>
                <a:gd name="T61" fmla="*/ 1 h 427"/>
                <a:gd name="T62" fmla="*/ 736 w 1279"/>
                <a:gd name="T63" fmla="*/ 2 h 427"/>
                <a:gd name="T64" fmla="*/ 756 w 1279"/>
                <a:gd name="T65" fmla="*/ 25 h 427"/>
                <a:gd name="T66" fmla="*/ 766 w 1279"/>
                <a:gd name="T67" fmla="*/ 73 h 427"/>
                <a:gd name="T68" fmla="*/ 803 w 1279"/>
                <a:gd name="T69" fmla="*/ 103 h 427"/>
                <a:gd name="T70" fmla="*/ 913 w 1279"/>
                <a:gd name="T71" fmla="*/ 145 h 427"/>
                <a:gd name="T72" fmla="*/ 1008 w 1279"/>
                <a:gd name="T73" fmla="*/ 184 h 427"/>
                <a:gd name="T74" fmla="*/ 1105 w 1279"/>
                <a:gd name="T75" fmla="*/ 229 h 427"/>
                <a:gd name="T76" fmla="*/ 1172 w 1279"/>
                <a:gd name="T77" fmla="*/ 266 h 427"/>
                <a:gd name="T78" fmla="*/ 1210 w 1279"/>
                <a:gd name="T79" fmla="*/ 290 h 427"/>
                <a:gd name="T80" fmla="*/ 1241 w 1279"/>
                <a:gd name="T81" fmla="*/ 315 h 427"/>
                <a:gd name="T82" fmla="*/ 1264 w 1279"/>
                <a:gd name="T83" fmla="*/ 339 h 427"/>
                <a:gd name="T84" fmla="*/ 1277 w 1279"/>
                <a:gd name="T85" fmla="*/ 362 h 427"/>
                <a:gd name="T86" fmla="*/ 1278 w 1279"/>
                <a:gd name="T87" fmla="*/ 384 h 427"/>
                <a:gd name="T88" fmla="*/ 1268 w 1279"/>
                <a:gd name="T89" fmla="*/ 404 h 427"/>
                <a:gd name="T90" fmla="*/ 1255 w 1279"/>
                <a:gd name="T91" fmla="*/ 418 h 427"/>
                <a:gd name="T92" fmla="*/ 1238 w 1279"/>
                <a:gd name="T93" fmla="*/ 425 h 427"/>
                <a:gd name="T94" fmla="*/ 1214 w 1279"/>
                <a:gd name="T95" fmla="*/ 426 h 427"/>
                <a:gd name="T96" fmla="*/ 1162 w 1279"/>
                <a:gd name="T97" fmla="*/ 425 h 427"/>
                <a:gd name="T98" fmla="*/ 1080 w 1279"/>
                <a:gd name="T99" fmla="*/ 423 h 427"/>
                <a:gd name="T100" fmla="*/ 1004 w 1279"/>
                <a:gd name="T101" fmla="*/ 425 h 4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9"/>
                <a:gd name="T154" fmla="*/ 0 h 427"/>
                <a:gd name="T155" fmla="*/ 1279 w 1279"/>
                <a:gd name="T156" fmla="*/ 427 h 4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9" h="427">
                  <a:moveTo>
                    <a:pt x="959" y="427"/>
                  </a:moveTo>
                  <a:lnTo>
                    <a:pt x="902" y="426"/>
                  </a:lnTo>
                  <a:lnTo>
                    <a:pt x="844" y="425"/>
                  </a:lnTo>
                  <a:lnTo>
                    <a:pt x="787" y="425"/>
                  </a:lnTo>
                  <a:lnTo>
                    <a:pt x="729" y="425"/>
                  </a:lnTo>
                  <a:lnTo>
                    <a:pt x="671" y="426"/>
                  </a:lnTo>
                  <a:lnTo>
                    <a:pt x="614" y="426"/>
                  </a:lnTo>
                  <a:lnTo>
                    <a:pt x="556" y="427"/>
                  </a:lnTo>
                  <a:lnTo>
                    <a:pt x="499" y="427"/>
                  </a:lnTo>
                  <a:lnTo>
                    <a:pt x="442" y="426"/>
                  </a:lnTo>
                  <a:lnTo>
                    <a:pt x="384" y="426"/>
                  </a:lnTo>
                  <a:lnTo>
                    <a:pt x="326" y="423"/>
                  </a:lnTo>
                  <a:lnTo>
                    <a:pt x="269" y="421"/>
                  </a:lnTo>
                  <a:lnTo>
                    <a:pt x="213" y="417"/>
                  </a:lnTo>
                  <a:lnTo>
                    <a:pt x="156" y="412"/>
                  </a:lnTo>
                  <a:lnTo>
                    <a:pt x="98" y="405"/>
                  </a:lnTo>
                  <a:lnTo>
                    <a:pt x="42" y="398"/>
                  </a:lnTo>
                  <a:lnTo>
                    <a:pt x="35" y="395"/>
                  </a:lnTo>
                  <a:lnTo>
                    <a:pt x="28" y="392"/>
                  </a:lnTo>
                  <a:lnTo>
                    <a:pt x="22" y="387"/>
                  </a:lnTo>
                  <a:lnTo>
                    <a:pt x="17" y="381"/>
                  </a:lnTo>
                  <a:lnTo>
                    <a:pt x="12" y="373"/>
                  </a:lnTo>
                  <a:lnTo>
                    <a:pt x="8" y="365"/>
                  </a:lnTo>
                  <a:lnTo>
                    <a:pt x="4" y="356"/>
                  </a:lnTo>
                  <a:lnTo>
                    <a:pt x="2" y="347"/>
                  </a:lnTo>
                  <a:lnTo>
                    <a:pt x="0" y="337"/>
                  </a:lnTo>
                  <a:lnTo>
                    <a:pt x="0" y="328"/>
                  </a:lnTo>
                  <a:lnTo>
                    <a:pt x="0" y="318"/>
                  </a:lnTo>
                  <a:lnTo>
                    <a:pt x="1" y="309"/>
                  </a:lnTo>
                  <a:lnTo>
                    <a:pt x="2" y="301"/>
                  </a:lnTo>
                  <a:lnTo>
                    <a:pt x="5" y="293"/>
                  </a:lnTo>
                  <a:lnTo>
                    <a:pt x="9" y="285"/>
                  </a:lnTo>
                  <a:lnTo>
                    <a:pt x="14" y="280"/>
                  </a:lnTo>
                  <a:lnTo>
                    <a:pt x="26" y="270"/>
                  </a:lnTo>
                  <a:lnTo>
                    <a:pt x="38" y="261"/>
                  </a:lnTo>
                  <a:lnTo>
                    <a:pt x="51" y="252"/>
                  </a:lnTo>
                  <a:lnTo>
                    <a:pt x="64" y="243"/>
                  </a:lnTo>
                  <a:lnTo>
                    <a:pt x="77" y="236"/>
                  </a:lnTo>
                  <a:lnTo>
                    <a:pt x="92" y="228"/>
                  </a:lnTo>
                  <a:lnTo>
                    <a:pt x="105" y="222"/>
                  </a:lnTo>
                  <a:lnTo>
                    <a:pt x="120" y="216"/>
                  </a:lnTo>
                  <a:lnTo>
                    <a:pt x="149" y="206"/>
                  </a:lnTo>
                  <a:lnTo>
                    <a:pt x="180" y="197"/>
                  </a:lnTo>
                  <a:lnTo>
                    <a:pt x="212" y="190"/>
                  </a:lnTo>
                  <a:lnTo>
                    <a:pt x="243" y="183"/>
                  </a:lnTo>
                  <a:lnTo>
                    <a:pt x="310" y="173"/>
                  </a:lnTo>
                  <a:lnTo>
                    <a:pt x="376" y="164"/>
                  </a:lnTo>
                  <a:lnTo>
                    <a:pt x="409" y="159"/>
                  </a:lnTo>
                  <a:lnTo>
                    <a:pt x="442" y="153"/>
                  </a:lnTo>
                  <a:lnTo>
                    <a:pt x="475" y="145"/>
                  </a:lnTo>
                  <a:lnTo>
                    <a:pt x="507" y="137"/>
                  </a:lnTo>
                  <a:lnTo>
                    <a:pt x="528" y="123"/>
                  </a:lnTo>
                  <a:lnTo>
                    <a:pt x="548" y="108"/>
                  </a:lnTo>
                  <a:lnTo>
                    <a:pt x="565" y="93"/>
                  </a:lnTo>
                  <a:lnTo>
                    <a:pt x="582" y="79"/>
                  </a:lnTo>
                  <a:lnTo>
                    <a:pt x="613" y="53"/>
                  </a:lnTo>
                  <a:lnTo>
                    <a:pt x="640" y="31"/>
                  </a:lnTo>
                  <a:lnTo>
                    <a:pt x="652" y="22"/>
                  </a:lnTo>
                  <a:lnTo>
                    <a:pt x="665" y="14"/>
                  </a:lnTo>
                  <a:lnTo>
                    <a:pt x="678" y="7"/>
                  </a:lnTo>
                  <a:lnTo>
                    <a:pt x="691" y="4"/>
                  </a:lnTo>
                  <a:lnTo>
                    <a:pt x="706" y="1"/>
                  </a:lnTo>
                  <a:lnTo>
                    <a:pt x="720" y="0"/>
                  </a:lnTo>
                  <a:lnTo>
                    <a:pt x="736" y="2"/>
                  </a:lnTo>
                  <a:lnTo>
                    <a:pt x="753" y="7"/>
                  </a:lnTo>
                  <a:lnTo>
                    <a:pt x="756" y="25"/>
                  </a:lnTo>
                  <a:lnTo>
                    <a:pt x="761" y="48"/>
                  </a:lnTo>
                  <a:lnTo>
                    <a:pt x="766" y="73"/>
                  </a:lnTo>
                  <a:lnTo>
                    <a:pt x="771" y="91"/>
                  </a:lnTo>
                  <a:lnTo>
                    <a:pt x="803" y="103"/>
                  </a:lnTo>
                  <a:lnTo>
                    <a:pt x="871" y="128"/>
                  </a:lnTo>
                  <a:lnTo>
                    <a:pt x="913" y="145"/>
                  </a:lnTo>
                  <a:lnTo>
                    <a:pt x="959" y="164"/>
                  </a:lnTo>
                  <a:lnTo>
                    <a:pt x="1008" y="184"/>
                  </a:lnTo>
                  <a:lnTo>
                    <a:pt x="1057" y="207"/>
                  </a:lnTo>
                  <a:lnTo>
                    <a:pt x="1105" y="229"/>
                  </a:lnTo>
                  <a:lnTo>
                    <a:pt x="1150" y="254"/>
                  </a:lnTo>
                  <a:lnTo>
                    <a:pt x="1172" y="266"/>
                  </a:lnTo>
                  <a:lnTo>
                    <a:pt x="1191" y="277"/>
                  </a:lnTo>
                  <a:lnTo>
                    <a:pt x="1210" y="290"/>
                  </a:lnTo>
                  <a:lnTo>
                    <a:pt x="1227" y="302"/>
                  </a:lnTo>
                  <a:lnTo>
                    <a:pt x="1241" y="315"/>
                  </a:lnTo>
                  <a:lnTo>
                    <a:pt x="1254" y="327"/>
                  </a:lnTo>
                  <a:lnTo>
                    <a:pt x="1264" y="339"/>
                  </a:lnTo>
                  <a:lnTo>
                    <a:pt x="1272" y="350"/>
                  </a:lnTo>
                  <a:lnTo>
                    <a:pt x="1277" y="362"/>
                  </a:lnTo>
                  <a:lnTo>
                    <a:pt x="1279" y="374"/>
                  </a:lnTo>
                  <a:lnTo>
                    <a:pt x="1278" y="384"/>
                  </a:lnTo>
                  <a:lnTo>
                    <a:pt x="1275" y="395"/>
                  </a:lnTo>
                  <a:lnTo>
                    <a:pt x="1268" y="404"/>
                  </a:lnTo>
                  <a:lnTo>
                    <a:pt x="1263" y="412"/>
                  </a:lnTo>
                  <a:lnTo>
                    <a:pt x="1255" y="418"/>
                  </a:lnTo>
                  <a:lnTo>
                    <a:pt x="1247" y="421"/>
                  </a:lnTo>
                  <a:lnTo>
                    <a:pt x="1238" y="425"/>
                  </a:lnTo>
                  <a:lnTo>
                    <a:pt x="1228" y="426"/>
                  </a:lnTo>
                  <a:lnTo>
                    <a:pt x="1214" y="426"/>
                  </a:lnTo>
                  <a:lnTo>
                    <a:pt x="1200" y="426"/>
                  </a:lnTo>
                  <a:lnTo>
                    <a:pt x="1162" y="425"/>
                  </a:lnTo>
                  <a:lnTo>
                    <a:pt x="1111" y="423"/>
                  </a:lnTo>
                  <a:lnTo>
                    <a:pt x="1080" y="423"/>
                  </a:lnTo>
                  <a:lnTo>
                    <a:pt x="1044" y="423"/>
                  </a:lnTo>
                  <a:lnTo>
                    <a:pt x="1004" y="425"/>
                  </a:lnTo>
                  <a:lnTo>
                    <a:pt x="959" y="427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07" name="Freeform 53"/>
            <p:cNvSpPr>
              <a:spLocks/>
            </p:cNvSpPr>
            <p:nvPr/>
          </p:nvSpPr>
          <p:spPr bwMode="auto">
            <a:xfrm>
              <a:off x="1676" y="2789"/>
              <a:ext cx="80" cy="24"/>
            </a:xfrm>
            <a:custGeom>
              <a:avLst/>
              <a:gdLst>
                <a:gd name="T0" fmla="*/ 5 w 318"/>
                <a:gd name="T1" fmla="*/ 23 h 94"/>
                <a:gd name="T2" fmla="*/ 0 w 318"/>
                <a:gd name="T3" fmla="*/ 94 h 94"/>
                <a:gd name="T4" fmla="*/ 35 w 318"/>
                <a:gd name="T5" fmla="*/ 89 h 94"/>
                <a:gd name="T6" fmla="*/ 73 w 318"/>
                <a:gd name="T7" fmla="*/ 87 h 94"/>
                <a:gd name="T8" fmla="*/ 111 w 318"/>
                <a:gd name="T9" fmla="*/ 84 h 94"/>
                <a:gd name="T10" fmla="*/ 152 w 318"/>
                <a:gd name="T11" fmla="*/ 82 h 94"/>
                <a:gd name="T12" fmla="*/ 191 w 318"/>
                <a:gd name="T13" fmla="*/ 79 h 94"/>
                <a:gd name="T14" fmla="*/ 230 w 318"/>
                <a:gd name="T15" fmla="*/ 77 h 94"/>
                <a:gd name="T16" fmla="*/ 268 w 318"/>
                <a:gd name="T17" fmla="*/ 75 h 94"/>
                <a:gd name="T18" fmla="*/ 303 w 318"/>
                <a:gd name="T19" fmla="*/ 71 h 94"/>
                <a:gd name="T20" fmla="*/ 308 w 318"/>
                <a:gd name="T21" fmla="*/ 57 h 94"/>
                <a:gd name="T22" fmla="*/ 315 w 318"/>
                <a:gd name="T23" fmla="*/ 38 h 94"/>
                <a:gd name="T24" fmla="*/ 317 w 318"/>
                <a:gd name="T25" fmla="*/ 28 h 94"/>
                <a:gd name="T26" fmla="*/ 318 w 318"/>
                <a:gd name="T27" fmla="*/ 20 h 94"/>
                <a:gd name="T28" fmla="*/ 317 w 318"/>
                <a:gd name="T29" fmla="*/ 16 h 94"/>
                <a:gd name="T30" fmla="*/ 316 w 318"/>
                <a:gd name="T31" fmla="*/ 13 h 94"/>
                <a:gd name="T32" fmla="*/ 314 w 318"/>
                <a:gd name="T33" fmla="*/ 12 h 94"/>
                <a:gd name="T34" fmla="*/ 310 w 318"/>
                <a:gd name="T35" fmla="*/ 11 h 94"/>
                <a:gd name="T36" fmla="*/ 301 w 318"/>
                <a:gd name="T37" fmla="*/ 8 h 94"/>
                <a:gd name="T38" fmla="*/ 289 w 318"/>
                <a:gd name="T39" fmla="*/ 4 h 94"/>
                <a:gd name="T40" fmla="*/ 275 w 318"/>
                <a:gd name="T41" fmla="*/ 2 h 94"/>
                <a:gd name="T42" fmla="*/ 259 w 318"/>
                <a:gd name="T43" fmla="*/ 0 h 94"/>
                <a:gd name="T44" fmla="*/ 239 w 318"/>
                <a:gd name="T45" fmla="*/ 0 h 94"/>
                <a:gd name="T46" fmla="*/ 219 w 318"/>
                <a:gd name="T47" fmla="*/ 0 h 94"/>
                <a:gd name="T48" fmla="*/ 198 w 318"/>
                <a:gd name="T49" fmla="*/ 0 h 94"/>
                <a:gd name="T50" fmla="*/ 175 w 318"/>
                <a:gd name="T51" fmla="*/ 1 h 94"/>
                <a:gd name="T52" fmla="*/ 129 w 318"/>
                <a:gd name="T53" fmla="*/ 4 h 94"/>
                <a:gd name="T54" fmla="*/ 83 w 318"/>
                <a:gd name="T55" fmla="*/ 10 h 94"/>
                <a:gd name="T56" fmla="*/ 41 w 318"/>
                <a:gd name="T57" fmla="*/ 16 h 94"/>
                <a:gd name="T58" fmla="*/ 5 w 318"/>
                <a:gd name="T59" fmla="*/ 23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8"/>
                <a:gd name="T91" fmla="*/ 0 h 94"/>
                <a:gd name="T92" fmla="*/ 318 w 318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8" h="94">
                  <a:moveTo>
                    <a:pt x="5" y="23"/>
                  </a:moveTo>
                  <a:lnTo>
                    <a:pt x="0" y="94"/>
                  </a:lnTo>
                  <a:lnTo>
                    <a:pt x="35" y="89"/>
                  </a:lnTo>
                  <a:lnTo>
                    <a:pt x="73" y="87"/>
                  </a:lnTo>
                  <a:lnTo>
                    <a:pt x="111" y="84"/>
                  </a:lnTo>
                  <a:lnTo>
                    <a:pt x="152" y="82"/>
                  </a:lnTo>
                  <a:lnTo>
                    <a:pt x="191" y="79"/>
                  </a:lnTo>
                  <a:lnTo>
                    <a:pt x="230" y="77"/>
                  </a:lnTo>
                  <a:lnTo>
                    <a:pt x="268" y="75"/>
                  </a:lnTo>
                  <a:lnTo>
                    <a:pt x="303" y="71"/>
                  </a:lnTo>
                  <a:lnTo>
                    <a:pt x="308" y="57"/>
                  </a:lnTo>
                  <a:lnTo>
                    <a:pt x="315" y="38"/>
                  </a:lnTo>
                  <a:lnTo>
                    <a:pt x="317" y="28"/>
                  </a:lnTo>
                  <a:lnTo>
                    <a:pt x="318" y="20"/>
                  </a:lnTo>
                  <a:lnTo>
                    <a:pt x="317" y="16"/>
                  </a:lnTo>
                  <a:lnTo>
                    <a:pt x="316" y="13"/>
                  </a:lnTo>
                  <a:lnTo>
                    <a:pt x="314" y="12"/>
                  </a:lnTo>
                  <a:lnTo>
                    <a:pt x="310" y="11"/>
                  </a:lnTo>
                  <a:lnTo>
                    <a:pt x="301" y="8"/>
                  </a:lnTo>
                  <a:lnTo>
                    <a:pt x="289" y="4"/>
                  </a:lnTo>
                  <a:lnTo>
                    <a:pt x="275" y="2"/>
                  </a:lnTo>
                  <a:lnTo>
                    <a:pt x="259" y="0"/>
                  </a:lnTo>
                  <a:lnTo>
                    <a:pt x="239" y="0"/>
                  </a:lnTo>
                  <a:lnTo>
                    <a:pt x="219" y="0"/>
                  </a:lnTo>
                  <a:lnTo>
                    <a:pt x="198" y="0"/>
                  </a:lnTo>
                  <a:lnTo>
                    <a:pt x="175" y="1"/>
                  </a:lnTo>
                  <a:lnTo>
                    <a:pt x="129" y="4"/>
                  </a:lnTo>
                  <a:lnTo>
                    <a:pt x="83" y="10"/>
                  </a:lnTo>
                  <a:lnTo>
                    <a:pt x="41" y="16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08" name="Freeform 54"/>
            <p:cNvSpPr>
              <a:spLocks/>
            </p:cNvSpPr>
            <p:nvPr/>
          </p:nvSpPr>
          <p:spPr bwMode="auto">
            <a:xfrm>
              <a:off x="1676" y="2789"/>
              <a:ext cx="80" cy="24"/>
            </a:xfrm>
            <a:custGeom>
              <a:avLst/>
              <a:gdLst>
                <a:gd name="T0" fmla="*/ 5 w 318"/>
                <a:gd name="T1" fmla="*/ 23 h 94"/>
                <a:gd name="T2" fmla="*/ 0 w 318"/>
                <a:gd name="T3" fmla="*/ 94 h 94"/>
                <a:gd name="T4" fmla="*/ 35 w 318"/>
                <a:gd name="T5" fmla="*/ 89 h 94"/>
                <a:gd name="T6" fmla="*/ 73 w 318"/>
                <a:gd name="T7" fmla="*/ 87 h 94"/>
                <a:gd name="T8" fmla="*/ 111 w 318"/>
                <a:gd name="T9" fmla="*/ 84 h 94"/>
                <a:gd name="T10" fmla="*/ 152 w 318"/>
                <a:gd name="T11" fmla="*/ 82 h 94"/>
                <a:gd name="T12" fmla="*/ 191 w 318"/>
                <a:gd name="T13" fmla="*/ 79 h 94"/>
                <a:gd name="T14" fmla="*/ 230 w 318"/>
                <a:gd name="T15" fmla="*/ 77 h 94"/>
                <a:gd name="T16" fmla="*/ 268 w 318"/>
                <a:gd name="T17" fmla="*/ 75 h 94"/>
                <a:gd name="T18" fmla="*/ 303 w 318"/>
                <a:gd name="T19" fmla="*/ 71 h 94"/>
                <a:gd name="T20" fmla="*/ 308 w 318"/>
                <a:gd name="T21" fmla="*/ 57 h 94"/>
                <a:gd name="T22" fmla="*/ 315 w 318"/>
                <a:gd name="T23" fmla="*/ 38 h 94"/>
                <a:gd name="T24" fmla="*/ 317 w 318"/>
                <a:gd name="T25" fmla="*/ 28 h 94"/>
                <a:gd name="T26" fmla="*/ 318 w 318"/>
                <a:gd name="T27" fmla="*/ 20 h 94"/>
                <a:gd name="T28" fmla="*/ 317 w 318"/>
                <a:gd name="T29" fmla="*/ 16 h 94"/>
                <a:gd name="T30" fmla="*/ 316 w 318"/>
                <a:gd name="T31" fmla="*/ 13 h 94"/>
                <a:gd name="T32" fmla="*/ 314 w 318"/>
                <a:gd name="T33" fmla="*/ 12 h 94"/>
                <a:gd name="T34" fmla="*/ 310 w 318"/>
                <a:gd name="T35" fmla="*/ 11 h 94"/>
                <a:gd name="T36" fmla="*/ 301 w 318"/>
                <a:gd name="T37" fmla="*/ 8 h 94"/>
                <a:gd name="T38" fmla="*/ 289 w 318"/>
                <a:gd name="T39" fmla="*/ 4 h 94"/>
                <a:gd name="T40" fmla="*/ 275 w 318"/>
                <a:gd name="T41" fmla="*/ 2 h 94"/>
                <a:gd name="T42" fmla="*/ 259 w 318"/>
                <a:gd name="T43" fmla="*/ 0 h 94"/>
                <a:gd name="T44" fmla="*/ 239 w 318"/>
                <a:gd name="T45" fmla="*/ 0 h 94"/>
                <a:gd name="T46" fmla="*/ 219 w 318"/>
                <a:gd name="T47" fmla="*/ 0 h 94"/>
                <a:gd name="T48" fmla="*/ 198 w 318"/>
                <a:gd name="T49" fmla="*/ 0 h 94"/>
                <a:gd name="T50" fmla="*/ 175 w 318"/>
                <a:gd name="T51" fmla="*/ 1 h 94"/>
                <a:gd name="T52" fmla="*/ 129 w 318"/>
                <a:gd name="T53" fmla="*/ 4 h 94"/>
                <a:gd name="T54" fmla="*/ 83 w 318"/>
                <a:gd name="T55" fmla="*/ 10 h 94"/>
                <a:gd name="T56" fmla="*/ 41 w 318"/>
                <a:gd name="T57" fmla="*/ 16 h 94"/>
                <a:gd name="T58" fmla="*/ 5 w 318"/>
                <a:gd name="T59" fmla="*/ 23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8"/>
                <a:gd name="T91" fmla="*/ 0 h 94"/>
                <a:gd name="T92" fmla="*/ 318 w 318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8" h="94">
                  <a:moveTo>
                    <a:pt x="5" y="23"/>
                  </a:moveTo>
                  <a:lnTo>
                    <a:pt x="0" y="94"/>
                  </a:lnTo>
                  <a:lnTo>
                    <a:pt x="35" y="89"/>
                  </a:lnTo>
                  <a:lnTo>
                    <a:pt x="73" y="87"/>
                  </a:lnTo>
                  <a:lnTo>
                    <a:pt x="111" y="84"/>
                  </a:lnTo>
                  <a:lnTo>
                    <a:pt x="152" y="82"/>
                  </a:lnTo>
                  <a:lnTo>
                    <a:pt x="191" y="79"/>
                  </a:lnTo>
                  <a:lnTo>
                    <a:pt x="230" y="77"/>
                  </a:lnTo>
                  <a:lnTo>
                    <a:pt x="268" y="75"/>
                  </a:lnTo>
                  <a:lnTo>
                    <a:pt x="303" y="71"/>
                  </a:lnTo>
                  <a:lnTo>
                    <a:pt x="308" y="57"/>
                  </a:lnTo>
                  <a:lnTo>
                    <a:pt x="315" y="38"/>
                  </a:lnTo>
                  <a:lnTo>
                    <a:pt x="317" y="28"/>
                  </a:lnTo>
                  <a:lnTo>
                    <a:pt x="318" y="20"/>
                  </a:lnTo>
                  <a:lnTo>
                    <a:pt x="317" y="16"/>
                  </a:lnTo>
                  <a:lnTo>
                    <a:pt x="316" y="13"/>
                  </a:lnTo>
                  <a:lnTo>
                    <a:pt x="314" y="12"/>
                  </a:lnTo>
                  <a:lnTo>
                    <a:pt x="310" y="11"/>
                  </a:lnTo>
                  <a:lnTo>
                    <a:pt x="301" y="8"/>
                  </a:lnTo>
                  <a:lnTo>
                    <a:pt x="289" y="4"/>
                  </a:lnTo>
                  <a:lnTo>
                    <a:pt x="275" y="2"/>
                  </a:lnTo>
                  <a:lnTo>
                    <a:pt x="259" y="0"/>
                  </a:lnTo>
                  <a:lnTo>
                    <a:pt x="239" y="0"/>
                  </a:lnTo>
                  <a:lnTo>
                    <a:pt x="219" y="0"/>
                  </a:lnTo>
                  <a:lnTo>
                    <a:pt x="198" y="0"/>
                  </a:lnTo>
                  <a:lnTo>
                    <a:pt x="175" y="1"/>
                  </a:lnTo>
                  <a:lnTo>
                    <a:pt x="129" y="4"/>
                  </a:lnTo>
                  <a:lnTo>
                    <a:pt x="83" y="10"/>
                  </a:lnTo>
                  <a:lnTo>
                    <a:pt x="41" y="16"/>
                  </a:lnTo>
                  <a:lnTo>
                    <a:pt x="5" y="2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09" name="Freeform 55"/>
            <p:cNvSpPr>
              <a:spLocks/>
            </p:cNvSpPr>
            <p:nvPr/>
          </p:nvSpPr>
          <p:spPr bwMode="auto">
            <a:xfrm>
              <a:off x="1759" y="2783"/>
              <a:ext cx="124" cy="23"/>
            </a:xfrm>
            <a:custGeom>
              <a:avLst/>
              <a:gdLst>
                <a:gd name="T0" fmla="*/ 0 w 498"/>
                <a:gd name="T1" fmla="*/ 91 h 91"/>
                <a:gd name="T2" fmla="*/ 0 w 498"/>
                <a:gd name="T3" fmla="*/ 78 h 91"/>
                <a:gd name="T4" fmla="*/ 0 w 498"/>
                <a:gd name="T5" fmla="*/ 61 h 91"/>
                <a:gd name="T6" fmla="*/ 0 w 498"/>
                <a:gd name="T7" fmla="*/ 43 h 91"/>
                <a:gd name="T8" fmla="*/ 0 w 498"/>
                <a:gd name="T9" fmla="*/ 29 h 91"/>
                <a:gd name="T10" fmla="*/ 27 w 498"/>
                <a:gd name="T11" fmla="*/ 25 h 91"/>
                <a:gd name="T12" fmla="*/ 55 w 498"/>
                <a:gd name="T13" fmla="*/ 21 h 91"/>
                <a:gd name="T14" fmla="*/ 86 w 498"/>
                <a:gd name="T15" fmla="*/ 18 h 91"/>
                <a:gd name="T16" fmla="*/ 116 w 498"/>
                <a:gd name="T17" fmla="*/ 15 h 91"/>
                <a:gd name="T18" fmla="*/ 180 w 498"/>
                <a:gd name="T19" fmla="*/ 10 h 91"/>
                <a:gd name="T20" fmla="*/ 245 w 498"/>
                <a:gd name="T21" fmla="*/ 7 h 91"/>
                <a:gd name="T22" fmla="*/ 311 w 498"/>
                <a:gd name="T23" fmla="*/ 5 h 91"/>
                <a:gd name="T24" fmla="*/ 376 w 498"/>
                <a:gd name="T25" fmla="*/ 2 h 91"/>
                <a:gd name="T26" fmla="*/ 439 w 498"/>
                <a:gd name="T27" fmla="*/ 1 h 91"/>
                <a:gd name="T28" fmla="*/ 498 w 498"/>
                <a:gd name="T29" fmla="*/ 0 h 91"/>
                <a:gd name="T30" fmla="*/ 497 w 498"/>
                <a:gd name="T31" fmla="*/ 15 h 91"/>
                <a:gd name="T32" fmla="*/ 497 w 498"/>
                <a:gd name="T33" fmla="*/ 35 h 91"/>
                <a:gd name="T34" fmla="*/ 495 w 498"/>
                <a:gd name="T35" fmla="*/ 54 h 91"/>
                <a:gd name="T36" fmla="*/ 495 w 498"/>
                <a:gd name="T37" fmla="*/ 69 h 91"/>
                <a:gd name="T38" fmla="*/ 437 w 498"/>
                <a:gd name="T39" fmla="*/ 70 h 91"/>
                <a:gd name="T40" fmla="*/ 374 w 498"/>
                <a:gd name="T41" fmla="*/ 70 h 91"/>
                <a:gd name="T42" fmla="*/ 310 w 498"/>
                <a:gd name="T43" fmla="*/ 71 h 91"/>
                <a:gd name="T44" fmla="*/ 244 w 498"/>
                <a:gd name="T45" fmla="*/ 72 h 91"/>
                <a:gd name="T46" fmla="*/ 179 w 498"/>
                <a:gd name="T47" fmla="*/ 74 h 91"/>
                <a:gd name="T48" fmla="*/ 116 w 498"/>
                <a:gd name="T49" fmla="*/ 78 h 91"/>
                <a:gd name="T50" fmla="*/ 86 w 498"/>
                <a:gd name="T51" fmla="*/ 80 h 91"/>
                <a:gd name="T52" fmla="*/ 55 w 498"/>
                <a:gd name="T53" fmla="*/ 83 h 91"/>
                <a:gd name="T54" fmla="*/ 27 w 498"/>
                <a:gd name="T55" fmla="*/ 87 h 91"/>
                <a:gd name="T56" fmla="*/ 0 w 498"/>
                <a:gd name="T57" fmla="*/ 91 h 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8"/>
                <a:gd name="T88" fmla="*/ 0 h 91"/>
                <a:gd name="T89" fmla="*/ 498 w 498"/>
                <a:gd name="T90" fmla="*/ 91 h 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8" h="91">
                  <a:moveTo>
                    <a:pt x="0" y="91"/>
                  </a:moveTo>
                  <a:lnTo>
                    <a:pt x="0" y="78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27" y="25"/>
                  </a:lnTo>
                  <a:lnTo>
                    <a:pt x="55" y="21"/>
                  </a:lnTo>
                  <a:lnTo>
                    <a:pt x="86" y="18"/>
                  </a:lnTo>
                  <a:lnTo>
                    <a:pt x="116" y="15"/>
                  </a:lnTo>
                  <a:lnTo>
                    <a:pt x="180" y="10"/>
                  </a:lnTo>
                  <a:lnTo>
                    <a:pt x="245" y="7"/>
                  </a:lnTo>
                  <a:lnTo>
                    <a:pt x="311" y="5"/>
                  </a:lnTo>
                  <a:lnTo>
                    <a:pt x="376" y="2"/>
                  </a:lnTo>
                  <a:lnTo>
                    <a:pt x="439" y="1"/>
                  </a:lnTo>
                  <a:lnTo>
                    <a:pt x="498" y="0"/>
                  </a:lnTo>
                  <a:lnTo>
                    <a:pt x="497" y="15"/>
                  </a:lnTo>
                  <a:lnTo>
                    <a:pt x="497" y="35"/>
                  </a:lnTo>
                  <a:lnTo>
                    <a:pt x="495" y="54"/>
                  </a:lnTo>
                  <a:lnTo>
                    <a:pt x="495" y="69"/>
                  </a:lnTo>
                  <a:lnTo>
                    <a:pt x="437" y="70"/>
                  </a:lnTo>
                  <a:lnTo>
                    <a:pt x="374" y="70"/>
                  </a:lnTo>
                  <a:lnTo>
                    <a:pt x="310" y="71"/>
                  </a:lnTo>
                  <a:lnTo>
                    <a:pt x="244" y="72"/>
                  </a:lnTo>
                  <a:lnTo>
                    <a:pt x="179" y="74"/>
                  </a:lnTo>
                  <a:lnTo>
                    <a:pt x="116" y="78"/>
                  </a:lnTo>
                  <a:lnTo>
                    <a:pt x="86" y="80"/>
                  </a:lnTo>
                  <a:lnTo>
                    <a:pt x="55" y="83"/>
                  </a:lnTo>
                  <a:lnTo>
                    <a:pt x="27" y="87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10" name="Freeform 56"/>
            <p:cNvSpPr>
              <a:spLocks/>
            </p:cNvSpPr>
            <p:nvPr/>
          </p:nvSpPr>
          <p:spPr bwMode="auto">
            <a:xfrm>
              <a:off x="1759" y="2783"/>
              <a:ext cx="124" cy="23"/>
            </a:xfrm>
            <a:custGeom>
              <a:avLst/>
              <a:gdLst>
                <a:gd name="T0" fmla="*/ 0 w 498"/>
                <a:gd name="T1" fmla="*/ 91 h 91"/>
                <a:gd name="T2" fmla="*/ 0 w 498"/>
                <a:gd name="T3" fmla="*/ 78 h 91"/>
                <a:gd name="T4" fmla="*/ 0 w 498"/>
                <a:gd name="T5" fmla="*/ 61 h 91"/>
                <a:gd name="T6" fmla="*/ 0 w 498"/>
                <a:gd name="T7" fmla="*/ 43 h 91"/>
                <a:gd name="T8" fmla="*/ 0 w 498"/>
                <a:gd name="T9" fmla="*/ 29 h 91"/>
                <a:gd name="T10" fmla="*/ 27 w 498"/>
                <a:gd name="T11" fmla="*/ 25 h 91"/>
                <a:gd name="T12" fmla="*/ 55 w 498"/>
                <a:gd name="T13" fmla="*/ 21 h 91"/>
                <a:gd name="T14" fmla="*/ 86 w 498"/>
                <a:gd name="T15" fmla="*/ 18 h 91"/>
                <a:gd name="T16" fmla="*/ 116 w 498"/>
                <a:gd name="T17" fmla="*/ 15 h 91"/>
                <a:gd name="T18" fmla="*/ 180 w 498"/>
                <a:gd name="T19" fmla="*/ 10 h 91"/>
                <a:gd name="T20" fmla="*/ 245 w 498"/>
                <a:gd name="T21" fmla="*/ 7 h 91"/>
                <a:gd name="T22" fmla="*/ 311 w 498"/>
                <a:gd name="T23" fmla="*/ 5 h 91"/>
                <a:gd name="T24" fmla="*/ 376 w 498"/>
                <a:gd name="T25" fmla="*/ 2 h 91"/>
                <a:gd name="T26" fmla="*/ 439 w 498"/>
                <a:gd name="T27" fmla="*/ 1 h 91"/>
                <a:gd name="T28" fmla="*/ 498 w 498"/>
                <a:gd name="T29" fmla="*/ 0 h 91"/>
                <a:gd name="T30" fmla="*/ 497 w 498"/>
                <a:gd name="T31" fmla="*/ 15 h 91"/>
                <a:gd name="T32" fmla="*/ 497 w 498"/>
                <a:gd name="T33" fmla="*/ 35 h 91"/>
                <a:gd name="T34" fmla="*/ 495 w 498"/>
                <a:gd name="T35" fmla="*/ 54 h 91"/>
                <a:gd name="T36" fmla="*/ 495 w 498"/>
                <a:gd name="T37" fmla="*/ 69 h 91"/>
                <a:gd name="T38" fmla="*/ 437 w 498"/>
                <a:gd name="T39" fmla="*/ 70 h 91"/>
                <a:gd name="T40" fmla="*/ 374 w 498"/>
                <a:gd name="T41" fmla="*/ 70 h 91"/>
                <a:gd name="T42" fmla="*/ 310 w 498"/>
                <a:gd name="T43" fmla="*/ 71 h 91"/>
                <a:gd name="T44" fmla="*/ 244 w 498"/>
                <a:gd name="T45" fmla="*/ 72 h 91"/>
                <a:gd name="T46" fmla="*/ 179 w 498"/>
                <a:gd name="T47" fmla="*/ 74 h 91"/>
                <a:gd name="T48" fmla="*/ 116 w 498"/>
                <a:gd name="T49" fmla="*/ 78 h 91"/>
                <a:gd name="T50" fmla="*/ 86 w 498"/>
                <a:gd name="T51" fmla="*/ 80 h 91"/>
                <a:gd name="T52" fmla="*/ 55 w 498"/>
                <a:gd name="T53" fmla="*/ 83 h 91"/>
                <a:gd name="T54" fmla="*/ 27 w 498"/>
                <a:gd name="T55" fmla="*/ 87 h 91"/>
                <a:gd name="T56" fmla="*/ 0 w 498"/>
                <a:gd name="T57" fmla="*/ 91 h 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8"/>
                <a:gd name="T88" fmla="*/ 0 h 91"/>
                <a:gd name="T89" fmla="*/ 498 w 498"/>
                <a:gd name="T90" fmla="*/ 91 h 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8" h="91">
                  <a:moveTo>
                    <a:pt x="0" y="91"/>
                  </a:moveTo>
                  <a:lnTo>
                    <a:pt x="0" y="78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27" y="25"/>
                  </a:lnTo>
                  <a:lnTo>
                    <a:pt x="55" y="21"/>
                  </a:lnTo>
                  <a:lnTo>
                    <a:pt x="86" y="18"/>
                  </a:lnTo>
                  <a:lnTo>
                    <a:pt x="116" y="15"/>
                  </a:lnTo>
                  <a:lnTo>
                    <a:pt x="180" y="10"/>
                  </a:lnTo>
                  <a:lnTo>
                    <a:pt x="245" y="7"/>
                  </a:lnTo>
                  <a:lnTo>
                    <a:pt x="311" y="5"/>
                  </a:lnTo>
                  <a:lnTo>
                    <a:pt x="376" y="2"/>
                  </a:lnTo>
                  <a:lnTo>
                    <a:pt x="439" y="1"/>
                  </a:lnTo>
                  <a:lnTo>
                    <a:pt x="498" y="0"/>
                  </a:lnTo>
                  <a:lnTo>
                    <a:pt x="497" y="15"/>
                  </a:lnTo>
                  <a:lnTo>
                    <a:pt x="497" y="35"/>
                  </a:lnTo>
                  <a:lnTo>
                    <a:pt x="495" y="54"/>
                  </a:lnTo>
                  <a:lnTo>
                    <a:pt x="495" y="69"/>
                  </a:lnTo>
                  <a:lnTo>
                    <a:pt x="437" y="70"/>
                  </a:lnTo>
                  <a:lnTo>
                    <a:pt x="374" y="70"/>
                  </a:lnTo>
                  <a:lnTo>
                    <a:pt x="310" y="71"/>
                  </a:lnTo>
                  <a:lnTo>
                    <a:pt x="244" y="72"/>
                  </a:lnTo>
                  <a:lnTo>
                    <a:pt x="179" y="74"/>
                  </a:lnTo>
                  <a:lnTo>
                    <a:pt x="116" y="78"/>
                  </a:lnTo>
                  <a:lnTo>
                    <a:pt x="86" y="80"/>
                  </a:lnTo>
                  <a:lnTo>
                    <a:pt x="55" y="83"/>
                  </a:lnTo>
                  <a:lnTo>
                    <a:pt x="27" y="87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11" name="Freeform 57"/>
            <p:cNvSpPr>
              <a:spLocks/>
            </p:cNvSpPr>
            <p:nvPr/>
          </p:nvSpPr>
          <p:spPr bwMode="auto">
            <a:xfrm>
              <a:off x="4051" y="3669"/>
              <a:ext cx="267" cy="74"/>
            </a:xfrm>
            <a:custGeom>
              <a:avLst/>
              <a:gdLst>
                <a:gd name="T0" fmla="*/ 92 w 1069"/>
                <a:gd name="T1" fmla="*/ 0 h 298"/>
                <a:gd name="T2" fmla="*/ 942 w 1069"/>
                <a:gd name="T3" fmla="*/ 1 h 298"/>
                <a:gd name="T4" fmla="*/ 974 w 1069"/>
                <a:gd name="T5" fmla="*/ 19 h 298"/>
                <a:gd name="T6" fmla="*/ 1018 w 1069"/>
                <a:gd name="T7" fmla="*/ 46 h 298"/>
                <a:gd name="T8" fmla="*/ 1030 w 1069"/>
                <a:gd name="T9" fmla="*/ 53 h 298"/>
                <a:gd name="T10" fmla="*/ 1041 w 1069"/>
                <a:gd name="T11" fmla="*/ 60 h 298"/>
                <a:gd name="T12" fmla="*/ 1050 w 1069"/>
                <a:gd name="T13" fmla="*/ 67 h 298"/>
                <a:gd name="T14" fmla="*/ 1058 w 1069"/>
                <a:gd name="T15" fmla="*/ 74 h 298"/>
                <a:gd name="T16" fmla="*/ 1064 w 1069"/>
                <a:gd name="T17" fmla="*/ 80 h 298"/>
                <a:gd name="T18" fmla="*/ 1068 w 1069"/>
                <a:gd name="T19" fmla="*/ 87 h 298"/>
                <a:gd name="T20" fmla="*/ 1069 w 1069"/>
                <a:gd name="T21" fmla="*/ 89 h 298"/>
                <a:gd name="T22" fmla="*/ 1069 w 1069"/>
                <a:gd name="T23" fmla="*/ 93 h 298"/>
                <a:gd name="T24" fmla="*/ 1069 w 1069"/>
                <a:gd name="T25" fmla="*/ 95 h 298"/>
                <a:gd name="T26" fmla="*/ 1068 w 1069"/>
                <a:gd name="T27" fmla="*/ 98 h 298"/>
                <a:gd name="T28" fmla="*/ 1060 w 1069"/>
                <a:gd name="T29" fmla="*/ 116 h 298"/>
                <a:gd name="T30" fmla="*/ 1051 w 1069"/>
                <a:gd name="T31" fmla="*/ 142 h 298"/>
                <a:gd name="T32" fmla="*/ 1042 w 1069"/>
                <a:gd name="T33" fmla="*/ 172 h 298"/>
                <a:gd name="T34" fmla="*/ 1032 w 1069"/>
                <a:gd name="T35" fmla="*/ 204 h 298"/>
                <a:gd name="T36" fmla="*/ 1026 w 1069"/>
                <a:gd name="T37" fmla="*/ 218 h 298"/>
                <a:gd name="T38" fmla="*/ 1021 w 1069"/>
                <a:gd name="T39" fmla="*/ 233 h 298"/>
                <a:gd name="T40" fmla="*/ 1014 w 1069"/>
                <a:gd name="T41" fmla="*/ 245 h 298"/>
                <a:gd name="T42" fmla="*/ 1008 w 1069"/>
                <a:gd name="T43" fmla="*/ 257 h 298"/>
                <a:gd name="T44" fmla="*/ 1002 w 1069"/>
                <a:gd name="T45" fmla="*/ 267 h 298"/>
                <a:gd name="T46" fmla="*/ 994 w 1069"/>
                <a:gd name="T47" fmla="*/ 273 h 298"/>
                <a:gd name="T48" fmla="*/ 990 w 1069"/>
                <a:gd name="T49" fmla="*/ 277 h 298"/>
                <a:gd name="T50" fmla="*/ 987 w 1069"/>
                <a:gd name="T51" fmla="*/ 279 h 298"/>
                <a:gd name="T52" fmla="*/ 983 w 1069"/>
                <a:gd name="T53" fmla="*/ 280 h 298"/>
                <a:gd name="T54" fmla="*/ 979 w 1069"/>
                <a:gd name="T55" fmla="*/ 280 h 298"/>
                <a:gd name="T56" fmla="*/ 926 w 1069"/>
                <a:gd name="T57" fmla="*/ 281 h 298"/>
                <a:gd name="T58" fmla="*/ 875 w 1069"/>
                <a:gd name="T59" fmla="*/ 282 h 298"/>
                <a:gd name="T60" fmla="*/ 824 w 1069"/>
                <a:gd name="T61" fmla="*/ 285 h 298"/>
                <a:gd name="T62" fmla="*/ 774 w 1069"/>
                <a:gd name="T63" fmla="*/ 287 h 298"/>
                <a:gd name="T64" fmla="*/ 723 w 1069"/>
                <a:gd name="T65" fmla="*/ 289 h 298"/>
                <a:gd name="T66" fmla="*/ 672 w 1069"/>
                <a:gd name="T67" fmla="*/ 291 h 298"/>
                <a:gd name="T68" fmla="*/ 620 w 1069"/>
                <a:gd name="T69" fmla="*/ 294 h 298"/>
                <a:gd name="T70" fmla="*/ 566 w 1069"/>
                <a:gd name="T71" fmla="*/ 295 h 298"/>
                <a:gd name="T72" fmla="*/ 509 w 1069"/>
                <a:gd name="T73" fmla="*/ 297 h 298"/>
                <a:gd name="T74" fmla="*/ 450 w 1069"/>
                <a:gd name="T75" fmla="*/ 298 h 298"/>
                <a:gd name="T76" fmla="*/ 388 w 1069"/>
                <a:gd name="T77" fmla="*/ 298 h 298"/>
                <a:gd name="T78" fmla="*/ 321 w 1069"/>
                <a:gd name="T79" fmla="*/ 297 h 298"/>
                <a:gd name="T80" fmla="*/ 251 w 1069"/>
                <a:gd name="T81" fmla="*/ 296 h 298"/>
                <a:gd name="T82" fmla="*/ 175 w 1069"/>
                <a:gd name="T83" fmla="*/ 294 h 298"/>
                <a:gd name="T84" fmla="*/ 95 w 1069"/>
                <a:gd name="T85" fmla="*/ 290 h 298"/>
                <a:gd name="T86" fmla="*/ 7 w 1069"/>
                <a:gd name="T87" fmla="*/ 285 h 298"/>
                <a:gd name="T88" fmla="*/ 5 w 1069"/>
                <a:gd name="T89" fmla="*/ 284 h 298"/>
                <a:gd name="T90" fmla="*/ 3 w 1069"/>
                <a:gd name="T91" fmla="*/ 281 h 298"/>
                <a:gd name="T92" fmla="*/ 1 w 1069"/>
                <a:gd name="T93" fmla="*/ 278 h 298"/>
                <a:gd name="T94" fmla="*/ 0 w 1069"/>
                <a:gd name="T95" fmla="*/ 272 h 298"/>
                <a:gd name="T96" fmla="*/ 1 w 1069"/>
                <a:gd name="T97" fmla="*/ 259 h 298"/>
                <a:gd name="T98" fmla="*/ 5 w 1069"/>
                <a:gd name="T99" fmla="*/ 242 h 298"/>
                <a:gd name="T100" fmla="*/ 10 w 1069"/>
                <a:gd name="T101" fmla="*/ 222 h 298"/>
                <a:gd name="T102" fmla="*/ 18 w 1069"/>
                <a:gd name="T103" fmla="*/ 198 h 298"/>
                <a:gd name="T104" fmla="*/ 26 w 1069"/>
                <a:gd name="T105" fmla="*/ 175 h 298"/>
                <a:gd name="T106" fmla="*/ 36 w 1069"/>
                <a:gd name="T107" fmla="*/ 149 h 298"/>
                <a:gd name="T108" fmla="*/ 55 w 1069"/>
                <a:gd name="T109" fmla="*/ 97 h 298"/>
                <a:gd name="T110" fmla="*/ 73 w 1069"/>
                <a:gd name="T111" fmla="*/ 52 h 298"/>
                <a:gd name="T112" fmla="*/ 87 w 1069"/>
                <a:gd name="T113" fmla="*/ 18 h 298"/>
                <a:gd name="T114" fmla="*/ 92 w 1069"/>
                <a:gd name="T115" fmla="*/ 0 h 2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9"/>
                <a:gd name="T175" fmla="*/ 0 h 298"/>
                <a:gd name="T176" fmla="*/ 1069 w 1069"/>
                <a:gd name="T177" fmla="*/ 298 h 2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9" h="298">
                  <a:moveTo>
                    <a:pt x="92" y="0"/>
                  </a:moveTo>
                  <a:lnTo>
                    <a:pt x="942" y="1"/>
                  </a:lnTo>
                  <a:lnTo>
                    <a:pt x="974" y="19"/>
                  </a:lnTo>
                  <a:lnTo>
                    <a:pt x="1018" y="46"/>
                  </a:lnTo>
                  <a:lnTo>
                    <a:pt x="1030" y="53"/>
                  </a:lnTo>
                  <a:lnTo>
                    <a:pt x="1041" y="60"/>
                  </a:lnTo>
                  <a:lnTo>
                    <a:pt x="1050" y="67"/>
                  </a:lnTo>
                  <a:lnTo>
                    <a:pt x="1058" y="74"/>
                  </a:lnTo>
                  <a:lnTo>
                    <a:pt x="1064" y="80"/>
                  </a:lnTo>
                  <a:lnTo>
                    <a:pt x="1068" y="87"/>
                  </a:lnTo>
                  <a:lnTo>
                    <a:pt x="1069" y="89"/>
                  </a:lnTo>
                  <a:lnTo>
                    <a:pt x="1069" y="93"/>
                  </a:lnTo>
                  <a:lnTo>
                    <a:pt x="1069" y="95"/>
                  </a:lnTo>
                  <a:lnTo>
                    <a:pt x="1068" y="98"/>
                  </a:lnTo>
                  <a:lnTo>
                    <a:pt x="1060" y="116"/>
                  </a:lnTo>
                  <a:lnTo>
                    <a:pt x="1051" y="142"/>
                  </a:lnTo>
                  <a:lnTo>
                    <a:pt x="1042" y="172"/>
                  </a:lnTo>
                  <a:lnTo>
                    <a:pt x="1032" y="204"/>
                  </a:lnTo>
                  <a:lnTo>
                    <a:pt x="1026" y="218"/>
                  </a:lnTo>
                  <a:lnTo>
                    <a:pt x="1021" y="233"/>
                  </a:lnTo>
                  <a:lnTo>
                    <a:pt x="1014" y="245"/>
                  </a:lnTo>
                  <a:lnTo>
                    <a:pt x="1008" y="257"/>
                  </a:lnTo>
                  <a:lnTo>
                    <a:pt x="1002" y="267"/>
                  </a:lnTo>
                  <a:lnTo>
                    <a:pt x="994" y="273"/>
                  </a:lnTo>
                  <a:lnTo>
                    <a:pt x="990" y="277"/>
                  </a:lnTo>
                  <a:lnTo>
                    <a:pt x="987" y="279"/>
                  </a:lnTo>
                  <a:lnTo>
                    <a:pt x="983" y="280"/>
                  </a:lnTo>
                  <a:lnTo>
                    <a:pt x="979" y="280"/>
                  </a:lnTo>
                  <a:lnTo>
                    <a:pt x="926" y="281"/>
                  </a:lnTo>
                  <a:lnTo>
                    <a:pt x="875" y="282"/>
                  </a:lnTo>
                  <a:lnTo>
                    <a:pt x="824" y="285"/>
                  </a:lnTo>
                  <a:lnTo>
                    <a:pt x="774" y="287"/>
                  </a:lnTo>
                  <a:lnTo>
                    <a:pt x="723" y="289"/>
                  </a:lnTo>
                  <a:lnTo>
                    <a:pt x="672" y="291"/>
                  </a:lnTo>
                  <a:lnTo>
                    <a:pt x="620" y="294"/>
                  </a:lnTo>
                  <a:lnTo>
                    <a:pt x="566" y="295"/>
                  </a:lnTo>
                  <a:lnTo>
                    <a:pt x="509" y="297"/>
                  </a:lnTo>
                  <a:lnTo>
                    <a:pt x="450" y="298"/>
                  </a:lnTo>
                  <a:lnTo>
                    <a:pt x="388" y="298"/>
                  </a:lnTo>
                  <a:lnTo>
                    <a:pt x="321" y="297"/>
                  </a:lnTo>
                  <a:lnTo>
                    <a:pt x="251" y="296"/>
                  </a:lnTo>
                  <a:lnTo>
                    <a:pt x="175" y="294"/>
                  </a:lnTo>
                  <a:lnTo>
                    <a:pt x="95" y="290"/>
                  </a:lnTo>
                  <a:lnTo>
                    <a:pt x="7" y="285"/>
                  </a:lnTo>
                  <a:lnTo>
                    <a:pt x="5" y="284"/>
                  </a:lnTo>
                  <a:lnTo>
                    <a:pt x="3" y="281"/>
                  </a:lnTo>
                  <a:lnTo>
                    <a:pt x="1" y="278"/>
                  </a:lnTo>
                  <a:lnTo>
                    <a:pt x="0" y="272"/>
                  </a:lnTo>
                  <a:lnTo>
                    <a:pt x="1" y="259"/>
                  </a:lnTo>
                  <a:lnTo>
                    <a:pt x="5" y="242"/>
                  </a:lnTo>
                  <a:lnTo>
                    <a:pt x="10" y="222"/>
                  </a:lnTo>
                  <a:lnTo>
                    <a:pt x="18" y="198"/>
                  </a:lnTo>
                  <a:lnTo>
                    <a:pt x="26" y="175"/>
                  </a:lnTo>
                  <a:lnTo>
                    <a:pt x="36" y="149"/>
                  </a:lnTo>
                  <a:lnTo>
                    <a:pt x="55" y="97"/>
                  </a:lnTo>
                  <a:lnTo>
                    <a:pt x="73" y="52"/>
                  </a:lnTo>
                  <a:lnTo>
                    <a:pt x="87" y="1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12" name="Freeform 58"/>
            <p:cNvSpPr>
              <a:spLocks/>
            </p:cNvSpPr>
            <p:nvPr/>
          </p:nvSpPr>
          <p:spPr bwMode="auto">
            <a:xfrm>
              <a:off x="4051" y="3669"/>
              <a:ext cx="267" cy="74"/>
            </a:xfrm>
            <a:custGeom>
              <a:avLst/>
              <a:gdLst>
                <a:gd name="T0" fmla="*/ 92 w 1069"/>
                <a:gd name="T1" fmla="*/ 0 h 298"/>
                <a:gd name="T2" fmla="*/ 942 w 1069"/>
                <a:gd name="T3" fmla="*/ 1 h 298"/>
                <a:gd name="T4" fmla="*/ 974 w 1069"/>
                <a:gd name="T5" fmla="*/ 19 h 298"/>
                <a:gd name="T6" fmla="*/ 1018 w 1069"/>
                <a:gd name="T7" fmla="*/ 46 h 298"/>
                <a:gd name="T8" fmla="*/ 1030 w 1069"/>
                <a:gd name="T9" fmla="*/ 53 h 298"/>
                <a:gd name="T10" fmla="*/ 1041 w 1069"/>
                <a:gd name="T11" fmla="*/ 60 h 298"/>
                <a:gd name="T12" fmla="*/ 1050 w 1069"/>
                <a:gd name="T13" fmla="*/ 67 h 298"/>
                <a:gd name="T14" fmla="*/ 1058 w 1069"/>
                <a:gd name="T15" fmla="*/ 74 h 298"/>
                <a:gd name="T16" fmla="*/ 1064 w 1069"/>
                <a:gd name="T17" fmla="*/ 80 h 298"/>
                <a:gd name="T18" fmla="*/ 1068 w 1069"/>
                <a:gd name="T19" fmla="*/ 87 h 298"/>
                <a:gd name="T20" fmla="*/ 1069 w 1069"/>
                <a:gd name="T21" fmla="*/ 89 h 298"/>
                <a:gd name="T22" fmla="*/ 1069 w 1069"/>
                <a:gd name="T23" fmla="*/ 93 h 298"/>
                <a:gd name="T24" fmla="*/ 1069 w 1069"/>
                <a:gd name="T25" fmla="*/ 95 h 298"/>
                <a:gd name="T26" fmla="*/ 1068 w 1069"/>
                <a:gd name="T27" fmla="*/ 98 h 298"/>
                <a:gd name="T28" fmla="*/ 1060 w 1069"/>
                <a:gd name="T29" fmla="*/ 116 h 298"/>
                <a:gd name="T30" fmla="*/ 1051 w 1069"/>
                <a:gd name="T31" fmla="*/ 142 h 298"/>
                <a:gd name="T32" fmla="*/ 1042 w 1069"/>
                <a:gd name="T33" fmla="*/ 172 h 298"/>
                <a:gd name="T34" fmla="*/ 1032 w 1069"/>
                <a:gd name="T35" fmla="*/ 204 h 298"/>
                <a:gd name="T36" fmla="*/ 1026 w 1069"/>
                <a:gd name="T37" fmla="*/ 218 h 298"/>
                <a:gd name="T38" fmla="*/ 1021 w 1069"/>
                <a:gd name="T39" fmla="*/ 233 h 298"/>
                <a:gd name="T40" fmla="*/ 1014 w 1069"/>
                <a:gd name="T41" fmla="*/ 245 h 298"/>
                <a:gd name="T42" fmla="*/ 1008 w 1069"/>
                <a:gd name="T43" fmla="*/ 257 h 298"/>
                <a:gd name="T44" fmla="*/ 1002 w 1069"/>
                <a:gd name="T45" fmla="*/ 267 h 298"/>
                <a:gd name="T46" fmla="*/ 994 w 1069"/>
                <a:gd name="T47" fmla="*/ 273 h 298"/>
                <a:gd name="T48" fmla="*/ 990 w 1069"/>
                <a:gd name="T49" fmla="*/ 277 h 298"/>
                <a:gd name="T50" fmla="*/ 987 w 1069"/>
                <a:gd name="T51" fmla="*/ 279 h 298"/>
                <a:gd name="T52" fmla="*/ 983 w 1069"/>
                <a:gd name="T53" fmla="*/ 280 h 298"/>
                <a:gd name="T54" fmla="*/ 979 w 1069"/>
                <a:gd name="T55" fmla="*/ 280 h 298"/>
                <a:gd name="T56" fmla="*/ 926 w 1069"/>
                <a:gd name="T57" fmla="*/ 281 h 298"/>
                <a:gd name="T58" fmla="*/ 875 w 1069"/>
                <a:gd name="T59" fmla="*/ 282 h 298"/>
                <a:gd name="T60" fmla="*/ 824 w 1069"/>
                <a:gd name="T61" fmla="*/ 285 h 298"/>
                <a:gd name="T62" fmla="*/ 774 w 1069"/>
                <a:gd name="T63" fmla="*/ 287 h 298"/>
                <a:gd name="T64" fmla="*/ 723 w 1069"/>
                <a:gd name="T65" fmla="*/ 289 h 298"/>
                <a:gd name="T66" fmla="*/ 672 w 1069"/>
                <a:gd name="T67" fmla="*/ 291 h 298"/>
                <a:gd name="T68" fmla="*/ 620 w 1069"/>
                <a:gd name="T69" fmla="*/ 294 h 298"/>
                <a:gd name="T70" fmla="*/ 566 w 1069"/>
                <a:gd name="T71" fmla="*/ 295 h 298"/>
                <a:gd name="T72" fmla="*/ 509 w 1069"/>
                <a:gd name="T73" fmla="*/ 297 h 298"/>
                <a:gd name="T74" fmla="*/ 450 w 1069"/>
                <a:gd name="T75" fmla="*/ 298 h 298"/>
                <a:gd name="T76" fmla="*/ 388 w 1069"/>
                <a:gd name="T77" fmla="*/ 298 h 298"/>
                <a:gd name="T78" fmla="*/ 321 w 1069"/>
                <a:gd name="T79" fmla="*/ 297 h 298"/>
                <a:gd name="T80" fmla="*/ 251 w 1069"/>
                <a:gd name="T81" fmla="*/ 296 h 298"/>
                <a:gd name="T82" fmla="*/ 175 w 1069"/>
                <a:gd name="T83" fmla="*/ 294 h 298"/>
                <a:gd name="T84" fmla="*/ 95 w 1069"/>
                <a:gd name="T85" fmla="*/ 290 h 298"/>
                <a:gd name="T86" fmla="*/ 7 w 1069"/>
                <a:gd name="T87" fmla="*/ 285 h 298"/>
                <a:gd name="T88" fmla="*/ 5 w 1069"/>
                <a:gd name="T89" fmla="*/ 284 h 298"/>
                <a:gd name="T90" fmla="*/ 3 w 1069"/>
                <a:gd name="T91" fmla="*/ 281 h 298"/>
                <a:gd name="T92" fmla="*/ 1 w 1069"/>
                <a:gd name="T93" fmla="*/ 278 h 298"/>
                <a:gd name="T94" fmla="*/ 0 w 1069"/>
                <a:gd name="T95" fmla="*/ 272 h 298"/>
                <a:gd name="T96" fmla="*/ 1 w 1069"/>
                <a:gd name="T97" fmla="*/ 259 h 298"/>
                <a:gd name="T98" fmla="*/ 5 w 1069"/>
                <a:gd name="T99" fmla="*/ 242 h 298"/>
                <a:gd name="T100" fmla="*/ 10 w 1069"/>
                <a:gd name="T101" fmla="*/ 222 h 298"/>
                <a:gd name="T102" fmla="*/ 18 w 1069"/>
                <a:gd name="T103" fmla="*/ 198 h 298"/>
                <a:gd name="T104" fmla="*/ 26 w 1069"/>
                <a:gd name="T105" fmla="*/ 175 h 298"/>
                <a:gd name="T106" fmla="*/ 36 w 1069"/>
                <a:gd name="T107" fmla="*/ 149 h 298"/>
                <a:gd name="T108" fmla="*/ 55 w 1069"/>
                <a:gd name="T109" fmla="*/ 97 h 298"/>
                <a:gd name="T110" fmla="*/ 73 w 1069"/>
                <a:gd name="T111" fmla="*/ 52 h 298"/>
                <a:gd name="T112" fmla="*/ 87 w 1069"/>
                <a:gd name="T113" fmla="*/ 18 h 298"/>
                <a:gd name="T114" fmla="*/ 92 w 1069"/>
                <a:gd name="T115" fmla="*/ 0 h 2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9"/>
                <a:gd name="T175" fmla="*/ 0 h 298"/>
                <a:gd name="T176" fmla="*/ 1069 w 1069"/>
                <a:gd name="T177" fmla="*/ 298 h 2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9" h="298">
                  <a:moveTo>
                    <a:pt x="92" y="0"/>
                  </a:moveTo>
                  <a:lnTo>
                    <a:pt x="942" y="1"/>
                  </a:lnTo>
                  <a:lnTo>
                    <a:pt x="974" y="19"/>
                  </a:lnTo>
                  <a:lnTo>
                    <a:pt x="1018" y="46"/>
                  </a:lnTo>
                  <a:lnTo>
                    <a:pt x="1030" y="53"/>
                  </a:lnTo>
                  <a:lnTo>
                    <a:pt x="1041" y="60"/>
                  </a:lnTo>
                  <a:lnTo>
                    <a:pt x="1050" y="67"/>
                  </a:lnTo>
                  <a:lnTo>
                    <a:pt x="1058" y="74"/>
                  </a:lnTo>
                  <a:lnTo>
                    <a:pt x="1064" y="80"/>
                  </a:lnTo>
                  <a:lnTo>
                    <a:pt x="1068" y="87"/>
                  </a:lnTo>
                  <a:lnTo>
                    <a:pt x="1069" y="89"/>
                  </a:lnTo>
                  <a:lnTo>
                    <a:pt x="1069" y="93"/>
                  </a:lnTo>
                  <a:lnTo>
                    <a:pt x="1069" y="95"/>
                  </a:lnTo>
                  <a:lnTo>
                    <a:pt x="1068" y="98"/>
                  </a:lnTo>
                  <a:lnTo>
                    <a:pt x="1060" y="116"/>
                  </a:lnTo>
                  <a:lnTo>
                    <a:pt x="1051" y="142"/>
                  </a:lnTo>
                  <a:lnTo>
                    <a:pt x="1042" y="172"/>
                  </a:lnTo>
                  <a:lnTo>
                    <a:pt x="1032" y="204"/>
                  </a:lnTo>
                  <a:lnTo>
                    <a:pt x="1026" y="218"/>
                  </a:lnTo>
                  <a:lnTo>
                    <a:pt x="1021" y="233"/>
                  </a:lnTo>
                  <a:lnTo>
                    <a:pt x="1014" y="245"/>
                  </a:lnTo>
                  <a:lnTo>
                    <a:pt x="1008" y="257"/>
                  </a:lnTo>
                  <a:lnTo>
                    <a:pt x="1002" y="267"/>
                  </a:lnTo>
                  <a:lnTo>
                    <a:pt x="994" y="273"/>
                  </a:lnTo>
                  <a:lnTo>
                    <a:pt x="990" y="277"/>
                  </a:lnTo>
                  <a:lnTo>
                    <a:pt x="987" y="279"/>
                  </a:lnTo>
                  <a:lnTo>
                    <a:pt x="983" y="280"/>
                  </a:lnTo>
                  <a:lnTo>
                    <a:pt x="979" y="280"/>
                  </a:lnTo>
                  <a:lnTo>
                    <a:pt x="926" y="281"/>
                  </a:lnTo>
                  <a:lnTo>
                    <a:pt x="875" y="282"/>
                  </a:lnTo>
                  <a:lnTo>
                    <a:pt x="824" y="285"/>
                  </a:lnTo>
                  <a:lnTo>
                    <a:pt x="774" y="287"/>
                  </a:lnTo>
                  <a:lnTo>
                    <a:pt x="723" y="289"/>
                  </a:lnTo>
                  <a:lnTo>
                    <a:pt x="672" y="291"/>
                  </a:lnTo>
                  <a:lnTo>
                    <a:pt x="620" y="294"/>
                  </a:lnTo>
                  <a:lnTo>
                    <a:pt x="566" y="295"/>
                  </a:lnTo>
                  <a:lnTo>
                    <a:pt x="509" y="297"/>
                  </a:lnTo>
                  <a:lnTo>
                    <a:pt x="450" y="298"/>
                  </a:lnTo>
                  <a:lnTo>
                    <a:pt x="388" y="298"/>
                  </a:lnTo>
                  <a:lnTo>
                    <a:pt x="321" y="297"/>
                  </a:lnTo>
                  <a:lnTo>
                    <a:pt x="251" y="296"/>
                  </a:lnTo>
                  <a:lnTo>
                    <a:pt x="175" y="294"/>
                  </a:lnTo>
                  <a:lnTo>
                    <a:pt x="95" y="290"/>
                  </a:lnTo>
                  <a:lnTo>
                    <a:pt x="7" y="285"/>
                  </a:lnTo>
                  <a:lnTo>
                    <a:pt x="5" y="284"/>
                  </a:lnTo>
                  <a:lnTo>
                    <a:pt x="3" y="281"/>
                  </a:lnTo>
                  <a:lnTo>
                    <a:pt x="1" y="278"/>
                  </a:lnTo>
                  <a:lnTo>
                    <a:pt x="0" y="272"/>
                  </a:lnTo>
                  <a:lnTo>
                    <a:pt x="1" y="259"/>
                  </a:lnTo>
                  <a:lnTo>
                    <a:pt x="5" y="242"/>
                  </a:lnTo>
                  <a:lnTo>
                    <a:pt x="10" y="222"/>
                  </a:lnTo>
                  <a:lnTo>
                    <a:pt x="18" y="198"/>
                  </a:lnTo>
                  <a:lnTo>
                    <a:pt x="26" y="175"/>
                  </a:lnTo>
                  <a:lnTo>
                    <a:pt x="36" y="149"/>
                  </a:lnTo>
                  <a:lnTo>
                    <a:pt x="55" y="97"/>
                  </a:lnTo>
                  <a:lnTo>
                    <a:pt x="73" y="52"/>
                  </a:lnTo>
                  <a:lnTo>
                    <a:pt x="87" y="18"/>
                  </a:lnTo>
                  <a:lnTo>
                    <a:pt x="92" y="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13" name="Freeform 59"/>
            <p:cNvSpPr>
              <a:spLocks/>
            </p:cNvSpPr>
            <p:nvPr/>
          </p:nvSpPr>
          <p:spPr bwMode="auto">
            <a:xfrm>
              <a:off x="4072" y="3628"/>
              <a:ext cx="214" cy="41"/>
            </a:xfrm>
            <a:custGeom>
              <a:avLst/>
              <a:gdLst>
                <a:gd name="T0" fmla="*/ 309 w 858"/>
                <a:gd name="T1" fmla="*/ 162 h 162"/>
                <a:gd name="T2" fmla="*/ 275 w 858"/>
                <a:gd name="T3" fmla="*/ 160 h 162"/>
                <a:gd name="T4" fmla="*/ 237 w 858"/>
                <a:gd name="T5" fmla="*/ 158 h 162"/>
                <a:gd name="T6" fmla="*/ 197 w 858"/>
                <a:gd name="T7" fmla="*/ 157 h 162"/>
                <a:gd name="T8" fmla="*/ 155 w 858"/>
                <a:gd name="T9" fmla="*/ 157 h 162"/>
                <a:gd name="T10" fmla="*/ 114 w 858"/>
                <a:gd name="T11" fmla="*/ 156 h 162"/>
                <a:gd name="T12" fmla="*/ 72 w 858"/>
                <a:gd name="T13" fmla="*/ 155 h 162"/>
                <a:gd name="T14" fmla="*/ 35 w 858"/>
                <a:gd name="T15" fmla="*/ 154 h 162"/>
                <a:gd name="T16" fmla="*/ 0 w 858"/>
                <a:gd name="T17" fmla="*/ 151 h 162"/>
                <a:gd name="T18" fmla="*/ 9 w 858"/>
                <a:gd name="T19" fmla="*/ 147 h 162"/>
                <a:gd name="T20" fmla="*/ 18 w 858"/>
                <a:gd name="T21" fmla="*/ 140 h 162"/>
                <a:gd name="T22" fmla="*/ 29 w 858"/>
                <a:gd name="T23" fmla="*/ 132 h 162"/>
                <a:gd name="T24" fmla="*/ 41 w 858"/>
                <a:gd name="T25" fmla="*/ 123 h 162"/>
                <a:gd name="T26" fmla="*/ 64 w 858"/>
                <a:gd name="T27" fmla="*/ 102 h 162"/>
                <a:gd name="T28" fmla="*/ 88 w 858"/>
                <a:gd name="T29" fmla="*/ 80 h 162"/>
                <a:gd name="T30" fmla="*/ 134 w 858"/>
                <a:gd name="T31" fmla="*/ 34 h 162"/>
                <a:gd name="T32" fmla="*/ 169 w 858"/>
                <a:gd name="T33" fmla="*/ 0 h 162"/>
                <a:gd name="T34" fmla="*/ 209 w 858"/>
                <a:gd name="T35" fmla="*/ 0 h 162"/>
                <a:gd name="T36" fmla="*/ 248 w 858"/>
                <a:gd name="T37" fmla="*/ 1 h 162"/>
                <a:gd name="T38" fmla="*/ 284 w 858"/>
                <a:gd name="T39" fmla="*/ 1 h 162"/>
                <a:gd name="T40" fmla="*/ 320 w 858"/>
                <a:gd name="T41" fmla="*/ 2 h 162"/>
                <a:gd name="T42" fmla="*/ 356 w 858"/>
                <a:gd name="T43" fmla="*/ 3 h 162"/>
                <a:gd name="T44" fmla="*/ 392 w 858"/>
                <a:gd name="T45" fmla="*/ 3 h 162"/>
                <a:gd name="T46" fmla="*/ 431 w 858"/>
                <a:gd name="T47" fmla="*/ 4 h 162"/>
                <a:gd name="T48" fmla="*/ 473 w 858"/>
                <a:gd name="T49" fmla="*/ 4 h 162"/>
                <a:gd name="T50" fmla="*/ 486 w 858"/>
                <a:gd name="T51" fmla="*/ 16 h 162"/>
                <a:gd name="T52" fmla="*/ 502 w 858"/>
                <a:gd name="T53" fmla="*/ 27 h 162"/>
                <a:gd name="T54" fmla="*/ 520 w 858"/>
                <a:gd name="T55" fmla="*/ 37 h 162"/>
                <a:gd name="T56" fmla="*/ 540 w 858"/>
                <a:gd name="T57" fmla="*/ 46 h 162"/>
                <a:gd name="T58" fmla="*/ 562 w 858"/>
                <a:gd name="T59" fmla="*/ 54 h 162"/>
                <a:gd name="T60" fmla="*/ 585 w 858"/>
                <a:gd name="T61" fmla="*/ 62 h 162"/>
                <a:gd name="T62" fmla="*/ 609 w 858"/>
                <a:gd name="T63" fmla="*/ 68 h 162"/>
                <a:gd name="T64" fmla="*/ 633 w 858"/>
                <a:gd name="T65" fmla="*/ 74 h 162"/>
                <a:gd name="T66" fmla="*/ 658 w 858"/>
                <a:gd name="T67" fmla="*/ 80 h 162"/>
                <a:gd name="T68" fmla="*/ 683 w 858"/>
                <a:gd name="T69" fmla="*/ 85 h 162"/>
                <a:gd name="T70" fmla="*/ 707 w 858"/>
                <a:gd name="T71" fmla="*/ 89 h 162"/>
                <a:gd name="T72" fmla="*/ 732 w 858"/>
                <a:gd name="T73" fmla="*/ 93 h 162"/>
                <a:gd name="T74" fmla="*/ 778 w 858"/>
                <a:gd name="T75" fmla="*/ 98 h 162"/>
                <a:gd name="T76" fmla="*/ 819 w 858"/>
                <a:gd name="T77" fmla="*/ 102 h 162"/>
                <a:gd name="T78" fmla="*/ 825 w 858"/>
                <a:gd name="T79" fmla="*/ 110 h 162"/>
                <a:gd name="T80" fmla="*/ 838 w 858"/>
                <a:gd name="T81" fmla="*/ 129 h 162"/>
                <a:gd name="T82" fmla="*/ 851 w 858"/>
                <a:gd name="T83" fmla="*/ 148 h 162"/>
                <a:gd name="T84" fmla="*/ 858 w 858"/>
                <a:gd name="T85" fmla="*/ 158 h 162"/>
                <a:gd name="T86" fmla="*/ 792 w 858"/>
                <a:gd name="T87" fmla="*/ 158 h 162"/>
                <a:gd name="T88" fmla="*/ 723 w 858"/>
                <a:gd name="T89" fmla="*/ 159 h 162"/>
                <a:gd name="T90" fmla="*/ 654 w 858"/>
                <a:gd name="T91" fmla="*/ 159 h 162"/>
                <a:gd name="T92" fmla="*/ 584 w 858"/>
                <a:gd name="T93" fmla="*/ 159 h 162"/>
                <a:gd name="T94" fmla="*/ 513 w 858"/>
                <a:gd name="T95" fmla="*/ 159 h 162"/>
                <a:gd name="T96" fmla="*/ 445 w 858"/>
                <a:gd name="T97" fmla="*/ 160 h 162"/>
                <a:gd name="T98" fmla="*/ 376 w 858"/>
                <a:gd name="T99" fmla="*/ 160 h 162"/>
                <a:gd name="T100" fmla="*/ 309 w 858"/>
                <a:gd name="T101" fmla="*/ 162 h 1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8"/>
                <a:gd name="T154" fmla="*/ 0 h 162"/>
                <a:gd name="T155" fmla="*/ 858 w 858"/>
                <a:gd name="T156" fmla="*/ 162 h 1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8" h="162">
                  <a:moveTo>
                    <a:pt x="309" y="162"/>
                  </a:moveTo>
                  <a:lnTo>
                    <a:pt x="275" y="160"/>
                  </a:lnTo>
                  <a:lnTo>
                    <a:pt x="237" y="158"/>
                  </a:lnTo>
                  <a:lnTo>
                    <a:pt x="197" y="157"/>
                  </a:lnTo>
                  <a:lnTo>
                    <a:pt x="155" y="157"/>
                  </a:lnTo>
                  <a:lnTo>
                    <a:pt x="114" y="156"/>
                  </a:lnTo>
                  <a:lnTo>
                    <a:pt x="72" y="155"/>
                  </a:lnTo>
                  <a:lnTo>
                    <a:pt x="35" y="154"/>
                  </a:lnTo>
                  <a:lnTo>
                    <a:pt x="0" y="151"/>
                  </a:lnTo>
                  <a:lnTo>
                    <a:pt x="9" y="147"/>
                  </a:lnTo>
                  <a:lnTo>
                    <a:pt x="18" y="140"/>
                  </a:lnTo>
                  <a:lnTo>
                    <a:pt x="29" y="132"/>
                  </a:lnTo>
                  <a:lnTo>
                    <a:pt x="41" y="123"/>
                  </a:lnTo>
                  <a:lnTo>
                    <a:pt x="64" y="102"/>
                  </a:lnTo>
                  <a:lnTo>
                    <a:pt x="88" y="80"/>
                  </a:lnTo>
                  <a:lnTo>
                    <a:pt x="134" y="34"/>
                  </a:lnTo>
                  <a:lnTo>
                    <a:pt x="169" y="0"/>
                  </a:lnTo>
                  <a:lnTo>
                    <a:pt x="209" y="0"/>
                  </a:lnTo>
                  <a:lnTo>
                    <a:pt x="248" y="1"/>
                  </a:lnTo>
                  <a:lnTo>
                    <a:pt x="284" y="1"/>
                  </a:lnTo>
                  <a:lnTo>
                    <a:pt x="320" y="2"/>
                  </a:lnTo>
                  <a:lnTo>
                    <a:pt x="356" y="3"/>
                  </a:lnTo>
                  <a:lnTo>
                    <a:pt x="392" y="3"/>
                  </a:lnTo>
                  <a:lnTo>
                    <a:pt x="431" y="4"/>
                  </a:lnTo>
                  <a:lnTo>
                    <a:pt x="473" y="4"/>
                  </a:lnTo>
                  <a:lnTo>
                    <a:pt x="486" y="16"/>
                  </a:lnTo>
                  <a:lnTo>
                    <a:pt x="502" y="27"/>
                  </a:lnTo>
                  <a:lnTo>
                    <a:pt x="520" y="37"/>
                  </a:lnTo>
                  <a:lnTo>
                    <a:pt x="540" y="46"/>
                  </a:lnTo>
                  <a:lnTo>
                    <a:pt x="562" y="54"/>
                  </a:lnTo>
                  <a:lnTo>
                    <a:pt x="585" y="62"/>
                  </a:lnTo>
                  <a:lnTo>
                    <a:pt x="609" y="68"/>
                  </a:lnTo>
                  <a:lnTo>
                    <a:pt x="633" y="74"/>
                  </a:lnTo>
                  <a:lnTo>
                    <a:pt x="658" y="80"/>
                  </a:lnTo>
                  <a:lnTo>
                    <a:pt x="683" y="85"/>
                  </a:lnTo>
                  <a:lnTo>
                    <a:pt x="707" y="89"/>
                  </a:lnTo>
                  <a:lnTo>
                    <a:pt x="732" y="93"/>
                  </a:lnTo>
                  <a:lnTo>
                    <a:pt x="778" y="98"/>
                  </a:lnTo>
                  <a:lnTo>
                    <a:pt x="819" y="102"/>
                  </a:lnTo>
                  <a:lnTo>
                    <a:pt x="825" y="110"/>
                  </a:lnTo>
                  <a:lnTo>
                    <a:pt x="838" y="129"/>
                  </a:lnTo>
                  <a:lnTo>
                    <a:pt x="851" y="148"/>
                  </a:lnTo>
                  <a:lnTo>
                    <a:pt x="858" y="158"/>
                  </a:lnTo>
                  <a:lnTo>
                    <a:pt x="792" y="158"/>
                  </a:lnTo>
                  <a:lnTo>
                    <a:pt x="723" y="159"/>
                  </a:lnTo>
                  <a:lnTo>
                    <a:pt x="654" y="159"/>
                  </a:lnTo>
                  <a:lnTo>
                    <a:pt x="584" y="159"/>
                  </a:lnTo>
                  <a:lnTo>
                    <a:pt x="513" y="159"/>
                  </a:lnTo>
                  <a:lnTo>
                    <a:pt x="445" y="160"/>
                  </a:lnTo>
                  <a:lnTo>
                    <a:pt x="376" y="160"/>
                  </a:lnTo>
                  <a:lnTo>
                    <a:pt x="309" y="162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14" name="Freeform 60"/>
            <p:cNvSpPr>
              <a:spLocks/>
            </p:cNvSpPr>
            <p:nvPr/>
          </p:nvSpPr>
          <p:spPr bwMode="auto">
            <a:xfrm>
              <a:off x="4072" y="3628"/>
              <a:ext cx="214" cy="41"/>
            </a:xfrm>
            <a:custGeom>
              <a:avLst/>
              <a:gdLst>
                <a:gd name="T0" fmla="*/ 309 w 858"/>
                <a:gd name="T1" fmla="*/ 162 h 162"/>
                <a:gd name="T2" fmla="*/ 275 w 858"/>
                <a:gd name="T3" fmla="*/ 160 h 162"/>
                <a:gd name="T4" fmla="*/ 237 w 858"/>
                <a:gd name="T5" fmla="*/ 158 h 162"/>
                <a:gd name="T6" fmla="*/ 197 w 858"/>
                <a:gd name="T7" fmla="*/ 157 h 162"/>
                <a:gd name="T8" fmla="*/ 155 w 858"/>
                <a:gd name="T9" fmla="*/ 157 h 162"/>
                <a:gd name="T10" fmla="*/ 114 w 858"/>
                <a:gd name="T11" fmla="*/ 156 h 162"/>
                <a:gd name="T12" fmla="*/ 72 w 858"/>
                <a:gd name="T13" fmla="*/ 155 h 162"/>
                <a:gd name="T14" fmla="*/ 35 w 858"/>
                <a:gd name="T15" fmla="*/ 154 h 162"/>
                <a:gd name="T16" fmla="*/ 0 w 858"/>
                <a:gd name="T17" fmla="*/ 151 h 162"/>
                <a:gd name="T18" fmla="*/ 9 w 858"/>
                <a:gd name="T19" fmla="*/ 147 h 162"/>
                <a:gd name="T20" fmla="*/ 18 w 858"/>
                <a:gd name="T21" fmla="*/ 140 h 162"/>
                <a:gd name="T22" fmla="*/ 29 w 858"/>
                <a:gd name="T23" fmla="*/ 132 h 162"/>
                <a:gd name="T24" fmla="*/ 41 w 858"/>
                <a:gd name="T25" fmla="*/ 123 h 162"/>
                <a:gd name="T26" fmla="*/ 64 w 858"/>
                <a:gd name="T27" fmla="*/ 102 h 162"/>
                <a:gd name="T28" fmla="*/ 88 w 858"/>
                <a:gd name="T29" fmla="*/ 80 h 162"/>
                <a:gd name="T30" fmla="*/ 134 w 858"/>
                <a:gd name="T31" fmla="*/ 34 h 162"/>
                <a:gd name="T32" fmla="*/ 169 w 858"/>
                <a:gd name="T33" fmla="*/ 0 h 162"/>
                <a:gd name="T34" fmla="*/ 209 w 858"/>
                <a:gd name="T35" fmla="*/ 0 h 162"/>
                <a:gd name="T36" fmla="*/ 248 w 858"/>
                <a:gd name="T37" fmla="*/ 1 h 162"/>
                <a:gd name="T38" fmla="*/ 284 w 858"/>
                <a:gd name="T39" fmla="*/ 1 h 162"/>
                <a:gd name="T40" fmla="*/ 320 w 858"/>
                <a:gd name="T41" fmla="*/ 2 h 162"/>
                <a:gd name="T42" fmla="*/ 356 w 858"/>
                <a:gd name="T43" fmla="*/ 3 h 162"/>
                <a:gd name="T44" fmla="*/ 392 w 858"/>
                <a:gd name="T45" fmla="*/ 3 h 162"/>
                <a:gd name="T46" fmla="*/ 431 w 858"/>
                <a:gd name="T47" fmla="*/ 4 h 162"/>
                <a:gd name="T48" fmla="*/ 473 w 858"/>
                <a:gd name="T49" fmla="*/ 4 h 162"/>
                <a:gd name="T50" fmla="*/ 486 w 858"/>
                <a:gd name="T51" fmla="*/ 16 h 162"/>
                <a:gd name="T52" fmla="*/ 502 w 858"/>
                <a:gd name="T53" fmla="*/ 27 h 162"/>
                <a:gd name="T54" fmla="*/ 520 w 858"/>
                <a:gd name="T55" fmla="*/ 37 h 162"/>
                <a:gd name="T56" fmla="*/ 540 w 858"/>
                <a:gd name="T57" fmla="*/ 46 h 162"/>
                <a:gd name="T58" fmla="*/ 562 w 858"/>
                <a:gd name="T59" fmla="*/ 54 h 162"/>
                <a:gd name="T60" fmla="*/ 585 w 858"/>
                <a:gd name="T61" fmla="*/ 62 h 162"/>
                <a:gd name="T62" fmla="*/ 609 w 858"/>
                <a:gd name="T63" fmla="*/ 68 h 162"/>
                <a:gd name="T64" fmla="*/ 633 w 858"/>
                <a:gd name="T65" fmla="*/ 74 h 162"/>
                <a:gd name="T66" fmla="*/ 658 w 858"/>
                <a:gd name="T67" fmla="*/ 80 h 162"/>
                <a:gd name="T68" fmla="*/ 683 w 858"/>
                <a:gd name="T69" fmla="*/ 85 h 162"/>
                <a:gd name="T70" fmla="*/ 707 w 858"/>
                <a:gd name="T71" fmla="*/ 89 h 162"/>
                <a:gd name="T72" fmla="*/ 732 w 858"/>
                <a:gd name="T73" fmla="*/ 93 h 162"/>
                <a:gd name="T74" fmla="*/ 778 w 858"/>
                <a:gd name="T75" fmla="*/ 98 h 162"/>
                <a:gd name="T76" fmla="*/ 819 w 858"/>
                <a:gd name="T77" fmla="*/ 102 h 162"/>
                <a:gd name="T78" fmla="*/ 825 w 858"/>
                <a:gd name="T79" fmla="*/ 110 h 162"/>
                <a:gd name="T80" fmla="*/ 838 w 858"/>
                <a:gd name="T81" fmla="*/ 129 h 162"/>
                <a:gd name="T82" fmla="*/ 851 w 858"/>
                <a:gd name="T83" fmla="*/ 148 h 162"/>
                <a:gd name="T84" fmla="*/ 858 w 858"/>
                <a:gd name="T85" fmla="*/ 158 h 162"/>
                <a:gd name="T86" fmla="*/ 792 w 858"/>
                <a:gd name="T87" fmla="*/ 158 h 162"/>
                <a:gd name="T88" fmla="*/ 723 w 858"/>
                <a:gd name="T89" fmla="*/ 159 h 162"/>
                <a:gd name="T90" fmla="*/ 654 w 858"/>
                <a:gd name="T91" fmla="*/ 159 h 162"/>
                <a:gd name="T92" fmla="*/ 584 w 858"/>
                <a:gd name="T93" fmla="*/ 159 h 162"/>
                <a:gd name="T94" fmla="*/ 513 w 858"/>
                <a:gd name="T95" fmla="*/ 159 h 162"/>
                <a:gd name="T96" fmla="*/ 445 w 858"/>
                <a:gd name="T97" fmla="*/ 160 h 162"/>
                <a:gd name="T98" fmla="*/ 376 w 858"/>
                <a:gd name="T99" fmla="*/ 160 h 162"/>
                <a:gd name="T100" fmla="*/ 309 w 858"/>
                <a:gd name="T101" fmla="*/ 162 h 1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8"/>
                <a:gd name="T154" fmla="*/ 0 h 162"/>
                <a:gd name="T155" fmla="*/ 858 w 858"/>
                <a:gd name="T156" fmla="*/ 162 h 1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8" h="162">
                  <a:moveTo>
                    <a:pt x="309" y="162"/>
                  </a:moveTo>
                  <a:lnTo>
                    <a:pt x="275" y="160"/>
                  </a:lnTo>
                  <a:lnTo>
                    <a:pt x="237" y="158"/>
                  </a:lnTo>
                  <a:lnTo>
                    <a:pt x="197" y="157"/>
                  </a:lnTo>
                  <a:lnTo>
                    <a:pt x="155" y="157"/>
                  </a:lnTo>
                  <a:lnTo>
                    <a:pt x="114" y="156"/>
                  </a:lnTo>
                  <a:lnTo>
                    <a:pt x="72" y="155"/>
                  </a:lnTo>
                  <a:lnTo>
                    <a:pt x="35" y="154"/>
                  </a:lnTo>
                  <a:lnTo>
                    <a:pt x="0" y="151"/>
                  </a:lnTo>
                  <a:lnTo>
                    <a:pt x="9" y="147"/>
                  </a:lnTo>
                  <a:lnTo>
                    <a:pt x="18" y="140"/>
                  </a:lnTo>
                  <a:lnTo>
                    <a:pt x="29" y="132"/>
                  </a:lnTo>
                  <a:lnTo>
                    <a:pt x="41" y="123"/>
                  </a:lnTo>
                  <a:lnTo>
                    <a:pt x="64" y="102"/>
                  </a:lnTo>
                  <a:lnTo>
                    <a:pt x="88" y="80"/>
                  </a:lnTo>
                  <a:lnTo>
                    <a:pt x="134" y="34"/>
                  </a:lnTo>
                  <a:lnTo>
                    <a:pt x="169" y="0"/>
                  </a:lnTo>
                  <a:lnTo>
                    <a:pt x="209" y="0"/>
                  </a:lnTo>
                  <a:lnTo>
                    <a:pt x="248" y="1"/>
                  </a:lnTo>
                  <a:lnTo>
                    <a:pt x="284" y="1"/>
                  </a:lnTo>
                  <a:lnTo>
                    <a:pt x="320" y="2"/>
                  </a:lnTo>
                  <a:lnTo>
                    <a:pt x="356" y="3"/>
                  </a:lnTo>
                  <a:lnTo>
                    <a:pt x="392" y="3"/>
                  </a:lnTo>
                  <a:lnTo>
                    <a:pt x="431" y="4"/>
                  </a:lnTo>
                  <a:lnTo>
                    <a:pt x="473" y="4"/>
                  </a:lnTo>
                  <a:lnTo>
                    <a:pt x="486" y="16"/>
                  </a:lnTo>
                  <a:lnTo>
                    <a:pt x="502" y="27"/>
                  </a:lnTo>
                  <a:lnTo>
                    <a:pt x="520" y="37"/>
                  </a:lnTo>
                  <a:lnTo>
                    <a:pt x="540" y="46"/>
                  </a:lnTo>
                  <a:lnTo>
                    <a:pt x="562" y="54"/>
                  </a:lnTo>
                  <a:lnTo>
                    <a:pt x="585" y="62"/>
                  </a:lnTo>
                  <a:lnTo>
                    <a:pt x="609" y="68"/>
                  </a:lnTo>
                  <a:lnTo>
                    <a:pt x="633" y="74"/>
                  </a:lnTo>
                  <a:lnTo>
                    <a:pt x="658" y="80"/>
                  </a:lnTo>
                  <a:lnTo>
                    <a:pt x="683" y="85"/>
                  </a:lnTo>
                  <a:lnTo>
                    <a:pt x="707" y="89"/>
                  </a:lnTo>
                  <a:lnTo>
                    <a:pt x="732" y="93"/>
                  </a:lnTo>
                  <a:lnTo>
                    <a:pt x="778" y="98"/>
                  </a:lnTo>
                  <a:lnTo>
                    <a:pt x="819" y="102"/>
                  </a:lnTo>
                  <a:lnTo>
                    <a:pt x="825" y="110"/>
                  </a:lnTo>
                  <a:lnTo>
                    <a:pt x="838" y="129"/>
                  </a:lnTo>
                  <a:lnTo>
                    <a:pt x="851" y="148"/>
                  </a:lnTo>
                  <a:lnTo>
                    <a:pt x="858" y="158"/>
                  </a:lnTo>
                  <a:lnTo>
                    <a:pt x="792" y="158"/>
                  </a:lnTo>
                  <a:lnTo>
                    <a:pt x="723" y="159"/>
                  </a:lnTo>
                  <a:lnTo>
                    <a:pt x="654" y="159"/>
                  </a:lnTo>
                  <a:lnTo>
                    <a:pt x="584" y="159"/>
                  </a:lnTo>
                  <a:lnTo>
                    <a:pt x="513" y="159"/>
                  </a:lnTo>
                  <a:lnTo>
                    <a:pt x="445" y="160"/>
                  </a:lnTo>
                  <a:lnTo>
                    <a:pt x="376" y="160"/>
                  </a:lnTo>
                  <a:lnTo>
                    <a:pt x="309" y="16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15" name="Freeform 61"/>
            <p:cNvSpPr>
              <a:spLocks/>
            </p:cNvSpPr>
            <p:nvPr/>
          </p:nvSpPr>
          <p:spPr bwMode="auto">
            <a:xfrm>
              <a:off x="4138" y="3584"/>
              <a:ext cx="45" cy="43"/>
            </a:xfrm>
            <a:custGeom>
              <a:avLst/>
              <a:gdLst>
                <a:gd name="T0" fmla="*/ 0 w 179"/>
                <a:gd name="T1" fmla="*/ 166 h 172"/>
                <a:gd name="T2" fmla="*/ 0 w 179"/>
                <a:gd name="T3" fmla="*/ 160 h 172"/>
                <a:gd name="T4" fmla="*/ 2 w 179"/>
                <a:gd name="T5" fmla="*/ 152 h 172"/>
                <a:gd name="T6" fmla="*/ 5 w 179"/>
                <a:gd name="T7" fmla="*/ 142 h 172"/>
                <a:gd name="T8" fmla="*/ 9 w 179"/>
                <a:gd name="T9" fmla="*/ 132 h 172"/>
                <a:gd name="T10" fmla="*/ 21 w 179"/>
                <a:gd name="T11" fmla="*/ 108 h 172"/>
                <a:gd name="T12" fmla="*/ 34 w 179"/>
                <a:gd name="T13" fmla="*/ 83 h 172"/>
                <a:gd name="T14" fmla="*/ 63 w 179"/>
                <a:gd name="T15" fmla="*/ 33 h 172"/>
                <a:gd name="T16" fmla="*/ 81 w 179"/>
                <a:gd name="T17" fmla="*/ 0 h 172"/>
                <a:gd name="T18" fmla="*/ 92 w 179"/>
                <a:gd name="T19" fmla="*/ 1 h 172"/>
                <a:gd name="T20" fmla="*/ 104 w 179"/>
                <a:gd name="T21" fmla="*/ 4 h 172"/>
                <a:gd name="T22" fmla="*/ 116 w 179"/>
                <a:gd name="T23" fmla="*/ 7 h 172"/>
                <a:gd name="T24" fmla="*/ 128 w 179"/>
                <a:gd name="T25" fmla="*/ 9 h 172"/>
                <a:gd name="T26" fmla="*/ 132 w 179"/>
                <a:gd name="T27" fmla="*/ 22 h 172"/>
                <a:gd name="T28" fmla="*/ 137 w 179"/>
                <a:gd name="T29" fmla="*/ 42 h 172"/>
                <a:gd name="T30" fmla="*/ 144 w 179"/>
                <a:gd name="T31" fmla="*/ 65 h 172"/>
                <a:gd name="T32" fmla="*/ 153 w 179"/>
                <a:gd name="T33" fmla="*/ 90 h 172"/>
                <a:gd name="T34" fmla="*/ 162 w 179"/>
                <a:gd name="T35" fmla="*/ 115 h 172"/>
                <a:gd name="T36" fmla="*/ 170 w 179"/>
                <a:gd name="T37" fmla="*/ 139 h 172"/>
                <a:gd name="T38" fmla="*/ 176 w 179"/>
                <a:gd name="T39" fmla="*/ 159 h 172"/>
                <a:gd name="T40" fmla="*/ 179 w 179"/>
                <a:gd name="T41" fmla="*/ 172 h 172"/>
                <a:gd name="T42" fmla="*/ 165 w 179"/>
                <a:gd name="T43" fmla="*/ 172 h 172"/>
                <a:gd name="T44" fmla="*/ 145 w 179"/>
                <a:gd name="T45" fmla="*/ 171 h 172"/>
                <a:gd name="T46" fmla="*/ 118 w 179"/>
                <a:gd name="T47" fmla="*/ 170 h 172"/>
                <a:gd name="T48" fmla="*/ 90 w 179"/>
                <a:gd name="T49" fmla="*/ 169 h 172"/>
                <a:gd name="T50" fmla="*/ 61 w 179"/>
                <a:gd name="T51" fmla="*/ 168 h 172"/>
                <a:gd name="T52" fmla="*/ 34 w 179"/>
                <a:gd name="T53" fmla="*/ 167 h 172"/>
                <a:gd name="T54" fmla="*/ 14 w 179"/>
                <a:gd name="T55" fmla="*/ 166 h 172"/>
                <a:gd name="T56" fmla="*/ 0 w 179"/>
                <a:gd name="T57" fmla="*/ 166 h 1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9"/>
                <a:gd name="T88" fmla="*/ 0 h 172"/>
                <a:gd name="T89" fmla="*/ 179 w 179"/>
                <a:gd name="T90" fmla="*/ 172 h 1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9" h="172">
                  <a:moveTo>
                    <a:pt x="0" y="166"/>
                  </a:moveTo>
                  <a:lnTo>
                    <a:pt x="0" y="160"/>
                  </a:lnTo>
                  <a:lnTo>
                    <a:pt x="2" y="152"/>
                  </a:lnTo>
                  <a:lnTo>
                    <a:pt x="5" y="142"/>
                  </a:lnTo>
                  <a:lnTo>
                    <a:pt x="9" y="132"/>
                  </a:lnTo>
                  <a:lnTo>
                    <a:pt x="21" y="108"/>
                  </a:lnTo>
                  <a:lnTo>
                    <a:pt x="34" y="83"/>
                  </a:lnTo>
                  <a:lnTo>
                    <a:pt x="63" y="33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4" y="4"/>
                  </a:lnTo>
                  <a:lnTo>
                    <a:pt x="116" y="7"/>
                  </a:lnTo>
                  <a:lnTo>
                    <a:pt x="128" y="9"/>
                  </a:lnTo>
                  <a:lnTo>
                    <a:pt x="132" y="22"/>
                  </a:lnTo>
                  <a:lnTo>
                    <a:pt x="137" y="42"/>
                  </a:lnTo>
                  <a:lnTo>
                    <a:pt x="144" y="65"/>
                  </a:lnTo>
                  <a:lnTo>
                    <a:pt x="153" y="90"/>
                  </a:lnTo>
                  <a:lnTo>
                    <a:pt x="162" y="115"/>
                  </a:lnTo>
                  <a:lnTo>
                    <a:pt x="170" y="139"/>
                  </a:lnTo>
                  <a:lnTo>
                    <a:pt x="176" y="159"/>
                  </a:lnTo>
                  <a:lnTo>
                    <a:pt x="179" y="172"/>
                  </a:lnTo>
                  <a:lnTo>
                    <a:pt x="165" y="172"/>
                  </a:lnTo>
                  <a:lnTo>
                    <a:pt x="145" y="171"/>
                  </a:lnTo>
                  <a:lnTo>
                    <a:pt x="118" y="170"/>
                  </a:lnTo>
                  <a:lnTo>
                    <a:pt x="90" y="169"/>
                  </a:lnTo>
                  <a:lnTo>
                    <a:pt x="61" y="168"/>
                  </a:lnTo>
                  <a:lnTo>
                    <a:pt x="34" y="167"/>
                  </a:lnTo>
                  <a:lnTo>
                    <a:pt x="14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16" name="Freeform 62"/>
            <p:cNvSpPr>
              <a:spLocks/>
            </p:cNvSpPr>
            <p:nvPr/>
          </p:nvSpPr>
          <p:spPr bwMode="auto">
            <a:xfrm>
              <a:off x="4138" y="3584"/>
              <a:ext cx="45" cy="43"/>
            </a:xfrm>
            <a:custGeom>
              <a:avLst/>
              <a:gdLst>
                <a:gd name="T0" fmla="*/ 0 w 179"/>
                <a:gd name="T1" fmla="*/ 166 h 172"/>
                <a:gd name="T2" fmla="*/ 0 w 179"/>
                <a:gd name="T3" fmla="*/ 160 h 172"/>
                <a:gd name="T4" fmla="*/ 2 w 179"/>
                <a:gd name="T5" fmla="*/ 152 h 172"/>
                <a:gd name="T6" fmla="*/ 5 w 179"/>
                <a:gd name="T7" fmla="*/ 142 h 172"/>
                <a:gd name="T8" fmla="*/ 9 w 179"/>
                <a:gd name="T9" fmla="*/ 132 h 172"/>
                <a:gd name="T10" fmla="*/ 21 w 179"/>
                <a:gd name="T11" fmla="*/ 108 h 172"/>
                <a:gd name="T12" fmla="*/ 34 w 179"/>
                <a:gd name="T13" fmla="*/ 83 h 172"/>
                <a:gd name="T14" fmla="*/ 63 w 179"/>
                <a:gd name="T15" fmla="*/ 33 h 172"/>
                <a:gd name="T16" fmla="*/ 81 w 179"/>
                <a:gd name="T17" fmla="*/ 0 h 172"/>
                <a:gd name="T18" fmla="*/ 92 w 179"/>
                <a:gd name="T19" fmla="*/ 1 h 172"/>
                <a:gd name="T20" fmla="*/ 104 w 179"/>
                <a:gd name="T21" fmla="*/ 4 h 172"/>
                <a:gd name="T22" fmla="*/ 116 w 179"/>
                <a:gd name="T23" fmla="*/ 7 h 172"/>
                <a:gd name="T24" fmla="*/ 128 w 179"/>
                <a:gd name="T25" fmla="*/ 9 h 172"/>
                <a:gd name="T26" fmla="*/ 132 w 179"/>
                <a:gd name="T27" fmla="*/ 22 h 172"/>
                <a:gd name="T28" fmla="*/ 137 w 179"/>
                <a:gd name="T29" fmla="*/ 42 h 172"/>
                <a:gd name="T30" fmla="*/ 144 w 179"/>
                <a:gd name="T31" fmla="*/ 65 h 172"/>
                <a:gd name="T32" fmla="*/ 153 w 179"/>
                <a:gd name="T33" fmla="*/ 90 h 172"/>
                <a:gd name="T34" fmla="*/ 162 w 179"/>
                <a:gd name="T35" fmla="*/ 115 h 172"/>
                <a:gd name="T36" fmla="*/ 170 w 179"/>
                <a:gd name="T37" fmla="*/ 139 h 172"/>
                <a:gd name="T38" fmla="*/ 176 w 179"/>
                <a:gd name="T39" fmla="*/ 159 h 172"/>
                <a:gd name="T40" fmla="*/ 179 w 179"/>
                <a:gd name="T41" fmla="*/ 172 h 172"/>
                <a:gd name="T42" fmla="*/ 165 w 179"/>
                <a:gd name="T43" fmla="*/ 172 h 172"/>
                <a:gd name="T44" fmla="*/ 145 w 179"/>
                <a:gd name="T45" fmla="*/ 171 h 172"/>
                <a:gd name="T46" fmla="*/ 118 w 179"/>
                <a:gd name="T47" fmla="*/ 170 h 172"/>
                <a:gd name="T48" fmla="*/ 90 w 179"/>
                <a:gd name="T49" fmla="*/ 169 h 172"/>
                <a:gd name="T50" fmla="*/ 61 w 179"/>
                <a:gd name="T51" fmla="*/ 168 h 172"/>
                <a:gd name="T52" fmla="*/ 34 w 179"/>
                <a:gd name="T53" fmla="*/ 167 h 172"/>
                <a:gd name="T54" fmla="*/ 14 w 179"/>
                <a:gd name="T55" fmla="*/ 166 h 172"/>
                <a:gd name="T56" fmla="*/ 0 w 179"/>
                <a:gd name="T57" fmla="*/ 166 h 1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9"/>
                <a:gd name="T88" fmla="*/ 0 h 172"/>
                <a:gd name="T89" fmla="*/ 179 w 179"/>
                <a:gd name="T90" fmla="*/ 172 h 1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9" h="172">
                  <a:moveTo>
                    <a:pt x="0" y="166"/>
                  </a:moveTo>
                  <a:lnTo>
                    <a:pt x="0" y="160"/>
                  </a:lnTo>
                  <a:lnTo>
                    <a:pt x="2" y="152"/>
                  </a:lnTo>
                  <a:lnTo>
                    <a:pt x="5" y="142"/>
                  </a:lnTo>
                  <a:lnTo>
                    <a:pt x="9" y="132"/>
                  </a:lnTo>
                  <a:lnTo>
                    <a:pt x="21" y="108"/>
                  </a:lnTo>
                  <a:lnTo>
                    <a:pt x="34" y="83"/>
                  </a:lnTo>
                  <a:lnTo>
                    <a:pt x="63" y="33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4" y="4"/>
                  </a:lnTo>
                  <a:lnTo>
                    <a:pt x="116" y="7"/>
                  </a:lnTo>
                  <a:lnTo>
                    <a:pt x="128" y="9"/>
                  </a:lnTo>
                  <a:lnTo>
                    <a:pt x="132" y="22"/>
                  </a:lnTo>
                  <a:lnTo>
                    <a:pt x="137" y="42"/>
                  </a:lnTo>
                  <a:lnTo>
                    <a:pt x="144" y="65"/>
                  </a:lnTo>
                  <a:lnTo>
                    <a:pt x="153" y="90"/>
                  </a:lnTo>
                  <a:lnTo>
                    <a:pt x="162" y="115"/>
                  </a:lnTo>
                  <a:lnTo>
                    <a:pt x="170" y="139"/>
                  </a:lnTo>
                  <a:lnTo>
                    <a:pt x="176" y="159"/>
                  </a:lnTo>
                  <a:lnTo>
                    <a:pt x="179" y="172"/>
                  </a:lnTo>
                  <a:lnTo>
                    <a:pt x="165" y="172"/>
                  </a:lnTo>
                  <a:lnTo>
                    <a:pt x="145" y="171"/>
                  </a:lnTo>
                  <a:lnTo>
                    <a:pt x="118" y="170"/>
                  </a:lnTo>
                  <a:lnTo>
                    <a:pt x="90" y="169"/>
                  </a:lnTo>
                  <a:lnTo>
                    <a:pt x="61" y="168"/>
                  </a:lnTo>
                  <a:lnTo>
                    <a:pt x="34" y="167"/>
                  </a:lnTo>
                  <a:lnTo>
                    <a:pt x="14" y="166"/>
                  </a:lnTo>
                  <a:lnTo>
                    <a:pt x="0" y="166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17" name="Freeform 63"/>
            <p:cNvSpPr>
              <a:spLocks/>
            </p:cNvSpPr>
            <p:nvPr/>
          </p:nvSpPr>
          <p:spPr bwMode="auto">
            <a:xfrm>
              <a:off x="4157" y="2757"/>
              <a:ext cx="17" cy="828"/>
            </a:xfrm>
            <a:custGeom>
              <a:avLst/>
              <a:gdLst>
                <a:gd name="T0" fmla="*/ 0 w 67"/>
                <a:gd name="T1" fmla="*/ 3310 h 3310"/>
                <a:gd name="T2" fmla="*/ 0 w 67"/>
                <a:gd name="T3" fmla="*/ 3110 h 3310"/>
                <a:gd name="T4" fmla="*/ 1 w 67"/>
                <a:gd name="T5" fmla="*/ 2908 h 3310"/>
                <a:gd name="T6" fmla="*/ 1 w 67"/>
                <a:gd name="T7" fmla="*/ 2704 h 3310"/>
                <a:gd name="T8" fmla="*/ 1 w 67"/>
                <a:gd name="T9" fmla="*/ 2497 h 3310"/>
                <a:gd name="T10" fmla="*/ 2 w 67"/>
                <a:gd name="T11" fmla="*/ 2290 h 3310"/>
                <a:gd name="T12" fmla="*/ 2 w 67"/>
                <a:gd name="T13" fmla="*/ 2080 h 3310"/>
                <a:gd name="T14" fmla="*/ 2 w 67"/>
                <a:gd name="T15" fmla="*/ 1870 h 3310"/>
                <a:gd name="T16" fmla="*/ 3 w 67"/>
                <a:gd name="T17" fmla="*/ 1660 h 3310"/>
                <a:gd name="T18" fmla="*/ 3 w 67"/>
                <a:gd name="T19" fmla="*/ 1450 h 3310"/>
                <a:gd name="T20" fmla="*/ 3 w 67"/>
                <a:gd name="T21" fmla="*/ 1240 h 3310"/>
                <a:gd name="T22" fmla="*/ 3 w 67"/>
                <a:gd name="T23" fmla="*/ 1031 h 3310"/>
                <a:gd name="T24" fmla="*/ 4 w 67"/>
                <a:gd name="T25" fmla="*/ 823 h 3310"/>
                <a:gd name="T26" fmla="*/ 4 w 67"/>
                <a:gd name="T27" fmla="*/ 617 h 3310"/>
                <a:gd name="T28" fmla="*/ 5 w 67"/>
                <a:gd name="T29" fmla="*/ 412 h 3310"/>
                <a:gd name="T30" fmla="*/ 5 w 67"/>
                <a:gd name="T31" fmla="*/ 210 h 3310"/>
                <a:gd name="T32" fmla="*/ 6 w 67"/>
                <a:gd name="T33" fmla="*/ 10 h 3310"/>
                <a:gd name="T34" fmla="*/ 21 w 67"/>
                <a:gd name="T35" fmla="*/ 7 h 3310"/>
                <a:gd name="T36" fmla="*/ 37 w 67"/>
                <a:gd name="T37" fmla="*/ 4 h 3310"/>
                <a:gd name="T38" fmla="*/ 52 w 67"/>
                <a:gd name="T39" fmla="*/ 2 h 3310"/>
                <a:gd name="T40" fmla="*/ 67 w 67"/>
                <a:gd name="T41" fmla="*/ 0 h 3310"/>
                <a:gd name="T42" fmla="*/ 66 w 67"/>
                <a:gd name="T43" fmla="*/ 201 h 3310"/>
                <a:gd name="T44" fmla="*/ 65 w 67"/>
                <a:gd name="T45" fmla="*/ 403 h 3310"/>
                <a:gd name="T46" fmla="*/ 64 w 67"/>
                <a:gd name="T47" fmla="*/ 608 h 3310"/>
                <a:gd name="T48" fmla="*/ 62 w 67"/>
                <a:gd name="T49" fmla="*/ 816 h 3310"/>
                <a:gd name="T50" fmla="*/ 61 w 67"/>
                <a:gd name="T51" fmla="*/ 1024 h 3310"/>
                <a:gd name="T52" fmla="*/ 60 w 67"/>
                <a:gd name="T53" fmla="*/ 1233 h 3310"/>
                <a:gd name="T54" fmla="*/ 59 w 67"/>
                <a:gd name="T55" fmla="*/ 1444 h 3310"/>
                <a:gd name="T56" fmla="*/ 58 w 67"/>
                <a:gd name="T57" fmla="*/ 1654 h 3310"/>
                <a:gd name="T58" fmla="*/ 57 w 67"/>
                <a:gd name="T59" fmla="*/ 1865 h 3310"/>
                <a:gd name="T60" fmla="*/ 56 w 67"/>
                <a:gd name="T61" fmla="*/ 2076 h 3310"/>
                <a:gd name="T62" fmla="*/ 55 w 67"/>
                <a:gd name="T63" fmla="*/ 2285 h 3310"/>
                <a:gd name="T64" fmla="*/ 54 w 67"/>
                <a:gd name="T65" fmla="*/ 2494 h 3310"/>
                <a:gd name="T66" fmla="*/ 52 w 67"/>
                <a:gd name="T67" fmla="*/ 2702 h 3310"/>
                <a:gd name="T68" fmla="*/ 52 w 67"/>
                <a:gd name="T69" fmla="*/ 2907 h 3310"/>
                <a:gd name="T70" fmla="*/ 51 w 67"/>
                <a:gd name="T71" fmla="*/ 3110 h 3310"/>
                <a:gd name="T72" fmla="*/ 50 w 67"/>
                <a:gd name="T73" fmla="*/ 3310 h 3310"/>
                <a:gd name="T74" fmla="*/ 38 w 67"/>
                <a:gd name="T75" fmla="*/ 3310 h 3310"/>
                <a:gd name="T76" fmla="*/ 24 w 67"/>
                <a:gd name="T77" fmla="*/ 3310 h 3310"/>
                <a:gd name="T78" fmla="*/ 12 w 67"/>
                <a:gd name="T79" fmla="*/ 3310 h 3310"/>
                <a:gd name="T80" fmla="*/ 0 w 67"/>
                <a:gd name="T81" fmla="*/ 3310 h 33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3310"/>
                <a:gd name="T125" fmla="*/ 67 w 67"/>
                <a:gd name="T126" fmla="*/ 3310 h 33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3310">
                  <a:moveTo>
                    <a:pt x="0" y="3310"/>
                  </a:moveTo>
                  <a:lnTo>
                    <a:pt x="0" y="3110"/>
                  </a:lnTo>
                  <a:lnTo>
                    <a:pt x="1" y="2908"/>
                  </a:lnTo>
                  <a:lnTo>
                    <a:pt x="1" y="2704"/>
                  </a:lnTo>
                  <a:lnTo>
                    <a:pt x="1" y="2497"/>
                  </a:lnTo>
                  <a:lnTo>
                    <a:pt x="2" y="2290"/>
                  </a:lnTo>
                  <a:lnTo>
                    <a:pt x="2" y="2080"/>
                  </a:lnTo>
                  <a:lnTo>
                    <a:pt x="2" y="1870"/>
                  </a:lnTo>
                  <a:lnTo>
                    <a:pt x="3" y="1660"/>
                  </a:lnTo>
                  <a:lnTo>
                    <a:pt x="3" y="1450"/>
                  </a:lnTo>
                  <a:lnTo>
                    <a:pt x="3" y="1240"/>
                  </a:lnTo>
                  <a:lnTo>
                    <a:pt x="3" y="1031"/>
                  </a:lnTo>
                  <a:lnTo>
                    <a:pt x="4" y="823"/>
                  </a:lnTo>
                  <a:lnTo>
                    <a:pt x="4" y="617"/>
                  </a:lnTo>
                  <a:lnTo>
                    <a:pt x="5" y="412"/>
                  </a:lnTo>
                  <a:lnTo>
                    <a:pt x="5" y="210"/>
                  </a:lnTo>
                  <a:lnTo>
                    <a:pt x="6" y="10"/>
                  </a:lnTo>
                  <a:lnTo>
                    <a:pt x="21" y="7"/>
                  </a:lnTo>
                  <a:lnTo>
                    <a:pt x="37" y="4"/>
                  </a:lnTo>
                  <a:lnTo>
                    <a:pt x="52" y="2"/>
                  </a:lnTo>
                  <a:lnTo>
                    <a:pt x="67" y="0"/>
                  </a:lnTo>
                  <a:lnTo>
                    <a:pt x="66" y="201"/>
                  </a:lnTo>
                  <a:lnTo>
                    <a:pt x="65" y="403"/>
                  </a:lnTo>
                  <a:lnTo>
                    <a:pt x="64" y="608"/>
                  </a:lnTo>
                  <a:lnTo>
                    <a:pt x="62" y="816"/>
                  </a:lnTo>
                  <a:lnTo>
                    <a:pt x="61" y="1024"/>
                  </a:lnTo>
                  <a:lnTo>
                    <a:pt x="60" y="1233"/>
                  </a:lnTo>
                  <a:lnTo>
                    <a:pt x="59" y="1444"/>
                  </a:lnTo>
                  <a:lnTo>
                    <a:pt x="58" y="1654"/>
                  </a:lnTo>
                  <a:lnTo>
                    <a:pt x="57" y="1865"/>
                  </a:lnTo>
                  <a:lnTo>
                    <a:pt x="56" y="2076"/>
                  </a:lnTo>
                  <a:lnTo>
                    <a:pt x="55" y="2285"/>
                  </a:lnTo>
                  <a:lnTo>
                    <a:pt x="54" y="2494"/>
                  </a:lnTo>
                  <a:lnTo>
                    <a:pt x="52" y="2702"/>
                  </a:lnTo>
                  <a:lnTo>
                    <a:pt x="52" y="2907"/>
                  </a:lnTo>
                  <a:lnTo>
                    <a:pt x="51" y="3110"/>
                  </a:lnTo>
                  <a:lnTo>
                    <a:pt x="50" y="3310"/>
                  </a:lnTo>
                  <a:lnTo>
                    <a:pt x="38" y="3310"/>
                  </a:lnTo>
                  <a:lnTo>
                    <a:pt x="24" y="3310"/>
                  </a:lnTo>
                  <a:lnTo>
                    <a:pt x="12" y="3310"/>
                  </a:lnTo>
                  <a:lnTo>
                    <a:pt x="0" y="3310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18" name="Freeform 64"/>
            <p:cNvSpPr>
              <a:spLocks/>
            </p:cNvSpPr>
            <p:nvPr/>
          </p:nvSpPr>
          <p:spPr bwMode="auto">
            <a:xfrm>
              <a:off x="4157" y="2757"/>
              <a:ext cx="17" cy="828"/>
            </a:xfrm>
            <a:custGeom>
              <a:avLst/>
              <a:gdLst>
                <a:gd name="T0" fmla="*/ 0 w 67"/>
                <a:gd name="T1" fmla="*/ 3310 h 3310"/>
                <a:gd name="T2" fmla="*/ 0 w 67"/>
                <a:gd name="T3" fmla="*/ 3110 h 3310"/>
                <a:gd name="T4" fmla="*/ 1 w 67"/>
                <a:gd name="T5" fmla="*/ 2908 h 3310"/>
                <a:gd name="T6" fmla="*/ 1 w 67"/>
                <a:gd name="T7" fmla="*/ 2704 h 3310"/>
                <a:gd name="T8" fmla="*/ 1 w 67"/>
                <a:gd name="T9" fmla="*/ 2497 h 3310"/>
                <a:gd name="T10" fmla="*/ 2 w 67"/>
                <a:gd name="T11" fmla="*/ 2290 h 3310"/>
                <a:gd name="T12" fmla="*/ 2 w 67"/>
                <a:gd name="T13" fmla="*/ 2080 h 3310"/>
                <a:gd name="T14" fmla="*/ 2 w 67"/>
                <a:gd name="T15" fmla="*/ 1870 h 3310"/>
                <a:gd name="T16" fmla="*/ 3 w 67"/>
                <a:gd name="T17" fmla="*/ 1660 h 3310"/>
                <a:gd name="T18" fmla="*/ 3 w 67"/>
                <a:gd name="T19" fmla="*/ 1450 h 3310"/>
                <a:gd name="T20" fmla="*/ 3 w 67"/>
                <a:gd name="T21" fmla="*/ 1240 h 3310"/>
                <a:gd name="T22" fmla="*/ 3 w 67"/>
                <a:gd name="T23" fmla="*/ 1031 h 3310"/>
                <a:gd name="T24" fmla="*/ 4 w 67"/>
                <a:gd name="T25" fmla="*/ 823 h 3310"/>
                <a:gd name="T26" fmla="*/ 4 w 67"/>
                <a:gd name="T27" fmla="*/ 617 h 3310"/>
                <a:gd name="T28" fmla="*/ 5 w 67"/>
                <a:gd name="T29" fmla="*/ 412 h 3310"/>
                <a:gd name="T30" fmla="*/ 5 w 67"/>
                <a:gd name="T31" fmla="*/ 210 h 3310"/>
                <a:gd name="T32" fmla="*/ 6 w 67"/>
                <a:gd name="T33" fmla="*/ 10 h 3310"/>
                <a:gd name="T34" fmla="*/ 21 w 67"/>
                <a:gd name="T35" fmla="*/ 7 h 3310"/>
                <a:gd name="T36" fmla="*/ 37 w 67"/>
                <a:gd name="T37" fmla="*/ 4 h 3310"/>
                <a:gd name="T38" fmla="*/ 52 w 67"/>
                <a:gd name="T39" fmla="*/ 2 h 3310"/>
                <a:gd name="T40" fmla="*/ 67 w 67"/>
                <a:gd name="T41" fmla="*/ 0 h 3310"/>
                <a:gd name="T42" fmla="*/ 66 w 67"/>
                <a:gd name="T43" fmla="*/ 201 h 3310"/>
                <a:gd name="T44" fmla="*/ 65 w 67"/>
                <a:gd name="T45" fmla="*/ 403 h 3310"/>
                <a:gd name="T46" fmla="*/ 64 w 67"/>
                <a:gd name="T47" fmla="*/ 608 h 3310"/>
                <a:gd name="T48" fmla="*/ 62 w 67"/>
                <a:gd name="T49" fmla="*/ 816 h 3310"/>
                <a:gd name="T50" fmla="*/ 61 w 67"/>
                <a:gd name="T51" fmla="*/ 1024 h 3310"/>
                <a:gd name="T52" fmla="*/ 60 w 67"/>
                <a:gd name="T53" fmla="*/ 1233 h 3310"/>
                <a:gd name="T54" fmla="*/ 59 w 67"/>
                <a:gd name="T55" fmla="*/ 1444 h 3310"/>
                <a:gd name="T56" fmla="*/ 58 w 67"/>
                <a:gd name="T57" fmla="*/ 1654 h 3310"/>
                <a:gd name="T58" fmla="*/ 57 w 67"/>
                <a:gd name="T59" fmla="*/ 1865 h 3310"/>
                <a:gd name="T60" fmla="*/ 56 w 67"/>
                <a:gd name="T61" fmla="*/ 2076 h 3310"/>
                <a:gd name="T62" fmla="*/ 55 w 67"/>
                <a:gd name="T63" fmla="*/ 2285 h 3310"/>
                <a:gd name="T64" fmla="*/ 54 w 67"/>
                <a:gd name="T65" fmla="*/ 2494 h 3310"/>
                <a:gd name="T66" fmla="*/ 52 w 67"/>
                <a:gd name="T67" fmla="*/ 2702 h 3310"/>
                <a:gd name="T68" fmla="*/ 52 w 67"/>
                <a:gd name="T69" fmla="*/ 2907 h 3310"/>
                <a:gd name="T70" fmla="*/ 51 w 67"/>
                <a:gd name="T71" fmla="*/ 3110 h 3310"/>
                <a:gd name="T72" fmla="*/ 50 w 67"/>
                <a:gd name="T73" fmla="*/ 3310 h 3310"/>
                <a:gd name="T74" fmla="*/ 38 w 67"/>
                <a:gd name="T75" fmla="*/ 3310 h 3310"/>
                <a:gd name="T76" fmla="*/ 24 w 67"/>
                <a:gd name="T77" fmla="*/ 3310 h 3310"/>
                <a:gd name="T78" fmla="*/ 12 w 67"/>
                <a:gd name="T79" fmla="*/ 3310 h 3310"/>
                <a:gd name="T80" fmla="*/ 0 w 67"/>
                <a:gd name="T81" fmla="*/ 3310 h 33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3310"/>
                <a:gd name="T125" fmla="*/ 67 w 67"/>
                <a:gd name="T126" fmla="*/ 3310 h 33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3310">
                  <a:moveTo>
                    <a:pt x="0" y="3310"/>
                  </a:moveTo>
                  <a:lnTo>
                    <a:pt x="0" y="3110"/>
                  </a:lnTo>
                  <a:lnTo>
                    <a:pt x="1" y="2908"/>
                  </a:lnTo>
                  <a:lnTo>
                    <a:pt x="1" y="2704"/>
                  </a:lnTo>
                  <a:lnTo>
                    <a:pt x="1" y="2497"/>
                  </a:lnTo>
                  <a:lnTo>
                    <a:pt x="2" y="2290"/>
                  </a:lnTo>
                  <a:lnTo>
                    <a:pt x="2" y="2080"/>
                  </a:lnTo>
                  <a:lnTo>
                    <a:pt x="2" y="1870"/>
                  </a:lnTo>
                  <a:lnTo>
                    <a:pt x="3" y="1660"/>
                  </a:lnTo>
                  <a:lnTo>
                    <a:pt x="3" y="1450"/>
                  </a:lnTo>
                  <a:lnTo>
                    <a:pt x="3" y="1240"/>
                  </a:lnTo>
                  <a:lnTo>
                    <a:pt x="3" y="1031"/>
                  </a:lnTo>
                  <a:lnTo>
                    <a:pt x="4" y="823"/>
                  </a:lnTo>
                  <a:lnTo>
                    <a:pt x="4" y="617"/>
                  </a:lnTo>
                  <a:lnTo>
                    <a:pt x="5" y="412"/>
                  </a:lnTo>
                  <a:lnTo>
                    <a:pt x="5" y="210"/>
                  </a:lnTo>
                  <a:lnTo>
                    <a:pt x="6" y="10"/>
                  </a:lnTo>
                  <a:lnTo>
                    <a:pt x="21" y="7"/>
                  </a:lnTo>
                  <a:lnTo>
                    <a:pt x="37" y="4"/>
                  </a:lnTo>
                  <a:lnTo>
                    <a:pt x="52" y="2"/>
                  </a:lnTo>
                  <a:lnTo>
                    <a:pt x="67" y="0"/>
                  </a:lnTo>
                  <a:lnTo>
                    <a:pt x="66" y="201"/>
                  </a:lnTo>
                  <a:lnTo>
                    <a:pt x="65" y="403"/>
                  </a:lnTo>
                  <a:lnTo>
                    <a:pt x="64" y="608"/>
                  </a:lnTo>
                  <a:lnTo>
                    <a:pt x="62" y="816"/>
                  </a:lnTo>
                  <a:lnTo>
                    <a:pt x="61" y="1024"/>
                  </a:lnTo>
                  <a:lnTo>
                    <a:pt x="60" y="1233"/>
                  </a:lnTo>
                  <a:lnTo>
                    <a:pt x="59" y="1444"/>
                  </a:lnTo>
                  <a:lnTo>
                    <a:pt x="58" y="1654"/>
                  </a:lnTo>
                  <a:lnTo>
                    <a:pt x="57" y="1865"/>
                  </a:lnTo>
                  <a:lnTo>
                    <a:pt x="56" y="2076"/>
                  </a:lnTo>
                  <a:lnTo>
                    <a:pt x="55" y="2285"/>
                  </a:lnTo>
                  <a:lnTo>
                    <a:pt x="54" y="2494"/>
                  </a:lnTo>
                  <a:lnTo>
                    <a:pt x="52" y="2702"/>
                  </a:lnTo>
                  <a:lnTo>
                    <a:pt x="52" y="2907"/>
                  </a:lnTo>
                  <a:lnTo>
                    <a:pt x="51" y="3110"/>
                  </a:lnTo>
                  <a:lnTo>
                    <a:pt x="50" y="3310"/>
                  </a:lnTo>
                  <a:lnTo>
                    <a:pt x="38" y="3310"/>
                  </a:lnTo>
                  <a:lnTo>
                    <a:pt x="24" y="3310"/>
                  </a:lnTo>
                  <a:lnTo>
                    <a:pt x="12" y="3310"/>
                  </a:lnTo>
                  <a:lnTo>
                    <a:pt x="0" y="331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19" name="Freeform 65"/>
            <p:cNvSpPr>
              <a:spLocks/>
            </p:cNvSpPr>
            <p:nvPr/>
          </p:nvSpPr>
          <p:spPr bwMode="auto">
            <a:xfrm>
              <a:off x="2822" y="2665"/>
              <a:ext cx="1496" cy="967"/>
            </a:xfrm>
            <a:custGeom>
              <a:avLst/>
              <a:gdLst>
                <a:gd name="T0" fmla="*/ 1980 w 5983"/>
                <a:gd name="T1" fmla="*/ 792 h 3865"/>
                <a:gd name="T2" fmla="*/ 2580 w 5983"/>
                <a:gd name="T3" fmla="*/ 767 h 3865"/>
                <a:gd name="T4" fmla="*/ 3028 w 5983"/>
                <a:gd name="T5" fmla="*/ 735 h 3865"/>
                <a:gd name="T6" fmla="*/ 3382 w 5983"/>
                <a:gd name="T7" fmla="*/ 826 h 3865"/>
                <a:gd name="T8" fmla="*/ 3522 w 5983"/>
                <a:gd name="T9" fmla="*/ 1041 h 3865"/>
                <a:gd name="T10" fmla="*/ 3564 w 5983"/>
                <a:gd name="T11" fmla="*/ 1477 h 3865"/>
                <a:gd name="T12" fmla="*/ 3568 w 5983"/>
                <a:gd name="T13" fmla="*/ 1866 h 3865"/>
                <a:gd name="T14" fmla="*/ 3549 w 5983"/>
                <a:gd name="T15" fmla="*/ 2113 h 3865"/>
                <a:gd name="T16" fmla="*/ 3454 w 5983"/>
                <a:gd name="T17" fmla="*/ 2185 h 3865"/>
                <a:gd name="T18" fmla="*/ 3212 w 5983"/>
                <a:gd name="T19" fmla="*/ 2285 h 3865"/>
                <a:gd name="T20" fmla="*/ 2979 w 5983"/>
                <a:gd name="T21" fmla="*/ 2563 h 3865"/>
                <a:gd name="T22" fmla="*/ 3148 w 5983"/>
                <a:gd name="T23" fmla="*/ 3034 h 3865"/>
                <a:gd name="T24" fmla="*/ 3352 w 5983"/>
                <a:gd name="T25" fmla="*/ 3150 h 3865"/>
                <a:gd name="T26" fmla="*/ 3483 w 5983"/>
                <a:gd name="T27" fmla="*/ 3294 h 3865"/>
                <a:gd name="T28" fmla="*/ 3487 w 5983"/>
                <a:gd name="T29" fmla="*/ 3636 h 3865"/>
                <a:gd name="T30" fmla="*/ 3590 w 5983"/>
                <a:gd name="T31" fmla="*/ 3823 h 3865"/>
                <a:gd name="T32" fmla="*/ 4126 w 5983"/>
                <a:gd name="T33" fmla="*/ 3863 h 3865"/>
                <a:gd name="T34" fmla="*/ 5552 w 5983"/>
                <a:gd name="T35" fmla="*/ 3864 h 3865"/>
                <a:gd name="T36" fmla="*/ 5133 w 5983"/>
                <a:gd name="T37" fmla="*/ 3810 h 3865"/>
                <a:gd name="T38" fmla="*/ 3685 w 5983"/>
                <a:gd name="T39" fmla="*/ 3807 h 3865"/>
                <a:gd name="T40" fmla="*/ 3606 w 5983"/>
                <a:gd name="T41" fmla="*/ 3771 h 3865"/>
                <a:gd name="T42" fmla="*/ 3545 w 5983"/>
                <a:gd name="T43" fmla="*/ 3585 h 3865"/>
                <a:gd name="T44" fmla="*/ 3584 w 5983"/>
                <a:gd name="T45" fmla="*/ 3200 h 3865"/>
                <a:gd name="T46" fmla="*/ 3823 w 5983"/>
                <a:gd name="T47" fmla="*/ 3047 h 3865"/>
                <a:gd name="T48" fmla="*/ 3981 w 5983"/>
                <a:gd name="T49" fmla="*/ 2893 h 3865"/>
                <a:gd name="T50" fmla="*/ 4026 w 5983"/>
                <a:gd name="T51" fmla="*/ 2659 h 3865"/>
                <a:gd name="T52" fmla="*/ 3982 w 5983"/>
                <a:gd name="T53" fmla="*/ 2377 h 3865"/>
                <a:gd name="T54" fmla="*/ 3906 w 5983"/>
                <a:gd name="T55" fmla="*/ 2275 h 3865"/>
                <a:gd name="T56" fmla="*/ 3646 w 5983"/>
                <a:gd name="T57" fmla="*/ 2134 h 3865"/>
                <a:gd name="T58" fmla="*/ 3647 w 5983"/>
                <a:gd name="T59" fmla="*/ 1386 h 3865"/>
                <a:gd name="T60" fmla="*/ 3621 w 5983"/>
                <a:gd name="T61" fmla="*/ 899 h 3865"/>
                <a:gd name="T62" fmla="*/ 3749 w 5983"/>
                <a:gd name="T63" fmla="*/ 798 h 3865"/>
                <a:gd name="T64" fmla="*/ 4126 w 5983"/>
                <a:gd name="T65" fmla="*/ 781 h 3865"/>
                <a:gd name="T66" fmla="*/ 4282 w 5983"/>
                <a:gd name="T67" fmla="*/ 834 h 3865"/>
                <a:gd name="T68" fmla="*/ 4380 w 5983"/>
                <a:gd name="T69" fmla="*/ 779 h 3865"/>
                <a:gd name="T70" fmla="*/ 4216 w 5983"/>
                <a:gd name="T71" fmla="*/ 730 h 3865"/>
                <a:gd name="T72" fmla="*/ 3728 w 5983"/>
                <a:gd name="T73" fmla="*/ 729 h 3865"/>
                <a:gd name="T74" fmla="*/ 3592 w 5983"/>
                <a:gd name="T75" fmla="*/ 789 h 3865"/>
                <a:gd name="T76" fmla="*/ 3517 w 5983"/>
                <a:gd name="T77" fmla="*/ 847 h 3865"/>
                <a:gd name="T78" fmla="*/ 3345 w 5983"/>
                <a:gd name="T79" fmla="*/ 716 h 3865"/>
                <a:gd name="T80" fmla="*/ 3070 w 5983"/>
                <a:gd name="T81" fmla="*/ 651 h 3865"/>
                <a:gd name="T82" fmla="*/ 2731 w 5983"/>
                <a:gd name="T83" fmla="*/ 684 h 3865"/>
                <a:gd name="T84" fmla="*/ 2604 w 5983"/>
                <a:gd name="T85" fmla="*/ 559 h 3865"/>
                <a:gd name="T86" fmla="*/ 2678 w 5983"/>
                <a:gd name="T87" fmla="*/ 278 h 3865"/>
                <a:gd name="T88" fmla="*/ 2671 w 5983"/>
                <a:gd name="T89" fmla="*/ 193 h 3865"/>
                <a:gd name="T90" fmla="*/ 2501 w 5983"/>
                <a:gd name="T91" fmla="*/ 294 h 3865"/>
                <a:gd name="T92" fmla="*/ 2427 w 5983"/>
                <a:gd name="T93" fmla="*/ 409 h 3865"/>
                <a:gd name="T94" fmla="*/ 2524 w 5983"/>
                <a:gd name="T95" fmla="*/ 621 h 3865"/>
                <a:gd name="T96" fmla="*/ 2400 w 5983"/>
                <a:gd name="T97" fmla="*/ 706 h 3865"/>
                <a:gd name="T98" fmla="*/ 1993 w 5983"/>
                <a:gd name="T99" fmla="*/ 722 h 3865"/>
                <a:gd name="T100" fmla="*/ 1238 w 5983"/>
                <a:gd name="T101" fmla="*/ 706 h 3865"/>
                <a:gd name="T102" fmla="*/ 873 w 5983"/>
                <a:gd name="T103" fmla="*/ 625 h 3865"/>
                <a:gd name="T104" fmla="*/ 594 w 5983"/>
                <a:gd name="T105" fmla="*/ 431 h 3865"/>
                <a:gd name="T106" fmla="*/ 143 w 5983"/>
                <a:gd name="T107" fmla="*/ 43 h 3865"/>
                <a:gd name="T108" fmla="*/ 5 w 5983"/>
                <a:gd name="T109" fmla="*/ 14 h 3865"/>
                <a:gd name="T110" fmla="*/ 113 w 5983"/>
                <a:gd name="T111" fmla="*/ 154 h 3865"/>
                <a:gd name="T112" fmla="*/ 699 w 5983"/>
                <a:gd name="T113" fmla="*/ 612 h 3865"/>
                <a:gd name="T114" fmla="*/ 939 w 5983"/>
                <a:gd name="T115" fmla="*/ 726 h 38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983"/>
                <a:gd name="T175" fmla="*/ 0 h 3865"/>
                <a:gd name="T176" fmla="*/ 5983 w 5983"/>
                <a:gd name="T177" fmla="*/ 3865 h 38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983" h="3865">
                  <a:moveTo>
                    <a:pt x="1384" y="796"/>
                  </a:moveTo>
                  <a:lnTo>
                    <a:pt x="1450" y="794"/>
                  </a:lnTo>
                  <a:lnTo>
                    <a:pt x="1516" y="792"/>
                  </a:lnTo>
                  <a:lnTo>
                    <a:pt x="1583" y="792"/>
                  </a:lnTo>
                  <a:lnTo>
                    <a:pt x="1649" y="791"/>
                  </a:lnTo>
                  <a:lnTo>
                    <a:pt x="1715" y="791"/>
                  </a:lnTo>
                  <a:lnTo>
                    <a:pt x="1781" y="791"/>
                  </a:lnTo>
                  <a:lnTo>
                    <a:pt x="1847" y="791"/>
                  </a:lnTo>
                  <a:lnTo>
                    <a:pt x="1914" y="792"/>
                  </a:lnTo>
                  <a:lnTo>
                    <a:pt x="1980" y="792"/>
                  </a:lnTo>
                  <a:lnTo>
                    <a:pt x="2047" y="791"/>
                  </a:lnTo>
                  <a:lnTo>
                    <a:pt x="2113" y="791"/>
                  </a:lnTo>
                  <a:lnTo>
                    <a:pt x="2180" y="790"/>
                  </a:lnTo>
                  <a:lnTo>
                    <a:pt x="2246" y="787"/>
                  </a:lnTo>
                  <a:lnTo>
                    <a:pt x="2312" y="785"/>
                  </a:lnTo>
                  <a:lnTo>
                    <a:pt x="2380" y="782"/>
                  </a:lnTo>
                  <a:lnTo>
                    <a:pt x="2446" y="777"/>
                  </a:lnTo>
                  <a:lnTo>
                    <a:pt x="2474" y="775"/>
                  </a:lnTo>
                  <a:lnTo>
                    <a:pt x="2521" y="772"/>
                  </a:lnTo>
                  <a:lnTo>
                    <a:pt x="2580" y="767"/>
                  </a:lnTo>
                  <a:lnTo>
                    <a:pt x="2646" y="763"/>
                  </a:lnTo>
                  <a:lnTo>
                    <a:pt x="2712" y="758"/>
                  </a:lnTo>
                  <a:lnTo>
                    <a:pt x="2774" y="754"/>
                  </a:lnTo>
                  <a:lnTo>
                    <a:pt x="2823" y="752"/>
                  </a:lnTo>
                  <a:lnTo>
                    <a:pt x="2854" y="750"/>
                  </a:lnTo>
                  <a:lnTo>
                    <a:pt x="2890" y="746"/>
                  </a:lnTo>
                  <a:lnTo>
                    <a:pt x="2926" y="741"/>
                  </a:lnTo>
                  <a:lnTo>
                    <a:pt x="2961" y="738"/>
                  </a:lnTo>
                  <a:lnTo>
                    <a:pt x="2995" y="736"/>
                  </a:lnTo>
                  <a:lnTo>
                    <a:pt x="3028" y="735"/>
                  </a:lnTo>
                  <a:lnTo>
                    <a:pt x="3063" y="735"/>
                  </a:lnTo>
                  <a:lnTo>
                    <a:pt x="3097" y="736"/>
                  </a:lnTo>
                  <a:lnTo>
                    <a:pt x="3130" y="739"/>
                  </a:lnTo>
                  <a:lnTo>
                    <a:pt x="3164" y="745"/>
                  </a:lnTo>
                  <a:lnTo>
                    <a:pt x="3199" y="752"/>
                  </a:lnTo>
                  <a:lnTo>
                    <a:pt x="3234" y="762"/>
                  </a:lnTo>
                  <a:lnTo>
                    <a:pt x="3270" y="774"/>
                  </a:lnTo>
                  <a:lnTo>
                    <a:pt x="3306" y="789"/>
                  </a:lnTo>
                  <a:lnTo>
                    <a:pt x="3344" y="805"/>
                  </a:lnTo>
                  <a:lnTo>
                    <a:pt x="3382" y="826"/>
                  </a:lnTo>
                  <a:lnTo>
                    <a:pt x="3422" y="849"/>
                  </a:lnTo>
                  <a:lnTo>
                    <a:pt x="3437" y="862"/>
                  </a:lnTo>
                  <a:lnTo>
                    <a:pt x="3452" y="875"/>
                  </a:lnTo>
                  <a:lnTo>
                    <a:pt x="3464" y="892"/>
                  </a:lnTo>
                  <a:lnTo>
                    <a:pt x="3476" y="912"/>
                  </a:lnTo>
                  <a:lnTo>
                    <a:pt x="3487" y="933"/>
                  </a:lnTo>
                  <a:lnTo>
                    <a:pt x="3498" y="958"/>
                  </a:lnTo>
                  <a:lnTo>
                    <a:pt x="3507" y="984"/>
                  </a:lnTo>
                  <a:lnTo>
                    <a:pt x="3514" y="1012"/>
                  </a:lnTo>
                  <a:lnTo>
                    <a:pt x="3522" y="1041"/>
                  </a:lnTo>
                  <a:lnTo>
                    <a:pt x="3529" y="1071"/>
                  </a:lnTo>
                  <a:lnTo>
                    <a:pt x="3535" y="1104"/>
                  </a:lnTo>
                  <a:lnTo>
                    <a:pt x="3540" y="1137"/>
                  </a:lnTo>
                  <a:lnTo>
                    <a:pt x="3545" y="1170"/>
                  </a:lnTo>
                  <a:lnTo>
                    <a:pt x="3549" y="1204"/>
                  </a:lnTo>
                  <a:lnTo>
                    <a:pt x="3553" y="1239"/>
                  </a:lnTo>
                  <a:lnTo>
                    <a:pt x="3556" y="1274"/>
                  </a:lnTo>
                  <a:lnTo>
                    <a:pt x="3560" y="1343"/>
                  </a:lnTo>
                  <a:lnTo>
                    <a:pt x="3563" y="1412"/>
                  </a:lnTo>
                  <a:lnTo>
                    <a:pt x="3564" y="1477"/>
                  </a:lnTo>
                  <a:lnTo>
                    <a:pt x="3565" y="1537"/>
                  </a:lnTo>
                  <a:lnTo>
                    <a:pt x="3565" y="1591"/>
                  </a:lnTo>
                  <a:lnTo>
                    <a:pt x="3564" y="1638"/>
                  </a:lnTo>
                  <a:lnTo>
                    <a:pt x="3564" y="1675"/>
                  </a:lnTo>
                  <a:lnTo>
                    <a:pt x="3564" y="1701"/>
                  </a:lnTo>
                  <a:lnTo>
                    <a:pt x="3563" y="1726"/>
                  </a:lnTo>
                  <a:lnTo>
                    <a:pt x="3564" y="1756"/>
                  </a:lnTo>
                  <a:lnTo>
                    <a:pt x="3565" y="1790"/>
                  </a:lnTo>
                  <a:lnTo>
                    <a:pt x="3567" y="1827"/>
                  </a:lnTo>
                  <a:lnTo>
                    <a:pt x="3568" y="1866"/>
                  </a:lnTo>
                  <a:lnTo>
                    <a:pt x="3571" y="1907"/>
                  </a:lnTo>
                  <a:lnTo>
                    <a:pt x="3571" y="1948"/>
                  </a:lnTo>
                  <a:lnTo>
                    <a:pt x="3569" y="1989"/>
                  </a:lnTo>
                  <a:lnTo>
                    <a:pt x="3568" y="2009"/>
                  </a:lnTo>
                  <a:lnTo>
                    <a:pt x="3566" y="2028"/>
                  </a:lnTo>
                  <a:lnTo>
                    <a:pt x="3565" y="2047"/>
                  </a:lnTo>
                  <a:lnTo>
                    <a:pt x="3562" y="2065"/>
                  </a:lnTo>
                  <a:lnTo>
                    <a:pt x="3558" y="2082"/>
                  </a:lnTo>
                  <a:lnTo>
                    <a:pt x="3554" y="2099"/>
                  </a:lnTo>
                  <a:lnTo>
                    <a:pt x="3549" y="2113"/>
                  </a:lnTo>
                  <a:lnTo>
                    <a:pt x="3544" y="2128"/>
                  </a:lnTo>
                  <a:lnTo>
                    <a:pt x="3537" y="2140"/>
                  </a:lnTo>
                  <a:lnTo>
                    <a:pt x="3530" y="2151"/>
                  </a:lnTo>
                  <a:lnTo>
                    <a:pt x="3521" y="2161"/>
                  </a:lnTo>
                  <a:lnTo>
                    <a:pt x="3512" y="2170"/>
                  </a:lnTo>
                  <a:lnTo>
                    <a:pt x="3502" y="2176"/>
                  </a:lnTo>
                  <a:lnTo>
                    <a:pt x="3491" y="2182"/>
                  </a:lnTo>
                  <a:lnTo>
                    <a:pt x="3477" y="2184"/>
                  </a:lnTo>
                  <a:lnTo>
                    <a:pt x="3464" y="2185"/>
                  </a:lnTo>
                  <a:lnTo>
                    <a:pt x="3454" y="2185"/>
                  </a:lnTo>
                  <a:lnTo>
                    <a:pt x="3440" y="2187"/>
                  </a:lnTo>
                  <a:lnTo>
                    <a:pt x="3423" y="2192"/>
                  </a:lnTo>
                  <a:lnTo>
                    <a:pt x="3403" y="2197"/>
                  </a:lnTo>
                  <a:lnTo>
                    <a:pt x="3381" y="2204"/>
                  </a:lnTo>
                  <a:lnTo>
                    <a:pt x="3356" y="2213"/>
                  </a:lnTo>
                  <a:lnTo>
                    <a:pt x="3329" y="2224"/>
                  </a:lnTo>
                  <a:lnTo>
                    <a:pt x="3301" y="2237"/>
                  </a:lnTo>
                  <a:lnTo>
                    <a:pt x="3272" y="2251"/>
                  </a:lnTo>
                  <a:lnTo>
                    <a:pt x="3243" y="2267"/>
                  </a:lnTo>
                  <a:lnTo>
                    <a:pt x="3212" y="2285"/>
                  </a:lnTo>
                  <a:lnTo>
                    <a:pt x="3182" y="2304"/>
                  </a:lnTo>
                  <a:lnTo>
                    <a:pt x="3152" y="2325"/>
                  </a:lnTo>
                  <a:lnTo>
                    <a:pt x="3124" y="2349"/>
                  </a:lnTo>
                  <a:lnTo>
                    <a:pt x="3096" y="2374"/>
                  </a:lnTo>
                  <a:lnTo>
                    <a:pt x="3070" y="2401"/>
                  </a:lnTo>
                  <a:lnTo>
                    <a:pt x="3046" y="2430"/>
                  </a:lnTo>
                  <a:lnTo>
                    <a:pt x="3025" y="2460"/>
                  </a:lnTo>
                  <a:lnTo>
                    <a:pt x="3007" y="2493"/>
                  </a:lnTo>
                  <a:lnTo>
                    <a:pt x="2991" y="2527"/>
                  </a:lnTo>
                  <a:lnTo>
                    <a:pt x="2979" y="2563"/>
                  </a:lnTo>
                  <a:lnTo>
                    <a:pt x="2972" y="2601"/>
                  </a:lnTo>
                  <a:lnTo>
                    <a:pt x="2969" y="2642"/>
                  </a:lnTo>
                  <a:lnTo>
                    <a:pt x="2970" y="2683"/>
                  </a:lnTo>
                  <a:lnTo>
                    <a:pt x="2977" y="2728"/>
                  </a:lnTo>
                  <a:lnTo>
                    <a:pt x="2989" y="2774"/>
                  </a:lnTo>
                  <a:lnTo>
                    <a:pt x="3007" y="2821"/>
                  </a:lnTo>
                  <a:lnTo>
                    <a:pt x="3032" y="2872"/>
                  </a:lnTo>
                  <a:lnTo>
                    <a:pt x="3063" y="2924"/>
                  </a:lnTo>
                  <a:lnTo>
                    <a:pt x="3102" y="2977"/>
                  </a:lnTo>
                  <a:lnTo>
                    <a:pt x="3148" y="3034"/>
                  </a:lnTo>
                  <a:lnTo>
                    <a:pt x="3202" y="3092"/>
                  </a:lnTo>
                  <a:lnTo>
                    <a:pt x="3216" y="3104"/>
                  </a:lnTo>
                  <a:lnTo>
                    <a:pt x="3229" y="3114"/>
                  </a:lnTo>
                  <a:lnTo>
                    <a:pt x="3244" y="3122"/>
                  </a:lnTo>
                  <a:lnTo>
                    <a:pt x="3258" y="3129"/>
                  </a:lnTo>
                  <a:lnTo>
                    <a:pt x="3273" y="3135"/>
                  </a:lnTo>
                  <a:lnTo>
                    <a:pt x="3288" y="3138"/>
                  </a:lnTo>
                  <a:lnTo>
                    <a:pt x="3303" y="3141"/>
                  </a:lnTo>
                  <a:lnTo>
                    <a:pt x="3319" y="3145"/>
                  </a:lnTo>
                  <a:lnTo>
                    <a:pt x="3352" y="3150"/>
                  </a:lnTo>
                  <a:lnTo>
                    <a:pt x="3385" y="3158"/>
                  </a:lnTo>
                  <a:lnTo>
                    <a:pt x="3402" y="3164"/>
                  </a:lnTo>
                  <a:lnTo>
                    <a:pt x="3420" y="3171"/>
                  </a:lnTo>
                  <a:lnTo>
                    <a:pt x="3437" y="3180"/>
                  </a:lnTo>
                  <a:lnTo>
                    <a:pt x="3455" y="3190"/>
                  </a:lnTo>
                  <a:lnTo>
                    <a:pt x="3464" y="3211"/>
                  </a:lnTo>
                  <a:lnTo>
                    <a:pt x="3471" y="3231"/>
                  </a:lnTo>
                  <a:lnTo>
                    <a:pt x="3476" y="3251"/>
                  </a:lnTo>
                  <a:lnTo>
                    <a:pt x="3481" y="3273"/>
                  </a:lnTo>
                  <a:lnTo>
                    <a:pt x="3483" y="3294"/>
                  </a:lnTo>
                  <a:lnTo>
                    <a:pt x="3485" y="3315"/>
                  </a:lnTo>
                  <a:lnTo>
                    <a:pt x="3487" y="3337"/>
                  </a:lnTo>
                  <a:lnTo>
                    <a:pt x="3487" y="3358"/>
                  </a:lnTo>
                  <a:lnTo>
                    <a:pt x="3485" y="3446"/>
                  </a:lnTo>
                  <a:lnTo>
                    <a:pt x="3482" y="3532"/>
                  </a:lnTo>
                  <a:lnTo>
                    <a:pt x="3482" y="3553"/>
                  </a:lnTo>
                  <a:lnTo>
                    <a:pt x="3482" y="3575"/>
                  </a:lnTo>
                  <a:lnTo>
                    <a:pt x="3483" y="3595"/>
                  </a:lnTo>
                  <a:lnTo>
                    <a:pt x="3484" y="3616"/>
                  </a:lnTo>
                  <a:lnTo>
                    <a:pt x="3487" y="3636"/>
                  </a:lnTo>
                  <a:lnTo>
                    <a:pt x="3491" y="3657"/>
                  </a:lnTo>
                  <a:lnTo>
                    <a:pt x="3495" y="3677"/>
                  </a:lnTo>
                  <a:lnTo>
                    <a:pt x="3502" y="3697"/>
                  </a:lnTo>
                  <a:lnTo>
                    <a:pt x="3509" y="3716"/>
                  </a:lnTo>
                  <a:lnTo>
                    <a:pt x="3518" y="3735"/>
                  </a:lnTo>
                  <a:lnTo>
                    <a:pt x="3529" y="3753"/>
                  </a:lnTo>
                  <a:lnTo>
                    <a:pt x="3541" y="3771"/>
                  </a:lnTo>
                  <a:lnTo>
                    <a:pt x="3555" y="3789"/>
                  </a:lnTo>
                  <a:lnTo>
                    <a:pt x="3572" y="3806"/>
                  </a:lnTo>
                  <a:lnTo>
                    <a:pt x="3590" y="3823"/>
                  </a:lnTo>
                  <a:lnTo>
                    <a:pt x="3611" y="3838"/>
                  </a:lnTo>
                  <a:lnTo>
                    <a:pt x="3632" y="3845"/>
                  </a:lnTo>
                  <a:lnTo>
                    <a:pt x="3652" y="3852"/>
                  </a:lnTo>
                  <a:lnTo>
                    <a:pt x="3663" y="3855"/>
                  </a:lnTo>
                  <a:lnTo>
                    <a:pt x="3674" y="3858"/>
                  </a:lnTo>
                  <a:lnTo>
                    <a:pt x="3684" y="3859"/>
                  </a:lnTo>
                  <a:lnTo>
                    <a:pt x="3695" y="3860"/>
                  </a:lnTo>
                  <a:lnTo>
                    <a:pt x="3839" y="3861"/>
                  </a:lnTo>
                  <a:lnTo>
                    <a:pt x="3982" y="3862"/>
                  </a:lnTo>
                  <a:lnTo>
                    <a:pt x="4126" y="3863"/>
                  </a:lnTo>
                  <a:lnTo>
                    <a:pt x="4269" y="3863"/>
                  </a:lnTo>
                  <a:lnTo>
                    <a:pt x="4411" y="3864"/>
                  </a:lnTo>
                  <a:lnTo>
                    <a:pt x="4554" y="3864"/>
                  </a:lnTo>
                  <a:lnTo>
                    <a:pt x="4696" y="3864"/>
                  </a:lnTo>
                  <a:lnTo>
                    <a:pt x="4839" y="3864"/>
                  </a:lnTo>
                  <a:lnTo>
                    <a:pt x="4982" y="3864"/>
                  </a:lnTo>
                  <a:lnTo>
                    <a:pt x="5124" y="3864"/>
                  </a:lnTo>
                  <a:lnTo>
                    <a:pt x="5266" y="3864"/>
                  </a:lnTo>
                  <a:lnTo>
                    <a:pt x="5409" y="3864"/>
                  </a:lnTo>
                  <a:lnTo>
                    <a:pt x="5552" y="3864"/>
                  </a:lnTo>
                  <a:lnTo>
                    <a:pt x="5695" y="3864"/>
                  </a:lnTo>
                  <a:lnTo>
                    <a:pt x="5839" y="3865"/>
                  </a:lnTo>
                  <a:lnTo>
                    <a:pt x="5983" y="3865"/>
                  </a:lnTo>
                  <a:lnTo>
                    <a:pt x="5982" y="3816"/>
                  </a:lnTo>
                  <a:lnTo>
                    <a:pt x="5839" y="3813"/>
                  </a:lnTo>
                  <a:lnTo>
                    <a:pt x="5698" y="3810"/>
                  </a:lnTo>
                  <a:lnTo>
                    <a:pt x="5556" y="3809"/>
                  </a:lnTo>
                  <a:lnTo>
                    <a:pt x="5415" y="3809"/>
                  </a:lnTo>
                  <a:lnTo>
                    <a:pt x="5273" y="3809"/>
                  </a:lnTo>
                  <a:lnTo>
                    <a:pt x="5133" y="3810"/>
                  </a:lnTo>
                  <a:lnTo>
                    <a:pt x="4992" y="3812"/>
                  </a:lnTo>
                  <a:lnTo>
                    <a:pt x="4850" y="3814"/>
                  </a:lnTo>
                  <a:lnTo>
                    <a:pt x="4708" y="3815"/>
                  </a:lnTo>
                  <a:lnTo>
                    <a:pt x="4565" y="3816"/>
                  </a:lnTo>
                  <a:lnTo>
                    <a:pt x="4421" y="3817"/>
                  </a:lnTo>
                  <a:lnTo>
                    <a:pt x="4277" y="3817"/>
                  </a:lnTo>
                  <a:lnTo>
                    <a:pt x="4131" y="3816"/>
                  </a:lnTo>
                  <a:lnTo>
                    <a:pt x="3984" y="3815"/>
                  </a:lnTo>
                  <a:lnTo>
                    <a:pt x="3835" y="3812"/>
                  </a:lnTo>
                  <a:lnTo>
                    <a:pt x="3685" y="3807"/>
                  </a:lnTo>
                  <a:lnTo>
                    <a:pt x="3675" y="3806"/>
                  </a:lnTo>
                  <a:lnTo>
                    <a:pt x="3666" y="3805"/>
                  </a:lnTo>
                  <a:lnTo>
                    <a:pt x="3657" y="3803"/>
                  </a:lnTo>
                  <a:lnTo>
                    <a:pt x="3649" y="3800"/>
                  </a:lnTo>
                  <a:lnTo>
                    <a:pt x="3641" y="3797"/>
                  </a:lnTo>
                  <a:lnTo>
                    <a:pt x="3633" y="3794"/>
                  </a:lnTo>
                  <a:lnTo>
                    <a:pt x="3626" y="3789"/>
                  </a:lnTo>
                  <a:lnTo>
                    <a:pt x="3619" y="3783"/>
                  </a:lnTo>
                  <a:lnTo>
                    <a:pt x="3612" y="3778"/>
                  </a:lnTo>
                  <a:lnTo>
                    <a:pt x="3606" y="3771"/>
                  </a:lnTo>
                  <a:lnTo>
                    <a:pt x="3600" y="3764"/>
                  </a:lnTo>
                  <a:lnTo>
                    <a:pt x="3594" y="3757"/>
                  </a:lnTo>
                  <a:lnTo>
                    <a:pt x="3584" y="3739"/>
                  </a:lnTo>
                  <a:lnTo>
                    <a:pt x="3575" y="3718"/>
                  </a:lnTo>
                  <a:lnTo>
                    <a:pt x="3569" y="3704"/>
                  </a:lnTo>
                  <a:lnTo>
                    <a:pt x="3564" y="3689"/>
                  </a:lnTo>
                  <a:lnTo>
                    <a:pt x="3559" y="3673"/>
                  </a:lnTo>
                  <a:lnTo>
                    <a:pt x="3556" y="3657"/>
                  </a:lnTo>
                  <a:lnTo>
                    <a:pt x="3549" y="3622"/>
                  </a:lnTo>
                  <a:lnTo>
                    <a:pt x="3545" y="3585"/>
                  </a:lnTo>
                  <a:lnTo>
                    <a:pt x="3541" y="3545"/>
                  </a:lnTo>
                  <a:lnTo>
                    <a:pt x="3540" y="3505"/>
                  </a:lnTo>
                  <a:lnTo>
                    <a:pt x="3540" y="3464"/>
                  </a:lnTo>
                  <a:lnTo>
                    <a:pt x="3542" y="3422"/>
                  </a:lnTo>
                  <a:lnTo>
                    <a:pt x="3546" y="3382"/>
                  </a:lnTo>
                  <a:lnTo>
                    <a:pt x="3550" y="3341"/>
                  </a:lnTo>
                  <a:lnTo>
                    <a:pt x="3557" y="3303"/>
                  </a:lnTo>
                  <a:lnTo>
                    <a:pt x="3564" y="3266"/>
                  </a:lnTo>
                  <a:lnTo>
                    <a:pt x="3573" y="3231"/>
                  </a:lnTo>
                  <a:lnTo>
                    <a:pt x="3584" y="3200"/>
                  </a:lnTo>
                  <a:lnTo>
                    <a:pt x="3590" y="3185"/>
                  </a:lnTo>
                  <a:lnTo>
                    <a:pt x="3595" y="3172"/>
                  </a:lnTo>
                  <a:lnTo>
                    <a:pt x="3602" y="3159"/>
                  </a:lnTo>
                  <a:lnTo>
                    <a:pt x="3608" y="3148"/>
                  </a:lnTo>
                  <a:lnTo>
                    <a:pt x="3669" y="3123"/>
                  </a:lnTo>
                  <a:lnTo>
                    <a:pt x="3725" y="3099"/>
                  </a:lnTo>
                  <a:lnTo>
                    <a:pt x="3752" y="3085"/>
                  </a:lnTo>
                  <a:lnTo>
                    <a:pt x="3777" y="3073"/>
                  </a:lnTo>
                  <a:lnTo>
                    <a:pt x="3801" y="3061"/>
                  </a:lnTo>
                  <a:lnTo>
                    <a:pt x="3823" y="3047"/>
                  </a:lnTo>
                  <a:lnTo>
                    <a:pt x="3844" y="3034"/>
                  </a:lnTo>
                  <a:lnTo>
                    <a:pt x="3865" y="3020"/>
                  </a:lnTo>
                  <a:lnTo>
                    <a:pt x="3883" y="3007"/>
                  </a:lnTo>
                  <a:lnTo>
                    <a:pt x="3901" y="2992"/>
                  </a:lnTo>
                  <a:lnTo>
                    <a:pt x="3916" y="2976"/>
                  </a:lnTo>
                  <a:lnTo>
                    <a:pt x="3932" y="2962"/>
                  </a:lnTo>
                  <a:lnTo>
                    <a:pt x="3945" y="2945"/>
                  </a:lnTo>
                  <a:lnTo>
                    <a:pt x="3959" y="2928"/>
                  </a:lnTo>
                  <a:lnTo>
                    <a:pt x="3970" y="2911"/>
                  </a:lnTo>
                  <a:lnTo>
                    <a:pt x="3981" y="2893"/>
                  </a:lnTo>
                  <a:lnTo>
                    <a:pt x="3990" y="2874"/>
                  </a:lnTo>
                  <a:lnTo>
                    <a:pt x="3998" y="2854"/>
                  </a:lnTo>
                  <a:lnTo>
                    <a:pt x="4006" y="2834"/>
                  </a:lnTo>
                  <a:lnTo>
                    <a:pt x="4012" y="2811"/>
                  </a:lnTo>
                  <a:lnTo>
                    <a:pt x="4017" y="2789"/>
                  </a:lnTo>
                  <a:lnTo>
                    <a:pt x="4021" y="2765"/>
                  </a:lnTo>
                  <a:lnTo>
                    <a:pt x="4024" y="2741"/>
                  </a:lnTo>
                  <a:lnTo>
                    <a:pt x="4026" y="2714"/>
                  </a:lnTo>
                  <a:lnTo>
                    <a:pt x="4026" y="2687"/>
                  </a:lnTo>
                  <a:lnTo>
                    <a:pt x="4026" y="2659"/>
                  </a:lnTo>
                  <a:lnTo>
                    <a:pt x="4025" y="2628"/>
                  </a:lnTo>
                  <a:lnTo>
                    <a:pt x="4023" y="2597"/>
                  </a:lnTo>
                  <a:lnTo>
                    <a:pt x="4020" y="2564"/>
                  </a:lnTo>
                  <a:lnTo>
                    <a:pt x="4016" y="2531"/>
                  </a:lnTo>
                  <a:lnTo>
                    <a:pt x="4008" y="2485"/>
                  </a:lnTo>
                  <a:lnTo>
                    <a:pt x="4000" y="2443"/>
                  </a:lnTo>
                  <a:lnTo>
                    <a:pt x="3997" y="2425"/>
                  </a:lnTo>
                  <a:lnTo>
                    <a:pt x="3993" y="2408"/>
                  </a:lnTo>
                  <a:lnTo>
                    <a:pt x="3987" y="2393"/>
                  </a:lnTo>
                  <a:lnTo>
                    <a:pt x="3982" y="2377"/>
                  </a:lnTo>
                  <a:lnTo>
                    <a:pt x="3977" y="2363"/>
                  </a:lnTo>
                  <a:lnTo>
                    <a:pt x="3970" y="2351"/>
                  </a:lnTo>
                  <a:lnTo>
                    <a:pt x="3965" y="2339"/>
                  </a:lnTo>
                  <a:lnTo>
                    <a:pt x="3958" y="2328"/>
                  </a:lnTo>
                  <a:lnTo>
                    <a:pt x="3950" y="2317"/>
                  </a:lnTo>
                  <a:lnTo>
                    <a:pt x="3942" y="2308"/>
                  </a:lnTo>
                  <a:lnTo>
                    <a:pt x="3934" y="2300"/>
                  </a:lnTo>
                  <a:lnTo>
                    <a:pt x="3925" y="2291"/>
                  </a:lnTo>
                  <a:lnTo>
                    <a:pt x="3916" y="2283"/>
                  </a:lnTo>
                  <a:lnTo>
                    <a:pt x="3906" y="2275"/>
                  </a:lnTo>
                  <a:lnTo>
                    <a:pt x="3896" y="2268"/>
                  </a:lnTo>
                  <a:lnTo>
                    <a:pt x="3885" y="2261"/>
                  </a:lnTo>
                  <a:lnTo>
                    <a:pt x="3861" y="2248"/>
                  </a:lnTo>
                  <a:lnTo>
                    <a:pt x="3834" y="2236"/>
                  </a:lnTo>
                  <a:lnTo>
                    <a:pt x="3771" y="2210"/>
                  </a:lnTo>
                  <a:lnTo>
                    <a:pt x="3695" y="2179"/>
                  </a:lnTo>
                  <a:lnTo>
                    <a:pt x="3669" y="2158"/>
                  </a:lnTo>
                  <a:lnTo>
                    <a:pt x="3655" y="2146"/>
                  </a:lnTo>
                  <a:lnTo>
                    <a:pt x="3649" y="2140"/>
                  </a:lnTo>
                  <a:lnTo>
                    <a:pt x="3646" y="2134"/>
                  </a:lnTo>
                  <a:lnTo>
                    <a:pt x="3641" y="2129"/>
                  </a:lnTo>
                  <a:lnTo>
                    <a:pt x="3638" y="2121"/>
                  </a:lnTo>
                  <a:lnTo>
                    <a:pt x="3639" y="2030"/>
                  </a:lnTo>
                  <a:lnTo>
                    <a:pt x="3640" y="1938"/>
                  </a:lnTo>
                  <a:lnTo>
                    <a:pt x="3641" y="1846"/>
                  </a:lnTo>
                  <a:lnTo>
                    <a:pt x="3642" y="1754"/>
                  </a:lnTo>
                  <a:lnTo>
                    <a:pt x="3643" y="1662"/>
                  </a:lnTo>
                  <a:lnTo>
                    <a:pt x="3645" y="1570"/>
                  </a:lnTo>
                  <a:lnTo>
                    <a:pt x="3646" y="1478"/>
                  </a:lnTo>
                  <a:lnTo>
                    <a:pt x="3647" y="1386"/>
                  </a:lnTo>
                  <a:lnTo>
                    <a:pt x="3639" y="1297"/>
                  </a:lnTo>
                  <a:lnTo>
                    <a:pt x="3632" y="1217"/>
                  </a:lnTo>
                  <a:lnTo>
                    <a:pt x="3624" y="1149"/>
                  </a:lnTo>
                  <a:lnTo>
                    <a:pt x="3619" y="1089"/>
                  </a:lnTo>
                  <a:lnTo>
                    <a:pt x="3613" y="1038"/>
                  </a:lnTo>
                  <a:lnTo>
                    <a:pt x="3609" y="995"/>
                  </a:lnTo>
                  <a:lnTo>
                    <a:pt x="3606" y="961"/>
                  </a:lnTo>
                  <a:lnTo>
                    <a:pt x="3605" y="933"/>
                  </a:lnTo>
                  <a:lnTo>
                    <a:pt x="3613" y="915"/>
                  </a:lnTo>
                  <a:lnTo>
                    <a:pt x="3621" y="899"/>
                  </a:lnTo>
                  <a:lnTo>
                    <a:pt x="3631" y="883"/>
                  </a:lnTo>
                  <a:lnTo>
                    <a:pt x="3641" y="869"/>
                  </a:lnTo>
                  <a:lnTo>
                    <a:pt x="3652" y="856"/>
                  </a:lnTo>
                  <a:lnTo>
                    <a:pt x="3664" y="845"/>
                  </a:lnTo>
                  <a:lnTo>
                    <a:pt x="3676" y="835"/>
                  </a:lnTo>
                  <a:lnTo>
                    <a:pt x="3690" y="825"/>
                  </a:lnTo>
                  <a:lnTo>
                    <a:pt x="3703" y="817"/>
                  </a:lnTo>
                  <a:lnTo>
                    <a:pt x="3718" y="809"/>
                  </a:lnTo>
                  <a:lnTo>
                    <a:pt x="3733" y="803"/>
                  </a:lnTo>
                  <a:lnTo>
                    <a:pt x="3749" y="798"/>
                  </a:lnTo>
                  <a:lnTo>
                    <a:pt x="3765" y="793"/>
                  </a:lnTo>
                  <a:lnTo>
                    <a:pt x="3782" y="789"/>
                  </a:lnTo>
                  <a:lnTo>
                    <a:pt x="3800" y="785"/>
                  </a:lnTo>
                  <a:lnTo>
                    <a:pt x="3816" y="783"/>
                  </a:lnTo>
                  <a:lnTo>
                    <a:pt x="3853" y="780"/>
                  </a:lnTo>
                  <a:lnTo>
                    <a:pt x="3890" y="777"/>
                  </a:lnTo>
                  <a:lnTo>
                    <a:pt x="3929" y="777"/>
                  </a:lnTo>
                  <a:lnTo>
                    <a:pt x="3968" y="779"/>
                  </a:lnTo>
                  <a:lnTo>
                    <a:pt x="4048" y="781"/>
                  </a:lnTo>
                  <a:lnTo>
                    <a:pt x="4126" y="781"/>
                  </a:lnTo>
                  <a:lnTo>
                    <a:pt x="4139" y="782"/>
                  </a:lnTo>
                  <a:lnTo>
                    <a:pt x="4150" y="783"/>
                  </a:lnTo>
                  <a:lnTo>
                    <a:pt x="4160" y="786"/>
                  </a:lnTo>
                  <a:lnTo>
                    <a:pt x="4171" y="790"/>
                  </a:lnTo>
                  <a:lnTo>
                    <a:pt x="4192" y="799"/>
                  </a:lnTo>
                  <a:lnTo>
                    <a:pt x="4213" y="809"/>
                  </a:lnTo>
                  <a:lnTo>
                    <a:pt x="4235" y="819"/>
                  </a:lnTo>
                  <a:lnTo>
                    <a:pt x="4258" y="828"/>
                  </a:lnTo>
                  <a:lnTo>
                    <a:pt x="4270" y="831"/>
                  </a:lnTo>
                  <a:lnTo>
                    <a:pt x="4282" y="834"/>
                  </a:lnTo>
                  <a:lnTo>
                    <a:pt x="4296" y="835"/>
                  </a:lnTo>
                  <a:lnTo>
                    <a:pt x="4310" y="835"/>
                  </a:lnTo>
                  <a:lnTo>
                    <a:pt x="4315" y="834"/>
                  </a:lnTo>
                  <a:lnTo>
                    <a:pt x="4320" y="832"/>
                  </a:lnTo>
                  <a:lnTo>
                    <a:pt x="4326" y="830"/>
                  </a:lnTo>
                  <a:lnTo>
                    <a:pt x="4330" y="828"/>
                  </a:lnTo>
                  <a:lnTo>
                    <a:pt x="4341" y="822"/>
                  </a:lnTo>
                  <a:lnTo>
                    <a:pt x="4350" y="814"/>
                  </a:lnTo>
                  <a:lnTo>
                    <a:pt x="4365" y="796"/>
                  </a:lnTo>
                  <a:lnTo>
                    <a:pt x="4380" y="779"/>
                  </a:lnTo>
                  <a:lnTo>
                    <a:pt x="4382" y="774"/>
                  </a:lnTo>
                  <a:lnTo>
                    <a:pt x="4384" y="768"/>
                  </a:lnTo>
                  <a:lnTo>
                    <a:pt x="4387" y="763"/>
                  </a:lnTo>
                  <a:lnTo>
                    <a:pt x="4387" y="756"/>
                  </a:lnTo>
                  <a:lnTo>
                    <a:pt x="4387" y="752"/>
                  </a:lnTo>
                  <a:lnTo>
                    <a:pt x="4385" y="746"/>
                  </a:lnTo>
                  <a:lnTo>
                    <a:pt x="4383" y="744"/>
                  </a:lnTo>
                  <a:lnTo>
                    <a:pt x="4380" y="741"/>
                  </a:lnTo>
                  <a:lnTo>
                    <a:pt x="4298" y="736"/>
                  </a:lnTo>
                  <a:lnTo>
                    <a:pt x="4216" y="730"/>
                  </a:lnTo>
                  <a:lnTo>
                    <a:pt x="4134" y="726"/>
                  </a:lnTo>
                  <a:lnTo>
                    <a:pt x="4053" y="721"/>
                  </a:lnTo>
                  <a:lnTo>
                    <a:pt x="4012" y="720"/>
                  </a:lnTo>
                  <a:lnTo>
                    <a:pt x="3971" y="719"/>
                  </a:lnTo>
                  <a:lnTo>
                    <a:pt x="3931" y="719"/>
                  </a:lnTo>
                  <a:lnTo>
                    <a:pt x="3889" y="720"/>
                  </a:lnTo>
                  <a:lnTo>
                    <a:pt x="3849" y="721"/>
                  </a:lnTo>
                  <a:lnTo>
                    <a:pt x="3808" y="722"/>
                  </a:lnTo>
                  <a:lnTo>
                    <a:pt x="3768" y="726"/>
                  </a:lnTo>
                  <a:lnTo>
                    <a:pt x="3728" y="729"/>
                  </a:lnTo>
                  <a:lnTo>
                    <a:pt x="3705" y="731"/>
                  </a:lnTo>
                  <a:lnTo>
                    <a:pt x="3685" y="735"/>
                  </a:lnTo>
                  <a:lnTo>
                    <a:pt x="3667" y="738"/>
                  </a:lnTo>
                  <a:lnTo>
                    <a:pt x="3652" y="743"/>
                  </a:lnTo>
                  <a:lnTo>
                    <a:pt x="3639" y="748"/>
                  </a:lnTo>
                  <a:lnTo>
                    <a:pt x="3627" y="754"/>
                  </a:lnTo>
                  <a:lnTo>
                    <a:pt x="3617" y="761"/>
                  </a:lnTo>
                  <a:lnTo>
                    <a:pt x="3608" y="768"/>
                  </a:lnTo>
                  <a:lnTo>
                    <a:pt x="3600" y="779"/>
                  </a:lnTo>
                  <a:lnTo>
                    <a:pt x="3592" y="789"/>
                  </a:lnTo>
                  <a:lnTo>
                    <a:pt x="3585" y="800"/>
                  </a:lnTo>
                  <a:lnTo>
                    <a:pt x="3579" y="813"/>
                  </a:lnTo>
                  <a:lnTo>
                    <a:pt x="3567" y="845"/>
                  </a:lnTo>
                  <a:lnTo>
                    <a:pt x="3554" y="884"/>
                  </a:lnTo>
                  <a:lnTo>
                    <a:pt x="3548" y="881"/>
                  </a:lnTo>
                  <a:lnTo>
                    <a:pt x="3542" y="878"/>
                  </a:lnTo>
                  <a:lnTo>
                    <a:pt x="3537" y="874"/>
                  </a:lnTo>
                  <a:lnTo>
                    <a:pt x="3532" y="869"/>
                  </a:lnTo>
                  <a:lnTo>
                    <a:pt x="3524" y="859"/>
                  </a:lnTo>
                  <a:lnTo>
                    <a:pt x="3517" y="847"/>
                  </a:lnTo>
                  <a:lnTo>
                    <a:pt x="3509" y="835"/>
                  </a:lnTo>
                  <a:lnTo>
                    <a:pt x="3499" y="823"/>
                  </a:lnTo>
                  <a:lnTo>
                    <a:pt x="3494" y="817"/>
                  </a:lnTo>
                  <a:lnTo>
                    <a:pt x="3489" y="812"/>
                  </a:lnTo>
                  <a:lnTo>
                    <a:pt x="3482" y="807"/>
                  </a:lnTo>
                  <a:lnTo>
                    <a:pt x="3475" y="802"/>
                  </a:lnTo>
                  <a:lnTo>
                    <a:pt x="3441" y="776"/>
                  </a:lnTo>
                  <a:lnTo>
                    <a:pt x="3409" y="753"/>
                  </a:lnTo>
                  <a:lnTo>
                    <a:pt x="3376" y="734"/>
                  </a:lnTo>
                  <a:lnTo>
                    <a:pt x="3345" y="716"/>
                  </a:lnTo>
                  <a:lnTo>
                    <a:pt x="3315" y="700"/>
                  </a:lnTo>
                  <a:lnTo>
                    <a:pt x="3285" y="688"/>
                  </a:lnTo>
                  <a:lnTo>
                    <a:pt x="3256" y="677"/>
                  </a:lnTo>
                  <a:lnTo>
                    <a:pt x="3228" y="669"/>
                  </a:lnTo>
                  <a:lnTo>
                    <a:pt x="3201" y="662"/>
                  </a:lnTo>
                  <a:lnTo>
                    <a:pt x="3174" y="656"/>
                  </a:lnTo>
                  <a:lnTo>
                    <a:pt x="3147" y="653"/>
                  </a:lnTo>
                  <a:lnTo>
                    <a:pt x="3122" y="651"/>
                  </a:lnTo>
                  <a:lnTo>
                    <a:pt x="3096" y="651"/>
                  </a:lnTo>
                  <a:lnTo>
                    <a:pt x="3070" y="651"/>
                  </a:lnTo>
                  <a:lnTo>
                    <a:pt x="3045" y="652"/>
                  </a:lnTo>
                  <a:lnTo>
                    <a:pt x="3020" y="654"/>
                  </a:lnTo>
                  <a:lnTo>
                    <a:pt x="2972" y="660"/>
                  </a:lnTo>
                  <a:lnTo>
                    <a:pt x="2924" y="666"/>
                  </a:lnTo>
                  <a:lnTo>
                    <a:pt x="2877" y="674"/>
                  </a:lnTo>
                  <a:lnTo>
                    <a:pt x="2829" y="680"/>
                  </a:lnTo>
                  <a:lnTo>
                    <a:pt x="2805" y="682"/>
                  </a:lnTo>
                  <a:lnTo>
                    <a:pt x="2780" y="683"/>
                  </a:lnTo>
                  <a:lnTo>
                    <a:pt x="2756" y="684"/>
                  </a:lnTo>
                  <a:lnTo>
                    <a:pt x="2731" y="684"/>
                  </a:lnTo>
                  <a:lnTo>
                    <a:pt x="2706" y="682"/>
                  </a:lnTo>
                  <a:lnTo>
                    <a:pt x="2680" y="680"/>
                  </a:lnTo>
                  <a:lnTo>
                    <a:pt x="2655" y="675"/>
                  </a:lnTo>
                  <a:lnTo>
                    <a:pt x="2629" y="669"/>
                  </a:lnTo>
                  <a:lnTo>
                    <a:pt x="2620" y="653"/>
                  </a:lnTo>
                  <a:lnTo>
                    <a:pt x="2613" y="636"/>
                  </a:lnTo>
                  <a:lnTo>
                    <a:pt x="2609" y="617"/>
                  </a:lnTo>
                  <a:lnTo>
                    <a:pt x="2605" y="599"/>
                  </a:lnTo>
                  <a:lnTo>
                    <a:pt x="2604" y="579"/>
                  </a:lnTo>
                  <a:lnTo>
                    <a:pt x="2604" y="559"/>
                  </a:lnTo>
                  <a:lnTo>
                    <a:pt x="2605" y="538"/>
                  </a:lnTo>
                  <a:lnTo>
                    <a:pt x="2607" y="517"/>
                  </a:lnTo>
                  <a:lnTo>
                    <a:pt x="2611" y="496"/>
                  </a:lnTo>
                  <a:lnTo>
                    <a:pt x="2615" y="474"/>
                  </a:lnTo>
                  <a:lnTo>
                    <a:pt x="2621" y="453"/>
                  </a:lnTo>
                  <a:lnTo>
                    <a:pt x="2626" y="432"/>
                  </a:lnTo>
                  <a:lnTo>
                    <a:pt x="2640" y="389"/>
                  </a:lnTo>
                  <a:lnTo>
                    <a:pt x="2653" y="350"/>
                  </a:lnTo>
                  <a:lnTo>
                    <a:pt x="2666" y="312"/>
                  </a:lnTo>
                  <a:lnTo>
                    <a:pt x="2678" y="278"/>
                  </a:lnTo>
                  <a:lnTo>
                    <a:pt x="2683" y="262"/>
                  </a:lnTo>
                  <a:lnTo>
                    <a:pt x="2687" y="248"/>
                  </a:lnTo>
                  <a:lnTo>
                    <a:pt x="2689" y="235"/>
                  </a:lnTo>
                  <a:lnTo>
                    <a:pt x="2692" y="224"/>
                  </a:lnTo>
                  <a:lnTo>
                    <a:pt x="2693" y="214"/>
                  </a:lnTo>
                  <a:lnTo>
                    <a:pt x="2692" y="206"/>
                  </a:lnTo>
                  <a:lnTo>
                    <a:pt x="2689" y="199"/>
                  </a:lnTo>
                  <a:lnTo>
                    <a:pt x="2685" y="195"/>
                  </a:lnTo>
                  <a:lnTo>
                    <a:pt x="2679" y="193"/>
                  </a:lnTo>
                  <a:lnTo>
                    <a:pt x="2671" y="193"/>
                  </a:lnTo>
                  <a:lnTo>
                    <a:pt x="2662" y="194"/>
                  </a:lnTo>
                  <a:lnTo>
                    <a:pt x="2650" y="198"/>
                  </a:lnTo>
                  <a:lnTo>
                    <a:pt x="2632" y="206"/>
                  </a:lnTo>
                  <a:lnTo>
                    <a:pt x="2613" y="215"/>
                  </a:lnTo>
                  <a:lnTo>
                    <a:pt x="2594" y="226"/>
                  </a:lnTo>
                  <a:lnTo>
                    <a:pt x="2575" y="237"/>
                  </a:lnTo>
                  <a:lnTo>
                    <a:pt x="2556" y="250"/>
                  </a:lnTo>
                  <a:lnTo>
                    <a:pt x="2537" y="263"/>
                  </a:lnTo>
                  <a:lnTo>
                    <a:pt x="2518" y="278"/>
                  </a:lnTo>
                  <a:lnTo>
                    <a:pt x="2501" y="294"/>
                  </a:lnTo>
                  <a:lnTo>
                    <a:pt x="2484" y="309"/>
                  </a:lnTo>
                  <a:lnTo>
                    <a:pt x="2469" y="325"/>
                  </a:lnTo>
                  <a:lnTo>
                    <a:pt x="2456" y="342"/>
                  </a:lnTo>
                  <a:lnTo>
                    <a:pt x="2445" y="358"/>
                  </a:lnTo>
                  <a:lnTo>
                    <a:pt x="2440" y="367"/>
                  </a:lnTo>
                  <a:lnTo>
                    <a:pt x="2437" y="376"/>
                  </a:lnTo>
                  <a:lnTo>
                    <a:pt x="2432" y="383"/>
                  </a:lnTo>
                  <a:lnTo>
                    <a:pt x="2430" y="392"/>
                  </a:lnTo>
                  <a:lnTo>
                    <a:pt x="2428" y="400"/>
                  </a:lnTo>
                  <a:lnTo>
                    <a:pt x="2427" y="409"/>
                  </a:lnTo>
                  <a:lnTo>
                    <a:pt x="2427" y="417"/>
                  </a:lnTo>
                  <a:lnTo>
                    <a:pt x="2427" y="426"/>
                  </a:lnTo>
                  <a:lnTo>
                    <a:pt x="2429" y="440"/>
                  </a:lnTo>
                  <a:lnTo>
                    <a:pt x="2433" y="454"/>
                  </a:lnTo>
                  <a:lnTo>
                    <a:pt x="2439" y="470"/>
                  </a:lnTo>
                  <a:lnTo>
                    <a:pt x="2447" y="486"/>
                  </a:lnTo>
                  <a:lnTo>
                    <a:pt x="2465" y="519"/>
                  </a:lnTo>
                  <a:lnTo>
                    <a:pt x="2486" y="554"/>
                  </a:lnTo>
                  <a:lnTo>
                    <a:pt x="2506" y="588"/>
                  </a:lnTo>
                  <a:lnTo>
                    <a:pt x="2524" y="621"/>
                  </a:lnTo>
                  <a:lnTo>
                    <a:pt x="2531" y="637"/>
                  </a:lnTo>
                  <a:lnTo>
                    <a:pt x="2537" y="652"/>
                  </a:lnTo>
                  <a:lnTo>
                    <a:pt x="2540" y="666"/>
                  </a:lnTo>
                  <a:lnTo>
                    <a:pt x="2542" y="680"/>
                  </a:lnTo>
                  <a:lnTo>
                    <a:pt x="2519" y="686"/>
                  </a:lnTo>
                  <a:lnTo>
                    <a:pt x="2494" y="692"/>
                  </a:lnTo>
                  <a:lnTo>
                    <a:pt x="2470" y="697"/>
                  </a:lnTo>
                  <a:lnTo>
                    <a:pt x="2447" y="700"/>
                  </a:lnTo>
                  <a:lnTo>
                    <a:pt x="2423" y="703"/>
                  </a:lnTo>
                  <a:lnTo>
                    <a:pt x="2400" y="706"/>
                  </a:lnTo>
                  <a:lnTo>
                    <a:pt x="2375" y="707"/>
                  </a:lnTo>
                  <a:lnTo>
                    <a:pt x="2350" y="708"/>
                  </a:lnTo>
                  <a:lnTo>
                    <a:pt x="2295" y="711"/>
                  </a:lnTo>
                  <a:lnTo>
                    <a:pt x="2246" y="715"/>
                  </a:lnTo>
                  <a:lnTo>
                    <a:pt x="2201" y="717"/>
                  </a:lnTo>
                  <a:lnTo>
                    <a:pt x="2160" y="718"/>
                  </a:lnTo>
                  <a:lnTo>
                    <a:pt x="2119" y="720"/>
                  </a:lnTo>
                  <a:lnTo>
                    <a:pt x="2079" y="721"/>
                  </a:lnTo>
                  <a:lnTo>
                    <a:pt x="2037" y="721"/>
                  </a:lnTo>
                  <a:lnTo>
                    <a:pt x="1993" y="722"/>
                  </a:lnTo>
                  <a:lnTo>
                    <a:pt x="1945" y="722"/>
                  </a:lnTo>
                  <a:lnTo>
                    <a:pt x="1890" y="721"/>
                  </a:lnTo>
                  <a:lnTo>
                    <a:pt x="1829" y="721"/>
                  </a:lnTo>
                  <a:lnTo>
                    <a:pt x="1759" y="720"/>
                  </a:lnTo>
                  <a:lnTo>
                    <a:pt x="1679" y="719"/>
                  </a:lnTo>
                  <a:lnTo>
                    <a:pt x="1588" y="717"/>
                  </a:lnTo>
                  <a:lnTo>
                    <a:pt x="1484" y="715"/>
                  </a:lnTo>
                  <a:lnTo>
                    <a:pt x="1365" y="712"/>
                  </a:lnTo>
                  <a:lnTo>
                    <a:pt x="1310" y="711"/>
                  </a:lnTo>
                  <a:lnTo>
                    <a:pt x="1238" y="706"/>
                  </a:lnTo>
                  <a:lnTo>
                    <a:pt x="1197" y="702"/>
                  </a:lnTo>
                  <a:lnTo>
                    <a:pt x="1155" y="697"/>
                  </a:lnTo>
                  <a:lnTo>
                    <a:pt x="1110" y="690"/>
                  </a:lnTo>
                  <a:lnTo>
                    <a:pt x="1063" y="681"/>
                  </a:lnTo>
                  <a:lnTo>
                    <a:pt x="1016" y="671"/>
                  </a:lnTo>
                  <a:lnTo>
                    <a:pt x="967" y="657"/>
                  </a:lnTo>
                  <a:lnTo>
                    <a:pt x="944" y="651"/>
                  </a:lnTo>
                  <a:lnTo>
                    <a:pt x="920" y="643"/>
                  </a:lnTo>
                  <a:lnTo>
                    <a:pt x="897" y="634"/>
                  </a:lnTo>
                  <a:lnTo>
                    <a:pt x="873" y="625"/>
                  </a:lnTo>
                  <a:lnTo>
                    <a:pt x="851" y="616"/>
                  </a:lnTo>
                  <a:lnTo>
                    <a:pt x="827" y="605"/>
                  </a:lnTo>
                  <a:lnTo>
                    <a:pt x="805" y="593"/>
                  </a:lnTo>
                  <a:lnTo>
                    <a:pt x="783" y="581"/>
                  </a:lnTo>
                  <a:lnTo>
                    <a:pt x="762" y="569"/>
                  </a:lnTo>
                  <a:lnTo>
                    <a:pt x="742" y="555"/>
                  </a:lnTo>
                  <a:lnTo>
                    <a:pt x="722" y="541"/>
                  </a:lnTo>
                  <a:lnTo>
                    <a:pt x="702" y="526"/>
                  </a:lnTo>
                  <a:lnTo>
                    <a:pt x="649" y="479"/>
                  </a:lnTo>
                  <a:lnTo>
                    <a:pt x="594" y="431"/>
                  </a:lnTo>
                  <a:lnTo>
                    <a:pt x="539" y="381"/>
                  </a:lnTo>
                  <a:lnTo>
                    <a:pt x="484" y="332"/>
                  </a:lnTo>
                  <a:lnTo>
                    <a:pt x="430" y="282"/>
                  </a:lnTo>
                  <a:lnTo>
                    <a:pt x="377" y="234"/>
                  </a:lnTo>
                  <a:lnTo>
                    <a:pt x="325" y="188"/>
                  </a:lnTo>
                  <a:lnTo>
                    <a:pt x="276" y="145"/>
                  </a:lnTo>
                  <a:lnTo>
                    <a:pt x="229" y="106"/>
                  </a:lnTo>
                  <a:lnTo>
                    <a:pt x="185" y="71"/>
                  </a:lnTo>
                  <a:lnTo>
                    <a:pt x="164" y="57"/>
                  </a:lnTo>
                  <a:lnTo>
                    <a:pt x="143" y="43"/>
                  </a:lnTo>
                  <a:lnTo>
                    <a:pt x="124" y="31"/>
                  </a:lnTo>
                  <a:lnTo>
                    <a:pt x="106" y="21"/>
                  </a:lnTo>
                  <a:lnTo>
                    <a:pt x="90" y="13"/>
                  </a:lnTo>
                  <a:lnTo>
                    <a:pt x="74" y="6"/>
                  </a:lnTo>
                  <a:lnTo>
                    <a:pt x="59" y="2"/>
                  </a:lnTo>
                  <a:lnTo>
                    <a:pt x="46" y="0"/>
                  </a:lnTo>
                  <a:lnTo>
                    <a:pt x="33" y="0"/>
                  </a:lnTo>
                  <a:lnTo>
                    <a:pt x="22" y="2"/>
                  </a:lnTo>
                  <a:lnTo>
                    <a:pt x="13" y="7"/>
                  </a:lnTo>
                  <a:lnTo>
                    <a:pt x="5" y="14"/>
                  </a:lnTo>
                  <a:lnTo>
                    <a:pt x="1" y="21"/>
                  </a:lnTo>
                  <a:lnTo>
                    <a:pt x="0" y="29"/>
                  </a:lnTo>
                  <a:lnTo>
                    <a:pt x="2" y="37"/>
                  </a:lnTo>
                  <a:lnTo>
                    <a:pt x="6" y="47"/>
                  </a:lnTo>
                  <a:lnTo>
                    <a:pt x="12" y="57"/>
                  </a:lnTo>
                  <a:lnTo>
                    <a:pt x="21" y="68"/>
                  </a:lnTo>
                  <a:lnTo>
                    <a:pt x="32" y="80"/>
                  </a:lnTo>
                  <a:lnTo>
                    <a:pt x="45" y="94"/>
                  </a:lnTo>
                  <a:lnTo>
                    <a:pt x="76" y="123"/>
                  </a:lnTo>
                  <a:lnTo>
                    <a:pt x="113" y="154"/>
                  </a:lnTo>
                  <a:lnTo>
                    <a:pt x="157" y="189"/>
                  </a:lnTo>
                  <a:lnTo>
                    <a:pt x="205" y="227"/>
                  </a:lnTo>
                  <a:lnTo>
                    <a:pt x="312" y="307"/>
                  </a:lnTo>
                  <a:lnTo>
                    <a:pt x="427" y="395"/>
                  </a:lnTo>
                  <a:lnTo>
                    <a:pt x="487" y="440"/>
                  </a:lnTo>
                  <a:lnTo>
                    <a:pt x="545" y="486"/>
                  </a:lnTo>
                  <a:lnTo>
                    <a:pt x="603" y="532"/>
                  </a:lnTo>
                  <a:lnTo>
                    <a:pt x="656" y="579"/>
                  </a:lnTo>
                  <a:lnTo>
                    <a:pt x="678" y="596"/>
                  </a:lnTo>
                  <a:lnTo>
                    <a:pt x="699" y="612"/>
                  </a:lnTo>
                  <a:lnTo>
                    <a:pt x="722" y="628"/>
                  </a:lnTo>
                  <a:lnTo>
                    <a:pt x="745" y="643"/>
                  </a:lnTo>
                  <a:lnTo>
                    <a:pt x="768" y="656"/>
                  </a:lnTo>
                  <a:lnTo>
                    <a:pt x="791" y="669"/>
                  </a:lnTo>
                  <a:lnTo>
                    <a:pt x="816" y="680"/>
                  </a:lnTo>
                  <a:lnTo>
                    <a:pt x="841" y="691"/>
                  </a:lnTo>
                  <a:lnTo>
                    <a:pt x="864" y="701"/>
                  </a:lnTo>
                  <a:lnTo>
                    <a:pt x="890" y="710"/>
                  </a:lnTo>
                  <a:lnTo>
                    <a:pt x="915" y="718"/>
                  </a:lnTo>
                  <a:lnTo>
                    <a:pt x="939" y="726"/>
                  </a:lnTo>
                  <a:lnTo>
                    <a:pt x="990" y="739"/>
                  </a:lnTo>
                  <a:lnTo>
                    <a:pt x="1040" y="750"/>
                  </a:lnTo>
                  <a:lnTo>
                    <a:pt x="1090" y="761"/>
                  </a:lnTo>
                  <a:lnTo>
                    <a:pt x="1138" y="767"/>
                  </a:lnTo>
                  <a:lnTo>
                    <a:pt x="1185" y="774"/>
                  </a:lnTo>
                  <a:lnTo>
                    <a:pt x="1230" y="780"/>
                  </a:lnTo>
                  <a:lnTo>
                    <a:pt x="1313" y="787"/>
                  </a:lnTo>
                  <a:lnTo>
                    <a:pt x="1384" y="796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20" name="Freeform 66"/>
            <p:cNvSpPr>
              <a:spLocks/>
            </p:cNvSpPr>
            <p:nvPr/>
          </p:nvSpPr>
          <p:spPr bwMode="auto">
            <a:xfrm>
              <a:off x="2822" y="2665"/>
              <a:ext cx="1496" cy="967"/>
            </a:xfrm>
            <a:custGeom>
              <a:avLst/>
              <a:gdLst>
                <a:gd name="T0" fmla="*/ 1980 w 5983"/>
                <a:gd name="T1" fmla="*/ 792 h 3865"/>
                <a:gd name="T2" fmla="*/ 2580 w 5983"/>
                <a:gd name="T3" fmla="*/ 767 h 3865"/>
                <a:gd name="T4" fmla="*/ 3028 w 5983"/>
                <a:gd name="T5" fmla="*/ 735 h 3865"/>
                <a:gd name="T6" fmla="*/ 3382 w 5983"/>
                <a:gd name="T7" fmla="*/ 826 h 3865"/>
                <a:gd name="T8" fmla="*/ 3522 w 5983"/>
                <a:gd name="T9" fmla="*/ 1041 h 3865"/>
                <a:gd name="T10" fmla="*/ 3564 w 5983"/>
                <a:gd name="T11" fmla="*/ 1477 h 3865"/>
                <a:gd name="T12" fmla="*/ 3568 w 5983"/>
                <a:gd name="T13" fmla="*/ 1866 h 3865"/>
                <a:gd name="T14" fmla="*/ 3549 w 5983"/>
                <a:gd name="T15" fmla="*/ 2113 h 3865"/>
                <a:gd name="T16" fmla="*/ 3454 w 5983"/>
                <a:gd name="T17" fmla="*/ 2185 h 3865"/>
                <a:gd name="T18" fmla="*/ 3212 w 5983"/>
                <a:gd name="T19" fmla="*/ 2285 h 3865"/>
                <a:gd name="T20" fmla="*/ 2979 w 5983"/>
                <a:gd name="T21" fmla="*/ 2563 h 3865"/>
                <a:gd name="T22" fmla="*/ 3148 w 5983"/>
                <a:gd name="T23" fmla="*/ 3034 h 3865"/>
                <a:gd name="T24" fmla="*/ 3352 w 5983"/>
                <a:gd name="T25" fmla="*/ 3150 h 3865"/>
                <a:gd name="T26" fmla="*/ 3483 w 5983"/>
                <a:gd name="T27" fmla="*/ 3294 h 3865"/>
                <a:gd name="T28" fmla="*/ 3487 w 5983"/>
                <a:gd name="T29" fmla="*/ 3636 h 3865"/>
                <a:gd name="T30" fmla="*/ 3590 w 5983"/>
                <a:gd name="T31" fmla="*/ 3823 h 3865"/>
                <a:gd name="T32" fmla="*/ 4126 w 5983"/>
                <a:gd name="T33" fmla="*/ 3863 h 3865"/>
                <a:gd name="T34" fmla="*/ 5552 w 5983"/>
                <a:gd name="T35" fmla="*/ 3864 h 3865"/>
                <a:gd name="T36" fmla="*/ 5133 w 5983"/>
                <a:gd name="T37" fmla="*/ 3810 h 3865"/>
                <a:gd name="T38" fmla="*/ 3685 w 5983"/>
                <a:gd name="T39" fmla="*/ 3807 h 3865"/>
                <a:gd name="T40" fmla="*/ 3606 w 5983"/>
                <a:gd name="T41" fmla="*/ 3771 h 3865"/>
                <a:gd name="T42" fmla="*/ 3545 w 5983"/>
                <a:gd name="T43" fmla="*/ 3585 h 3865"/>
                <a:gd name="T44" fmla="*/ 3584 w 5983"/>
                <a:gd name="T45" fmla="*/ 3200 h 3865"/>
                <a:gd name="T46" fmla="*/ 3823 w 5983"/>
                <a:gd name="T47" fmla="*/ 3047 h 3865"/>
                <a:gd name="T48" fmla="*/ 3981 w 5983"/>
                <a:gd name="T49" fmla="*/ 2893 h 3865"/>
                <a:gd name="T50" fmla="*/ 4026 w 5983"/>
                <a:gd name="T51" fmla="*/ 2659 h 3865"/>
                <a:gd name="T52" fmla="*/ 3982 w 5983"/>
                <a:gd name="T53" fmla="*/ 2377 h 3865"/>
                <a:gd name="T54" fmla="*/ 3906 w 5983"/>
                <a:gd name="T55" fmla="*/ 2275 h 3865"/>
                <a:gd name="T56" fmla="*/ 3646 w 5983"/>
                <a:gd name="T57" fmla="*/ 2134 h 3865"/>
                <a:gd name="T58" fmla="*/ 3647 w 5983"/>
                <a:gd name="T59" fmla="*/ 1386 h 3865"/>
                <a:gd name="T60" fmla="*/ 3621 w 5983"/>
                <a:gd name="T61" fmla="*/ 899 h 3865"/>
                <a:gd name="T62" fmla="*/ 3749 w 5983"/>
                <a:gd name="T63" fmla="*/ 798 h 3865"/>
                <a:gd name="T64" fmla="*/ 4126 w 5983"/>
                <a:gd name="T65" fmla="*/ 781 h 3865"/>
                <a:gd name="T66" fmla="*/ 4282 w 5983"/>
                <a:gd name="T67" fmla="*/ 834 h 3865"/>
                <a:gd name="T68" fmla="*/ 4380 w 5983"/>
                <a:gd name="T69" fmla="*/ 779 h 3865"/>
                <a:gd name="T70" fmla="*/ 4216 w 5983"/>
                <a:gd name="T71" fmla="*/ 730 h 3865"/>
                <a:gd name="T72" fmla="*/ 3728 w 5983"/>
                <a:gd name="T73" fmla="*/ 729 h 3865"/>
                <a:gd name="T74" fmla="*/ 3592 w 5983"/>
                <a:gd name="T75" fmla="*/ 789 h 3865"/>
                <a:gd name="T76" fmla="*/ 3517 w 5983"/>
                <a:gd name="T77" fmla="*/ 847 h 3865"/>
                <a:gd name="T78" fmla="*/ 3345 w 5983"/>
                <a:gd name="T79" fmla="*/ 716 h 3865"/>
                <a:gd name="T80" fmla="*/ 3070 w 5983"/>
                <a:gd name="T81" fmla="*/ 651 h 3865"/>
                <a:gd name="T82" fmla="*/ 2731 w 5983"/>
                <a:gd name="T83" fmla="*/ 684 h 3865"/>
                <a:gd name="T84" fmla="*/ 2604 w 5983"/>
                <a:gd name="T85" fmla="*/ 559 h 3865"/>
                <a:gd name="T86" fmla="*/ 2678 w 5983"/>
                <a:gd name="T87" fmla="*/ 278 h 3865"/>
                <a:gd name="T88" fmla="*/ 2671 w 5983"/>
                <a:gd name="T89" fmla="*/ 193 h 3865"/>
                <a:gd name="T90" fmla="*/ 2501 w 5983"/>
                <a:gd name="T91" fmla="*/ 294 h 3865"/>
                <a:gd name="T92" fmla="*/ 2427 w 5983"/>
                <a:gd name="T93" fmla="*/ 409 h 3865"/>
                <a:gd name="T94" fmla="*/ 2524 w 5983"/>
                <a:gd name="T95" fmla="*/ 621 h 3865"/>
                <a:gd name="T96" fmla="*/ 2400 w 5983"/>
                <a:gd name="T97" fmla="*/ 706 h 3865"/>
                <a:gd name="T98" fmla="*/ 1993 w 5983"/>
                <a:gd name="T99" fmla="*/ 722 h 3865"/>
                <a:gd name="T100" fmla="*/ 1238 w 5983"/>
                <a:gd name="T101" fmla="*/ 706 h 3865"/>
                <a:gd name="T102" fmla="*/ 873 w 5983"/>
                <a:gd name="T103" fmla="*/ 625 h 3865"/>
                <a:gd name="T104" fmla="*/ 594 w 5983"/>
                <a:gd name="T105" fmla="*/ 431 h 3865"/>
                <a:gd name="T106" fmla="*/ 143 w 5983"/>
                <a:gd name="T107" fmla="*/ 43 h 3865"/>
                <a:gd name="T108" fmla="*/ 5 w 5983"/>
                <a:gd name="T109" fmla="*/ 14 h 3865"/>
                <a:gd name="T110" fmla="*/ 113 w 5983"/>
                <a:gd name="T111" fmla="*/ 154 h 3865"/>
                <a:gd name="T112" fmla="*/ 699 w 5983"/>
                <a:gd name="T113" fmla="*/ 612 h 3865"/>
                <a:gd name="T114" fmla="*/ 939 w 5983"/>
                <a:gd name="T115" fmla="*/ 726 h 38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983"/>
                <a:gd name="T175" fmla="*/ 0 h 3865"/>
                <a:gd name="T176" fmla="*/ 5983 w 5983"/>
                <a:gd name="T177" fmla="*/ 3865 h 38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983" h="3865">
                  <a:moveTo>
                    <a:pt x="1384" y="796"/>
                  </a:moveTo>
                  <a:lnTo>
                    <a:pt x="1450" y="794"/>
                  </a:lnTo>
                  <a:lnTo>
                    <a:pt x="1516" y="792"/>
                  </a:lnTo>
                  <a:lnTo>
                    <a:pt x="1583" y="792"/>
                  </a:lnTo>
                  <a:lnTo>
                    <a:pt x="1649" y="791"/>
                  </a:lnTo>
                  <a:lnTo>
                    <a:pt x="1715" y="791"/>
                  </a:lnTo>
                  <a:lnTo>
                    <a:pt x="1781" y="791"/>
                  </a:lnTo>
                  <a:lnTo>
                    <a:pt x="1847" y="791"/>
                  </a:lnTo>
                  <a:lnTo>
                    <a:pt x="1914" y="792"/>
                  </a:lnTo>
                  <a:lnTo>
                    <a:pt x="1980" y="792"/>
                  </a:lnTo>
                  <a:lnTo>
                    <a:pt x="2047" y="791"/>
                  </a:lnTo>
                  <a:lnTo>
                    <a:pt x="2113" y="791"/>
                  </a:lnTo>
                  <a:lnTo>
                    <a:pt x="2180" y="790"/>
                  </a:lnTo>
                  <a:lnTo>
                    <a:pt x="2246" y="787"/>
                  </a:lnTo>
                  <a:lnTo>
                    <a:pt x="2312" y="785"/>
                  </a:lnTo>
                  <a:lnTo>
                    <a:pt x="2380" y="782"/>
                  </a:lnTo>
                  <a:lnTo>
                    <a:pt x="2446" y="777"/>
                  </a:lnTo>
                  <a:lnTo>
                    <a:pt x="2474" y="775"/>
                  </a:lnTo>
                  <a:lnTo>
                    <a:pt x="2521" y="772"/>
                  </a:lnTo>
                  <a:lnTo>
                    <a:pt x="2580" y="767"/>
                  </a:lnTo>
                  <a:lnTo>
                    <a:pt x="2646" y="763"/>
                  </a:lnTo>
                  <a:lnTo>
                    <a:pt x="2712" y="758"/>
                  </a:lnTo>
                  <a:lnTo>
                    <a:pt x="2774" y="754"/>
                  </a:lnTo>
                  <a:lnTo>
                    <a:pt x="2823" y="752"/>
                  </a:lnTo>
                  <a:lnTo>
                    <a:pt x="2854" y="750"/>
                  </a:lnTo>
                  <a:lnTo>
                    <a:pt x="2890" y="746"/>
                  </a:lnTo>
                  <a:lnTo>
                    <a:pt x="2926" y="741"/>
                  </a:lnTo>
                  <a:lnTo>
                    <a:pt x="2961" y="738"/>
                  </a:lnTo>
                  <a:lnTo>
                    <a:pt x="2995" y="736"/>
                  </a:lnTo>
                  <a:lnTo>
                    <a:pt x="3028" y="735"/>
                  </a:lnTo>
                  <a:lnTo>
                    <a:pt x="3063" y="735"/>
                  </a:lnTo>
                  <a:lnTo>
                    <a:pt x="3097" y="736"/>
                  </a:lnTo>
                  <a:lnTo>
                    <a:pt x="3130" y="739"/>
                  </a:lnTo>
                  <a:lnTo>
                    <a:pt x="3164" y="745"/>
                  </a:lnTo>
                  <a:lnTo>
                    <a:pt x="3199" y="752"/>
                  </a:lnTo>
                  <a:lnTo>
                    <a:pt x="3234" y="762"/>
                  </a:lnTo>
                  <a:lnTo>
                    <a:pt x="3270" y="774"/>
                  </a:lnTo>
                  <a:lnTo>
                    <a:pt x="3306" y="789"/>
                  </a:lnTo>
                  <a:lnTo>
                    <a:pt x="3344" y="805"/>
                  </a:lnTo>
                  <a:lnTo>
                    <a:pt x="3382" y="826"/>
                  </a:lnTo>
                  <a:lnTo>
                    <a:pt x="3422" y="849"/>
                  </a:lnTo>
                  <a:lnTo>
                    <a:pt x="3437" y="862"/>
                  </a:lnTo>
                  <a:lnTo>
                    <a:pt x="3452" y="875"/>
                  </a:lnTo>
                  <a:lnTo>
                    <a:pt x="3464" y="892"/>
                  </a:lnTo>
                  <a:lnTo>
                    <a:pt x="3476" y="912"/>
                  </a:lnTo>
                  <a:lnTo>
                    <a:pt x="3487" y="933"/>
                  </a:lnTo>
                  <a:lnTo>
                    <a:pt x="3498" y="958"/>
                  </a:lnTo>
                  <a:lnTo>
                    <a:pt x="3507" y="984"/>
                  </a:lnTo>
                  <a:lnTo>
                    <a:pt x="3514" y="1012"/>
                  </a:lnTo>
                  <a:lnTo>
                    <a:pt x="3522" y="1041"/>
                  </a:lnTo>
                  <a:lnTo>
                    <a:pt x="3529" y="1071"/>
                  </a:lnTo>
                  <a:lnTo>
                    <a:pt x="3535" y="1104"/>
                  </a:lnTo>
                  <a:lnTo>
                    <a:pt x="3540" y="1137"/>
                  </a:lnTo>
                  <a:lnTo>
                    <a:pt x="3545" y="1170"/>
                  </a:lnTo>
                  <a:lnTo>
                    <a:pt x="3549" y="1204"/>
                  </a:lnTo>
                  <a:lnTo>
                    <a:pt x="3553" y="1239"/>
                  </a:lnTo>
                  <a:lnTo>
                    <a:pt x="3556" y="1274"/>
                  </a:lnTo>
                  <a:lnTo>
                    <a:pt x="3560" y="1343"/>
                  </a:lnTo>
                  <a:lnTo>
                    <a:pt x="3563" y="1412"/>
                  </a:lnTo>
                  <a:lnTo>
                    <a:pt x="3564" y="1477"/>
                  </a:lnTo>
                  <a:lnTo>
                    <a:pt x="3565" y="1537"/>
                  </a:lnTo>
                  <a:lnTo>
                    <a:pt x="3565" y="1591"/>
                  </a:lnTo>
                  <a:lnTo>
                    <a:pt x="3564" y="1638"/>
                  </a:lnTo>
                  <a:lnTo>
                    <a:pt x="3564" y="1675"/>
                  </a:lnTo>
                  <a:lnTo>
                    <a:pt x="3564" y="1701"/>
                  </a:lnTo>
                  <a:lnTo>
                    <a:pt x="3563" y="1726"/>
                  </a:lnTo>
                  <a:lnTo>
                    <a:pt x="3564" y="1756"/>
                  </a:lnTo>
                  <a:lnTo>
                    <a:pt x="3565" y="1790"/>
                  </a:lnTo>
                  <a:lnTo>
                    <a:pt x="3567" y="1827"/>
                  </a:lnTo>
                  <a:lnTo>
                    <a:pt x="3568" y="1866"/>
                  </a:lnTo>
                  <a:lnTo>
                    <a:pt x="3571" y="1907"/>
                  </a:lnTo>
                  <a:lnTo>
                    <a:pt x="3571" y="1948"/>
                  </a:lnTo>
                  <a:lnTo>
                    <a:pt x="3569" y="1989"/>
                  </a:lnTo>
                  <a:lnTo>
                    <a:pt x="3568" y="2009"/>
                  </a:lnTo>
                  <a:lnTo>
                    <a:pt x="3566" y="2028"/>
                  </a:lnTo>
                  <a:lnTo>
                    <a:pt x="3565" y="2047"/>
                  </a:lnTo>
                  <a:lnTo>
                    <a:pt x="3562" y="2065"/>
                  </a:lnTo>
                  <a:lnTo>
                    <a:pt x="3558" y="2082"/>
                  </a:lnTo>
                  <a:lnTo>
                    <a:pt x="3554" y="2099"/>
                  </a:lnTo>
                  <a:lnTo>
                    <a:pt x="3549" y="2113"/>
                  </a:lnTo>
                  <a:lnTo>
                    <a:pt x="3544" y="2128"/>
                  </a:lnTo>
                  <a:lnTo>
                    <a:pt x="3537" y="2140"/>
                  </a:lnTo>
                  <a:lnTo>
                    <a:pt x="3530" y="2151"/>
                  </a:lnTo>
                  <a:lnTo>
                    <a:pt x="3521" y="2161"/>
                  </a:lnTo>
                  <a:lnTo>
                    <a:pt x="3512" y="2170"/>
                  </a:lnTo>
                  <a:lnTo>
                    <a:pt x="3502" y="2176"/>
                  </a:lnTo>
                  <a:lnTo>
                    <a:pt x="3491" y="2182"/>
                  </a:lnTo>
                  <a:lnTo>
                    <a:pt x="3477" y="2184"/>
                  </a:lnTo>
                  <a:lnTo>
                    <a:pt x="3464" y="2185"/>
                  </a:lnTo>
                  <a:lnTo>
                    <a:pt x="3454" y="2185"/>
                  </a:lnTo>
                  <a:lnTo>
                    <a:pt x="3440" y="2187"/>
                  </a:lnTo>
                  <a:lnTo>
                    <a:pt x="3423" y="2192"/>
                  </a:lnTo>
                  <a:lnTo>
                    <a:pt x="3403" y="2197"/>
                  </a:lnTo>
                  <a:lnTo>
                    <a:pt x="3381" y="2204"/>
                  </a:lnTo>
                  <a:lnTo>
                    <a:pt x="3356" y="2213"/>
                  </a:lnTo>
                  <a:lnTo>
                    <a:pt x="3329" y="2224"/>
                  </a:lnTo>
                  <a:lnTo>
                    <a:pt x="3301" y="2237"/>
                  </a:lnTo>
                  <a:lnTo>
                    <a:pt x="3272" y="2251"/>
                  </a:lnTo>
                  <a:lnTo>
                    <a:pt x="3243" y="2267"/>
                  </a:lnTo>
                  <a:lnTo>
                    <a:pt x="3212" y="2285"/>
                  </a:lnTo>
                  <a:lnTo>
                    <a:pt x="3182" y="2304"/>
                  </a:lnTo>
                  <a:lnTo>
                    <a:pt x="3152" y="2325"/>
                  </a:lnTo>
                  <a:lnTo>
                    <a:pt x="3124" y="2349"/>
                  </a:lnTo>
                  <a:lnTo>
                    <a:pt x="3096" y="2374"/>
                  </a:lnTo>
                  <a:lnTo>
                    <a:pt x="3070" y="2401"/>
                  </a:lnTo>
                  <a:lnTo>
                    <a:pt x="3046" y="2430"/>
                  </a:lnTo>
                  <a:lnTo>
                    <a:pt x="3025" y="2460"/>
                  </a:lnTo>
                  <a:lnTo>
                    <a:pt x="3007" y="2493"/>
                  </a:lnTo>
                  <a:lnTo>
                    <a:pt x="2991" y="2527"/>
                  </a:lnTo>
                  <a:lnTo>
                    <a:pt x="2979" y="2563"/>
                  </a:lnTo>
                  <a:lnTo>
                    <a:pt x="2972" y="2601"/>
                  </a:lnTo>
                  <a:lnTo>
                    <a:pt x="2969" y="2642"/>
                  </a:lnTo>
                  <a:lnTo>
                    <a:pt x="2970" y="2683"/>
                  </a:lnTo>
                  <a:lnTo>
                    <a:pt x="2977" y="2728"/>
                  </a:lnTo>
                  <a:lnTo>
                    <a:pt x="2989" y="2774"/>
                  </a:lnTo>
                  <a:lnTo>
                    <a:pt x="3007" y="2821"/>
                  </a:lnTo>
                  <a:lnTo>
                    <a:pt x="3032" y="2872"/>
                  </a:lnTo>
                  <a:lnTo>
                    <a:pt x="3063" y="2924"/>
                  </a:lnTo>
                  <a:lnTo>
                    <a:pt x="3102" y="2977"/>
                  </a:lnTo>
                  <a:lnTo>
                    <a:pt x="3148" y="3034"/>
                  </a:lnTo>
                  <a:lnTo>
                    <a:pt x="3202" y="3092"/>
                  </a:lnTo>
                  <a:lnTo>
                    <a:pt x="3216" y="3104"/>
                  </a:lnTo>
                  <a:lnTo>
                    <a:pt x="3229" y="3114"/>
                  </a:lnTo>
                  <a:lnTo>
                    <a:pt x="3244" y="3122"/>
                  </a:lnTo>
                  <a:lnTo>
                    <a:pt x="3258" y="3129"/>
                  </a:lnTo>
                  <a:lnTo>
                    <a:pt x="3273" y="3135"/>
                  </a:lnTo>
                  <a:lnTo>
                    <a:pt x="3288" y="3138"/>
                  </a:lnTo>
                  <a:lnTo>
                    <a:pt x="3303" y="3141"/>
                  </a:lnTo>
                  <a:lnTo>
                    <a:pt x="3319" y="3145"/>
                  </a:lnTo>
                  <a:lnTo>
                    <a:pt x="3352" y="3150"/>
                  </a:lnTo>
                  <a:lnTo>
                    <a:pt x="3385" y="3158"/>
                  </a:lnTo>
                  <a:lnTo>
                    <a:pt x="3402" y="3164"/>
                  </a:lnTo>
                  <a:lnTo>
                    <a:pt x="3420" y="3171"/>
                  </a:lnTo>
                  <a:lnTo>
                    <a:pt x="3437" y="3180"/>
                  </a:lnTo>
                  <a:lnTo>
                    <a:pt x="3455" y="3190"/>
                  </a:lnTo>
                  <a:lnTo>
                    <a:pt x="3464" y="3211"/>
                  </a:lnTo>
                  <a:lnTo>
                    <a:pt x="3471" y="3231"/>
                  </a:lnTo>
                  <a:lnTo>
                    <a:pt x="3476" y="3251"/>
                  </a:lnTo>
                  <a:lnTo>
                    <a:pt x="3481" y="3273"/>
                  </a:lnTo>
                  <a:lnTo>
                    <a:pt x="3483" y="3294"/>
                  </a:lnTo>
                  <a:lnTo>
                    <a:pt x="3485" y="3315"/>
                  </a:lnTo>
                  <a:lnTo>
                    <a:pt x="3487" y="3337"/>
                  </a:lnTo>
                  <a:lnTo>
                    <a:pt x="3487" y="3358"/>
                  </a:lnTo>
                  <a:lnTo>
                    <a:pt x="3485" y="3446"/>
                  </a:lnTo>
                  <a:lnTo>
                    <a:pt x="3482" y="3532"/>
                  </a:lnTo>
                  <a:lnTo>
                    <a:pt x="3482" y="3553"/>
                  </a:lnTo>
                  <a:lnTo>
                    <a:pt x="3482" y="3575"/>
                  </a:lnTo>
                  <a:lnTo>
                    <a:pt x="3483" y="3595"/>
                  </a:lnTo>
                  <a:lnTo>
                    <a:pt x="3484" y="3616"/>
                  </a:lnTo>
                  <a:lnTo>
                    <a:pt x="3487" y="3636"/>
                  </a:lnTo>
                  <a:lnTo>
                    <a:pt x="3491" y="3657"/>
                  </a:lnTo>
                  <a:lnTo>
                    <a:pt x="3495" y="3677"/>
                  </a:lnTo>
                  <a:lnTo>
                    <a:pt x="3502" y="3697"/>
                  </a:lnTo>
                  <a:lnTo>
                    <a:pt x="3509" y="3716"/>
                  </a:lnTo>
                  <a:lnTo>
                    <a:pt x="3518" y="3735"/>
                  </a:lnTo>
                  <a:lnTo>
                    <a:pt x="3529" y="3753"/>
                  </a:lnTo>
                  <a:lnTo>
                    <a:pt x="3541" y="3771"/>
                  </a:lnTo>
                  <a:lnTo>
                    <a:pt x="3555" y="3789"/>
                  </a:lnTo>
                  <a:lnTo>
                    <a:pt x="3572" y="3806"/>
                  </a:lnTo>
                  <a:lnTo>
                    <a:pt x="3590" y="3823"/>
                  </a:lnTo>
                  <a:lnTo>
                    <a:pt x="3611" y="3838"/>
                  </a:lnTo>
                  <a:lnTo>
                    <a:pt x="3632" y="3845"/>
                  </a:lnTo>
                  <a:lnTo>
                    <a:pt x="3652" y="3852"/>
                  </a:lnTo>
                  <a:lnTo>
                    <a:pt x="3663" y="3855"/>
                  </a:lnTo>
                  <a:lnTo>
                    <a:pt x="3674" y="3858"/>
                  </a:lnTo>
                  <a:lnTo>
                    <a:pt x="3684" y="3859"/>
                  </a:lnTo>
                  <a:lnTo>
                    <a:pt x="3695" y="3860"/>
                  </a:lnTo>
                  <a:lnTo>
                    <a:pt x="3839" y="3861"/>
                  </a:lnTo>
                  <a:lnTo>
                    <a:pt x="3982" y="3862"/>
                  </a:lnTo>
                  <a:lnTo>
                    <a:pt x="4126" y="3863"/>
                  </a:lnTo>
                  <a:lnTo>
                    <a:pt x="4269" y="3863"/>
                  </a:lnTo>
                  <a:lnTo>
                    <a:pt x="4411" y="3864"/>
                  </a:lnTo>
                  <a:lnTo>
                    <a:pt x="4554" y="3864"/>
                  </a:lnTo>
                  <a:lnTo>
                    <a:pt x="4696" y="3864"/>
                  </a:lnTo>
                  <a:lnTo>
                    <a:pt x="4839" y="3864"/>
                  </a:lnTo>
                  <a:lnTo>
                    <a:pt x="4982" y="3864"/>
                  </a:lnTo>
                  <a:lnTo>
                    <a:pt x="5124" y="3864"/>
                  </a:lnTo>
                  <a:lnTo>
                    <a:pt x="5266" y="3864"/>
                  </a:lnTo>
                  <a:lnTo>
                    <a:pt x="5409" y="3864"/>
                  </a:lnTo>
                  <a:lnTo>
                    <a:pt x="5552" y="3864"/>
                  </a:lnTo>
                  <a:lnTo>
                    <a:pt x="5695" y="3864"/>
                  </a:lnTo>
                  <a:lnTo>
                    <a:pt x="5839" y="3865"/>
                  </a:lnTo>
                  <a:lnTo>
                    <a:pt x="5983" y="3865"/>
                  </a:lnTo>
                  <a:lnTo>
                    <a:pt x="5982" y="3816"/>
                  </a:lnTo>
                  <a:lnTo>
                    <a:pt x="5839" y="3813"/>
                  </a:lnTo>
                  <a:lnTo>
                    <a:pt x="5698" y="3810"/>
                  </a:lnTo>
                  <a:lnTo>
                    <a:pt x="5556" y="3809"/>
                  </a:lnTo>
                  <a:lnTo>
                    <a:pt x="5415" y="3809"/>
                  </a:lnTo>
                  <a:lnTo>
                    <a:pt x="5273" y="3809"/>
                  </a:lnTo>
                  <a:lnTo>
                    <a:pt x="5133" y="3810"/>
                  </a:lnTo>
                  <a:lnTo>
                    <a:pt x="4992" y="3812"/>
                  </a:lnTo>
                  <a:lnTo>
                    <a:pt x="4850" y="3814"/>
                  </a:lnTo>
                  <a:lnTo>
                    <a:pt x="4708" y="3815"/>
                  </a:lnTo>
                  <a:lnTo>
                    <a:pt x="4565" y="3816"/>
                  </a:lnTo>
                  <a:lnTo>
                    <a:pt x="4421" y="3817"/>
                  </a:lnTo>
                  <a:lnTo>
                    <a:pt x="4277" y="3817"/>
                  </a:lnTo>
                  <a:lnTo>
                    <a:pt x="4131" y="3816"/>
                  </a:lnTo>
                  <a:lnTo>
                    <a:pt x="3984" y="3815"/>
                  </a:lnTo>
                  <a:lnTo>
                    <a:pt x="3835" y="3812"/>
                  </a:lnTo>
                  <a:lnTo>
                    <a:pt x="3685" y="3807"/>
                  </a:lnTo>
                  <a:lnTo>
                    <a:pt x="3675" y="3806"/>
                  </a:lnTo>
                  <a:lnTo>
                    <a:pt x="3666" y="3805"/>
                  </a:lnTo>
                  <a:lnTo>
                    <a:pt x="3657" y="3803"/>
                  </a:lnTo>
                  <a:lnTo>
                    <a:pt x="3649" y="3800"/>
                  </a:lnTo>
                  <a:lnTo>
                    <a:pt x="3641" y="3797"/>
                  </a:lnTo>
                  <a:lnTo>
                    <a:pt x="3633" y="3794"/>
                  </a:lnTo>
                  <a:lnTo>
                    <a:pt x="3626" y="3789"/>
                  </a:lnTo>
                  <a:lnTo>
                    <a:pt x="3619" y="3783"/>
                  </a:lnTo>
                  <a:lnTo>
                    <a:pt x="3612" y="3778"/>
                  </a:lnTo>
                  <a:lnTo>
                    <a:pt x="3606" y="3771"/>
                  </a:lnTo>
                  <a:lnTo>
                    <a:pt x="3600" y="3764"/>
                  </a:lnTo>
                  <a:lnTo>
                    <a:pt x="3594" y="3757"/>
                  </a:lnTo>
                  <a:lnTo>
                    <a:pt x="3584" y="3739"/>
                  </a:lnTo>
                  <a:lnTo>
                    <a:pt x="3575" y="3718"/>
                  </a:lnTo>
                  <a:lnTo>
                    <a:pt x="3569" y="3704"/>
                  </a:lnTo>
                  <a:lnTo>
                    <a:pt x="3564" y="3689"/>
                  </a:lnTo>
                  <a:lnTo>
                    <a:pt x="3559" y="3673"/>
                  </a:lnTo>
                  <a:lnTo>
                    <a:pt x="3556" y="3657"/>
                  </a:lnTo>
                  <a:lnTo>
                    <a:pt x="3549" y="3622"/>
                  </a:lnTo>
                  <a:lnTo>
                    <a:pt x="3545" y="3585"/>
                  </a:lnTo>
                  <a:lnTo>
                    <a:pt x="3541" y="3545"/>
                  </a:lnTo>
                  <a:lnTo>
                    <a:pt x="3540" y="3505"/>
                  </a:lnTo>
                  <a:lnTo>
                    <a:pt x="3540" y="3464"/>
                  </a:lnTo>
                  <a:lnTo>
                    <a:pt x="3542" y="3422"/>
                  </a:lnTo>
                  <a:lnTo>
                    <a:pt x="3546" y="3382"/>
                  </a:lnTo>
                  <a:lnTo>
                    <a:pt x="3550" y="3341"/>
                  </a:lnTo>
                  <a:lnTo>
                    <a:pt x="3557" y="3303"/>
                  </a:lnTo>
                  <a:lnTo>
                    <a:pt x="3564" y="3266"/>
                  </a:lnTo>
                  <a:lnTo>
                    <a:pt x="3573" y="3231"/>
                  </a:lnTo>
                  <a:lnTo>
                    <a:pt x="3584" y="3200"/>
                  </a:lnTo>
                  <a:lnTo>
                    <a:pt x="3590" y="3185"/>
                  </a:lnTo>
                  <a:lnTo>
                    <a:pt x="3595" y="3172"/>
                  </a:lnTo>
                  <a:lnTo>
                    <a:pt x="3602" y="3159"/>
                  </a:lnTo>
                  <a:lnTo>
                    <a:pt x="3608" y="3148"/>
                  </a:lnTo>
                  <a:lnTo>
                    <a:pt x="3669" y="3123"/>
                  </a:lnTo>
                  <a:lnTo>
                    <a:pt x="3725" y="3099"/>
                  </a:lnTo>
                  <a:lnTo>
                    <a:pt x="3752" y="3085"/>
                  </a:lnTo>
                  <a:lnTo>
                    <a:pt x="3777" y="3073"/>
                  </a:lnTo>
                  <a:lnTo>
                    <a:pt x="3801" y="3061"/>
                  </a:lnTo>
                  <a:lnTo>
                    <a:pt x="3823" y="3047"/>
                  </a:lnTo>
                  <a:lnTo>
                    <a:pt x="3844" y="3034"/>
                  </a:lnTo>
                  <a:lnTo>
                    <a:pt x="3865" y="3020"/>
                  </a:lnTo>
                  <a:lnTo>
                    <a:pt x="3883" y="3007"/>
                  </a:lnTo>
                  <a:lnTo>
                    <a:pt x="3901" y="2992"/>
                  </a:lnTo>
                  <a:lnTo>
                    <a:pt x="3916" y="2976"/>
                  </a:lnTo>
                  <a:lnTo>
                    <a:pt x="3932" y="2962"/>
                  </a:lnTo>
                  <a:lnTo>
                    <a:pt x="3945" y="2945"/>
                  </a:lnTo>
                  <a:lnTo>
                    <a:pt x="3959" y="2928"/>
                  </a:lnTo>
                  <a:lnTo>
                    <a:pt x="3970" y="2911"/>
                  </a:lnTo>
                  <a:lnTo>
                    <a:pt x="3981" y="2893"/>
                  </a:lnTo>
                  <a:lnTo>
                    <a:pt x="3990" y="2874"/>
                  </a:lnTo>
                  <a:lnTo>
                    <a:pt x="3998" y="2854"/>
                  </a:lnTo>
                  <a:lnTo>
                    <a:pt x="4006" y="2834"/>
                  </a:lnTo>
                  <a:lnTo>
                    <a:pt x="4012" y="2811"/>
                  </a:lnTo>
                  <a:lnTo>
                    <a:pt x="4017" y="2789"/>
                  </a:lnTo>
                  <a:lnTo>
                    <a:pt x="4021" y="2765"/>
                  </a:lnTo>
                  <a:lnTo>
                    <a:pt x="4024" y="2741"/>
                  </a:lnTo>
                  <a:lnTo>
                    <a:pt x="4026" y="2714"/>
                  </a:lnTo>
                  <a:lnTo>
                    <a:pt x="4026" y="2687"/>
                  </a:lnTo>
                  <a:lnTo>
                    <a:pt x="4026" y="2659"/>
                  </a:lnTo>
                  <a:lnTo>
                    <a:pt x="4025" y="2628"/>
                  </a:lnTo>
                  <a:lnTo>
                    <a:pt x="4023" y="2597"/>
                  </a:lnTo>
                  <a:lnTo>
                    <a:pt x="4020" y="2564"/>
                  </a:lnTo>
                  <a:lnTo>
                    <a:pt x="4016" y="2531"/>
                  </a:lnTo>
                  <a:lnTo>
                    <a:pt x="4008" y="2485"/>
                  </a:lnTo>
                  <a:lnTo>
                    <a:pt x="4000" y="2443"/>
                  </a:lnTo>
                  <a:lnTo>
                    <a:pt x="3997" y="2425"/>
                  </a:lnTo>
                  <a:lnTo>
                    <a:pt x="3993" y="2408"/>
                  </a:lnTo>
                  <a:lnTo>
                    <a:pt x="3987" y="2393"/>
                  </a:lnTo>
                  <a:lnTo>
                    <a:pt x="3982" y="2377"/>
                  </a:lnTo>
                  <a:lnTo>
                    <a:pt x="3977" y="2363"/>
                  </a:lnTo>
                  <a:lnTo>
                    <a:pt x="3970" y="2351"/>
                  </a:lnTo>
                  <a:lnTo>
                    <a:pt x="3965" y="2339"/>
                  </a:lnTo>
                  <a:lnTo>
                    <a:pt x="3958" y="2328"/>
                  </a:lnTo>
                  <a:lnTo>
                    <a:pt x="3950" y="2317"/>
                  </a:lnTo>
                  <a:lnTo>
                    <a:pt x="3942" y="2308"/>
                  </a:lnTo>
                  <a:lnTo>
                    <a:pt x="3934" y="2300"/>
                  </a:lnTo>
                  <a:lnTo>
                    <a:pt x="3925" y="2291"/>
                  </a:lnTo>
                  <a:lnTo>
                    <a:pt x="3916" y="2283"/>
                  </a:lnTo>
                  <a:lnTo>
                    <a:pt x="3906" y="2275"/>
                  </a:lnTo>
                  <a:lnTo>
                    <a:pt x="3896" y="2268"/>
                  </a:lnTo>
                  <a:lnTo>
                    <a:pt x="3885" y="2261"/>
                  </a:lnTo>
                  <a:lnTo>
                    <a:pt x="3861" y="2248"/>
                  </a:lnTo>
                  <a:lnTo>
                    <a:pt x="3834" y="2236"/>
                  </a:lnTo>
                  <a:lnTo>
                    <a:pt x="3771" y="2210"/>
                  </a:lnTo>
                  <a:lnTo>
                    <a:pt x="3695" y="2179"/>
                  </a:lnTo>
                  <a:lnTo>
                    <a:pt x="3669" y="2158"/>
                  </a:lnTo>
                  <a:lnTo>
                    <a:pt x="3655" y="2146"/>
                  </a:lnTo>
                  <a:lnTo>
                    <a:pt x="3649" y="2140"/>
                  </a:lnTo>
                  <a:lnTo>
                    <a:pt x="3646" y="2134"/>
                  </a:lnTo>
                  <a:lnTo>
                    <a:pt x="3641" y="2129"/>
                  </a:lnTo>
                  <a:lnTo>
                    <a:pt x="3638" y="2121"/>
                  </a:lnTo>
                  <a:lnTo>
                    <a:pt x="3639" y="2030"/>
                  </a:lnTo>
                  <a:lnTo>
                    <a:pt x="3640" y="1938"/>
                  </a:lnTo>
                  <a:lnTo>
                    <a:pt x="3641" y="1846"/>
                  </a:lnTo>
                  <a:lnTo>
                    <a:pt x="3642" y="1754"/>
                  </a:lnTo>
                  <a:lnTo>
                    <a:pt x="3643" y="1662"/>
                  </a:lnTo>
                  <a:lnTo>
                    <a:pt x="3645" y="1570"/>
                  </a:lnTo>
                  <a:lnTo>
                    <a:pt x="3646" y="1478"/>
                  </a:lnTo>
                  <a:lnTo>
                    <a:pt x="3647" y="1386"/>
                  </a:lnTo>
                  <a:lnTo>
                    <a:pt x="3639" y="1297"/>
                  </a:lnTo>
                  <a:lnTo>
                    <a:pt x="3632" y="1217"/>
                  </a:lnTo>
                  <a:lnTo>
                    <a:pt x="3624" y="1149"/>
                  </a:lnTo>
                  <a:lnTo>
                    <a:pt x="3619" y="1089"/>
                  </a:lnTo>
                  <a:lnTo>
                    <a:pt x="3613" y="1038"/>
                  </a:lnTo>
                  <a:lnTo>
                    <a:pt x="3609" y="995"/>
                  </a:lnTo>
                  <a:lnTo>
                    <a:pt x="3606" y="961"/>
                  </a:lnTo>
                  <a:lnTo>
                    <a:pt x="3605" y="933"/>
                  </a:lnTo>
                  <a:lnTo>
                    <a:pt x="3613" y="915"/>
                  </a:lnTo>
                  <a:lnTo>
                    <a:pt x="3621" y="899"/>
                  </a:lnTo>
                  <a:lnTo>
                    <a:pt x="3631" y="883"/>
                  </a:lnTo>
                  <a:lnTo>
                    <a:pt x="3641" y="869"/>
                  </a:lnTo>
                  <a:lnTo>
                    <a:pt x="3652" y="856"/>
                  </a:lnTo>
                  <a:lnTo>
                    <a:pt x="3664" y="845"/>
                  </a:lnTo>
                  <a:lnTo>
                    <a:pt x="3676" y="835"/>
                  </a:lnTo>
                  <a:lnTo>
                    <a:pt x="3690" y="825"/>
                  </a:lnTo>
                  <a:lnTo>
                    <a:pt x="3703" y="817"/>
                  </a:lnTo>
                  <a:lnTo>
                    <a:pt x="3718" y="809"/>
                  </a:lnTo>
                  <a:lnTo>
                    <a:pt x="3733" y="803"/>
                  </a:lnTo>
                  <a:lnTo>
                    <a:pt x="3749" y="798"/>
                  </a:lnTo>
                  <a:lnTo>
                    <a:pt x="3765" y="793"/>
                  </a:lnTo>
                  <a:lnTo>
                    <a:pt x="3782" y="789"/>
                  </a:lnTo>
                  <a:lnTo>
                    <a:pt x="3800" y="785"/>
                  </a:lnTo>
                  <a:lnTo>
                    <a:pt x="3816" y="783"/>
                  </a:lnTo>
                  <a:lnTo>
                    <a:pt x="3853" y="780"/>
                  </a:lnTo>
                  <a:lnTo>
                    <a:pt x="3890" y="777"/>
                  </a:lnTo>
                  <a:lnTo>
                    <a:pt x="3929" y="777"/>
                  </a:lnTo>
                  <a:lnTo>
                    <a:pt x="3968" y="779"/>
                  </a:lnTo>
                  <a:lnTo>
                    <a:pt x="4048" y="781"/>
                  </a:lnTo>
                  <a:lnTo>
                    <a:pt x="4126" y="781"/>
                  </a:lnTo>
                  <a:lnTo>
                    <a:pt x="4139" y="782"/>
                  </a:lnTo>
                  <a:lnTo>
                    <a:pt x="4150" y="783"/>
                  </a:lnTo>
                  <a:lnTo>
                    <a:pt x="4160" y="786"/>
                  </a:lnTo>
                  <a:lnTo>
                    <a:pt x="4171" y="790"/>
                  </a:lnTo>
                  <a:lnTo>
                    <a:pt x="4192" y="799"/>
                  </a:lnTo>
                  <a:lnTo>
                    <a:pt x="4213" y="809"/>
                  </a:lnTo>
                  <a:lnTo>
                    <a:pt x="4235" y="819"/>
                  </a:lnTo>
                  <a:lnTo>
                    <a:pt x="4258" y="828"/>
                  </a:lnTo>
                  <a:lnTo>
                    <a:pt x="4270" y="831"/>
                  </a:lnTo>
                  <a:lnTo>
                    <a:pt x="4282" y="834"/>
                  </a:lnTo>
                  <a:lnTo>
                    <a:pt x="4296" y="835"/>
                  </a:lnTo>
                  <a:lnTo>
                    <a:pt x="4310" y="835"/>
                  </a:lnTo>
                  <a:lnTo>
                    <a:pt x="4315" y="834"/>
                  </a:lnTo>
                  <a:lnTo>
                    <a:pt x="4320" y="832"/>
                  </a:lnTo>
                  <a:lnTo>
                    <a:pt x="4326" y="830"/>
                  </a:lnTo>
                  <a:lnTo>
                    <a:pt x="4330" y="828"/>
                  </a:lnTo>
                  <a:lnTo>
                    <a:pt x="4341" y="822"/>
                  </a:lnTo>
                  <a:lnTo>
                    <a:pt x="4350" y="814"/>
                  </a:lnTo>
                  <a:lnTo>
                    <a:pt x="4365" y="796"/>
                  </a:lnTo>
                  <a:lnTo>
                    <a:pt x="4380" y="779"/>
                  </a:lnTo>
                  <a:lnTo>
                    <a:pt x="4382" y="774"/>
                  </a:lnTo>
                  <a:lnTo>
                    <a:pt x="4384" y="768"/>
                  </a:lnTo>
                  <a:lnTo>
                    <a:pt x="4387" y="763"/>
                  </a:lnTo>
                  <a:lnTo>
                    <a:pt x="4387" y="756"/>
                  </a:lnTo>
                  <a:lnTo>
                    <a:pt x="4387" y="752"/>
                  </a:lnTo>
                  <a:lnTo>
                    <a:pt x="4385" y="746"/>
                  </a:lnTo>
                  <a:lnTo>
                    <a:pt x="4383" y="744"/>
                  </a:lnTo>
                  <a:lnTo>
                    <a:pt x="4380" y="741"/>
                  </a:lnTo>
                  <a:lnTo>
                    <a:pt x="4298" y="736"/>
                  </a:lnTo>
                  <a:lnTo>
                    <a:pt x="4216" y="730"/>
                  </a:lnTo>
                  <a:lnTo>
                    <a:pt x="4134" y="726"/>
                  </a:lnTo>
                  <a:lnTo>
                    <a:pt x="4053" y="721"/>
                  </a:lnTo>
                  <a:lnTo>
                    <a:pt x="4012" y="720"/>
                  </a:lnTo>
                  <a:lnTo>
                    <a:pt x="3971" y="719"/>
                  </a:lnTo>
                  <a:lnTo>
                    <a:pt x="3931" y="719"/>
                  </a:lnTo>
                  <a:lnTo>
                    <a:pt x="3889" y="720"/>
                  </a:lnTo>
                  <a:lnTo>
                    <a:pt x="3849" y="721"/>
                  </a:lnTo>
                  <a:lnTo>
                    <a:pt x="3808" y="722"/>
                  </a:lnTo>
                  <a:lnTo>
                    <a:pt x="3768" y="726"/>
                  </a:lnTo>
                  <a:lnTo>
                    <a:pt x="3728" y="729"/>
                  </a:lnTo>
                  <a:lnTo>
                    <a:pt x="3705" y="731"/>
                  </a:lnTo>
                  <a:lnTo>
                    <a:pt x="3685" y="735"/>
                  </a:lnTo>
                  <a:lnTo>
                    <a:pt x="3667" y="738"/>
                  </a:lnTo>
                  <a:lnTo>
                    <a:pt x="3652" y="743"/>
                  </a:lnTo>
                  <a:lnTo>
                    <a:pt x="3639" y="748"/>
                  </a:lnTo>
                  <a:lnTo>
                    <a:pt x="3627" y="754"/>
                  </a:lnTo>
                  <a:lnTo>
                    <a:pt x="3617" y="761"/>
                  </a:lnTo>
                  <a:lnTo>
                    <a:pt x="3608" y="768"/>
                  </a:lnTo>
                  <a:lnTo>
                    <a:pt x="3600" y="779"/>
                  </a:lnTo>
                  <a:lnTo>
                    <a:pt x="3592" y="789"/>
                  </a:lnTo>
                  <a:lnTo>
                    <a:pt x="3585" y="800"/>
                  </a:lnTo>
                  <a:lnTo>
                    <a:pt x="3579" y="813"/>
                  </a:lnTo>
                  <a:lnTo>
                    <a:pt x="3567" y="845"/>
                  </a:lnTo>
                  <a:lnTo>
                    <a:pt x="3554" y="884"/>
                  </a:lnTo>
                  <a:lnTo>
                    <a:pt x="3548" y="881"/>
                  </a:lnTo>
                  <a:lnTo>
                    <a:pt x="3542" y="878"/>
                  </a:lnTo>
                  <a:lnTo>
                    <a:pt x="3537" y="874"/>
                  </a:lnTo>
                  <a:lnTo>
                    <a:pt x="3532" y="869"/>
                  </a:lnTo>
                  <a:lnTo>
                    <a:pt x="3524" y="859"/>
                  </a:lnTo>
                  <a:lnTo>
                    <a:pt x="3517" y="847"/>
                  </a:lnTo>
                  <a:lnTo>
                    <a:pt x="3509" y="835"/>
                  </a:lnTo>
                  <a:lnTo>
                    <a:pt x="3499" y="823"/>
                  </a:lnTo>
                  <a:lnTo>
                    <a:pt x="3494" y="817"/>
                  </a:lnTo>
                  <a:lnTo>
                    <a:pt x="3489" y="812"/>
                  </a:lnTo>
                  <a:lnTo>
                    <a:pt x="3482" y="807"/>
                  </a:lnTo>
                  <a:lnTo>
                    <a:pt x="3475" y="802"/>
                  </a:lnTo>
                  <a:lnTo>
                    <a:pt x="3441" y="776"/>
                  </a:lnTo>
                  <a:lnTo>
                    <a:pt x="3409" y="753"/>
                  </a:lnTo>
                  <a:lnTo>
                    <a:pt x="3376" y="734"/>
                  </a:lnTo>
                  <a:lnTo>
                    <a:pt x="3345" y="716"/>
                  </a:lnTo>
                  <a:lnTo>
                    <a:pt x="3315" y="700"/>
                  </a:lnTo>
                  <a:lnTo>
                    <a:pt x="3285" y="688"/>
                  </a:lnTo>
                  <a:lnTo>
                    <a:pt x="3256" y="677"/>
                  </a:lnTo>
                  <a:lnTo>
                    <a:pt x="3228" y="669"/>
                  </a:lnTo>
                  <a:lnTo>
                    <a:pt x="3201" y="662"/>
                  </a:lnTo>
                  <a:lnTo>
                    <a:pt x="3174" y="656"/>
                  </a:lnTo>
                  <a:lnTo>
                    <a:pt x="3147" y="653"/>
                  </a:lnTo>
                  <a:lnTo>
                    <a:pt x="3122" y="651"/>
                  </a:lnTo>
                  <a:lnTo>
                    <a:pt x="3096" y="651"/>
                  </a:lnTo>
                  <a:lnTo>
                    <a:pt x="3070" y="651"/>
                  </a:lnTo>
                  <a:lnTo>
                    <a:pt x="3045" y="652"/>
                  </a:lnTo>
                  <a:lnTo>
                    <a:pt x="3020" y="654"/>
                  </a:lnTo>
                  <a:lnTo>
                    <a:pt x="2972" y="660"/>
                  </a:lnTo>
                  <a:lnTo>
                    <a:pt x="2924" y="666"/>
                  </a:lnTo>
                  <a:lnTo>
                    <a:pt x="2877" y="674"/>
                  </a:lnTo>
                  <a:lnTo>
                    <a:pt x="2829" y="680"/>
                  </a:lnTo>
                  <a:lnTo>
                    <a:pt x="2805" y="682"/>
                  </a:lnTo>
                  <a:lnTo>
                    <a:pt x="2780" y="683"/>
                  </a:lnTo>
                  <a:lnTo>
                    <a:pt x="2756" y="684"/>
                  </a:lnTo>
                  <a:lnTo>
                    <a:pt x="2731" y="684"/>
                  </a:lnTo>
                  <a:lnTo>
                    <a:pt x="2706" y="682"/>
                  </a:lnTo>
                  <a:lnTo>
                    <a:pt x="2680" y="680"/>
                  </a:lnTo>
                  <a:lnTo>
                    <a:pt x="2655" y="675"/>
                  </a:lnTo>
                  <a:lnTo>
                    <a:pt x="2629" y="669"/>
                  </a:lnTo>
                  <a:lnTo>
                    <a:pt x="2620" y="653"/>
                  </a:lnTo>
                  <a:lnTo>
                    <a:pt x="2613" y="636"/>
                  </a:lnTo>
                  <a:lnTo>
                    <a:pt x="2609" y="617"/>
                  </a:lnTo>
                  <a:lnTo>
                    <a:pt x="2605" y="599"/>
                  </a:lnTo>
                  <a:lnTo>
                    <a:pt x="2604" y="579"/>
                  </a:lnTo>
                  <a:lnTo>
                    <a:pt x="2604" y="559"/>
                  </a:lnTo>
                  <a:lnTo>
                    <a:pt x="2605" y="538"/>
                  </a:lnTo>
                  <a:lnTo>
                    <a:pt x="2607" y="517"/>
                  </a:lnTo>
                  <a:lnTo>
                    <a:pt x="2611" y="496"/>
                  </a:lnTo>
                  <a:lnTo>
                    <a:pt x="2615" y="474"/>
                  </a:lnTo>
                  <a:lnTo>
                    <a:pt x="2621" y="453"/>
                  </a:lnTo>
                  <a:lnTo>
                    <a:pt x="2626" y="432"/>
                  </a:lnTo>
                  <a:lnTo>
                    <a:pt x="2640" y="389"/>
                  </a:lnTo>
                  <a:lnTo>
                    <a:pt x="2653" y="350"/>
                  </a:lnTo>
                  <a:lnTo>
                    <a:pt x="2666" y="312"/>
                  </a:lnTo>
                  <a:lnTo>
                    <a:pt x="2678" y="278"/>
                  </a:lnTo>
                  <a:lnTo>
                    <a:pt x="2683" y="262"/>
                  </a:lnTo>
                  <a:lnTo>
                    <a:pt x="2687" y="248"/>
                  </a:lnTo>
                  <a:lnTo>
                    <a:pt x="2689" y="235"/>
                  </a:lnTo>
                  <a:lnTo>
                    <a:pt x="2692" y="224"/>
                  </a:lnTo>
                  <a:lnTo>
                    <a:pt x="2693" y="214"/>
                  </a:lnTo>
                  <a:lnTo>
                    <a:pt x="2692" y="206"/>
                  </a:lnTo>
                  <a:lnTo>
                    <a:pt x="2689" y="199"/>
                  </a:lnTo>
                  <a:lnTo>
                    <a:pt x="2685" y="195"/>
                  </a:lnTo>
                  <a:lnTo>
                    <a:pt x="2679" y="193"/>
                  </a:lnTo>
                  <a:lnTo>
                    <a:pt x="2671" y="193"/>
                  </a:lnTo>
                  <a:lnTo>
                    <a:pt x="2662" y="194"/>
                  </a:lnTo>
                  <a:lnTo>
                    <a:pt x="2650" y="198"/>
                  </a:lnTo>
                  <a:lnTo>
                    <a:pt x="2632" y="206"/>
                  </a:lnTo>
                  <a:lnTo>
                    <a:pt x="2613" y="215"/>
                  </a:lnTo>
                  <a:lnTo>
                    <a:pt x="2594" y="226"/>
                  </a:lnTo>
                  <a:lnTo>
                    <a:pt x="2575" y="237"/>
                  </a:lnTo>
                  <a:lnTo>
                    <a:pt x="2556" y="250"/>
                  </a:lnTo>
                  <a:lnTo>
                    <a:pt x="2537" y="263"/>
                  </a:lnTo>
                  <a:lnTo>
                    <a:pt x="2518" y="278"/>
                  </a:lnTo>
                  <a:lnTo>
                    <a:pt x="2501" y="294"/>
                  </a:lnTo>
                  <a:lnTo>
                    <a:pt x="2484" y="309"/>
                  </a:lnTo>
                  <a:lnTo>
                    <a:pt x="2469" y="325"/>
                  </a:lnTo>
                  <a:lnTo>
                    <a:pt x="2456" y="342"/>
                  </a:lnTo>
                  <a:lnTo>
                    <a:pt x="2445" y="358"/>
                  </a:lnTo>
                  <a:lnTo>
                    <a:pt x="2440" y="367"/>
                  </a:lnTo>
                  <a:lnTo>
                    <a:pt x="2437" y="376"/>
                  </a:lnTo>
                  <a:lnTo>
                    <a:pt x="2432" y="383"/>
                  </a:lnTo>
                  <a:lnTo>
                    <a:pt x="2430" y="392"/>
                  </a:lnTo>
                  <a:lnTo>
                    <a:pt x="2428" y="400"/>
                  </a:lnTo>
                  <a:lnTo>
                    <a:pt x="2427" y="409"/>
                  </a:lnTo>
                  <a:lnTo>
                    <a:pt x="2427" y="417"/>
                  </a:lnTo>
                  <a:lnTo>
                    <a:pt x="2427" y="426"/>
                  </a:lnTo>
                  <a:lnTo>
                    <a:pt x="2429" y="440"/>
                  </a:lnTo>
                  <a:lnTo>
                    <a:pt x="2433" y="454"/>
                  </a:lnTo>
                  <a:lnTo>
                    <a:pt x="2439" y="470"/>
                  </a:lnTo>
                  <a:lnTo>
                    <a:pt x="2447" y="486"/>
                  </a:lnTo>
                  <a:lnTo>
                    <a:pt x="2465" y="519"/>
                  </a:lnTo>
                  <a:lnTo>
                    <a:pt x="2486" y="554"/>
                  </a:lnTo>
                  <a:lnTo>
                    <a:pt x="2506" y="588"/>
                  </a:lnTo>
                  <a:lnTo>
                    <a:pt x="2524" y="621"/>
                  </a:lnTo>
                  <a:lnTo>
                    <a:pt x="2531" y="637"/>
                  </a:lnTo>
                  <a:lnTo>
                    <a:pt x="2537" y="652"/>
                  </a:lnTo>
                  <a:lnTo>
                    <a:pt x="2540" y="666"/>
                  </a:lnTo>
                  <a:lnTo>
                    <a:pt x="2542" y="680"/>
                  </a:lnTo>
                  <a:lnTo>
                    <a:pt x="2519" y="686"/>
                  </a:lnTo>
                  <a:lnTo>
                    <a:pt x="2494" y="692"/>
                  </a:lnTo>
                  <a:lnTo>
                    <a:pt x="2470" y="697"/>
                  </a:lnTo>
                  <a:lnTo>
                    <a:pt x="2447" y="700"/>
                  </a:lnTo>
                  <a:lnTo>
                    <a:pt x="2423" y="703"/>
                  </a:lnTo>
                  <a:lnTo>
                    <a:pt x="2400" y="706"/>
                  </a:lnTo>
                  <a:lnTo>
                    <a:pt x="2375" y="707"/>
                  </a:lnTo>
                  <a:lnTo>
                    <a:pt x="2350" y="708"/>
                  </a:lnTo>
                  <a:lnTo>
                    <a:pt x="2295" y="711"/>
                  </a:lnTo>
                  <a:lnTo>
                    <a:pt x="2246" y="715"/>
                  </a:lnTo>
                  <a:lnTo>
                    <a:pt x="2201" y="717"/>
                  </a:lnTo>
                  <a:lnTo>
                    <a:pt x="2160" y="718"/>
                  </a:lnTo>
                  <a:lnTo>
                    <a:pt x="2119" y="720"/>
                  </a:lnTo>
                  <a:lnTo>
                    <a:pt x="2079" y="721"/>
                  </a:lnTo>
                  <a:lnTo>
                    <a:pt x="2037" y="721"/>
                  </a:lnTo>
                  <a:lnTo>
                    <a:pt x="1993" y="722"/>
                  </a:lnTo>
                  <a:lnTo>
                    <a:pt x="1945" y="722"/>
                  </a:lnTo>
                  <a:lnTo>
                    <a:pt x="1890" y="721"/>
                  </a:lnTo>
                  <a:lnTo>
                    <a:pt x="1829" y="721"/>
                  </a:lnTo>
                  <a:lnTo>
                    <a:pt x="1759" y="720"/>
                  </a:lnTo>
                  <a:lnTo>
                    <a:pt x="1679" y="719"/>
                  </a:lnTo>
                  <a:lnTo>
                    <a:pt x="1588" y="717"/>
                  </a:lnTo>
                  <a:lnTo>
                    <a:pt x="1484" y="715"/>
                  </a:lnTo>
                  <a:lnTo>
                    <a:pt x="1365" y="712"/>
                  </a:lnTo>
                  <a:lnTo>
                    <a:pt x="1310" y="711"/>
                  </a:lnTo>
                  <a:lnTo>
                    <a:pt x="1238" y="706"/>
                  </a:lnTo>
                  <a:lnTo>
                    <a:pt x="1197" y="702"/>
                  </a:lnTo>
                  <a:lnTo>
                    <a:pt x="1155" y="697"/>
                  </a:lnTo>
                  <a:lnTo>
                    <a:pt x="1110" y="690"/>
                  </a:lnTo>
                  <a:lnTo>
                    <a:pt x="1063" y="681"/>
                  </a:lnTo>
                  <a:lnTo>
                    <a:pt x="1016" y="671"/>
                  </a:lnTo>
                  <a:lnTo>
                    <a:pt x="967" y="657"/>
                  </a:lnTo>
                  <a:lnTo>
                    <a:pt x="944" y="651"/>
                  </a:lnTo>
                  <a:lnTo>
                    <a:pt x="920" y="643"/>
                  </a:lnTo>
                  <a:lnTo>
                    <a:pt x="897" y="634"/>
                  </a:lnTo>
                  <a:lnTo>
                    <a:pt x="873" y="625"/>
                  </a:lnTo>
                  <a:lnTo>
                    <a:pt x="851" y="616"/>
                  </a:lnTo>
                  <a:lnTo>
                    <a:pt x="827" y="605"/>
                  </a:lnTo>
                  <a:lnTo>
                    <a:pt x="805" y="593"/>
                  </a:lnTo>
                  <a:lnTo>
                    <a:pt x="783" y="581"/>
                  </a:lnTo>
                  <a:lnTo>
                    <a:pt x="762" y="569"/>
                  </a:lnTo>
                  <a:lnTo>
                    <a:pt x="742" y="555"/>
                  </a:lnTo>
                  <a:lnTo>
                    <a:pt x="722" y="541"/>
                  </a:lnTo>
                  <a:lnTo>
                    <a:pt x="702" y="526"/>
                  </a:lnTo>
                  <a:lnTo>
                    <a:pt x="649" y="479"/>
                  </a:lnTo>
                  <a:lnTo>
                    <a:pt x="594" y="431"/>
                  </a:lnTo>
                  <a:lnTo>
                    <a:pt x="539" y="381"/>
                  </a:lnTo>
                  <a:lnTo>
                    <a:pt x="484" y="332"/>
                  </a:lnTo>
                  <a:lnTo>
                    <a:pt x="430" y="282"/>
                  </a:lnTo>
                  <a:lnTo>
                    <a:pt x="377" y="234"/>
                  </a:lnTo>
                  <a:lnTo>
                    <a:pt x="325" y="188"/>
                  </a:lnTo>
                  <a:lnTo>
                    <a:pt x="276" y="145"/>
                  </a:lnTo>
                  <a:lnTo>
                    <a:pt x="229" y="106"/>
                  </a:lnTo>
                  <a:lnTo>
                    <a:pt x="185" y="71"/>
                  </a:lnTo>
                  <a:lnTo>
                    <a:pt x="164" y="57"/>
                  </a:lnTo>
                  <a:lnTo>
                    <a:pt x="143" y="43"/>
                  </a:lnTo>
                  <a:lnTo>
                    <a:pt x="124" y="31"/>
                  </a:lnTo>
                  <a:lnTo>
                    <a:pt x="106" y="21"/>
                  </a:lnTo>
                  <a:lnTo>
                    <a:pt x="90" y="13"/>
                  </a:lnTo>
                  <a:lnTo>
                    <a:pt x="74" y="6"/>
                  </a:lnTo>
                  <a:lnTo>
                    <a:pt x="59" y="2"/>
                  </a:lnTo>
                  <a:lnTo>
                    <a:pt x="46" y="0"/>
                  </a:lnTo>
                  <a:lnTo>
                    <a:pt x="33" y="0"/>
                  </a:lnTo>
                  <a:lnTo>
                    <a:pt x="22" y="2"/>
                  </a:lnTo>
                  <a:lnTo>
                    <a:pt x="13" y="7"/>
                  </a:lnTo>
                  <a:lnTo>
                    <a:pt x="5" y="14"/>
                  </a:lnTo>
                  <a:lnTo>
                    <a:pt x="1" y="21"/>
                  </a:lnTo>
                  <a:lnTo>
                    <a:pt x="0" y="29"/>
                  </a:lnTo>
                  <a:lnTo>
                    <a:pt x="2" y="37"/>
                  </a:lnTo>
                  <a:lnTo>
                    <a:pt x="6" y="47"/>
                  </a:lnTo>
                  <a:lnTo>
                    <a:pt x="12" y="57"/>
                  </a:lnTo>
                  <a:lnTo>
                    <a:pt x="21" y="68"/>
                  </a:lnTo>
                  <a:lnTo>
                    <a:pt x="32" y="80"/>
                  </a:lnTo>
                  <a:lnTo>
                    <a:pt x="45" y="94"/>
                  </a:lnTo>
                  <a:lnTo>
                    <a:pt x="76" y="123"/>
                  </a:lnTo>
                  <a:lnTo>
                    <a:pt x="113" y="154"/>
                  </a:lnTo>
                  <a:lnTo>
                    <a:pt x="157" y="189"/>
                  </a:lnTo>
                  <a:lnTo>
                    <a:pt x="205" y="227"/>
                  </a:lnTo>
                  <a:lnTo>
                    <a:pt x="312" y="307"/>
                  </a:lnTo>
                  <a:lnTo>
                    <a:pt x="427" y="395"/>
                  </a:lnTo>
                  <a:lnTo>
                    <a:pt x="487" y="440"/>
                  </a:lnTo>
                  <a:lnTo>
                    <a:pt x="545" y="486"/>
                  </a:lnTo>
                  <a:lnTo>
                    <a:pt x="603" y="532"/>
                  </a:lnTo>
                  <a:lnTo>
                    <a:pt x="656" y="579"/>
                  </a:lnTo>
                  <a:lnTo>
                    <a:pt x="678" y="596"/>
                  </a:lnTo>
                  <a:lnTo>
                    <a:pt x="699" y="612"/>
                  </a:lnTo>
                  <a:lnTo>
                    <a:pt x="722" y="628"/>
                  </a:lnTo>
                  <a:lnTo>
                    <a:pt x="745" y="643"/>
                  </a:lnTo>
                  <a:lnTo>
                    <a:pt x="768" y="656"/>
                  </a:lnTo>
                  <a:lnTo>
                    <a:pt x="791" y="669"/>
                  </a:lnTo>
                  <a:lnTo>
                    <a:pt x="816" y="680"/>
                  </a:lnTo>
                  <a:lnTo>
                    <a:pt x="841" y="691"/>
                  </a:lnTo>
                  <a:lnTo>
                    <a:pt x="864" y="701"/>
                  </a:lnTo>
                  <a:lnTo>
                    <a:pt x="890" y="710"/>
                  </a:lnTo>
                  <a:lnTo>
                    <a:pt x="915" y="718"/>
                  </a:lnTo>
                  <a:lnTo>
                    <a:pt x="939" y="726"/>
                  </a:lnTo>
                  <a:lnTo>
                    <a:pt x="990" y="739"/>
                  </a:lnTo>
                  <a:lnTo>
                    <a:pt x="1040" y="750"/>
                  </a:lnTo>
                  <a:lnTo>
                    <a:pt x="1090" y="761"/>
                  </a:lnTo>
                  <a:lnTo>
                    <a:pt x="1138" y="767"/>
                  </a:lnTo>
                  <a:lnTo>
                    <a:pt x="1185" y="774"/>
                  </a:lnTo>
                  <a:lnTo>
                    <a:pt x="1230" y="780"/>
                  </a:lnTo>
                  <a:lnTo>
                    <a:pt x="1313" y="787"/>
                  </a:lnTo>
                  <a:lnTo>
                    <a:pt x="1384" y="796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21" name="Freeform 67"/>
            <p:cNvSpPr>
              <a:spLocks/>
            </p:cNvSpPr>
            <p:nvPr/>
          </p:nvSpPr>
          <p:spPr bwMode="auto">
            <a:xfrm>
              <a:off x="3879" y="2821"/>
              <a:ext cx="71" cy="25"/>
            </a:xfrm>
            <a:custGeom>
              <a:avLst/>
              <a:gdLst>
                <a:gd name="T0" fmla="*/ 182 w 284"/>
                <a:gd name="T1" fmla="*/ 92 h 103"/>
                <a:gd name="T2" fmla="*/ 170 w 284"/>
                <a:gd name="T3" fmla="*/ 92 h 103"/>
                <a:gd name="T4" fmla="*/ 157 w 284"/>
                <a:gd name="T5" fmla="*/ 92 h 103"/>
                <a:gd name="T6" fmla="*/ 144 w 284"/>
                <a:gd name="T7" fmla="*/ 94 h 103"/>
                <a:gd name="T8" fmla="*/ 129 w 284"/>
                <a:gd name="T9" fmla="*/ 95 h 103"/>
                <a:gd name="T10" fmla="*/ 101 w 284"/>
                <a:gd name="T11" fmla="*/ 98 h 103"/>
                <a:gd name="T12" fmla="*/ 73 w 284"/>
                <a:gd name="T13" fmla="*/ 101 h 103"/>
                <a:gd name="T14" fmla="*/ 60 w 284"/>
                <a:gd name="T15" fmla="*/ 103 h 103"/>
                <a:gd name="T16" fmla="*/ 47 w 284"/>
                <a:gd name="T17" fmla="*/ 103 h 103"/>
                <a:gd name="T18" fmla="*/ 36 w 284"/>
                <a:gd name="T19" fmla="*/ 101 h 103"/>
                <a:gd name="T20" fmla="*/ 26 w 284"/>
                <a:gd name="T21" fmla="*/ 99 h 103"/>
                <a:gd name="T22" fmla="*/ 21 w 284"/>
                <a:gd name="T23" fmla="*/ 97 h 103"/>
                <a:gd name="T24" fmla="*/ 18 w 284"/>
                <a:gd name="T25" fmla="*/ 95 h 103"/>
                <a:gd name="T26" fmla="*/ 14 w 284"/>
                <a:gd name="T27" fmla="*/ 92 h 103"/>
                <a:gd name="T28" fmla="*/ 10 w 284"/>
                <a:gd name="T29" fmla="*/ 89 h 103"/>
                <a:gd name="T30" fmla="*/ 8 w 284"/>
                <a:gd name="T31" fmla="*/ 86 h 103"/>
                <a:gd name="T32" fmla="*/ 6 w 284"/>
                <a:gd name="T33" fmla="*/ 81 h 103"/>
                <a:gd name="T34" fmla="*/ 3 w 284"/>
                <a:gd name="T35" fmla="*/ 77 h 103"/>
                <a:gd name="T36" fmla="*/ 2 w 284"/>
                <a:gd name="T37" fmla="*/ 72 h 103"/>
                <a:gd name="T38" fmla="*/ 1 w 284"/>
                <a:gd name="T39" fmla="*/ 61 h 103"/>
                <a:gd name="T40" fmla="*/ 0 w 284"/>
                <a:gd name="T41" fmla="*/ 51 h 103"/>
                <a:gd name="T42" fmla="*/ 1 w 284"/>
                <a:gd name="T43" fmla="*/ 42 h 103"/>
                <a:gd name="T44" fmla="*/ 3 w 284"/>
                <a:gd name="T45" fmla="*/ 33 h 103"/>
                <a:gd name="T46" fmla="*/ 6 w 284"/>
                <a:gd name="T47" fmla="*/ 26 h 103"/>
                <a:gd name="T48" fmla="*/ 10 w 284"/>
                <a:gd name="T49" fmla="*/ 21 h 103"/>
                <a:gd name="T50" fmla="*/ 15 w 284"/>
                <a:gd name="T51" fmla="*/ 15 h 103"/>
                <a:gd name="T52" fmla="*/ 21 w 284"/>
                <a:gd name="T53" fmla="*/ 10 h 103"/>
                <a:gd name="T54" fmla="*/ 28 w 284"/>
                <a:gd name="T55" fmla="*/ 7 h 103"/>
                <a:gd name="T56" fmla="*/ 35 w 284"/>
                <a:gd name="T57" fmla="*/ 5 h 103"/>
                <a:gd name="T58" fmla="*/ 44 w 284"/>
                <a:gd name="T59" fmla="*/ 3 h 103"/>
                <a:gd name="T60" fmla="*/ 53 w 284"/>
                <a:gd name="T61" fmla="*/ 1 h 103"/>
                <a:gd name="T62" fmla="*/ 72 w 284"/>
                <a:gd name="T63" fmla="*/ 0 h 103"/>
                <a:gd name="T64" fmla="*/ 93 w 284"/>
                <a:gd name="T65" fmla="*/ 1 h 103"/>
                <a:gd name="T66" fmla="*/ 117 w 284"/>
                <a:gd name="T67" fmla="*/ 6 h 103"/>
                <a:gd name="T68" fmla="*/ 140 w 284"/>
                <a:gd name="T69" fmla="*/ 10 h 103"/>
                <a:gd name="T70" fmla="*/ 165 w 284"/>
                <a:gd name="T71" fmla="*/ 17 h 103"/>
                <a:gd name="T72" fmla="*/ 190 w 284"/>
                <a:gd name="T73" fmla="*/ 24 h 103"/>
                <a:gd name="T74" fmla="*/ 239 w 284"/>
                <a:gd name="T75" fmla="*/ 40 h 103"/>
                <a:gd name="T76" fmla="*/ 284 w 284"/>
                <a:gd name="T77" fmla="*/ 55 h 103"/>
                <a:gd name="T78" fmla="*/ 282 w 284"/>
                <a:gd name="T79" fmla="*/ 65 h 103"/>
                <a:gd name="T80" fmla="*/ 280 w 284"/>
                <a:gd name="T81" fmla="*/ 78 h 103"/>
                <a:gd name="T82" fmla="*/ 277 w 284"/>
                <a:gd name="T83" fmla="*/ 89 h 103"/>
                <a:gd name="T84" fmla="*/ 275 w 284"/>
                <a:gd name="T85" fmla="*/ 99 h 103"/>
                <a:gd name="T86" fmla="*/ 266 w 284"/>
                <a:gd name="T87" fmla="*/ 100 h 103"/>
                <a:gd name="T88" fmla="*/ 255 w 284"/>
                <a:gd name="T89" fmla="*/ 99 h 103"/>
                <a:gd name="T90" fmla="*/ 243 w 284"/>
                <a:gd name="T91" fmla="*/ 98 h 103"/>
                <a:gd name="T92" fmla="*/ 228 w 284"/>
                <a:gd name="T93" fmla="*/ 96 h 103"/>
                <a:gd name="T94" fmla="*/ 214 w 284"/>
                <a:gd name="T95" fmla="*/ 95 h 103"/>
                <a:gd name="T96" fmla="*/ 201 w 284"/>
                <a:gd name="T97" fmla="*/ 94 h 103"/>
                <a:gd name="T98" fmla="*/ 190 w 284"/>
                <a:gd name="T99" fmla="*/ 92 h 103"/>
                <a:gd name="T100" fmla="*/ 182 w 284"/>
                <a:gd name="T101" fmla="*/ 92 h 1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103"/>
                <a:gd name="T155" fmla="*/ 284 w 284"/>
                <a:gd name="T156" fmla="*/ 103 h 1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103">
                  <a:moveTo>
                    <a:pt x="182" y="92"/>
                  </a:moveTo>
                  <a:lnTo>
                    <a:pt x="170" y="92"/>
                  </a:lnTo>
                  <a:lnTo>
                    <a:pt x="157" y="92"/>
                  </a:lnTo>
                  <a:lnTo>
                    <a:pt x="144" y="94"/>
                  </a:lnTo>
                  <a:lnTo>
                    <a:pt x="129" y="95"/>
                  </a:lnTo>
                  <a:lnTo>
                    <a:pt x="101" y="98"/>
                  </a:lnTo>
                  <a:lnTo>
                    <a:pt x="73" y="101"/>
                  </a:lnTo>
                  <a:lnTo>
                    <a:pt x="60" y="103"/>
                  </a:lnTo>
                  <a:lnTo>
                    <a:pt x="47" y="103"/>
                  </a:lnTo>
                  <a:lnTo>
                    <a:pt x="36" y="101"/>
                  </a:lnTo>
                  <a:lnTo>
                    <a:pt x="26" y="99"/>
                  </a:lnTo>
                  <a:lnTo>
                    <a:pt x="21" y="97"/>
                  </a:lnTo>
                  <a:lnTo>
                    <a:pt x="18" y="95"/>
                  </a:lnTo>
                  <a:lnTo>
                    <a:pt x="14" y="92"/>
                  </a:lnTo>
                  <a:lnTo>
                    <a:pt x="10" y="89"/>
                  </a:lnTo>
                  <a:lnTo>
                    <a:pt x="8" y="86"/>
                  </a:lnTo>
                  <a:lnTo>
                    <a:pt x="6" y="81"/>
                  </a:lnTo>
                  <a:lnTo>
                    <a:pt x="3" y="77"/>
                  </a:lnTo>
                  <a:lnTo>
                    <a:pt x="2" y="72"/>
                  </a:lnTo>
                  <a:lnTo>
                    <a:pt x="1" y="61"/>
                  </a:lnTo>
                  <a:lnTo>
                    <a:pt x="0" y="51"/>
                  </a:lnTo>
                  <a:lnTo>
                    <a:pt x="1" y="42"/>
                  </a:lnTo>
                  <a:lnTo>
                    <a:pt x="3" y="33"/>
                  </a:lnTo>
                  <a:lnTo>
                    <a:pt x="6" y="26"/>
                  </a:lnTo>
                  <a:lnTo>
                    <a:pt x="10" y="21"/>
                  </a:lnTo>
                  <a:lnTo>
                    <a:pt x="15" y="15"/>
                  </a:lnTo>
                  <a:lnTo>
                    <a:pt x="21" y="10"/>
                  </a:lnTo>
                  <a:lnTo>
                    <a:pt x="28" y="7"/>
                  </a:lnTo>
                  <a:lnTo>
                    <a:pt x="35" y="5"/>
                  </a:lnTo>
                  <a:lnTo>
                    <a:pt x="44" y="3"/>
                  </a:lnTo>
                  <a:lnTo>
                    <a:pt x="53" y="1"/>
                  </a:lnTo>
                  <a:lnTo>
                    <a:pt x="72" y="0"/>
                  </a:lnTo>
                  <a:lnTo>
                    <a:pt x="93" y="1"/>
                  </a:lnTo>
                  <a:lnTo>
                    <a:pt x="117" y="6"/>
                  </a:lnTo>
                  <a:lnTo>
                    <a:pt x="140" y="10"/>
                  </a:lnTo>
                  <a:lnTo>
                    <a:pt x="165" y="17"/>
                  </a:lnTo>
                  <a:lnTo>
                    <a:pt x="190" y="24"/>
                  </a:lnTo>
                  <a:lnTo>
                    <a:pt x="239" y="40"/>
                  </a:lnTo>
                  <a:lnTo>
                    <a:pt x="284" y="55"/>
                  </a:lnTo>
                  <a:lnTo>
                    <a:pt x="282" y="65"/>
                  </a:lnTo>
                  <a:lnTo>
                    <a:pt x="280" y="78"/>
                  </a:lnTo>
                  <a:lnTo>
                    <a:pt x="277" y="89"/>
                  </a:lnTo>
                  <a:lnTo>
                    <a:pt x="275" y="99"/>
                  </a:lnTo>
                  <a:lnTo>
                    <a:pt x="266" y="100"/>
                  </a:lnTo>
                  <a:lnTo>
                    <a:pt x="255" y="99"/>
                  </a:lnTo>
                  <a:lnTo>
                    <a:pt x="243" y="98"/>
                  </a:lnTo>
                  <a:lnTo>
                    <a:pt x="228" y="96"/>
                  </a:lnTo>
                  <a:lnTo>
                    <a:pt x="214" y="95"/>
                  </a:lnTo>
                  <a:lnTo>
                    <a:pt x="201" y="94"/>
                  </a:lnTo>
                  <a:lnTo>
                    <a:pt x="190" y="92"/>
                  </a:lnTo>
                  <a:lnTo>
                    <a:pt x="182" y="92"/>
                  </a:lnTo>
                  <a:close/>
                </a:path>
              </a:pathLst>
            </a:custGeom>
            <a:solidFill>
              <a:srgbClr val="BC83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22" name="Freeform 68"/>
            <p:cNvSpPr>
              <a:spLocks/>
            </p:cNvSpPr>
            <p:nvPr/>
          </p:nvSpPr>
          <p:spPr bwMode="auto">
            <a:xfrm>
              <a:off x="3879" y="2821"/>
              <a:ext cx="71" cy="25"/>
            </a:xfrm>
            <a:custGeom>
              <a:avLst/>
              <a:gdLst>
                <a:gd name="T0" fmla="*/ 182 w 284"/>
                <a:gd name="T1" fmla="*/ 92 h 103"/>
                <a:gd name="T2" fmla="*/ 170 w 284"/>
                <a:gd name="T3" fmla="*/ 92 h 103"/>
                <a:gd name="T4" fmla="*/ 157 w 284"/>
                <a:gd name="T5" fmla="*/ 92 h 103"/>
                <a:gd name="T6" fmla="*/ 144 w 284"/>
                <a:gd name="T7" fmla="*/ 94 h 103"/>
                <a:gd name="T8" fmla="*/ 129 w 284"/>
                <a:gd name="T9" fmla="*/ 95 h 103"/>
                <a:gd name="T10" fmla="*/ 101 w 284"/>
                <a:gd name="T11" fmla="*/ 98 h 103"/>
                <a:gd name="T12" fmla="*/ 73 w 284"/>
                <a:gd name="T13" fmla="*/ 101 h 103"/>
                <a:gd name="T14" fmla="*/ 60 w 284"/>
                <a:gd name="T15" fmla="*/ 103 h 103"/>
                <a:gd name="T16" fmla="*/ 47 w 284"/>
                <a:gd name="T17" fmla="*/ 103 h 103"/>
                <a:gd name="T18" fmla="*/ 36 w 284"/>
                <a:gd name="T19" fmla="*/ 101 h 103"/>
                <a:gd name="T20" fmla="*/ 26 w 284"/>
                <a:gd name="T21" fmla="*/ 99 h 103"/>
                <a:gd name="T22" fmla="*/ 21 w 284"/>
                <a:gd name="T23" fmla="*/ 97 h 103"/>
                <a:gd name="T24" fmla="*/ 18 w 284"/>
                <a:gd name="T25" fmla="*/ 95 h 103"/>
                <a:gd name="T26" fmla="*/ 14 w 284"/>
                <a:gd name="T27" fmla="*/ 92 h 103"/>
                <a:gd name="T28" fmla="*/ 10 w 284"/>
                <a:gd name="T29" fmla="*/ 89 h 103"/>
                <a:gd name="T30" fmla="*/ 8 w 284"/>
                <a:gd name="T31" fmla="*/ 86 h 103"/>
                <a:gd name="T32" fmla="*/ 6 w 284"/>
                <a:gd name="T33" fmla="*/ 81 h 103"/>
                <a:gd name="T34" fmla="*/ 3 w 284"/>
                <a:gd name="T35" fmla="*/ 77 h 103"/>
                <a:gd name="T36" fmla="*/ 2 w 284"/>
                <a:gd name="T37" fmla="*/ 72 h 103"/>
                <a:gd name="T38" fmla="*/ 1 w 284"/>
                <a:gd name="T39" fmla="*/ 61 h 103"/>
                <a:gd name="T40" fmla="*/ 0 w 284"/>
                <a:gd name="T41" fmla="*/ 51 h 103"/>
                <a:gd name="T42" fmla="*/ 1 w 284"/>
                <a:gd name="T43" fmla="*/ 42 h 103"/>
                <a:gd name="T44" fmla="*/ 3 w 284"/>
                <a:gd name="T45" fmla="*/ 33 h 103"/>
                <a:gd name="T46" fmla="*/ 6 w 284"/>
                <a:gd name="T47" fmla="*/ 26 h 103"/>
                <a:gd name="T48" fmla="*/ 10 w 284"/>
                <a:gd name="T49" fmla="*/ 21 h 103"/>
                <a:gd name="T50" fmla="*/ 15 w 284"/>
                <a:gd name="T51" fmla="*/ 15 h 103"/>
                <a:gd name="T52" fmla="*/ 21 w 284"/>
                <a:gd name="T53" fmla="*/ 10 h 103"/>
                <a:gd name="T54" fmla="*/ 28 w 284"/>
                <a:gd name="T55" fmla="*/ 7 h 103"/>
                <a:gd name="T56" fmla="*/ 35 w 284"/>
                <a:gd name="T57" fmla="*/ 5 h 103"/>
                <a:gd name="T58" fmla="*/ 44 w 284"/>
                <a:gd name="T59" fmla="*/ 3 h 103"/>
                <a:gd name="T60" fmla="*/ 53 w 284"/>
                <a:gd name="T61" fmla="*/ 1 h 103"/>
                <a:gd name="T62" fmla="*/ 72 w 284"/>
                <a:gd name="T63" fmla="*/ 0 h 103"/>
                <a:gd name="T64" fmla="*/ 93 w 284"/>
                <a:gd name="T65" fmla="*/ 1 h 103"/>
                <a:gd name="T66" fmla="*/ 117 w 284"/>
                <a:gd name="T67" fmla="*/ 6 h 103"/>
                <a:gd name="T68" fmla="*/ 140 w 284"/>
                <a:gd name="T69" fmla="*/ 10 h 103"/>
                <a:gd name="T70" fmla="*/ 165 w 284"/>
                <a:gd name="T71" fmla="*/ 17 h 103"/>
                <a:gd name="T72" fmla="*/ 190 w 284"/>
                <a:gd name="T73" fmla="*/ 24 h 103"/>
                <a:gd name="T74" fmla="*/ 239 w 284"/>
                <a:gd name="T75" fmla="*/ 40 h 103"/>
                <a:gd name="T76" fmla="*/ 284 w 284"/>
                <a:gd name="T77" fmla="*/ 55 h 103"/>
                <a:gd name="T78" fmla="*/ 282 w 284"/>
                <a:gd name="T79" fmla="*/ 65 h 103"/>
                <a:gd name="T80" fmla="*/ 280 w 284"/>
                <a:gd name="T81" fmla="*/ 78 h 103"/>
                <a:gd name="T82" fmla="*/ 277 w 284"/>
                <a:gd name="T83" fmla="*/ 89 h 103"/>
                <a:gd name="T84" fmla="*/ 275 w 284"/>
                <a:gd name="T85" fmla="*/ 99 h 103"/>
                <a:gd name="T86" fmla="*/ 266 w 284"/>
                <a:gd name="T87" fmla="*/ 100 h 103"/>
                <a:gd name="T88" fmla="*/ 255 w 284"/>
                <a:gd name="T89" fmla="*/ 99 h 103"/>
                <a:gd name="T90" fmla="*/ 243 w 284"/>
                <a:gd name="T91" fmla="*/ 98 h 103"/>
                <a:gd name="T92" fmla="*/ 228 w 284"/>
                <a:gd name="T93" fmla="*/ 96 h 103"/>
                <a:gd name="T94" fmla="*/ 214 w 284"/>
                <a:gd name="T95" fmla="*/ 95 h 103"/>
                <a:gd name="T96" fmla="*/ 201 w 284"/>
                <a:gd name="T97" fmla="*/ 94 h 103"/>
                <a:gd name="T98" fmla="*/ 190 w 284"/>
                <a:gd name="T99" fmla="*/ 92 h 103"/>
                <a:gd name="T100" fmla="*/ 182 w 284"/>
                <a:gd name="T101" fmla="*/ 92 h 1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103"/>
                <a:gd name="T155" fmla="*/ 284 w 284"/>
                <a:gd name="T156" fmla="*/ 103 h 1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103">
                  <a:moveTo>
                    <a:pt x="182" y="92"/>
                  </a:moveTo>
                  <a:lnTo>
                    <a:pt x="170" y="92"/>
                  </a:lnTo>
                  <a:lnTo>
                    <a:pt x="157" y="92"/>
                  </a:lnTo>
                  <a:lnTo>
                    <a:pt x="144" y="94"/>
                  </a:lnTo>
                  <a:lnTo>
                    <a:pt x="129" y="95"/>
                  </a:lnTo>
                  <a:lnTo>
                    <a:pt x="101" y="98"/>
                  </a:lnTo>
                  <a:lnTo>
                    <a:pt x="73" y="101"/>
                  </a:lnTo>
                  <a:lnTo>
                    <a:pt x="60" y="103"/>
                  </a:lnTo>
                  <a:lnTo>
                    <a:pt x="47" y="103"/>
                  </a:lnTo>
                  <a:lnTo>
                    <a:pt x="36" y="101"/>
                  </a:lnTo>
                  <a:lnTo>
                    <a:pt x="26" y="99"/>
                  </a:lnTo>
                  <a:lnTo>
                    <a:pt x="21" y="97"/>
                  </a:lnTo>
                  <a:lnTo>
                    <a:pt x="18" y="95"/>
                  </a:lnTo>
                  <a:lnTo>
                    <a:pt x="14" y="92"/>
                  </a:lnTo>
                  <a:lnTo>
                    <a:pt x="10" y="89"/>
                  </a:lnTo>
                  <a:lnTo>
                    <a:pt x="8" y="86"/>
                  </a:lnTo>
                  <a:lnTo>
                    <a:pt x="6" y="81"/>
                  </a:lnTo>
                  <a:lnTo>
                    <a:pt x="3" y="77"/>
                  </a:lnTo>
                  <a:lnTo>
                    <a:pt x="2" y="72"/>
                  </a:lnTo>
                  <a:lnTo>
                    <a:pt x="1" y="61"/>
                  </a:lnTo>
                  <a:lnTo>
                    <a:pt x="0" y="51"/>
                  </a:lnTo>
                  <a:lnTo>
                    <a:pt x="1" y="42"/>
                  </a:lnTo>
                  <a:lnTo>
                    <a:pt x="3" y="33"/>
                  </a:lnTo>
                  <a:lnTo>
                    <a:pt x="6" y="26"/>
                  </a:lnTo>
                  <a:lnTo>
                    <a:pt x="10" y="21"/>
                  </a:lnTo>
                  <a:lnTo>
                    <a:pt x="15" y="15"/>
                  </a:lnTo>
                  <a:lnTo>
                    <a:pt x="21" y="10"/>
                  </a:lnTo>
                  <a:lnTo>
                    <a:pt x="28" y="7"/>
                  </a:lnTo>
                  <a:lnTo>
                    <a:pt x="35" y="5"/>
                  </a:lnTo>
                  <a:lnTo>
                    <a:pt x="44" y="3"/>
                  </a:lnTo>
                  <a:lnTo>
                    <a:pt x="53" y="1"/>
                  </a:lnTo>
                  <a:lnTo>
                    <a:pt x="72" y="0"/>
                  </a:lnTo>
                  <a:lnTo>
                    <a:pt x="93" y="1"/>
                  </a:lnTo>
                  <a:lnTo>
                    <a:pt x="117" y="6"/>
                  </a:lnTo>
                  <a:lnTo>
                    <a:pt x="140" y="10"/>
                  </a:lnTo>
                  <a:lnTo>
                    <a:pt x="165" y="17"/>
                  </a:lnTo>
                  <a:lnTo>
                    <a:pt x="190" y="24"/>
                  </a:lnTo>
                  <a:lnTo>
                    <a:pt x="239" y="40"/>
                  </a:lnTo>
                  <a:lnTo>
                    <a:pt x="284" y="55"/>
                  </a:lnTo>
                  <a:lnTo>
                    <a:pt x="282" y="65"/>
                  </a:lnTo>
                  <a:lnTo>
                    <a:pt x="280" y="78"/>
                  </a:lnTo>
                  <a:lnTo>
                    <a:pt x="277" y="89"/>
                  </a:lnTo>
                  <a:lnTo>
                    <a:pt x="275" y="99"/>
                  </a:lnTo>
                  <a:lnTo>
                    <a:pt x="266" y="100"/>
                  </a:lnTo>
                  <a:lnTo>
                    <a:pt x="255" y="99"/>
                  </a:lnTo>
                  <a:lnTo>
                    <a:pt x="243" y="98"/>
                  </a:lnTo>
                  <a:lnTo>
                    <a:pt x="228" y="96"/>
                  </a:lnTo>
                  <a:lnTo>
                    <a:pt x="214" y="95"/>
                  </a:lnTo>
                  <a:lnTo>
                    <a:pt x="201" y="94"/>
                  </a:lnTo>
                  <a:lnTo>
                    <a:pt x="190" y="92"/>
                  </a:lnTo>
                  <a:lnTo>
                    <a:pt x="182" y="9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23" name="Freeform 69"/>
            <p:cNvSpPr>
              <a:spLocks/>
            </p:cNvSpPr>
            <p:nvPr/>
          </p:nvSpPr>
          <p:spPr bwMode="auto">
            <a:xfrm>
              <a:off x="4033" y="1193"/>
              <a:ext cx="271" cy="1401"/>
            </a:xfrm>
            <a:custGeom>
              <a:avLst/>
              <a:gdLst>
                <a:gd name="T0" fmla="*/ 512 w 1083"/>
                <a:gd name="T1" fmla="*/ 5249 h 5605"/>
                <a:gd name="T2" fmla="*/ 494 w 1083"/>
                <a:gd name="T3" fmla="*/ 5078 h 5605"/>
                <a:gd name="T4" fmla="*/ 451 w 1083"/>
                <a:gd name="T5" fmla="*/ 4951 h 5605"/>
                <a:gd name="T6" fmla="*/ 357 w 1083"/>
                <a:gd name="T7" fmla="*/ 4824 h 5605"/>
                <a:gd name="T8" fmla="*/ 225 w 1083"/>
                <a:gd name="T9" fmla="*/ 4535 h 5605"/>
                <a:gd name="T10" fmla="*/ 164 w 1083"/>
                <a:gd name="T11" fmla="*/ 4223 h 5605"/>
                <a:gd name="T12" fmla="*/ 171 w 1083"/>
                <a:gd name="T13" fmla="*/ 3904 h 5605"/>
                <a:gd name="T14" fmla="*/ 240 w 1083"/>
                <a:gd name="T15" fmla="*/ 3594 h 5605"/>
                <a:gd name="T16" fmla="*/ 364 w 1083"/>
                <a:gd name="T17" fmla="*/ 3311 h 5605"/>
                <a:gd name="T18" fmla="*/ 543 w 1083"/>
                <a:gd name="T19" fmla="*/ 2973 h 5605"/>
                <a:gd name="T20" fmla="*/ 611 w 1083"/>
                <a:gd name="T21" fmla="*/ 2737 h 5605"/>
                <a:gd name="T22" fmla="*/ 625 w 1083"/>
                <a:gd name="T23" fmla="*/ 1925 h 5605"/>
                <a:gd name="T24" fmla="*/ 632 w 1083"/>
                <a:gd name="T25" fmla="*/ 932 h 5605"/>
                <a:gd name="T26" fmla="*/ 621 w 1083"/>
                <a:gd name="T27" fmla="*/ 558 h 5605"/>
                <a:gd name="T28" fmla="*/ 591 w 1083"/>
                <a:gd name="T29" fmla="*/ 498 h 5605"/>
                <a:gd name="T30" fmla="*/ 479 w 1083"/>
                <a:gd name="T31" fmla="*/ 428 h 5605"/>
                <a:gd name="T32" fmla="*/ 260 w 1083"/>
                <a:gd name="T33" fmla="*/ 341 h 5605"/>
                <a:gd name="T34" fmla="*/ 59 w 1083"/>
                <a:gd name="T35" fmla="*/ 264 h 5605"/>
                <a:gd name="T36" fmla="*/ 7 w 1083"/>
                <a:gd name="T37" fmla="*/ 217 h 5605"/>
                <a:gd name="T38" fmla="*/ 4 w 1083"/>
                <a:gd name="T39" fmla="*/ 188 h 5605"/>
                <a:gd name="T40" fmla="*/ 44 w 1083"/>
                <a:gd name="T41" fmla="*/ 167 h 5605"/>
                <a:gd name="T42" fmla="*/ 101 w 1083"/>
                <a:gd name="T43" fmla="*/ 159 h 5605"/>
                <a:gd name="T44" fmla="*/ 145 w 1083"/>
                <a:gd name="T45" fmla="*/ 120 h 5605"/>
                <a:gd name="T46" fmla="*/ 187 w 1083"/>
                <a:gd name="T47" fmla="*/ 38 h 5605"/>
                <a:gd name="T48" fmla="*/ 219 w 1083"/>
                <a:gd name="T49" fmla="*/ 73 h 5605"/>
                <a:gd name="T50" fmla="*/ 261 w 1083"/>
                <a:gd name="T51" fmla="*/ 149 h 5605"/>
                <a:gd name="T52" fmla="*/ 326 w 1083"/>
                <a:gd name="T53" fmla="*/ 149 h 5605"/>
                <a:gd name="T54" fmla="*/ 375 w 1083"/>
                <a:gd name="T55" fmla="*/ 107 h 5605"/>
                <a:gd name="T56" fmla="*/ 424 w 1083"/>
                <a:gd name="T57" fmla="*/ 16 h 5605"/>
                <a:gd name="T58" fmla="*/ 442 w 1083"/>
                <a:gd name="T59" fmla="*/ 26 h 5605"/>
                <a:gd name="T60" fmla="*/ 484 w 1083"/>
                <a:gd name="T61" fmla="*/ 132 h 5605"/>
                <a:gd name="T62" fmla="*/ 518 w 1083"/>
                <a:gd name="T63" fmla="*/ 145 h 5605"/>
                <a:gd name="T64" fmla="*/ 585 w 1083"/>
                <a:gd name="T65" fmla="*/ 139 h 5605"/>
                <a:gd name="T66" fmla="*/ 635 w 1083"/>
                <a:gd name="T67" fmla="*/ 45 h 5605"/>
                <a:gd name="T68" fmla="*/ 666 w 1083"/>
                <a:gd name="T69" fmla="*/ 0 h 5605"/>
                <a:gd name="T70" fmla="*/ 685 w 1083"/>
                <a:gd name="T71" fmla="*/ 13 h 5605"/>
                <a:gd name="T72" fmla="*/ 732 w 1083"/>
                <a:gd name="T73" fmla="*/ 130 h 5605"/>
                <a:gd name="T74" fmla="*/ 769 w 1083"/>
                <a:gd name="T75" fmla="*/ 145 h 5605"/>
                <a:gd name="T76" fmla="*/ 840 w 1083"/>
                <a:gd name="T77" fmla="*/ 144 h 5605"/>
                <a:gd name="T78" fmla="*/ 896 w 1083"/>
                <a:gd name="T79" fmla="*/ 53 h 5605"/>
                <a:gd name="T80" fmla="*/ 929 w 1083"/>
                <a:gd name="T81" fmla="*/ 10 h 5605"/>
                <a:gd name="T82" fmla="*/ 947 w 1083"/>
                <a:gd name="T83" fmla="*/ 25 h 5605"/>
                <a:gd name="T84" fmla="*/ 988 w 1083"/>
                <a:gd name="T85" fmla="*/ 148 h 5605"/>
                <a:gd name="T86" fmla="*/ 1019 w 1083"/>
                <a:gd name="T87" fmla="*/ 167 h 5605"/>
                <a:gd name="T88" fmla="*/ 1079 w 1083"/>
                <a:gd name="T89" fmla="*/ 196 h 5605"/>
                <a:gd name="T90" fmla="*/ 1076 w 1083"/>
                <a:gd name="T91" fmla="*/ 251 h 5605"/>
                <a:gd name="T92" fmla="*/ 1023 w 1083"/>
                <a:gd name="T93" fmla="*/ 319 h 5605"/>
                <a:gd name="T94" fmla="*/ 888 w 1083"/>
                <a:gd name="T95" fmla="*/ 390 h 5605"/>
                <a:gd name="T96" fmla="*/ 753 w 1083"/>
                <a:gd name="T97" fmla="*/ 468 h 5605"/>
                <a:gd name="T98" fmla="*/ 696 w 1083"/>
                <a:gd name="T99" fmla="*/ 550 h 5605"/>
                <a:gd name="T100" fmla="*/ 682 w 1083"/>
                <a:gd name="T101" fmla="*/ 809 h 5605"/>
                <a:gd name="T102" fmla="*/ 677 w 1083"/>
                <a:gd name="T103" fmla="*/ 1588 h 5605"/>
                <a:gd name="T104" fmla="*/ 674 w 1083"/>
                <a:gd name="T105" fmla="*/ 2367 h 5605"/>
                <a:gd name="T106" fmla="*/ 709 w 1083"/>
                <a:gd name="T107" fmla="*/ 2913 h 5605"/>
                <a:gd name="T108" fmla="*/ 795 w 1083"/>
                <a:gd name="T109" fmla="*/ 3233 h 5605"/>
                <a:gd name="T110" fmla="*/ 865 w 1083"/>
                <a:gd name="T111" fmla="*/ 3562 h 5605"/>
                <a:gd name="T112" fmla="*/ 885 w 1083"/>
                <a:gd name="T113" fmla="*/ 3941 h 5605"/>
                <a:gd name="T114" fmla="*/ 846 w 1083"/>
                <a:gd name="T115" fmla="*/ 4289 h 5605"/>
                <a:gd name="T116" fmla="*/ 762 w 1083"/>
                <a:gd name="T117" fmla="*/ 4585 h 5605"/>
                <a:gd name="T118" fmla="*/ 640 w 1083"/>
                <a:gd name="T119" fmla="*/ 4876 h 5605"/>
                <a:gd name="T120" fmla="*/ 590 w 1083"/>
                <a:gd name="T121" fmla="*/ 5123 h 5605"/>
                <a:gd name="T122" fmla="*/ 567 w 1083"/>
                <a:gd name="T123" fmla="*/ 5528 h 5605"/>
                <a:gd name="T124" fmla="*/ 517 w 1083"/>
                <a:gd name="T125" fmla="*/ 5588 h 5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3"/>
                <a:gd name="T190" fmla="*/ 0 h 5605"/>
                <a:gd name="T191" fmla="*/ 1083 w 1083"/>
                <a:gd name="T192" fmla="*/ 5605 h 56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3" h="5605">
                  <a:moveTo>
                    <a:pt x="507" y="5582"/>
                  </a:moveTo>
                  <a:lnTo>
                    <a:pt x="508" y="5495"/>
                  </a:lnTo>
                  <a:lnTo>
                    <a:pt x="511" y="5399"/>
                  </a:lnTo>
                  <a:lnTo>
                    <a:pt x="512" y="5350"/>
                  </a:lnTo>
                  <a:lnTo>
                    <a:pt x="512" y="5299"/>
                  </a:lnTo>
                  <a:lnTo>
                    <a:pt x="512" y="5249"/>
                  </a:lnTo>
                  <a:lnTo>
                    <a:pt x="510" y="5198"/>
                  </a:lnTo>
                  <a:lnTo>
                    <a:pt x="508" y="5173"/>
                  </a:lnTo>
                  <a:lnTo>
                    <a:pt x="506" y="5149"/>
                  </a:lnTo>
                  <a:lnTo>
                    <a:pt x="502" y="5125"/>
                  </a:lnTo>
                  <a:lnTo>
                    <a:pt x="499" y="5102"/>
                  </a:lnTo>
                  <a:lnTo>
                    <a:pt x="494" y="5078"/>
                  </a:lnTo>
                  <a:lnTo>
                    <a:pt x="490" y="5056"/>
                  </a:lnTo>
                  <a:lnTo>
                    <a:pt x="483" y="5033"/>
                  </a:lnTo>
                  <a:lnTo>
                    <a:pt x="476" y="5012"/>
                  </a:lnTo>
                  <a:lnTo>
                    <a:pt x="470" y="4991"/>
                  </a:lnTo>
                  <a:lnTo>
                    <a:pt x="461" y="4970"/>
                  </a:lnTo>
                  <a:lnTo>
                    <a:pt x="451" y="4951"/>
                  </a:lnTo>
                  <a:lnTo>
                    <a:pt x="440" y="4932"/>
                  </a:lnTo>
                  <a:lnTo>
                    <a:pt x="429" y="4915"/>
                  </a:lnTo>
                  <a:lnTo>
                    <a:pt x="416" y="4898"/>
                  </a:lnTo>
                  <a:lnTo>
                    <a:pt x="402" y="4883"/>
                  </a:lnTo>
                  <a:lnTo>
                    <a:pt x="387" y="4869"/>
                  </a:lnTo>
                  <a:lnTo>
                    <a:pt x="357" y="4824"/>
                  </a:lnTo>
                  <a:lnTo>
                    <a:pt x="330" y="4778"/>
                  </a:lnTo>
                  <a:lnTo>
                    <a:pt x="305" y="4731"/>
                  </a:lnTo>
                  <a:lnTo>
                    <a:pt x="282" y="4683"/>
                  </a:lnTo>
                  <a:lnTo>
                    <a:pt x="261" y="4635"/>
                  </a:lnTo>
                  <a:lnTo>
                    <a:pt x="242" y="4585"/>
                  </a:lnTo>
                  <a:lnTo>
                    <a:pt x="225" y="4535"/>
                  </a:lnTo>
                  <a:lnTo>
                    <a:pt x="210" y="4484"/>
                  </a:lnTo>
                  <a:lnTo>
                    <a:pt x="197" y="4433"/>
                  </a:lnTo>
                  <a:lnTo>
                    <a:pt x="187" y="4381"/>
                  </a:lnTo>
                  <a:lnTo>
                    <a:pt x="177" y="4328"/>
                  </a:lnTo>
                  <a:lnTo>
                    <a:pt x="170" y="4275"/>
                  </a:lnTo>
                  <a:lnTo>
                    <a:pt x="164" y="4223"/>
                  </a:lnTo>
                  <a:lnTo>
                    <a:pt x="161" y="4169"/>
                  </a:lnTo>
                  <a:lnTo>
                    <a:pt x="160" y="4116"/>
                  </a:lnTo>
                  <a:lnTo>
                    <a:pt x="160" y="4063"/>
                  </a:lnTo>
                  <a:lnTo>
                    <a:pt x="162" y="4009"/>
                  </a:lnTo>
                  <a:lnTo>
                    <a:pt x="165" y="3957"/>
                  </a:lnTo>
                  <a:lnTo>
                    <a:pt x="171" y="3904"/>
                  </a:lnTo>
                  <a:lnTo>
                    <a:pt x="178" y="3851"/>
                  </a:lnTo>
                  <a:lnTo>
                    <a:pt x="187" y="3798"/>
                  </a:lnTo>
                  <a:lnTo>
                    <a:pt x="198" y="3747"/>
                  </a:lnTo>
                  <a:lnTo>
                    <a:pt x="210" y="3695"/>
                  </a:lnTo>
                  <a:lnTo>
                    <a:pt x="224" y="3645"/>
                  </a:lnTo>
                  <a:lnTo>
                    <a:pt x="240" y="3594"/>
                  </a:lnTo>
                  <a:lnTo>
                    <a:pt x="256" y="3545"/>
                  </a:lnTo>
                  <a:lnTo>
                    <a:pt x="274" y="3496"/>
                  </a:lnTo>
                  <a:lnTo>
                    <a:pt x="295" y="3448"/>
                  </a:lnTo>
                  <a:lnTo>
                    <a:pt x="316" y="3402"/>
                  </a:lnTo>
                  <a:lnTo>
                    <a:pt x="339" y="3356"/>
                  </a:lnTo>
                  <a:lnTo>
                    <a:pt x="364" y="3311"/>
                  </a:lnTo>
                  <a:lnTo>
                    <a:pt x="390" y="3267"/>
                  </a:lnTo>
                  <a:lnTo>
                    <a:pt x="419" y="3218"/>
                  </a:lnTo>
                  <a:lnTo>
                    <a:pt x="451" y="3161"/>
                  </a:lnTo>
                  <a:lnTo>
                    <a:pt x="482" y="3100"/>
                  </a:lnTo>
                  <a:lnTo>
                    <a:pt x="513" y="3037"/>
                  </a:lnTo>
                  <a:lnTo>
                    <a:pt x="543" y="2973"/>
                  </a:lnTo>
                  <a:lnTo>
                    <a:pt x="570" y="2912"/>
                  </a:lnTo>
                  <a:lnTo>
                    <a:pt x="581" y="2881"/>
                  </a:lnTo>
                  <a:lnTo>
                    <a:pt x="592" y="2852"/>
                  </a:lnTo>
                  <a:lnTo>
                    <a:pt x="601" y="2825"/>
                  </a:lnTo>
                  <a:lnTo>
                    <a:pt x="609" y="2798"/>
                  </a:lnTo>
                  <a:lnTo>
                    <a:pt x="611" y="2737"/>
                  </a:lnTo>
                  <a:lnTo>
                    <a:pt x="613" y="2648"/>
                  </a:lnTo>
                  <a:lnTo>
                    <a:pt x="616" y="2536"/>
                  </a:lnTo>
                  <a:lnTo>
                    <a:pt x="618" y="2403"/>
                  </a:lnTo>
                  <a:lnTo>
                    <a:pt x="620" y="2255"/>
                  </a:lnTo>
                  <a:lnTo>
                    <a:pt x="622" y="2094"/>
                  </a:lnTo>
                  <a:lnTo>
                    <a:pt x="625" y="1925"/>
                  </a:lnTo>
                  <a:lnTo>
                    <a:pt x="627" y="1751"/>
                  </a:lnTo>
                  <a:lnTo>
                    <a:pt x="629" y="1575"/>
                  </a:lnTo>
                  <a:lnTo>
                    <a:pt x="630" y="1401"/>
                  </a:lnTo>
                  <a:lnTo>
                    <a:pt x="631" y="1233"/>
                  </a:lnTo>
                  <a:lnTo>
                    <a:pt x="632" y="1076"/>
                  </a:lnTo>
                  <a:lnTo>
                    <a:pt x="632" y="932"/>
                  </a:lnTo>
                  <a:lnTo>
                    <a:pt x="632" y="805"/>
                  </a:lnTo>
                  <a:lnTo>
                    <a:pt x="631" y="698"/>
                  </a:lnTo>
                  <a:lnTo>
                    <a:pt x="630" y="616"/>
                  </a:lnTo>
                  <a:lnTo>
                    <a:pt x="629" y="597"/>
                  </a:lnTo>
                  <a:lnTo>
                    <a:pt x="626" y="578"/>
                  </a:lnTo>
                  <a:lnTo>
                    <a:pt x="621" y="558"/>
                  </a:lnTo>
                  <a:lnTo>
                    <a:pt x="616" y="540"/>
                  </a:lnTo>
                  <a:lnTo>
                    <a:pt x="611" y="531"/>
                  </a:lnTo>
                  <a:lnTo>
                    <a:pt x="607" y="522"/>
                  </a:lnTo>
                  <a:lnTo>
                    <a:pt x="602" y="514"/>
                  </a:lnTo>
                  <a:lnTo>
                    <a:pt x="597" y="506"/>
                  </a:lnTo>
                  <a:lnTo>
                    <a:pt x="591" y="498"/>
                  </a:lnTo>
                  <a:lnTo>
                    <a:pt x="584" y="492"/>
                  </a:lnTo>
                  <a:lnTo>
                    <a:pt x="577" y="486"/>
                  </a:lnTo>
                  <a:lnTo>
                    <a:pt x="571" y="480"/>
                  </a:lnTo>
                  <a:lnTo>
                    <a:pt x="540" y="461"/>
                  </a:lnTo>
                  <a:lnTo>
                    <a:pt x="509" y="443"/>
                  </a:lnTo>
                  <a:lnTo>
                    <a:pt x="479" y="428"/>
                  </a:lnTo>
                  <a:lnTo>
                    <a:pt x="447" y="413"/>
                  </a:lnTo>
                  <a:lnTo>
                    <a:pt x="417" y="399"/>
                  </a:lnTo>
                  <a:lnTo>
                    <a:pt x="385" y="386"/>
                  </a:lnTo>
                  <a:lnTo>
                    <a:pt x="354" y="375"/>
                  </a:lnTo>
                  <a:lnTo>
                    <a:pt x="323" y="364"/>
                  </a:lnTo>
                  <a:lnTo>
                    <a:pt x="260" y="341"/>
                  </a:lnTo>
                  <a:lnTo>
                    <a:pt x="197" y="320"/>
                  </a:lnTo>
                  <a:lnTo>
                    <a:pt x="167" y="309"/>
                  </a:lnTo>
                  <a:lnTo>
                    <a:pt x="135" y="297"/>
                  </a:lnTo>
                  <a:lnTo>
                    <a:pt x="105" y="285"/>
                  </a:lnTo>
                  <a:lnTo>
                    <a:pt x="75" y="272"/>
                  </a:lnTo>
                  <a:lnTo>
                    <a:pt x="59" y="264"/>
                  </a:lnTo>
                  <a:lnTo>
                    <a:pt x="42" y="252"/>
                  </a:lnTo>
                  <a:lnTo>
                    <a:pt x="34" y="246"/>
                  </a:lnTo>
                  <a:lnTo>
                    <a:pt x="26" y="238"/>
                  </a:lnTo>
                  <a:lnTo>
                    <a:pt x="18" y="231"/>
                  </a:lnTo>
                  <a:lnTo>
                    <a:pt x="12" y="224"/>
                  </a:lnTo>
                  <a:lnTo>
                    <a:pt x="7" y="217"/>
                  </a:lnTo>
                  <a:lnTo>
                    <a:pt x="3" y="210"/>
                  </a:lnTo>
                  <a:lnTo>
                    <a:pt x="0" y="203"/>
                  </a:lnTo>
                  <a:lnTo>
                    <a:pt x="0" y="196"/>
                  </a:lnTo>
                  <a:lnTo>
                    <a:pt x="0" y="194"/>
                  </a:lnTo>
                  <a:lnTo>
                    <a:pt x="2" y="191"/>
                  </a:lnTo>
                  <a:lnTo>
                    <a:pt x="4" y="188"/>
                  </a:lnTo>
                  <a:lnTo>
                    <a:pt x="6" y="186"/>
                  </a:lnTo>
                  <a:lnTo>
                    <a:pt x="13" y="183"/>
                  </a:lnTo>
                  <a:lnTo>
                    <a:pt x="23" y="179"/>
                  </a:lnTo>
                  <a:lnTo>
                    <a:pt x="31" y="176"/>
                  </a:lnTo>
                  <a:lnTo>
                    <a:pt x="40" y="170"/>
                  </a:lnTo>
                  <a:lnTo>
                    <a:pt x="44" y="167"/>
                  </a:lnTo>
                  <a:lnTo>
                    <a:pt x="49" y="165"/>
                  </a:lnTo>
                  <a:lnTo>
                    <a:pt x="53" y="163"/>
                  </a:lnTo>
                  <a:lnTo>
                    <a:pt x="57" y="162"/>
                  </a:lnTo>
                  <a:lnTo>
                    <a:pt x="70" y="162"/>
                  </a:lnTo>
                  <a:lnTo>
                    <a:pt x="85" y="160"/>
                  </a:lnTo>
                  <a:lnTo>
                    <a:pt x="101" y="159"/>
                  </a:lnTo>
                  <a:lnTo>
                    <a:pt x="121" y="159"/>
                  </a:lnTo>
                  <a:lnTo>
                    <a:pt x="124" y="157"/>
                  </a:lnTo>
                  <a:lnTo>
                    <a:pt x="127" y="154"/>
                  </a:lnTo>
                  <a:lnTo>
                    <a:pt x="132" y="147"/>
                  </a:lnTo>
                  <a:lnTo>
                    <a:pt x="136" y="139"/>
                  </a:lnTo>
                  <a:lnTo>
                    <a:pt x="145" y="120"/>
                  </a:lnTo>
                  <a:lnTo>
                    <a:pt x="154" y="98"/>
                  </a:lnTo>
                  <a:lnTo>
                    <a:pt x="163" y="75"/>
                  </a:lnTo>
                  <a:lnTo>
                    <a:pt x="173" y="56"/>
                  </a:lnTo>
                  <a:lnTo>
                    <a:pt x="178" y="48"/>
                  </a:lnTo>
                  <a:lnTo>
                    <a:pt x="182" y="41"/>
                  </a:lnTo>
                  <a:lnTo>
                    <a:pt x="187" y="38"/>
                  </a:lnTo>
                  <a:lnTo>
                    <a:pt x="191" y="37"/>
                  </a:lnTo>
                  <a:lnTo>
                    <a:pt x="197" y="38"/>
                  </a:lnTo>
                  <a:lnTo>
                    <a:pt x="201" y="41"/>
                  </a:lnTo>
                  <a:lnTo>
                    <a:pt x="206" y="47"/>
                  </a:lnTo>
                  <a:lnTo>
                    <a:pt x="210" y="54"/>
                  </a:lnTo>
                  <a:lnTo>
                    <a:pt x="219" y="73"/>
                  </a:lnTo>
                  <a:lnTo>
                    <a:pt x="229" y="94"/>
                  </a:lnTo>
                  <a:lnTo>
                    <a:pt x="238" y="115"/>
                  </a:lnTo>
                  <a:lnTo>
                    <a:pt x="249" y="135"/>
                  </a:lnTo>
                  <a:lnTo>
                    <a:pt x="253" y="141"/>
                  </a:lnTo>
                  <a:lnTo>
                    <a:pt x="259" y="147"/>
                  </a:lnTo>
                  <a:lnTo>
                    <a:pt x="261" y="149"/>
                  </a:lnTo>
                  <a:lnTo>
                    <a:pt x="264" y="150"/>
                  </a:lnTo>
                  <a:lnTo>
                    <a:pt x="267" y="151"/>
                  </a:lnTo>
                  <a:lnTo>
                    <a:pt x="269" y="151"/>
                  </a:lnTo>
                  <a:lnTo>
                    <a:pt x="288" y="151"/>
                  </a:lnTo>
                  <a:lnTo>
                    <a:pt x="307" y="150"/>
                  </a:lnTo>
                  <a:lnTo>
                    <a:pt x="326" y="149"/>
                  </a:lnTo>
                  <a:lnTo>
                    <a:pt x="345" y="149"/>
                  </a:lnTo>
                  <a:lnTo>
                    <a:pt x="350" y="147"/>
                  </a:lnTo>
                  <a:lnTo>
                    <a:pt x="354" y="142"/>
                  </a:lnTo>
                  <a:lnTo>
                    <a:pt x="360" y="137"/>
                  </a:lnTo>
                  <a:lnTo>
                    <a:pt x="364" y="128"/>
                  </a:lnTo>
                  <a:lnTo>
                    <a:pt x="375" y="107"/>
                  </a:lnTo>
                  <a:lnTo>
                    <a:pt x="387" y="82"/>
                  </a:lnTo>
                  <a:lnTo>
                    <a:pt x="397" y="57"/>
                  </a:lnTo>
                  <a:lnTo>
                    <a:pt x="408" y="36"/>
                  </a:lnTo>
                  <a:lnTo>
                    <a:pt x="414" y="27"/>
                  </a:lnTo>
                  <a:lnTo>
                    <a:pt x="418" y="20"/>
                  </a:lnTo>
                  <a:lnTo>
                    <a:pt x="424" y="16"/>
                  </a:lnTo>
                  <a:lnTo>
                    <a:pt x="428" y="14"/>
                  </a:lnTo>
                  <a:lnTo>
                    <a:pt x="430" y="14"/>
                  </a:lnTo>
                  <a:lnTo>
                    <a:pt x="433" y="16"/>
                  </a:lnTo>
                  <a:lnTo>
                    <a:pt x="435" y="18"/>
                  </a:lnTo>
                  <a:lnTo>
                    <a:pt x="437" y="20"/>
                  </a:lnTo>
                  <a:lnTo>
                    <a:pt x="442" y="26"/>
                  </a:lnTo>
                  <a:lnTo>
                    <a:pt x="446" y="35"/>
                  </a:lnTo>
                  <a:lnTo>
                    <a:pt x="454" y="55"/>
                  </a:lnTo>
                  <a:lnTo>
                    <a:pt x="463" y="80"/>
                  </a:lnTo>
                  <a:lnTo>
                    <a:pt x="471" y="103"/>
                  </a:lnTo>
                  <a:lnTo>
                    <a:pt x="480" y="124"/>
                  </a:lnTo>
                  <a:lnTo>
                    <a:pt x="484" y="132"/>
                  </a:lnTo>
                  <a:lnTo>
                    <a:pt x="489" y="139"/>
                  </a:lnTo>
                  <a:lnTo>
                    <a:pt x="491" y="141"/>
                  </a:lnTo>
                  <a:lnTo>
                    <a:pt x="493" y="144"/>
                  </a:lnTo>
                  <a:lnTo>
                    <a:pt x="496" y="145"/>
                  </a:lnTo>
                  <a:lnTo>
                    <a:pt x="498" y="145"/>
                  </a:lnTo>
                  <a:lnTo>
                    <a:pt x="518" y="145"/>
                  </a:lnTo>
                  <a:lnTo>
                    <a:pt x="537" y="144"/>
                  </a:lnTo>
                  <a:lnTo>
                    <a:pt x="557" y="144"/>
                  </a:lnTo>
                  <a:lnTo>
                    <a:pt x="577" y="144"/>
                  </a:lnTo>
                  <a:lnTo>
                    <a:pt x="580" y="142"/>
                  </a:lnTo>
                  <a:lnTo>
                    <a:pt x="582" y="141"/>
                  </a:lnTo>
                  <a:lnTo>
                    <a:pt x="585" y="139"/>
                  </a:lnTo>
                  <a:lnTo>
                    <a:pt x="588" y="137"/>
                  </a:lnTo>
                  <a:lnTo>
                    <a:pt x="593" y="130"/>
                  </a:lnTo>
                  <a:lnTo>
                    <a:pt x="599" y="121"/>
                  </a:lnTo>
                  <a:lnTo>
                    <a:pt x="611" y="98"/>
                  </a:lnTo>
                  <a:lnTo>
                    <a:pt x="623" y="72"/>
                  </a:lnTo>
                  <a:lnTo>
                    <a:pt x="635" y="45"/>
                  </a:lnTo>
                  <a:lnTo>
                    <a:pt x="647" y="22"/>
                  </a:lnTo>
                  <a:lnTo>
                    <a:pt x="653" y="13"/>
                  </a:lnTo>
                  <a:lnTo>
                    <a:pt x="658" y="5"/>
                  </a:lnTo>
                  <a:lnTo>
                    <a:pt x="661" y="3"/>
                  </a:lnTo>
                  <a:lnTo>
                    <a:pt x="664" y="1"/>
                  </a:lnTo>
                  <a:lnTo>
                    <a:pt x="666" y="0"/>
                  </a:lnTo>
                  <a:lnTo>
                    <a:pt x="669" y="0"/>
                  </a:lnTo>
                  <a:lnTo>
                    <a:pt x="672" y="0"/>
                  </a:lnTo>
                  <a:lnTo>
                    <a:pt x="674" y="1"/>
                  </a:lnTo>
                  <a:lnTo>
                    <a:pt x="677" y="3"/>
                  </a:lnTo>
                  <a:lnTo>
                    <a:pt x="680" y="5"/>
                  </a:lnTo>
                  <a:lnTo>
                    <a:pt x="685" y="13"/>
                  </a:lnTo>
                  <a:lnTo>
                    <a:pt x="690" y="22"/>
                  </a:lnTo>
                  <a:lnTo>
                    <a:pt x="700" y="45"/>
                  </a:lnTo>
                  <a:lnTo>
                    <a:pt x="709" y="72"/>
                  </a:lnTo>
                  <a:lnTo>
                    <a:pt x="718" y="98"/>
                  </a:lnTo>
                  <a:lnTo>
                    <a:pt x="728" y="121"/>
                  </a:lnTo>
                  <a:lnTo>
                    <a:pt x="732" y="130"/>
                  </a:lnTo>
                  <a:lnTo>
                    <a:pt x="737" y="138"/>
                  </a:lnTo>
                  <a:lnTo>
                    <a:pt x="740" y="140"/>
                  </a:lnTo>
                  <a:lnTo>
                    <a:pt x="742" y="142"/>
                  </a:lnTo>
                  <a:lnTo>
                    <a:pt x="745" y="144"/>
                  </a:lnTo>
                  <a:lnTo>
                    <a:pt x="748" y="144"/>
                  </a:lnTo>
                  <a:lnTo>
                    <a:pt x="769" y="145"/>
                  </a:lnTo>
                  <a:lnTo>
                    <a:pt x="791" y="145"/>
                  </a:lnTo>
                  <a:lnTo>
                    <a:pt x="811" y="146"/>
                  </a:lnTo>
                  <a:lnTo>
                    <a:pt x="831" y="147"/>
                  </a:lnTo>
                  <a:lnTo>
                    <a:pt x="835" y="146"/>
                  </a:lnTo>
                  <a:lnTo>
                    <a:pt x="838" y="145"/>
                  </a:lnTo>
                  <a:lnTo>
                    <a:pt x="840" y="144"/>
                  </a:lnTo>
                  <a:lnTo>
                    <a:pt x="843" y="141"/>
                  </a:lnTo>
                  <a:lnTo>
                    <a:pt x="850" y="135"/>
                  </a:lnTo>
                  <a:lnTo>
                    <a:pt x="857" y="126"/>
                  </a:lnTo>
                  <a:lnTo>
                    <a:pt x="869" y="103"/>
                  </a:lnTo>
                  <a:lnTo>
                    <a:pt x="883" y="77"/>
                  </a:lnTo>
                  <a:lnTo>
                    <a:pt x="896" y="53"/>
                  </a:lnTo>
                  <a:lnTo>
                    <a:pt x="909" y="30"/>
                  </a:lnTo>
                  <a:lnTo>
                    <a:pt x="914" y="21"/>
                  </a:lnTo>
                  <a:lnTo>
                    <a:pt x="920" y="14"/>
                  </a:lnTo>
                  <a:lnTo>
                    <a:pt x="923" y="12"/>
                  </a:lnTo>
                  <a:lnTo>
                    <a:pt x="925" y="11"/>
                  </a:lnTo>
                  <a:lnTo>
                    <a:pt x="929" y="10"/>
                  </a:lnTo>
                  <a:lnTo>
                    <a:pt x="931" y="10"/>
                  </a:lnTo>
                  <a:lnTo>
                    <a:pt x="933" y="10"/>
                  </a:lnTo>
                  <a:lnTo>
                    <a:pt x="937" y="11"/>
                  </a:lnTo>
                  <a:lnTo>
                    <a:pt x="939" y="13"/>
                  </a:lnTo>
                  <a:lnTo>
                    <a:pt x="941" y="17"/>
                  </a:lnTo>
                  <a:lnTo>
                    <a:pt x="947" y="25"/>
                  </a:lnTo>
                  <a:lnTo>
                    <a:pt x="951" y="34"/>
                  </a:lnTo>
                  <a:lnTo>
                    <a:pt x="960" y="58"/>
                  </a:lnTo>
                  <a:lnTo>
                    <a:pt x="968" y="86"/>
                  </a:lnTo>
                  <a:lnTo>
                    <a:pt x="977" y="113"/>
                  </a:lnTo>
                  <a:lnTo>
                    <a:pt x="985" y="138"/>
                  </a:lnTo>
                  <a:lnTo>
                    <a:pt x="988" y="148"/>
                  </a:lnTo>
                  <a:lnTo>
                    <a:pt x="993" y="156"/>
                  </a:lnTo>
                  <a:lnTo>
                    <a:pt x="994" y="158"/>
                  </a:lnTo>
                  <a:lnTo>
                    <a:pt x="996" y="160"/>
                  </a:lnTo>
                  <a:lnTo>
                    <a:pt x="998" y="163"/>
                  </a:lnTo>
                  <a:lnTo>
                    <a:pt x="1001" y="164"/>
                  </a:lnTo>
                  <a:lnTo>
                    <a:pt x="1019" y="167"/>
                  </a:lnTo>
                  <a:lnTo>
                    <a:pt x="1035" y="172"/>
                  </a:lnTo>
                  <a:lnTo>
                    <a:pt x="1049" y="176"/>
                  </a:lnTo>
                  <a:lnTo>
                    <a:pt x="1061" y="181"/>
                  </a:lnTo>
                  <a:lnTo>
                    <a:pt x="1070" y="186"/>
                  </a:lnTo>
                  <a:lnTo>
                    <a:pt x="1077" y="193"/>
                  </a:lnTo>
                  <a:lnTo>
                    <a:pt x="1079" y="196"/>
                  </a:lnTo>
                  <a:lnTo>
                    <a:pt x="1081" y="199"/>
                  </a:lnTo>
                  <a:lnTo>
                    <a:pt x="1083" y="202"/>
                  </a:lnTo>
                  <a:lnTo>
                    <a:pt x="1083" y="206"/>
                  </a:lnTo>
                  <a:lnTo>
                    <a:pt x="1083" y="222"/>
                  </a:lnTo>
                  <a:lnTo>
                    <a:pt x="1080" y="237"/>
                  </a:lnTo>
                  <a:lnTo>
                    <a:pt x="1076" y="251"/>
                  </a:lnTo>
                  <a:lnTo>
                    <a:pt x="1070" y="265"/>
                  </a:lnTo>
                  <a:lnTo>
                    <a:pt x="1063" y="277"/>
                  </a:lnTo>
                  <a:lnTo>
                    <a:pt x="1056" y="288"/>
                  </a:lnTo>
                  <a:lnTo>
                    <a:pt x="1046" y="300"/>
                  </a:lnTo>
                  <a:lnTo>
                    <a:pt x="1035" y="310"/>
                  </a:lnTo>
                  <a:lnTo>
                    <a:pt x="1023" y="319"/>
                  </a:lnTo>
                  <a:lnTo>
                    <a:pt x="1011" y="328"/>
                  </a:lnTo>
                  <a:lnTo>
                    <a:pt x="997" y="337"/>
                  </a:lnTo>
                  <a:lnTo>
                    <a:pt x="984" y="346"/>
                  </a:lnTo>
                  <a:lnTo>
                    <a:pt x="953" y="360"/>
                  </a:lnTo>
                  <a:lnTo>
                    <a:pt x="921" y="376"/>
                  </a:lnTo>
                  <a:lnTo>
                    <a:pt x="888" y="390"/>
                  </a:lnTo>
                  <a:lnTo>
                    <a:pt x="856" y="405"/>
                  </a:lnTo>
                  <a:lnTo>
                    <a:pt x="824" y="421"/>
                  </a:lnTo>
                  <a:lnTo>
                    <a:pt x="793" y="439"/>
                  </a:lnTo>
                  <a:lnTo>
                    <a:pt x="780" y="448"/>
                  </a:lnTo>
                  <a:lnTo>
                    <a:pt x="765" y="458"/>
                  </a:lnTo>
                  <a:lnTo>
                    <a:pt x="753" y="468"/>
                  </a:lnTo>
                  <a:lnTo>
                    <a:pt x="740" y="479"/>
                  </a:lnTo>
                  <a:lnTo>
                    <a:pt x="729" y="492"/>
                  </a:lnTo>
                  <a:lnTo>
                    <a:pt x="719" y="504"/>
                  </a:lnTo>
                  <a:lnTo>
                    <a:pt x="711" y="517"/>
                  </a:lnTo>
                  <a:lnTo>
                    <a:pt x="703" y="532"/>
                  </a:lnTo>
                  <a:lnTo>
                    <a:pt x="696" y="550"/>
                  </a:lnTo>
                  <a:lnTo>
                    <a:pt x="692" y="568"/>
                  </a:lnTo>
                  <a:lnTo>
                    <a:pt x="690" y="586"/>
                  </a:lnTo>
                  <a:lnTo>
                    <a:pt x="687" y="605"/>
                  </a:lnTo>
                  <a:lnTo>
                    <a:pt x="685" y="642"/>
                  </a:lnTo>
                  <a:lnTo>
                    <a:pt x="682" y="679"/>
                  </a:lnTo>
                  <a:lnTo>
                    <a:pt x="682" y="809"/>
                  </a:lnTo>
                  <a:lnTo>
                    <a:pt x="681" y="939"/>
                  </a:lnTo>
                  <a:lnTo>
                    <a:pt x="680" y="1068"/>
                  </a:lnTo>
                  <a:lnTo>
                    <a:pt x="680" y="1199"/>
                  </a:lnTo>
                  <a:lnTo>
                    <a:pt x="678" y="1328"/>
                  </a:lnTo>
                  <a:lnTo>
                    <a:pt x="678" y="1458"/>
                  </a:lnTo>
                  <a:lnTo>
                    <a:pt x="677" y="1588"/>
                  </a:lnTo>
                  <a:lnTo>
                    <a:pt x="677" y="1717"/>
                  </a:lnTo>
                  <a:lnTo>
                    <a:pt x="676" y="1848"/>
                  </a:lnTo>
                  <a:lnTo>
                    <a:pt x="675" y="1977"/>
                  </a:lnTo>
                  <a:lnTo>
                    <a:pt x="675" y="2107"/>
                  </a:lnTo>
                  <a:lnTo>
                    <a:pt x="674" y="2237"/>
                  </a:lnTo>
                  <a:lnTo>
                    <a:pt x="674" y="2367"/>
                  </a:lnTo>
                  <a:lnTo>
                    <a:pt x="674" y="2496"/>
                  </a:lnTo>
                  <a:lnTo>
                    <a:pt x="673" y="2627"/>
                  </a:lnTo>
                  <a:lnTo>
                    <a:pt x="673" y="2757"/>
                  </a:lnTo>
                  <a:lnTo>
                    <a:pt x="684" y="2808"/>
                  </a:lnTo>
                  <a:lnTo>
                    <a:pt x="696" y="2860"/>
                  </a:lnTo>
                  <a:lnTo>
                    <a:pt x="709" y="2913"/>
                  </a:lnTo>
                  <a:lnTo>
                    <a:pt x="723" y="2966"/>
                  </a:lnTo>
                  <a:lnTo>
                    <a:pt x="738" y="3018"/>
                  </a:lnTo>
                  <a:lnTo>
                    <a:pt x="753" y="3071"/>
                  </a:lnTo>
                  <a:lnTo>
                    <a:pt x="767" y="3125"/>
                  </a:lnTo>
                  <a:lnTo>
                    <a:pt x="782" y="3179"/>
                  </a:lnTo>
                  <a:lnTo>
                    <a:pt x="795" y="3233"/>
                  </a:lnTo>
                  <a:lnTo>
                    <a:pt x="810" y="3287"/>
                  </a:lnTo>
                  <a:lnTo>
                    <a:pt x="822" y="3342"/>
                  </a:lnTo>
                  <a:lnTo>
                    <a:pt x="835" y="3395"/>
                  </a:lnTo>
                  <a:lnTo>
                    <a:pt x="846" y="3450"/>
                  </a:lnTo>
                  <a:lnTo>
                    <a:pt x="856" y="3507"/>
                  </a:lnTo>
                  <a:lnTo>
                    <a:pt x="865" y="3562"/>
                  </a:lnTo>
                  <a:lnTo>
                    <a:pt x="872" y="3618"/>
                  </a:lnTo>
                  <a:lnTo>
                    <a:pt x="877" y="3683"/>
                  </a:lnTo>
                  <a:lnTo>
                    <a:pt x="882" y="3747"/>
                  </a:lnTo>
                  <a:lnTo>
                    <a:pt x="885" y="3812"/>
                  </a:lnTo>
                  <a:lnTo>
                    <a:pt x="886" y="3877"/>
                  </a:lnTo>
                  <a:lnTo>
                    <a:pt x="885" y="3941"/>
                  </a:lnTo>
                  <a:lnTo>
                    <a:pt x="883" y="4006"/>
                  </a:lnTo>
                  <a:lnTo>
                    <a:pt x="878" y="4070"/>
                  </a:lnTo>
                  <a:lnTo>
                    <a:pt x="872" y="4135"/>
                  </a:lnTo>
                  <a:lnTo>
                    <a:pt x="864" y="4187"/>
                  </a:lnTo>
                  <a:lnTo>
                    <a:pt x="856" y="4238"/>
                  </a:lnTo>
                  <a:lnTo>
                    <a:pt x="846" y="4289"/>
                  </a:lnTo>
                  <a:lnTo>
                    <a:pt x="835" y="4339"/>
                  </a:lnTo>
                  <a:lnTo>
                    <a:pt x="822" y="4389"/>
                  </a:lnTo>
                  <a:lnTo>
                    <a:pt x="809" y="4438"/>
                  </a:lnTo>
                  <a:lnTo>
                    <a:pt x="794" y="4488"/>
                  </a:lnTo>
                  <a:lnTo>
                    <a:pt x="778" y="4536"/>
                  </a:lnTo>
                  <a:lnTo>
                    <a:pt x="762" y="4585"/>
                  </a:lnTo>
                  <a:lnTo>
                    <a:pt x="744" y="4634"/>
                  </a:lnTo>
                  <a:lnTo>
                    <a:pt x="724" y="4682"/>
                  </a:lnTo>
                  <a:lnTo>
                    <a:pt x="704" y="4730"/>
                  </a:lnTo>
                  <a:lnTo>
                    <a:pt x="684" y="4778"/>
                  </a:lnTo>
                  <a:lnTo>
                    <a:pt x="663" y="4827"/>
                  </a:lnTo>
                  <a:lnTo>
                    <a:pt x="640" y="4876"/>
                  </a:lnTo>
                  <a:lnTo>
                    <a:pt x="618" y="4924"/>
                  </a:lnTo>
                  <a:lnTo>
                    <a:pt x="610" y="4960"/>
                  </a:lnTo>
                  <a:lnTo>
                    <a:pt x="603" y="4997"/>
                  </a:lnTo>
                  <a:lnTo>
                    <a:pt x="598" y="5038"/>
                  </a:lnTo>
                  <a:lnTo>
                    <a:pt x="593" y="5079"/>
                  </a:lnTo>
                  <a:lnTo>
                    <a:pt x="590" y="5123"/>
                  </a:lnTo>
                  <a:lnTo>
                    <a:pt x="586" y="5168"/>
                  </a:lnTo>
                  <a:lnTo>
                    <a:pt x="583" y="5214"/>
                  </a:lnTo>
                  <a:lnTo>
                    <a:pt x="581" y="5260"/>
                  </a:lnTo>
                  <a:lnTo>
                    <a:pt x="576" y="5353"/>
                  </a:lnTo>
                  <a:lnTo>
                    <a:pt x="573" y="5443"/>
                  </a:lnTo>
                  <a:lnTo>
                    <a:pt x="567" y="5528"/>
                  </a:lnTo>
                  <a:lnTo>
                    <a:pt x="562" y="5605"/>
                  </a:lnTo>
                  <a:lnTo>
                    <a:pt x="557" y="5605"/>
                  </a:lnTo>
                  <a:lnTo>
                    <a:pt x="551" y="5602"/>
                  </a:lnTo>
                  <a:lnTo>
                    <a:pt x="543" y="5599"/>
                  </a:lnTo>
                  <a:lnTo>
                    <a:pt x="534" y="5596"/>
                  </a:lnTo>
                  <a:lnTo>
                    <a:pt x="517" y="5588"/>
                  </a:lnTo>
                  <a:lnTo>
                    <a:pt x="507" y="5582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24" name="Freeform 70"/>
            <p:cNvSpPr>
              <a:spLocks/>
            </p:cNvSpPr>
            <p:nvPr/>
          </p:nvSpPr>
          <p:spPr bwMode="auto">
            <a:xfrm>
              <a:off x="4033" y="1193"/>
              <a:ext cx="271" cy="1401"/>
            </a:xfrm>
            <a:custGeom>
              <a:avLst/>
              <a:gdLst>
                <a:gd name="T0" fmla="*/ 512 w 1083"/>
                <a:gd name="T1" fmla="*/ 5249 h 5605"/>
                <a:gd name="T2" fmla="*/ 494 w 1083"/>
                <a:gd name="T3" fmla="*/ 5078 h 5605"/>
                <a:gd name="T4" fmla="*/ 451 w 1083"/>
                <a:gd name="T5" fmla="*/ 4951 h 5605"/>
                <a:gd name="T6" fmla="*/ 357 w 1083"/>
                <a:gd name="T7" fmla="*/ 4824 h 5605"/>
                <a:gd name="T8" fmla="*/ 225 w 1083"/>
                <a:gd name="T9" fmla="*/ 4535 h 5605"/>
                <a:gd name="T10" fmla="*/ 164 w 1083"/>
                <a:gd name="T11" fmla="*/ 4223 h 5605"/>
                <a:gd name="T12" fmla="*/ 171 w 1083"/>
                <a:gd name="T13" fmla="*/ 3904 h 5605"/>
                <a:gd name="T14" fmla="*/ 240 w 1083"/>
                <a:gd name="T15" fmla="*/ 3594 h 5605"/>
                <a:gd name="T16" fmla="*/ 364 w 1083"/>
                <a:gd name="T17" fmla="*/ 3311 h 5605"/>
                <a:gd name="T18" fmla="*/ 543 w 1083"/>
                <a:gd name="T19" fmla="*/ 2973 h 5605"/>
                <a:gd name="T20" fmla="*/ 611 w 1083"/>
                <a:gd name="T21" fmla="*/ 2737 h 5605"/>
                <a:gd name="T22" fmla="*/ 625 w 1083"/>
                <a:gd name="T23" fmla="*/ 1925 h 5605"/>
                <a:gd name="T24" fmla="*/ 632 w 1083"/>
                <a:gd name="T25" fmla="*/ 932 h 5605"/>
                <a:gd name="T26" fmla="*/ 621 w 1083"/>
                <a:gd name="T27" fmla="*/ 558 h 5605"/>
                <a:gd name="T28" fmla="*/ 591 w 1083"/>
                <a:gd name="T29" fmla="*/ 498 h 5605"/>
                <a:gd name="T30" fmla="*/ 479 w 1083"/>
                <a:gd name="T31" fmla="*/ 428 h 5605"/>
                <a:gd name="T32" fmla="*/ 260 w 1083"/>
                <a:gd name="T33" fmla="*/ 341 h 5605"/>
                <a:gd name="T34" fmla="*/ 59 w 1083"/>
                <a:gd name="T35" fmla="*/ 264 h 5605"/>
                <a:gd name="T36" fmla="*/ 7 w 1083"/>
                <a:gd name="T37" fmla="*/ 217 h 5605"/>
                <a:gd name="T38" fmla="*/ 4 w 1083"/>
                <a:gd name="T39" fmla="*/ 188 h 5605"/>
                <a:gd name="T40" fmla="*/ 44 w 1083"/>
                <a:gd name="T41" fmla="*/ 167 h 5605"/>
                <a:gd name="T42" fmla="*/ 101 w 1083"/>
                <a:gd name="T43" fmla="*/ 159 h 5605"/>
                <a:gd name="T44" fmla="*/ 145 w 1083"/>
                <a:gd name="T45" fmla="*/ 120 h 5605"/>
                <a:gd name="T46" fmla="*/ 187 w 1083"/>
                <a:gd name="T47" fmla="*/ 38 h 5605"/>
                <a:gd name="T48" fmla="*/ 219 w 1083"/>
                <a:gd name="T49" fmla="*/ 73 h 5605"/>
                <a:gd name="T50" fmla="*/ 261 w 1083"/>
                <a:gd name="T51" fmla="*/ 149 h 5605"/>
                <a:gd name="T52" fmla="*/ 326 w 1083"/>
                <a:gd name="T53" fmla="*/ 149 h 5605"/>
                <a:gd name="T54" fmla="*/ 375 w 1083"/>
                <a:gd name="T55" fmla="*/ 107 h 5605"/>
                <a:gd name="T56" fmla="*/ 424 w 1083"/>
                <a:gd name="T57" fmla="*/ 16 h 5605"/>
                <a:gd name="T58" fmla="*/ 442 w 1083"/>
                <a:gd name="T59" fmla="*/ 26 h 5605"/>
                <a:gd name="T60" fmla="*/ 484 w 1083"/>
                <a:gd name="T61" fmla="*/ 132 h 5605"/>
                <a:gd name="T62" fmla="*/ 518 w 1083"/>
                <a:gd name="T63" fmla="*/ 145 h 5605"/>
                <a:gd name="T64" fmla="*/ 585 w 1083"/>
                <a:gd name="T65" fmla="*/ 139 h 5605"/>
                <a:gd name="T66" fmla="*/ 635 w 1083"/>
                <a:gd name="T67" fmla="*/ 45 h 5605"/>
                <a:gd name="T68" fmla="*/ 666 w 1083"/>
                <a:gd name="T69" fmla="*/ 0 h 5605"/>
                <a:gd name="T70" fmla="*/ 685 w 1083"/>
                <a:gd name="T71" fmla="*/ 13 h 5605"/>
                <a:gd name="T72" fmla="*/ 732 w 1083"/>
                <a:gd name="T73" fmla="*/ 130 h 5605"/>
                <a:gd name="T74" fmla="*/ 769 w 1083"/>
                <a:gd name="T75" fmla="*/ 145 h 5605"/>
                <a:gd name="T76" fmla="*/ 840 w 1083"/>
                <a:gd name="T77" fmla="*/ 144 h 5605"/>
                <a:gd name="T78" fmla="*/ 896 w 1083"/>
                <a:gd name="T79" fmla="*/ 53 h 5605"/>
                <a:gd name="T80" fmla="*/ 929 w 1083"/>
                <a:gd name="T81" fmla="*/ 10 h 5605"/>
                <a:gd name="T82" fmla="*/ 947 w 1083"/>
                <a:gd name="T83" fmla="*/ 25 h 5605"/>
                <a:gd name="T84" fmla="*/ 988 w 1083"/>
                <a:gd name="T85" fmla="*/ 148 h 5605"/>
                <a:gd name="T86" fmla="*/ 1019 w 1083"/>
                <a:gd name="T87" fmla="*/ 167 h 5605"/>
                <a:gd name="T88" fmla="*/ 1079 w 1083"/>
                <a:gd name="T89" fmla="*/ 196 h 5605"/>
                <a:gd name="T90" fmla="*/ 1076 w 1083"/>
                <a:gd name="T91" fmla="*/ 251 h 5605"/>
                <a:gd name="T92" fmla="*/ 1023 w 1083"/>
                <a:gd name="T93" fmla="*/ 319 h 5605"/>
                <a:gd name="T94" fmla="*/ 888 w 1083"/>
                <a:gd name="T95" fmla="*/ 390 h 5605"/>
                <a:gd name="T96" fmla="*/ 753 w 1083"/>
                <a:gd name="T97" fmla="*/ 468 h 5605"/>
                <a:gd name="T98" fmla="*/ 696 w 1083"/>
                <a:gd name="T99" fmla="*/ 550 h 5605"/>
                <a:gd name="T100" fmla="*/ 682 w 1083"/>
                <a:gd name="T101" fmla="*/ 809 h 5605"/>
                <a:gd name="T102" fmla="*/ 677 w 1083"/>
                <a:gd name="T103" fmla="*/ 1588 h 5605"/>
                <a:gd name="T104" fmla="*/ 674 w 1083"/>
                <a:gd name="T105" fmla="*/ 2367 h 5605"/>
                <a:gd name="T106" fmla="*/ 709 w 1083"/>
                <a:gd name="T107" fmla="*/ 2913 h 5605"/>
                <a:gd name="T108" fmla="*/ 795 w 1083"/>
                <a:gd name="T109" fmla="*/ 3233 h 5605"/>
                <a:gd name="T110" fmla="*/ 865 w 1083"/>
                <a:gd name="T111" fmla="*/ 3562 h 5605"/>
                <a:gd name="T112" fmla="*/ 885 w 1083"/>
                <a:gd name="T113" fmla="*/ 3941 h 5605"/>
                <a:gd name="T114" fmla="*/ 846 w 1083"/>
                <a:gd name="T115" fmla="*/ 4289 h 5605"/>
                <a:gd name="T116" fmla="*/ 762 w 1083"/>
                <a:gd name="T117" fmla="*/ 4585 h 5605"/>
                <a:gd name="T118" fmla="*/ 640 w 1083"/>
                <a:gd name="T119" fmla="*/ 4876 h 5605"/>
                <a:gd name="T120" fmla="*/ 590 w 1083"/>
                <a:gd name="T121" fmla="*/ 5123 h 5605"/>
                <a:gd name="T122" fmla="*/ 567 w 1083"/>
                <a:gd name="T123" fmla="*/ 5528 h 5605"/>
                <a:gd name="T124" fmla="*/ 517 w 1083"/>
                <a:gd name="T125" fmla="*/ 5588 h 5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3"/>
                <a:gd name="T190" fmla="*/ 0 h 5605"/>
                <a:gd name="T191" fmla="*/ 1083 w 1083"/>
                <a:gd name="T192" fmla="*/ 5605 h 56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3" h="5605">
                  <a:moveTo>
                    <a:pt x="507" y="5582"/>
                  </a:moveTo>
                  <a:lnTo>
                    <a:pt x="508" y="5495"/>
                  </a:lnTo>
                  <a:lnTo>
                    <a:pt x="511" y="5399"/>
                  </a:lnTo>
                  <a:lnTo>
                    <a:pt x="512" y="5350"/>
                  </a:lnTo>
                  <a:lnTo>
                    <a:pt x="512" y="5299"/>
                  </a:lnTo>
                  <a:lnTo>
                    <a:pt x="512" y="5249"/>
                  </a:lnTo>
                  <a:lnTo>
                    <a:pt x="510" y="5198"/>
                  </a:lnTo>
                  <a:lnTo>
                    <a:pt x="508" y="5173"/>
                  </a:lnTo>
                  <a:lnTo>
                    <a:pt x="506" y="5149"/>
                  </a:lnTo>
                  <a:lnTo>
                    <a:pt x="502" y="5125"/>
                  </a:lnTo>
                  <a:lnTo>
                    <a:pt x="499" y="5102"/>
                  </a:lnTo>
                  <a:lnTo>
                    <a:pt x="494" y="5078"/>
                  </a:lnTo>
                  <a:lnTo>
                    <a:pt x="490" y="5056"/>
                  </a:lnTo>
                  <a:lnTo>
                    <a:pt x="483" y="5033"/>
                  </a:lnTo>
                  <a:lnTo>
                    <a:pt x="476" y="5012"/>
                  </a:lnTo>
                  <a:lnTo>
                    <a:pt x="470" y="4991"/>
                  </a:lnTo>
                  <a:lnTo>
                    <a:pt x="461" y="4970"/>
                  </a:lnTo>
                  <a:lnTo>
                    <a:pt x="451" y="4951"/>
                  </a:lnTo>
                  <a:lnTo>
                    <a:pt x="440" y="4932"/>
                  </a:lnTo>
                  <a:lnTo>
                    <a:pt x="429" y="4915"/>
                  </a:lnTo>
                  <a:lnTo>
                    <a:pt x="416" y="4898"/>
                  </a:lnTo>
                  <a:lnTo>
                    <a:pt x="402" y="4883"/>
                  </a:lnTo>
                  <a:lnTo>
                    <a:pt x="387" y="4869"/>
                  </a:lnTo>
                  <a:lnTo>
                    <a:pt x="357" y="4824"/>
                  </a:lnTo>
                  <a:lnTo>
                    <a:pt x="330" y="4778"/>
                  </a:lnTo>
                  <a:lnTo>
                    <a:pt x="305" y="4731"/>
                  </a:lnTo>
                  <a:lnTo>
                    <a:pt x="282" y="4683"/>
                  </a:lnTo>
                  <a:lnTo>
                    <a:pt x="261" y="4635"/>
                  </a:lnTo>
                  <a:lnTo>
                    <a:pt x="242" y="4585"/>
                  </a:lnTo>
                  <a:lnTo>
                    <a:pt x="225" y="4535"/>
                  </a:lnTo>
                  <a:lnTo>
                    <a:pt x="210" y="4484"/>
                  </a:lnTo>
                  <a:lnTo>
                    <a:pt x="197" y="4433"/>
                  </a:lnTo>
                  <a:lnTo>
                    <a:pt x="187" y="4381"/>
                  </a:lnTo>
                  <a:lnTo>
                    <a:pt x="177" y="4328"/>
                  </a:lnTo>
                  <a:lnTo>
                    <a:pt x="170" y="4275"/>
                  </a:lnTo>
                  <a:lnTo>
                    <a:pt x="164" y="4223"/>
                  </a:lnTo>
                  <a:lnTo>
                    <a:pt x="161" y="4169"/>
                  </a:lnTo>
                  <a:lnTo>
                    <a:pt x="160" y="4116"/>
                  </a:lnTo>
                  <a:lnTo>
                    <a:pt x="160" y="4063"/>
                  </a:lnTo>
                  <a:lnTo>
                    <a:pt x="162" y="4009"/>
                  </a:lnTo>
                  <a:lnTo>
                    <a:pt x="165" y="3957"/>
                  </a:lnTo>
                  <a:lnTo>
                    <a:pt x="171" y="3904"/>
                  </a:lnTo>
                  <a:lnTo>
                    <a:pt x="178" y="3851"/>
                  </a:lnTo>
                  <a:lnTo>
                    <a:pt x="187" y="3798"/>
                  </a:lnTo>
                  <a:lnTo>
                    <a:pt x="198" y="3747"/>
                  </a:lnTo>
                  <a:lnTo>
                    <a:pt x="210" y="3695"/>
                  </a:lnTo>
                  <a:lnTo>
                    <a:pt x="224" y="3645"/>
                  </a:lnTo>
                  <a:lnTo>
                    <a:pt x="240" y="3594"/>
                  </a:lnTo>
                  <a:lnTo>
                    <a:pt x="256" y="3545"/>
                  </a:lnTo>
                  <a:lnTo>
                    <a:pt x="274" y="3496"/>
                  </a:lnTo>
                  <a:lnTo>
                    <a:pt x="295" y="3448"/>
                  </a:lnTo>
                  <a:lnTo>
                    <a:pt x="316" y="3402"/>
                  </a:lnTo>
                  <a:lnTo>
                    <a:pt x="339" y="3356"/>
                  </a:lnTo>
                  <a:lnTo>
                    <a:pt x="364" y="3311"/>
                  </a:lnTo>
                  <a:lnTo>
                    <a:pt x="390" y="3267"/>
                  </a:lnTo>
                  <a:lnTo>
                    <a:pt x="419" y="3218"/>
                  </a:lnTo>
                  <a:lnTo>
                    <a:pt x="451" y="3161"/>
                  </a:lnTo>
                  <a:lnTo>
                    <a:pt x="482" y="3100"/>
                  </a:lnTo>
                  <a:lnTo>
                    <a:pt x="513" y="3037"/>
                  </a:lnTo>
                  <a:lnTo>
                    <a:pt x="543" y="2973"/>
                  </a:lnTo>
                  <a:lnTo>
                    <a:pt x="570" y="2912"/>
                  </a:lnTo>
                  <a:lnTo>
                    <a:pt x="581" y="2881"/>
                  </a:lnTo>
                  <a:lnTo>
                    <a:pt x="592" y="2852"/>
                  </a:lnTo>
                  <a:lnTo>
                    <a:pt x="601" y="2825"/>
                  </a:lnTo>
                  <a:lnTo>
                    <a:pt x="609" y="2798"/>
                  </a:lnTo>
                  <a:lnTo>
                    <a:pt x="611" y="2737"/>
                  </a:lnTo>
                  <a:lnTo>
                    <a:pt x="613" y="2648"/>
                  </a:lnTo>
                  <a:lnTo>
                    <a:pt x="616" y="2536"/>
                  </a:lnTo>
                  <a:lnTo>
                    <a:pt x="618" y="2403"/>
                  </a:lnTo>
                  <a:lnTo>
                    <a:pt x="620" y="2255"/>
                  </a:lnTo>
                  <a:lnTo>
                    <a:pt x="622" y="2094"/>
                  </a:lnTo>
                  <a:lnTo>
                    <a:pt x="625" y="1925"/>
                  </a:lnTo>
                  <a:lnTo>
                    <a:pt x="627" y="1751"/>
                  </a:lnTo>
                  <a:lnTo>
                    <a:pt x="629" y="1575"/>
                  </a:lnTo>
                  <a:lnTo>
                    <a:pt x="630" y="1401"/>
                  </a:lnTo>
                  <a:lnTo>
                    <a:pt x="631" y="1233"/>
                  </a:lnTo>
                  <a:lnTo>
                    <a:pt x="632" y="1076"/>
                  </a:lnTo>
                  <a:lnTo>
                    <a:pt x="632" y="932"/>
                  </a:lnTo>
                  <a:lnTo>
                    <a:pt x="632" y="805"/>
                  </a:lnTo>
                  <a:lnTo>
                    <a:pt x="631" y="698"/>
                  </a:lnTo>
                  <a:lnTo>
                    <a:pt x="630" y="616"/>
                  </a:lnTo>
                  <a:lnTo>
                    <a:pt x="629" y="597"/>
                  </a:lnTo>
                  <a:lnTo>
                    <a:pt x="626" y="578"/>
                  </a:lnTo>
                  <a:lnTo>
                    <a:pt x="621" y="558"/>
                  </a:lnTo>
                  <a:lnTo>
                    <a:pt x="616" y="540"/>
                  </a:lnTo>
                  <a:lnTo>
                    <a:pt x="611" y="531"/>
                  </a:lnTo>
                  <a:lnTo>
                    <a:pt x="607" y="522"/>
                  </a:lnTo>
                  <a:lnTo>
                    <a:pt x="602" y="514"/>
                  </a:lnTo>
                  <a:lnTo>
                    <a:pt x="597" y="506"/>
                  </a:lnTo>
                  <a:lnTo>
                    <a:pt x="591" y="498"/>
                  </a:lnTo>
                  <a:lnTo>
                    <a:pt x="584" y="492"/>
                  </a:lnTo>
                  <a:lnTo>
                    <a:pt x="577" y="486"/>
                  </a:lnTo>
                  <a:lnTo>
                    <a:pt x="571" y="480"/>
                  </a:lnTo>
                  <a:lnTo>
                    <a:pt x="540" y="461"/>
                  </a:lnTo>
                  <a:lnTo>
                    <a:pt x="509" y="443"/>
                  </a:lnTo>
                  <a:lnTo>
                    <a:pt x="479" y="428"/>
                  </a:lnTo>
                  <a:lnTo>
                    <a:pt x="447" y="413"/>
                  </a:lnTo>
                  <a:lnTo>
                    <a:pt x="417" y="399"/>
                  </a:lnTo>
                  <a:lnTo>
                    <a:pt x="385" y="386"/>
                  </a:lnTo>
                  <a:lnTo>
                    <a:pt x="354" y="375"/>
                  </a:lnTo>
                  <a:lnTo>
                    <a:pt x="323" y="364"/>
                  </a:lnTo>
                  <a:lnTo>
                    <a:pt x="260" y="341"/>
                  </a:lnTo>
                  <a:lnTo>
                    <a:pt x="197" y="320"/>
                  </a:lnTo>
                  <a:lnTo>
                    <a:pt x="167" y="309"/>
                  </a:lnTo>
                  <a:lnTo>
                    <a:pt x="135" y="297"/>
                  </a:lnTo>
                  <a:lnTo>
                    <a:pt x="105" y="285"/>
                  </a:lnTo>
                  <a:lnTo>
                    <a:pt x="75" y="272"/>
                  </a:lnTo>
                  <a:lnTo>
                    <a:pt x="59" y="264"/>
                  </a:lnTo>
                  <a:lnTo>
                    <a:pt x="42" y="252"/>
                  </a:lnTo>
                  <a:lnTo>
                    <a:pt x="34" y="246"/>
                  </a:lnTo>
                  <a:lnTo>
                    <a:pt x="26" y="238"/>
                  </a:lnTo>
                  <a:lnTo>
                    <a:pt x="18" y="231"/>
                  </a:lnTo>
                  <a:lnTo>
                    <a:pt x="12" y="224"/>
                  </a:lnTo>
                  <a:lnTo>
                    <a:pt x="7" y="217"/>
                  </a:lnTo>
                  <a:lnTo>
                    <a:pt x="3" y="210"/>
                  </a:lnTo>
                  <a:lnTo>
                    <a:pt x="0" y="203"/>
                  </a:lnTo>
                  <a:lnTo>
                    <a:pt x="0" y="196"/>
                  </a:lnTo>
                  <a:lnTo>
                    <a:pt x="0" y="194"/>
                  </a:lnTo>
                  <a:lnTo>
                    <a:pt x="2" y="191"/>
                  </a:lnTo>
                  <a:lnTo>
                    <a:pt x="4" y="188"/>
                  </a:lnTo>
                  <a:lnTo>
                    <a:pt x="6" y="186"/>
                  </a:lnTo>
                  <a:lnTo>
                    <a:pt x="13" y="183"/>
                  </a:lnTo>
                  <a:lnTo>
                    <a:pt x="23" y="179"/>
                  </a:lnTo>
                  <a:lnTo>
                    <a:pt x="31" y="176"/>
                  </a:lnTo>
                  <a:lnTo>
                    <a:pt x="40" y="170"/>
                  </a:lnTo>
                  <a:lnTo>
                    <a:pt x="44" y="167"/>
                  </a:lnTo>
                  <a:lnTo>
                    <a:pt x="49" y="165"/>
                  </a:lnTo>
                  <a:lnTo>
                    <a:pt x="53" y="163"/>
                  </a:lnTo>
                  <a:lnTo>
                    <a:pt x="57" y="162"/>
                  </a:lnTo>
                  <a:lnTo>
                    <a:pt x="70" y="162"/>
                  </a:lnTo>
                  <a:lnTo>
                    <a:pt x="85" y="160"/>
                  </a:lnTo>
                  <a:lnTo>
                    <a:pt x="101" y="159"/>
                  </a:lnTo>
                  <a:lnTo>
                    <a:pt x="121" y="159"/>
                  </a:lnTo>
                  <a:lnTo>
                    <a:pt x="124" y="157"/>
                  </a:lnTo>
                  <a:lnTo>
                    <a:pt x="127" y="154"/>
                  </a:lnTo>
                  <a:lnTo>
                    <a:pt x="132" y="147"/>
                  </a:lnTo>
                  <a:lnTo>
                    <a:pt x="136" y="139"/>
                  </a:lnTo>
                  <a:lnTo>
                    <a:pt x="145" y="120"/>
                  </a:lnTo>
                  <a:lnTo>
                    <a:pt x="154" y="98"/>
                  </a:lnTo>
                  <a:lnTo>
                    <a:pt x="163" y="75"/>
                  </a:lnTo>
                  <a:lnTo>
                    <a:pt x="173" y="56"/>
                  </a:lnTo>
                  <a:lnTo>
                    <a:pt x="178" y="48"/>
                  </a:lnTo>
                  <a:lnTo>
                    <a:pt x="182" y="41"/>
                  </a:lnTo>
                  <a:lnTo>
                    <a:pt x="187" y="38"/>
                  </a:lnTo>
                  <a:lnTo>
                    <a:pt x="191" y="37"/>
                  </a:lnTo>
                  <a:lnTo>
                    <a:pt x="197" y="38"/>
                  </a:lnTo>
                  <a:lnTo>
                    <a:pt x="201" y="41"/>
                  </a:lnTo>
                  <a:lnTo>
                    <a:pt x="206" y="47"/>
                  </a:lnTo>
                  <a:lnTo>
                    <a:pt x="210" y="54"/>
                  </a:lnTo>
                  <a:lnTo>
                    <a:pt x="219" y="73"/>
                  </a:lnTo>
                  <a:lnTo>
                    <a:pt x="229" y="94"/>
                  </a:lnTo>
                  <a:lnTo>
                    <a:pt x="238" y="115"/>
                  </a:lnTo>
                  <a:lnTo>
                    <a:pt x="249" y="135"/>
                  </a:lnTo>
                  <a:lnTo>
                    <a:pt x="253" y="141"/>
                  </a:lnTo>
                  <a:lnTo>
                    <a:pt x="259" y="147"/>
                  </a:lnTo>
                  <a:lnTo>
                    <a:pt x="261" y="149"/>
                  </a:lnTo>
                  <a:lnTo>
                    <a:pt x="264" y="150"/>
                  </a:lnTo>
                  <a:lnTo>
                    <a:pt x="267" y="151"/>
                  </a:lnTo>
                  <a:lnTo>
                    <a:pt x="269" y="151"/>
                  </a:lnTo>
                  <a:lnTo>
                    <a:pt x="288" y="151"/>
                  </a:lnTo>
                  <a:lnTo>
                    <a:pt x="307" y="150"/>
                  </a:lnTo>
                  <a:lnTo>
                    <a:pt x="326" y="149"/>
                  </a:lnTo>
                  <a:lnTo>
                    <a:pt x="345" y="149"/>
                  </a:lnTo>
                  <a:lnTo>
                    <a:pt x="350" y="147"/>
                  </a:lnTo>
                  <a:lnTo>
                    <a:pt x="354" y="142"/>
                  </a:lnTo>
                  <a:lnTo>
                    <a:pt x="360" y="137"/>
                  </a:lnTo>
                  <a:lnTo>
                    <a:pt x="364" y="128"/>
                  </a:lnTo>
                  <a:lnTo>
                    <a:pt x="375" y="107"/>
                  </a:lnTo>
                  <a:lnTo>
                    <a:pt x="387" y="82"/>
                  </a:lnTo>
                  <a:lnTo>
                    <a:pt x="397" y="57"/>
                  </a:lnTo>
                  <a:lnTo>
                    <a:pt x="408" y="36"/>
                  </a:lnTo>
                  <a:lnTo>
                    <a:pt x="414" y="27"/>
                  </a:lnTo>
                  <a:lnTo>
                    <a:pt x="418" y="20"/>
                  </a:lnTo>
                  <a:lnTo>
                    <a:pt x="424" y="16"/>
                  </a:lnTo>
                  <a:lnTo>
                    <a:pt x="428" y="14"/>
                  </a:lnTo>
                  <a:lnTo>
                    <a:pt x="430" y="14"/>
                  </a:lnTo>
                  <a:lnTo>
                    <a:pt x="433" y="16"/>
                  </a:lnTo>
                  <a:lnTo>
                    <a:pt x="435" y="18"/>
                  </a:lnTo>
                  <a:lnTo>
                    <a:pt x="437" y="20"/>
                  </a:lnTo>
                  <a:lnTo>
                    <a:pt x="442" y="26"/>
                  </a:lnTo>
                  <a:lnTo>
                    <a:pt x="446" y="35"/>
                  </a:lnTo>
                  <a:lnTo>
                    <a:pt x="454" y="55"/>
                  </a:lnTo>
                  <a:lnTo>
                    <a:pt x="463" y="80"/>
                  </a:lnTo>
                  <a:lnTo>
                    <a:pt x="471" y="103"/>
                  </a:lnTo>
                  <a:lnTo>
                    <a:pt x="480" y="124"/>
                  </a:lnTo>
                  <a:lnTo>
                    <a:pt x="484" y="132"/>
                  </a:lnTo>
                  <a:lnTo>
                    <a:pt x="489" y="139"/>
                  </a:lnTo>
                  <a:lnTo>
                    <a:pt x="491" y="141"/>
                  </a:lnTo>
                  <a:lnTo>
                    <a:pt x="493" y="144"/>
                  </a:lnTo>
                  <a:lnTo>
                    <a:pt x="496" y="145"/>
                  </a:lnTo>
                  <a:lnTo>
                    <a:pt x="498" y="145"/>
                  </a:lnTo>
                  <a:lnTo>
                    <a:pt x="518" y="145"/>
                  </a:lnTo>
                  <a:lnTo>
                    <a:pt x="537" y="144"/>
                  </a:lnTo>
                  <a:lnTo>
                    <a:pt x="557" y="144"/>
                  </a:lnTo>
                  <a:lnTo>
                    <a:pt x="577" y="144"/>
                  </a:lnTo>
                  <a:lnTo>
                    <a:pt x="580" y="142"/>
                  </a:lnTo>
                  <a:lnTo>
                    <a:pt x="582" y="141"/>
                  </a:lnTo>
                  <a:lnTo>
                    <a:pt x="585" y="139"/>
                  </a:lnTo>
                  <a:lnTo>
                    <a:pt x="588" y="137"/>
                  </a:lnTo>
                  <a:lnTo>
                    <a:pt x="593" y="130"/>
                  </a:lnTo>
                  <a:lnTo>
                    <a:pt x="599" y="121"/>
                  </a:lnTo>
                  <a:lnTo>
                    <a:pt x="611" y="98"/>
                  </a:lnTo>
                  <a:lnTo>
                    <a:pt x="623" y="72"/>
                  </a:lnTo>
                  <a:lnTo>
                    <a:pt x="635" y="45"/>
                  </a:lnTo>
                  <a:lnTo>
                    <a:pt x="647" y="22"/>
                  </a:lnTo>
                  <a:lnTo>
                    <a:pt x="653" y="13"/>
                  </a:lnTo>
                  <a:lnTo>
                    <a:pt x="658" y="5"/>
                  </a:lnTo>
                  <a:lnTo>
                    <a:pt x="661" y="3"/>
                  </a:lnTo>
                  <a:lnTo>
                    <a:pt x="664" y="1"/>
                  </a:lnTo>
                  <a:lnTo>
                    <a:pt x="666" y="0"/>
                  </a:lnTo>
                  <a:lnTo>
                    <a:pt x="669" y="0"/>
                  </a:lnTo>
                  <a:lnTo>
                    <a:pt x="672" y="0"/>
                  </a:lnTo>
                  <a:lnTo>
                    <a:pt x="674" y="1"/>
                  </a:lnTo>
                  <a:lnTo>
                    <a:pt x="677" y="3"/>
                  </a:lnTo>
                  <a:lnTo>
                    <a:pt x="680" y="5"/>
                  </a:lnTo>
                  <a:lnTo>
                    <a:pt x="685" y="13"/>
                  </a:lnTo>
                  <a:lnTo>
                    <a:pt x="690" y="22"/>
                  </a:lnTo>
                  <a:lnTo>
                    <a:pt x="700" y="45"/>
                  </a:lnTo>
                  <a:lnTo>
                    <a:pt x="709" y="72"/>
                  </a:lnTo>
                  <a:lnTo>
                    <a:pt x="718" y="98"/>
                  </a:lnTo>
                  <a:lnTo>
                    <a:pt x="728" y="121"/>
                  </a:lnTo>
                  <a:lnTo>
                    <a:pt x="732" y="130"/>
                  </a:lnTo>
                  <a:lnTo>
                    <a:pt x="737" y="138"/>
                  </a:lnTo>
                  <a:lnTo>
                    <a:pt x="740" y="140"/>
                  </a:lnTo>
                  <a:lnTo>
                    <a:pt x="742" y="142"/>
                  </a:lnTo>
                  <a:lnTo>
                    <a:pt x="745" y="144"/>
                  </a:lnTo>
                  <a:lnTo>
                    <a:pt x="748" y="144"/>
                  </a:lnTo>
                  <a:lnTo>
                    <a:pt x="769" y="145"/>
                  </a:lnTo>
                  <a:lnTo>
                    <a:pt x="791" y="145"/>
                  </a:lnTo>
                  <a:lnTo>
                    <a:pt x="811" y="146"/>
                  </a:lnTo>
                  <a:lnTo>
                    <a:pt x="831" y="147"/>
                  </a:lnTo>
                  <a:lnTo>
                    <a:pt x="835" y="146"/>
                  </a:lnTo>
                  <a:lnTo>
                    <a:pt x="838" y="145"/>
                  </a:lnTo>
                  <a:lnTo>
                    <a:pt x="840" y="144"/>
                  </a:lnTo>
                  <a:lnTo>
                    <a:pt x="843" y="141"/>
                  </a:lnTo>
                  <a:lnTo>
                    <a:pt x="850" y="135"/>
                  </a:lnTo>
                  <a:lnTo>
                    <a:pt x="857" y="126"/>
                  </a:lnTo>
                  <a:lnTo>
                    <a:pt x="869" y="103"/>
                  </a:lnTo>
                  <a:lnTo>
                    <a:pt x="883" y="77"/>
                  </a:lnTo>
                  <a:lnTo>
                    <a:pt x="896" y="53"/>
                  </a:lnTo>
                  <a:lnTo>
                    <a:pt x="909" y="30"/>
                  </a:lnTo>
                  <a:lnTo>
                    <a:pt x="914" y="21"/>
                  </a:lnTo>
                  <a:lnTo>
                    <a:pt x="920" y="14"/>
                  </a:lnTo>
                  <a:lnTo>
                    <a:pt x="923" y="12"/>
                  </a:lnTo>
                  <a:lnTo>
                    <a:pt x="925" y="11"/>
                  </a:lnTo>
                  <a:lnTo>
                    <a:pt x="929" y="10"/>
                  </a:lnTo>
                  <a:lnTo>
                    <a:pt x="931" y="10"/>
                  </a:lnTo>
                  <a:lnTo>
                    <a:pt x="933" y="10"/>
                  </a:lnTo>
                  <a:lnTo>
                    <a:pt x="937" y="11"/>
                  </a:lnTo>
                  <a:lnTo>
                    <a:pt x="939" y="13"/>
                  </a:lnTo>
                  <a:lnTo>
                    <a:pt x="941" y="17"/>
                  </a:lnTo>
                  <a:lnTo>
                    <a:pt x="947" y="25"/>
                  </a:lnTo>
                  <a:lnTo>
                    <a:pt x="951" y="34"/>
                  </a:lnTo>
                  <a:lnTo>
                    <a:pt x="960" y="58"/>
                  </a:lnTo>
                  <a:lnTo>
                    <a:pt x="968" y="86"/>
                  </a:lnTo>
                  <a:lnTo>
                    <a:pt x="977" y="113"/>
                  </a:lnTo>
                  <a:lnTo>
                    <a:pt x="985" y="138"/>
                  </a:lnTo>
                  <a:lnTo>
                    <a:pt x="988" y="148"/>
                  </a:lnTo>
                  <a:lnTo>
                    <a:pt x="993" y="156"/>
                  </a:lnTo>
                  <a:lnTo>
                    <a:pt x="994" y="158"/>
                  </a:lnTo>
                  <a:lnTo>
                    <a:pt x="996" y="160"/>
                  </a:lnTo>
                  <a:lnTo>
                    <a:pt x="998" y="163"/>
                  </a:lnTo>
                  <a:lnTo>
                    <a:pt x="1001" y="164"/>
                  </a:lnTo>
                  <a:lnTo>
                    <a:pt x="1019" y="167"/>
                  </a:lnTo>
                  <a:lnTo>
                    <a:pt x="1035" y="172"/>
                  </a:lnTo>
                  <a:lnTo>
                    <a:pt x="1049" y="176"/>
                  </a:lnTo>
                  <a:lnTo>
                    <a:pt x="1061" y="181"/>
                  </a:lnTo>
                  <a:lnTo>
                    <a:pt x="1070" y="186"/>
                  </a:lnTo>
                  <a:lnTo>
                    <a:pt x="1077" y="193"/>
                  </a:lnTo>
                  <a:lnTo>
                    <a:pt x="1079" y="196"/>
                  </a:lnTo>
                  <a:lnTo>
                    <a:pt x="1081" y="199"/>
                  </a:lnTo>
                  <a:lnTo>
                    <a:pt x="1083" y="202"/>
                  </a:lnTo>
                  <a:lnTo>
                    <a:pt x="1083" y="206"/>
                  </a:lnTo>
                  <a:lnTo>
                    <a:pt x="1083" y="222"/>
                  </a:lnTo>
                  <a:lnTo>
                    <a:pt x="1080" y="237"/>
                  </a:lnTo>
                  <a:lnTo>
                    <a:pt x="1076" y="251"/>
                  </a:lnTo>
                  <a:lnTo>
                    <a:pt x="1070" y="265"/>
                  </a:lnTo>
                  <a:lnTo>
                    <a:pt x="1063" y="277"/>
                  </a:lnTo>
                  <a:lnTo>
                    <a:pt x="1056" y="288"/>
                  </a:lnTo>
                  <a:lnTo>
                    <a:pt x="1046" y="300"/>
                  </a:lnTo>
                  <a:lnTo>
                    <a:pt x="1035" y="310"/>
                  </a:lnTo>
                  <a:lnTo>
                    <a:pt x="1023" y="319"/>
                  </a:lnTo>
                  <a:lnTo>
                    <a:pt x="1011" y="328"/>
                  </a:lnTo>
                  <a:lnTo>
                    <a:pt x="997" y="337"/>
                  </a:lnTo>
                  <a:lnTo>
                    <a:pt x="984" y="346"/>
                  </a:lnTo>
                  <a:lnTo>
                    <a:pt x="953" y="360"/>
                  </a:lnTo>
                  <a:lnTo>
                    <a:pt x="921" y="376"/>
                  </a:lnTo>
                  <a:lnTo>
                    <a:pt x="888" y="390"/>
                  </a:lnTo>
                  <a:lnTo>
                    <a:pt x="856" y="405"/>
                  </a:lnTo>
                  <a:lnTo>
                    <a:pt x="824" y="421"/>
                  </a:lnTo>
                  <a:lnTo>
                    <a:pt x="793" y="439"/>
                  </a:lnTo>
                  <a:lnTo>
                    <a:pt x="780" y="448"/>
                  </a:lnTo>
                  <a:lnTo>
                    <a:pt x="765" y="458"/>
                  </a:lnTo>
                  <a:lnTo>
                    <a:pt x="753" y="468"/>
                  </a:lnTo>
                  <a:lnTo>
                    <a:pt x="740" y="479"/>
                  </a:lnTo>
                  <a:lnTo>
                    <a:pt x="729" y="492"/>
                  </a:lnTo>
                  <a:lnTo>
                    <a:pt x="719" y="504"/>
                  </a:lnTo>
                  <a:lnTo>
                    <a:pt x="711" y="517"/>
                  </a:lnTo>
                  <a:lnTo>
                    <a:pt x="703" y="532"/>
                  </a:lnTo>
                  <a:lnTo>
                    <a:pt x="696" y="550"/>
                  </a:lnTo>
                  <a:lnTo>
                    <a:pt x="692" y="568"/>
                  </a:lnTo>
                  <a:lnTo>
                    <a:pt x="690" y="586"/>
                  </a:lnTo>
                  <a:lnTo>
                    <a:pt x="687" y="605"/>
                  </a:lnTo>
                  <a:lnTo>
                    <a:pt x="685" y="642"/>
                  </a:lnTo>
                  <a:lnTo>
                    <a:pt x="682" y="679"/>
                  </a:lnTo>
                  <a:lnTo>
                    <a:pt x="682" y="809"/>
                  </a:lnTo>
                  <a:lnTo>
                    <a:pt x="681" y="939"/>
                  </a:lnTo>
                  <a:lnTo>
                    <a:pt x="680" y="1068"/>
                  </a:lnTo>
                  <a:lnTo>
                    <a:pt x="680" y="1199"/>
                  </a:lnTo>
                  <a:lnTo>
                    <a:pt x="678" y="1328"/>
                  </a:lnTo>
                  <a:lnTo>
                    <a:pt x="678" y="1458"/>
                  </a:lnTo>
                  <a:lnTo>
                    <a:pt x="677" y="1588"/>
                  </a:lnTo>
                  <a:lnTo>
                    <a:pt x="677" y="1717"/>
                  </a:lnTo>
                  <a:lnTo>
                    <a:pt x="676" y="1848"/>
                  </a:lnTo>
                  <a:lnTo>
                    <a:pt x="675" y="1977"/>
                  </a:lnTo>
                  <a:lnTo>
                    <a:pt x="675" y="2107"/>
                  </a:lnTo>
                  <a:lnTo>
                    <a:pt x="674" y="2237"/>
                  </a:lnTo>
                  <a:lnTo>
                    <a:pt x="674" y="2367"/>
                  </a:lnTo>
                  <a:lnTo>
                    <a:pt x="674" y="2496"/>
                  </a:lnTo>
                  <a:lnTo>
                    <a:pt x="673" y="2627"/>
                  </a:lnTo>
                  <a:lnTo>
                    <a:pt x="673" y="2757"/>
                  </a:lnTo>
                  <a:lnTo>
                    <a:pt x="684" y="2808"/>
                  </a:lnTo>
                  <a:lnTo>
                    <a:pt x="696" y="2860"/>
                  </a:lnTo>
                  <a:lnTo>
                    <a:pt x="709" y="2913"/>
                  </a:lnTo>
                  <a:lnTo>
                    <a:pt x="723" y="2966"/>
                  </a:lnTo>
                  <a:lnTo>
                    <a:pt x="738" y="3018"/>
                  </a:lnTo>
                  <a:lnTo>
                    <a:pt x="753" y="3071"/>
                  </a:lnTo>
                  <a:lnTo>
                    <a:pt x="767" y="3125"/>
                  </a:lnTo>
                  <a:lnTo>
                    <a:pt x="782" y="3179"/>
                  </a:lnTo>
                  <a:lnTo>
                    <a:pt x="795" y="3233"/>
                  </a:lnTo>
                  <a:lnTo>
                    <a:pt x="810" y="3287"/>
                  </a:lnTo>
                  <a:lnTo>
                    <a:pt x="822" y="3342"/>
                  </a:lnTo>
                  <a:lnTo>
                    <a:pt x="835" y="3395"/>
                  </a:lnTo>
                  <a:lnTo>
                    <a:pt x="846" y="3450"/>
                  </a:lnTo>
                  <a:lnTo>
                    <a:pt x="856" y="3507"/>
                  </a:lnTo>
                  <a:lnTo>
                    <a:pt x="865" y="3562"/>
                  </a:lnTo>
                  <a:lnTo>
                    <a:pt x="872" y="3618"/>
                  </a:lnTo>
                  <a:lnTo>
                    <a:pt x="877" y="3683"/>
                  </a:lnTo>
                  <a:lnTo>
                    <a:pt x="882" y="3747"/>
                  </a:lnTo>
                  <a:lnTo>
                    <a:pt x="885" y="3812"/>
                  </a:lnTo>
                  <a:lnTo>
                    <a:pt x="886" y="3877"/>
                  </a:lnTo>
                  <a:lnTo>
                    <a:pt x="885" y="3941"/>
                  </a:lnTo>
                  <a:lnTo>
                    <a:pt x="883" y="4006"/>
                  </a:lnTo>
                  <a:lnTo>
                    <a:pt x="878" y="4070"/>
                  </a:lnTo>
                  <a:lnTo>
                    <a:pt x="872" y="4135"/>
                  </a:lnTo>
                  <a:lnTo>
                    <a:pt x="864" y="4187"/>
                  </a:lnTo>
                  <a:lnTo>
                    <a:pt x="856" y="4238"/>
                  </a:lnTo>
                  <a:lnTo>
                    <a:pt x="846" y="4289"/>
                  </a:lnTo>
                  <a:lnTo>
                    <a:pt x="835" y="4339"/>
                  </a:lnTo>
                  <a:lnTo>
                    <a:pt x="822" y="4389"/>
                  </a:lnTo>
                  <a:lnTo>
                    <a:pt x="809" y="4438"/>
                  </a:lnTo>
                  <a:lnTo>
                    <a:pt x="794" y="4488"/>
                  </a:lnTo>
                  <a:lnTo>
                    <a:pt x="778" y="4536"/>
                  </a:lnTo>
                  <a:lnTo>
                    <a:pt x="762" y="4585"/>
                  </a:lnTo>
                  <a:lnTo>
                    <a:pt x="744" y="4634"/>
                  </a:lnTo>
                  <a:lnTo>
                    <a:pt x="724" y="4682"/>
                  </a:lnTo>
                  <a:lnTo>
                    <a:pt x="704" y="4730"/>
                  </a:lnTo>
                  <a:lnTo>
                    <a:pt x="684" y="4778"/>
                  </a:lnTo>
                  <a:lnTo>
                    <a:pt x="663" y="4827"/>
                  </a:lnTo>
                  <a:lnTo>
                    <a:pt x="640" y="4876"/>
                  </a:lnTo>
                  <a:lnTo>
                    <a:pt x="618" y="4924"/>
                  </a:lnTo>
                  <a:lnTo>
                    <a:pt x="610" y="4960"/>
                  </a:lnTo>
                  <a:lnTo>
                    <a:pt x="603" y="4997"/>
                  </a:lnTo>
                  <a:lnTo>
                    <a:pt x="598" y="5038"/>
                  </a:lnTo>
                  <a:lnTo>
                    <a:pt x="593" y="5079"/>
                  </a:lnTo>
                  <a:lnTo>
                    <a:pt x="590" y="5123"/>
                  </a:lnTo>
                  <a:lnTo>
                    <a:pt x="586" y="5168"/>
                  </a:lnTo>
                  <a:lnTo>
                    <a:pt x="583" y="5214"/>
                  </a:lnTo>
                  <a:lnTo>
                    <a:pt x="581" y="5260"/>
                  </a:lnTo>
                  <a:lnTo>
                    <a:pt x="576" y="5353"/>
                  </a:lnTo>
                  <a:lnTo>
                    <a:pt x="573" y="5443"/>
                  </a:lnTo>
                  <a:lnTo>
                    <a:pt x="567" y="5528"/>
                  </a:lnTo>
                  <a:lnTo>
                    <a:pt x="562" y="5605"/>
                  </a:lnTo>
                  <a:lnTo>
                    <a:pt x="557" y="5605"/>
                  </a:lnTo>
                  <a:lnTo>
                    <a:pt x="551" y="5602"/>
                  </a:lnTo>
                  <a:lnTo>
                    <a:pt x="543" y="5599"/>
                  </a:lnTo>
                  <a:lnTo>
                    <a:pt x="534" y="5596"/>
                  </a:lnTo>
                  <a:lnTo>
                    <a:pt x="517" y="5588"/>
                  </a:lnTo>
                  <a:lnTo>
                    <a:pt x="507" y="558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25" name="Freeform 71"/>
            <p:cNvSpPr>
              <a:spLocks/>
            </p:cNvSpPr>
            <p:nvPr/>
          </p:nvSpPr>
          <p:spPr bwMode="auto">
            <a:xfrm>
              <a:off x="3981" y="1922"/>
              <a:ext cx="147" cy="59"/>
            </a:xfrm>
            <a:custGeom>
              <a:avLst/>
              <a:gdLst>
                <a:gd name="T0" fmla="*/ 536 w 585"/>
                <a:gd name="T1" fmla="*/ 0 h 236"/>
                <a:gd name="T2" fmla="*/ 579 w 585"/>
                <a:gd name="T3" fmla="*/ 11 h 236"/>
                <a:gd name="T4" fmla="*/ 581 w 585"/>
                <a:gd name="T5" fmla="*/ 12 h 236"/>
                <a:gd name="T6" fmla="*/ 584 w 585"/>
                <a:gd name="T7" fmla="*/ 13 h 236"/>
                <a:gd name="T8" fmla="*/ 585 w 585"/>
                <a:gd name="T9" fmla="*/ 15 h 236"/>
                <a:gd name="T10" fmla="*/ 585 w 585"/>
                <a:gd name="T11" fmla="*/ 17 h 236"/>
                <a:gd name="T12" fmla="*/ 581 w 585"/>
                <a:gd name="T13" fmla="*/ 20 h 236"/>
                <a:gd name="T14" fmla="*/ 575 w 585"/>
                <a:gd name="T15" fmla="*/ 25 h 236"/>
                <a:gd name="T16" fmla="*/ 550 w 585"/>
                <a:gd name="T17" fmla="*/ 38 h 236"/>
                <a:gd name="T18" fmla="*/ 515 w 585"/>
                <a:gd name="T19" fmla="*/ 57 h 236"/>
                <a:gd name="T20" fmla="*/ 494 w 585"/>
                <a:gd name="T21" fmla="*/ 70 h 236"/>
                <a:gd name="T22" fmla="*/ 467 w 585"/>
                <a:gd name="T23" fmla="*/ 83 h 236"/>
                <a:gd name="T24" fmla="*/ 438 w 585"/>
                <a:gd name="T25" fmla="*/ 98 h 236"/>
                <a:gd name="T26" fmla="*/ 406 w 585"/>
                <a:gd name="T27" fmla="*/ 113 h 236"/>
                <a:gd name="T28" fmla="*/ 371 w 585"/>
                <a:gd name="T29" fmla="*/ 129 h 236"/>
                <a:gd name="T30" fmla="*/ 336 w 585"/>
                <a:gd name="T31" fmla="*/ 145 h 236"/>
                <a:gd name="T32" fmla="*/ 299 w 585"/>
                <a:gd name="T33" fmla="*/ 161 h 236"/>
                <a:gd name="T34" fmla="*/ 261 w 585"/>
                <a:gd name="T35" fmla="*/ 175 h 236"/>
                <a:gd name="T36" fmla="*/ 223 w 585"/>
                <a:gd name="T37" fmla="*/ 189 h 236"/>
                <a:gd name="T38" fmla="*/ 186 w 585"/>
                <a:gd name="T39" fmla="*/ 201 h 236"/>
                <a:gd name="T40" fmla="*/ 149 w 585"/>
                <a:gd name="T41" fmla="*/ 212 h 236"/>
                <a:gd name="T42" fmla="*/ 114 w 585"/>
                <a:gd name="T43" fmla="*/ 222 h 236"/>
                <a:gd name="T44" fmla="*/ 82 w 585"/>
                <a:gd name="T45" fmla="*/ 229 h 236"/>
                <a:gd name="T46" fmla="*/ 50 w 585"/>
                <a:gd name="T47" fmla="*/ 233 h 236"/>
                <a:gd name="T48" fmla="*/ 37 w 585"/>
                <a:gd name="T49" fmla="*/ 235 h 236"/>
                <a:gd name="T50" fmla="*/ 23 w 585"/>
                <a:gd name="T51" fmla="*/ 236 h 236"/>
                <a:gd name="T52" fmla="*/ 11 w 585"/>
                <a:gd name="T53" fmla="*/ 235 h 236"/>
                <a:gd name="T54" fmla="*/ 0 w 585"/>
                <a:gd name="T55" fmla="*/ 235 h 236"/>
                <a:gd name="T56" fmla="*/ 1 w 585"/>
                <a:gd name="T57" fmla="*/ 222 h 236"/>
                <a:gd name="T58" fmla="*/ 6 w 585"/>
                <a:gd name="T59" fmla="*/ 208 h 236"/>
                <a:gd name="T60" fmla="*/ 9 w 585"/>
                <a:gd name="T61" fmla="*/ 193 h 236"/>
                <a:gd name="T62" fmla="*/ 11 w 585"/>
                <a:gd name="T63" fmla="*/ 182 h 236"/>
                <a:gd name="T64" fmla="*/ 31 w 585"/>
                <a:gd name="T65" fmla="*/ 180 h 236"/>
                <a:gd name="T66" fmla="*/ 53 w 585"/>
                <a:gd name="T67" fmla="*/ 178 h 236"/>
                <a:gd name="T68" fmla="*/ 75 w 585"/>
                <a:gd name="T69" fmla="*/ 175 h 236"/>
                <a:gd name="T70" fmla="*/ 98 w 585"/>
                <a:gd name="T71" fmla="*/ 172 h 236"/>
                <a:gd name="T72" fmla="*/ 121 w 585"/>
                <a:gd name="T73" fmla="*/ 167 h 236"/>
                <a:gd name="T74" fmla="*/ 145 w 585"/>
                <a:gd name="T75" fmla="*/ 163 h 236"/>
                <a:gd name="T76" fmla="*/ 169 w 585"/>
                <a:gd name="T77" fmla="*/ 157 h 236"/>
                <a:gd name="T78" fmla="*/ 193 w 585"/>
                <a:gd name="T79" fmla="*/ 152 h 236"/>
                <a:gd name="T80" fmla="*/ 218 w 585"/>
                <a:gd name="T81" fmla="*/ 145 h 236"/>
                <a:gd name="T82" fmla="*/ 241 w 585"/>
                <a:gd name="T83" fmla="*/ 138 h 236"/>
                <a:gd name="T84" fmla="*/ 265 w 585"/>
                <a:gd name="T85" fmla="*/ 130 h 236"/>
                <a:gd name="T86" fmla="*/ 288 w 585"/>
                <a:gd name="T87" fmla="*/ 122 h 236"/>
                <a:gd name="T88" fmla="*/ 311 w 585"/>
                <a:gd name="T89" fmla="*/ 113 h 236"/>
                <a:gd name="T90" fmla="*/ 333 w 585"/>
                <a:gd name="T91" fmla="*/ 104 h 236"/>
                <a:gd name="T92" fmla="*/ 355 w 585"/>
                <a:gd name="T93" fmla="*/ 95 h 236"/>
                <a:gd name="T94" fmla="*/ 375 w 585"/>
                <a:gd name="T95" fmla="*/ 85 h 236"/>
                <a:gd name="T96" fmla="*/ 421 w 585"/>
                <a:gd name="T97" fmla="*/ 62 h 236"/>
                <a:gd name="T98" fmla="*/ 456 w 585"/>
                <a:gd name="T99" fmla="*/ 44 h 236"/>
                <a:gd name="T100" fmla="*/ 480 w 585"/>
                <a:gd name="T101" fmla="*/ 29 h 236"/>
                <a:gd name="T102" fmla="*/ 498 w 585"/>
                <a:gd name="T103" fmla="*/ 20 h 236"/>
                <a:gd name="T104" fmla="*/ 511 w 585"/>
                <a:gd name="T105" fmla="*/ 12 h 236"/>
                <a:gd name="T106" fmla="*/ 520 w 585"/>
                <a:gd name="T107" fmla="*/ 8 h 236"/>
                <a:gd name="T108" fmla="*/ 528 w 585"/>
                <a:gd name="T109" fmla="*/ 3 h 236"/>
                <a:gd name="T110" fmla="*/ 536 w 585"/>
                <a:gd name="T111" fmla="*/ 0 h 2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5"/>
                <a:gd name="T169" fmla="*/ 0 h 236"/>
                <a:gd name="T170" fmla="*/ 585 w 585"/>
                <a:gd name="T171" fmla="*/ 236 h 2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5" h="236">
                  <a:moveTo>
                    <a:pt x="536" y="0"/>
                  </a:moveTo>
                  <a:lnTo>
                    <a:pt x="579" y="11"/>
                  </a:lnTo>
                  <a:lnTo>
                    <a:pt x="581" y="12"/>
                  </a:lnTo>
                  <a:lnTo>
                    <a:pt x="584" y="13"/>
                  </a:lnTo>
                  <a:lnTo>
                    <a:pt x="585" y="15"/>
                  </a:lnTo>
                  <a:lnTo>
                    <a:pt x="585" y="17"/>
                  </a:lnTo>
                  <a:lnTo>
                    <a:pt x="581" y="20"/>
                  </a:lnTo>
                  <a:lnTo>
                    <a:pt x="575" y="25"/>
                  </a:lnTo>
                  <a:lnTo>
                    <a:pt x="550" y="38"/>
                  </a:lnTo>
                  <a:lnTo>
                    <a:pt x="515" y="57"/>
                  </a:lnTo>
                  <a:lnTo>
                    <a:pt x="494" y="70"/>
                  </a:lnTo>
                  <a:lnTo>
                    <a:pt x="467" y="83"/>
                  </a:lnTo>
                  <a:lnTo>
                    <a:pt x="438" y="98"/>
                  </a:lnTo>
                  <a:lnTo>
                    <a:pt x="406" y="113"/>
                  </a:lnTo>
                  <a:lnTo>
                    <a:pt x="371" y="129"/>
                  </a:lnTo>
                  <a:lnTo>
                    <a:pt x="336" y="145"/>
                  </a:lnTo>
                  <a:lnTo>
                    <a:pt x="299" y="161"/>
                  </a:lnTo>
                  <a:lnTo>
                    <a:pt x="261" y="175"/>
                  </a:lnTo>
                  <a:lnTo>
                    <a:pt x="223" y="189"/>
                  </a:lnTo>
                  <a:lnTo>
                    <a:pt x="186" y="201"/>
                  </a:lnTo>
                  <a:lnTo>
                    <a:pt x="149" y="212"/>
                  </a:lnTo>
                  <a:lnTo>
                    <a:pt x="114" y="222"/>
                  </a:lnTo>
                  <a:lnTo>
                    <a:pt x="82" y="229"/>
                  </a:lnTo>
                  <a:lnTo>
                    <a:pt x="50" y="233"/>
                  </a:lnTo>
                  <a:lnTo>
                    <a:pt x="37" y="235"/>
                  </a:lnTo>
                  <a:lnTo>
                    <a:pt x="23" y="236"/>
                  </a:lnTo>
                  <a:lnTo>
                    <a:pt x="11" y="235"/>
                  </a:lnTo>
                  <a:lnTo>
                    <a:pt x="0" y="235"/>
                  </a:lnTo>
                  <a:lnTo>
                    <a:pt x="1" y="222"/>
                  </a:lnTo>
                  <a:lnTo>
                    <a:pt x="6" y="208"/>
                  </a:lnTo>
                  <a:lnTo>
                    <a:pt x="9" y="193"/>
                  </a:lnTo>
                  <a:lnTo>
                    <a:pt x="11" y="182"/>
                  </a:lnTo>
                  <a:lnTo>
                    <a:pt x="31" y="180"/>
                  </a:lnTo>
                  <a:lnTo>
                    <a:pt x="53" y="178"/>
                  </a:lnTo>
                  <a:lnTo>
                    <a:pt x="75" y="175"/>
                  </a:lnTo>
                  <a:lnTo>
                    <a:pt x="98" y="172"/>
                  </a:lnTo>
                  <a:lnTo>
                    <a:pt x="121" y="167"/>
                  </a:lnTo>
                  <a:lnTo>
                    <a:pt x="145" y="163"/>
                  </a:lnTo>
                  <a:lnTo>
                    <a:pt x="169" y="157"/>
                  </a:lnTo>
                  <a:lnTo>
                    <a:pt x="193" y="152"/>
                  </a:lnTo>
                  <a:lnTo>
                    <a:pt x="218" y="145"/>
                  </a:lnTo>
                  <a:lnTo>
                    <a:pt x="241" y="138"/>
                  </a:lnTo>
                  <a:lnTo>
                    <a:pt x="265" y="130"/>
                  </a:lnTo>
                  <a:lnTo>
                    <a:pt x="288" y="122"/>
                  </a:lnTo>
                  <a:lnTo>
                    <a:pt x="311" y="113"/>
                  </a:lnTo>
                  <a:lnTo>
                    <a:pt x="333" y="104"/>
                  </a:lnTo>
                  <a:lnTo>
                    <a:pt x="355" y="95"/>
                  </a:lnTo>
                  <a:lnTo>
                    <a:pt x="375" y="85"/>
                  </a:lnTo>
                  <a:lnTo>
                    <a:pt x="421" y="62"/>
                  </a:lnTo>
                  <a:lnTo>
                    <a:pt x="456" y="44"/>
                  </a:lnTo>
                  <a:lnTo>
                    <a:pt x="480" y="29"/>
                  </a:lnTo>
                  <a:lnTo>
                    <a:pt x="498" y="20"/>
                  </a:lnTo>
                  <a:lnTo>
                    <a:pt x="511" y="12"/>
                  </a:lnTo>
                  <a:lnTo>
                    <a:pt x="520" y="8"/>
                  </a:lnTo>
                  <a:lnTo>
                    <a:pt x="528" y="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26" name="Freeform 72"/>
            <p:cNvSpPr>
              <a:spLocks/>
            </p:cNvSpPr>
            <p:nvPr/>
          </p:nvSpPr>
          <p:spPr bwMode="auto">
            <a:xfrm>
              <a:off x="3981" y="1922"/>
              <a:ext cx="147" cy="59"/>
            </a:xfrm>
            <a:custGeom>
              <a:avLst/>
              <a:gdLst>
                <a:gd name="T0" fmla="*/ 536 w 585"/>
                <a:gd name="T1" fmla="*/ 0 h 236"/>
                <a:gd name="T2" fmla="*/ 579 w 585"/>
                <a:gd name="T3" fmla="*/ 11 h 236"/>
                <a:gd name="T4" fmla="*/ 581 w 585"/>
                <a:gd name="T5" fmla="*/ 12 h 236"/>
                <a:gd name="T6" fmla="*/ 584 w 585"/>
                <a:gd name="T7" fmla="*/ 13 h 236"/>
                <a:gd name="T8" fmla="*/ 585 w 585"/>
                <a:gd name="T9" fmla="*/ 15 h 236"/>
                <a:gd name="T10" fmla="*/ 585 w 585"/>
                <a:gd name="T11" fmla="*/ 17 h 236"/>
                <a:gd name="T12" fmla="*/ 581 w 585"/>
                <a:gd name="T13" fmla="*/ 20 h 236"/>
                <a:gd name="T14" fmla="*/ 575 w 585"/>
                <a:gd name="T15" fmla="*/ 25 h 236"/>
                <a:gd name="T16" fmla="*/ 550 w 585"/>
                <a:gd name="T17" fmla="*/ 38 h 236"/>
                <a:gd name="T18" fmla="*/ 515 w 585"/>
                <a:gd name="T19" fmla="*/ 57 h 236"/>
                <a:gd name="T20" fmla="*/ 494 w 585"/>
                <a:gd name="T21" fmla="*/ 70 h 236"/>
                <a:gd name="T22" fmla="*/ 467 w 585"/>
                <a:gd name="T23" fmla="*/ 83 h 236"/>
                <a:gd name="T24" fmla="*/ 438 w 585"/>
                <a:gd name="T25" fmla="*/ 98 h 236"/>
                <a:gd name="T26" fmla="*/ 406 w 585"/>
                <a:gd name="T27" fmla="*/ 113 h 236"/>
                <a:gd name="T28" fmla="*/ 371 w 585"/>
                <a:gd name="T29" fmla="*/ 129 h 236"/>
                <a:gd name="T30" fmla="*/ 336 w 585"/>
                <a:gd name="T31" fmla="*/ 145 h 236"/>
                <a:gd name="T32" fmla="*/ 299 w 585"/>
                <a:gd name="T33" fmla="*/ 161 h 236"/>
                <a:gd name="T34" fmla="*/ 261 w 585"/>
                <a:gd name="T35" fmla="*/ 175 h 236"/>
                <a:gd name="T36" fmla="*/ 223 w 585"/>
                <a:gd name="T37" fmla="*/ 189 h 236"/>
                <a:gd name="T38" fmla="*/ 186 w 585"/>
                <a:gd name="T39" fmla="*/ 201 h 236"/>
                <a:gd name="T40" fmla="*/ 149 w 585"/>
                <a:gd name="T41" fmla="*/ 212 h 236"/>
                <a:gd name="T42" fmla="*/ 114 w 585"/>
                <a:gd name="T43" fmla="*/ 222 h 236"/>
                <a:gd name="T44" fmla="*/ 82 w 585"/>
                <a:gd name="T45" fmla="*/ 229 h 236"/>
                <a:gd name="T46" fmla="*/ 50 w 585"/>
                <a:gd name="T47" fmla="*/ 233 h 236"/>
                <a:gd name="T48" fmla="*/ 37 w 585"/>
                <a:gd name="T49" fmla="*/ 235 h 236"/>
                <a:gd name="T50" fmla="*/ 23 w 585"/>
                <a:gd name="T51" fmla="*/ 236 h 236"/>
                <a:gd name="T52" fmla="*/ 11 w 585"/>
                <a:gd name="T53" fmla="*/ 235 h 236"/>
                <a:gd name="T54" fmla="*/ 0 w 585"/>
                <a:gd name="T55" fmla="*/ 235 h 236"/>
                <a:gd name="T56" fmla="*/ 1 w 585"/>
                <a:gd name="T57" fmla="*/ 222 h 236"/>
                <a:gd name="T58" fmla="*/ 6 w 585"/>
                <a:gd name="T59" fmla="*/ 208 h 236"/>
                <a:gd name="T60" fmla="*/ 9 w 585"/>
                <a:gd name="T61" fmla="*/ 193 h 236"/>
                <a:gd name="T62" fmla="*/ 11 w 585"/>
                <a:gd name="T63" fmla="*/ 182 h 236"/>
                <a:gd name="T64" fmla="*/ 31 w 585"/>
                <a:gd name="T65" fmla="*/ 180 h 236"/>
                <a:gd name="T66" fmla="*/ 53 w 585"/>
                <a:gd name="T67" fmla="*/ 178 h 236"/>
                <a:gd name="T68" fmla="*/ 75 w 585"/>
                <a:gd name="T69" fmla="*/ 175 h 236"/>
                <a:gd name="T70" fmla="*/ 98 w 585"/>
                <a:gd name="T71" fmla="*/ 172 h 236"/>
                <a:gd name="T72" fmla="*/ 121 w 585"/>
                <a:gd name="T73" fmla="*/ 167 h 236"/>
                <a:gd name="T74" fmla="*/ 145 w 585"/>
                <a:gd name="T75" fmla="*/ 163 h 236"/>
                <a:gd name="T76" fmla="*/ 169 w 585"/>
                <a:gd name="T77" fmla="*/ 157 h 236"/>
                <a:gd name="T78" fmla="*/ 193 w 585"/>
                <a:gd name="T79" fmla="*/ 152 h 236"/>
                <a:gd name="T80" fmla="*/ 218 w 585"/>
                <a:gd name="T81" fmla="*/ 145 h 236"/>
                <a:gd name="T82" fmla="*/ 241 w 585"/>
                <a:gd name="T83" fmla="*/ 138 h 236"/>
                <a:gd name="T84" fmla="*/ 265 w 585"/>
                <a:gd name="T85" fmla="*/ 130 h 236"/>
                <a:gd name="T86" fmla="*/ 288 w 585"/>
                <a:gd name="T87" fmla="*/ 122 h 236"/>
                <a:gd name="T88" fmla="*/ 311 w 585"/>
                <a:gd name="T89" fmla="*/ 113 h 236"/>
                <a:gd name="T90" fmla="*/ 333 w 585"/>
                <a:gd name="T91" fmla="*/ 104 h 236"/>
                <a:gd name="T92" fmla="*/ 355 w 585"/>
                <a:gd name="T93" fmla="*/ 95 h 236"/>
                <a:gd name="T94" fmla="*/ 375 w 585"/>
                <a:gd name="T95" fmla="*/ 85 h 236"/>
                <a:gd name="T96" fmla="*/ 421 w 585"/>
                <a:gd name="T97" fmla="*/ 62 h 236"/>
                <a:gd name="T98" fmla="*/ 456 w 585"/>
                <a:gd name="T99" fmla="*/ 44 h 236"/>
                <a:gd name="T100" fmla="*/ 480 w 585"/>
                <a:gd name="T101" fmla="*/ 29 h 236"/>
                <a:gd name="T102" fmla="*/ 498 w 585"/>
                <a:gd name="T103" fmla="*/ 20 h 236"/>
                <a:gd name="T104" fmla="*/ 511 w 585"/>
                <a:gd name="T105" fmla="*/ 12 h 236"/>
                <a:gd name="T106" fmla="*/ 520 w 585"/>
                <a:gd name="T107" fmla="*/ 8 h 236"/>
                <a:gd name="T108" fmla="*/ 528 w 585"/>
                <a:gd name="T109" fmla="*/ 3 h 236"/>
                <a:gd name="T110" fmla="*/ 536 w 585"/>
                <a:gd name="T111" fmla="*/ 0 h 2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5"/>
                <a:gd name="T169" fmla="*/ 0 h 236"/>
                <a:gd name="T170" fmla="*/ 585 w 585"/>
                <a:gd name="T171" fmla="*/ 236 h 2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5" h="236">
                  <a:moveTo>
                    <a:pt x="536" y="0"/>
                  </a:moveTo>
                  <a:lnTo>
                    <a:pt x="579" y="11"/>
                  </a:lnTo>
                  <a:lnTo>
                    <a:pt x="581" y="12"/>
                  </a:lnTo>
                  <a:lnTo>
                    <a:pt x="584" y="13"/>
                  </a:lnTo>
                  <a:lnTo>
                    <a:pt x="585" y="15"/>
                  </a:lnTo>
                  <a:lnTo>
                    <a:pt x="585" y="17"/>
                  </a:lnTo>
                  <a:lnTo>
                    <a:pt x="581" y="20"/>
                  </a:lnTo>
                  <a:lnTo>
                    <a:pt x="575" y="25"/>
                  </a:lnTo>
                  <a:lnTo>
                    <a:pt x="550" y="38"/>
                  </a:lnTo>
                  <a:lnTo>
                    <a:pt x="515" y="57"/>
                  </a:lnTo>
                  <a:lnTo>
                    <a:pt x="494" y="70"/>
                  </a:lnTo>
                  <a:lnTo>
                    <a:pt x="467" y="83"/>
                  </a:lnTo>
                  <a:lnTo>
                    <a:pt x="438" y="98"/>
                  </a:lnTo>
                  <a:lnTo>
                    <a:pt x="406" y="113"/>
                  </a:lnTo>
                  <a:lnTo>
                    <a:pt x="371" y="129"/>
                  </a:lnTo>
                  <a:lnTo>
                    <a:pt x="336" y="145"/>
                  </a:lnTo>
                  <a:lnTo>
                    <a:pt x="299" y="161"/>
                  </a:lnTo>
                  <a:lnTo>
                    <a:pt x="261" y="175"/>
                  </a:lnTo>
                  <a:lnTo>
                    <a:pt x="223" y="189"/>
                  </a:lnTo>
                  <a:lnTo>
                    <a:pt x="186" y="201"/>
                  </a:lnTo>
                  <a:lnTo>
                    <a:pt x="149" y="212"/>
                  </a:lnTo>
                  <a:lnTo>
                    <a:pt x="114" y="222"/>
                  </a:lnTo>
                  <a:lnTo>
                    <a:pt x="82" y="229"/>
                  </a:lnTo>
                  <a:lnTo>
                    <a:pt x="50" y="233"/>
                  </a:lnTo>
                  <a:lnTo>
                    <a:pt x="37" y="235"/>
                  </a:lnTo>
                  <a:lnTo>
                    <a:pt x="23" y="236"/>
                  </a:lnTo>
                  <a:lnTo>
                    <a:pt x="11" y="235"/>
                  </a:lnTo>
                  <a:lnTo>
                    <a:pt x="0" y="235"/>
                  </a:lnTo>
                  <a:lnTo>
                    <a:pt x="1" y="222"/>
                  </a:lnTo>
                  <a:lnTo>
                    <a:pt x="6" y="208"/>
                  </a:lnTo>
                  <a:lnTo>
                    <a:pt x="9" y="193"/>
                  </a:lnTo>
                  <a:lnTo>
                    <a:pt x="11" y="182"/>
                  </a:lnTo>
                  <a:lnTo>
                    <a:pt x="31" y="180"/>
                  </a:lnTo>
                  <a:lnTo>
                    <a:pt x="53" y="178"/>
                  </a:lnTo>
                  <a:lnTo>
                    <a:pt x="75" y="175"/>
                  </a:lnTo>
                  <a:lnTo>
                    <a:pt x="98" y="172"/>
                  </a:lnTo>
                  <a:lnTo>
                    <a:pt x="121" y="167"/>
                  </a:lnTo>
                  <a:lnTo>
                    <a:pt x="145" y="163"/>
                  </a:lnTo>
                  <a:lnTo>
                    <a:pt x="169" y="157"/>
                  </a:lnTo>
                  <a:lnTo>
                    <a:pt x="193" y="152"/>
                  </a:lnTo>
                  <a:lnTo>
                    <a:pt x="218" y="145"/>
                  </a:lnTo>
                  <a:lnTo>
                    <a:pt x="241" y="138"/>
                  </a:lnTo>
                  <a:lnTo>
                    <a:pt x="265" y="130"/>
                  </a:lnTo>
                  <a:lnTo>
                    <a:pt x="288" y="122"/>
                  </a:lnTo>
                  <a:lnTo>
                    <a:pt x="311" y="113"/>
                  </a:lnTo>
                  <a:lnTo>
                    <a:pt x="333" y="104"/>
                  </a:lnTo>
                  <a:lnTo>
                    <a:pt x="355" y="95"/>
                  </a:lnTo>
                  <a:lnTo>
                    <a:pt x="375" y="85"/>
                  </a:lnTo>
                  <a:lnTo>
                    <a:pt x="421" y="62"/>
                  </a:lnTo>
                  <a:lnTo>
                    <a:pt x="456" y="44"/>
                  </a:lnTo>
                  <a:lnTo>
                    <a:pt x="480" y="29"/>
                  </a:lnTo>
                  <a:lnTo>
                    <a:pt x="498" y="20"/>
                  </a:lnTo>
                  <a:lnTo>
                    <a:pt x="511" y="12"/>
                  </a:lnTo>
                  <a:lnTo>
                    <a:pt x="520" y="8"/>
                  </a:lnTo>
                  <a:lnTo>
                    <a:pt x="528" y="3"/>
                  </a:lnTo>
                  <a:lnTo>
                    <a:pt x="536" y="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27" name="Freeform 73"/>
            <p:cNvSpPr>
              <a:spLocks/>
            </p:cNvSpPr>
            <p:nvPr/>
          </p:nvSpPr>
          <p:spPr bwMode="auto">
            <a:xfrm>
              <a:off x="3610" y="2002"/>
              <a:ext cx="135" cy="68"/>
            </a:xfrm>
            <a:custGeom>
              <a:avLst/>
              <a:gdLst>
                <a:gd name="T0" fmla="*/ 0 w 542"/>
                <a:gd name="T1" fmla="*/ 273 h 273"/>
                <a:gd name="T2" fmla="*/ 6 w 542"/>
                <a:gd name="T3" fmla="*/ 261 h 273"/>
                <a:gd name="T4" fmla="*/ 14 w 542"/>
                <a:gd name="T5" fmla="*/ 246 h 273"/>
                <a:gd name="T6" fmla="*/ 22 w 542"/>
                <a:gd name="T7" fmla="*/ 231 h 273"/>
                <a:gd name="T8" fmla="*/ 30 w 542"/>
                <a:gd name="T9" fmla="*/ 221 h 273"/>
                <a:gd name="T10" fmla="*/ 71 w 542"/>
                <a:gd name="T11" fmla="*/ 219 h 273"/>
                <a:gd name="T12" fmla="*/ 121 w 542"/>
                <a:gd name="T13" fmla="*/ 215 h 273"/>
                <a:gd name="T14" fmla="*/ 177 w 542"/>
                <a:gd name="T15" fmla="*/ 210 h 273"/>
                <a:gd name="T16" fmla="*/ 236 w 542"/>
                <a:gd name="T17" fmla="*/ 204 h 273"/>
                <a:gd name="T18" fmla="*/ 297 w 542"/>
                <a:gd name="T19" fmla="*/ 201 h 273"/>
                <a:gd name="T20" fmla="*/ 357 w 542"/>
                <a:gd name="T21" fmla="*/ 199 h 273"/>
                <a:gd name="T22" fmla="*/ 385 w 542"/>
                <a:gd name="T23" fmla="*/ 200 h 273"/>
                <a:gd name="T24" fmla="*/ 412 w 542"/>
                <a:gd name="T25" fmla="*/ 201 h 273"/>
                <a:gd name="T26" fmla="*/ 437 w 542"/>
                <a:gd name="T27" fmla="*/ 203 h 273"/>
                <a:gd name="T28" fmla="*/ 462 w 542"/>
                <a:gd name="T29" fmla="*/ 207 h 273"/>
                <a:gd name="T30" fmla="*/ 426 w 542"/>
                <a:gd name="T31" fmla="*/ 182 h 273"/>
                <a:gd name="T32" fmla="*/ 387 w 542"/>
                <a:gd name="T33" fmla="*/ 155 h 273"/>
                <a:gd name="T34" fmla="*/ 345 w 542"/>
                <a:gd name="T35" fmla="*/ 127 h 273"/>
                <a:gd name="T36" fmla="*/ 304 w 542"/>
                <a:gd name="T37" fmla="*/ 101 h 273"/>
                <a:gd name="T38" fmla="*/ 263 w 542"/>
                <a:gd name="T39" fmla="*/ 76 h 273"/>
                <a:gd name="T40" fmla="*/ 226 w 542"/>
                <a:gd name="T41" fmla="*/ 55 h 273"/>
                <a:gd name="T42" fmla="*/ 209 w 542"/>
                <a:gd name="T43" fmla="*/ 46 h 273"/>
                <a:gd name="T44" fmla="*/ 194 w 542"/>
                <a:gd name="T45" fmla="*/ 38 h 273"/>
                <a:gd name="T46" fmla="*/ 179 w 542"/>
                <a:gd name="T47" fmla="*/ 33 h 273"/>
                <a:gd name="T48" fmla="*/ 167 w 542"/>
                <a:gd name="T49" fmla="*/ 28 h 273"/>
                <a:gd name="T50" fmla="*/ 175 w 542"/>
                <a:gd name="T51" fmla="*/ 14 h 273"/>
                <a:gd name="T52" fmla="*/ 181 w 542"/>
                <a:gd name="T53" fmla="*/ 0 h 273"/>
                <a:gd name="T54" fmla="*/ 198 w 542"/>
                <a:gd name="T55" fmla="*/ 6 h 273"/>
                <a:gd name="T56" fmla="*/ 222 w 542"/>
                <a:gd name="T57" fmla="*/ 16 h 273"/>
                <a:gd name="T58" fmla="*/ 252 w 542"/>
                <a:gd name="T59" fmla="*/ 30 h 273"/>
                <a:gd name="T60" fmla="*/ 291 w 542"/>
                <a:gd name="T61" fmla="*/ 51 h 273"/>
                <a:gd name="T62" fmla="*/ 339 w 542"/>
                <a:gd name="T63" fmla="*/ 76 h 273"/>
                <a:gd name="T64" fmla="*/ 395 w 542"/>
                <a:gd name="T65" fmla="*/ 108 h 273"/>
                <a:gd name="T66" fmla="*/ 462 w 542"/>
                <a:gd name="T67" fmla="*/ 146 h 273"/>
                <a:gd name="T68" fmla="*/ 542 w 542"/>
                <a:gd name="T69" fmla="*/ 191 h 273"/>
                <a:gd name="T70" fmla="*/ 533 w 542"/>
                <a:gd name="T71" fmla="*/ 202 h 273"/>
                <a:gd name="T72" fmla="*/ 522 w 542"/>
                <a:gd name="T73" fmla="*/ 218 h 273"/>
                <a:gd name="T74" fmla="*/ 516 w 542"/>
                <a:gd name="T75" fmla="*/ 227 h 273"/>
                <a:gd name="T76" fmla="*/ 510 w 542"/>
                <a:gd name="T77" fmla="*/ 233 h 273"/>
                <a:gd name="T78" fmla="*/ 508 w 542"/>
                <a:gd name="T79" fmla="*/ 235 h 273"/>
                <a:gd name="T80" fmla="*/ 506 w 542"/>
                <a:gd name="T81" fmla="*/ 237 h 273"/>
                <a:gd name="T82" fmla="*/ 505 w 542"/>
                <a:gd name="T83" fmla="*/ 237 h 273"/>
                <a:gd name="T84" fmla="*/ 504 w 542"/>
                <a:gd name="T85" fmla="*/ 237 h 273"/>
                <a:gd name="T86" fmla="*/ 483 w 542"/>
                <a:gd name="T87" fmla="*/ 240 h 273"/>
                <a:gd name="T88" fmla="*/ 459 w 542"/>
                <a:gd name="T89" fmla="*/ 245 h 273"/>
                <a:gd name="T90" fmla="*/ 428 w 542"/>
                <a:gd name="T91" fmla="*/ 248 h 273"/>
                <a:gd name="T92" fmla="*/ 394 w 542"/>
                <a:gd name="T93" fmla="*/ 252 h 273"/>
                <a:gd name="T94" fmla="*/ 316 w 542"/>
                <a:gd name="T95" fmla="*/ 257 h 273"/>
                <a:gd name="T96" fmla="*/ 233 w 542"/>
                <a:gd name="T97" fmla="*/ 263 h 273"/>
                <a:gd name="T98" fmla="*/ 152 w 542"/>
                <a:gd name="T99" fmla="*/ 267 h 273"/>
                <a:gd name="T100" fmla="*/ 82 w 542"/>
                <a:gd name="T101" fmla="*/ 270 h 273"/>
                <a:gd name="T102" fmla="*/ 29 w 542"/>
                <a:gd name="T103" fmla="*/ 272 h 273"/>
                <a:gd name="T104" fmla="*/ 0 w 542"/>
                <a:gd name="T105" fmla="*/ 273 h 2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273"/>
                <a:gd name="T161" fmla="*/ 542 w 542"/>
                <a:gd name="T162" fmla="*/ 273 h 2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273">
                  <a:moveTo>
                    <a:pt x="0" y="273"/>
                  </a:moveTo>
                  <a:lnTo>
                    <a:pt x="6" y="261"/>
                  </a:lnTo>
                  <a:lnTo>
                    <a:pt x="14" y="246"/>
                  </a:lnTo>
                  <a:lnTo>
                    <a:pt x="22" y="231"/>
                  </a:lnTo>
                  <a:lnTo>
                    <a:pt x="30" y="221"/>
                  </a:lnTo>
                  <a:lnTo>
                    <a:pt x="71" y="219"/>
                  </a:lnTo>
                  <a:lnTo>
                    <a:pt x="121" y="215"/>
                  </a:lnTo>
                  <a:lnTo>
                    <a:pt x="177" y="210"/>
                  </a:lnTo>
                  <a:lnTo>
                    <a:pt x="236" y="204"/>
                  </a:lnTo>
                  <a:lnTo>
                    <a:pt x="297" y="201"/>
                  </a:lnTo>
                  <a:lnTo>
                    <a:pt x="357" y="199"/>
                  </a:lnTo>
                  <a:lnTo>
                    <a:pt x="385" y="200"/>
                  </a:lnTo>
                  <a:lnTo>
                    <a:pt x="412" y="201"/>
                  </a:lnTo>
                  <a:lnTo>
                    <a:pt x="437" y="203"/>
                  </a:lnTo>
                  <a:lnTo>
                    <a:pt x="462" y="207"/>
                  </a:lnTo>
                  <a:lnTo>
                    <a:pt x="426" y="182"/>
                  </a:lnTo>
                  <a:lnTo>
                    <a:pt x="387" y="155"/>
                  </a:lnTo>
                  <a:lnTo>
                    <a:pt x="345" y="127"/>
                  </a:lnTo>
                  <a:lnTo>
                    <a:pt x="304" y="101"/>
                  </a:lnTo>
                  <a:lnTo>
                    <a:pt x="263" y="76"/>
                  </a:lnTo>
                  <a:lnTo>
                    <a:pt x="226" y="55"/>
                  </a:lnTo>
                  <a:lnTo>
                    <a:pt x="209" y="46"/>
                  </a:lnTo>
                  <a:lnTo>
                    <a:pt x="194" y="38"/>
                  </a:lnTo>
                  <a:lnTo>
                    <a:pt x="179" y="33"/>
                  </a:lnTo>
                  <a:lnTo>
                    <a:pt x="167" y="28"/>
                  </a:lnTo>
                  <a:lnTo>
                    <a:pt x="175" y="14"/>
                  </a:lnTo>
                  <a:lnTo>
                    <a:pt x="181" y="0"/>
                  </a:lnTo>
                  <a:lnTo>
                    <a:pt x="198" y="6"/>
                  </a:lnTo>
                  <a:lnTo>
                    <a:pt x="222" y="16"/>
                  </a:lnTo>
                  <a:lnTo>
                    <a:pt x="252" y="30"/>
                  </a:lnTo>
                  <a:lnTo>
                    <a:pt x="291" y="51"/>
                  </a:lnTo>
                  <a:lnTo>
                    <a:pt x="339" y="76"/>
                  </a:lnTo>
                  <a:lnTo>
                    <a:pt x="395" y="108"/>
                  </a:lnTo>
                  <a:lnTo>
                    <a:pt x="462" y="146"/>
                  </a:lnTo>
                  <a:lnTo>
                    <a:pt x="542" y="191"/>
                  </a:lnTo>
                  <a:lnTo>
                    <a:pt x="533" y="202"/>
                  </a:lnTo>
                  <a:lnTo>
                    <a:pt x="522" y="218"/>
                  </a:lnTo>
                  <a:lnTo>
                    <a:pt x="516" y="227"/>
                  </a:lnTo>
                  <a:lnTo>
                    <a:pt x="510" y="233"/>
                  </a:lnTo>
                  <a:lnTo>
                    <a:pt x="508" y="235"/>
                  </a:lnTo>
                  <a:lnTo>
                    <a:pt x="506" y="237"/>
                  </a:lnTo>
                  <a:lnTo>
                    <a:pt x="505" y="237"/>
                  </a:lnTo>
                  <a:lnTo>
                    <a:pt x="504" y="237"/>
                  </a:lnTo>
                  <a:lnTo>
                    <a:pt x="483" y="240"/>
                  </a:lnTo>
                  <a:lnTo>
                    <a:pt x="459" y="245"/>
                  </a:lnTo>
                  <a:lnTo>
                    <a:pt x="428" y="248"/>
                  </a:lnTo>
                  <a:lnTo>
                    <a:pt x="394" y="252"/>
                  </a:lnTo>
                  <a:lnTo>
                    <a:pt x="316" y="257"/>
                  </a:lnTo>
                  <a:lnTo>
                    <a:pt x="233" y="263"/>
                  </a:lnTo>
                  <a:lnTo>
                    <a:pt x="152" y="267"/>
                  </a:lnTo>
                  <a:lnTo>
                    <a:pt x="82" y="270"/>
                  </a:lnTo>
                  <a:lnTo>
                    <a:pt x="29" y="272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28" name="Freeform 74"/>
            <p:cNvSpPr>
              <a:spLocks/>
            </p:cNvSpPr>
            <p:nvPr/>
          </p:nvSpPr>
          <p:spPr bwMode="auto">
            <a:xfrm>
              <a:off x="3610" y="2002"/>
              <a:ext cx="135" cy="68"/>
            </a:xfrm>
            <a:custGeom>
              <a:avLst/>
              <a:gdLst>
                <a:gd name="T0" fmla="*/ 0 w 542"/>
                <a:gd name="T1" fmla="*/ 273 h 273"/>
                <a:gd name="T2" fmla="*/ 6 w 542"/>
                <a:gd name="T3" fmla="*/ 261 h 273"/>
                <a:gd name="T4" fmla="*/ 14 w 542"/>
                <a:gd name="T5" fmla="*/ 246 h 273"/>
                <a:gd name="T6" fmla="*/ 22 w 542"/>
                <a:gd name="T7" fmla="*/ 231 h 273"/>
                <a:gd name="T8" fmla="*/ 30 w 542"/>
                <a:gd name="T9" fmla="*/ 221 h 273"/>
                <a:gd name="T10" fmla="*/ 71 w 542"/>
                <a:gd name="T11" fmla="*/ 219 h 273"/>
                <a:gd name="T12" fmla="*/ 121 w 542"/>
                <a:gd name="T13" fmla="*/ 215 h 273"/>
                <a:gd name="T14" fmla="*/ 177 w 542"/>
                <a:gd name="T15" fmla="*/ 210 h 273"/>
                <a:gd name="T16" fmla="*/ 236 w 542"/>
                <a:gd name="T17" fmla="*/ 204 h 273"/>
                <a:gd name="T18" fmla="*/ 297 w 542"/>
                <a:gd name="T19" fmla="*/ 201 h 273"/>
                <a:gd name="T20" fmla="*/ 357 w 542"/>
                <a:gd name="T21" fmla="*/ 199 h 273"/>
                <a:gd name="T22" fmla="*/ 385 w 542"/>
                <a:gd name="T23" fmla="*/ 200 h 273"/>
                <a:gd name="T24" fmla="*/ 412 w 542"/>
                <a:gd name="T25" fmla="*/ 201 h 273"/>
                <a:gd name="T26" fmla="*/ 437 w 542"/>
                <a:gd name="T27" fmla="*/ 203 h 273"/>
                <a:gd name="T28" fmla="*/ 462 w 542"/>
                <a:gd name="T29" fmla="*/ 207 h 273"/>
                <a:gd name="T30" fmla="*/ 426 w 542"/>
                <a:gd name="T31" fmla="*/ 182 h 273"/>
                <a:gd name="T32" fmla="*/ 387 w 542"/>
                <a:gd name="T33" fmla="*/ 155 h 273"/>
                <a:gd name="T34" fmla="*/ 345 w 542"/>
                <a:gd name="T35" fmla="*/ 127 h 273"/>
                <a:gd name="T36" fmla="*/ 304 w 542"/>
                <a:gd name="T37" fmla="*/ 101 h 273"/>
                <a:gd name="T38" fmla="*/ 263 w 542"/>
                <a:gd name="T39" fmla="*/ 76 h 273"/>
                <a:gd name="T40" fmla="*/ 226 w 542"/>
                <a:gd name="T41" fmla="*/ 55 h 273"/>
                <a:gd name="T42" fmla="*/ 209 w 542"/>
                <a:gd name="T43" fmla="*/ 46 h 273"/>
                <a:gd name="T44" fmla="*/ 194 w 542"/>
                <a:gd name="T45" fmla="*/ 38 h 273"/>
                <a:gd name="T46" fmla="*/ 179 w 542"/>
                <a:gd name="T47" fmla="*/ 33 h 273"/>
                <a:gd name="T48" fmla="*/ 167 w 542"/>
                <a:gd name="T49" fmla="*/ 28 h 273"/>
                <a:gd name="T50" fmla="*/ 175 w 542"/>
                <a:gd name="T51" fmla="*/ 14 h 273"/>
                <a:gd name="T52" fmla="*/ 181 w 542"/>
                <a:gd name="T53" fmla="*/ 0 h 273"/>
                <a:gd name="T54" fmla="*/ 198 w 542"/>
                <a:gd name="T55" fmla="*/ 6 h 273"/>
                <a:gd name="T56" fmla="*/ 222 w 542"/>
                <a:gd name="T57" fmla="*/ 16 h 273"/>
                <a:gd name="T58" fmla="*/ 252 w 542"/>
                <a:gd name="T59" fmla="*/ 30 h 273"/>
                <a:gd name="T60" fmla="*/ 291 w 542"/>
                <a:gd name="T61" fmla="*/ 51 h 273"/>
                <a:gd name="T62" fmla="*/ 339 w 542"/>
                <a:gd name="T63" fmla="*/ 76 h 273"/>
                <a:gd name="T64" fmla="*/ 395 w 542"/>
                <a:gd name="T65" fmla="*/ 108 h 273"/>
                <a:gd name="T66" fmla="*/ 462 w 542"/>
                <a:gd name="T67" fmla="*/ 146 h 273"/>
                <a:gd name="T68" fmla="*/ 542 w 542"/>
                <a:gd name="T69" fmla="*/ 191 h 273"/>
                <a:gd name="T70" fmla="*/ 533 w 542"/>
                <a:gd name="T71" fmla="*/ 202 h 273"/>
                <a:gd name="T72" fmla="*/ 522 w 542"/>
                <a:gd name="T73" fmla="*/ 218 h 273"/>
                <a:gd name="T74" fmla="*/ 516 w 542"/>
                <a:gd name="T75" fmla="*/ 227 h 273"/>
                <a:gd name="T76" fmla="*/ 510 w 542"/>
                <a:gd name="T77" fmla="*/ 233 h 273"/>
                <a:gd name="T78" fmla="*/ 508 w 542"/>
                <a:gd name="T79" fmla="*/ 235 h 273"/>
                <a:gd name="T80" fmla="*/ 506 w 542"/>
                <a:gd name="T81" fmla="*/ 237 h 273"/>
                <a:gd name="T82" fmla="*/ 505 w 542"/>
                <a:gd name="T83" fmla="*/ 237 h 273"/>
                <a:gd name="T84" fmla="*/ 504 w 542"/>
                <a:gd name="T85" fmla="*/ 237 h 273"/>
                <a:gd name="T86" fmla="*/ 483 w 542"/>
                <a:gd name="T87" fmla="*/ 240 h 273"/>
                <a:gd name="T88" fmla="*/ 459 w 542"/>
                <a:gd name="T89" fmla="*/ 245 h 273"/>
                <a:gd name="T90" fmla="*/ 428 w 542"/>
                <a:gd name="T91" fmla="*/ 248 h 273"/>
                <a:gd name="T92" fmla="*/ 394 w 542"/>
                <a:gd name="T93" fmla="*/ 252 h 273"/>
                <a:gd name="T94" fmla="*/ 316 w 542"/>
                <a:gd name="T95" fmla="*/ 257 h 273"/>
                <a:gd name="T96" fmla="*/ 233 w 542"/>
                <a:gd name="T97" fmla="*/ 263 h 273"/>
                <a:gd name="T98" fmla="*/ 152 w 542"/>
                <a:gd name="T99" fmla="*/ 267 h 273"/>
                <a:gd name="T100" fmla="*/ 82 w 542"/>
                <a:gd name="T101" fmla="*/ 270 h 273"/>
                <a:gd name="T102" fmla="*/ 29 w 542"/>
                <a:gd name="T103" fmla="*/ 272 h 273"/>
                <a:gd name="T104" fmla="*/ 0 w 542"/>
                <a:gd name="T105" fmla="*/ 273 h 2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273"/>
                <a:gd name="T161" fmla="*/ 542 w 542"/>
                <a:gd name="T162" fmla="*/ 273 h 2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273">
                  <a:moveTo>
                    <a:pt x="0" y="273"/>
                  </a:moveTo>
                  <a:lnTo>
                    <a:pt x="6" y="261"/>
                  </a:lnTo>
                  <a:lnTo>
                    <a:pt x="14" y="246"/>
                  </a:lnTo>
                  <a:lnTo>
                    <a:pt x="22" y="231"/>
                  </a:lnTo>
                  <a:lnTo>
                    <a:pt x="30" y="221"/>
                  </a:lnTo>
                  <a:lnTo>
                    <a:pt x="71" y="219"/>
                  </a:lnTo>
                  <a:lnTo>
                    <a:pt x="121" y="215"/>
                  </a:lnTo>
                  <a:lnTo>
                    <a:pt x="177" y="210"/>
                  </a:lnTo>
                  <a:lnTo>
                    <a:pt x="236" y="204"/>
                  </a:lnTo>
                  <a:lnTo>
                    <a:pt x="297" y="201"/>
                  </a:lnTo>
                  <a:lnTo>
                    <a:pt x="357" y="199"/>
                  </a:lnTo>
                  <a:lnTo>
                    <a:pt x="385" y="200"/>
                  </a:lnTo>
                  <a:lnTo>
                    <a:pt x="412" y="201"/>
                  </a:lnTo>
                  <a:lnTo>
                    <a:pt x="437" y="203"/>
                  </a:lnTo>
                  <a:lnTo>
                    <a:pt x="462" y="207"/>
                  </a:lnTo>
                  <a:lnTo>
                    <a:pt x="426" y="182"/>
                  </a:lnTo>
                  <a:lnTo>
                    <a:pt x="387" y="155"/>
                  </a:lnTo>
                  <a:lnTo>
                    <a:pt x="345" y="127"/>
                  </a:lnTo>
                  <a:lnTo>
                    <a:pt x="304" y="101"/>
                  </a:lnTo>
                  <a:lnTo>
                    <a:pt x="263" y="76"/>
                  </a:lnTo>
                  <a:lnTo>
                    <a:pt x="226" y="55"/>
                  </a:lnTo>
                  <a:lnTo>
                    <a:pt x="209" y="46"/>
                  </a:lnTo>
                  <a:lnTo>
                    <a:pt x="194" y="38"/>
                  </a:lnTo>
                  <a:lnTo>
                    <a:pt x="179" y="33"/>
                  </a:lnTo>
                  <a:lnTo>
                    <a:pt x="167" y="28"/>
                  </a:lnTo>
                  <a:lnTo>
                    <a:pt x="175" y="14"/>
                  </a:lnTo>
                  <a:lnTo>
                    <a:pt x="181" y="0"/>
                  </a:lnTo>
                  <a:lnTo>
                    <a:pt x="198" y="6"/>
                  </a:lnTo>
                  <a:lnTo>
                    <a:pt x="222" y="16"/>
                  </a:lnTo>
                  <a:lnTo>
                    <a:pt x="252" y="30"/>
                  </a:lnTo>
                  <a:lnTo>
                    <a:pt x="291" y="51"/>
                  </a:lnTo>
                  <a:lnTo>
                    <a:pt x="339" y="76"/>
                  </a:lnTo>
                  <a:lnTo>
                    <a:pt x="395" y="108"/>
                  </a:lnTo>
                  <a:lnTo>
                    <a:pt x="462" y="146"/>
                  </a:lnTo>
                  <a:lnTo>
                    <a:pt x="542" y="191"/>
                  </a:lnTo>
                  <a:lnTo>
                    <a:pt x="533" y="202"/>
                  </a:lnTo>
                  <a:lnTo>
                    <a:pt x="522" y="218"/>
                  </a:lnTo>
                  <a:lnTo>
                    <a:pt x="516" y="227"/>
                  </a:lnTo>
                  <a:lnTo>
                    <a:pt x="510" y="233"/>
                  </a:lnTo>
                  <a:lnTo>
                    <a:pt x="508" y="235"/>
                  </a:lnTo>
                  <a:lnTo>
                    <a:pt x="506" y="237"/>
                  </a:lnTo>
                  <a:lnTo>
                    <a:pt x="505" y="237"/>
                  </a:lnTo>
                  <a:lnTo>
                    <a:pt x="504" y="237"/>
                  </a:lnTo>
                  <a:lnTo>
                    <a:pt x="483" y="240"/>
                  </a:lnTo>
                  <a:lnTo>
                    <a:pt x="459" y="245"/>
                  </a:lnTo>
                  <a:lnTo>
                    <a:pt x="428" y="248"/>
                  </a:lnTo>
                  <a:lnTo>
                    <a:pt x="394" y="252"/>
                  </a:lnTo>
                  <a:lnTo>
                    <a:pt x="316" y="257"/>
                  </a:lnTo>
                  <a:lnTo>
                    <a:pt x="233" y="263"/>
                  </a:lnTo>
                  <a:lnTo>
                    <a:pt x="152" y="267"/>
                  </a:lnTo>
                  <a:lnTo>
                    <a:pt x="82" y="270"/>
                  </a:lnTo>
                  <a:lnTo>
                    <a:pt x="29" y="272"/>
                  </a:lnTo>
                  <a:lnTo>
                    <a:pt x="0" y="27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29" name="Freeform 75"/>
            <p:cNvSpPr>
              <a:spLocks/>
            </p:cNvSpPr>
            <p:nvPr/>
          </p:nvSpPr>
          <p:spPr bwMode="auto">
            <a:xfrm>
              <a:off x="3735" y="1888"/>
              <a:ext cx="242" cy="360"/>
            </a:xfrm>
            <a:custGeom>
              <a:avLst/>
              <a:gdLst>
                <a:gd name="T0" fmla="*/ 94 w 971"/>
                <a:gd name="T1" fmla="*/ 769 h 1439"/>
                <a:gd name="T2" fmla="*/ 37 w 971"/>
                <a:gd name="T3" fmla="*/ 714 h 1439"/>
                <a:gd name="T4" fmla="*/ 7 w 971"/>
                <a:gd name="T5" fmla="*/ 698 h 1439"/>
                <a:gd name="T6" fmla="*/ 29 w 971"/>
                <a:gd name="T7" fmla="*/ 666 h 1439"/>
                <a:gd name="T8" fmla="*/ 61 w 971"/>
                <a:gd name="T9" fmla="*/ 657 h 1439"/>
                <a:gd name="T10" fmla="*/ 158 w 971"/>
                <a:gd name="T11" fmla="*/ 698 h 1439"/>
                <a:gd name="T12" fmla="*/ 227 w 971"/>
                <a:gd name="T13" fmla="*/ 719 h 1439"/>
                <a:gd name="T14" fmla="*/ 246 w 971"/>
                <a:gd name="T15" fmla="*/ 699 h 1439"/>
                <a:gd name="T16" fmla="*/ 238 w 971"/>
                <a:gd name="T17" fmla="*/ 644 h 1439"/>
                <a:gd name="T18" fmla="*/ 199 w 971"/>
                <a:gd name="T19" fmla="*/ 566 h 1439"/>
                <a:gd name="T20" fmla="*/ 171 w 971"/>
                <a:gd name="T21" fmla="*/ 496 h 1439"/>
                <a:gd name="T22" fmla="*/ 180 w 971"/>
                <a:gd name="T23" fmla="*/ 473 h 1439"/>
                <a:gd name="T24" fmla="*/ 193 w 971"/>
                <a:gd name="T25" fmla="*/ 474 h 1439"/>
                <a:gd name="T26" fmla="*/ 219 w 971"/>
                <a:gd name="T27" fmla="*/ 512 h 1439"/>
                <a:gd name="T28" fmla="*/ 265 w 971"/>
                <a:gd name="T29" fmla="*/ 623 h 1439"/>
                <a:gd name="T30" fmla="*/ 290 w 971"/>
                <a:gd name="T31" fmla="*/ 673 h 1439"/>
                <a:gd name="T32" fmla="*/ 308 w 971"/>
                <a:gd name="T33" fmla="*/ 677 h 1439"/>
                <a:gd name="T34" fmla="*/ 340 w 971"/>
                <a:gd name="T35" fmla="*/ 665 h 1439"/>
                <a:gd name="T36" fmla="*/ 371 w 971"/>
                <a:gd name="T37" fmla="*/ 601 h 1439"/>
                <a:gd name="T38" fmla="*/ 392 w 971"/>
                <a:gd name="T39" fmla="*/ 511 h 1439"/>
                <a:gd name="T40" fmla="*/ 404 w 971"/>
                <a:gd name="T41" fmla="*/ 337 h 1439"/>
                <a:gd name="T42" fmla="*/ 412 w 971"/>
                <a:gd name="T43" fmla="*/ 170 h 1439"/>
                <a:gd name="T44" fmla="*/ 426 w 971"/>
                <a:gd name="T45" fmla="*/ 90 h 1439"/>
                <a:gd name="T46" fmla="*/ 452 w 971"/>
                <a:gd name="T47" fmla="*/ 32 h 1439"/>
                <a:gd name="T48" fmla="*/ 493 w 971"/>
                <a:gd name="T49" fmla="*/ 0 h 1439"/>
                <a:gd name="T50" fmla="*/ 514 w 971"/>
                <a:gd name="T51" fmla="*/ 17 h 1439"/>
                <a:gd name="T52" fmla="*/ 509 w 971"/>
                <a:gd name="T53" fmla="*/ 94 h 1439"/>
                <a:gd name="T54" fmla="*/ 466 w 971"/>
                <a:gd name="T55" fmla="*/ 295 h 1439"/>
                <a:gd name="T56" fmla="*/ 441 w 971"/>
                <a:gd name="T57" fmla="*/ 436 h 1439"/>
                <a:gd name="T58" fmla="*/ 433 w 971"/>
                <a:gd name="T59" fmla="*/ 538 h 1439"/>
                <a:gd name="T60" fmla="*/ 447 w 971"/>
                <a:gd name="T61" fmla="*/ 619 h 1439"/>
                <a:gd name="T62" fmla="*/ 501 w 971"/>
                <a:gd name="T63" fmla="*/ 632 h 1439"/>
                <a:gd name="T64" fmla="*/ 554 w 971"/>
                <a:gd name="T65" fmla="*/ 585 h 1439"/>
                <a:gd name="T66" fmla="*/ 644 w 971"/>
                <a:gd name="T67" fmla="*/ 483 h 1439"/>
                <a:gd name="T68" fmla="*/ 743 w 971"/>
                <a:gd name="T69" fmla="*/ 412 h 1439"/>
                <a:gd name="T70" fmla="*/ 862 w 971"/>
                <a:gd name="T71" fmla="*/ 359 h 1439"/>
                <a:gd name="T72" fmla="*/ 971 w 971"/>
                <a:gd name="T73" fmla="*/ 334 h 1439"/>
                <a:gd name="T74" fmla="*/ 935 w 971"/>
                <a:gd name="T75" fmla="*/ 380 h 1439"/>
                <a:gd name="T76" fmla="*/ 811 w 971"/>
                <a:gd name="T77" fmla="*/ 428 h 1439"/>
                <a:gd name="T78" fmla="*/ 706 w 971"/>
                <a:gd name="T79" fmla="*/ 494 h 1439"/>
                <a:gd name="T80" fmla="*/ 617 w 971"/>
                <a:gd name="T81" fmla="*/ 581 h 1439"/>
                <a:gd name="T82" fmla="*/ 561 w 971"/>
                <a:gd name="T83" fmla="*/ 674 h 1439"/>
                <a:gd name="T84" fmla="*/ 607 w 971"/>
                <a:gd name="T85" fmla="*/ 850 h 1439"/>
                <a:gd name="T86" fmla="*/ 633 w 971"/>
                <a:gd name="T87" fmla="*/ 1007 h 1439"/>
                <a:gd name="T88" fmla="*/ 638 w 971"/>
                <a:gd name="T89" fmla="*/ 1170 h 1439"/>
                <a:gd name="T90" fmla="*/ 604 w 971"/>
                <a:gd name="T91" fmla="*/ 1314 h 1439"/>
                <a:gd name="T92" fmla="*/ 514 w 971"/>
                <a:gd name="T93" fmla="*/ 1411 h 1439"/>
                <a:gd name="T94" fmla="*/ 351 w 971"/>
                <a:gd name="T95" fmla="*/ 1437 h 1439"/>
                <a:gd name="T96" fmla="*/ 156 w 971"/>
                <a:gd name="T97" fmla="*/ 1388 h 1439"/>
                <a:gd name="T98" fmla="*/ 104 w 971"/>
                <a:gd name="T99" fmla="*/ 1351 h 1439"/>
                <a:gd name="T100" fmla="*/ 66 w 971"/>
                <a:gd name="T101" fmla="*/ 1297 h 1439"/>
                <a:gd name="T102" fmla="*/ 42 w 971"/>
                <a:gd name="T103" fmla="*/ 1228 h 1439"/>
                <a:gd name="T104" fmla="*/ 30 w 971"/>
                <a:gd name="T105" fmla="*/ 1148 h 1439"/>
                <a:gd name="T106" fmla="*/ 33 w 971"/>
                <a:gd name="T107" fmla="*/ 1061 h 1439"/>
                <a:gd name="T108" fmla="*/ 46 w 971"/>
                <a:gd name="T109" fmla="*/ 967 h 1439"/>
                <a:gd name="T110" fmla="*/ 73 w 971"/>
                <a:gd name="T111" fmla="*/ 870 h 14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1"/>
                <a:gd name="T169" fmla="*/ 0 h 1439"/>
                <a:gd name="T170" fmla="*/ 971 w 971"/>
                <a:gd name="T171" fmla="*/ 1439 h 14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1" h="1439">
                  <a:moveTo>
                    <a:pt x="100" y="797"/>
                  </a:moveTo>
                  <a:lnTo>
                    <a:pt x="98" y="787"/>
                  </a:lnTo>
                  <a:lnTo>
                    <a:pt x="97" y="778"/>
                  </a:lnTo>
                  <a:lnTo>
                    <a:pt x="94" y="769"/>
                  </a:lnTo>
                  <a:lnTo>
                    <a:pt x="93" y="759"/>
                  </a:lnTo>
                  <a:lnTo>
                    <a:pt x="72" y="742"/>
                  </a:lnTo>
                  <a:lnTo>
                    <a:pt x="48" y="723"/>
                  </a:lnTo>
                  <a:lnTo>
                    <a:pt x="37" y="714"/>
                  </a:lnTo>
                  <a:lnTo>
                    <a:pt x="25" y="706"/>
                  </a:lnTo>
                  <a:lnTo>
                    <a:pt x="18" y="703"/>
                  </a:lnTo>
                  <a:lnTo>
                    <a:pt x="12" y="699"/>
                  </a:lnTo>
                  <a:lnTo>
                    <a:pt x="7" y="698"/>
                  </a:lnTo>
                  <a:lnTo>
                    <a:pt x="0" y="696"/>
                  </a:lnTo>
                  <a:lnTo>
                    <a:pt x="18" y="676"/>
                  </a:lnTo>
                  <a:lnTo>
                    <a:pt x="27" y="668"/>
                  </a:lnTo>
                  <a:lnTo>
                    <a:pt x="29" y="666"/>
                  </a:lnTo>
                  <a:lnTo>
                    <a:pt x="32" y="662"/>
                  </a:lnTo>
                  <a:lnTo>
                    <a:pt x="35" y="658"/>
                  </a:lnTo>
                  <a:lnTo>
                    <a:pt x="38" y="650"/>
                  </a:lnTo>
                  <a:lnTo>
                    <a:pt x="61" y="657"/>
                  </a:lnTo>
                  <a:lnTo>
                    <a:pt x="83" y="667"/>
                  </a:lnTo>
                  <a:lnTo>
                    <a:pt x="108" y="677"/>
                  </a:lnTo>
                  <a:lnTo>
                    <a:pt x="133" y="687"/>
                  </a:lnTo>
                  <a:lnTo>
                    <a:pt x="158" y="698"/>
                  </a:lnTo>
                  <a:lnTo>
                    <a:pt x="185" y="707"/>
                  </a:lnTo>
                  <a:lnTo>
                    <a:pt x="199" y="712"/>
                  </a:lnTo>
                  <a:lnTo>
                    <a:pt x="212" y="715"/>
                  </a:lnTo>
                  <a:lnTo>
                    <a:pt x="227" y="719"/>
                  </a:lnTo>
                  <a:lnTo>
                    <a:pt x="240" y="721"/>
                  </a:lnTo>
                  <a:lnTo>
                    <a:pt x="243" y="714"/>
                  </a:lnTo>
                  <a:lnTo>
                    <a:pt x="245" y="706"/>
                  </a:lnTo>
                  <a:lnTo>
                    <a:pt x="246" y="699"/>
                  </a:lnTo>
                  <a:lnTo>
                    <a:pt x="247" y="692"/>
                  </a:lnTo>
                  <a:lnTo>
                    <a:pt x="246" y="676"/>
                  </a:lnTo>
                  <a:lnTo>
                    <a:pt x="243" y="660"/>
                  </a:lnTo>
                  <a:lnTo>
                    <a:pt x="238" y="644"/>
                  </a:lnTo>
                  <a:lnTo>
                    <a:pt x="231" y="629"/>
                  </a:lnTo>
                  <a:lnTo>
                    <a:pt x="225" y="613"/>
                  </a:lnTo>
                  <a:lnTo>
                    <a:pt x="217" y="597"/>
                  </a:lnTo>
                  <a:lnTo>
                    <a:pt x="199" y="566"/>
                  </a:lnTo>
                  <a:lnTo>
                    <a:pt x="184" y="537"/>
                  </a:lnTo>
                  <a:lnTo>
                    <a:pt x="177" y="523"/>
                  </a:lnTo>
                  <a:lnTo>
                    <a:pt x="173" y="510"/>
                  </a:lnTo>
                  <a:lnTo>
                    <a:pt x="171" y="496"/>
                  </a:lnTo>
                  <a:lnTo>
                    <a:pt x="171" y="485"/>
                  </a:lnTo>
                  <a:lnTo>
                    <a:pt x="174" y="479"/>
                  </a:lnTo>
                  <a:lnTo>
                    <a:pt x="176" y="475"/>
                  </a:lnTo>
                  <a:lnTo>
                    <a:pt x="180" y="473"/>
                  </a:lnTo>
                  <a:lnTo>
                    <a:pt x="183" y="471"/>
                  </a:lnTo>
                  <a:lnTo>
                    <a:pt x="186" y="471"/>
                  </a:lnTo>
                  <a:lnTo>
                    <a:pt x="190" y="472"/>
                  </a:lnTo>
                  <a:lnTo>
                    <a:pt x="193" y="474"/>
                  </a:lnTo>
                  <a:lnTo>
                    <a:pt x="197" y="476"/>
                  </a:lnTo>
                  <a:lnTo>
                    <a:pt x="204" y="485"/>
                  </a:lnTo>
                  <a:lnTo>
                    <a:pt x="211" y="497"/>
                  </a:lnTo>
                  <a:lnTo>
                    <a:pt x="219" y="512"/>
                  </a:lnTo>
                  <a:lnTo>
                    <a:pt x="227" y="529"/>
                  </a:lnTo>
                  <a:lnTo>
                    <a:pt x="241" y="566"/>
                  </a:lnTo>
                  <a:lnTo>
                    <a:pt x="257" y="605"/>
                  </a:lnTo>
                  <a:lnTo>
                    <a:pt x="265" y="623"/>
                  </a:lnTo>
                  <a:lnTo>
                    <a:pt x="273" y="641"/>
                  </a:lnTo>
                  <a:lnTo>
                    <a:pt x="281" y="657"/>
                  </a:lnTo>
                  <a:lnTo>
                    <a:pt x="287" y="669"/>
                  </a:lnTo>
                  <a:lnTo>
                    <a:pt x="290" y="673"/>
                  </a:lnTo>
                  <a:lnTo>
                    <a:pt x="293" y="675"/>
                  </a:lnTo>
                  <a:lnTo>
                    <a:pt x="296" y="676"/>
                  </a:lnTo>
                  <a:lnTo>
                    <a:pt x="300" y="677"/>
                  </a:lnTo>
                  <a:lnTo>
                    <a:pt x="308" y="677"/>
                  </a:lnTo>
                  <a:lnTo>
                    <a:pt x="317" y="676"/>
                  </a:lnTo>
                  <a:lnTo>
                    <a:pt x="326" y="674"/>
                  </a:lnTo>
                  <a:lnTo>
                    <a:pt x="333" y="669"/>
                  </a:lnTo>
                  <a:lnTo>
                    <a:pt x="340" y="665"/>
                  </a:lnTo>
                  <a:lnTo>
                    <a:pt x="346" y="658"/>
                  </a:lnTo>
                  <a:lnTo>
                    <a:pt x="355" y="640"/>
                  </a:lnTo>
                  <a:lnTo>
                    <a:pt x="364" y="621"/>
                  </a:lnTo>
                  <a:lnTo>
                    <a:pt x="371" y="601"/>
                  </a:lnTo>
                  <a:lnTo>
                    <a:pt x="377" y="579"/>
                  </a:lnTo>
                  <a:lnTo>
                    <a:pt x="383" y="557"/>
                  </a:lnTo>
                  <a:lnTo>
                    <a:pt x="387" y="534"/>
                  </a:lnTo>
                  <a:lnTo>
                    <a:pt x="392" y="511"/>
                  </a:lnTo>
                  <a:lnTo>
                    <a:pt x="395" y="486"/>
                  </a:lnTo>
                  <a:lnTo>
                    <a:pt x="400" y="438"/>
                  </a:lnTo>
                  <a:lnTo>
                    <a:pt x="403" y="387"/>
                  </a:lnTo>
                  <a:lnTo>
                    <a:pt x="404" y="337"/>
                  </a:lnTo>
                  <a:lnTo>
                    <a:pt x="406" y="286"/>
                  </a:lnTo>
                  <a:lnTo>
                    <a:pt x="408" y="238"/>
                  </a:lnTo>
                  <a:lnTo>
                    <a:pt x="411" y="192"/>
                  </a:lnTo>
                  <a:lnTo>
                    <a:pt x="412" y="170"/>
                  </a:lnTo>
                  <a:lnTo>
                    <a:pt x="414" y="148"/>
                  </a:lnTo>
                  <a:lnTo>
                    <a:pt x="418" y="128"/>
                  </a:lnTo>
                  <a:lnTo>
                    <a:pt x="421" y="109"/>
                  </a:lnTo>
                  <a:lnTo>
                    <a:pt x="426" y="90"/>
                  </a:lnTo>
                  <a:lnTo>
                    <a:pt x="431" y="73"/>
                  </a:lnTo>
                  <a:lnTo>
                    <a:pt x="437" y="59"/>
                  </a:lnTo>
                  <a:lnTo>
                    <a:pt x="445" y="44"/>
                  </a:lnTo>
                  <a:lnTo>
                    <a:pt x="452" y="32"/>
                  </a:lnTo>
                  <a:lnTo>
                    <a:pt x="461" y="20"/>
                  </a:lnTo>
                  <a:lnTo>
                    <a:pt x="472" y="11"/>
                  </a:lnTo>
                  <a:lnTo>
                    <a:pt x="484" y="5"/>
                  </a:lnTo>
                  <a:lnTo>
                    <a:pt x="493" y="0"/>
                  </a:lnTo>
                  <a:lnTo>
                    <a:pt x="501" y="0"/>
                  </a:lnTo>
                  <a:lnTo>
                    <a:pt x="506" y="4"/>
                  </a:lnTo>
                  <a:lnTo>
                    <a:pt x="511" y="9"/>
                  </a:lnTo>
                  <a:lnTo>
                    <a:pt x="514" y="17"/>
                  </a:lnTo>
                  <a:lnTo>
                    <a:pt x="515" y="28"/>
                  </a:lnTo>
                  <a:lnTo>
                    <a:pt x="515" y="42"/>
                  </a:lnTo>
                  <a:lnTo>
                    <a:pt x="514" y="57"/>
                  </a:lnTo>
                  <a:lnTo>
                    <a:pt x="509" y="94"/>
                  </a:lnTo>
                  <a:lnTo>
                    <a:pt x="501" y="138"/>
                  </a:lnTo>
                  <a:lnTo>
                    <a:pt x="490" y="187"/>
                  </a:lnTo>
                  <a:lnTo>
                    <a:pt x="478" y="240"/>
                  </a:lnTo>
                  <a:lnTo>
                    <a:pt x="466" y="295"/>
                  </a:lnTo>
                  <a:lnTo>
                    <a:pt x="455" y="352"/>
                  </a:lnTo>
                  <a:lnTo>
                    <a:pt x="449" y="380"/>
                  </a:lnTo>
                  <a:lnTo>
                    <a:pt x="445" y="408"/>
                  </a:lnTo>
                  <a:lnTo>
                    <a:pt x="441" y="436"/>
                  </a:lnTo>
                  <a:lnTo>
                    <a:pt x="438" y="463"/>
                  </a:lnTo>
                  <a:lnTo>
                    <a:pt x="436" y="488"/>
                  </a:lnTo>
                  <a:lnTo>
                    <a:pt x="435" y="514"/>
                  </a:lnTo>
                  <a:lnTo>
                    <a:pt x="433" y="538"/>
                  </a:lnTo>
                  <a:lnTo>
                    <a:pt x="435" y="560"/>
                  </a:lnTo>
                  <a:lnTo>
                    <a:pt x="438" y="582"/>
                  </a:lnTo>
                  <a:lnTo>
                    <a:pt x="441" y="601"/>
                  </a:lnTo>
                  <a:lnTo>
                    <a:pt x="447" y="619"/>
                  </a:lnTo>
                  <a:lnTo>
                    <a:pt x="455" y="634"/>
                  </a:lnTo>
                  <a:lnTo>
                    <a:pt x="475" y="634"/>
                  </a:lnTo>
                  <a:lnTo>
                    <a:pt x="492" y="633"/>
                  </a:lnTo>
                  <a:lnTo>
                    <a:pt x="501" y="632"/>
                  </a:lnTo>
                  <a:lnTo>
                    <a:pt x="510" y="629"/>
                  </a:lnTo>
                  <a:lnTo>
                    <a:pt x="520" y="624"/>
                  </a:lnTo>
                  <a:lnTo>
                    <a:pt x="531" y="618"/>
                  </a:lnTo>
                  <a:lnTo>
                    <a:pt x="554" y="585"/>
                  </a:lnTo>
                  <a:lnTo>
                    <a:pt x="576" y="556"/>
                  </a:lnTo>
                  <a:lnTo>
                    <a:pt x="598" y="529"/>
                  </a:lnTo>
                  <a:lnTo>
                    <a:pt x="621" y="505"/>
                  </a:lnTo>
                  <a:lnTo>
                    <a:pt x="644" y="483"/>
                  </a:lnTo>
                  <a:lnTo>
                    <a:pt x="668" y="463"/>
                  </a:lnTo>
                  <a:lnTo>
                    <a:pt x="692" y="445"/>
                  </a:lnTo>
                  <a:lnTo>
                    <a:pt x="717" y="428"/>
                  </a:lnTo>
                  <a:lnTo>
                    <a:pt x="743" y="412"/>
                  </a:lnTo>
                  <a:lnTo>
                    <a:pt x="770" y="399"/>
                  </a:lnTo>
                  <a:lnTo>
                    <a:pt x="799" y="385"/>
                  </a:lnTo>
                  <a:lnTo>
                    <a:pt x="830" y="372"/>
                  </a:lnTo>
                  <a:lnTo>
                    <a:pt x="862" y="359"/>
                  </a:lnTo>
                  <a:lnTo>
                    <a:pt x="896" y="348"/>
                  </a:lnTo>
                  <a:lnTo>
                    <a:pt x="933" y="336"/>
                  </a:lnTo>
                  <a:lnTo>
                    <a:pt x="971" y="323"/>
                  </a:lnTo>
                  <a:lnTo>
                    <a:pt x="971" y="334"/>
                  </a:lnTo>
                  <a:lnTo>
                    <a:pt x="971" y="346"/>
                  </a:lnTo>
                  <a:lnTo>
                    <a:pt x="971" y="359"/>
                  </a:lnTo>
                  <a:lnTo>
                    <a:pt x="971" y="371"/>
                  </a:lnTo>
                  <a:lnTo>
                    <a:pt x="935" y="380"/>
                  </a:lnTo>
                  <a:lnTo>
                    <a:pt x="903" y="391"/>
                  </a:lnTo>
                  <a:lnTo>
                    <a:pt x="870" y="402"/>
                  </a:lnTo>
                  <a:lnTo>
                    <a:pt x="840" y="414"/>
                  </a:lnTo>
                  <a:lnTo>
                    <a:pt x="811" y="428"/>
                  </a:lnTo>
                  <a:lnTo>
                    <a:pt x="782" y="442"/>
                  </a:lnTo>
                  <a:lnTo>
                    <a:pt x="756" y="458"/>
                  </a:lnTo>
                  <a:lnTo>
                    <a:pt x="731" y="476"/>
                  </a:lnTo>
                  <a:lnTo>
                    <a:pt x="706" y="494"/>
                  </a:lnTo>
                  <a:lnTo>
                    <a:pt x="683" y="514"/>
                  </a:lnTo>
                  <a:lnTo>
                    <a:pt x="660" y="534"/>
                  </a:lnTo>
                  <a:lnTo>
                    <a:pt x="639" y="557"/>
                  </a:lnTo>
                  <a:lnTo>
                    <a:pt x="617" y="581"/>
                  </a:lnTo>
                  <a:lnTo>
                    <a:pt x="597" y="606"/>
                  </a:lnTo>
                  <a:lnTo>
                    <a:pt x="577" y="633"/>
                  </a:lnTo>
                  <a:lnTo>
                    <a:pt x="558" y="661"/>
                  </a:lnTo>
                  <a:lnTo>
                    <a:pt x="561" y="674"/>
                  </a:lnTo>
                  <a:lnTo>
                    <a:pt x="570" y="705"/>
                  </a:lnTo>
                  <a:lnTo>
                    <a:pt x="584" y="753"/>
                  </a:lnTo>
                  <a:lnTo>
                    <a:pt x="600" y="815"/>
                  </a:lnTo>
                  <a:lnTo>
                    <a:pt x="607" y="850"/>
                  </a:lnTo>
                  <a:lnTo>
                    <a:pt x="615" y="887"/>
                  </a:lnTo>
                  <a:lnTo>
                    <a:pt x="622" y="926"/>
                  </a:lnTo>
                  <a:lnTo>
                    <a:pt x="629" y="966"/>
                  </a:lnTo>
                  <a:lnTo>
                    <a:pt x="633" y="1007"/>
                  </a:lnTo>
                  <a:lnTo>
                    <a:pt x="638" y="1047"/>
                  </a:lnTo>
                  <a:lnTo>
                    <a:pt x="640" y="1089"/>
                  </a:lnTo>
                  <a:lnTo>
                    <a:pt x="640" y="1129"/>
                  </a:lnTo>
                  <a:lnTo>
                    <a:pt x="638" y="1170"/>
                  </a:lnTo>
                  <a:lnTo>
                    <a:pt x="633" y="1208"/>
                  </a:lnTo>
                  <a:lnTo>
                    <a:pt x="626" y="1246"/>
                  </a:lnTo>
                  <a:lnTo>
                    <a:pt x="616" y="1281"/>
                  </a:lnTo>
                  <a:lnTo>
                    <a:pt x="604" y="1314"/>
                  </a:lnTo>
                  <a:lnTo>
                    <a:pt x="587" y="1344"/>
                  </a:lnTo>
                  <a:lnTo>
                    <a:pt x="567" y="1370"/>
                  </a:lnTo>
                  <a:lnTo>
                    <a:pt x="542" y="1393"/>
                  </a:lnTo>
                  <a:lnTo>
                    <a:pt x="514" y="1411"/>
                  </a:lnTo>
                  <a:lnTo>
                    <a:pt x="481" y="1426"/>
                  </a:lnTo>
                  <a:lnTo>
                    <a:pt x="442" y="1435"/>
                  </a:lnTo>
                  <a:lnTo>
                    <a:pt x="400" y="1439"/>
                  </a:lnTo>
                  <a:lnTo>
                    <a:pt x="351" y="1437"/>
                  </a:lnTo>
                  <a:lnTo>
                    <a:pt x="298" y="1429"/>
                  </a:lnTo>
                  <a:lnTo>
                    <a:pt x="238" y="1416"/>
                  </a:lnTo>
                  <a:lnTo>
                    <a:pt x="172" y="1393"/>
                  </a:lnTo>
                  <a:lnTo>
                    <a:pt x="156" y="1388"/>
                  </a:lnTo>
                  <a:lnTo>
                    <a:pt x="142" y="1380"/>
                  </a:lnTo>
                  <a:lnTo>
                    <a:pt x="128" y="1371"/>
                  </a:lnTo>
                  <a:lnTo>
                    <a:pt x="116" y="1361"/>
                  </a:lnTo>
                  <a:lnTo>
                    <a:pt x="104" y="1351"/>
                  </a:lnTo>
                  <a:lnTo>
                    <a:pt x="93" y="1338"/>
                  </a:lnTo>
                  <a:lnTo>
                    <a:pt x="83" y="1325"/>
                  </a:lnTo>
                  <a:lnTo>
                    <a:pt x="74" y="1311"/>
                  </a:lnTo>
                  <a:lnTo>
                    <a:pt x="66" y="1297"/>
                  </a:lnTo>
                  <a:lnTo>
                    <a:pt x="58" y="1280"/>
                  </a:lnTo>
                  <a:lnTo>
                    <a:pt x="52" y="1264"/>
                  </a:lnTo>
                  <a:lnTo>
                    <a:pt x="46" y="1246"/>
                  </a:lnTo>
                  <a:lnTo>
                    <a:pt x="42" y="1228"/>
                  </a:lnTo>
                  <a:lnTo>
                    <a:pt x="38" y="1209"/>
                  </a:lnTo>
                  <a:lnTo>
                    <a:pt x="35" y="1190"/>
                  </a:lnTo>
                  <a:lnTo>
                    <a:pt x="33" y="1170"/>
                  </a:lnTo>
                  <a:lnTo>
                    <a:pt x="30" y="1148"/>
                  </a:lnTo>
                  <a:lnTo>
                    <a:pt x="30" y="1127"/>
                  </a:lnTo>
                  <a:lnTo>
                    <a:pt x="30" y="1106"/>
                  </a:lnTo>
                  <a:lnTo>
                    <a:pt x="30" y="1083"/>
                  </a:lnTo>
                  <a:lnTo>
                    <a:pt x="33" y="1061"/>
                  </a:lnTo>
                  <a:lnTo>
                    <a:pt x="35" y="1037"/>
                  </a:lnTo>
                  <a:lnTo>
                    <a:pt x="38" y="1014"/>
                  </a:lnTo>
                  <a:lnTo>
                    <a:pt x="42" y="990"/>
                  </a:lnTo>
                  <a:lnTo>
                    <a:pt x="46" y="967"/>
                  </a:lnTo>
                  <a:lnTo>
                    <a:pt x="52" y="943"/>
                  </a:lnTo>
                  <a:lnTo>
                    <a:pt x="58" y="918"/>
                  </a:lnTo>
                  <a:lnTo>
                    <a:pt x="65" y="895"/>
                  </a:lnTo>
                  <a:lnTo>
                    <a:pt x="73" y="870"/>
                  </a:lnTo>
                  <a:lnTo>
                    <a:pt x="81" y="845"/>
                  </a:lnTo>
                  <a:lnTo>
                    <a:pt x="90" y="821"/>
                  </a:lnTo>
                  <a:lnTo>
                    <a:pt x="100" y="797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30" name="Freeform 76"/>
            <p:cNvSpPr>
              <a:spLocks/>
            </p:cNvSpPr>
            <p:nvPr/>
          </p:nvSpPr>
          <p:spPr bwMode="auto">
            <a:xfrm>
              <a:off x="3735" y="1888"/>
              <a:ext cx="242" cy="360"/>
            </a:xfrm>
            <a:custGeom>
              <a:avLst/>
              <a:gdLst>
                <a:gd name="T0" fmla="*/ 94 w 971"/>
                <a:gd name="T1" fmla="*/ 769 h 1439"/>
                <a:gd name="T2" fmla="*/ 37 w 971"/>
                <a:gd name="T3" fmla="*/ 714 h 1439"/>
                <a:gd name="T4" fmla="*/ 7 w 971"/>
                <a:gd name="T5" fmla="*/ 698 h 1439"/>
                <a:gd name="T6" fmla="*/ 29 w 971"/>
                <a:gd name="T7" fmla="*/ 666 h 1439"/>
                <a:gd name="T8" fmla="*/ 61 w 971"/>
                <a:gd name="T9" fmla="*/ 657 h 1439"/>
                <a:gd name="T10" fmla="*/ 158 w 971"/>
                <a:gd name="T11" fmla="*/ 698 h 1439"/>
                <a:gd name="T12" fmla="*/ 227 w 971"/>
                <a:gd name="T13" fmla="*/ 719 h 1439"/>
                <a:gd name="T14" fmla="*/ 246 w 971"/>
                <a:gd name="T15" fmla="*/ 699 h 1439"/>
                <a:gd name="T16" fmla="*/ 238 w 971"/>
                <a:gd name="T17" fmla="*/ 644 h 1439"/>
                <a:gd name="T18" fmla="*/ 199 w 971"/>
                <a:gd name="T19" fmla="*/ 566 h 1439"/>
                <a:gd name="T20" fmla="*/ 171 w 971"/>
                <a:gd name="T21" fmla="*/ 496 h 1439"/>
                <a:gd name="T22" fmla="*/ 180 w 971"/>
                <a:gd name="T23" fmla="*/ 473 h 1439"/>
                <a:gd name="T24" fmla="*/ 193 w 971"/>
                <a:gd name="T25" fmla="*/ 474 h 1439"/>
                <a:gd name="T26" fmla="*/ 219 w 971"/>
                <a:gd name="T27" fmla="*/ 512 h 1439"/>
                <a:gd name="T28" fmla="*/ 265 w 971"/>
                <a:gd name="T29" fmla="*/ 623 h 1439"/>
                <a:gd name="T30" fmla="*/ 290 w 971"/>
                <a:gd name="T31" fmla="*/ 673 h 1439"/>
                <a:gd name="T32" fmla="*/ 308 w 971"/>
                <a:gd name="T33" fmla="*/ 677 h 1439"/>
                <a:gd name="T34" fmla="*/ 340 w 971"/>
                <a:gd name="T35" fmla="*/ 665 h 1439"/>
                <a:gd name="T36" fmla="*/ 371 w 971"/>
                <a:gd name="T37" fmla="*/ 601 h 1439"/>
                <a:gd name="T38" fmla="*/ 392 w 971"/>
                <a:gd name="T39" fmla="*/ 511 h 1439"/>
                <a:gd name="T40" fmla="*/ 404 w 971"/>
                <a:gd name="T41" fmla="*/ 337 h 1439"/>
                <a:gd name="T42" fmla="*/ 412 w 971"/>
                <a:gd name="T43" fmla="*/ 170 h 1439"/>
                <a:gd name="T44" fmla="*/ 426 w 971"/>
                <a:gd name="T45" fmla="*/ 90 h 1439"/>
                <a:gd name="T46" fmla="*/ 452 w 971"/>
                <a:gd name="T47" fmla="*/ 32 h 1439"/>
                <a:gd name="T48" fmla="*/ 493 w 971"/>
                <a:gd name="T49" fmla="*/ 0 h 1439"/>
                <a:gd name="T50" fmla="*/ 514 w 971"/>
                <a:gd name="T51" fmla="*/ 17 h 1439"/>
                <a:gd name="T52" fmla="*/ 509 w 971"/>
                <a:gd name="T53" fmla="*/ 94 h 1439"/>
                <a:gd name="T54" fmla="*/ 466 w 971"/>
                <a:gd name="T55" fmla="*/ 295 h 1439"/>
                <a:gd name="T56" fmla="*/ 441 w 971"/>
                <a:gd name="T57" fmla="*/ 436 h 1439"/>
                <a:gd name="T58" fmla="*/ 433 w 971"/>
                <a:gd name="T59" fmla="*/ 538 h 1439"/>
                <a:gd name="T60" fmla="*/ 447 w 971"/>
                <a:gd name="T61" fmla="*/ 619 h 1439"/>
                <a:gd name="T62" fmla="*/ 501 w 971"/>
                <a:gd name="T63" fmla="*/ 632 h 1439"/>
                <a:gd name="T64" fmla="*/ 554 w 971"/>
                <a:gd name="T65" fmla="*/ 585 h 1439"/>
                <a:gd name="T66" fmla="*/ 644 w 971"/>
                <a:gd name="T67" fmla="*/ 483 h 1439"/>
                <a:gd name="T68" fmla="*/ 743 w 971"/>
                <a:gd name="T69" fmla="*/ 412 h 1439"/>
                <a:gd name="T70" fmla="*/ 862 w 971"/>
                <a:gd name="T71" fmla="*/ 359 h 1439"/>
                <a:gd name="T72" fmla="*/ 971 w 971"/>
                <a:gd name="T73" fmla="*/ 334 h 1439"/>
                <a:gd name="T74" fmla="*/ 935 w 971"/>
                <a:gd name="T75" fmla="*/ 380 h 1439"/>
                <a:gd name="T76" fmla="*/ 811 w 971"/>
                <a:gd name="T77" fmla="*/ 428 h 1439"/>
                <a:gd name="T78" fmla="*/ 706 w 971"/>
                <a:gd name="T79" fmla="*/ 494 h 1439"/>
                <a:gd name="T80" fmla="*/ 617 w 971"/>
                <a:gd name="T81" fmla="*/ 581 h 1439"/>
                <a:gd name="T82" fmla="*/ 561 w 971"/>
                <a:gd name="T83" fmla="*/ 674 h 1439"/>
                <a:gd name="T84" fmla="*/ 607 w 971"/>
                <a:gd name="T85" fmla="*/ 850 h 1439"/>
                <a:gd name="T86" fmla="*/ 633 w 971"/>
                <a:gd name="T87" fmla="*/ 1007 h 1439"/>
                <a:gd name="T88" fmla="*/ 638 w 971"/>
                <a:gd name="T89" fmla="*/ 1170 h 1439"/>
                <a:gd name="T90" fmla="*/ 604 w 971"/>
                <a:gd name="T91" fmla="*/ 1314 h 1439"/>
                <a:gd name="T92" fmla="*/ 514 w 971"/>
                <a:gd name="T93" fmla="*/ 1411 h 1439"/>
                <a:gd name="T94" fmla="*/ 351 w 971"/>
                <a:gd name="T95" fmla="*/ 1437 h 1439"/>
                <a:gd name="T96" fmla="*/ 156 w 971"/>
                <a:gd name="T97" fmla="*/ 1388 h 1439"/>
                <a:gd name="T98" fmla="*/ 104 w 971"/>
                <a:gd name="T99" fmla="*/ 1351 h 1439"/>
                <a:gd name="T100" fmla="*/ 66 w 971"/>
                <a:gd name="T101" fmla="*/ 1297 h 1439"/>
                <a:gd name="T102" fmla="*/ 42 w 971"/>
                <a:gd name="T103" fmla="*/ 1228 h 1439"/>
                <a:gd name="T104" fmla="*/ 30 w 971"/>
                <a:gd name="T105" fmla="*/ 1148 h 1439"/>
                <a:gd name="T106" fmla="*/ 33 w 971"/>
                <a:gd name="T107" fmla="*/ 1061 h 1439"/>
                <a:gd name="T108" fmla="*/ 46 w 971"/>
                <a:gd name="T109" fmla="*/ 967 h 1439"/>
                <a:gd name="T110" fmla="*/ 73 w 971"/>
                <a:gd name="T111" fmla="*/ 870 h 14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1"/>
                <a:gd name="T169" fmla="*/ 0 h 1439"/>
                <a:gd name="T170" fmla="*/ 971 w 971"/>
                <a:gd name="T171" fmla="*/ 1439 h 14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1" h="1439">
                  <a:moveTo>
                    <a:pt x="100" y="797"/>
                  </a:moveTo>
                  <a:lnTo>
                    <a:pt x="98" y="787"/>
                  </a:lnTo>
                  <a:lnTo>
                    <a:pt x="97" y="778"/>
                  </a:lnTo>
                  <a:lnTo>
                    <a:pt x="94" y="769"/>
                  </a:lnTo>
                  <a:lnTo>
                    <a:pt x="93" y="759"/>
                  </a:lnTo>
                  <a:lnTo>
                    <a:pt x="72" y="742"/>
                  </a:lnTo>
                  <a:lnTo>
                    <a:pt x="48" y="723"/>
                  </a:lnTo>
                  <a:lnTo>
                    <a:pt x="37" y="714"/>
                  </a:lnTo>
                  <a:lnTo>
                    <a:pt x="25" y="706"/>
                  </a:lnTo>
                  <a:lnTo>
                    <a:pt x="18" y="703"/>
                  </a:lnTo>
                  <a:lnTo>
                    <a:pt x="12" y="699"/>
                  </a:lnTo>
                  <a:lnTo>
                    <a:pt x="7" y="698"/>
                  </a:lnTo>
                  <a:lnTo>
                    <a:pt x="0" y="696"/>
                  </a:lnTo>
                  <a:lnTo>
                    <a:pt x="18" y="676"/>
                  </a:lnTo>
                  <a:lnTo>
                    <a:pt x="27" y="668"/>
                  </a:lnTo>
                  <a:lnTo>
                    <a:pt x="29" y="666"/>
                  </a:lnTo>
                  <a:lnTo>
                    <a:pt x="32" y="662"/>
                  </a:lnTo>
                  <a:lnTo>
                    <a:pt x="35" y="658"/>
                  </a:lnTo>
                  <a:lnTo>
                    <a:pt x="38" y="650"/>
                  </a:lnTo>
                  <a:lnTo>
                    <a:pt x="61" y="657"/>
                  </a:lnTo>
                  <a:lnTo>
                    <a:pt x="83" y="667"/>
                  </a:lnTo>
                  <a:lnTo>
                    <a:pt x="108" y="677"/>
                  </a:lnTo>
                  <a:lnTo>
                    <a:pt x="133" y="687"/>
                  </a:lnTo>
                  <a:lnTo>
                    <a:pt x="158" y="698"/>
                  </a:lnTo>
                  <a:lnTo>
                    <a:pt x="185" y="707"/>
                  </a:lnTo>
                  <a:lnTo>
                    <a:pt x="199" y="712"/>
                  </a:lnTo>
                  <a:lnTo>
                    <a:pt x="212" y="715"/>
                  </a:lnTo>
                  <a:lnTo>
                    <a:pt x="227" y="719"/>
                  </a:lnTo>
                  <a:lnTo>
                    <a:pt x="240" y="721"/>
                  </a:lnTo>
                  <a:lnTo>
                    <a:pt x="243" y="714"/>
                  </a:lnTo>
                  <a:lnTo>
                    <a:pt x="245" y="706"/>
                  </a:lnTo>
                  <a:lnTo>
                    <a:pt x="246" y="699"/>
                  </a:lnTo>
                  <a:lnTo>
                    <a:pt x="247" y="692"/>
                  </a:lnTo>
                  <a:lnTo>
                    <a:pt x="246" y="676"/>
                  </a:lnTo>
                  <a:lnTo>
                    <a:pt x="243" y="660"/>
                  </a:lnTo>
                  <a:lnTo>
                    <a:pt x="238" y="644"/>
                  </a:lnTo>
                  <a:lnTo>
                    <a:pt x="231" y="629"/>
                  </a:lnTo>
                  <a:lnTo>
                    <a:pt x="225" y="613"/>
                  </a:lnTo>
                  <a:lnTo>
                    <a:pt x="217" y="597"/>
                  </a:lnTo>
                  <a:lnTo>
                    <a:pt x="199" y="566"/>
                  </a:lnTo>
                  <a:lnTo>
                    <a:pt x="184" y="537"/>
                  </a:lnTo>
                  <a:lnTo>
                    <a:pt x="177" y="523"/>
                  </a:lnTo>
                  <a:lnTo>
                    <a:pt x="173" y="510"/>
                  </a:lnTo>
                  <a:lnTo>
                    <a:pt x="171" y="496"/>
                  </a:lnTo>
                  <a:lnTo>
                    <a:pt x="171" y="485"/>
                  </a:lnTo>
                  <a:lnTo>
                    <a:pt x="174" y="479"/>
                  </a:lnTo>
                  <a:lnTo>
                    <a:pt x="176" y="475"/>
                  </a:lnTo>
                  <a:lnTo>
                    <a:pt x="180" y="473"/>
                  </a:lnTo>
                  <a:lnTo>
                    <a:pt x="183" y="471"/>
                  </a:lnTo>
                  <a:lnTo>
                    <a:pt x="186" y="471"/>
                  </a:lnTo>
                  <a:lnTo>
                    <a:pt x="190" y="472"/>
                  </a:lnTo>
                  <a:lnTo>
                    <a:pt x="193" y="474"/>
                  </a:lnTo>
                  <a:lnTo>
                    <a:pt x="197" y="476"/>
                  </a:lnTo>
                  <a:lnTo>
                    <a:pt x="204" y="485"/>
                  </a:lnTo>
                  <a:lnTo>
                    <a:pt x="211" y="497"/>
                  </a:lnTo>
                  <a:lnTo>
                    <a:pt x="219" y="512"/>
                  </a:lnTo>
                  <a:lnTo>
                    <a:pt x="227" y="529"/>
                  </a:lnTo>
                  <a:lnTo>
                    <a:pt x="241" y="566"/>
                  </a:lnTo>
                  <a:lnTo>
                    <a:pt x="257" y="605"/>
                  </a:lnTo>
                  <a:lnTo>
                    <a:pt x="265" y="623"/>
                  </a:lnTo>
                  <a:lnTo>
                    <a:pt x="273" y="641"/>
                  </a:lnTo>
                  <a:lnTo>
                    <a:pt x="281" y="657"/>
                  </a:lnTo>
                  <a:lnTo>
                    <a:pt x="287" y="669"/>
                  </a:lnTo>
                  <a:lnTo>
                    <a:pt x="290" y="673"/>
                  </a:lnTo>
                  <a:lnTo>
                    <a:pt x="293" y="675"/>
                  </a:lnTo>
                  <a:lnTo>
                    <a:pt x="296" y="676"/>
                  </a:lnTo>
                  <a:lnTo>
                    <a:pt x="300" y="677"/>
                  </a:lnTo>
                  <a:lnTo>
                    <a:pt x="308" y="677"/>
                  </a:lnTo>
                  <a:lnTo>
                    <a:pt x="317" y="676"/>
                  </a:lnTo>
                  <a:lnTo>
                    <a:pt x="326" y="674"/>
                  </a:lnTo>
                  <a:lnTo>
                    <a:pt x="333" y="669"/>
                  </a:lnTo>
                  <a:lnTo>
                    <a:pt x="340" y="665"/>
                  </a:lnTo>
                  <a:lnTo>
                    <a:pt x="346" y="658"/>
                  </a:lnTo>
                  <a:lnTo>
                    <a:pt x="355" y="640"/>
                  </a:lnTo>
                  <a:lnTo>
                    <a:pt x="364" y="621"/>
                  </a:lnTo>
                  <a:lnTo>
                    <a:pt x="371" y="601"/>
                  </a:lnTo>
                  <a:lnTo>
                    <a:pt x="377" y="579"/>
                  </a:lnTo>
                  <a:lnTo>
                    <a:pt x="383" y="557"/>
                  </a:lnTo>
                  <a:lnTo>
                    <a:pt x="387" y="534"/>
                  </a:lnTo>
                  <a:lnTo>
                    <a:pt x="392" y="511"/>
                  </a:lnTo>
                  <a:lnTo>
                    <a:pt x="395" y="486"/>
                  </a:lnTo>
                  <a:lnTo>
                    <a:pt x="400" y="438"/>
                  </a:lnTo>
                  <a:lnTo>
                    <a:pt x="403" y="387"/>
                  </a:lnTo>
                  <a:lnTo>
                    <a:pt x="404" y="337"/>
                  </a:lnTo>
                  <a:lnTo>
                    <a:pt x="406" y="286"/>
                  </a:lnTo>
                  <a:lnTo>
                    <a:pt x="408" y="238"/>
                  </a:lnTo>
                  <a:lnTo>
                    <a:pt x="411" y="192"/>
                  </a:lnTo>
                  <a:lnTo>
                    <a:pt x="412" y="170"/>
                  </a:lnTo>
                  <a:lnTo>
                    <a:pt x="414" y="148"/>
                  </a:lnTo>
                  <a:lnTo>
                    <a:pt x="418" y="128"/>
                  </a:lnTo>
                  <a:lnTo>
                    <a:pt x="421" y="109"/>
                  </a:lnTo>
                  <a:lnTo>
                    <a:pt x="426" y="90"/>
                  </a:lnTo>
                  <a:lnTo>
                    <a:pt x="431" y="73"/>
                  </a:lnTo>
                  <a:lnTo>
                    <a:pt x="437" y="59"/>
                  </a:lnTo>
                  <a:lnTo>
                    <a:pt x="445" y="44"/>
                  </a:lnTo>
                  <a:lnTo>
                    <a:pt x="452" y="32"/>
                  </a:lnTo>
                  <a:lnTo>
                    <a:pt x="461" y="20"/>
                  </a:lnTo>
                  <a:lnTo>
                    <a:pt x="472" y="11"/>
                  </a:lnTo>
                  <a:lnTo>
                    <a:pt x="484" y="5"/>
                  </a:lnTo>
                  <a:lnTo>
                    <a:pt x="493" y="0"/>
                  </a:lnTo>
                  <a:lnTo>
                    <a:pt x="501" y="0"/>
                  </a:lnTo>
                  <a:lnTo>
                    <a:pt x="506" y="4"/>
                  </a:lnTo>
                  <a:lnTo>
                    <a:pt x="511" y="9"/>
                  </a:lnTo>
                  <a:lnTo>
                    <a:pt x="514" y="17"/>
                  </a:lnTo>
                  <a:lnTo>
                    <a:pt x="515" y="28"/>
                  </a:lnTo>
                  <a:lnTo>
                    <a:pt x="515" y="42"/>
                  </a:lnTo>
                  <a:lnTo>
                    <a:pt x="514" y="57"/>
                  </a:lnTo>
                  <a:lnTo>
                    <a:pt x="509" y="94"/>
                  </a:lnTo>
                  <a:lnTo>
                    <a:pt x="501" y="138"/>
                  </a:lnTo>
                  <a:lnTo>
                    <a:pt x="490" y="187"/>
                  </a:lnTo>
                  <a:lnTo>
                    <a:pt x="478" y="240"/>
                  </a:lnTo>
                  <a:lnTo>
                    <a:pt x="466" y="295"/>
                  </a:lnTo>
                  <a:lnTo>
                    <a:pt x="455" y="352"/>
                  </a:lnTo>
                  <a:lnTo>
                    <a:pt x="449" y="380"/>
                  </a:lnTo>
                  <a:lnTo>
                    <a:pt x="445" y="408"/>
                  </a:lnTo>
                  <a:lnTo>
                    <a:pt x="441" y="436"/>
                  </a:lnTo>
                  <a:lnTo>
                    <a:pt x="438" y="463"/>
                  </a:lnTo>
                  <a:lnTo>
                    <a:pt x="436" y="488"/>
                  </a:lnTo>
                  <a:lnTo>
                    <a:pt x="435" y="514"/>
                  </a:lnTo>
                  <a:lnTo>
                    <a:pt x="433" y="538"/>
                  </a:lnTo>
                  <a:lnTo>
                    <a:pt x="435" y="560"/>
                  </a:lnTo>
                  <a:lnTo>
                    <a:pt x="438" y="582"/>
                  </a:lnTo>
                  <a:lnTo>
                    <a:pt x="441" y="601"/>
                  </a:lnTo>
                  <a:lnTo>
                    <a:pt x="447" y="619"/>
                  </a:lnTo>
                  <a:lnTo>
                    <a:pt x="455" y="634"/>
                  </a:lnTo>
                  <a:lnTo>
                    <a:pt x="475" y="634"/>
                  </a:lnTo>
                  <a:lnTo>
                    <a:pt x="492" y="633"/>
                  </a:lnTo>
                  <a:lnTo>
                    <a:pt x="501" y="632"/>
                  </a:lnTo>
                  <a:lnTo>
                    <a:pt x="510" y="629"/>
                  </a:lnTo>
                  <a:lnTo>
                    <a:pt x="520" y="624"/>
                  </a:lnTo>
                  <a:lnTo>
                    <a:pt x="531" y="618"/>
                  </a:lnTo>
                  <a:lnTo>
                    <a:pt x="554" y="585"/>
                  </a:lnTo>
                  <a:lnTo>
                    <a:pt x="576" y="556"/>
                  </a:lnTo>
                  <a:lnTo>
                    <a:pt x="598" y="529"/>
                  </a:lnTo>
                  <a:lnTo>
                    <a:pt x="621" y="505"/>
                  </a:lnTo>
                  <a:lnTo>
                    <a:pt x="644" y="483"/>
                  </a:lnTo>
                  <a:lnTo>
                    <a:pt x="668" y="463"/>
                  </a:lnTo>
                  <a:lnTo>
                    <a:pt x="692" y="445"/>
                  </a:lnTo>
                  <a:lnTo>
                    <a:pt x="717" y="428"/>
                  </a:lnTo>
                  <a:lnTo>
                    <a:pt x="743" y="412"/>
                  </a:lnTo>
                  <a:lnTo>
                    <a:pt x="770" y="399"/>
                  </a:lnTo>
                  <a:lnTo>
                    <a:pt x="799" y="385"/>
                  </a:lnTo>
                  <a:lnTo>
                    <a:pt x="830" y="372"/>
                  </a:lnTo>
                  <a:lnTo>
                    <a:pt x="862" y="359"/>
                  </a:lnTo>
                  <a:lnTo>
                    <a:pt x="896" y="348"/>
                  </a:lnTo>
                  <a:lnTo>
                    <a:pt x="933" y="336"/>
                  </a:lnTo>
                  <a:lnTo>
                    <a:pt x="971" y="323"/>
                  </a:lnTo>
                  <a:lnTo>
                    <a:pt x="971" y="334"/>
                  </a:lnTo>
                  <a:lnTo>
                    <a:pt x="971" y="346"/>
                  </a:lnTo>
                  <a:lnTo>
                    <a:pt x="971" y="359"/>
                  </a:lnTo>
                  <a:lnTo>
                    <a:pt x="971" y="371"/>
                  </a:lnTo>
                  <a:lnTo>
                    <a:pt x="935" y="380"/>
                  </a:lnTo>
                  <a:lnTo>
                    <a:pt x="903" y="391"/>
                  </a:lnTo>
                  <a:lnTo>
                    <a:pt x="870" y="402"/>
                  </a:lnTo>
                  <a:lnTo>
                    <a:pt x="840" y="414"/>
                  </a:lnTo>
                  <a:lnTo>
                    <a:pt x="811" y="428"/>
                  </a:lnTo>
                  <a:lnTo>
                    <a:pt x="782" y="442"/>
                  </a:lnTo>
                  <a:lnTo>
                    <a:pt x="756" y="458"/>
                  </a:lnTo>
                  <a:lnTo>
                    <a:pt x="731" y="476"/>
                  </a:lnTo>
                  <a:lnTo>
                    <a:pt x="706" y="494"/>
                  </a:lnTo>
                  <a:lnTo>
                    <a:pt x="683" y="514"/>
                  </a:lnTo>
                  <a:lnTo>
                    <a:pt x="660" y="534"/>
                  </a:lnTo>
                  <a:lnTo>
                    <a:pt x="639" y="557"/>
                  </a:lnTo>
                  <a:lnTo>
                    <a:pt x="617" y="581"/>
                  </a:lnTo>
                  <a:lnTo>
                    <a:pt x="597" y="606"/>
                  </a:lnTo>
                  <a:lnTo>
                    <a:pt x="577" y="633"/>
                  </a:lnTo>
                  <a:lnTo>
                    <a:pt x="558" y="661"/>
                  </a:lnTo>
                  <a:lnTo>
                    <a:pt x="561" y="674"/>
                  </a:lnTo>
                  <a:lnTo>
                    <a:pt x="570" y="705"/>
                  </a:lnTo>
                  <a:lnTo>
                    <a:pt x="584" y="753"/>
                  </a:lnTo>
                  <a:lnTo>
                    <a:pt x="600" y="815"/>
                  </a:lnTo>
                  <a:lnTo>
                    <a:pt x="607" y="850"/>
                  </a:lnTo>
                  <a:lnTo>
                    <a:pt x="615" y="887"/>
                  </a:lnTo>
                  <a:lnTo>
                    <a:pt x="622" y="926"/>
                  </a:lnTo>
                  <a:lnTo>
                    <a:pt x="629" y="966"/>
                  </a:lnTo>
                  <a:lnTo>
                    <a:pt x="633" y="1007"/>
                  </a:lnTo>
                  <a:lnTo>
                    <a:pt x="638" y="1047"/>
                  </a:lnTo>
                  <a:lnTo>
                    <a:pt x="640" y="1089"/>
                  </a:lnTo>
                  <a:lnTo>
                    <a:pt x="640" y="1129"/>
                  </a:lnTo>
                  <a:lnTo>
                    <a:pt x="638" y="1170"/>
                  </a:lnTo>
                  <a:lnTo>
                    <a:pt x="633" y="1208"/>
                  </a:lnTo>
                  <a:lnTo>
                    <a:pt x="626" y="1246"/>
                  </a:lnTo>
                  <a:lnTo>
                    <a:pt x="616" y="1281"/>
                  </a:lnTo>
                  <a:lnTo>
                    <a:pt x="604" y="1314"/>
                  </a:lnTo>
                  <a:lnTo>
                    <a:pt x="587" y="1344"/>
                  </a:lnTo>
                  <a:lnTo>
                    <a:pt x="567" y="1370"/>
                  </a:lnTo>
                  <a:lnTo>
                    <a:pt x="542" y="1393"/>
                  </a:lnTo>
                  <a:lnTo>
                    <a:pt x="514" y="1411"/>
                  </a:lnTo>
                  <a:lnTo>
                    <a:pt x="481" y="1426"/>
                  </a:lnTo>
                  <a:lnTo>
                    <a:pt x="442" y="1435"/>
                  </a:lnTo>
                  <a:lnTo>
                    <a:pt x="400" y="1439"/>
                  </a:lnTo>
                  <a:lnTo>
                    <a:pt x="351" y="1437"/>
                  </a:lnTo>
                  <a:lnTo>
                    <a:pt x="298" y="1429"/>
                  </a:lnTo>
                  <a:lnTo>
                    <a:pt x="238" y="1416"/>
                  </a:lnTo>
                  <a:lnTo>
                    <a:pt x="172" y="1393"/>
                  </a:lnTo>
                  <a:lnTo>
                    <a:pt x="156" y="1388"/>
                  </a:lnTo>
                  <a:lnTo>
                    <a:pt x="142" y="1380"/>
                  </a:lnTo>
                  <a:lnTo>
                    <a:pt x="128" y="1371"/>
                  </a:lnTo>
                  <a:lnTo>
                    <a:pt x="116" y="1361"/>
                  </a:lnTo>
                  <a:lnTo>
                    <a:pt x="104" y="1351"/>
                  </a:lnTo>
                  <a:lnTo>
                    <a:pt x="93" y="1338"/>
                  </a:lnTo>
                  <a:lnTo>
                    <a:pt x="83" y="1325"/>
                  </a:lnTo>
                  <a:lnTo>
                    <a:pt x="74" y="1311"/>
                  </a:lnTo>
                  <a:lnTo>
                    <a:pt x="66" y="1297"/>
                  </a:lnTo>
                  <a:lnTo>
                    <a:pt x="58" y="1280"/>
                  </a:lnTo>
                  <a:lnTo>
                    <a:pt x="52" y="1264"/>
                  </a:lnTo>
                  <a:lnTo>
                    <a:pt x="46" y="1246"/>
                  </a:lnTo>
                  <a:lnTo>
                    <a:pt x="42" y="1228"/>
                  </a:lnTo>
                  <a:lnTo>
                    <a:pt x="38" y="1209"/>
                  </a:lnTo>
                  <a:lnTo>
                    <a:pt x="35" y="1190"/>
                  </a:lnTo>
                  <a:lnTo>
                    <a:pt x="33" y="1170"/>
                  </a:lnTo>
                  <a:lnTo>
                    <a:pt x="30" y="1148"/>
                  </a:lnTo>
                  <a:lnTo>
                    <a:pt x="30" y="1127"/>
                  </a:lnTo>
                  <a:lnTo>
                    <a:pt x="30" y="1106"/>
                  </a:lnTo>
                  <a:lnTo>
                    <a:pt x="30" y="1083"/>
                  </a:lnTo>
                  <a:lnTo>
                    <a:pt x="33" y="1061"/>
                  </a:lnTo>
                  <a:lnTo>
                    <a:pt x="35" y="1037"/>
                  </a:lnTo>
                  <a:lnTo>
                    <a:pt x="38" y="1014"/>
                  </a:lnTo>
                  <a:lnTo>
                    <a:pt x="42" y="990"/>
                  </a:lnTo>
                  <a:lnTo>
                    <a:pt x="46" y="967"/>
                  </a:lnTo>
                  <a:lnTo>
                    <a:pt x="52" y="943"/>
                  </a:lnTo>
                  <a:lnTo>
                    <a:pt x="58" y="918"/>
                  </a:lnTo>
                  <a:lnTo>
                    <a:pt x="65" y="895"/>
                  </a:lnTo>
                  <a:lnTo>
                    <a:pt x="73" y="870"/>
                  </a:lnTo>
                  <a:lnTo>
                    <a:pt x="81" y="845"/>
                  </a:lnTo>
                  <a:lnTo>
                    <a:pt x="90" y="821"/>
                  </a:lnTo>
                  <a:lnTo>
                    <a:pt x="100" y="79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31" name="Freeform 77"/>
            <p:cNvSpPr>
              <a:spLocks/>
            </p:cNvSpPr>
            <p:nvPr/>
          </p:nvSpPr>
          <p:spPr bwMode="auto">
            <a:xfrm>
              <a:off x="2822" y="2054"/>
              <a:ext cx="130" cy="31"/>
            </a:xfrm>
            <a:custGeom>
              <a:avLst/>
              <a:gdLst>
                <a:gd name="T0" fmla="*/ 28 w 520"/>
                <a:gd name="T1" fmla="*/ 120 h 120"/>
                <a:gd name="T2" fmla="*/ 22 w 520"/>
                <a:gd name="T3" fmla="*/ 118 h 120"/>
                <a:gd name="T4" fmla="*/ 18 w 520"/>
                <a:gd name="T5" fmla="*/ 114 h 120"/>
                <a:gd name="T6" fmla="*/ 13 w 520"/>
                <a:gd name="T7" fmla="*/ 111 h 120"/>
                <a:gd name="T8" fmla="*/ 10 w 520"/>
                <a:gd name="T9" fmla="*/ 107 h 120"/>
                <a:gd name="T10" fmla="*/ 5 w 520"/>
                <a:gd name="T11" fmla="*/ 96 h 120"/>
                <a:gd name="T12" fmla="*/ 3 w 520"/>
                <a:gd name="T13" fmla="*/ 85 h 120"/>
                <a:gd name="T14" fmla="*/ 1 w 520"/>
                <a:gd name="T15" fmla="*/ 65 h 120"/>
                <a:gd name="T16" fmla="*/ 0 w 520"/>
                <a:gd name="T17" fmla="*/ 49 h 120"/>
                <a:gd name="T18" fmla="*/ 7 w 520"/>
                <a:gd name="T19" fmla="*/ 39 h 120"/>
                <a:gd name="T20" fmla="*/ 16 w 520"/>
                <a:gd name="T21" fmla="*/ 31 h 120"/>
                <a:gd name="T22" fmla="*/ 27 w 520"/>
                <a:gd name="T23" fmla="*/ 24 h 120"/>
                <a:gd name="T24" fmla="*/ 39 w 520"/>
                <a:gd name="T25" fmla="*/ 18 h 120"/>
                <a:gd name="T26" fmla="*/ 51 w 520"/>
                <a:gd name="T27" fmla="*/ 12 h 120"/>
                <a:gd name="T28" fmla="*/ 66 w 520"/>
                <a:gd name="T29" fmla="*/ 8 h 120"/>
                <a:gd name="T30" fmla="*/ 80 w 520"/>
                <a:gd name="T31" fmla="*/ 4 h 120"/>
                <a:gd name="T32" fmla="*/ 96 w 520"/>
                <a:gd name="T33" fmla="*/ 2 h 120"/>
                <a:gd name="T34" fmla="*/ 112 w 520"/>
                <a:gd name="T35" fmla="*/ 1 h 120"/>
                <a:gd name="T36" fmla="*/ 129 w 520"/>
                <a:gd name="T37" fmla="*/ 0 h 120"/>
                <a:gd name="T38" fmla="*/ 147 w 520"/>
                <a:gd name="T39" fmla="*/ 0 h 120"/>
                <a:gd name="T40" fmla="*/ 165 w 520"/>
                <a:gd name="T41" fmla="*/ 1 h 120"/>
                <a:gd name="T42" fmla="*/ 203 w 520"/>
                <a:gd name="T43" fmla="*/ 4 h 120"/>
                <a:gd name="T44" fmla="*/ 242 w 520"/>
                <a:gd name="T45" fmla="*/ 9 h 120"/>
                <a:gd name="T46" fmla="*/ 281 w 520"/>
                <a:gd name="T47" fmla="*/ 15 h 120"/>
                <a:gd name="T48" fmla="*/ 321 w 520"/>
                <a:gd name="T49" fmla="*/ 22 h 120"/>
                <a:gd name="T50" fmla="*/ 359 w 520"/>
                <a:gd name="T51" fmla="*/ 30 h 120"/>
                <a:gd name="T52" fmla="*/ 397 w 520"/>
                <a:gd name="T53" fmla="*/ 38 h 120"/>
                <a:gd name="T54" fmla="*/ 432 w 520"/>
                <a:gd name="T55" fmla="*/ 45 h 120"/>
                <a:gd name="T56" fmla="*/ 464 w 520"/>
                <a:gd name="T57" fmla="*/ 52 h 120"/>
                <a:gd name="T58" fmla="*/ 495 w 520"/>
                <a:gd name="T59" fmla="*/ 56 h 120"/>
                <a:gd name="T60" fmla="*/ 520 w 520"/>
                <a:gd name="T61" fmla="*/ 59 h 120"/>
                <a:gd name="T62" fmla="*/ 519 w 520"/>
                <a:gd name="T63" fmla="*/ 72 h 120"/>
                <a:gd name="T64" fmla="*/ 519 w 520"/>
                <a:gd name="T65" fmla="*/ 87 h 120"/>
                <a:gd name="T66" fmla="*/ 519 w 520"/>
                <a:gd name="T67" fmla="*/ 103 h 120"/>
                <a:gd name="T68" fmla="*/ 518 w 520"/>
                <a:gd name="T69" fmla="*/ 116 h 120"/>
                <a:gd name="T70" fmla="*/ 457 w 520"/>
                <a:gd name="T71" fmla="*/ 107 h 120"/>
                <a:gd name="T72" fmla="*/ 394 w 520"/>
                <a:gd name="T73" fmla="*/ 99 h 120"/>
                <a:gd name="T74" fmla="*/ 362 w 520"/>
                <a:gd name="T75" fmla="*/ 95 h 120"/>
                <a:gd name="T76" fmla="*/ 331 w 520"/>
                <a:gd name="T77" fmla="*/ 93 h 120"/>
                <a:gd name="T78" fmla="*/ 299 w 520"/>
                <a:gd name="T79" fmla="*/ 91 h 120"/>
                <a:gd name="T80" fmla="*/ 268 w 520"/>
                <a:gd name="T81" fmla="*/ 90 h 120"/>
                <a:gd name="T82" fmla="*/ 236 w 520"/>
                <a:gd name="T83" fmla="*/ 90 h 120"/>
                <a:gd name="T84" fmla="*/ 205 w 520"/>
                <a:gd name="T85" fmla="*/ 90 h 120"/>
                <a:gd name="T86" fmla="*/ 175 w 520"/>
                <a:gd name="T87" fmla="*/ 92 h 120"/>
                <a:gd name="T88" fmla="*/ 143 w 520"/>
                <a:gd name="T89" fmla="*/ 95 h 120"/>
                <a:gd name="T90" fmla="*/ 114 w 520"/>
                <a:gd name="T91" fmla="*/ 100 h 120"/>
                <a:gd name="T92" fmla="*/ 84 w 520"/>
                <a:gd name="T93" fmla="*/ 104 h 120"/>
                <a:gd name="T94" fmla="*/ 56 w 520"/>
                <a:gd name="T95" fmla="*/ 112 h 120"/>
                <a:gd name="T96" fmla="*/ 28 w 520"/>
                <a:gd name="T97" fmla="*/ 120 h 1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120"/>
                <a:gd name="T149" fmla="*/ 520 w 520"/>
                <a:gd name="T150" fmla="*/ 120 h 1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120">
                  <a:moveTo>
                    <a:pt x="28" y="120"/>
                  </a:moveTo>
                  <a:lnTo>
                    <a:pt x="22" y="118"/>
                  </a:lnTo>
                  <a:lnTo>
                    <a:pt x="18" y="114"/>
                  </a:lnTo>
                  <a:lnTo>
                    <a:pt x="13" y="111"/>
                  </a:lnTo>
                  <a:lnTo>
                    <a:pt x="10" y="107"/>
                  </a:lnTo>
                  <a:lnTo>
                    <a:pt x="5" y="96"/>
                  </a:lnTo>
                  <a:lnTo>
                    <a:pt x="3" y="85"/>
                  </a:lnTo>
                  <a:lnTo>
                    <a:pt x="1" y="65"/>
                  </a:lnTo>
                  <a:lnTo>
                    <a:pt x="0" y="49"/>
                  </a:lnTo>
                  <a:lnTo>
                    <a:pt x="7" y="39"/>
                  </a:lnTo>
                  <a:lnTo>
                    <a:pt x="16" y="31"/>
                  </a:lnTo>
                  <a:lnTo>
                    <a:pt x="27" y="24"/>
                  </a:lnTo>
                  <a:lnTo>
                    <a:pt x="39" y="18"/>
                  </a:lnTo>
                  <a:lnTo>
                    <a:pt x="51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6" y="2"/>
                  </a:lnTo>
                  <a:lnTo>
                    <a:pt x="112" y="1"/>
                  </a:lnTo>
                  <a:lnTo>
                    <a:pt x="129" y="0"/>
                  </a:lnTo>
                  <a:lnTo>
                    <a:pt x="147" y="0"/>
                  </a:lnTo>
                  <a:lnTo>
                    <a:pt x="165" y="1"/>
                  </a:lnTo>
                  <a:lnTo>
                    <a:pt x="203" y="4"/>
                  </a:lnTo>
                  <a:lnTo>
                    <a:pt x="242" y="9"/>
                  </a:lnTo>
                  <a:lnTo>
                    <a:pt x="281" y="15"/>
                  </a:lnTo>
                  <a:lnTo>
                    <a:pt x="321" y="22"/>
                  </a:lnTo>
                  <a:lnTo>
                    <a:pt x="359" y="30"/>
                  </a:lnTo>
                  <a:lnTo>
                    <a:pt x="397" y="38"/>
                  </a:lnTo>
                  <a:lnTo>
                    <a:pt x="432" y="45"/>
                  </a:lnTo>
                  <a:lnTo>
                    <a:pt x="464" y="52"/>
                  </a:lnTo>
                  <a:lnTo>
                    <a:pt x="495" y="56"/>
                  </a:lnTo>
                  <a:lnTo>
                    <a:pt x="520" y="59"/>
                  </a:lnTo>
                  <a:lnTo>
                    <a:pt x="519" y="72"/>
                  </a:lnTo>
                  <a:lnTo>
                    <a:pt x="519" y="87"/>
                  </a:lnTo>
                  <a:lnTo>
                    <a:pt x="519" y="103"/>
                  </a:lnTo>
                  <a:lnTo>
                    <a:pt x="518" y="116"/>
                  </a:lnTo>
                  <a:lnTo>
                    <a:pt x="457" y="107"/>
                  </a:lnTo>
                  <a:lnTo>
                    <a:pt x="394" y="99"/>
                  </a:lnTo>
                  <a:lnTo>
                    <a:pt x="362" y="95"/>
                  </a:lnTo>
                  <a:lnTo>
                    <a:pt x="331" y="93"/>
                  </a:lnTo>
                  <a:lnTo>
                    <a:pt x="299" y="91"/>
                  </a:lnTo>
                  <a:lnTo>
                    <a:pt x="268" y="90"/>
                  </a:lnTo>
                  <a:lnTo>
                    <a:pt x="236" y="90"/>
                  </a:lnTo>
                  <a:lnTo>
                    <a:pt x="205" y="90"/>
                  </a:lnTo>
                  <a:lnTo>
                    <a:pt x="175" y="92"/>
                  </a:lnTo>
                  <a:lnTo>
                    <a:pt x="143" y="95"/>
                  </a:lnTo>
                  <a:lnTo>
                    <a:pt x="114" y="100"/>
                  </a:lnTo>
                  <a:lnTo>
                    <a:pt x="84" y="104"/>
                  </a:lnTo>
                  <a:lnTo>
                    <a:pt x="56" y="112"/>
                  </a:lnTo>
                  <a:lnTo>
                    <a:pt x="28" y="120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32" name="Freeform 78"/>
            <p:cNvSpPr>
              <a:spLocks/>
            </p:cNvSpPr>
            <p:nvPr/>
          </p:nvSpPr>
          <p:spPr bwMode="auto">
            <a:xfrm>
              <a:off x="2822" y="2054"/>
              <a:ext cx="130" cy="31"/>
            </a:xfrm>
            <a:custGeom>
              <a:avLst/>
              <a:gdLst>
                <a:gd name="T0" fmla="*/ 28 w 520"/>
                <a:gd name="T1" fmla="*/ 120 h 120"/>
                <a:gd name="T2" fmla="*/ 22 w 520"/>
                <a:gd name="T3" fmla="*/ 118 h 120"/>
                <a:gd name="T4" fmla="*/ 18 w 520"/>
                <a:gd name="T5" fmla="*/ 114 h 120"/>
                <a:gd name="T6" fmla="*/ 13 w 520"/>
                <a:gd name="T7" fmla="*/ 111 h 120"/>
                <a:gd name="T8" fmla="*/ 10 w 520"/>
                <a:gd name="T9" fmla="*/ 107 h 120"/>
                <a:gd name="T10" fmla="*/ 5 w 520"/>
                <a:gd name="T11" fmla="*/ 96 h 120"/>
                <a:gd name="T12" fmla="*/ 3 w 520"/>
                <a:gd name="T13" fmla="*/ 85 h 120"/>
                <a:gd name="T14" fmla="*/ 1 w 520"/>
                <a:gd name="T15" fmla="*/ 65 h 120"/>
                <a:gd name="T16" fmla="*/ 0 w 520"/>
                <a:gd name="T17" fmla="*/ 49 h 120"/>
                <a:gd name="T18" fmla="*/ 7 w 520"/>
                <a:gd name="T19" fmla="*/ 39 h 120"/>
                <a:gd name="T20" fmla="*/ 16 w 520"/>
                <a:gd name="T21" fmla="*/ 31 h 120"/>
                <a:gd name="T22" fmla="*/ 27 w 520"/>
                <a:gd name="T23" fmla="*/ 24 h 120"/>
                <a:gd name="T24" fmla="*/ 39 w 520"/>
                <a:gd name="T25" fmla="*/ 18 h 120"/>
                <a:gd name="T26" fmla="*/ 51 w 520"/>
                <a:gd name="T27" fmla="*/ 12 h 120"/>
                <a:gd name="T28" fmla="*/ 66 w 520"/>
                <a:gd name="T29" fmla="*/ 8 h 120"/>
                <a:gd name="T30" fmla="*/ 80 w 520"/>
                <a:gd name="T31" fmla="*/ 4 h 120"/>
                <a:gd name="T32" fmla="*/ 96 w 520"/>
                <a:gd name="T33" fmla="*/ 2 h 120"/>
                <a:gd name="T34" fmla="*/ 112 w 520"/>
                <a:gd name="T35" fmla="*/ 1 h 120"/>
                <a:gd name="T36" fmla="*/ 129 w 520"/>
                <a:gd name="T37" fmla="*/ 0 h 120"/>
                <a:gd name="T38" fmla="*/ 147 w 520"/>
                <a:gd name="T39" fmla="*/ 0 h 120"/>
                <a:gd name="T40" fmla="*/ 165 w 520"/>
                <a:gd name="T41" fmla="*/ 1 h 120"/>
                <a:gd name="T42" fmla="*/ 203 w 520"/>
                <a:gd name="T43" fmla="*/ 4 h 120"/>
                <a:gd name="T44" fmla="*/ 242 w 520"/>
                <a:gd name="T45" fmla="*/ 9 h 120"/>
                <a:gd name="T46" fmla="*/ 281 w 520"/>
                <a:gd name="T47" fmla="*/ 15 h 120"/>
                <a:gd name="T48" fmla="*/ 321 w 520"/>
                <a:gd name="T49" fmla="*/ 22 h 120"/>
                <a:gd name="T50" fmla="*/ 359 w 520"/>
                <a:gd name="T51" fmla="*/ 30 h 120"/>
                <a:gd name="T52" fmla="*/ 397 w 520"/>
                <a:gd name="T53" fmla="*/ 38 h 120"/>
                <a:gd name="T54" fmla="*/ 432 w 520"/>
                <a:gd name="T55" fmla="*/ 45 h 120"/>
                <a:gd name="T56" fmla="*/ 464 w 520"/>
                <a:gd name="T57" fmla="*/ 52 h 120"/>
                <a:gd name="T58" fmla="*/ 495 w 520"/>
                <a:gd name="T59" fmla="*/ 56 h 120"/>
                <a:gd name="T60" fmla="*/ 520 w 520"/>
                <a:gd name="T61" fmla="*/ 59 h 120"/>
                <a:gd name="T62" fmla="*/ 519 w 520"/>
                <a:gd name="T63" fmla="*/ 72 h 120"/>
                <a:gd name="T64" fmla="*/ 519 w 520"/>
                <a:gd name="T65" fmla="*/ 87 h 120"/>
                <a:gd name="T66" fmla="*/ 519 w 520"/>
                <a:gd name="T67" fmla="*/ 103 h 120"/>
                <a:gd name="T68" fmla="*/ 518 w 520"/>
                <a:gd name="T69" fmla="*/ 116 h 120"/>
                <a:gd name="T70" fmla="*/ 457 w 520"/>
                <a:gd name="T71" fmla="*/ 107 h 120"/>
                <a:gd name="T72" fmla="*/ 394 w 520"/>
                <a:gd name="T73" fmla="*/ 99 h 120"/>
                <a:gd name="T74" fmla="*/ 362 w 520"/>
                <a:gd name="T75" fmla="*/ 95 h 120"/>
                <a:gd name="T76" fmla="*/ 331 w 520"/>
                <a:gd name="T77" fmla="*/ 93 h 120"/>
                <a:gd name="T78" fmla="*/ 299 w 520"/>
                <a:gd name="T79" fmla="*/ 91 h 120"/>
                <a:gd name="T80" fmla="*/ 268 w 520"/>
                <a:gd name="T81" fmla="*/ 90 h 120"/>
                <a:gd name="T82" fmla="*/ 236 w 520"/>
                <a:gd name="T83" fmla="*/ 90 h 120"/>
                <a:gd name="T84" fmla="*/ 205 w 520"/>
                <a:gd name="T85" fmla="*/ 90 h 120"/>
                <a:gd name="T86" fmla="*/ 175 w 520"/>
                <a:gd name="T87" fmla="*/ 92 h 120"/>
                <a:gd name="T88" fmla="*/ 143 w 520"/>
                <a:gd name="T89" fmla="*/ 95 h 120"/>
                <a:gd name="T90" fmla="*/ 114 w 520"/>
                <a:gd name="T91" fmla="*/ 100 h 120"/>
                <a:gd name="T92" fmla="*/ 84 w 520"/>
                <a:gd name="T93" fmla="*/ 104 h 120"/>
                <a:gd name="T94" fmla="*/ 56 w 520"/>
                <a:gd name="T95" fmla="*/ 112 h 120"/>
                <a:gd name="T96" fmla="*/ 28 w 520"/>
                <a:gd name="T97" fmla="*/ 120 h 1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120"/>
                <a:gd name="T149" fmla="*/ 520 w 520"/>
                <a:gd name="T150" fmla="*/ 120 h 1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120">
                  <a:moveTo>
                    <a:pt x="28" y="120"/>
                  </a:moveTo>
                  <a:lnTo>
                    <a:pt x="22" y="118"/>
                  </a:lnTo>
                  <a:lnTo>
                    <a:pt x="18" y="114"/>
                  </a:lnTo>
                  <a:lnTo>
                    <a:pt x="13" y="111"/>
                  </a:lnTo>
                  <a:lnTo>
                    <a:pt x="10" y="107"/>
                  </a:lnTo>
                  <a:lnTo>
                    <a:pt x="5" y="96"/>
                  </a:lnTo>
                  <a:lnTo>
                    <a:pt x="3" y="85"/>
                  </a:lnTo>
                  <a:lnTo>
                    <a:pt x="1" y="65"/>
                  </a:lnTo>
                  <a:lnTo>
                    <a:pt x="0" y="49"/>
                  </a:lnTo>
                  <a:lnTo>
                    <a:pt x="7" y="39"/>
                  </a:lnTo>
                  <a:lnTo>
                    <a:pt x="16" y="31"/>
                  </a:lnTo>
                  <a:lnTo>
                    <a:pt x="27" y="24"/>
                  </a:lnTo>
                  <a:lnTo>
                    <a:pt x="39" y="18"/>
                  </a:lnTo>
                  <a:lnTo>
                    <a:pt x="51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6" y="2"/>
                  </a:lnTo>
                  <a:lnTo>
                    <a:pt x="112" y="1"/>
                  </a:lnTo>
                  <a:lnTo>
                    <a:pt x="129" y="0"/>
                  </a:lnTo>
                  <a:lnTo>
                    <a:pt x="147" y="0"/>
                  </a:lnTo>
                  <a:lnTo>
                    <a:pt x="165" y="1"/>
                  </a:lnTo>
                  <a:lnTo>
                    <a:pt x="203" y="4"/>
                  </a:lnTo>
                  <a:lnTo>
                    <a:pt x="242" y="9"/>
                  </a:lnTo>
                  <a:lnTo>
                    <a:pt x="281" y="15"/>
                  </a:lnTo>
                  <a:lnTo>
                    <a:pt x="321" y="22"/>
                  </a:lnTo>
                  <a:lnTo>
                    <a:pt x="359" y="30"/>
                  </a:lnTo>
                  <a:lnTo>
                    <a:pt x="397" y="38"/>
                  </a:lnTo>
                  <a:lnTo>
                    <a:pt x="432" y="45"/>
                  </a:lnTo>
                  <a:lnTo>
                    <a:pt x="464" y="52"/>
                  </a:lnTo>
                  <a:lnTo>
                    <a:pt x="495" y="56"/>
                  </a:lnTo>
                  <a:lnTo>
                    <a:pt x="520" y="59"/>
                  </a:lnTo>
                  <a:lnTo>
                    <a:pt x="519" y="72"/>
                  </a:lnTo>
                  <a:lnTo>
                    <a:pt x="519" y="87"/>
                  </a:lnTo>
                  <a:lnTo>
                    <a:pt x="519" y="103"/>
                  </a:lnTo>
                  <a:lnTo>
                    <a:pt x="518" y="116"/>
                  </a:lnTo>
                  <a:lnTo>
                    <a:pt x="457" y="107"/>
                  </a:lnTo>
                  <a:lnTo>
                    <a:pt x="394" y="99"/>
                  </a:lnTo>
                  <a:lnTo>
                    <a:pt x="362" y="95"/>
                  </a:lnTo>
                  <a:lnTo>
                    <a:pt x="331" y="93"/>
                  </a:lnTo>
                  <a:lnTo>
                    <a:pt x="299" y="91"/>
                  </a:lnTo>
                  <a:lnTo>
                    <a:pt x="268" y="90"/>
                  </a:lnTo>
                  <a:lnTo>
                    <a:pt x="236" y="90"/>
                  </a:lnTo>
                  <a:lnTo>
                    <a:pt x="205" y="90"/>
                  </a:lnTo>
                  <a:lnTo>
                    <a:pt x="175" y="92"/>
                  </a:lnTo>
                  <a:lnTo>
                    <a:pt x="143" y="95"/>
                  </a:lnTo>
                  <a:lnTo>
                    <a:pt x="114" y="100"/>
                  </a:lnTo>
                  <a:lnTo>
                    <a:pt x="84" y="104"/>
                  </a:lnTo>
                  <a:lnTo>
                    <a:pt x="56" y="112"/>
                  </a:lnTo>
                  <a:lnTo>
                    <a:pt x="28" y="1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33" name="Freeform 79"/>
            <p:cNvSpPr>
              <a:spLocks/>
            </p:cNvSpPr>
            <p:nvPr/>
          </p:nvSpPr>
          <p:spPr bwMode="auto">
            <a:xfrm>
              <a:off x="2953" y="1905"/>
              <a:ext cx="256" cy="180"/>
            </a:xfrm>
            <a:custGeom>
              <a:avLst/>
              <a:gdLst>
                <a:gd name="T0" fmla="*/ 1 w 1025"/>
                <a:gd name="T1" fmla="*/ 703 h 719"/>
                <a:gd name="T2" fmla="*/ 0 w 1025"/>
                <a:gd name="T3" fmla="*/ 673 h 719"/>
                <a:gd name="T4" fmla="*/ 78 w 1025"/>
                <a:gd name="T5" fmla="*/ 655 h 719"/>
                <a:gd name="T6" fmla="*/ 240 w 1025"/>
                <a:gd name="T7" fmla="*/ 653 h 719"/>
                <a:gd name="T8" fmla="*/ 405 w 1025"/>
                <a:gd name="T9" fmla="*/ 648 h 719"/>
                <a:gd name="T10" fmla="*/ 569 w 1025"/>
                <a:gd name="T11" fmla="*/ 642 h 719"/>
                <a:gd name="T12" fmla="*/ 635 w 1025"/>
                <a:gd name="T13" fmla="*/ 564 h 719"/>
                <a:gd name="T14" fmla="*/ 609 w 1025"/>
                <a:gd name="T15" fmla="*/ 419 h 719"/>
                <a:gd name="T16" fmla="*/ 588 w 1025"/>
                <a:gd name="T17" fmla="*/ 277 h 719"/>
                <a:gd name="T18" fmla="*/ 572 w 1025"/>
                <a:gd name="T19" fmla="*/ 135 h 719"/>
                <a:gd name="T20" fmla="*/ 568 w 1025"/>
                <a:gd name="T21" fmla="*/ 56 h 719"/>
                <a:gd name="T22" fmla="*/ 571 w 1025"/>
                <a:gd name="T23" fmla="*/ 37 h 719"/>
                <a:gd name="T24" fmla="*/ 579 w 1025"/>
                <a:gd name="T25" fmla="*/ 21 h 719"/>
                <a:gd name="T26" fmla="*/ 589 w 1025"/>
                <a:gd name="T27" fmla="*/ 9 h 719"/>
                <a:gd name="T28" fmla="*/ 600 w 1025"/>
                <a:gd name="T29" fmla="*/ 2 h 719"/>
                <a:gd name="T30" fmla="*/ 612 w 1025"/>
                <a:gd name="T31" fmla="*/ 0 h 719"/>
                <a:gd name="T32" fmla="*/ 623 w 1025"/>
                <a:gd name="T33" fmla="*/ 4 h 719"/>
                <a:gd name="T34" fmla="*/ 631 w 1025"/>
                <a:gd name="T35" fmla="*/ 16 h 719"/>
                <a:gd name="T36" fmla="*/ 643 w 1025"/>
                <a:gd name="T37" fmla="*/ 62 h 719"/>
                <a:gd name="T38" fmla="*/ 655 w 1025"/>
                <a:gd name="T39" fmla="*/ 139 h 719"/>
                <a:gd name="T40" fmla="*/ 665 w 1025"/>
                <a:gd name="T41" fmla="*/ 250 h 719"/>
                <a:gd name="T42" fmla="*/ 672 w 1025"/>
                <a:gd name="T43" fmla="*/ 399 h 719"/>
                <a:gd name="T44" fmla="*/ 682 w 1025"/>
                <a:gd name="T45" fmla="*/ 514 h 719"/>
                <a:gd name="T46" fmla="*/ 695 w 1025"/>
                <a:gd name="T47" fmla="*/ 591 h 719"/>
                <a:gd name="T48" fmla="*/ 719 w 1025"/>
                <a:gd name="T49" fmla="*/ 634 h 719"/>
                <a:gd name="T50" fmla="*/ 751 w 1025"/>
                <a:gd name="T51" fmla="*/ 635 h 719"/>
                <a:gd name="T52" fmla="*/ 800 w 1025"/>
                <a:gd name="T53" fmla="*/ 635 h 719"/>
                <a:gd name="T54" fmla="*/ 869 w 1025"/>
                <a:gd name="T55" fmla="*/ 633 h 719"/>
                <a:gd name="T56" fmla="*/ 919 w 1025"/>
                <a:gd name="T57" fmla="*/ 633 h 719"/>
                <a:gd name="T58" fmla="*/ 951 w 1025"/>
                <a:gd name="T59" fmla="*/ 635 h 719"/>
                <a:gd name="T60" fmla="*/ 977 w 1025"/>
                <a:gd name="T61" fmla="*/ 639 h 719"/>
                <a:gd name="T62" fmla="*/ 998 w 1025"/>
                <a:gd name="T63" fmla="*/ 646 h 719"/>
                <a:gd name="T64" fmla="*/ 1011 w 1025"/>
                <a:gd name="T65" fmla="*/ 655 h 719"/>
                <a:gd name="T66" fmla="*/ 1020 w 1025"/>
                <a:gd name="T67" fmla="*/ 664 h 719"/>
                <a:gd name="T68" fmla="*/ 1023 w 1025"/>
                <a:gd name="T69" fmla="*/ 674 h 719"/>
                <a:gd name="T70" fmla="*/ 1025 w 1025"/>
                <a:gd name="T71" fmla="*/ 682 h 719"/>
                <a:gd name="T72" fmla="*/ 1022 w 1025"/>
                <a:gd name="T73" fmla="*/ 689 h 719"/>
                <a:gd name="T74" fmla="*/ 1018 w 1025"/>
                <a:gd name="T75" fmla="*/ 693 h 719"/>
                <a:gd name="T76" fmla="*/ 959 w 1025"/>
                <a:gd name="T77" fmla="*/ 695 h 719"/>
                <a:gd name="T78" fmla="*/ 838 w 1025"/>
                <a:gd name="T79" fmla="*/ 698 h 719"/>
                <a:gd name="T80" fmla="*/ 708 w 1025"/>
                <a:gd name="T81" fmla="*/ 701 h 719"/>
                <a:gd name="T82" fmla="*/ 572 w 1025"/>
                <a:gd name="T83" fmla="*/ 704 h 719"/>
                <a:gd name="T84" fmla="*/ 435 w 1025"/>
                <a:gd name="T85" fmla="*/ 707 h 719"/>
                <a:gd name="T86" fmla="*/ 301 w 1025"/>
                <a:gd name="T87" fmla="*/ 710 h 719"/>
                <a:gd name="T88" fmla="*/ 173 w 1025"/>
                <a:gd name="T89" fmla="*/ 713 h 719"/>
                <a:gd name="T90" fmla="*/ 55 w 1025"/>
                <a:gd name="T91" fmla="*/ 717 h 7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25"/>
                <a:gd name="T139" fmla="*/ 0 h 719"/>
                <a:gd name="T140" fmla="*/ 1025 w 1025"/>
                <a:gd name="T141" fmla="*/ 719 h 7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25" h="719">
                  <a:moveTo>
                    <a:pt x="1" y="719"/>
                  </a:moveTo>
                  <a:lnTo>
                    <a:pt x="1" y="703"/>
                  </a:lnTo>
                  <a:lnTo>
                    <a:pt x="0" y="689"/>
                  </a:lnTo>
                  <a:lnTo>
                    <a:pt x="0" y="673"/>
                  </a:lnTo>
                  <a:lnTo>
                    <a:pt x="0" y="657"/>
                  </a:lnTo>
                  <a:lnTo>
                    <a:pt x="78" y="655"/>
                  </a:lnTo>
                  <a:lnTo>
                    <a:pt x="158" y="654"/>
                  </a:lnTo>
                  <a:lnTo>
                    <a:pt x="240" y="653"/>
                  </a:lnTo>
                  <a:lnTo>
                    <a:pt x="322" y="651"/>
                  </a:lnTo>
                  <a:lnTo>
                    <a:pt x="405" y="648"/>
                  </a:lnTo>
                  <a:lnTo>
                    <a:pt x="487" y="646"/>
                  </a:lnTo>
                  <a:lnTo>
                    <a:pt x="569" y="642"/>
                  </a:lnTo>
                  <a:lnTo>
                    <a:pt x="649" y="637"/>
                  </a:lnTo>
                  <a:lnTo>
                    <a:pt x="635" y="564"/>
                  </a:lnTo>
                  <a:lnTo>
                    <a:pt x="622" y="491"/>
                  </a:lnTo>
                  <a:lnTo>
                    <a:pt x="609" y="419"/>
                  </a:lnTo>
                  <a:lnTo>
                    <a:pt x="598" y="348"/>
                  </a:lnTo>
                  <a:lnTo>
                    <a:pt x="588" y="277"/>
                  </a:lnTo>
                  <a:lnTo>
                    <a:pt x="580" y="206"/>
                  </a:lnTo>
                  <a:lnTo>
                    <a:pt x="572" y="135"/>
                  </a:lnTo>
                  <a:lnTo>
                    <a:pt x="568" y="66"/>
                  </a:lnTo>
                  <a:lnTo>
                    <a:pt x="568" y="56"/>
                  </a:lnTo>
                  <a:lnTo>
                    <a:pt x="569" y="46"/>
                  </a:lnTo>
                  <a:lnTo>
                    <a:pt x="571" y="37"/>
                  </a:lnTo>
                  <a:lnTo>
                    <a:pt x="574" y="29"/>
                  </a:lnTo>
                  <a:lnTo>
                    <a:pt x="579" y="21"/>
                  </a:lnTo>
                  <a:lnTo>
                    <a:pt x="583" y="14"/>
                  </a:lnTo>
                  <a:lnTo>
                    <a:pt x="589" y="9"/>
                  </a:lnTo>
                  <a:lnTo>
                    <a:pt x="595" y="5"/>
                  </a:lnTo>
                  <a:lnTo>
                    <a:pt x="600" y="2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7" y="2"/>
                  </a:lnTo>
                  <a:lnTo>
                    <a:pt x="623" y="4"/>
                  </a:lnTo>
                  <a:lnTo>
                    <a:pt x="627" y="10"/>
                  </a:lnTo>
                  <a:lnTo>
                    <a:pt x="631" y="16"/>
                  </a:lnTo>
                  <a:lnTo>
                    <a:pt x="634" y="24"/>
                  </a:lnTo>
                  <a:lnTo>
                    <a:pt x="643" y="62"/>
                  </a:lnTo>
                  <a:lnTo>
                    <a:pt x="650" y="101"/>
                  </a:lnTo>
                  <a:lnTo>
                    <a:pt x="655" y="139"/>
                  </a:lnTo>
                  <a:lnTo>
                    <a:pt x="660" y="176"/>
                  </a:lnTo>
                  <a:lnTo>
                    <a:pt x="665" y="250"/>
                  </a:lnTo>
                  <a:lnTo>
                    <a:pt x="669" y="324"/>
                  </a:lnTo>
                  <a:lnTo>
                    <a:pt x="672" y="399"/>
                  </a:lnTo>
                  <a:lnTo>
                    <a:pt x="678" y="475"/>
                  </a:lnTo>
                  <a:lnTo>
                    <a:pt x="682" y="514"/>
                  </a:lnTo>
                  <a:lnTo>
                    <a:pt x="688" y="552"/>
                  </a:lnTo>
                  <a:lnTo>
                    <a:pt x="695" y="591"/>
                  </a:lnTo>
                  <a:lnTo>
                    <a:pt x="704" y="631"/>
                  </a:lnTo>
                  <a:lnTo>
                    <a:pt x="719" y="634"/>
                  </a:lnTo>
                  <a:lnTo>
                    <a:pt x="734" y="635"/>
                  </a:lnTo>
                  <a:lnTo>
                    <a:pt x="751" y="635"/>
                  </a:lnTo>
                  <a:lnTo>
                    <a:pt x="766" y="636"/>
                  </a:lnTo>
                  <a:lnTo>
                    <a:pt x="800" y="635"/>
                  </a:lnTo>
                  <a:lnTo>
                    <a:pt x="835" y="634"/>
                  </a:lnTo>
                  <a:lnTo>
                    <a:pt x="869" y="633"/>
                  </a:lnTo>
                  <a:lnTo>
                    <a:pt x="902" y="633"/>
                  </a:lnTo>
                  <a:lnTo>
                    <a:pt x="919" y="633"/>
                  </a:lnTo>
                  <a:lnTo>
                    <a:pt x="935" y="634"/>
                  </a:lnTo>
                  <a:lnTo>
                    <a:pt x="951" y="635"/>
                  </a:lnTo>
                  <a:lnTo>
                    <a:pt x="965" y="637"/>
                  </a:lnTo>
                  <a:lnTo>
                    <a:pt x="977" y="639"/>
                  </a:lnTo>
                  <a:lnTo>
                    <a:pt x="989" y="643"/>
                  </a:lnTo>
                  <a:lnTo>
                    <a:pt x="998" y="646"/>
                  </a:lnTo>
                  <a:lnTo>
                    <a:pt x="1006" y="651"/>
                  </a:lnTo>
                  <a:lnTo>
                    <a:pt x="1011" y="655"/>
                  </a:lnTo>
                  <a:lnTo>
                    <a:pt x="1016" y="660"/>
                  </a:lnTo>
                  <a:lnTo>
                    <a:pt x="1020" y="664"/>
                  </a:lnTo>
                  <a:lnTo>
                    <a:pt x="1022" y="669"/>
                  </a:lnTo>
                  <a:lnTo>
                    <a:pt x="1023" y="674"/>
                  </a:lnTo>
                  <a:lnTo>
                    <a:pt x="1025" y="679"/>
                  </a:lnTo>
                  <a:lnTo>
                    <a:pt x="1025" y="682"/>
                  </a:lnTo>
                  <a:lnTo>
                    <a:pt x="1023" y="685"/>
                  </a:lnTo>
                  <a:lnTo>
                    <a:pt x="1022" y="689"/>
                  </a:lnTo>
                  <a:lnTo>
                    <a:pt x="1020" y="691"/>
                  </a:lnTo>
                  <a:lnTo>
                    <a:pt x="1018" y="693"/>
                  </a:lnTo>
                  <a:lnTo>
                    <a:pt x="1016" y="693"/>
                  </a:lnTo>
                  <a:lnTo>
                    <a:pt x="959" y="695"/>
                  </a:lnTo>
                  <a:lnTo>
                    <a:pt x="900" y="697"/>
                  </a:lnTo>
                  <a:lnTo>
                    <a:pt x="838" y="698"/>
                  </a:lnTo>
                  <a:lnTo>
                    <a:pt x="773" y="700"/>
                  </a:lnTo>
                  <a:lnTo>
                    <a:pt x="708" y="701"/>
                  </a:lnTo>
                  <a:lnTo>
                    <a:pt x="641" y="702"/>
                  </a:lnTo>
                  <a:lnTo>
                    <a:pt x="572" y="704"/>
                  </a:lnTo>
                  <a:lnTo>
                    <a:pt x="504" y="706"/>
                  </a:lnTo>
                  <a:lnTo>
                    <a:pt x="435" y="707"/>
                  </a:lnTo>
                  <a:lnTo>
                    <a:pt x="368" y="709"/>
                  </a:lnTo>
                  <a:lnTo>
                    <a:pt x="301" y="710"/>
                  </a:lnTo>
                  <a:lnTo>
                    <a:pt x="235" y="712"/>
                  </a:lnTo>
                  <a:lnTo>
                    <a:pt x="173" y="713"/>
                  </a:lnTo>
                  <a:lnTo>
                    <a:pt x="112" y="716"/>
                  </a:lnTo>
                  <a:lnTo>
                    <a:pt x="55" y="717"/>
                  </a:lnTo>
                  <a:lnTo>
                    <a:pt x="1" y="719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34" name="Freeform 80"/>
            <p:cNvSpPr>
              <a:spLocks/>
            </p:cNvSpPr>
            <p:nvPr/>
          </p:nvSpPr>
          <p:spPr bwMode="auto">
            <a:xfrm>
              <a:off x="2953" y="1905"/>
              <a:ext cx="256" cy="180"/>
            </a:xfrm>
            <a:custGeom>
              <a:avLst/>
              <a:gdLst>
                <a:gd name="T0" fmla="*/ 1 w 1025"/>
                <a:gd name="T1" fmla="*/ 703 h 719"/>
                <a:gd name="T2" fmla="*/ 0 w 1025"/>
                <a:gd name="T3" fmla="*/ 673 h 719"/>
                <a:gd name="T4" fmla="*/ 78 w 1025"/>
                <a:gd name="T5" fmla="*/ 655 h 719"/>
                <a:gd name="T6" fmla="*/ 240 w 1025"/>
                <a:gd name="T7" fmla="*/ 653 h 719"/>
                <a:gd name="T8" fmla="*/ 405 w 1025"/>
                <a:gd name="T9" fmla="*/ 648 h 719"/>
                <a:gd name="T10" fmla="*/ 569 w 1025"/>
                <a:gd name="T11" fmla="*/ 642 h 719"/>
                <a:gd name="T12" fmla="*/ 635 w 1025"/>
                <a:gd name="T13" fmla="*/ 564 h 719"/>
                <a:gd name="T14" fmla="*/ 609 w 1025"/>
                <a:gd name="T15" fmla="*/ 419 h 719"/>
                <a:gd name="T16" fmla="*/ 588 w 1025"/>
                <a:gd name="T17" fmla="*/ 277 h 719"/>
                <a:gd name="T18" fmla="*/ 572 w 1025"/>
                <a:gd name="T19" fmla="*/ 135 h 719"/>
                <a:gd name="T20" fmla="*/ 568 w 1025"/>
                <a:gd name="T21" fmla="*/ 56 h 719"/>
                <a:gd name="T22" fmla="*/ 571 w 1025"/>
                <a:gd name="T23" fmla="*/ 37 h 719"/>
                <a:gd name="T24" fmla="*/ 579 w 1025"/>
                <a:gd name="T25" fmla="*/ 21 h 719"/>
                <a:gd name="T26" fmla="*/ 589 w 1025"/>
                <a:gd name="T27" fmla="*/ 9 h 719"/>
                <a:gd name="T28" fmla="*/ 600 w 1025"/>
                <a:gd name="T29" fmla="*/ 2 h 719"/>
                <a:gd name="T30" fmla="*/ 612 w 1025"/>
                <a:gd name="T31" fmla="*/ 0 h 719"/>
                <a:gd name="T32" fmla="*/ 623 w 1025"/>
                <a:gd name="T33" fmla="*/ 4 h 719"/>
                <a:gd name="T34" fmla="*/ 631 w 1025"/>
                <a:gd name="T35" fmla="*/ 16 h 719"/>
                <a:gd name="T36" fmla="*/ 643 w 1025"/>
                <a:gd name="T37" fmla="*/ 62 h 719"/>
                <a:gd name="T38" fmla="*/ 655 w 1025"/>
                <a:gd name="T39" fmla="*/ 139 h 719"/>
                <a:gd name="T40" fmla="*/ 665 w 1025"/>
                <a:gd name="T41" fmla="*/ 250 h 719"/>
                <a:gd name="T42" fmla="*/ 672 w 1025"/>
                <a:gd name="T43" fmla="*/ 399 h 719"/>
                <a:gd name="T44" fmla="*/ 682 w 1025"/>
                <a:gd name="T45" fmla="*/ 514 h 719"/>
                <a:gd name="T46" fmla="*/ 695 w 1025"/>
                <a:gd name="T47" fmla="*/ 591 h 719"/>
                <a:gd name="T48" fmla="*/ 719 w 1025"/>
                <a:gd name="T49" fmla="*/ 634 h 719"/>
                <a:gd name="T50" fmla="*/ 751 w 1025"/>
                <a:gd name="T51" fmla="*/ 635 h 719"/>
                <a:gd name="T52" fmla="*/ 800 w 1025"/>
                <a:gd name="T53" fmla="*/ 635 h 719"/>
                <a:gd name="T54" fmla="*/ 869 w 1025"/>
                <a:gd name="T55" fmla="*/ 633 h 719"/>
                <a:gd name="T56" fmla="*/ 919 w 1025"/>
                <a:gd name="T57" fmla="*/ 633 h 719"/>
                <a:gd name="T58" fmla="*/ 951 w 1025"/>
                <a:gd name="T59" fmla="*/ 635 h 719"/>
                <a:gd name="T60" fmla="*/ 977 w 1025"/>
                <a:gd name="T61" fmla="*/ 639 h 719"/>
                <a:gd name="T62" fmla="*/ 998 w 1025"/>
                <a:gd name="T63" fmla="*/ 646 h 719"/>
                <a:gd name="T64" fmla="*/ 1011 w 1025"/>
                <a:gd name="T65" fmla="*/ 655 h 719"/>
                <a:gd name="T66" fmla="*/ 1020 w 1025"/>
                <a:gd name="T67" fmla="*/ 664 h 719"/>
                <a:gd name="T68" fmla="*/ 1023 w 1025"/>
                <a:gd name="T69" fmla="*/ 674 h 719"/>
                <a:gd name="T70" fmla="*/ 1025 w 1025"/>
                <a:gd name="T71" fmla="*/ 682 h 719"/>
                <a:gd name="T72" fmla="*/ 1022 w 1025"/>
                <a:gd name="T73" fmla="*/ 689 h 719"/>
                <a:gd name="T74" fmla="*/ 1018 w 1025"/>
                <a:gd name="T75" fmla="*/ 693 h 719"/>
                <a:gd name="T76" fmla="*/ 959 w 1025"/>
                <a:gd name="T77" fmla="*/ 695 h 719"/>
                <a:gd name="T78" fmla="*/ 838 w 1025"/>
                <a:gd name="T79" fmla="*/ 698 h 719"/>
                <a:gd name="T80" fmla="*/ 708 w 1025"/>
                <a:gd name="T81" fmla="*/ 701 h 719"/>
                <a:gd name="T82" fmla="*/ 572 w 1025"/>
                <a:gd name="T83" fmla="*/ 704 h 719"/>
                <a:gd name="T84" fmla="*/ 435 w 1025"/>
                <a:gd name="T85" fmla="*/ 707 h 719"/>
                <a:gd name="T86" fmla="*/ 301 w 1025"/>
                <a:gd name="T87" fmla="*/ 710 h 719"/>
                <a:gd name="T88" fmla="*/ 173 w 1025"/>
                <a:gd name="T89" fmla="*/ 713 h 719"/>
                <a:gd name="T90" fmla="*/ 55 w 1025"/>
                <a:gd name="T91" fmla="*/ 717 h 7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25"/>
                <a:gd name="T139" fmla="*/ 0 h 719"/>
                <a:gd name="T140" fmla="*/ 1025 w 1025"/>
                <a:gd name="T141" fmla="*/ 719 h 7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25" h="719">
                  <a:moveTo>
                    <a:pt x="1" y="719"/>
                  </a:moveTo>
                  <a:lnTo>
                    <a:pt x="1" y="703"/>
                  </a:lnTo>
                  <a:lnTo>
                    <a:pt x="0" y="689"/>
                  </a:lnTo>
                  <a:lnTo>
                    <a:pt x="0" y="673"/>
                  </a:lnTo>
                  <a:lnTo>
                    <a:pt x="0" y="657"/>
                  </a:lnTo>
                  <a:lnTo>
                    <a:pt x="78" y="655"/>
                  </a:lnTo>
                  <a:lnTo>
                    <a:pt x="158" y="654"/>
                  </a:lnTo>
                  <a:lnTo>
                    <a:pt x="240" y="653"/>
                  </a:lnTo>
                  <a:lnTo>
                    <a:pt x="322" y="651"/>
                  </a:lnTo>
                  <a:lnTo>
                    <a:pt x="405" y="648"/>
                  </a:lnTo>
                  <a:lnTo>
                    <a:pt x="487" y="646"/>
                  </a:lnTo>
                  <a:lnTo>
                    <a:pt x="569" y="642"/>
                  </a:lnTo>
                  <a:lnTo>
                    <a:pt x="649" y="637"/>
                  </a:lnTo>
                  <a:lnTo>
                    <a:pt x="635" y="564"/>
                  </a:lnTo>
                  <a:lnTo>
                    <a:pt x="622" y="491"/>
                  </a:lnTo>
                  <a:lnTo>
                    <a:pt x="609" y="419"/>
                  </a:lnTo>
                  <a:lnTo>
                    <a:pt x="598" y="348"/>
                  </a:lnTo>
                  <a:lnTo>
                    <a:pt x="588" y="277"/>
                  </a:lnTo>
                  <a:lnTo>
                    <a:pt x="580" y="206"/>
                  </a:lnTo>
                  <a:lnTo>
                    <a:pt x="572" y="135"/>
                  </a:lnTo>
                  <a:lnTo>
                    <a:pt x="568" y="66"/>
                  </a:lnTo>
                  <a:lnTo>
                    <a:pt x="568" y="56"/>
                  </a:lnTo>
                  <a:lnTo>
                    <a:pt x="569" y="46"/>
                  </a:lnTo>
                  <a:lnTo>
                    <a:pt x="571" y="37"/>
                  </a:lnTo>
                  <a:lnTo>
                    <a:pt x="574" y="29"/>
                  </a:lnTo>
                  <a:lnTo>
                    <a:pt x="579" y="21"/>
                  </a:lnTo>
                  <a:lnTo>
                    <a:pt x="583" y="14"/>
                  </a:lnTo>
                  <a:lnTo>
                    <a:pt x="589" y="9"/>
                  </a:lnTo>
                  <a:lnTo>
                    <a:pt x="595" y="5"/>
                  </a:lnTo>
                  <a:lnTo>
                    <a:pt x="600" y="2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7" y="2"/>
                  </a:lnTo>
                  <a:lnTo>
                    <a:pt x="623" y="4"/>
                  </a:lnTo>
                  <a:lnTo>
                    <a:pt x="627" y="10"/>
                  </a:lnTo>
                  <a:lnTo>
                    <a:pt x="631" y="16"/>
                  </a:lnTo>
                  <a:lnTo>
                    <a:pt x="634" y="24"/>
                  </a:lnTo>
                  <a:lnTo>
                    <a:pt x="643" y="62"/>
                  </a:lnTo>
                  <a:lnTo>
                    <a:pt x="650" y="101"/>
                  </a:lnTo>
                  <a:lnTo>
                    <a:pt x="655" y="139"/>
                  </a:lnTo>
                  <a:lnTo>
                    <a:pt x="660" y="176"/>
                  </a:lnTo>
                  <a:lnTo>
                    <a:pt x="665" y="250"/>
                  </a:lnTo>
                  <a:lnTo>
                    <a:pt x="669" y="324"/>
                  </a:lnTo>
                  <a:lnTo>
                    <a:pt x="672" y="399"/>
                  </a:lnTo>
                  <a:lnTo>
                    <a:pt x="678" y="475"/>
                  </a:lnTo>
                  <a:lnTo>
                    <a:pt x="682" y="514"/>
                  </a:lnTo>
                  <a:lnTo>
                    <a:pt x="688" y="552"/>
                  </a:lnTo>
                  <a:lnTo>
                    <a:pt x="695" y="591"/>
                  </a:lnTo>
                  <a:lnTo>
                    <a:pt x="704" y="631"/>
                  </a:lnTo>
                  <a:lnTo>
                    <a:pt x="719" y="634"/>
                  </a:lnTo>
                  <a:lnTo>
                    <a:pt x="734" y="635"/>
                  </a:lnTo>
                  <a:lnTo>
                    <a:pt x="751" y="635"/>
                  </a:lnTo>
                  <a:lnTo>
                    <a:pt x="766" y="636"/>
                  </a:lnTo>
                  <a:lnTo>
                    <a:pt x="800" y="635"/>
                  </a:lnTo>
                  <a:lnTo>
                    <a:pt x="835" y="634"/>
                  </a:lnTo>
                  <a:lnTo>
                    <a:pt x="869" y="633"/>
                  </a:lnTo>
                  <a:lnTo>
                    <a:pt x="902" y="633"/>
                  </a:lnTo>
                  <a:lnTo>
                    <a:pt x="919" y="633"/>
                  </a:lnTo>
                  <a:lnTo>
                    <a:pt x="935" y="634"/>
                  </a:lnTo>
                  <a:lnTo>
                    <a:pt x="951" y="635"/>
                  </a:lnTo>
                  <a:lnTo>
                    <a:pt x="965" y="637"/>
                  </a:lnTo>
                  <a:lnTo>
                    <a:pt x="977" y="639"/>
                  </a:lnTo>
                  <a:lnTo>
                    <a:pt x="989" y="643"/>
                  </a:lnTo>
                  <a:lnTo>
                    <a:pt x="998" y="646"/>
                  </a:lnTo>
                  <a:lnTo>
                    <a:pt x="1006" y="651"/>
                  </a:lnTo>
                  <a:lnTo>
                    <a:pt x="1011" y="655"/>
                  </a:lnTo>
                  <a:lnTo>
                    <a:pt x="1016" y="660"/>
                  </a:lnTo>
                  <a:lnTo>
                    <a:pt x="1020" y="664"/>
                  </a:lnTo>
                  <a:lnTo>
                    <a:pt x="1022" y="669"/>
                  </a:lnTo>
                  <a:lnTo>
                    <a:pt x="1023" y="674"/>
                  </a:lnTo>
                  <a:lnTo>
                    <a:pt x="1025" y="679"/>
                  </a:lnTo>
                  <a:lnTo>
                    <a:pt x="1025" y="682"/>
                  </a:lnTo>
                  <a:lnTo>
                    <a:pt x="1023" y="685"/>
                  </a:lnTo>
                  <a:lnTo>
                    <a:pt x="1022" y="689"/>
                  </a:lnTo>
                  <a:lnTo>
                    <a:pt x="1020" y="691"/>
                  </a:lnTo>
                  <a:lnTo>
                    <a:pt x="1018" y="693"/>
                  </a:lnTo>
                  <a:lnTo>
                    <a:pt x="1016" y="693"/>
                  </a:lnTo>
                  <a:lnTo>
                    <a:pt x="959" y="695"/>
                  </a:lnTo>
                  <a:lnTo>
                    <a:pt x="900" y="697"/>
                  </a:lnTo>
                  <a:lnTo>
                    <a:pt x="838" y="698"/>
                  </a:lnTo>
                  <a:lnTo>
                    <a:pt x="773" y="700"/>
                  </a:lnTo>
                  <a:lnTo>
                    <a:pt x="708" y="701"/>
                  </a:lnTo>
                  <a:lnTo>
                    <a:pt x="641" y="702"/>
                  </a:lnTo>
                  <a:lnTo>
                    <a:pt x="572" y="704"/>
                  </a:lnTo>
                  <a:lnTo>
                    <a:pt x="504" y="706"/>
                  </a:lnTo>
                  <a:lnTo>
                    <a:pt x="435" y="707"/>
                  </a:lnTo>
                  <a:lnTo>
                    <a:pt x="368" y="709"/>
                  </a:lnTo>
                  <a:lnTo>
                    <a:pt x="301" y="710"/>
                  </a:lnTo>
                  <a:lnTo>
                    <a:pt x="235" y="712"/>
                  </a:lnTo>
                  <a:lnTo>
                    <a:pt x="173" y="713"/>
                  </a:lnTo>
                  <a:lnTo>
                    <a:pt x="112" y="716"/>
                  </a:lnTo>
                  <a:lnTo>
                    <a:pt x="55" y="717"/>
                  </a:lnTo>
                  <a:lnTo>
                    <a:pt x="1" y="719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35" name="Freeform 81"/>
            <p:cNvSpPr>
              <a:spLocks/>
            </p:cNvSpPr>
            <p:nvPr/>
          </p:nvSpPr>
          <p:spPr bwMode="auto">
            <a:xfrm>
              <a:off x="3197" y="2063"/>
              <a:ext cx="182" cy="19"/>
            </a:xfrm>
            <a:custGeom>
              <a:avLst/>
              <a:gdLst>
                <a:gd name="T0" fmla="*/ 500 w 725"/>
                <a:gd name="T1" fmla="*/ 74 h 74"/>
                <a:gd name="T2" fmla="*/ 449 w 725"/>
                <a:gd name="T3" fmla="*/ 73 h 74"/>
                <a:gd name="T4" fmla="*/ 392 w 725"/>
                <a:gd name="T5" fmla="*/ 71 h 74"/>
                <a:gd name="T6" fmla="*/ 334 w 725"/>
                <a:gd name="T7" fmla="*/ 68 h 74"/>
                <a:gd name="T8" fmla="*/ 273 w 725"/>
                <a:gd name="T9" fmla="*/ 67 h 74"/>
                <a:gd name="T10" fmla="*/ 214 w 725"/>
                <a:gd name="T11" fmla="*/ 65 h 74"/>
                <a:gd name="T12" fmla="*/ 154 w 725"/>
                <a:gd name="T13" fmla="*/ 64 h 74"/>
                <a:gd name="T14" fmla="*/ 99 w 725"/>
                <a:gd name="T15" fmla="*/ 62 h 74"/>
                <a:gd name="T16" fmla="*/ 48 w 725"/>
                <a:gd name="T17" fmla="*/ 59 h 74"/>
                <a:gd name="T18" fmla="*/ 38 w 725"/>
                <a:gd name="T19" fmla="*/ 46 h 74"/>
                <a:gd name="T20" fmla="*/ 24 w 725"/>
                <a:gd name="T21" fmla="*/ 29 h 74"/>
                <a:gd name="T22" fmla="*/ 10 w 725"/>
                <a:gd name="T23" fmla="*/ 12 h 74"/>
                <a:gd name="T24" fmla="*/ 0 w 725"/>
                <a:gd name="T25" fmla="*/ 0 h 74"/>
                <a:gd name="T26" fmla="*/ 77 w 725"/>
                <a:gd name="T27" fmla="*/ 3 h 74"/>
                <a:gd name="T28" fmla="*/ 163 w 725"/>
                <a:gd name="T29" fmla="*/ 8 h 74"/>
                <a:gd name="T30" fmla="*/ 257 w 725"/>
                <a:gd name="T31" fmla="*/ 12 h 74"/>
                <a:gd name="T32" fmla="*/ 352 w 725"/>
                <a:gd name="T33" fmla="*/ 17 h 74"/>
                <a:gd name="T34" fmla="*/ 447 w 725"/>
                <a:gd name="T35" fmla="*/ 21 h 74"/>
                <a:gd name="T36" fmla="*/ 541 w 725"/>
                <a:gd name="T37" fmla="*/ 26 h 74"/>
                <a:gd name="T38" fmla="*/ 627 w 725"/>
                <a:gd name="T39" fmla="*/ 30 h 74"/>
                <a:gd name="T40" fmla="*/ 706 w 725"/>
                <a:gd name="T41" fmla="*/ 35 h 74"/>
                <a:gd name="T42" fmla="*/ 709 w 725"/>
                <a:gd name="T43" fmla="*/ 43 h 74"/>
                <a:gd name="T44" fmla="*/ 715 w 725"/>
                <a:gd name="T45" fmla="*/ 54 h 74"/>
                <a:gd name="T46" fmla="*/ 720 w 725"/>
                <a:gd name="T47" fmla="*/ 65 h 74"/>
                <a:gd name="T48" fmla="*/ 725 w 725"/>
                <a:gd name="T49" fmla="*/ 73 h 74"/>
                <a:gd name="T50" fmla="*/ 701 w 725"/>
                <a:gd name="T51" fmla="*/ 73 h 74"/>
                <a:gd name="T52" fmla="*/ 673 w 725"/>
                <a:gd name="T53" fmla="*/ 74 h 74"/>
                <a:gd name="T54" fmla="*/ 644 w 725"/>
                <a:gd name="T55" fmla="*/ 74 h 74"/>
                <a:gd name="T56" fmla="*/ 612 w 725"/>
                <a:gd name="T57" fmla="*/ 74 h 74"/>
                <a:gd name="T58" fmla="*/ 581 w 725"/>
                <a:gd name="T59" fmla="*/ 74 h 74"/>
                <a:gd name="T60" fmla="*/ 551 w 725"/>
                <a:gd name="T61" fmla="*/ 74 h 74"/>
                <a:gd name="T62" fmla="*/ 524 w 725"/>
                <a:gd name="T63" fmla="*/ 74 h 74"/>
                <a:gd name="T64" fmla="*/ 500 w 725"/>
                <a:gd name="T65" fmla="*/ 74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5"/>
                <a:gd name="T100" fmla="*/ 0 h 74"/>
                <a:gd name="T101" fmla="*/ 725 w 725"/>
                <a:gd name="T102" fmla="*/ 74 h 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5" h="74">
                  <a:moveTo>
                    <a:pt x="500" y="74"/>
                  </a:moveTo>
                  <a:lnTo>
                    <a:pt x="449" y="73"/>
                  </a:lnTo>
                  <a:lnTo>
                    <a:pt x="392" y="71"/>
                  </a:lnTo>
                  <a:lnTo>
                    <a:pt x="334" y="68"/>
                  </a:lnTo>
                  <a:lnTo>
                    <a:pt x="273" y="67"/>
                  </a:lnTo>
                  <a:lnTo>
                    <a:pt x="214" y="65"/>
                  </a:lnTo>
                  <a:lnTo>
                    <a:pt x="154" y="64"/>
                  </a:lnTo>
                  <a:lnTo>
                    <a:pt x="99" y="62"/>
                  </a:lnTo>
                  <a:lnTo>
                    <a:pt x="48" y="59"/>
                  </a:lnTo>
                  <a:lnTo>
                    <a:pt x="38" y="46"/>
                  </a:lnTo>
                  <a:lnTo>
                    <a:pt x="24" y="29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77" y="3"/>
                  </a:lnTo>
                  <a:lnTo>
                    <a:pt x="163" y="8"/>
                  </a:lnTo>
                  <a:lnTo>
                    <a:pt x="257" y="12"/>
                  </a:lnTo>
                  <a:lnTo>
                    <a:pt x="352" y="17"/>
                  </a:lnTo>
                  <a:lnTo>
                    <a:pt x="447" y="21"/>
                  </a:lnTo>
                  <a:lnTo>
                    <a:pt x="541" y="26"/>
                  </a:lnTo>
                  <a:lnTo>
                    <a:pt x="627" y="30"/>
                  </a:lnTo>
                  <a:lnTo>
                    <a:pt x="706" y="35"/>
                  </a:lnTo>
                  <a:lnTo>
                    <a:pt x="709" y="43"/>
                  </a:lnTo>
                  <a:lnTo>
                    <a:pt x="715" y="54"/>
                  </a:lnTo>
                  <a:lnTo>
                    <a:pt x="720" y="65"/>
                  </a:lnTo>
                  <a:lnTo>
                    <a:pt x="725" y="73"/>
                  </a:lnTo>
                  <a:lnTo>
                    <a:pt x="701" y="73"/>
                  </a:lnTo>
                  <a:lnTo>
                    <a:pt x="673" y="74"/>
                  </a:lnTo>
                  <a:lnTo>
                    <a:pt x="644" y="74"/>
                  </a:lnTo>
                  <a:lnTo>
                    <a:pt x="612" y="74"/>
                  </a:lnTo>
                  <a:lnTo>
                    <a:pt x="581" y="74"/>
                  </a:lnTo>
                  <a:lnTo>
                    <a:pt x="551" y="74"/>
                  </a:lnTo>
                  <a:lnTo>
                    <a:pt x="524" y="74"/>
                  </a:lnTo>
                  <a:lnTo>
                    <a:pt x="500" y="74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36" name="Freeform 82"/>
            <p:cNvSpPr>
              <a:spLocks/>
            </p:cNvSpPr>
            <p:nvPr/>
          </p:nvSpPr>
          <p:spPr bwMode="auto">
            <a:xfrm>
              <a:off x="3197" y="2063"/>
              <a:ext cx="182" cy="19"/>
            </a:xfrm>
            <a:custGeom>
              <a:avLst/>
              <a:gdLst>
                <a:gd name="T0" fmla="*/ 500 w 725"/>
                <a:gd name="T1" fmla="*/ 74 h 74"/>
                <a:gd name="T2" fmla="*/ 449 w 725"/>
                <a:gd name="T3" fmla="*/ 73 h 74"/>
                <a:gd name="T4" fmla="*/ 392 w 725"/>
                <a:gd name="T5" fmla="*/ 71 h 74"/>
                <a:gd name="T6" fmla="*/ 334 w 725"/>
                <a:gd name="T7" fmla="*/ 68 h 74"/>
                <a:gd name="T8" fmla="*/ 273 w 725"/>
                <a:gd name="T9" fmla="*/ 67 h 74"/>
                <a:gd name="T10" fmla="*/ 214 w 725"/>
                <a:gd name="T11" fmla="*/ 65 h 74"/>
                <a:gd name="T12" fmla="*/ 154 w 725"/>
                <a:gd name="T13" fmla="*/ 64 h 74"/>
                <a:gd name="T14" fmla="*/ 99 w 725"/>
                <a:gd name="T15" fmla="*/ 62 h 74"/>
                <a:gd name="T16" fmla="*/ 48 w 725"/>
                <a:gd name="T17" fmla="*/ 59 h 74"/>
                <a:gd name="T18" fmla="*/ 38 w 725"/>
                <a:gd name="T19" fmla="*/ 46 h 74"/>
                <a:gd name="T20" fmla="*/ 24 w 725"/>
                <a:gd name="T21" fmla="*/ 29 h 74"/>
                <a:gd name="T22" fmla="*/ 10 w 725"/>
                <a:gd name="T23" fmla="*/ 12 h 74"/>
                <a:gd name="T24" fmla="*/ 0 w 725"/>
                <a:gd name="T25" fmla="*/ 0 h 74"/>
                <a:gd name="T26" fmla="*/ 77 w 725"/>
                <a:gd name="T27" fmla="*/ 3 h 74"/>
                <a:gd name="T28" fmla="*/ 163 w 725"/>
                <a:gd name="T29" fmla="*/ 8 h 74"/>
                <a:gd name="T30" fmla="*/ 257 w 725"/>
                <a:gd name="T31" fmla="*/ 12 h 74"/>
                <a:gd name="T32" fmla="*/ 352 w 725"/>
                <a:gd name="T33" fmla="*/ 17 h 74"/>
                <a:gd name="T34" fmla="*/ 447 w 725"/>
                <a:gd name="T35" fmla="*/ 21 h 74"/>
                <a:gd name="T36" fmla="*/ 541 w 725"/>
                <a:gd name="T37" fmla="*/ 26 h 74"/>
                <a:gd name="T38" fmla="*/ 627 w 725"/>
                <a:gd name="T39" fmla="*/ 30 h 74"/>
                <a:gd name="T40" fmla="*/ 706 w 725"/>
                <a:gd name="T41" fmla="*/ 35 h 74"/>
                <a:gd name="T42" fmla="*/ 709 w 725"/>
                <a:gd name="T43" fmla="*/ 43 h 74"/>
                <a:gd name="T44" fmla="*/ 715 w 725"/>
                <a:gd name="T45" fmla="*/ 54 h 74"/>
                <a:gd name="T46" fmla="*/ 720 w 725"/>
                <a:gd name="T47" fmla="*/ 65 h 74"/>
                <a:gd name="T48" fmla="*/ 725 w 725"/>
                <a:gd name="T49" fmla="*/ 73 h 74"/>
                <a:gd name="T50" fmla="*/ 701 w 725"/>
                <a:gd name="T51" fmla="*/ 73 h 74"/>
                <a:gd name="T52" fmla="*/ 673 w 725"/>
                <a:gd name="T53" fmla="*/ 74 h 74"/>
                <a:gd name="T54" fmla="*/ 644 w 725"/>
                <a:gd name="T55" fmla="*/ 74 h 74"/>
                <a:gd name="T56" fmla="*/ 612 w 725"/>
                <a:gd name="T57" fmla="*/ 74 h 74"/>
                <a:gd name="T58" fmla="*/ 581 w 725"/>
                <a:gd name="T59" fmla="*/ 74 h 74"/>
                <a:gd name="T60" fmla="*/ 551 w 725"/>
                <a:gd name="T61" fmla="*/ 74 h 74"/>
                <a:gd name="T62" fmla="*/ 524 w 725"/>
                <a:gd name="T63" fmla="*/ 74 h 74"/>
                <a:gd name="T64" fmla="*/ 500 w 725"/>
                <a:gd name="T65" fmla="*/ 74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5"/>
                <a:gd name="T100" fmla="*/ 0 h 74"/>
                <a:gd name="T101" fmla="*/ 725 w 725"/>
                <a:gd name="T102" fmla="*/ 74 h 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5" h="74">
                  <a:moveTo>
                    <a:pt x="500" y="74"/>
                  </a:moveTo>
                  <a:lnTo>
                    <a:pt x="449" y="73"/>
                  </a:lnTo>
                  <a:lnTo>
                    <a:pt x="392" y="71"/>
                  </a:lnTo>
                  <a:lnTo>
                    <a:pt x="334" y="68"/>
                  </a:lnTo>
                  <a:lnTo>
                    <a:pt x="273" y="67"/>
                  </a:lnTo>
                  <a:lnTo>
                    <a:pt x="214" y="65"/>
                  </a:lnTo>
                  <a:lnTo>
                    <a:pt x="154" y="64"/>
                  </a:lnTo>
                  <a:lnTo>
                    <a:pt x="99" y="62"/>
                  </a:lnTo>
                  <a:lnTo>
                    <a:pt x="48" y="59"/>
                  </a:lnTo>
                  <a:lnTo>
                    <a:pt x="38" y="46"/>
                  </a:lnTo>
                  <a:lnTo>
                    <a:pt x="24" y="29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77" y="3"/>
                  </a:lnTo>
                  <a:lnTo>
                    <a:pt x="163" y="8"/>
                  </a:lnTo>
                  <a:lnTo>
                    <a:pt x="257" y="12"/>
                  </a:lnTo>
                  <a:lnTo>
                    <a:pt x="352" y="17"/>
                  </a:lnTo>
                  <a:lnTo>
                    <a:pt x="447" y="21"/>
                  </a:lnTo>
                  <a:lnTo>
                    <a:pt x="541" y="26"/>
                  </a:lnTo>
                  <a:lnTo>
                    <a:pt x="627" y="30"/>
                  </a:lnTo>
                  <a:lnTo>
                    <a:pt x="706" y="35"/>
                  </a:lnTo>
                  <a:lnTo>
                    <a:pt x="709" y="43"/>
                  </a:lnTo>
                  <a:lnTo>
                    <a:pt x="715" y="54"/>
                  </a:lnTo>
                  <a:lnTo>
                    <a:pt x="720" y="65"/>
                  </a:lnTo>
                  <a:lnTo>
                    <a:pt x="725" y="73"/>
                  </a:lnTo>
                  <a:lnTo>
                    <a:pt x="701" y="73"/>
                  </a:lnTo>
                  <a:lnTo>
                    <a:pt x="673" y="74"/>
                  </a:lnTo>
                  <a:lnTo>
                    <a:pt x="644" y="74"/>
                  </a:lnTo>
                  <a:lnTo>
                    <a:pt x="612" y="74"/>
                  </a:lnTo>
                  <a:lnTo>
                    <a:pt x="581" y="74"/>
                  </a:lnTo>
                  <a:lnTo>
                    <a:pt x="551" y="74"/>
                  </a:lnTo>
                  <a:lnTo>
                    <a:pt x="524" y="74"/>
                  </a:lnTo>
                  <a:lnTo>
                    <a:pt x="500" y="74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37" name="Freeform 83"/>
            <p:cNvSpPr>
              <a:spLocks/>
            </p:cNvSpPr>
            <p:nvPr/>
          </p:nvSpPr>
          <p:spPr bwMode="auto">
            <a:xfrm>
              <a:off x="3374" y="2067"/>
              <a:ext cx="98" cy="15"/>
            </a:xfrm>
            <a:custGeom>
              <a:avLst/>
              <a:gdLst>
                <a:gd name="T0" fmla="*/ 13 w 393"/>
                <a:gd name="T1" fmla="*/ 61 h 62"/>
                <a:gd name="T2" fmla="*/ 10 w 393"/>
                <a:gd name="T3" fmla="*/ 51 h 62"/>
                <a:gd name="T4" fmla="*/ 6 w 393"/>
                <a:gd name="T5" fmla="*/ 38 h 62"/>
                <a:gd name="T6" fmla="*/ 3 w 393"/>
                <a:gd name="T7" fmla="*/ 26 h 62"/>
                <a:gd name="T8" fmla="*/ 0 w 393"/>
                <a:gd name="T9" fmla="*/ 17 h 62"/>
                <a:gd name="T10" fmla="*/ 49 w 393"/>
                <a:gd name="T11" fmla="*/ 11 h 62"/>
                <a:gd name="T12" fmla="*/ 96 w 393"/>
                <a:gd name="T13" fmla="*/ 8 h 62"/>
                <a:gd name="T14" fmla="*/ 141 w 393"/>
                <a:gd name="T15" fmla="*/ 7 h 62"/>
                <a:gd name="T16" fmla="*/ 187 w 393"/>
                <a:gd name="T17" fmla="*/ 6 h 62"/>
                <a:gd name="T18" fmla="*/ 234 w 393"/>
                <a:gd name="T19" fmla="*/ 5 h 62"/>
                <a:gd name="T20" fmla="*/ 283 w 393"/>
                <a:gd name="T21" fmla="*/ 5 h 62"/>
                <a:gd name="T22" fmla="*/ 335 w 393"/>
                <a:gd name="T23" fmla="*/ 2 h 62"/>
                <a:gd name="T24" fmla="*/ 393 w 393"/>
                <a:gd name="T25" fmla="*/ 0 h 62"/>
                <a:gd name="T26" fmla="*/ 393 w 393"/>
                <a:gd name="T27" fmla="*/ 10 h 62"/>
                <a:gd name="T28" fmla="*/ 393 w 393"/>
                <a:gd name="T29" fmla="*/ 22 h 62"/>
                <a:gd name="T30" fmla="*/ 391 w 393"/>
                <a:gd name="T31" fmla="*/ 34 h 62"/>
                <a:gd name="T32" fmla="*/ 391 w 393"/>
                <a:gd name="T33" fmla="*/ 44 h 62"/>
                <a:gd name="T34" fmla="*/ 345 w 393"/>
                <a:gd name="T35" fmla="*/ 52 h 62"/>
                <a:gd name="T36" fmla="*/ 302 w 393"/>
                <a:gd name="T37" fmla="*/ 56 h 62"/>
                <a:gd name="T38" fmla="*/ 258 w 393"/>
                <a:gd name="T39" fmla="*/ 60 h 62"/>
                <a:gd name="T40" fmla="*/ 214 w 393"/>
                <a:gd name="T41" fmla="*/ 62 h 62"/>
                <a:gd name="T42" fmla="*/ 169 w 393"/>
                <a:gd name="T43" fmla="*/ 62 h 62"/>
                <a:gd name="T44" fmla="*/ 121 w 393"/>
                <a:gd name="T45" fmla="*/ 62 h 62"/>
                <a:gd name="T46" fmla="*/ 69 w 393"/>
                <a:gd name="T47" fmla="*/ 62 h 62"/>
                <a:gd name="T48" fmla="*/ 13 w 393"/>
                <a:gd name="T49" fmla="*/ 61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3"/>
                <a:gd name="T76" fmla="*/ 0 h 62"/>
                <a:gd name="T77" fmla="*/ 393 w 393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3" h="62">
                  <a:moveTo>
                    <a:pt x="13" y="61"/>
                  </a:moveTo>
                  <a:lnTo>
                    <a:pt x="10" y="51"/>
                  </a:lnTo>
                  <a:lnTo>
                    <a:pt x="6" y="38"/>
                  </a:lnTo>
                  <a:lnTo>
                    <a:pt x="3" y="26"/>
                  </a:lnTo>
                  <a:lnTo>
                    <a:pt x="0" y="17"/>
                  </a:lnTo>
                  <a:lnTo>
                    <a:pt x="49" y="11"/>
                  </a:lnTo>
                  <a:lnTo>
                    <a:pt x="96" y="8"/>
                  </a:lnTo>
                  <a:lnTo>
                    <a:pt x="141" y="7"/>
                  </a:lnTo>
                  <a:lnTo>
                    <a:pt x="187" y="6"/>
                  </a:lnTo>
                  <a:lnTo>
                    <a:pt x="234" y="5"/>
                  </a:lnTo>
                  <a:lnTo>
                    <a:pt x="283" y="5"/>
                  </a:lnTo>
                  <a:lnTo>
                    <a:pt x="335" y="2"/>
                  </a:lnTo>
                  <a:lnTo>
                    <a:pt x="393" y="0"/>
                  </a:lnTo>
                  <a:lnTo>
                    <a:pt x="393" y="10"/>
                  </a:lnTo>
                  <a:lnTo>
                    <a:pt x="393" y="22"/>
                  </a:lnTo>
                  <a:lnTo>
                    <a:pt x="391" y="34"/>
                  </a:lnTo>
                  <a:lnTo>
                    <a:pt x="391" y="44"/>
                  </a:lnTo>
                  <a:lnTo>
                    <a:pt x="345" y="52"/>
                  </a:lnTo>
                  <a:lnTo>
                    <a:pt x="302" y="56"/>
                  </a:lnTo>
                  <a:lnTo>
                    <a:pt x="258" y="60"/>
                  </a:lnTo>
                  <a:lnTo>
                    <a:pt x="214" y="62"/>
                  </a:lnTo>
                  <a:lnTo>
                    <a:pt x="169" y="62"/>
                  </a:lnTo>
                  <a:lnTo>
                    <a:pt x="121" y="62"/>
                  </a:lnTo>
                  <a:lnTo>
                    <a:pt x="69" y="62"/>
                  </a:lnTo>
                  <a:lnTo>
                    <a:pt x="13" y="61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38" name="Freeform 84"/>
            <p:cNvSpPr>
              <a:spLocks/>
            </p:cNvSpPr>
            <p:nvPr/>
          </p:nvSpPr>
          <p:spPr bwMode="auto">
            <a:xfrm>
              <a:off x="3374" y="2067"/>
              <a:ext cx="98" cy="15"/>
            </a:xfrm>
            <a:custGeom>
              <a:avLst/>
              <a:gdLst>
                <a:gd name="T0" fmla="*/ 13 w 393"/>
                <a:gd name="T1" fmla="*/ 61 h 62"/>
                <a:gd name="T2" fmla="*/ 10 w 393"/>
                <a:gd name="T3" fmla="*/ 51 h 62"/>
                <a:gd name="T4" fmla="*/ 6 w 393"/>
                <a:gd name="T5" fmla="*/ 38 h 62"/>
                <a:gd name="T6" fmla="*/ 3 w 393"/>
                <a:gd name="T7" fmla="*/ 26 h 62"/>
                <a:gd name="T8" fmla="*/ 0 w 393"/>
                <a:gd name="T9" fmla="*/ 17 h 62"/>
                <a:gd name="T10" fmla="*/ 49 w 393"/>
                <a:gd name="T11" fmla="*/ 11 h 62"/>
                <a:gd name="T12" fmla="*/ 96 w 393"/>
                <a:gd name="T13" fmla="*/ 8 h 62"/>
                <a:gd name="T14" fmla="*/ 141 w 393"/>
                <a:gd name="T15" fmla="*/ 7 h 62"/>
                <a:gd name="T16" fmla="*/ 187 w 393"/>
                <a:gd name="T17" fmla="*/ 6 h 62"/>
                <a:gd name="T18" fmla="*/ 234 w 393"/>
                <a:gd name="T19" fmla="*/ 5 h 62"/>
                <a:gd name="T20" fmla="*/ 283 w 393"/>
                <a:gd name="T21" fmla="*/ 5 h 62"/>
                <a:gd name="T22" fmla="*/ 335 w 393"/>
                <a:gd name="T23" fmla="*/ 2 h 62"/>
                <a:gd name="T24" fmla="*/ 393 w 393"/>
                <a:gd name="T25" fmla="*/ 0 h 62"/>
                <a:gd name="T26" fmla="*/ 393 w 393"/>
                <a:gd name="T27" fmla="*/ 10 h 62"/>
                <a:gd name="T28" fmla="*/ 393 w 393"/>
                <a:gd name="T29" fmla="*/ 22 h 62"/>
                <a:gd name="T30" fmla="*/ 391 w 393"/>
                <a:gd name="T31" fmla="*/ 34 h 62"/>
                <a:gd name="T32" fmla="*/ 391 w 393"/>
                <a:gd name="T33" fmla="*/ 44 h 62"/>
                <a:gd name="T34" fmla="*/ 345 w 393"/>
                <a:gd name="T35" fmla="*/ 52 h 62"/>
                <a:gd name="T36" fmla="*/ 302 w 393"/>
                <a:gd name="T37" fmla="*/ 56 h 62"/>
                <a:gd name="T38" fmla="*/ 258 w 393"/>
                <a:gd name="T39" fmla="*/ 60 h 62"/>
                <a:gd name="T40" fmla="*/ 214 w 393"/>
                <a:gd name="T41" fmla="*/ 62 h 62"/>
                <a:gd name="T42" fmla="*/ 169 w 393"/>
                <a:gd name="T43" fmla="*/ 62 h 62"/>
                <a:gd name="T44" fmla="*/ 121 w 393"/>
                <a:gd name="T45" fmla="*/ 62 h 62"/>
                <a:gd name="T46" fmla="*/ 69 w 393"/>
                <a:gd name="T47" fmla="*/ 62 h 62"/>
                <a:gd name="T48" fmla="*/ 13 w 393"/>
                <a:gd name="T49" fmla="*/ 61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3"/>
                <a:gd name="T76" fmla="*/ 0 h 62"/>
                <a:gd name="T77" fmla="*/ 393 w 393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3" h="62">
                  <a:moveTo>
                    <a:pt x="13" y="61"/>
                  </a:moveTo>
                  <a:lnTo>
                    <a:pt x="10" y="51"/>
                  </a:lnTo>
                  <a:lnTo>
                    <a:pt x="6" y="38"/>
                  </a:lnTo>
                  <a:lnTo>
                    <a:pt x="3" y="26"/>
                  </a:lnTo>
                  <a:lnTo>
                    <a:pt x="0" y="17"/>
                  </a:lnTo>
                  <a:lnTo>
                    <a:pt x="49" y="11"/>
                  </a:lnTo>
                  <a:lnTo>
                    <a:pt x="96" y="8"/>
                  </a:lnTo>
                  <a:lnTo>
                    <a:pt x="141" y="7"/>
                  </a:lnTo>
                  <a:lnTo>
                    <a:pt x="187" y="6"/>
                  </a:lnTo>
                  <a:lnTo>
                    <a:pt x="234" y="5"/>
                  </a:lnTo>
                  <a:lnTo>
                    <a:pt x="283" y="5"/>
                  </a:lnTo>
                  <a:lnTo>
                    <a:pt x="335" y="2"/>
                  </a:lnTo>
                  <a:lnTo>
                    <a:pt x="393" y="0"/>
                  </a:lnTo>
                  <a:lnTo>
                    <a:pt x="393" y="10"/>
                  </a:lnTo>
                  <a:lnTo>
                    <a:pt x="393" y="22"/>
                  </a:lnTo>
                  <a:lnTo>
                    <a:pt x="391" y="34"/>
                  </a:lnTo>
                  <a:lnTo>
                    <a:pt x="391" y="44"/>
                  </a:lnTo>
                  <a:lnTo>
                    <a:pt x="345" y="52"/>
                  </a:lnTo>
                  <a:lnTo>
                    <a:pt x="302" y="56"/>
                  </a:lnTo>
                  <a:lnTo>
                    <a:pt x="258" y="60"/>
                  </a:lnTo>
                  <a:lnTo>
                    <a:pt x="214" y="62"/>
                  </a:lnTo>
                  <a:lnTo>
                    <a:pt x="169" y="62"/>
                  </a:lnTo>
                  <a:lnTo>
                    <a:pt x="121" y="62"/>
                  </a:lnTo>
                  <a:lnTo>
                    <a:pt x="69" y="62"/>
                  </a:lnTo>
                  <a:lnTo>
                    <a:pt x="13" y="6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39" name="Freeform 85"/>
            <p:cNvSpPr>
              <a:spLocks/>
            </p:cNvSpPr>
            <p:nvPr/>
          </p:nvSpPr>
          <p:spPr bwMode="auto">
            <a:xfrm>
              <a:off x="3470" y="2030"/>
              <a:ext cx="149" cy="47"/>
            </a:xfrm>
            <a:custGeom>
              <a:avLst/>
              <a:gdLst>
                <a:gd name="T0" fmla="*/ 8 w 593"/>
                <a:gd name="T1" fmla="*/ 188 h 188"/>
                <a:gd name="T2" fmla="*/ 9 w 593"/>
                <a:gd name="T3" fmla="*/ 180 h 188"/>
                <a:gd name="T4" fmla="*/ 12 w 593"/>
                <a:gd name="T5" fmla="*/ 167 h 188"/>
                <a:gd name="T6" fmla="*/ 15 w 593"/>
                <a:gd name="T7" fmla="*/ 154 h 188"/>
                <a:gd name="T8" fmla="*/ 18 w 593"/>
                <a:gd name="T9" fmla="*/ 145 h 188"/>
                <a:gd name="T10" fmla="*/ 47 w 593"/>
                <a:gd name="T11" fmla="*/ 142 h 188"/>
                <a:gd name="T12" fmla="*/ 79 w 593"/>
                <a:gd name="T13" fmla="*/ 138 h 188"/>
                <a:gd name="T14" fmla="*/ 113 w 593"/>
                <a:gd name="T15" fmla="*/ 136 h 188"/>
                <a:gd name="T16" fmla="*/ 149 w 593"/>
                <a:gd name="T17" fmla="*/ 134 h 188"/>
                <a:gd name="T18" fmla="*/ 185 w 593"/>
                <a:gd name="T19" fmla="*/ 132 h 188"/>
                <a:gd name="T20" fmla="*/ 220 w 593"/>
                <a:gd name="T21" fmla="*/ 129 h 188"/>
                <a:gd name="T22" fmla="*/ 252 w 593"/>
                <a:gd name="T23" fmla="*/ 126 h 188"/>
                <a:gd name="T24" fmla="*/ 281 w 593"/>
                <a:gd name="T25" fmla="*/ 123 h 188"/>
                <a:gd name="T26" fmla="*/ 281 w 593"/>
                <a:gd name="T27" fmla="*/ 113 h 188"/>
                <a:gd name="T28" fmla="*/ 281 w 593"/>
                <a:gd name="T29" fmla="*/ 103 h 188"/>
                <a:gd name="T30" fmla="*/ 251 w 593"/>
                <a:gd name="T31" fmla="*/ 97 h 188"/>
                <a:gd name="T32" fmla="*/ 216 w 593"/>
                <a:gd name="T33" fmla="*/ 91 h 188"/>
                <a:gd name="T34" fmla="*/ 179 w 593"/>
                <a:gd name="T35" fmla="*/ 85 h 188"/>
                <a:gd name="T36" fmla="*/ 141 w 593"/>
                <a:gd name="T37" fmla="*/ 79 h 188"/>
                <a:gd name="T38" fmla="*/ 103 w 593"/>
                <a:gd name="T39" fmla="*/ 72 h 188"/>
                <a:gd name="T40" fmla="*/ 66 w 593"/>
                <a:gd name="T41" fmla="*/ 67 h 188"/>
                <a:gd name="T42" fmla="*/ 31 w 593"/>
                <a:gd name="T43" fmla="*/ 60 h 188"/>
                <a:gd name="T44" fmla="*/ 0 w 593"/>
                <a:gd name="T45" fmla="*/ 55 h 188"/>
                <a:gd name="T46" fmla="*/ 1 w 593"/>
                <a:gd name="T47" fmla="*/ 43 h 188"/>
                <a:gd name="T48" fmla="*/ 2 w 593"/>
                <a:gd name="T49" fmla="*/ 28 h 188"/>
                <a:gd name="T50" fmla="*/ 3 w 593"/>
                <a:gd name="T51" fmla="*/ 14 h 188"/>
                <a:gd name="T52" fmla="*/ 3 w 593"/>
                <a:gd name="T53" fmla="*/ 0 h 188"/>
                <a:gd name="T54" fmla="*/ 67 w 593"/>
                <a:gd name="T55" fmla="*/ 13 h 188"/>
                <a:gd name="T56" fmla="*/ 139 w 593"/>
                <a:gd name="T57" fmla="*/ 26 h 188"/>
                <a:gd name="T58" fmla="*/ 217 w 593"/>
                <a:gd name="T59" fmla="*/ 41 h 188"/>
                <a:gd name="T60" fmla="*/ 297 w 593"/>
                <a:gd name="T61" fmla="*/ 55 h 188"/>
                <a:gd name="T62" fmla="*/ 378 w 593"/>
                <a:gd name="T63" fmla="*/ 70 h 188"/>
                <a:gd name="T64" fmla="*/ 457 w 593"/>
                <a:gd name="T65" fmla="*/ 85 h 188"/>
                <a:gd name="T66" fmla="*/ 528 w 593"/>
                <a:gd name="T67" fmla="*/ 98 h 188"/>
                <a:gd name="T68" fmla="*/ 593 w 593"/>
                <a:gd name="T69" fmla="*/ 109 h 188"/>
                <a:gd name="T70" fmla="*/ 589 w 593"/>
                <a:gd name="T71" fmla="*/ 115 h 188"/>
                <a:gd name="T72" fmla="*/ 587 w 593"/>
                <a:gd name="T73" fmla="*/ 119 h 188"/>
                <a:gd name="T74" fmla="*/ 586 w 593"/>
                <a:gd name="T75" fmla="*/ 125 h 188"/>
                <a:gd name="T76" fmla="*/ 583 w 593"/>
                <a:gd name="T77" fmla="*/ 131 h 188"/>
                <a:gd name="T78" fmla="*/ 581 w 593"/>
                <a:gd name="T79" fmla="*/ 135 h 188"/>
                <a:gd name="T80" fmla="*/ 578 w 593"/>
                <a:gd name="T81" fmla="*/ 140 h 188"/>
                <a:gd name="T82" fmla="*/ 571 w 593"/>
                <a:gd name="T83" fmla="*/ 144 h 188"/>
                <a:gd name="T84" fmla="*/ 562 w 593"/>
                <a:gd name="T85" fmla="*/ 147 h 188"/>
                <a:gd name="T86" fmla="*/ 536 w 593"/>
                <a:gd name="T87" fmla="*/ 154 h 188"/>
                <a:gd name="T88" fmla="*/ 506 w 593"/>
                <a:gd name="T89" fmla="*/ 160 h 188"/>
                <a:gd name="T90" fmla="*/ 471 w 593"/>
                <a:gd name="T91" fmla="*/ 165 h 188"/>
                <a:gd name="T92" fmla="*/ 433 w 593"/>
                <a:gd name="T93" fmla="*/ 169 h 188"/>
                <a:gd name="T94" fmla="*/ 394 w 593"/>
                <a:gd name="T95" fmla="*/ 172 h 188"/>
                <a:gd name="T96" fmla="*/ 352 w 593"/>
                <a:gd name="T97" fmla="*/ 176 h 188"/>
                <a:gd name="T98" fmla="*/ 309 w 593"/>
                <a:gd name="T99" fmla="*/ 178 h 188"/>
                <a:gd name="T100" fmla="*/ 267 w 593"/>
                <a:gd name="T101" fmla="*/ 180 h 188"/>
                <a:gd name="T102" fmla="*/ 185 w 593"/>
                <a:gd name="T103" fmla="*/ 182 h 188"/>
                <a:gd name="T104" fmla="*/ 110 w 593"/>
                <a:gd name="T105" fmla="*/ 184 h 188"/>
                <a:gd name="T106" fmla="*/ 49 w 593"/>
                <a:gd name="T107" fmla="*/ 186 h 188"/>
                <a:gd name="T108" fmla="*/ 8 w 593"/>
                <a:gd name="T109" fmla="*/ 188 h 1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3"/>
                <a:gd name="T166" fmla="*/ 0 h 188"/>
                <a:gd name="T167" fmla="*/ 593 w 593"/>
                <a:gd name="T168" fmla="*/ 188 h 1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3" h="188">
                  <a:moveTo>
                    <a:pt x="8" y="188"/>
                  </a:moveTo>
                  <a:lnTo>
                    <a:pt x="9" y="180"/>
                  </a:lnTo>
                  <a:lnTo>
                    <a:pt x="12" y="167"/>
                  </a:lnTo>
                  <a:lnTo>
                    <a:pt x="15" y="154"/>
                  </a:lnTo>
                  <a:lnTo>
                    <a:pt x="18" y="145"/>
                  </a:lnTo>
                  <a:lnTo>
                    <a:pt x="47" y="142"/>
                  </a:lnTo>
                  <a:lnTo>
                    <a:pt x="79" y="138"/>
                  </a:lnTo>
                  <a:lnTo>
                    <a:pt x="113" y="136"/>
                  </a:lnTo>
                  <a:lnTo>
                    <a:pt x="149" y="134"/>
                  </a:lnTo>
                  <a:lnTo>
                    <a:pt x="185" y="132"/>
                  </a:lnTo>
                  <a:lnTo>
                    <a:pt x="220" y="129"/>
                  </a:lnTo>
                  <a:lnTo>
                    <a:pt x="252" y="126"/>
                  </a:lnTo>
                  <a:lnTo>
                    <a:pt x="281" y="123"/>
                  </a:lnTo>
                  <a:lnTo>
                    <a:pt x="281" y="113"/>
                  </a:lnTo>
                  <a:lnTo>
                    <a:pt x="281" y="103"/>
                  </a:lnTo>
                  <a:lnTo>
                    <a:pt x="251" y="97"/>
                  </a:lnTo>
                  <a:lnTo>
                    <a:pt x="216" y="91"/>
                  </a:lnTo>
                  <a:lnTo>
                    <a:pt x="179" y="85"/>
                  </a:lnTo>
                  <a:lnTo>
                    <a:pt x="141" y="79"/>
                  </a:lnTo>
                  <a:lnTo>
                    <a:pt x="103" y="72"/>
                  </a:lnTo>
                  <a:lnTo>
                    <a:pt x="66" y="67"/>
                  </a:lnTo>
                  <a:lnTo>
                    <a:pt x="31" y="60"/>
                  </a:lnTo>
                  <a:lnTo>
                    <a:pt x="0" y="55"/>
                  </a:lnTo>
                  <a:lnTo>
                    <a:pt x="1" y="43"/>
                  </a:lnTo>
                  <a:lnTo>
                    <a:pt x="2" y="28"/>
                  </a:lnTo>
                  <a:lnTo>
                    <a:pt x="3" y="14"/>
                  </a:lnTo>
                  <a:lnTo>
                    <a:pt x="3" y="0"/>
                  </a:lnTo>
                  <a:lnTo>
                    <a:pt x="67" y="13"/>
                  </a:lnTo>
                  <a:lnTo>
                    <a:pt x="139" y="26"/>
                  </a:lnTo>
                  <a:lnTo>
                    <a:pt x="217" y="41"/>
                  </a:lnTo>
                  <a:lnTo>
                    <a:pt x="297" y="55"/>
                  </a:lnTo>
                  <a:lnTo>
                    <a:pt x="378" y="70"/>
                  </a:lnTo>
                  <a:lnTo>
                    <a:pt x="457" y="85"/>
                  </a:lnTo>
                  <a:lnTo>
                    <a:pt x="528" y="98"/>
                  </a:lnTo>
                  <a:lnTo>
                    <a:pt x="593" y="109"/>
                  </a:lnTo>
                  <a:lnTo>
                    <a:pt x="589" y="115"/>
                  </a:lnTo>
                  <a:lnTo>
                    <a:pt x="587" y="119"/>
                  </a:lnTo>
                  <a:lnTo>
                    <a:pt x="586" y="125"/>
                  </a:lnTo>
                  <a:lnTo>
                    <a:pt x="583" y="131"/>
                  </a:lnTo>
                  <a:lnTo>
                    <a:pt x="581" y="135"/>
                  </a:lnTo>
                  <a:lnTo>
                    <a:pt x="578" y="140"/>
                  </a:lnTo>
                  <a:lnTo>
                    <a:pt x="571" y="144"/>
                  </a:lnTo>
                  <a:lnTo>
                    <a:pt x="562" y="147"/>
                  </a:lnTo>
                  <a:lnTo>
                    <a:pt x="536" y="154"/>
                  </a:lnTo>
                  <a:lnTo>
                    <a:pt x="506" y="160"/>
                  </a:lnTo>
                  <a:lnTo>
                    <a:pt x="471" y="165"/>
                  </a:lnTo>
                  <a:lnTo>
                    <a:pt x="433" y="169"/>
                  </a:lnTo>
                  <a:lnTo>
                    <a:pt x="394" y="172"/>
                  </a:lnTo>
                  <a:lnTo>
                    <a:pt x="352" y="176"/>
                  </a:lnTo>
                  <a:lnTo>
                    <a:pt x="309" y="178"/>
                  </a:lnTo>
                  <a:lnTo>
                    <a:pt x="267" y="180"/>
                  </a:lnTo>
                  <a:lnTo>
                    <a:pt x="185" y="182"/>
                  </a:lnTo>
                  <a:lnTo>
                    <a:pt x="110" y="184"/>
                  </a:lnTo>
                  <a:lnTo>
                    <a:pt x="49" y="186"/>
                  </a:lnTo>
                  <a:lnTo>
                    <a:pt x="8" y="188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40" name="Freeform 86"/>
            <p:cNvSpPr>
              <a:spLocks/>
            </p:cNvSpPr>
            <p:nvPr/>
          </p:nvSpPr>
          <p:spPr bwMode="auto">
            <a:xfrm>
              <a:off x="3470" y="2030"/>
              <a:ext cx="149" cy="47"/>
            </a:xfrm>
            <a:custGeom>
              <a:avLst/>
              <a:gdLst>
                <a:gd name="T0" fmla="*/ 8 w 593"/>
                <a:gd name="T1" fmla="*/ 188 h 188"/>
                <a:gd name="T2" fmla="*/ 9 w 593"/>
                <a:gd name="T3" fmla="*/ 180 h 188"/>
                <a:gd name="T4" fmla="*/ 12 w 593"/>
                <a:gd name="T5" fmla="*/ 167 h 188"/>
                <a:gd name="T6" fmla="*/ 15 w 593"/>
                <a:gd name="T7" fmla="*/ 154 h 188"/>
                <a:gd name="T8" fmla="*/ 18 w 593"/>
                <a:gd name="T9" fmla="*/ 145 h 188"/>
                <a:gd name="T10" fmla="*/ 47 w 593"/>
                <a:gd name="T11" fmla="*/ 142 h 188"/>
                <a:gd name="T12" fmla="*/ 79 w 593"/>
                <a:gd name="T13" fmla="*/ 138 h 188"/>
                <a:gd name="T14" fmla="*/ 113 w 593"/>
                <a:gd name="T15" fmla="*/ 136 h 188"/>
                <a:gd name="T16" fmla="*/ 149 w 593"/>
                <a:gd name="T17" fmla="*/ 134 h 188"/>
                <a:gd name="T18" fmla="*/ 185 w 593"/>
                <a:gd name="T19" fmla="*/ 132 h 188"/>
                <a:gd name="T20" fmla="*/ 220 w 593"/>
                <a:gd name="T21" fmla="*/ 129 h 188"/>
                <a:gd name="T22" fmla="*/ 252 w 593"/>
                <a:gd name="T23" fmla="*/ 126 h 188"/>
                <a:gd name="T24" fmla="*/ 281 w 593"/>
                <a:gd name="T25" fmla="*/ 123 h 188"/>
                <a:gd name="T26" fmla="*/ 281 w 593"/>
                <a:gd name="T27" fmla="*/ 113 h 188"/>
                <a:gd name="T28" fmla="*/ 281 w 593"/>
                <a:gd name="T29" fmla="*/ 103 h 188"/>
                <a:gd name="T30" fmla="*/ 251 w 593"/>
                <a:gd name="T31" fmla="*/ 97 h 188"/>
                <a:gd name="T32" fmla="*/ 216 w 593"/>
                <a:gd name="T33" fmla="*/ 91 h 188"/>
                <a:gd name="T34" fmla="*/ 179 w 593"/>
                <a:gd name="T35" fmla="*/ 85 h 188"/>
                <a:gd name="T36" fmla="*/ 141 w 593"/>
                <a:gd name="T37" fmla="*/ 79 h 188"/>
                <a:gd name="T38" fmla="*/ 103 w 593"/>
                <a:gd name="T39" fmla="*/ 72 h 188"/>
                <a:gd name="T40" fmla="*/ 66 w 593"/>
                <a:gd name="T41" fmla="*/ 67 h 188"/>
                <a:gd name="T42" fmla="*/ 31 w 593"/>
                <a:gd name="T43" fmla="*/ 60 h 188"/>
                <a:gd name="T44" fmla="*/ 0 w 593"/>
                <a:gd name="T45" fmla="*/ 55 h 188"/>
                <a:gd name="T46" fmla="*/ 1 w 593"/>
                <a:gd name="T47" fmla="*/ 43 h 188"/>
                <a:gd name="T48" fmla="*/ 2 w 593"/>
                <a:gd name="T49" fmla="*/ 28 h 188"/>
                <a:gd name="T50" fmla="*/ 3 w 593"/>
                <a:gd name="T51" fmla="*/ 14 h 188"/>
                <a:gd name="T52" fmla="*/ 3 w 593"/>
                <a:gd name="T53" fmla="*/ 0 h 188"/>
                <a:gd name="T54" fmla="*/ 67 w 593"/>
                <a:gd name="T55" fmla="*/ 13 h 188"/>
                <a:gd name="T56" fmla="*/ 139 w 593"/>
                <a:gd name="T57" fmla="*/ 26 h 188"/>
                <a:gd name="T58" fmla="*/ 217 w 593"/>
                <a:gd name="T59" fmla="*/ 41 h 188"/>
                <a:gd name="T60" fmla="*/ 297 w 593"/>
                <a:gd name="T61" fmla="*/ 55 h 188"/>
                <a:gd name="T62" fmla="*/ 378 w 593"/>
                <a:gd name="T63" fmla="*/ 70 h 188"/>
                <a:gd name="T64" fmla="*/ 457 w 593"/>
                <a:gd name="T65" fmla="*/ 85 h 188"/>
                <a:gd name="T66" fmla="*/ 528 w 593"/>
                <a:gd name="T67" fmla="*/ 98 h 188"/>
                <a:gd name="T68" fmla="*/ 593 w 593"/>
                <a:gd name="T69" fmla="*/ 109 h 188"/>
                <a:gd name="T70" fmla="*/ 589 w 593"/>
                <a:gd name="T71" fmla="*/ 115 h 188"/>
                <a:gd name="T72" fmla="*/ 587 w 593"/>
                <a:gd name="T73" fmla="*/ 119 h 188"/>
                <a:gd name="T74" fmla="*/ 586 w 593"/>
                <a:gd name="T75" fmla="*/ 125 h 188"/>
                <a:gd name="T76" fmla="*/ 583 w 593"/>
                <a:gd name="T77" fmla="*/ 131 h 188"/>
                <a:gd name="T78" fmla="*/ 581 w 593"/>
                <a:gd name="T79" fmla="*/ 135 h 188"/>
                <a:gd name="T80" fmla="*/ 578 w 593"/>
                <a:gd name="T81" fmla="*/ 140 h 188"/>
                <a:gd name="T82" fmla="*/ 571 w 593"/>
                <a:gd name="T83" fmla="*/ 144 h 188"/>
                <a:gd name="T84" fmla="*/ 562 w 593"/>
                <a:gd name="T85" fmla="*/ 147 h 188"/>
                <a:gd name="T86" fmla="*/ 536 w 593"/>
                <a:gd name="T87" fmla="*/ 154 h 188"/>
                <a:gd name="T88" fmla="*/ 506 w 593"/>
                <a:gd name="T89" fmla="*/ 160 h 188"/>
                <a:gd name="T90" fmla="*/ 471 w 593"/>
                <a:gd name="T91" fmla="*/ 165 h 188"/>
                <a:gd name="T92" fmla="*/ 433 w 593"/>
                <a:gd name="T93" fmla="*/ 169 h 188"/>
                <a:gd name="T94" fmla="*/ 394 w 593"/>
                <a:gd name="T95" fmla="*/ 172 h 188"/>
                <a:gd name="T96" fmla="*/ 352 w 593"/>
                <a:gd name="T97" fmla="*/ 176 h 188"/>
                <a:gd name="T98" fmla="*/ 309 w 593"/>
                <a:gd name="T99" fmla="*/ 178 h 188"/>
                <a:gd name="T100" fmla="*/ 267 w 593"/>
                <a:gd name="T101" fmla="*/ 180 h 188"/>
                <a:gd name="T102" fmla="*/ 185 w 593"/>
                <a:gd name="T103" fmla="*/ 182 h 188"/>
                <a:gd name="T104" fmla="*/ 110 w 593"/>
                <a:gd name="T105" fmla="*/ 184 h 188"/>
                <a:gd name="T106" fmla="*/ 49 w 593"/>
                <a:gd name="T107" fmla="*/ 186 h 188"/>
                <a:gd name="T108" fmla="*/ 8 w 593"/>
                <a:gd name="T109" fmla="*/ 188 h 1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3"/>
                <a:gd name="T166" fmla="*/ 0 h 188"/>
                <a:gd name="T167" fmla="*/ 593 w 593"/>
                <a:gd name="T168" fmla="*/ 188 h 1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3" h="188">
                  <a:moveTo>
                    <a:pt x="8" y="188"/>
                  </a:moveTo>
                  <a:lnTo>
                    <a:pt x="9" y="180"/>
                  </a:lnTo>
                  <a:lnTo>
                    <a:pt x="12" y="167"/>
                  </a:lnTo>
                  <a:lnTo>
                    <a:pt x="15" y="154"/>
                  </a:lnTo>
                  <a:lnTo>
                    <a:pt x="18" y="145"/>
                  </a:lnTo>
                  <a:lnTo>
                    <a:pt x="47" y="142"/>
                  </a:lnTo>
                  <a:lnTo>
                    <a:pt x="79" y="138"/>
                  </a:lnTo>
                  <a:lnTo>
                    <a:pt x="113" y="136"/>
                  </a:lnTo>
                  <a:lnTo>
                    <a:pt x="149" y="134"/>
                  </a:lnTo>
                  <a:lnTo>
                    <a:pt x="185" y="132"/>
                  </a:lnTo>
                  <a:lnTo>
                    <a:pt x="220" y="129"/>
                  </a:lnTo>
                  <a:lnTo>
                    <a:pt x="252" y="126"/>
                  </a:lnTo>
                  <a:lnTo>
                    <a:pt x="281" y="123"/>
                  </a:lnTo>
                  <a:lnTo>
                    <a:pt x="281" y="113"/>
                  </a:lnTo>
                  <a:lnTo>
                    <a:pt x="281" y="103"/>
                  </a:lnTo>
                  <a:lnTo>
                    <a:pt x="251" y="97"/>
                  </a:lnTo>
                  <a:lnTo>
                    <a:pt x="216" y="91"/>
                  </a:lnTo>
                  <a:lnTo>
                    <a:pt x="179" y="85"/>
                  </a:lnTo>
                  <a:lnTo>
                    <a:pt x="141" y="79"/>
                  </a:lnTo>
                  <a:lnTo>
                    <a:pt x="103" y="72"/>
                  </a:lnTo>
                  <a:lnTo>
                    <a:pt x="66" y="67"/>
                  </a:lnTo>
                  <a:lnTo>
                    <a:pt x="31" y="60"/>
                  </a:lnTo>
                  <a:lnTo>
                    <a:pt x="0" y="55"/>
                  </a:lnTo>
                  <a:lnTo>
                    <a:pt x="1" y="43"/>
                  </a:lnTo>
                  <a:lnTo>
                    <a:pt x="2" y="28"/>
                  </a:lnTo>
                  <a:lnTo>
                    <a:pt x="3" y="14"/>
                  </a:lnTo>
                  <a:lnTo>
                    <a:pt x="3" y="0"/>
                  </a:lnTo>
                  <a:lnTo>
                    <a:pt x="67" y="13"/>
                  </a:lnTo>
                  <a:lnTo>
                    <a:pt x="139" y="26"/>
                  </a:lnTo>
                  <a:lnTo>
                    <a:pt x="217" y="41"/>
                  </a:lnTo>
                  <a:lnTo>
                    <a:pt x="297" y="55"/>
                  </a:lnTo>
                  <a:lnTo>
                    <a:pt x="378" y="70"/>
                  </a:lnTo>
                  <a:lnTo>
                    <a:pt x="457" y="85"/>
                  </a:lnTo>
                  <a:lnTo>
                    <a:pt x="528" y="98"/>
                  </a:lnTo>
                  <a:lnTo>
                    <a:pt x="593" y="109"/>
                  </a:lnTo>
                  <a:lnTo>
                    <a:pt x="589" y="115"/>
                  </a:lnTo>
                  <a:lnTo>
                    <a:pt x="587" y="119"/>
                  </a:lnTo>
                  <a:lnTo>
                    <a:pt x="586" y="125"/>
                  </a:lnTo>
                  <a:lnTo>
                    <a:pt x="583" y="131"/>
                  </a:lnTo>
                  <a:lnTo>
                    <a:pt x="581" y="135"/>
                  </a:lnTo>
                  <a:lnTo>
                    <a:pt x="578" y="140"/>
                  </a:lnTo>
                  <a:lnTo>
                    <a:pt x="571" y="144"/>
                  </a:lnTo>
                  <a:lnTo>
                    <a:pt x="562" y="147"/>
                  </a:lnTo>
                  <a:lnTo>
                    <a:pt x="536" y="154"/>
                  </a:lnTo>
                  <a:lnTo>
                    <a:pt x="506" y="160"/>
                  </a:lnTo>
                  <a:lnTo>
                    <a:pt x="471" y="165"/>
                  </a:lnTo>
                  <a:lnTo>
                    <a:pt x="433" y="169"/>
                  </a:lnTo>
                  <a:lnTo>
                    <a:pt x="394" y="172"/>
                  </a:lnTo>
                  <a:lnTo>
                    <a:pt x="352" y="176"/>
                  </a:lnTo>
                  <a:lnTo>
                    <a:pt x="309" y="178"/>
                  </a:lnTo>
                  <a:lnTo>
                    <a:pt x="267" y="180"/>
                  </a:lnTo>
                  <a:lnTo>
                    <a:pt x="185" y="182"/>
                  </a:lnTo>
                  <a:lnTo>
                    <a:pt x="110" y="184"/>
                  </a:lnTo>
                  <a:lnTo>
                    <a:pt x="49" y="186"/>
                  </a:lnTo>
                  <a:lnTo>
                    <a:pt x="8" y="18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41" name="Freeform 87"/>
            <p:cNvSpPr>
              <a:spLocks/>
            </p:cNvSpPr>
            <p:nvPr/>
          </p:nvSpPr>
          <p:spPr bwMode="auto">
            <a:xfrm>
              <a:off x="3325" y="1910"/>
              <a:ext cx="147" cy="134"/>
            </a:xfrm>
            <a:custGeom>
              <a:avLst/>
              <a:gdLst>
                <a:gd name="T0" fmla="*/ 70 w 586"/>
                <a:gd name="T1" fmla="*/ 185 h 533"/>
                <a:gd name="T2" fmla="*/ 43 w 586"/>
                <a:gd name="T3" fmla="*/ 159 h 533"/>
                <a:gd name="T4" fmla="*/ 26 w 586"/>
                <a:gd name="T5" fmla="*/ 148 h 533"/>
                <a:gd name="T6" fmla="*/ 15 w 586"/>
                <a:gd name="T7" fmla="*/ 138 h 533"/>
                <a:gd name="T8" fmla="*/ 7 w 586"/>
                <a:gd name="T9" fmla="*/ 122 h 533"/>
                <a:gd name="T10" fmla="*/ 3 w 586"/>
                <a:gd name="T11" fmla="*/ 108 h 533"/>
                <a:gd name="T12" fmla="*/ 0 w 586"/>
                <a:gd name="T13" fmla="*/ 84 h 533"/>
                <a:gd name="T14" fmla="*/ 2 w 586"/>
                <a:gd name="T15" fmla="*/ 52 h 533"/>
                <a:gd name="T16" fmla="*/ 7 w 586"/>
                <a:gd name="T17" fmla="*/ 19 h 533"/>
                <a:gd name="T18" fmla="*/ 12 w 586"/>
                <a:gd name="T19" fmla="*/ 1 h 533"/>
                <a:gd name="T20" fmla="*/ 18 w 586"/>
                <a:gd name="T21" fmla="*/ 0 h 533"/>
                <a:gd name="T22" fmla="*/ 26 w 586"/>
                <a:gd name="T23" fmla="*/ 3 h 533"/>
                <a:gd name="T24" fmla="*/ 33 w 586"/>
                <a:gd name="T25" fmla="*/ 8 h 533"/>
                <a:gd name="T26" fmla="*/ 41 w 586"/>
                <a:gd name="T27" fmla="*/ 24 h 533"/>
                <a:gd name="T28" fmla="*/ 54 w 586"/>
                <a:gd name="T29" fmla="*/ 50 h 533"/>
                <a:gd name="T30" fmla="*/ 81 w 586"/>
                <a:gd name="T31" fmla="*/ 91 h 533"/>
                <a:gd name="T32" fmla="*/ 125 w 586"/>
                <a:gd name="T33" fmla="*/ 146 h 533"/>
                <a:gd name="T34" fmla="*/ 174 w 586"/>
                <a:gd name="T35" fmla="*/ 199 h 533"/>
                <a:gd name="T36" fmla="*/ 225 w 586"/>
                <a:gd name="T37" fmla="*/ 247 h 533"/>
                <a:gd name="T38" fmla="*/ 272 w 586"/>
                <a:gd name="T39" fmla="*/ 288 h 533"/>
                <a:gd name="T40" fmla="*/ 328 w 586"/>
                <a:gd name="T41" fmla="*/ 334 h 533"/>
                <a:gd name="T42" fmla="*/ 375 w 586"/>
                <a:gd name="T43" fmla="*/ 367 h 533"/>
                <a:gd name="T44" fmla="*/ 434 w 586"/>
                <a:gd name="T45" fmla="*/ 404 h 533"/>
                <a:gd name="T46" fmla="*/ 495 w 586"/>
                <a:gd name="T47" fmla="*/ 442 h 533"/>
                <a:gd name="T48" fmla="*/ 542 w 586"/>
                <a:gd name="T49" fmla="*/ 465 h 533"/>
                <a:gd name="T50" fmla="*/ 572 w 586"/>
                <a:gd name="T51" fmla="*/ 477 h 533"/>
                <a:gd name="T52" fmla="*/ 585 w 586"/>
                <a:gd name="T53" fmla="*/ 494 h 533"/>
                <a:gd name="T54" fmla="*/ 580 w 586"/>
                <a:gd name="T55" fmla="*/ 521 h 533"/>
                <a:gd name="T56" fmla="*/ 568 w 586"/>
                <a:gd name="T57" fmla="*/ 532 h 533"/>
                <a:gd name="T58" fmla="*/ 547 w 586"/>
                <a:gd name="T59" fmla="*/ 526 h 533"/>
                <a:gd name="T60" fmla="*/ 506 w 586"/>
                <a:gd name="T61" fmla="*/ 507 h 533"/>
                <a:gd name="T62" fmla="*/ 439 w 586"/>
                <a:gd name="T63" fmla="*/ 469 h 533"/>
                <a:gd name="T64" fmla="*/ 364 w 586"/>
                <a:gd name="T65" fmla="*/ 420 h 533"/>
                <a:gd name="T66" fmla="*/ 250 w 586"/>
                <a:gd name="T67" fmla="*/ 336 h 533"/>
                <a:gd name="T68" fmla="*/ 125 w 586"/>
                <a:gd name="T69" fmla="*/ 237 h 5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6"/>
                <a:gd name="T106" fmla="*/ 0 h 533"/>
                <a:gd name="T107" fmla="*/ 586 w 586"/>
                <a:gd name="T108" fmla="*/ 533 h 5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6" h="533">
                  <a:moveTo>
                    <a:pt x="89" y="205"/>
                  </a:moveTo>
                  <a:lnTo>
                    <a:pt x="70" y="185"/>
                  </a:lnTo>
                  <a:lnTo>
                    <a:pt x="55" y="171"/>
                  </a:lnTo>
                  <a:lnTo>
                    <a:pt x="43" y="159"/>
                  </a:lnTo>
                  <a:lnTo>
                    <a:pt x="34" y="153"/>
                  </a:lnTo>
                  <a:lnTo>
                    <a:pt x="26" y="148"/>
                  </a:lnTo>
                  <a:lnTo>
                    <a:pt x="20" y="144"/>
                  </a:lnTo>
                  <a:lnTo>
                    <a:pt x="15" y="138"/>
                  </a:lnTo>
                  <a:lnTo>
                    <a:pt x="11" y="130"/>
                  </a:lnTo>
                  <a:lnTo>
                    <a:pt x="7" y="122"/>
                  </a:lnTo>
                  <a:lnTo>
                    <a:pt x="5" y="116"/>
                  </a:lnTo>
                  <a:lnTo>
                    <a:pt x="3" y="108"/>
                  </a:lnTo>
                  <a:lnTo>
                    <a:pt x="2" y="100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2" y="52"/>
                  </a:lnTo>
                  <a:lnTo>
                    <a:pt x="4" y="36"/>
                  </a:lnTo>
                  <a:lnTo>
                    <a:pt x="7" y="19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6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41" y="24"/>
                  </a:lnTo>
                  <a:lnTo>
                    <a:pt x="48" y="37"/>
                  </a:lnTo>
                  <a:lnTo>
                    <a:pt x="54" y="50"/>
                  </a:lnTo>
                  <a:lnTo>
                    <a:pt x="62" y="64"/>
                  </a:lnTo>
                  <a:lnTo>
                    <a:pt x="81" y="91"/>
                  </a:lnTo>
                  <a:lnTo>
                    <a:pt x="101" y="118"/>
                  </a:lnTo>
                  <a:lnTo>
                    <a:pt x="125" y="146"/>
                  </a:lnTo>
                  <a:lnTo>
                    <a:pt x="149" y="172"/>
                  </a:lnTo>
                  <a:lnTo>
                    <a:pt x="174" y="199"/>
                  </a:lnTo>
                  <a:lnTo>
                    <a:pt x="199" y="223"/>
                  </a:lnTo>
                  <a:lnTo>
                    <a:pt x="225" y="247"/>
                  </a:lnTo>
                  <a:lnTo>
                    <a:pt x="249" y="268"/>
                  </a:lnTo>
                  <a:lnTo>
                    <a:pt x="272" y="288"/>
                  </a:lnTo>
                  <a:lnTo>
                    <a:pt x="293" y="306"/>
                  </a:lnTo>
                  <a:lnTo>
                    <a:pt x="328" y="334"/>
                  </a:lnTo>
                  <a:lnTo>
                    <a:pt x="351" y="349"/>
                  </a:lnTo>
                  <a:lnTo>
                    <a:pt x="375" y="367"/>
                  </a:lnTo>
                  <a:lnTo>
                    <a:pt x="403" y="385"/>
                  </a:lnTo>
                  <a:lnTo>
                    <a:pt x="434" y="404"/>
                  </a:lnTo>
                  <a:lnTo>
                    <a:pt x="464" y="423"/>
                  </a:lnTo>
                  <a:lnTo>
                    <a:pt x="495" y="442"/>
                  </a:lnTo>
                  <a:lnTo>
                    <a:pt x="527" y="458"/>
                  </a:lnTo>
                  <a:lnTo>
                    <a:pt x="542" y="465"/>
                  </a:lnTo>
                  <a:lnTo>
                    <a:pt x="557" y="471"/>
                  </a:lnTo>
                  <a:lnTo>
                    <a:pt x="572" y="477"/>
                  </a:lnTo>
                  <a:lnTo>
                    <a:pt x="586" y="483"/>
                  </a:lnTo>
                  <a:lnTo>
                    <a:pt x="585" y="494"/>
                  </a:lnTo>
                  <a:lnTo>
                    <a:pt x="582" y="507"/>
                  </a:lnTo>
                  <a:lnTo>
                    <a:pt x="580" y="521"/>
                  </a:lnTo>
                  <a:lnTo>
                    <a:pt x="577" y="533"/>
                  </a:lnTo>
                  <a:lnTo>
                    <a:pt x="568" y="532"/>
                  </a:lnTo>
                  <a:lnTo>
                    <a:pt x="558" y="530"/>
                  </a:lnTo>
                  <a:lnTo>
                    <a:pt x="547" y="526"/>
                  </a:lnTo>
                  <a:lnTo>
                    <a:pt x="535" y="521"/>
                  </a:lnTo>
                  <a:lnTo>
                    <a:pt x="506" y="507"/>
                  </a:lnTo>
                  <a:lnTo>
                    <a:pt x="474" y="491"/>
                  </a:lnTo>
                  <a:lnTo>
                    <a:pt x="439" y="469"/>
                  </a:lnTo>
                  <a:lnTo>
                    <a:pt x="402" y="446"/>
                  </a:lnTo>
                  <a:lnTo>
                    <a:pt x="364" y="420"/>
                  </a:lnTo>
                  <a:lnTo>
                    <a:pt x="326" y="392"/>
                  </a:lnTo>
                  <a:lnTo>
                    <a:pt x="250" y="336"/>
                  </a:lnTo>
                  <a:lnTo>
                    <a:pt x="181" y="283"/>
                  </a:lnTo>
                  <a:lnTo>
                    <a:pt x="125" y="237"/>
                  </a:lnTo>
                  <a:lnTo>
                    <a:pt x="89" y="205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42" name="Freeform 88"/>
            <p:cNvSpPr>
              <a:spLocks/>
            </p:cNvSpPr>
            <p:nvPr/>
          </p:nvSpPr>
          <p:spPr bwMode="auto">
            <a:xfrm>
              <a:off x="3325" y="1910"/>
              <a:ext cx="147" cy="134"/>
            </a:xfrm>
            <a:custGeom>
              <a:avLst/>
              <a:gdLst>
                <a:gd name="T0" fmla="*/ 70 w 586"/>
                <a:gd name="T1" fmla="*/ 185 h 533"/>
                <a:gd name="T2" fmla="*/ 43 w 586"/>
                <a:gd name="T3" fmla="*/ 159 h 533"/>
                <a:gd name="T4" fmla="*/ 26 w 586"/>
                <a:gd name="T5" fmla="*/ 148 h 533"/>
                <a:gd name="T6" fmla="*/ 15 w 586"/>
                <a:gd name="T7" fmla="*/ 138 h 533"/>
                <a:gd name="T8" fmla="*/ 7 w 586"/>
                <a:gd name="T9" fmla="*/ 122 h 533"/>
                <a:gd name="T10" fmla="*/ 3 w 586"/>
                <a:gd name="T11" fmla="*/ 108 h 533"/>
                <a:gd name="T12" fmla="*/ 0 w 586"/>
                <a:gd name="T13" fmla="*/ 84 h 533"/>
                <a:gd name="T14" fmla="*/ 2 w 586"/>
                <a:gd name="T15" fmla="*/ 52 h 533"/>
                <a:gd name="T16" fmla="*/ 7 w 586"/>
                <a:gd name="T17" fmla="*/ 19 h 533"/>
                <a:gd name="T18" fmla="*/ 12 w 586"/>
                <a:gd name="T19" fmla="*/ 1 h 533"/>
                <a:gd name="T20" fmla="*/ 18 w 586"/>
                <a:gd name="T21" fmla="*/ 0 h 533"/>
                <a:gd name="T22" fmla="*/ 26 w 586"/>
                <a:gd name="T23" fmla="*/ 3 h 533"/>
                <a:gd name="T24" fmla="*/ 33 w 586"/>
                <a:gd name="T25" fmla="*/ 8 h 533"/>
                <a:gd name="T26" fmla="*/ 41 w 586"/>
                <a:gd name="T27" fmla="*/ 24 h 533"/>
                <a:gd name="T28" fmla="*/ 54 w 586"/>
                <a:gd name="T29" fmla="*/ 50 h 533"/>
                <a:gd name="T30" fmla="*/ 81 w 586"/>
                <a:gd name="T31" fmla="*/ 91 h 533"/>
                <a:gd name="T32" fmla="*/ 125 w 586"/>
                <a:gd name="T33" fmla="*/ 146 h 533"/>
                <a:gd name="T34" fmla="*/ 174 w 586"/>
                <a:gd name="T35" fmla="*/ 199 h 533"/>
                <a:gd name="T36" fmla="*/ 225 w 586"/>
                <a:gd name="T37" fmla="*/ 247 h 533"/>
                <a:gd name="T38" fmla="*/ 272 w 586"/>
                <a:gd name="T39" fmla="*/ 288 h 533"/>
                <a:gd name="T40" fmla="*/ 328 w 586"/>
                <a:gd name="T41" fmla="*/ 334 h 533"/>
                <a:gd name="T42" fmla="*/ 375 w 586"/>
                <a:gd name="T43" fmla="*/ 367 h 533"/>
                <a:gd name="T44" fmla="*/ 434 w 586"/>
                <a:gd name="T45" fmla="*/ 404 h 533"/>
                <a:gd name="T46" fmla="*/ 495 w 586"/>
                <a:gd name="T47" fmla="*/ 442 h 533"/>
                <a:gd name="T48" fmla="*/ 542 w 586"/>
                <a:gd name="T49" fmla="*/ 465 h 533"/>
                <a:gd name="T50" fmla="*/ 572 w 586"/>
                <a:gd name="T51" fmla="*/ 477 h 533"/>
                <a:gd name="T52" fmla="*/ 585 w 586"/>
                <a:gd name="T53" fmla="*/ 494 h 533"/>
                <a:gd name="T54" fmla="*/ 580 w 586"/>
                <a:gd name="T55" fmla="*/ 521 h 533"/>
                <a:gd name="T56" fmla="*/ 568 w 586"/>
                <a:gd name="T57" fmla="*/ 532 h 533"/>
                <a:gd name="T58" fmla="*/ 547 w 586"/>
                <a:gd name="T59" fmla="*/ 526 h 533"/>
                <a:gd name="T60" fmla="*/ 506 w 586"/>
                <a:gd name="T61" fmla="*/ 507 h 533"/>
                <a:gd name="T62" fmla="*/ 439 w 586"/>
                <a:gd name="T63" fmla="*/ 469 h 533"/>
                <a:gd name="T64" fmla="*/ 364 w 586"/>
                <a:gd name="T65" fmla="*/ 420 h 533"/>
                <a:gd name="T66" fmla="*/ 250 w 586"/>
                <a:gd name="T67" fmla="*/ 336 h 533"/>
                <a:gd name="T68" fmla="*/ 125 w 586"/>
                <a:gd name="T69" fmla="*/ 237 h 5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6"/>
                <a:gd name="T106" fmla="*/ 0 h 533"/>
                <a:gd name="T107" fmla="*/ 586 w 586"/>
                <a:gd name="T108" fmla="*/ 533 h 5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6" h="533">
                  <a:moveTo>
                    <a:pt x="89" y="205"/>
                  </a:moveTo>
                  <a:lnTo>
                    <a:pt x="70" y="185"/>
                  </a:lnTo>
                  <a:lnTo>
                    <a:pt x="55" y="171"/>
                  </a:lnTo>
                  <a:lnTo>
                    <a:pt x="43" y="159"/>
                  </a:lnTo>
                  <a:lnTo>
                    <a:pt x="34" y="153"/>
                  </a:lnTo>
                  <a:lnTo>
                    <a:pt x="26" y="148"/>
                  </a:lnTo>
                  <a:lnTo>
                    <a:pt x="20" y="144"/>
                  </a:lnTo>
                  <a:lnTo>
                    <a:pt x="15" y="138"/>
                  </a:lnTo>
                  <a:lnTo>
                    <a:pt x="11" y="130"/>
                  </a:lnTo>
                  <a:lnTo>
                    <a:pt x="7" y="122"/>
                  </a:lnTo>
                  <a:lnTo>
                    <a:pt x="5" y="116"/>
                  </a:lnTo>
                  <a:lnTo>
                    <a:pt x="3" y="108"/>
                  </a:lnTo>
                  <a:lnTo>
                    <a:pt x="2" y="100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2" y="52"/>
                  </a:lnTo>
                  <a:lnTo>
                    <a:pt x="4" y="36"/>
                  </a:lnTo>
                  <a:lnTo>
                    <a:pt x="7" y="19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6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41" y="24"/>
                  </a:lnTo>
                  <a:lnTo>
                    <a:pt x="48" y="37"/>
                  </a:lnTo>
                  <a:lnTo>
                    <a:pt x="54" y="50"/>
                  </a:lnTo>
                  <a:lnTo>
                    <a:pt x="62" y="64"/>
                  </a:lnTo>
                  <a:lnTo>
                    <a:pt x="81" y="91"/>
                  </a:lnTo>
                  <a:lnTo>
                    <a:pt x="101" y="118"/>
                  </a:lnTo>
                  <a:lnTo>
                    <a:pt x="125" y="146"/>
                  </a:lnTo>
                  <a:lnTo>
                    <a:pt x="149" y="172"/>
                  </a:lnTo>
                  <a:lnTo>
                    <a:pt x="174" y="199"/>
                  </a:lnTo>
                  <a:lnTo>
                    <a:pt x="199" y="223"/>
                  </a:lnTo>
                  <a:lnTo>
                    <a:pt x="225" y="247"/>
                  </a:lnTo>
                  <a:lnTo>
                    <a:pt x="249" y="268"/>
                  </a:lnTo>
                  <a:lnTo>
                    <a:pt x="272" y="288"/>
                  </a:lnTo>
                  <a:lnTo>
                    <a:pt x="293" y="306"/>
                  </a:lnTo>
                  <a:lnTo>
                    <a:pt x="328" y="334"/>
                  </a:lnTo>
                  <a:lnTo>
                    <a:pt x="351" y="349"/>
                  </a:lnTo>
                  <a:lnTo>
                    <a:pt x="375" y="367"/>
                  </a:lnTo>
                  <a:lnTo>
                    <a:pt x="403" y="385"/>
                  </a:lnTo>
                  <a:lnTo>
                    <a:pt x="434" y="404"/>
                  </a:lnTo>
                  <a:lnTo>
                    <a:pt x="464" y="423"/>
                  </a:lnTo>
                  <a:lnTo>
                    <a:pt x="495" y="442"/>
                  </a:lnTo>
                  <a:lnTo>
                    <a:pt x="527" y="458"/>
                  </a:lnTo>
                  <a:lnTo>
                    <a:pt x="542" y="465"/>
                  </a:lnTo>
                  <a:lnTo>
                    <a:pt x="557" y="471"/>
                  </a:lnTo>
                  <a:lnTo>
                    <a:pt x="572" y="477"/>
                  </a:lnTo>
                  <a:lnTo>
                    <a:pt x="586" y="483"/>
                  </a:lnTo>
                  <a:lnTo>
                    <a:pt x="585" y="494"/>
                  </a:lnTo>
                  <a:lnTo>
                    <a:pt x="582" y="507"/>
                  </a:lnTo>
                  <a:lnTo>
                    <a:pt x="580" y="521"/>
                  </a:lnTo>
                  <a:lnTo>
                    <a:pt x="577" y="533"/>
                  </a:lnTo>
                  <a:lnTo>
                    <a:pt x="568" y="532"/>
                  </a:lnTo>
                  <a:lnTo>
                    <a:pt x="558" y="530"/>
                  </a:lnTo>
                  <a:lnTo>
                    <a:pt x="547" y="526"/>
                  </a:lnTo>
                  <a:lnTo>
                    <a:pt x="535" y="521"/>
                  </a:lnTo>
                  <a:lnTo>
                    <a:pt x="506" y="507"/>
                  </a:lnTo>
                  <a:lnTo>
                    <a:pt x="474" y="491"/>
                  </a:lnTo>
                  <a:lnTo>
                    <a:pt x="439" y="469"/>
                  </a:lnTo>
                  <a:lnTo>
                    <a:pt x="402" y="446"/>
                  </a:lnTo>
                  <a:lnTo>
                    <a:pt x="364" y="420"/>
                  </a:lnTo>
                  <a:lnTo>
                    <a:pt x="326" y="392"/>
                  </a:lnTo>
                  <a:lnTo>
                    <a:pt x="250" y="336"/>
                  </a:lnTo>
                  <a:lnTo>
                    <a:pt x="181" y="283"/>
                  </a:lnTo>
                  <a:lnTo>
                    <a:pt x="125" y="237"/>
                  </a:lnTo>
                  <a:lnTo>
                    <a:pt x="89" y="205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43" name="Freeform 89"/>
            <p:cNvSpPr>
              <a:spLocks/>
            </p:cNvSpPr>
            <p:nvPr/>
          </p:nvSpPr>
          <p:spPr bwMode="auto">
            <a:xfrm>
              <a:off x="3474" y="1902"/>
              <a:ext cx="182" cy="107"/>
            </a:xfrm>
            <a:custGeom>
              <a:avLst/>
              <a:gdLst>
                <a:gd name="T0" fmla="*/ 688 w 726"/>
                <a:gd name="T1" fmla="*/ 420 h 431"/>
                <a:gd name="T2" fmla="*/ 640 w 726"/>
                <a:gd name="T3" fmla="*/ 401 h 431"/>
                <a:gd name="T4" fmla="*/ 565 w 726"/>
                <a:gd name="T5" fmla="*/ 376 h 431"/>
                <a:gd name="T6" fmla="*/ 462 w 726"/>
                <a:gd name="T7" fmla="*/ 346 h 431"/>
                <a:gd name="T8" fmla="*/ 358 w 726"/>
                <a:gd name="T9" fmla="*/ 317 h 431"/>
                <a:gd name="T10" fmla="*/ 282 w 726"/>
                <a:gd name="T11" fmla="*/ 292 h 431"/>
                <a:gd name="T12" fmla="*/ 235 w 726"/>
                <a:gd name="T13" fmla="*/ 273 h 431"/>
                <a:gd name="T14" fmla="*/ 190 w 726"/>
                <a:gd name="T15" fmla="*/ 252 h 431"/>
                <a:gd name="T16" fmla="*/ 149 w 726"/>
                <a:gd name="T17" fmla="*/ 227 h 431"/>
                <a:gd name="T18" fmla="*/ 111 w 726"/>
                <a:gd name="T19" fmla="*/ 199 h 431"/>
                <a:gd name="T20" fmla="*/ 77 w 726"/>
                <a:gd name="T21" fmla="*/ 167 h 431"/>
                <a:gd name="T22" fmla="*/ 48 w 726"/>
                <a:gd name="T23" fmla="*/ 130 h 431"/>
                <a:gd name="T24" fmla="*/ 24 w 726"/>
                <a:gd name="T25" fmla="*/ 89 h 431"/>
                <a:gd name="T26" fmla="*/ 7 w 726"/>
                <a:gd name="T27" fmla="*/ 57 h 431"/>
                <a:gd name="T28" fmla="*/ 0 w 726"/>
                <a:gd name="T29" fmla="*/ 36 h 431"/>
                <a:gd name="T30" fmla="*/ 1 w 726"/>
                <a:gd name="T31" fmla="*/ 14 h 431"/>
                <a:gd name="T32" fmla="*/ 4 w 726"/>
                <a:gd name="T33" fmla="*/ 5 h 431"/>
                <a:gd name="T34" fmla="*/ 8 w 726"/>
                <a:gd name="T35" fmla="*/ 1 h 431"/>
                <a:gd name="T36" fmla="*/ 19 w 726"/>
                <a:gd name="T37" fmla="*/ 0 h 431"/>
                <a:gd name="T38" fmla="*/ 34 w 726"/>
                <a:gd name="T39" fmla="*/ 1 h 431"/>
                <a:gd name="T40" fmla="*/ 49 w 726"/>
                <a:gd name="T41" fmla="*/ 7 h 431"/>
                <a:gd name="T42" fmla="*/ 62 w 726"/>
                <a:gd name="T43" fmla="*/ 16 h 431"/>
                <a:gd name="T44" fmla="*/ 84 w 726"/>
                <a:gd name="T45" fmla="*/ 34 h 431"/>
                <a:gd name="T46" fmla="*/ 111 w 726"/>
                <a:gd name="T47" fmla="*/ 65 h 431"/>
                <a:gd name="T48" fmla="*/ 139 w 726"/>
                <a:gd name="T49" fmla="*/ 101 h 431"/>
                <a:gd name="T50" fmla="*/ 169 w 726"/>
                <a:gd name="T51" fmla="*/ 139 h 431"/>
                <a:gd name="T52" fmla="*/ 202 w 726"/>
                <a:gd name="T53" fmla="*/ 174 h 431"/>
                <a:gd name="T54" fmla="*/ 230 w 726"/>
                <a:gd name="T55" fmla="*/ 195 h 431"/>
                <a:gd name="T56" fmla="*/ 249 w 726"/>
                <a:gd name="T57" fmla="*/ 208 h 431"/>
                <a:gd name="T58" fmla="*/ 312 w 726"/>
                <a:gd name="T59" fmla="*/ 235 h 431"/>
                <a:gd name="T60" fmla="*/ 427 w 726"/>
                <a:gd name="T61" fmla="*/ 279 h 431"/>
                <a:gd name="T62" fmla="*/ 550 w 726"/>
                <a:gd name="T63" fmla="*/ 326 h 431"/>
                <a:gd name="T64" fmla="*/ 640 w 726"/>
                <a:gd name="T65" fmla="*/ 364 h 431"/>
                <a:gd name="T66" fmla="*/ 698 w 726"/>
                <a:gd name="T67" fmla="*/ 392 h 431"/>
                <a:gd name="T68" fmla="*/ 718 w 726"/>
                <a:gd name="T69" fmla="*/ 414 h 431"/>
                <a:gd name="T70" fmla="*/ 713 w 726"/>
                <a:gd name="T71" fmla="*/ 422 h 4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6"/>
                <a:gd name="T109" fmla="*/ 0 h 431"/>
                <a:gd name="T110" fmla="*/ 726 w 726"/>
                <a:gd name="T111" fmla="*/ 431 h 4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6" h="431">
                  <a:moveTo>
                    <a:pt x="710" y="431"/>
                  </a:moveTo>
                  <a:lnTo>
                    <a:pt x="688" y="420"/>
                  </a:lnTo>
                  <a:lnTo>
                    <a:pt x="664" y="411"/>
                  </a:lnTo>
                  <a:lnTo>
                    <a:pt x="640" y="401"/>
                  </a:lnTo>
                  <a:lnTo>
                    <a:pt x="616" y="392"/>
                  </a:lnTo>
                  <a:lnTo>
                    <a:pt x="565" y="376"/>
                  </a:lnTo>
                  <a:lnTo>
                    <a:pt x="514" y="361"/>
                  </a:lnTo>
                  <a:lnTo>
                    <a:pt x="462" y="346"/>
                  </a:lnTo>
                  <a:lnTo>
                    <a:pt x="409" y="331"/>
                  </a:lnTo>
                  <a:lnTo>
                    <a:pt x="358" y="317"/>
                  </a:lnTo>
                  <a:lnTo>
                    <a:pt x="307" y="300"/>
                  </a:lnTo>
                  <a:lnTo>
                    <a:pt x="282" y="292"/>
                  </a:lnTo>
                  <a:lnTo>
                    <a:pt x="259" y="282"/>
                  </a:lnTo>
                  <a:lnTo>
                    <a:pt x="235" y="273"/>
                  </a:lnTo>
                  <a:lnTo>
                    <a:pt x="213" y="263"/>
                  </a:lnTo>
                  <a:lnTo>
                    <a:pt x="190" y="252"/>
                  </a:lnTo>
                  <a:lnTo>
                    <a:pt x="169" y="239"/>
                  </a:lnTo>
                  <a:lnTo>
                    <a:pt x="149" y="227"/>
                  </a:lnTo>
                  <a:lnTo>
                    <a:pt x="129" y="213"/>
                  </a:lnTo>
                  <a:lnTo>
                    <a:pt x="111" y="199"/>
                  </a:lnTo>
                  <a:lnTo>
                    <a:pt x="93" y="184"/>
                  </a:lnTo>
                  <a:lnTo>
                    <a:pt x="77" y="167"/>
                  </a:lnTo>
                  <a:lnTo>
                    <a:pt x="61" y="149"/>
                  </a:lnTo>
                  <a:lnTo>
                    <a:pt x="48" y="130"/>
                  </a:lnTo>
                  <a:lnTo>
                    <a:pt x="35" y="110"/>
                  </a:lnTo>
                  <a:lnTo>
                    <a:pt x="24" y="89"/>
                  </a:lnTo>
                  <a:lnTo>
                    <a:pt x="15" y="65"/>
                  </a:lnTo>
                  <a:lnTo>
                    <a:pt x="7" y="57"/>
                  </a:lnTo>
                  <a:lnTo>
                    <a:pt x="2" y="50"/>
                  </a:lnTo>
                  <a:lnTo>
                    <a:pt x="0" y="36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4" y="1"/>
                  </a:lnTo>
                  <a:lnTo>
                    <a:pt x="41" y="4"/>
                  </a:lnTo>
                  <a:lnTo>
                    <a:pt x="49" y="7"/>
                  </a:lnTo>
                  <a:lnTo>
                    <a:pt x="56" y="11"/>
                  </a:lnTo>
                  <a:lnTo>
                    <a:pt x="62" y="16"/>
                  </a:lnTo>
                  <a:lnTo>
                    <a:pt x="70" y="22"/>
                  </a:lnTo>
                  <a:lnTo>
                    <a:pt x="84" y="34"/>
                  </a:lnTo>
                  <a:lnTo>
                    <a:pt x="97" y="48"/>
                  </a:lnTo>
                  <a:lnTo>
                    <a:pt x="111" y="65"/>
                  </a:lnTo>
                  <a:lnTo>
                    <a:pt x="125" y="83"/>
                  </a:lnTo>
                  <a:lnTo>
                    <a:pt x="139" y="101"/>
                  </a:lnTo>
                  <a:lnTo>
                    <a:pt x="153" y="120"/>
                  </a:lnTo>
                  <a:lnTo>
                    <a:pt x="169" y="139"/>
                  </a:lnTo>
                  <a:lnTo>
                    <a:pt x="185" y="157"/>
                  </a:lnTo>
                  <a:lnTo>
                    <a:pt x="202" y="174"/>
                  </a:lnTo>
                  <a:lnTo>
                    <a:pt x="220" y="189"/>
                  </a:lnTo>
                  <a:lnTo>
                    <a:pt x="230" y="195"/>
                  </a:lnTo>
                  <a:lnTo>
                    <a:pt x="239" y="202"/>
                  </a:lnTo>
                  <a:lnTo>
                    <a:pt x="249" y="208"/>
                  </a:lnTo>
                  <a:lnTo>
                    <a:pt x="259" y="212"/>
                  </a:lnTo>
                  <a:lnTo>
                    <a:pt x="312" y="235"/>
                  </a:lnTo>
                  <a:lnTo>
                    <a:pt x="368" y="256"/>
                  </a:lnTo>
                  <a:lnTo>
                    <a:pt x="427" y="279"/>
                  </a:lnTo>
                  <a:lnTo>
                    <a:pt x="489" y="302"/>
                  </a:lnTo>
                  <a:lnTo>
                    <a:pt x="550" y="326"/>
                  </a:lnTo>
                  <a:lnTo>
                    <a:pt x="611" y="352"/>
                  </a:lnTo>
                  <a:lnTo>
                    <a:pt x="640" y="364"/>
                  </a:lnTo>
                  <a:lnTo>
                    <a:pt x="670" y="377"/>
                  </a:lnTo>
                  <a:lnTo>
                    <a:pt x="698" y="392"/>
                  </a:lnTo>
                  <a:lnTo>
                    <a:pt x="726" y="405"/>
                  </a:lnTo>
                  <a:lnTo>
                    <a:pt x="718" y="414"/>
                  </a:lnTo>
                  <a:lnTo>
                    <a:pt x="715" y="419"/>
                  </a:lnTo>
                  <a:lnTo>
                    <a:pt x="713" y="422"/>
                  </a:lnTo>
                  <a:lnTo>
                    <a:pt x="710" y="431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44" name="Freeform 90"/>
            <p:cNvSpPr>
              <a:spLocks/>
            </p:cNvSpPr>
            <p:nvPr/>
          </p:nvSpPr>
          <p:spPr bwMode="auto">
            <a:xfrm>
              <a:off x="3474" y="1902"/>
              <a:ext cx="182" cy="107"/>
            </a:xfrm>
            <a:custGeom>
              <a:avLst/>
              <a:gdLst>
                <a:gd name="T0" fmla="*/ 688 w 726"/>
                <a:gd name="T1" fmla="*/ 420 h 431"/>
                <a:gd name="T2" fmla="*/ 640 w 726"/>
                <a:gd name="T3" fmla="*/ 401 h 431"/>
                <a:gd name="T4" fmla="*/ 565 w 726"/>
                <a:gd name="T5" fmla="*/ 376 h 431"/>
                <a:gd name="T6" fmla="*/ 462 w 726"/>
                <a:gd name="T7" fmla="*/ 346 h 431"/>
                <a:gd name="T8" fmla="*/ 358 w 726"/>
                <a:gd name="T9" fmla="*/ 317 h 431"/>
                <a:gd name="T10" fmla="*/ 282 w 726"/>
                <a:gd name="T11" fmla="*/ 292 h 431"/>
                <a:gd name="T12" fmla="*/ 235 w 726"/>
                <a:gd name="T13" fmla="*/ 273 h 431"/>
                <a:gd name="T14" fmla="*/ 190 w 726"/>
                <a:gd name="T15" fmla="*/ 252 h 431"/>
                <a:gd name="T16" fmla="*/ 149 w 726"/>
                <a:gd name="T17" fmla="*/ 227 h 431"/>
                <a:gd name="T18" fmla="*/ 111 w 726"/>
                <a:gd name="T19" fmla="*/ 199 h 431"/>
                <a:gd name="T20" fmla="*/ 77 w 726"/>
                <a:gd name="T21" fmla="*/ 167 h 431"/>
                <a:gd name="T22" fmla="*/ 48 w 726"/>
                <a:gd name="T23" fmla="*/ 130 h 431"/>
                <a:gd name="T24" fmla="*/ 24 w 726"/>
                <a:gd name="T25" fmla="*/ 89 h 431"/>
                <a:gd name="T26" fmla="*/ 7 w 726"/>
                <a:gd name="T27" fmla="*/ 57 h 431"/>
                <a:gd name="T28" fmla="*/ 0 w 726"/>
                <a:gd name="T29" fmla="*/ 36 h 431"/>
                <a:gd name="T30" fmla="*/ 1 w 726"/>
                <a:gd name="T31" fmla="*/ 14 h 431"/>
                <a:gd name="T32" fmla="*/ 4 w 726"/>
                <a:gd name="T33" fmla="*/ 5 h 431"/>
                <a:gd name="T34" fmla="*/ 8 w 726"/>
                <a:gd name="T35" fmla="*/ 1 h 431"/>
                <a:gd name="T36" fmla="*/ 19 w 726"/>
                <a:gd name="T37" fmla="*/ 0 h 431"/>
                <a:gd name="T38" fmla="*/ 34 w 726"/>
                <a:gd name="T39" fmla="*/ 1 h 431"/>
                <a:gd name="T40" fmla="*/ 49 w 726"/>
                <a:gd name="T41" fmla="*/ 7 h 431"/>
                <a:gd name="T42" fmla="*/ 62 w 726"/>
                <a:gd name="T43" fmla="*/ 16 h 431"/>
                <a:gd name="T44" fmla="*/ 84 w 726"/>
                <a:gd name="T45" fmla="*/ 34 h 431"/>
                <a:gd name="T46" fmla="*/ 111 w 726"/>
                <a:gd name="T47" fmla="*/ 65 h 431"/>
                <a:gd name="T48" fmla="*/ 139 w 726"/>
                <a:gd name="T49" fmla="*/ 101 h 431"/>
                <a:gd name="T50" fmla="*/ 169 w 726"/>
                <a:gd name="T51" fmla="*/ 139 h 431"/>
                <a:gd name="T52" fmla="*/ 202 w 726"/>
                <a:gd name="T53" fmla="*/ 174 h 431"/>
                <a:gd name="T54" fmla="*/ 230 w 726"/>
                <a:gd name="T55" fmla="*/ 195 h 431"/>
                <a:gd name="T56" fmla="*/ 249 w 726"/>
                <a:gd name="T57" fmla="*/ 208 h 431"/>
                <a:gd name="T58" fmla="*/ 312 w 726"/>
                <a:gd name="T59" fmla="*/ 235 h 431"/>
                <a:gd name="T60" fmla="*/ 427 w 726"/>
                <a:gd name="T61" fmla="*/ 279 h 431"/>
                <a:gd name="T62" fmla="*/ 550 w 726"/>
                <a:gd name="T63" fmla="*/ 326 h 431"/>
                <a:gd name="T64" fmla="*/ 640 w 726"/>
                <a:gd name="T65" fmla="*/ 364 h 431"/>
                <a:gd name="T66" fmla="*/ 698 w 726"/>
                <a:gd name="T67" fmla="*/ 392 h 431"/>
                <a:gd name="T68" fmla="*/ 718 w 726"/>
                <a:gd name="T69" fmla="*/ 414 h 431"/>
                <a:gd name="T70" fmla="*/ 713 w 726"/>
                <a:gd name="T71" fmla="*/ 422 h 4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6"/>
                <a:gd name="T109" fmla="*/ 0 h 431"/>
                <a:gd name="T110" fmla="*/ 726 w 726"/>
                <a:gd name="T111" fmla="*/ 431 h 4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6" h="431">
                  <a:moveTo>
                    <a:pt x="710" y="431"/>
                  </a:moveTo>
                  <a:lnTo>
                    <a:pt x="688" y="420"/>
                  </a:lnTo>
                  <a:lnTo>
                    <a:pt x="664" y="411"/>
                  </a:lnTo>
                  <a:lnTo>
                    <a:pt x="640" y="401"/>
                  </a:lnTo>
                  <a:lnTo>
                    <a:pt x="616" y="392"/>
                  </a:lnTo>
                  <a:lnTo>
                    <a:pt x="565" y="376"/>
                  </a:lnTo>
                  <a:lnTo>
                    <a:pt x="514" y="361"/>
                  </a:lnTo>
                  <a:lnTo>
                    <a:pt x="462" y="346"/>
                  </a:lnTo>
                  <a:lnTo>
                    <a:pt x="409" y="331"/>
                  </a:lnTo>
                  <a:lnTo>
                    <a:pt x="358" y="317"/>
                  </a:lnTo>
                  <a:lnTo>
                    <a:pt x="307" y="300"/>
                  </a:lnTo>
                  <a:lnTo>
                    <a:pt x="282" y="292"/>
                  </a:lnTo>
                  <a:lnTo>
                    <a:pt x="259" y="282"/>
                  </a:lnTo>
                  <a:lnTo>
                    <a:pt x="235" y="273"/>
                  </a:lnTo>
                  <a:lnTo>
                    <a:pt x="213" y="263"/>
                  </a:lnTo>
                  <a:lnTo>
                    <a:pt x="190" y="252"/>
                  </a:lnTo>
                  <a:lnTo>
                    <a:pt x="169" y="239"/>
                  </a:lnTo>
                  <a:lnTo>
                    <a:pt x="149" y="227"/>
                  </a:lnTo>
                  <a:lnTo>
                    <a:pt x="129" y="213"/>
                  </a:lnTo>
                  <a:lnTo>
                    <a:pt x="111" y="199"/>
                  </a:lnTo>
                  <a:lnTo>
                    <a:pt x="93" y="184"/>
                  </a:lnTo>
                  <a:lnTo>
                    <a:pt x="77" y="167"/>
                  </a:lnTo>
                  <a:lnTo>
                    <a:pt x="61" y="149"/>
                  </a:lnTo>
                  <a:lnTo>
                    <a:pt x="48" y="130"/>
                  </a:lnTo>
                  <a:lnTo>
                    <a:pt x="35" y="110"/>
                  </a:lnTo>
                  <a:lnTo>
                    <a:pt x="24" y="89"/>
                  </a:lnTo>
                  <a:lnTo>
                    <a:pt x="15" y="65"/>
                  </a:lnTo>
                  <a:lnTo>
                    <a:pt x="7" y="57"/>
                  </a:lnTo>
                  <a:lnTo>
                    <a:pt x="2" y="50"/>
                  </a:lnTo>
                  <a:lnTo>
                    <a:pt x="0" y="36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4" y="1"/>
                  </a:lnTo>
                  <a:lnTo>
                    <a:pt x="41" y="4"/>
                  </a:lnTo>
                  <a:lnTo>
                    <a:pt x="49" y="7"/>
                  </a:lnTo>
                  <a:lnTo>
                    <a:pt x="56" y="11"/>
                  </a:lnTo>
                  <a:lnTo>
                    <a:pt x="62" y="16"/>
                  </a:lnTo>
                  <a:lnTo>
                    <a:pt x="70" y="22"/>
                  </a:lnTo>
                  <a:lnTo>
                    <a:pt x="84" y="34"/>
                  </a:lnTo>
                  <a:lnTo>
                    <a:pt x="97" y="48"/>
                  </a:lnTo>
                  <a:lnTo>
                    <a:pt x="111" y="65"/>
                  </a:lnTo>
                  <a:lnTo>
                    <a:pt x="125" y="83"/>
                  </a:lnTo>
                  <a:lnTo>
                    <a:pt x="139" y="101"/>
                  </a:lnTo>
                  <a:lnTo>
                    <a:pt x="153" y="120"/>
                  </a:lnTo>
                  <a:lnTo>
                    <a:pt x="169" y="139"/>
                  </a:lnTo>
                  <a:lnTo>
                    <a:pt x="185" y="157"/>
                  </a:lnTo>
                  <a:lnTo>
                    <a:pt x="202" y="174"/>
                  </a:lnTo>
                  <a:lnTo>
                    <a:pt x="220" y="189"/>
                  </a:lnTo>
                  <a:lnTo>
                    <a:pt x="230" y="195"/>
                  </a:lnTo>
                  <a:lnTo>
                    <a:pt x="239" y="202"/>
                  </a:lnTo>
                  <a:lnTo>
                    <a:pt x="249" y="208"/>
                  </a:lnTo>
                  <a:lnTo>
                    <a:pt x="259" y="212"/>
                  </a:lnTo>
                  <a:lnTo>
                    <a:pt x="312" y="235"/>
                  </a:lnTo>
                  <a:lnTo>
                    <a:pt x="368" y="256"/>
                  </a:lnTo>
                  <a:lnTo>
                    <a:pt x="427" y="279"/>
                  </a:lnTo>
                  <a:lnTo>
                    <a:pt x="489" y="302"/>
                  </a:lnTo>
                  <a:lnTo>
                    <a:pt x="550" y="326"/>
                  </a:lnTo>
                  <a:lnTo>
                    <a:pt x="611" y="352"/>
                  </a:lnTo>
                  <a:lnTo>
                    <a:pt x="640" y="364"/>
                  </a:lnTo>
                  <a:lnTo>
                    <a:pt x="670" y="377"/>
                  </a:lnTo>
                  <a:lnTo>
                    <a:pt x="698" y="392"/>
                  </a:lnTo>
                  <a:lnTo>
                    <a:pt x="726" y="405"/>
                  </a:lnTo>
                  <a:lnTo>
                    <a:pt x="718" y="414"/>
                  </a:lnTo>
                  <a:lnTo>
                    <a:pt x="715" y="419"/>
                  </a:lnTo>
                  <a:lnTo>
                    <a:pt x="713" y="422"/>
                  </a:lnTo>
                  <a:lnTo>
                    <a:pt x="710" y="43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45" name="Freeform 91"/>
            <p:cNvSpPr>
              <a:spLocks/>
            </p:cNvSpPr>
            <p:nvPr/>
          </p:nvSpPr>
          <p:spPr bwMode="auto">
            <a:xfrm>
              <a:off x="3718" y="1885"/>
              <a:ext cx="66" cy="131"/>
            </a:xfrm>
            <a:custGeom>
              <a:avLst/>
              <a:gdLst>
                <a:gd name="T0" fmla="*/ 240 w 267"/>
                <a:gd name="T1" fmla="*/ 526 h 526"/>
                <a:gd name="T2" fmla="*/ 235 w 267"/>
                <a:gd name="T3" fmla="*/ 509 h 526"/>
                <a:gd name="T4" fmla="*/ 228 w 267"/>
                <a:gd name="T5" fmla="*/ 489 h 526"/>
                <a:gd name="T6" fmla="*/ 216 w 267"/>
                <a:gd name="T7" fmla="*/ 466 h 526"/>
                <a:gd name="T8" fmla="*/ 204 w 267"/>
                <a:gd name="T9" fmla="*/ 441 h 526"/>
                <a:gd name="T10" fmla="*/ 188 w 267"/>
                <a:gd name="T11" fmla="*/ 414 h 526"/>
                <a:gd name="T12" fmla="*/ 173 w 267"/>
                <a:gd name="T13" fmla="*/ 386 h 526"/>
                <a:gd name="T14" fmla="*/ 155 w 267"/>
                <a:gd name="T15" fmla="*/ 357 h 526"/>
                <a:gd name="T16" fmla="*/ 136 w 267"/>
                <a:gd name="T17" fmla="*/ 328 h 526"/>
                <a:gd name="T18" fmla="*/ 99 w 267"/>
                <a:gd name="T19" fmla="*/ 269 h 526"/>
                <a:gd name="T20" fmla="*/ 63 w 267"/>
                <a:gd name="T21" fmla="*/ 216 h 526"/>
                <a:gd name="T22" fmla="*/ 32 w 267"/>
                <a:gd name="T23" fmla="*/ 173 h 526"/>
                <a:gd name="T24" fmla="*/ 12 w 267"/>
                <a:gd name="T25" fmla="*/ 141 h 526"/>
                <a:gd name="T26" fmla="*/ 8 w 267"/>
                <a:gd name="T27" fmla="*/ 135 h 526"/>
                <a:gd name="T28" fmla="*/ 5 w 267"/>
                <a:gd name="T29" fmla="*/ 127 h 526"/>
                <a:gd name="T30" fmla="*/ 3 w 267"/>
                <a:gd name="T31" fmla="*/ 119 h 526"/>
                <a:gd name="T32" fmla="*/ 1 w 267"/>
                <a:gd name="T33" fmla="*/ 112 h 526"/>
                <a:gd name="T34" fmla="*/ 0 w 267"/>
                <a:gd name="T35" fmla="*/ 104 h 526"/>
                <a:gd name="T36" fmla="*/ 0 w 267"/>
                <a:gd name="T37" fmla="*/ 95 h 526"/>
                <a:gd name="T38" fmla="*/ 1 w 267"/>
                <a:gd name="T39" fmla="*/ 87 h 526"/>
                <a:gd name="T40" fmla="*/ 1 w 267"/>
                <a:gd name="T41" fmla="*/ 80 h 526"/>
                <a:gd name="T42" fmla="*/ 4 w 267"/>
                <a:gd name="T43" fmla="*/ 63 h 526"/>
                <a:gd name="T44" fmla="*/ 10 w 267"/>
                <a:gd name="T45" fmla="*/ 47 h 526"/>
                <a:gd name="T46" fmla="*/ 15 w 267"/>
                <a:gd name="T47" fmla="*/ 31 h 526"/>
                <a:gd name="T48" fmla="*/ 23 w 267"/>
                <a:gd name="T49" fmla="*/ 18 h 526"/>
                <a:gd name="T50" fmla="*/ 28 w 267"/>
                <a:gd name="T51" fmla="*/ 10 h 526"/>
                <a:gd name="T52" fmla="*/ 33 w 267"/>
                <a:gd name="T53" fmla="*/ 4 h 526"/>
                <a:gd name="T54" fmla="*/ 40 w 267"/>
                <a:gd name="T55" fmla="*/ 1 h 526"/>
                <a:gd name="T56" fmla="*/ 46 w 267"/>
                <a:gd name="T57" fmla="*/ 0 h 526"/>
                <a:gd name="T58" fmla="*/ 51 w 267"/>
                <a:gd name="T59" fmla="*/ 0 h 526"/>
                <a:gd name="T60" fmla="*/ 56 w 267"/>
                <a:gd name="T61" fmla="*/ 2 h 526"/>
                <a:gd name="T62" fmla="*/ 60 w 267"/>
                <a:gd name="T63" fmla="*/ 5 h 526"/>
                <a:gd name="T64" fmla="*/ 64 w 267"/>
                <a:gd name="T65" fmla="*/ 11 h 526"/>
                <a:gd name="T66" fmla="*/ 85 w 267"/>
                <a:gd name="T67" fmla="*/ 50 h 526"/>
                <a:gd name="T68" fmla="*/ 116 w 267"/>
                <a:gd name="T69" fmla="*/ 109 h 526"/>
                <a:gd name="T70" fmla="*/ 154 w 267"/>
                <a:gd name="T71" fmla="*/ 178 h 526"/>
                <a:gd name="T72" fmla="*/ 191 w 267"/>
                <a:gd name="T73" fmla="*/ 254 h 526"/>
                <a:gd name="T74" fmla="*/ 209 w 267"/>
                <a:gd name="T75" fmla="*/ 292 h 526"/>
                <a:gd name="T76" fmla="*/ 225 w 267"/>
                <a:gd name="T77" fmla="*/ 329 h 526"/>
                <a:gd name="T78" fmla="*/ 240 w 267"/>
                <a:gd name="T79" fmla="*/ 364 h 526"/>
                <a:gd name="T80" fmla="*/ 251 w 267"/>
                <a:gd name="T81" fmla="*/ 397 h 526"/>
                <a:gd name="T82" fmla="*/ 257 w 267"/>
                <a:gd name="T83" fmla="*/ 412 h 526"/>
                <a:gd name="T84" fmla="*/ 260 w 267"/>
                <a:gd name="T85" fmla="*/ 426 h 526"/>
                <a:gd name="T86" fmla="*/ 264 w 267"/>
                <a:gd name="T87" fmla="*/ 440 h 526"/>
                <a:gd name="T88" fmla="*/ 266 w 267"/>
                <a:gd name="T89" fmla="*/ 452 h 526"/>
                <a:gd name="T90" fmla="*/ 267 w 267"/>
                <a:gd name="T91" fmla="*/ 463 h 526"/>
                <a:gd name="T92" fmla="*/ 267 w 267"/>
                <a:gd name="T93" fmla="*/ 474 h 526"/>
                <a:gd name="T94" fmla="*/ 265 w 267"/>
                <a:gd name="T95" fmla="*/ 483 h 526"/>
                <a:gd name="T96" fmla="*/ 262 w 267"/>
                <a:gd name="T97" fmla="*/ 489 h 526"/>
                <a:gd name="T98" fmla="*/ 260 w 267"/>
                <a:gd name="T99" fmla="*/ 490 h 526"/>
                <a:gd name="T100" fmla="*/ 257 w 267"/>
                <a:gd name="T101" fmla="*/ 495 h 526"/>
                <a:gd name="T102" fmla="*/ 255 w 267"/>
                <a:gd name="T103" fmla="*/ 500 h 526"/>
                <a:gd name="T104" fmla="*/ 251 w 267"/>
                <a:gd name="T105" fmla="*/ 507 h 526"/>
                <a:gd name="T106" fmla="*/ 248 w 267"/>
                <a:gd name="T107" fmla="*/ 514 h 526"/>
                <a:gd name="T108" fmla="*/ 246 w 267"/>
                <a:gd name="T109" fmla="*/ 521 h 526"/>
                <a:gd name="T110" fmla="*/ 242 w 267"/>
                <a:gd name="T111" fmla="*/ 524 h 526"/>
                <a:gd name="T112" fmla="*/ 240 w 267"/>
                <a:gd name="T113" fmla="*/ 526 h 5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7"/>
                <a:gd name="T172" fmla="*/ 0 h 526"/>
                <a:gd name="T173" fmla="*/ 267 w 267"/>
                <a:gd name="T174" fmla="*/ 526 h 5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7" h="526">
                  <a:moveTo>
                    <a:pt x="240" y="526"/>
                  </a:moveTo>
                  <a:lnTo>
                    <a:pt x="235" y="509"/>
                  </a:lnTo>
                  <a:lnTo>
                    <a:pt x="228" y="489"/>
                  </a:lnTo>
                  <a:lnTo>
                    <a:pt x="216" y="466"/>
                  </a:lnTo>
                  <a:lnTo>
                    <a:pt x="204" y="441"/>
                  </a:lnTo>
                  <a:lnTo>
                    <a:pt x="188" y="414"/>
                  </a:lnTo>
                  <a:lnTo>
                    <a:pt x="173" y="386"/>
                  </a:lnTo>
                  <a:lnTo>
                    <a:pt x="155" y="357"/>
                  </a:lnTo>
                  <a:lnTo>
                    <a:pt x="136" y="328"/>
                  </a:lnTo>
                  <a:lnTo>
                    <a:pt x="99" y="269"/>
                  </a:lnTo>
                  <a:lnTo>
                    <a:pt x="63" y="216"/>
                  </a:lnTo>
                  <a:lnTo>
                    <a:pt x="32" y="173"/>
                  </a:lnTo>
                  <a:lnTo>
                    <a:pt x="12" y="141"/>
                  </a:lnTo>
                  <a:lnTo>
                    <a:pt x="8" y="135"/>
                  </a:lnTo>
                  <a:lnTo>
                    <a:pt x="5" y="127"/>
                  </a:lnTo>
                  <a:lnTo>
                    <a:pt x="3" y="119"/>
                  </a:lnTo>
                  <a:lnTo>
                    <a:pt x="1" y="112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1" y="87"/>
                  </a:lnTo>
                  <a:lnTo>
                    <a:pt x="1" y="80"/>
                  </a:lnTo>
                  <a:lnTo>
                    <a:pt x="4" y="63"/>
                  </a:lnTo>
                  <a:lnTo>
                    <a:pt x="10" y="47"/>
                  </a:lnTo>
                  <a:lnTo>
                    <a:pt x="15" y="31"/>
                  </a:lnTo>
                  <a:lnTo>
                    <a:pt x="23" y="18"/>
                  </a:lnTo>
                  <a:lnTo>
                    <a:pt x="28" y="10"/>
                  </a:lnTo>
                  <a:lnTo>
                    <a:pt x="33" y="4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2"/>
                  </a:lnTo>
                  <a:lnTo>
                    <a:pt x="60" y="5"/>
                  </a:lnTo>
                  <a:lnTo>
                    <a:pt x="64" y="11"/>
                  </a:lnTo>
                  <a:lnTo>
                    <a:pt x="85" y="50"/>
                  </a:lnTo>
                  <a:lnTo>
                    <a:pt x="116" y="109"/>
                  </a:lnTo>
                  <a:lnTo>
                    <a:pt x="154" y="178"/>
                  </a:lnTo>
                  <a:lnTo>
                    <a:pt x="191" y="254"/>
                  </a:lnTo>
                  <a:lnTo>
                    <a:pt x="209" y="292"/>
                  </a:lnTo>
                  <a:lnTo>
                    <a:pt x="225" y="329"/>
                  </a:lnTo>
                  <a:lnTo>
                    <a:pt x="240" y="364"/>
                  </a:lnTo>
                  <a:lnTo>
                    <a:pt x="251" y="397"/>
                  </a:lnTo>
                  <a:lnTo>
                    <a:pt x="257" y="412"/>
                  </a:lnTo>
                  <a:lnTo>
                    <a:pt x="260" y="426"/>
                  </a:lnTo>
                  <a:lnTo>
                    <a:pt x="264" y="440"/>
                  </a:lnTo>
                  <a:lnTo>
                    <a:pt x="266" y="452"/>
                  </a:lnTo>
                  <a:lnTo>
                    <a:pt x="267" y="463"/>
                  </a:lnTo>
                  <a:lnTo>
                    <a:pt x="267" y="474"/>
                  </a:lnTo>
                  <a:lnTo>
                    <a:pt x="265" y="483"/>
                  </a:lnTo>
                  <a:lnTo>
                    <a:pt x="262" y="489"/>
                  </a:lnTo>
                  <a:lnTo>
                    <a:pt x="260" y="490"/>
                  </a:lnTo>
                  <a:lnTo>
                    <a:pt x="257" y="495"/>
                  </a:lnTo>
                  <a:lnTo>
                    <a:pt x="255" y="500"/>
                  </a:lnTo>
                  <a:lnTo>
                    <a:pt x="251" y="507"/>
                  </a:lnTo>
                  <a:lnTo>
                    <a:pt x="248" y="514"/>
                  </a:lnTo>
                  <a:lnTo>
                    <a:pt x="246" y="521"/>
                  </a:lnTo>
                  <a:lnTo>
                    <a:pt x="242" y="524"/>
                  </a:lnTo>
                  <a:lnTo>
                    <a:pt x="240" y="526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46" name="Freeform 92"/>
            <p:cNvSpPr>
              <a:spLocks/>
            </p:cNvSpPr>
            <p:nvPr/>
          </p:nvSpPr>
          <p:spPr bwMode="auto">
            <a:xfrm>
              <a:off x="3718" y="1885"/>
              <a:ext cx="66" cy="131"/>
            </a:xfrm>
            <a:custGeom>
              <a:avLst/>
              <a:gdLst>
                <a:gd name="T0" fmla="*/ 240 w 267"/>
                <a:gd name="T1" fmla="*/ 526 h 526"/>
                <a:gd name="T2" fmla="*/ 235 w 267"/>
                <a:gd name="T3" fmla="*/ 509 h 526"/>
                <a:gd name="T4" fmla="*/ 228 w 267"/>
                <a:gd name="T5" fmla="*/ 489 h 526"/>
                <a:gd name="T6" fmla="*/ 216 w 267"/>
                <a:gd name="T7" fmla="*/ 466 h 526"/>
                <a:gd name="T8" fmla="*/ 204 w 267"/>
                <a:gd name="T9" fmla="*/ 441 h 526"/>
                <a:gd name="T10" fmla="*/ 188 w 267"/>
                <a:gd name="T11" fmla="*/ 414 h 526"/>
                <a:gd name="T12" fmla="*/ 173 w 267"/>
                <a:gd name="T13" fmla="*/ 386 h 526"/>
                <a:gd name="T14" fmla="*/ 155 w 267"/>
                <a:gd name="T15" fmla="*/ 357 h 526"/>
                <a:gd name="T16" fmla="*/ 136 w 267"/>
                <a:gd name="T17" fmla="*/ 328 h 526"/>
                <a:gd name="T18" fmla="*/ 99 w 267"/>
                <a:gd name="T19" fmla="*/ 269 h 526"/>
                <a:gd name="T20" fmla="*/ 63 w 267"/>
                <a:gd name="T21" fmla="*/ 216 h 526"/>
                <a:gd name="T22" fmla="*/ 32 w 267"/>
                <a:gd name="T23" fmla="*/ 173 h 526"/>
                <a:gd name="T24" fmla="*/ 12 w 267"/>
                <a:gd name="T25" fmla="*/ 141 h 526"/>
                <a:gd name="T26" fmla="*/ 8 w 267"/>
                <a:gd name="T27" fmla="*/ 135 h 526"/>
                <a:gd name="T28" fmla="*/ 5 w 267"/>
                <a:gd name="T29" fmla="*/ 127 h 526"/>
                <a:gd name="T30" fmla="*/ 3 w 267"/>
                <a:gd name="T31" fmla="*/ 119 h 526"/>
                <a:gd name="T32" fmla="*/ 1 w 267"/>
                <a:gd name="T33" fmla="*/ 112 h 526"/>
                <a:gd name="T34" fmla="*/ 0 w 267"/>
                <a:gd name="T35" fmla="*/ 104 h 526"/>
                <a:gd name="T36" fmla="*/ 0 w 267"/>
                <a:gd name="T37" fmla="*/ 95 h 526"/>
                <a:gd name="T38" fmla="*/ 1 w 267"/>
                <a:gd name="T39" fmla="*/ 87 h 526"/>
                <a:gd name="T40" fmla="*/ 1 w 267"/>
                <a:gd name="T41" fmla="*/ 80 h 526"/>
                <a:gd name="T42" fmla="*/ 4 w 267"/>
                <a:gd name="T43" fmla="*/ 63 h 526"/>
                <a:gd name="T44" fmla="*/ 10 w 267"/>
                <a:gd name="T45" fmla="*/ 47 h 526"/>
                <a:gd name="T46" fmla="*/ 15 w 267"/>
                <a:gd name="T47" fmla="*/ 31 h 526"/>
                <a:gd name="T48" fmla="*/ 23 w 267"/>
                <a:gd name="T49" fmla="*/ 18 h 526"/>
                <a:gd name="T50" fmla="*/ 28 w 267"/>
                <a:gd name="T51" fmla="*/ 10 h 526"/>
                <a:gd name="T52" fmla="*/ 33 w 267"/>
                <a:gd name="T53" fmla="*/ 4 h 526"/>
                <a:gd name="T54" fmla="*/ 40 w 267"/>
                <a:gd name="T55" fmla="*/ 1 h 526"/>
                <a:gd name="T56" fmla="*/ 46 w 267"/>
                <a:gd name="T57" fmla="*/ 0 h 526"/>
                <a:gd name="T58" fmla="*/ 51 w 267"/>
                <a:gd name="T59" fmla="*/ 0 h 526"/>
                <a:gd name="T60" fmla="*/ 56 w 267"/>
                <a:gd name="T61" fmla="*/ 2 h 526"/>
                <a:gd name="T62" fmla="*/ 60 w 267"/>
                <a:gd name="T63" fmla="*/ 5 h 526"/>
                <a:gd name="T64" fmla="*/ 64 w 267"/>
                <a:gd name="T65" fmla="*/ 11 h 526"/>
                <a:gd name="T66" fmla="*/ 85 w 267"/>
                <a:gd name="T67" fmla="*/ 50 h 526"/>
                <a:gd name="T68" fmla="*/ 116 w 267"/>
                <a:gd name="T69" fmla="*/ 109 h 526"/>
                <a:gd name="T70" fmla="*/ 154 w 267"/>
                <a:gd name="T71" fmla="*/ 178 h 526"/>
                <a:gd name="T72" fmla="*/ 191 w 267"/>
                <a:gd name="T73" fmla="*/ 254 h 526"/>
                <a:gd name="T74" fmla="*/ 209 w 267"/>
                <a:gd name="T75" fmla="*/ 292 h 526"/>
                <a:gd name="T76" fmla="*/ 225 w 267"/>
                <a:gd name="T77" fmla="*/ 329 h 526"/>
                <a:gd name="T78" fmla="*/ 240 w 267"/>
                <a:gd name="T79" fmla="*/ 364 h 526"/>
                <a:gd name="T80" fmla="*/ 251 w 267"/>
                <a:gd name="T81" fmla="*/ 397 h 526"/>
                <a:gd name="T82" fmla="*/ 257 w 267"/>
                <a:gd name="T83" fmla="*/ 412 h 526"/>
                <a:gd name="T84" fmla="*/ 260 w 267"/>
                <a:gd name="T85" fmla="*/ 426 h 526"/>
                <a:gd name="T86" fmla="*/ 264 w 267"/>
                <a:gd name="T87" fmla="*/ 440 h 526"/>
                <a:gd name="T88" fmla="*/ 266 w 267"/>
                <a:gd name="T89" fmla="*/ 452 h 526"/>
                <a:gd name="T90" fmla="*/ 267 w 267"/>
                <a:gd name="T91" fmla="*/ 463 h 526"/>
                <a:gd name="T92" fmla="*/ 267 w 267"/>
                <a:gd name="T93" fmla="*/ 474 h 526"/>
                <a:gd name="T94" fmla="*/ 265 w 267"/>
                <a:gd name="T95" fmla="*/ 483 h 526"/>
                <a:gd name="T96" fmla="*/ 262 w 267"/>
                <a:gd name="T97" fmla="*/ 489 h 526"/>
                <a:gd name="T98" fmla="*/ 260 w 267"/>
                <a:gd name="T99" fmla="*/ 490 h 526"/>
                <a:gd name="T100" fmla="*/ 257 w 267"/>
                <a:gd name="T101" fmla="*/ 495 h 526"/>
                <a:gd name="T102" fmla="*/ 255 w 267"/>
                <a:gd name="T103" fmla="*/ 500 h 526"/>
                <a:gd name="T104" fmla="*/ 251 w 267"/>
                <a:gd name="T105" fmla="*/ 507 h 526"/>
                <a:gd name="T106" fmla="*/ 248 w 267"/>
                <a:gd name="T107" fmla="*/ 514 h 526"/>
                <a:gd name="T108" fmla="*/ 246 w 267"/>
                <a:gd name="T109" fmla="*/ 521 h 526"/>
                <a:gd name="T110" fmla="*/ 242 w 267"/>
                <a:gd name="T111" fmla="*/ 524 h 526"/>
                <a:gd name="T112" fmla="*/ 240 w 267"/>
                <a:gd name="T113" fmla="*/ 526 h 5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7"/>
                <a:gd name="T172" fmla="*/ 0 h 526"/>
                <a:gd name="T173" fmla="*/ 267 w 267"/>
                <a:gd name="T174" fmla="*/ 526 h 5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7" h="526">
                  <a:moveTo>
                    <a:pt x="240" y="526"/>
                  </a:moveTo>
                  <a:lnTo>
                    <a:pt x="235" y="509"/>
                  </a:lnTo>
                  <a:lnTo>
                    <a:pt x="228" y="489"/>
                  </a:lnTo>
                  <a:lnTo>
                    <a:pt x="216" y="466"/>
                  </a:lnTo>
                  <a:lnTo>
                    <a:pt x="204" y="441"/>
                  </a:lnTo>
                  <a:lnTo>
                    <a:pt x="188" y="414"/>
                  </a:lnTo>
                  <a:lnTo>
                    <a:pt x="173" y="386"/>
                  </a:lnTo>
                  <a:lnTo>
                    <a:pt x="155" y="357"/>
                  </a:lnTo>
                  <a:lnTo>
                    <a:pt x="136" y="328"/>
                  </a:lnTo>
                  <a:lnTo>
                    <a:pt x="99" y="269"/>
                  </a:lnTo>
                  <a:lnTo>
                    <a:pt x="63" y="216"/>
                  </a:lnTo>
                  <a:lnTo>
                    <a:pt x="32" y="173"/>
                  </a:lnTo>
                  <a:lnTo>
                    <a:pt x="12" y="141"/>
                  </a:lnTo>
                  <a:lnTo>
                    <a:pt x="8" y="135"/>
                  </a:lnTo>
                  <a:lnTo>
                    <a:pt x="5" y="127"/>
                  </a:lnTo>
                  <a:lnTo>
                    <a:pt x="3" y="119"/>
                  </a:lnTo>
                  <a:lnTo>
                    <a:pt x="1" y="112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1" y="87"/>
                  </a:lnTo>
                  <a:lnTo>
                    <a:pt x="1" y="80"/>
                  </a:lnTo>
                  <a:lnTo>
                    <a:pt x="4" y="63"/>
                  </a:lnTo>
                  <a:lnTo>
                    <a:pt x="10" y="47"/>
                  </a:lnTo>
                  <a:lnTo>
                    <a:pt x="15" y="31"/>
                  </a:lnTo>
                  <a:lnTo>
                    <a:pt x="23" y="18"/>
                  </a:lnTo>
                  <a:lnTo>
                    <a:pt x="28" y="10"/>
                  </a:lnTo>
                  <a:lnTo>
                    <a:pt x="33" y="4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2"/>
                  </a:lnTo>
                  <a:lnTo>
                    <a:pt x="60" y="5"/>
                  </a:lnTo>
                  <a:lnTo>
                    <a:pt x="64" y="11"/>
                  </a:lnTo>
                  <a:lnTo>
                    <a:pt x="85" y="50"/>
                  </a:lnTo>
                  <a:lnTo>
                    <a:pt x="116" y="109"/>
                  </a:lnTo>
                  <a:lnTo>
                    <a:pt x="154" y="178"/>
                  </a:lnTo>
                  <a:lnTo>
                    <a:pt x="191" y="254"/>
                  </a:lnTo>
                  <a:lnTo>
                    <a:pt x="209" y="292"/>
                  </a:lnTo>
                  <a:lnTo>
                    <a:pt x="225" y="329"/>
                  </a:lnTo>
                  <a:lnTo>
                    <a:pt x="240" y="364"/>
                  </a:lnTo>
                  <a:lnTo>
                    <a:pt x="251" y="397"/>
                  </a:lnTo>
                  <a:lnTo>
                    <a:pt x="257" y="412"/>
                  </a:lnTo>
                  <a:lnTo>
                    <a:pt x="260" y="426"/>
                  </a:lnTo>
                  <a:lnTo>
                    <a:pt x="264" y="440"/>
                  </a:lnTo>
                  <a:lnTo>
                    <a:pt x="266" y="452"/>
                  </a:lnTo>
                  <a:lnTo>
                    <a:pt x="267" y="463"/>
                  </a:lnTo>
                  <a:lnTo>
                    <a:pt x="267" y="474"/>
                  </a:lnTo>
                  <a:lnTo>
                    <a:pt x="265" y="483"/>
                  </a:lnTo>
                  <a:lnTo>
                    <a:pt x="262" y="489"/>
                  </a:lnTo>
                  <a:lnTo>
                    <a:pt x="260" y="490"/>
                  </a:lnTo>
                  <a:lnTo>
                    <a:pt x="257" y="495"/>
                  </a:lnTo>
                  <a:lnTo>
                    <a:pt x="255" y="500"/>
                  </a:lnTo>
                  <a:lnTo>
                    <a:pt x="251" y="507"/>
                  </a:lnTo>
                  <a:lnTo>
                    <a:pt x="248" y="514"/>
                  </a:lnTo>
                  <a:lnTo>
                    <a:pt x="246" y="521"/>
                  </a:lnTo>
                  <a:lnTo>
                    <a:pt x="242" y="524"/>
                  </a:lnTo>
                  <a:lnTo>
                    <a:pt x="240" y="526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47" name="Freeform 93"/>
            <p:cNvSpPr>
              <a:spLocks/>
            </p:cNvSpPr>
            <p:nvPr/>
          </p:nvSpPr>
          <p:spPr bwMode="auto">
            <a:xfrm>
              <a:off x="1634" y="2062"/>
              <a:ext cx="300" cy="1680"/>
            </a:xfrm>
            <a:custGeom>
              <a:avLst/>
              <a:gdLst>
                <a:gd name="T0" fmla="*/ 543 w 1198"/>
                <a:gd name="T1" fmla="*/ 6714 h 6722"/>
                <a:gd name="T2" fmla="*/ 241 w 1198"/>
                <a:gd name="T3" fmla="*/ 6713 h 6722"/>
                <a:gd name="T4" fmla="*/ 38 w 1198"/>
                <a:gd name="T5" fmla="*/ 6702 h 6722"/>
                <a:gd name="T6" fmla="*/ 10 w 1198"/>
                <a:gd name="T7" fmla="*/ 6645 h 6722"/>
                <a:gd name="T8" fmla="*/ 47 w 1198"/>
                <a:gd name="T9" fmla="*/ 6580 h 6722"/>
                <a:gd name="T10" fmla="*/ 104 w 1198"/>
                <a:gd name="T11" fmla="*/ 6522 h 6722"/>
                <a:gd name="T12" fmla="*/ 230 w 1198"/>
                <a:gd name="T13" fmla="*/ 6425 h 6722"/>
                <a:gd name="T14" fmla="*/ 357 w 1198"/>
                <a:gd name="T15" fmla="*/ 6331 h 6722"/>
                <a:gd name="T16" fmla="*/ 414 w 1198"/>
                <a:gd name="T17" fmla="*/ 6274 h 6722"/>
                <a:gd name="T18" fmla="*/ 445 w 1198"/>
                <a:gd name="T19" fmla="*/ 6015 h 6722"/>
                <a:gd name="T20" fmla="*/ 447 w 1198"/>
                <a:gd name="T21" fmla="*/ 5168 h 6722"/>
                <a:gd name="T22" fmla="*/ 451 w 1198"/>
                <a:gd name="T23" fmla="*/ 4323 h 6722"/>
                <a:gd name="T24" fmla="*/ 454 w 1198"/>
                <a:gd name="T25" fmla="*/ 3481 h 6722"/>
                <a:gd name="T26" fmla="*/ 450 w 1198"/>
                <a:gd name="T27" fmla="*/ 2820 h 6722"/>
                <a:gd name="T28" fmla="*/ 435 w 1198"/>
                <a:gd name="T29" fmla="*/ 2696 h 6722"/>
                <a:gd name="T30" fmla="*/ 414 w 1198"/>
                <a:gd name="T31" fmla="*/ 2578 h 6722"/>
                <a:gd name="T32" fmla="*/ 377 w 1198"/>
                <a:gd name="T33" fmla="*/ 2462 h 6722"/>
                <a:gd name="T34" fmla="*/ 320 w 1198"/>
                <a:gd name="T35" fmla="*/ 2312 h 6722"/>
                <a:gd name="T36" fmla="*/ 265 w 1198"/>
                <a:gd name="T37" fmla="*/ 2169 h 6722"/>
                <a:gd name="T38" fmla="*/ 221 w 1198"/>
                <a:gd name="T39" fmla="*/ 2017 h 6722"/>
                <a:gd name="T40" fmla="*/ 186 w 1198"/>
                <a:gd name="T41" fmla="*/ 1859 h 6722"/>
                <a:gd name="T42" fmla="*/ 156 w 1198"/>
                <a:gd name="T43" fmla="*/ 1660 h 6722"/>
                <a:gd name="T44" fmla="*/ 136 w 1198"/>
                <a:gd name="T45" fmla="*/ 1349 h 6722"/>
                <a:gd name="T46" fmla="*/ 147 w 1198"/>
                <a:gd name="T47" fmla="*/ 1101 h 6722"/>
                <a:gd name="T48" fmla="*/ 166 w 1198"/>
                <a:gd name="T49" fmla="*/ 956 h 6722"/>
                <a:gd name="T50" fmla="*/ 194 w 1198"/>
                <a:gd name="T51" fmla="*/ 796 h 6722"/>
                <a:gd name="T52" fmla="*/ 258 w 1198"/>
                <a:gd name="T53" fmla="*/ 583 h 6722"/>
                <a:gd name="T54" fmla="*/ 328 w 1198"/>
                <a:gd name="T55" fmla="*/ 369 h 6722"/>
                <a:gd name="T56" fmla="*/ 401 w 1198"/>
                <a:gd name="T57" fmla="*/ 159 h 6722"/>
                <a:gd name="T58" fmla="*/ 461 w 1198"/>
                <a:gd name="T59" fmla="*/ 4 h 6722"/>
                <a:gd name="T60" fmla="*/ 499 w 1198"/>
                <a:gd name="T61" fmla="*/ 2 h 6722"/>
                <a:gd name="T62" fmla="*/ 527 w 1198"/>
                <a:gd name="T63" fmla="*/ 146 h 6722"/>
                <a:gd name="T64" fmla="*/ 554 w 1198"/>
                <a:gd name="T65" fmla="*/ 346 h 6722"/>
                <a:gd name="T66" fmla="*/ 588 w 1198"/>
                <a:gd name="T67" fmla="*/ 547 h 6722"/>
                <a:gd name="T68" fmla="*/ 628 w 1198"/>
                <a:gd name="T69" fmla="*/ 746 h 6722"/>
                <a:gd name="T70" fmla="*/ 664 w 1198"/>
                <a:gd name="T71" fmla="*/ 1062 h 6722"/>
                <a:gd name="T72" fmla="*/ 689 w 1198"/>
                <a:gd name="T73" fmla="*/ 1413 h 6722"/>
                <a:gd name="T74" fmla="*/ 690 w 1198"/>
                <a:gd name="T75" fmla="*/ 1719 h 6722"/>
                <a:gd name="T76" fmla="*/ 678 w 1198"/>
                <a:gd name="T77" fmla="*/ 1895 h 6722"/>
                <a:gd name="T78" fmla="*/ 652 w 1198"/>
                <a:gd name="T79" fmla="*/ 2071 h 6722"/>
                <a:gd name="T80" fmla="*/ 612 w 1198"/>
                <a:gd name="T81" fmla="*/ 2249 h 6722"/>
                <a:gd name="T82" fmla="*/ 566 w 1198"/>
                <a:gd name="T83" fmla="*/ 2402 h 6722"/>
                <a:gd name="T84" fmla="*/ 530 w 1198"/>
                <a:gd name="T85" fmla="*/ 2502 h 6722"/>
                <a:gd name="T86" fmla="*/ 516 w 1198"/>
                <a:gd name="T87" fmla="*/ 2770 h 6722"/>
                <a:gd name="T88" fmla="*/ 496 w 1198"/>
                <a:gd name="T89" fmla="*/ 3693 h 6722"/>
                <a:gd name="T90" fmla="*/ 492 w 1198"/>
                <a:gd name="T91" fmla="*/ 4617 h 6722"/>
                <a:gd name="T92" fmla="*/ 503 w 1198"/>
                <a:gd name="T93" fmla="*/ 5543 h 6722"/>
                <a:gd name="T94" fmla="*/ 523 w 1198"/>
                <a:gd name="T95" fmla="*/ 6242 h 6722"/>
                <a:gd name="T96" fmla="*/ 550 w 1198"/>
                <a:gd name="T97" fmla="*/ 6268 h 6722"/>
                <a:gd name="T98" fmla="*/ 693 w 1198"/>
                <a:gd name="T99" fmla="*/ 6342 h 6722"/>
                <a:gd name="T100" fmla="*/ 850 w 1198"/>
                <a:gd name="T101" fmla="*/ 6399 h 6722"/>
                <a:gd name="T102" fmla="*/ 1042 w 1198"/>
                <a:gd name="T103" fmla="*/ 6487 h 6722"/>
                <a:gd name="T104" fmla="*/ 1134 w 1198"/>
                <a:gd name="T105" fmla="*/ 6544 h 6722"/>
                <a:gd name="T106" fmla="*/ 1190 w 1198"/>
                <a:gd name="T107" fmla="*/ 6603 h 6722"/>
                <a:gd name="T108" fmla="*/ 1190 w 1198"/>
                <a:gd name="T109" fmla="*/ 6658 h 6722"/>
                <a:gd name="T110" fmla="*/ 1084 w 1198"/>
                <a:gd name="T111" fmla="*/ 6698 h 6722"/>
                <a:gd name="T112" fmla="*/ 848 w 1198"/>
                <a:gd name="T113" fmla="*/ 6711 h 67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8"/>
                <a:gd name="T172" fmla="*/ 0 h 6722"/>
                <a:gd name="T173" fmla="*/ 1198 w 1198"/>
                <a:gd name="T174" fmla="*/ 6722 h 67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8" h="6722">
                  <a:moveTo>
                    <a:pt x="671" y="6722"/>
                  </a:moveTo>
                  <a:lnTo>
                    <a:pt x="629" y="6718"/>
                  </a:lnTo>
                  <a:lnTo>
                    <a:pt x="586" y="6715"/>
                  </a:lnTo>
                  <a:lnTo>
                    <a:pt x="543" y="6714"/>
                  </a:lnTo>
                  <a:lnTo>
                    <a:pt x="500" y="6713"/>
                  </a:lnTo>
                  <a:lnTo>
                    <a:pt x="413" y="6711"/>
                  </a:lnTo>
                  <a:lnTo>
                    <a:pt x="327" y="6713"/>
                  </a:lnTo>
                  <a:lnTo>
                    <a:pt x="241" y="6713"/>
                  </a:lnTo>
                  <a:lnTo>
                    <a:pt x="158" y="6711"/>
                  </a:lnTo>
                  <a:lnTo>
                    <a:pt x="117" y="6709"/>
                  </a:lnTo>
                  <a:lnTo>
                    <a:pt x="78" y="6707"/>
                  </a:lnTo>
                  <a:lnTo>
                    <a:pt x="38" y="6702"/>
                  </a:lnTo>
                  <a:lnTo>
                    <a:pt x="0" y="6698"/>
                  </a:lnTo>
                  <a:lnTo>
                    <a:pt x="1" y="6680"/>
                  </a:lnTo>
                  <a:lnTo>
                    <a:pt x="6" y="6662"/>
                  </a:lnTo>
                  <a:lnTo>
                    <a:pt x="10" y="6645"/>
                  </a:lnTo>
                  <a:lnTo>
                    <a:pt x="18" y="6628"/>
                  </a:lnTo>
                  <a:lnTo>
                    <a:pt x="26" y="6612"/>
                  </a:lnTo>
                  <a:lnTo>
                    <a:pt x="36" y="6596"/>
                  </a:lnTo>
                  <a:lnTo>
                    <a:pt x="47" y="6580"/>
                  </a:lnTo>
                  <a:lnTo>
                    <a:pt x="61" y="6566"/>
                  </a:lnTo>
                  <a:lnTo>
                    <a:pt x="74" y="6551"/>
                  </a:lnTo>
                  <a:lnTo>
                    <a:pt x="89" y="6536"/>
                  </a:lnTo>
                  <a:lnTo>
                    <a:pt x="104" y="6522"/>
                  </a:lnTo>
                  <a:lnTo>
                    <a:pt x="121" y="6507"/>
                  </a:lnTo>
                  <a:lnTo>
                    <a:pt x="156" y="6480"/>
                  </a:lnTo>
                  <a:lnTo>
                    <a:pt x="193" y="6452"/>
                  </a:lnTo>
                  <a:lnTo>
                    <a:pt x="230" y="6425"/>
                  </a:lnTo>
                  <a:lnTo>
                    <a:pt x="268" y="6399"/>
                  </a:lnTo>
                  <a:lnTo>
                    <a:pt x="305" y="6372"/>
                  </a:lnTo>
                  <a:lnTo>
                    <a:pt x="340" y="6344"/>
                  </a:lnTo>
                  <a:lnTo>
                    <a:pt x="357" y="6331"/>
                  </a:lnTo>
                  <a:lnTo>
                    <a:pt x="373" y="6316"/>
                  </a:lnTo>
                  <a:lnTo>
                    <a:pt x="387" y="6303"/>
                  </a:lnTo>
                  <a:lnTo>
                    <a:pt x="401" y="6288"/>
                  </a:lnTo>
                  <a:lnTo>
                    <a:pt x="414" y="6274"/>
                  </a:lnTo>
                  <a:lnTo>
                    <a:pt x="426" y="6258"/>
                  </a:lnTo>
                  <a:lnTo>
                    <a:pt x="436" y="6243"/>
                  </a:lnTo>
                  <a:lnTo>
                    <a:pt x="445" y="6228"/>
                  </a:lnTo>
                  <a:lnTo>
                    <a:pt x="445" y="6015"/>
                  </a:lnTo>
                  <a:lnTo>
                    <a:pt x="445" y="5803"/>
                  </a:lnTo>
                  <a:lnTo>
                    <a:pt x="446" y="5591"/>
                  </a:lnTo>
                  <a:lnTo>
                    <a:pt x="447" y="5380"/>
                  </a:lnTo>
                  <a:lnTo>
                    <a:pt x="447" y="5168"/>
                  </a:lnTo>
                  <a:lnTo>
                    <a:pt x="448" y="4957"/>
                  </a:lnTo>
                  <a:lnTo>
                    <a:pt x="449" y="4745"/>
                  </a:lnTo>
                  <a:lnTo>
                    <a:pt x="450" y="4534"/>
                  </a:lnTo>
                  <a:lnTo>
                    <a:pt x="451" y="4323"/>
                  </a:lnTo>
                  <a:lnTo>
                    <a:pt x="451" y="4112"/>
                  </a:lnTo>
                  <a:lnTo>
                    <a:pt x="452" y="3902"/>
                  </a:lnTo>
                  <a:lnTo>
                    <a:pt x="454" y="3691"/>
                  </a:lnTo>
                  <a:lnTo>
                    <a:pt x="454" y="3481"/>
                  </a:lnTo>
                  <a:lnTo>
                    <a:pt x="454" y="3271"/>
                  </a:lnTo>
                  <a:lnTo>
                    <a:pt x="454" y="3061"/>
                  </a:lnTo>
                  <a:lnTo>
                    <a:pt x="454" y="2851"/>
                  </a:lnTo>
                  <a:lnTo>
                    <a:pt x="450" y="2820"/>
                  </a:lnTo>
                  <a:lnTo>
                    <a:pt x="447" y="2788"/>
                  </a:lnTo>
                  <a:lnTo>
                    <a:pt x="443" y="2758"/>
                  </a:lnTo>
                  <a:lnTo>
                    <a:pt x="439" y="2727"/>
                  </a:lnTo>
                  <a:lnTo>
                    <a:pt x="435" y="2696"/>
                  </a:lnTo>
                  <a:lnTo>
                    <a:pt x="430" y="2666"/>
                  </a:lnTo>
                  <a:lnTo>
                    <a:pt x="424" y="2635"/>
                  </a:lnTo>
                  <a:lnTo>
                    <a:pt x="419" y="2603"/>
                  </a:lnTo>
                  <a:lnTo>
                    <a:pt x="414" y="2578"/>
                  </a:lnTo>
                  <a:lnTo>
                    <a:pt x="406" y="2553"/>
                  </a:lnTo>
                  <a:lnTo>
                    <a:pt x="399" y="2525"/>
                  </a:lnTo>
                  <a:lnTo>
                    <a:pt x="388" y="2494"/>
                  </a:lnTo>
                  <a:lnTo>
                    <a:pt x="377" y="2462"/>
                  </a:lnTo>
                  <a:lnTo>
                    <a:pt x="365" y="2427"/>
                  </a:lnTo>
                  <a:lnTo>
                    <a:pt x="351" y="2389"/>
                  </a:lnTo>
                  <a:lnTo>
                    <a:pt x="336" y="2347"/>
                  </a:lnTo>
                  <a:lnTo>
                    <a:pt x="320" y="2312"/>
                  </a:lnTo>
                  <a:lnTo>
                    <a:pt x="305" y="2278"/>
                  </a:lnTo>
                  <a:lnTo>
                    <a:pt x="292" y="2242"/>
                  </a:lnTo>
                  <a:lnTo>
                    <a:pt x="278" y="2206"/>
                  </a:lnTo>
                  <a:lnTo>
                    <a:pt x="265" y="2169"/>
                  </a:lnTo>
                  <a:lnTo>
                    <a:pt x="254" y="2132"/>
                  </a:lnTo>
                  <a:lnTo>
                    <a:pt x="241" y="2093"/>
                  </a:lnTo>
                  <a:lnTo>
                    <a:pt x="231" y="2055"/>
                  </a:lnTo>
                  <a:lnTo>
                    <a:pt x="221" y="2017"/>
                  </a:lnTo>
                  <a:lnTo>
                    <a:pt x="211" y="1978"/>
                  </a:lnTo>
                  <a:lnTo>
                    <a:pt x="202" y="1939"/>
                  </a:lnTo>
                  <a:lnTo>
                    <a:pt x="194" y="1899"/>
                  </a:lnTo>
                  <a:lnTo>
                    <a:pt x="186" y="1859"/>
                  </a:lnTo>
                  <a:lnTo>
                    <a:pt x="179" y="1820"/>
                  </a:lnTo>
                  <a:lnTo>
                    <a:pt x="172" y="1779"/>
                  </a:lnTo>
                  <a:lnTo>
                    <a:pt x="166" y="1740"/>
                  </a:lnTo>
                  <a:lnTo>
                    <a:pt x="156" y="1660"/>
                  </a:lnTo>
                  <a:lnTo>
                    <a:pt x="148" y="1580"/>
                  </a:lnTo>
                  <a:lnTo>
                    <a:pt x="142" y="1502"/>
                  </a:lnTo>
                  <a:lnTo>
                    <a:pt x="138" y="1426"/>
                  </a:lnTo>
                  <a:lnTo>
                    <a:pt x="136" y="1349"/>
                  </a:lnTo>
                  <a:lnTo>
                    <a:pt x="136" y="1276"/>
                  </a:lnTo>
                  <a:lnTo>
                    <a:pt x="138" y="1206"/>
                  </a:lnTo>
                  <a:lnTo>
                    <a:pt x="143" y="1137"/>
                  </a:lnTo>
                  <a:lnTo>
                    <a:pt x="147" y="1101"/>
                  </a:lnTo>
                  <a:lnTo>
                    <a:pt x="153" y="1065"/>
                  </a:lnTo>
                  <a:lnTo>
                    <a:pt x="157" y="1028"/>
                  </a:lnTo>
                  <a:lnTo>
                    <a:pt x="162" y="992"/>
                  </a:lnTo>
                  <a:lnTo>
                    <a:pt x="166" y="956"/>
                  </a:lnTo>
                  <a:lnTo>
                    <a:pt x="171" y="919"/>
                  </a:lnTo>
                  <a:lnTo>
                    <a:pt x="175" y="883"/>
                  </a:lnTo>
                  <a:lnTo>
                    <a:pt x="180" y="849"/>
                  </a:lnTo>
                  <a:lnTo>
                    <a:pt x="194" y="796"/>
                  </a:lnTo>
                  <a:lnTo>
                    <a:pt x="210" y="743"/>
                  </a:lnTo>
                  <a:lnTo>
                    <a:pt x="226" y="689"/>
                  </a:lnTo>
                  <a:lnTo>
                    <a:pt x="241" y="636"/>
                  </a:lnTo>
                  <a:lnTo>
                    <a:pt x="258" y="583"/>
                  </a:lnTo>
                  <a:lnTo>
                    <a:pt x="275" y="530"/>
                  </a:lnTo>
                  <a:lnTo>
                    <a:pt x="292" y="476"/>
                  </a:lnTo>
                  <a:lnTo>
                    <a:pt x="310" y="422"/>
                  </a:lnTo>
                  <a:lnTo>
                    <a:pt x="328" y="369"/>
                  </a:lnTo>
                  <a:lnTo>
                    <a:pt x="346" y="317"/>
                  </a:lnTo>
                  <a:lnTo>
                    <a:pt x="364" y="264"/>
                  </a:lnTo>
                  <a:lnTo>
                    <a:pt x="383" y="211"/>
                  </a:lnTo>
                  <a:lnTo>
                    <a:pt x="401" y="159"/>
                  </a:lnTo>
                  <a:lnTo>
                    <a:pt x="419" y="108"/>
                  </a:lnTo>
                  <a:lnTo>
                    <a:pt x="437" y="56"/>
                  </a:lnTo>
                  <a:lnTo>
                    <a:pt x="455" y="6"/>
                  </a:lnTo>
                  <a:lnTo>
                    <a:pt x="461" y="4"/>
                  </a:lnTo>
                  <a:lnTo>
                    <a:pt x="469" y="3"/>
                  </a:lnTo>
                  <a:lnTo>
                    <a:pt x="476" y="2"/>
                  </a:lnTo>
                  <a:lnTo>
                    <a:pt x="484" y="2"/>
                  </a:lnTo>
                  <a:lnTo>
                    <a:pt x="499" y="2"/>
                  </a:lnTo>
                  <a:lnTo>
                    <a:pt x="513" y="0"/>
                  </a:lnTo>
                  <a:lnTo>
                    <a:pt x="516" y="48"/>
                  </a:lnTo>
                  <a:lnTo>
                    <a:pt x="521" y="98"/>
                  </a:lnTo>
                  <a:lnTo>
                    <a:pt x="527" y="146"/>
                  </a:lnTo>
                  <a:lnTo>
                    <a:pt x="532" y="195"/>
                  </a:lnTo>
                  <a:lnTo>
                    <a:pt x="539" y="246"/>
                  </a:lnTo>
                  <a:lnTo>
                    <a:pt x="547" y="295"/>
                  </a:lnTo>
                  <a:lnTo>
                    <a:pt x="554" y="346"/>
                  </a:lnTo>
                  <a:lnTo>
                    <a:pt x="562" y="395"/>
                  </a:lnTo>
                  <a:lnTo>
                    <a:pt x="570" y="446"/>
                  </a:lnTo>
                  <a:lnTo>
                    <a:pt x="579" y="496"/>
                  </a:lnTo>
                  <a:lnTo>
                    <a:pt x="588" y="547"/>
                  </a:lnTo>
                  <a:lnTo>
                    <a:pt x="598" y="597"/>
                  </a:lnTo>
                  <a:lnTo>
                    <a:pt x="609" y="647"/>
                  </a:lnTo>
                  <a:lnTo>
                    <a:pt x="617" y="697"/>
                  </a:lnTo>
                  <a:lnTo>
                    <a:pt x="628" y="746"/>
                  </a:lnTo>
                  <a:lnTo>
                    <a:pt x="639" y="797"/>
                  </a:lnTo>
                  <a:lnTo>
                    <a:pt x="647" y="886"/>
                  </a:lnTo>
                  <a:lnTo>
                    <a:pt x="656" y="974"/>
                  </a:lnTo>
                  <a:lnTo>
                    <a:pt x="664" y="1062"/>
                  </a:lnTo>
                  <a:lnTo>
                    <a:pt x="671" y="1151"/>
                  </a:lnTo>
                  <a:lnTo>
                    <a:pt x="678" y="1238"/>
                  </a:lnTo>
                  <a:lnTo>
                    <a:pt x="685" y="1326"/>
                  </a:lnTo>
                  <a:lnTo>
                    <a:pt x="689" y="1413"/>
                  </a:lnTo>
                  <a:lnTo>
                    <a:pt x="693" y="1500"/>
                  </a:lnTo>
                  <a:lnTo>
                    <a:pt x="694" y="1587"/>
                  </a:lnTo>
                  <a:lnTo>
                    <a:pt x="693" y="1675"/>
                  </a:lnTo>
                  <a:lnTo>
                    <a:pt x="690" y="1719"/>
                  </a:lnTo>
                  <a:lnTo>
                    <a:pt x="688" y="1762"/>
                  </a:lnTo>
                  <a:lnTo>
                    <a:pt x="686" y="1806"/>
                  </a:lnTo>
                  <a:lnTo>
                    <a:pt x="683" y="1850"/>
                  </a:lnTo>
                  <a:lnTo>
                    <a:pt x="678" y="1895"/>
                  </a:lnTo>
                  <a:lnTo>
                    <a:pt x="672" y="1939"/>
                  </a:lnTo>
                  <a:lnTo>
                    <a:pt x="667" y="1982"/>
                  </a:lnTo>
                  <a:lnTo>
                    <a:pt x="660" y="2027"/>
                  </a:lnTo>
                  <a:lnTo>
                    <a:pt x="652" y="2071"/>
                  </a:lnTo>
                  <a:lnTo>
                    <a:pt x="644" y="2116"/>
                  </a:lnTo>
                  <a:lnTo>
                    <a:pt x="634" y="2160"/>
                  </a:lnTo>
                  <a:lnTo>
                    <a:pt x="624" y="2205"/>
                  </a:lnTo>
                  <a:lnTo>
                    <a:pt x="612" y="2249"/>
                  </a:lnTo>
                  <a:lnTo>
                    <a:pt x="602" y="2289"/>
                  </a:lnTo>
                  <a:lnTo>
                    <a:pt x="592" y="2324"/>
                  </a:lnTo>
                  <a:lnTo>
                    <a:pt x="582" y="2354"/>
                  </a:lnTo>
                  <a:lnTo>
                    <a:pt x="566" y="2402"/>
                  </a:lnTo>
                  <a:lnTo>
                    <a:pt x="551" y="2438"/>
                  </a:lnTo>
                  <a:lnTo>
                    <a:pt x="541" y="2467"/>
                  </a:lnTo>
                  <a:lnTo>
                    <a:pt x="532" y="2491"/>
                  </a:lnTo>
                  <a:lnTo>
                    <a:pt x="530" y="2502"/>
                  </a:lnTo>
                  <a:lnTo>
                    <a:pt x="528" y="2514"/>
                  </a:lnTo>
                  <a:lnTo>
                    <a:pt x="525" y="2527"/>
                  </a:lnTo>
                  <a:lnTo>
                    <a:pt x="525" y="2540"/>
                  </a:lnTo>
                  <a:lnTo>
                    <a:pt x="516" y="2770"/>
                  </a:lnTo>
                  <a:lnTo>
                    <a:pt x="510" y="3000"/>
                  </a:lnTo>
                  <a:lnTo>
                    <a:pt x="504" y="3232"/>
                  </a:lnTo>
                  <a:lnTo>
                    <a:pt x="500" y="3462"/>
                  </a:lnTo>
                  <a:lnTo>
                    <a:pt x="496" y="3693"/>
                  </a:lnTo>
                  <a:lnTo>
                    <a:pt x="493" y="3923"/>
                  </a:lnTo>
                  <a:lnTo>
                    <a:pt x="492" y="4154"/>
                  </a:lnTo>
                  <a:lnTo>
                    <a:pt x="492" y="4386"/>
                  </a:lnTo>
                  <a:lnTo>
                    <a:pt x="492" y="4617"/>
                  </a:lnTo>
                  <a:lnTo>
                    <a:pt x="493" y="4848"/>
                  </a:lnTo>
                  <a:lnTo>
                    <a:pt x="496" y="5079"/>
                  </a:lnTo>
                  <a:lnTo>
                    <a:pt x="500" y="5311"/>
                  </a:lnTo>
                  <a:lnTo>
                    <a:pt x="503" y="5543"/>
                  </a:lnTo>
                  <a:lnTo>
                    <a:pt x="509" y="5774"/>
                  </a:lnTo>
                  <a:lnTo>
                    <a:pt x="515" y="6007"/>
                  </a:lnTo>
                  <a:lnTo>
                    <a:pt x="522" y="6239"/>
                  </a:lnTo>
                  <a:lnTo>
                    <a:pt x="523" y="6242"/>
                  </a:lnTo>
                  <a:lnTo>
                    <a:pt x="525" y="6247"/>
                  </a:lnTo>
                  <a:lnTo>
                    <a:pt x="530" y="6252"/>
                  </a:lnTo>
                  <a:lnTo>
                    <a:pt x="536" y="6257"/>
                  </a:lnTo>
                  <a:lnTo>
                    <a:pt x="550" y="6268"/>
                  </a:lnTo>
                  <a:lnTo>
                    <a:pt x="570" y="6280"/>
                  </a:lnTo>
                  <a:lnTo>
                    <a:pt x="621" y="6307"/>
                  </a:lnTo>
                  <a:lnTo>
                    <a:pt x="681" y="6338"/>
                  </a:lnTo>
                  <a:lnTo>
                    <a:pt x="693" y="6342"/>
                  </a:lnTo>
                  <a:lnTo>
                    <a:pt x="719" y="6350"/>
                  </a:lnTo>
                  <a:lnTo>
                    <a:pt x="754" y="6363"/>
                  </a:lnTo>
                  <a:lnTo>
                    <a:pt x="798" y="6379"/>
                  </a:lnTo>
                  <a:lnTo>
                    <a:pt x="850" y="6399"/>
                  </a:lnTo>
                  <a:lnTo>
                    <a:pt x="904" y="6422"/>
                  </a:lnTo>
                  <a:lnTo>
                    <a:pt x="960" y="6447"/>
                  </a:lnTo>
                  <a:lnTo>
                    <a:pt x="1015" y="6472"/>
                  </a:lnTo>
                  <a:lnTo>
                    <a:pt x="1042" y="6487"/>
                  </a:lnTo>
                  <a:lnTo>
                    <a:pt x="1068" y="6500"/>
                  </a:lnTo>
                  <a:lnTo>
                    <a:pt x="1091" y="6515"/>
                  </a:lnTo>
                  <a:lnTo>
                    <a:pt x="1114" y="6530"/>
                  </a:lnTo>
                  <a:lnTo>
                    <a:pt x="1134" y="6544"/>
                  </a:lnTo>
                  <a:lnTo>
                    <a:pt x="1152" y="6559"/>
                  </a:lnTo>
                  <a:lnTo>
                    <a:pt x="1168" y="6573"/>
                  </a:lnTo>
                  <a:lnTo>
                    <a:pt x="1180" y="6588"/>
                  </a:lnTo>
                  <a:lnTo>
                    <a:pt x="1190" y="6603"/>
                  </a:lnTo>
                  <a:lnTo>
                    <a:pt x="1196" y="6616"/>
                  </a:lnTo>
                  <a:lnTo>
                    <a:pt x="1198" y="6631"/>
                  </a:lnTo>
                  <a:lnTo>
                    <a:pt x="1197" y="6644"/>
                  </a:lnTo>
                  <a:lnTo>
                    <a:pt x="1190" y="6658"/>
                  </a:lnTo>
                  <a:lnTo>
                    <a:pt x="1180" y="6671"/>
                  </a:lnTo>
                  <a:lnTo>
                    <a:pt x="1164" y="6683"/>
                  </a:lnTo>
                  <a:lnTo>
                    <a:pt x="1144" y="6695"/>
                  </a:lnTo>
                  <a:lnTo>
                    <a:pt x="1084" y="6698"/>
                  </a:lnTo>
                  <a:lnTo>
                    <a:pt x="1025" y="6701"/>
                  </a:lnTo>
                  <a:lnTo>
                    <a:pt x="965" y="6705"/>
                  </a:lnTo>
                  <a:lnTo>
                    <a:pt x="907" y="6708"/>
                  </a:lnTo>
                  <a:lnTo>
                    <a:pt x="848" y="6711"/>
                  </a:lnTo>
                  <a:lnTo>
                    <a:pt x="789" y="6715"/>
                  </a:lnTo>
                  <a:lnTo>
                    <a:pt x="730" y="6718"/>
                  </a:lnTo>
                  <a:lnTo>
                    <a:pt x="671" y="6722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48" name="Freeform 94"/>
            <p:cNvSpPr>
              <a:spLocks/>
            </p:cNvSpPr>
            <p:nvPr/>
          </p:nvSpPr>
          <p:spPr bwMode="auto">
            <a:xfrm>
              <a:off x="1634" y="2062"/>
              <a:ext cx="300" cy="1680"/>
            </a:xfrm>
            <a:custGeom>
              <a:avLst/>
              <a:gdLst>
                <a:gd name="T0" fmla="*/ 543 w 1198"/>
                <a:gd name="T1" fmla="*/ 6714 h 6722"/>
                <a:gd name="T2" fmla="*/ 241 w 1198"/>
                <a:gd name="T3" fmla="*/ 6713 h 6722"/>
                <a:gd name="T4" fmla="*/ 38 w 1198"/>
                <a:gd name="T5" fmla="*/ 6702 h 6722"/>
                <a:gd name="T6" fmla="*/ 10 w 1198"/>
                <a:gd name="T7" fmla="*/ 6645 h 6722"/>
                <a:gd name="T8" fmla="*/ 47 w 1198"/>
                <a:gd name="T9" fmla="*/ 6580 h 6722"/>
                <a:gd name="T10" fmla="*/ 104 w 1198"/>
                <a:gd name="T11" fmla="*/ 6522 h 6722"/>
                <a:gd name="T12" fmla="*/ 230 w 1198"/>
                <a:gd name="T13" fmla="*/ 6425 h 6722"/>
                <a:gd name="T14" fmla="*/ 357 w 1198"/>
                <a:gd name="T15" fmla="*/ 6331 h 6722"/>
                <a:gd name="T16" fmla="*/ 414 w 1198"/>
                <a:gd name="T17" fmla="*/ 6274 h 6722"/>
                <a:gd name="T18" fmla="*/ 445 w 1198"/>
                <a:gd name="T19" fmla="*/ 6015 h 6722"/>
                <a:gd name="T20" fmla="*/ 447 w 1198"/>
                <a:gd name="T21" fmla="*/ 5168 h 6722"/>
                <a:gd name="T22" fmla="*/ 451 w 1198"/>
                <a:gd name="T23" fmla="*/ 4323 h 6722"/>
                <a:gd name="T24" fmla="*/ 454 w 1198"/>
                <a:gd name="T25" fmla="*/ 3481 h 6722"/>
                <a:gd name="T26" fmla="*/ 450 w 1198"/>
                <a:gd name="T27" fmla="*/ 2820 h 6722"/>
                <a:gd name="T28" fmla="*/ 435 w 1198"/>
                <a:gd name="T29" fmla="*/ 2696 h 6722"/>
                <a:gd name="T30" fmla="*/ 414 w 1198"/>
                <a:gd name="T31" fmla="*/ 2578 h 6722"/>
                <a:gd name="T32" fmla="*/ 377 w 1198"/>
                <a:gd name="T33" fmla="*/ 2462 h 6722"/>
                <a:gd name="T34" fmla="*/ 320 w 1198"/>
                <a:gd name="T35" fmla="*/ 2312 h 6722"/>
                <a:gd name="T36" fmla="*/ 265 w 1198"/>
                <a:gd name="T37" fmla="*/ 2169 h 6722"/>
                <a:gd name="T38" fmla="*/ 221 w 1198"/>
                <a:gd name="T39" fmla="*/ 2017 h 6722"/>
                <a:gd name="T40" fmla="*/ 186 w 1198"/>
                <a:gd name="T41" fmla="*/ 1859 h 6722"/>
                <a:gd name="T42" fmla="*/ 156 w 1198"/>
                <a:gd name="T43" fmla="*/ 1660 h 6722"/>
                <a:gd name="T44" fmla="*/ 136 w 1198"/>
                <a:gd name="T45" fmla="*/ 1349 h 6722"/>
                <a:gd name="T46" fmla="*/ 147 w 1198"/>
                <a:gd name="T47" fmla="*/ 1101 h 6722"/>
                <a:gd name="T48" fmla="*/ 166 w 1198"/>
                <a:gd name="T49" fmla="*/ 956 h 6722"/>
                <a:gd name="T50" fmla="*/ 194 w 1198"/>
                <a:gd name="T51" fmla="*/ 796 h 6722"/>
                <a:gd name="T52" fmla="*/ 258 w 1198"/>
                <a:gd name="T53" fmla="*/ 583 h 6722"/>
                <a:gd name="T54" fmla="*/ 328 w 1198"/>
                <a:gd name="T55" fmla="*/ 369 h 6722"/>
                <a:gd name="T56" fmla="*/ 401 w 1198"/>
                <a:gd name="T57" fmla="*/ 159 h 6722"/>
                <a:gd name="T58" fmla="*/ 461 w 1198"/>
                <a:gd name="T59" fmla="*/ 4 h 6722"/>
                <a:gd name="T60" fmla="*/ 499 w 1198"/>
                <a:gd name="T61" fmla="*/ 2 h 6722"/>
                <a:gd name="T62" fmla="*/ 527 w 1198"/>
                <a:gd name="T63" fmla="*/ 146 h 6722"/>
                <a:gd name="T64" fmla="*/ 554 w 1198"/>
                <a:gd name="T65" fmla="*/ 346 h 6722"/>
                <a:gd name="T66" fmla="*/ 588 w 1198"/>
                <a:gd name="T67" fmla="*/ 547 h 6722"/>
                <a:gd name="T68" fmla="*/ 628 w 1198"/>
                <a:gd name="T69" fmla="*/ 746 h 6722"/>
                <a:gd name="T70" fmla="*/ 664 w 1198"/>
                <a:gd name="T71" fmla="*/ 1062 h 6722"/>
                <a:gd name="T72" fmla="*/ 689 w 1198"/>
                <a:gd name="T73" fmla="*/ 1413 h 6722"/>
                <a:gd name="T74" fmla="*/ 690 w 1198"/>
                <a:gd name="T75" fmla="*/ 1719 h 6722"/>
                <a:gd name="T76" fmla="*/ 678 w 1198"/>
                <a:gd name="T77" fmla="*/ 1895 h 6722"/>
                <a:gd name="T78" fmla="*/ 652 w 1198"/>
                <a:gd name="T79" fmla="*/ 2071 h 6722"/>
                <a:gd name="T80" fmla="*/ 612 w 1198"/>
                <a:gd name="T81" fmla="*/ 2249 h 6722"/>
                <a:gd name="T82" fmla="*/ 566 w 1198"/>
                <a:gd name="T83" fmla="*/ 2402 h 6722"/>
                <a:gd name="T84" fmla="*/ 530 w 1198"/>
                <a:gd name="T85" fmla="*/ 2502 h 6722"/>
                <a:gd name="T86" fmla="*/ 516 w 1198"/>
                <a:gd name="T87" fmla="*/ 2770 h 6722"/>
                <a:gd name="T88" fmla="*/ 496 w 1198"/>
                <a:gd name="T89" fmla="*/ 3693 h 6722"/>
                <a:gd name="T90" fmla="*/ 492 w 1198"/>
                <a:gd name="T91" fmla="*/ 4617 h 6722"/>
                <a:gd name="T92" fmla="*/ 503 w 1198"/>
                <a:gd name="T93" fmla="*/ 5543 h 6722"/>
                <a:gd name="T94" fmla="*/ 523 w 1198"/>
                <a:gd name="T95" fmla="*/ 6242 h 6722"/>
                <a:gd name="T96" fmla="*/ 550 w 1198"/>
                <a:gd name="T97" fmla="*/ 6268 h 6722"/>
                <a:gd name="T98" fmla="*/ 693 w 1198"/>
                <a:gd name="T99" fmla="*/ 6342 h 6722"/>
                <a:gd name="T100" fmla="*/ 850 w 1198"/>
                <a:gd name="T101" fmla="*/ 6399 h 6722"/>
                <a:gd name="T102" fmla="*/ 1042 w 1198"/>
                <a:gd name="T103" fmla="*/ 6487 h 6722"/>
                <a:gd name="T104" fmla="*/ 1134 w 1198"/>
                <a:gd name="T105" fmla="*/ 6544 h 6722"/>
                <a:gd name="T106" fmla="*/ 1190 w 1198"/>
                <a:gd name="T107" fmla="*/ 6603 h 6722"/>
                <a:gd name="T108" fmla="*/ 1190 w 1198"/>
                <a:gd name="T109" fmla="*/ 6658 h 6722"/>
                <a:gd name="T110" fmla="*/ 1084 w 1198"/>
                <a:gd name="T111" fmla="*/ 6698 h 6722"/>
                <a:gd name="T112" fmla="*/ 848 w 1198"/>
                <a:gd name="T113" fmla="*/ 6711 h 67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8"/>
                <a:gd name="T172" fmla="*/ 0 h 6722"/>
                <a:gd name="T173" fmla="*/ 1198 w 1198"/>
                <a:gd name="T174" fmla="*/ 6722 h 67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8" h="6722">
                  <a:moveTo>
                    <a:pt x="671" y="6722"/>
                  </a:moveTo>
                  <a:lnTo>
                    <a:pt x="629" y="6718"/>
                  </a:lnTo>
                  <a:lnTo>
                    <a:pt x="586" y="6715"/>
                  </a:lnTo>
                  <a:lnTo>
                    <a:pt x="543" y="6714"/>
                  </a:lnTo>
                  <a:lnTo>
                    <a:pt x="500" y="6713"/>
                  </a:lnTo>
                  <a:lnTo>
                    <a:pt x="413" y="6711"/>
                  </a:lnTo>
                  <a:lnTo>
                    <a:pt x="327" y="6713"/>
                  </a:lnTo>
                  <a:lnTo>
                    <a:pt x="241" y="6713"/>
                  </a:lnTo>
                  <a:lnTo>
                    <a:pt x="158" y="6711"/>
                  </a:lnTo>
                  <a:lnTo>
                    <a:pt x="117" y="6709"/>
                  </a:lnTo>
                  <a:lnTo>
                    <a:pt x="78" y="6707"/>
                  </a:lnTo>
                  <a:lnTo>
                    <a:pt x="38" y="6702"/>
                  </a:lnTo>
                  <a:lnTo>
                    <a:pt x="0" y="6698"/>
                  </a:lnTo>
                  <a:lnTo>
                    <a:pt x="1" y="6680"/>
                  </a:lnTo>
                  <a:lnTo>
                    <a:pt x="6" y="6662"/>
                  </a:lnTo>
                  <a:lnTo>
                    <a:pt x="10" y="6645"/>
                  </a:lnTo>
                  <a:lnTo>
                    <a:pt x="18" y="6628"/>
                  </a:lnTo>
                  <a:lnTo>
                    <a:pt x="26" y="6612"/>
                  </a:lnTo>
                  <a:lnTo>
                    <a:pt x="36" y="6596"/>
                  </a:lnTo>
                  <a:lnTo>
                    <a:pt x="47" y="6580"/>
                  </a:lnTo>
                  <a:lnTo>
                    <a:pt x="61" y="6566"/>
                  </a:lnTo>
                  <a:lnTo>
                    <a:pt x="74" y="6551"/>
                  </a:lnTo>
                  <a:lnTo>
                    <a:pt x="89" y="6536"/>
                  </a:lnTo>
                  <a:lnTo>
                    <a:pt x="104" y="6522"/>
                  </a:lnTo>
                  <a:lnTo>
                    <a:pt x="121" y="6507"/>
                  </a:lnTo>
                  <a:lnTo>
                    <a:pt x="156" y="6480"/>
                  </a:lnTo>
                  <a:lnTo>
                    <a:pt x="193" y="6452"/>
                  </a:lnTo>
                  <a:lnTo>
                    <a:pt x="230" y="6425"/>
                  </a:lnTo>
                  <a:lnTo>
                    <a:pt x="268" y="6399"/>
                  </a:lnTo>
                  <a:lnTo>
                    <a:pt x="305" y="6372"/>
                  </a:lnTo>
                  <a:lnTo>
                    <a:pt x="340" y="6344"/>
                  </a:lnTo>
                  <a:lnTo>
                    <a:pt x="357" y="6331"/>
                  </a:lnTo>
                  <a:lnTo>
                    <a:pt x="373" y="6316"/>
                  </a:lnTo>
                  <a:lnTo>
                    <a:pt x="387" y="6303"/>
                  </a:lnTo>
                  <a:lnTo>
                    <a:pt x="401" y="6288"/>
                  </a:lnTo>
                  <a:lnTo>
                    <a:pt x="414" y="6274"/>
                  </a:lnTo>
                  <a:lnTo>
                    <a:pt x="426" y="6258"/>
                  </a:lnTo>
                  <a:lnTo>
                    <a:pt x="436" y="6243"/>
                  </a:lnTo>
                  <a:lnTo>
                    <a:pt x="445" y="6228"/>
                  </a:lnTo>
                  <a:lnTo>
                    <a:pt x="445" y="6015"/>
                  </a:lnTo>
                  <a:lnTo>
                    <a:pt x="445" y="5803"/>
                  </a:lnTo>
                  <a:lnTo>
                    <a:pt x="446" y="5591"/>
                  </a:lnTo>
                  <a:lnTo>
                    <a:pt x="447" y="5380"/>
                  </a:lnTo>
                  <a:lnTo>
                    <a:pt x="447" y="5168"/>
                  </a:lnTo>
                  <a:lnTo>
                    <a:pt x="448" y="4957"/>
                  </a:lnTo>
                  <a:lnTo>
                    <a:pt x="449" y="4745"/>
                  </a:lnTo>
                  <a:lnTo>
                    <a:pt x="450" y="4534"/>
                  </a:lnTo>
                  <a:lnTo>
                    <a:pt x="451" y="4323"/>
                  </a:lnTo>
                  <a:lnTo>
                    <a:pt x="451" y="4112"/>
                  </a:lnTo>
                  <a:lnTo>
                    <a:pt x="452" y="3902"/>
                  </a:lnTo>
                  <a:lnTo>
                    <a:pt x="454" y="3691"/>
                  </a:lnTo>
                  <a:lnTo>
                    <a:pt x="454" y="3481"/>
                  </a:lnTo>
                  <a:lnTo>
                    <a:pt x="454" y="3271"/>
                  </a:lnTo>
                  <a:lnTo>
                    <a:pt x="454" y="3061"/>
                  </a:lnTo>
                  <a:lnTo>
                    <a:pt x="454" y="2851"/>
                  </a:lnTo>
                  <a:lnTo>
                    <a:pt x="450" y="2820"/>
                  </a:lnTo>
                  <a:lnTo>
                    <a:pt x="447" y="2788"/>
                  </a:lnTo>
                  <a:lnTo>
                    <a:pt x="443" y="2758"/>
                  </a:lnTo>
                  <a:lnTo>
                    <a:pt x="439" y="2727"/>
                  </a:lnTo>
                  <a:lnTo>
                    <a:pt x="435" y="2696"/>
                  </a:lnTo>
                  <a:lnTo>
                    <a:pt x="430" y="2666"/>
                  </a:lnTo>
                  <a:lnTo>
                    <a:pt x="424" y="2635"/>
                  </a:lnTo>
                  <a:lnTo>
                    <a:pt x="419" y="2603"/>
                  </a:lnTo>
                  <a:lnTo>
                    <a:pt x="414" y="2578"/>
                  </a:lnTo>
                  <a:lnTo>
                    <a:pt x="406" y="2553"/>
                  </a:lnTo>
                  <a:lnTo>
                    <a:pt x="399" y="2525"/>
                  </a:lnTo>
                  <a:lnTo>
                    <a:pt x="388" y="2494"/>
                  </a:lnTo>
                  <a:lnTo>
                    <a:pt x="377" y="2462"/>
                  </a:lnTo>
                  <a:lnTo>
                    <a:pt x="365" y="2427"/>
                  </a:lnTo>
                  <a:lnTo>
                    <a:pt x="351" y="2389"/>
                  </a:lnTo>
                  <a:lnTo>
                    <a:pt x="336" y="2347"/>
                  </a:lnTo>
                  <a:lnTo>
                    <a:pt x="320" y="2312"/>
                  </a:lnTo>
                  <a:lnTo>
                    <a:pt x="305" y="2278"/>
                  </a:lnTo>
                  <a:lnTo>
                    <a:pt x="292" y="2242"/>
                  </a:lnTo>
                  <a:lnTo>
                    <a:pt x="278" y="2206"/>
                  </a:lnTo>
                  <a:lnTo>
                    <a:pt x="265" y="2169"/>
                  </a:lnTo>
                  <a:lnTo>
                    <a:pt x="254" y="2132"/>
                  </a:lnTo>
                  <a:lnTo>
                    <a:pt x="241" y="2093"/>
                  </a:lnTo>
                  <a:lnTo>
                    <a:pt x="231" y="2055"/>
                  </a:lnTo>
                  <a:lnTo>
                    <a:pt x="221" y="2017"/>
                  </a:lnTo>
                  <a:lnTo>
                    <a:pt x="211" y="1978"/>
                  </a:lnTo>
                  <a:lnTo>
                    <a:pt x="202" y="1939"/>
                  </a:lnTo>
                  <a:lnTo>
                    <a:pt x="194" y="1899"/>
                  </a:lnTo>
                  <a:lnTo>
                    <a:pt x="186" y="1859"/>
                  </a:lnTo>
                  <a:lnTo>
                    <a:pt x="179" y="1820"/>
                  </a:lnTo>
                  <a:lnTo>
                    <a:pt x="172" y="1779"/>
                  </a:lnTo>
                  <a:lnTo>
                    <a:pt x="166" y="1740"/>
                  </a:lnTo>
                  <a:lnTo>
                    <a:pt x="156" y="1660"/>
                  </a:lnTo>
                  <a:lnTo>
                    <a:pt x="148" y="1580"/>
                  </a:lnTo>
                  <a:lnTo>
                    <a:pt x="142" y="1502"/>
                  </a:lnTo>
                  <a:lnTo>
                    <a:pt x="138" y="1426"/>
                  </a:lnTo>
                  <a:lnTo>
                    <a:pt x="136" y="1349"/>
                  </a:lnTo>
                  <a:lnTo>
                    <a:pt x="136" y="1276"/>
                  </a:lnTo>
                  <a:lnTo>
                    <a:pt x="138" y="1206"/>
                  </a:lnTo>
                  <a:lnTo>
                    <a:pt x="143" y="1137"/>
                  </a:lnTo>
                  <a:lnTo>
                    <a:pt x="147" y="1101"/>
                  </a:lnTo>
                  <a:lnTo>
                    <a:pt x="153" y="1065"/>
                  </a:lnTo>
                  <a:lnTo>
                    <a:pt x="157" y="1028"/>
                  </a:lnTo>
                  <a:lnTo>
                    <a:pt x="162" y="992"/>
                  </a:lnTo>
                  <a:lnTo>
                    <a:pt x="166" y="956"/>
                  </a:lnTo>
                  <a:lnTo>
                    <a:pt x="171" y="919"/>
                  </a:lnTo>
                  <a:lnTo>
                    <a:pt x="175" y="883"/>
                  </a:lnTo>
                  <a:lnTo>
                    <a:pt x="180" y="849"/>
                  </a:lnTo>
                  <a:lnTo>
                    <a:pt x="194" y="796"/>
                  </a:lnTo>
                  <a:lnTo>
                    <a:pt x="210" y="743"/>
                  </a:lnTo>
                  <a:lnTo>
                    <a:pt x="226" y="689"/>
                  </a:lnTo>
                  <a:lnTo>
                    <a:pt x="241" y="636"/>
                  </a:lnTo>
                  <a:lnTo>
                    <a:pt x="258" y="583"/>
                  </a:lnTo>
                  <a:lnTo>
                    <a:pt x="275" y="530"/>
                  </a:lnTo>
                  <a:lnTo>
                    <a:pt x="292" y="476"/>
                  </a:lnTo>
                  <a:lnTo>
                    <a:pt x="310" y="422"/>
                  </a:lnTo>
                  <a:lnTo>
                    <a:pt x="328" y="369"/>
                  </a:lnTo>
                  <a:lnTo>
                    <a:pt x="346" y="317"/>
                  </a:lnTo>
                  <a:lnTo>
                    <a:pt x="364" y="264"/>
                  </a:lnTo>
                  <a:lnTo>
                    <a:pt x="383" y="211"/>
                  </a:lnTo>
                  <a:lnTo>
                    <a:pt x="401" y="159"/>
                  </a:lnTo>
                  <a:lnTo>
                    <a:pt x="419" y="108"/>
                  </a:lnTo>
                  <a:lnTo>
                    <a:pt x="437" y="56"/>
                  </a:lnTo>
                  <a:lnTo>
                    <a:pt x="455" y="6"/>
                  </a:lnTo>
                  <a:lnTo>
                    <a:pt x="461" y="4"/>
                  </a:lnTo>
                  <a:lnTo>
                    <a:pt x="469" y="3"/>
                  </a:lnTo>
                  <a:lnTo>
                    <a:pt x="476" y="2"/>
                  </a:lnTo>
                  <a:lnTo>
                    <a:pt x="484" y="2"/>
                  </a:lnTo>
                  <a:lnTo>
                    <a:pt x="499" y="2"/>
                  </a:lnTo>
                  <a:lnTo>
                    <a:pt x="513" y="0"/>
                  </a:lnTo>
                  <a:lnTo>
                    <a:pt x="516" y="48"/>
                  </a:lnTo>
                  <a:lnTo>
                    <a:pt x="521" y="98"/>
                  </a:lnTo>
                  <a:lnTo>
                    <a:pt x="527" y="146"/>
                  </a:lnTo>
                  <a:lnTo>
                    <a:pt x="532" y="195"/>
                  </a:lnTo>
                  <a:lnTo>
                    <a:pt x="539" y="246"/>
                  </a:lnTo>
                  <a:lnTo>
                    <a:pt x="547" y="295"/>
                  </a:lnTo>
                  <a:lnTo>
                    <a:pt x="554" y="346"/>
                  </a:lnTo>
                  <a:lnTo>
                    <a:pt x="562" y="395"/>
                  </a:lnTo>
                  <a:lnTo>
                    <a:pt x="570" y="446"/>
                  </a:lnTo>
                  <a:lnTo>
                    <a:pt x="579" y="496"/>
                  </a:lnTo>
                  <a:lnTo>
                    <a:pt x="588" y="547"/>
                  </a:lnTo>
                  <a:lnTo>
                    <a:pt x="598" y="597"/>
                  </a:lnTo>
                  <a:lnTo>
                    <a:pt x="609" y="647"/>
                  </a:lnTo>
                  <a:lnTo>
                    <a:pt x="617" y="697"/>
                  </a:lnTo>
                  <a:lnTo>
                    <a:pt x="628" y="746"/>
                  </a:lnTo>
                  <a:lnTo>
                    <a:pt x="639" y="797"/>
                  </a:lnTo>
                  <a:lnTo>
                    <a:pt x="647" y="886"/>
                  </a:lnTo>
                  <a:lnTo>
                    <a:pt x="656" y="974"/>
                  </a:lnTo>
                  <a:lnTo>
                    <a:pt x="664" y="1062"/>
                  </a:lnTo>
                  <a:lnTo>
                    <a:pt x="671" y="1151"/>
                  </a:lnTo>
                  <a:lnTo>
                    <a:pt x="678" y="1238"/>
                  </a:lnTo>
                  <a:lnTo>
                    <a:pt x="685" y="1326"/>
                  </a:lnTo>
                  <a:lnTo>
                    <a:pt x="689" y="1413"/>
                  </a:lnTo>
                  <a:lnTo>
                    <a:pt x="693" y="1500"/>
                  </a:lnTo>
                  <a:lnTo>
                    <a:pt x="694" y="1587"/>
                  </a:lnTo>
                  <a:lnTo>
                    <a:pt x="693" y="1675"/>
                  </a:lnTo>
                  <a:lnTo>
                    <a:pt x="690" y="1719"/>
                  </a:lnTo>
                  <a:lnTo>
                    <a:pt x="688" y="1762"/>
                  </a:lnTo>
                  <a:lnTo>
                    <a:pt x="686" y="1806"/>
                  </a:lnTo>
                  <a:lnTo>
                    <a:pt x="683" y="1850"/>
                  </a:lnTo>
                  <a:lnTo>
                    <a:pt x="678" y="1895"/>
                  </a:lnTo>
                  <a:lnTo>
                    <a:pt x="672" y="1939"/>
                  </a:lnTo>
                  <a:lnTo>
                    <a:pt x="667" y="1982"/>
                  </a:lnTo>
                  <a:lnTo>
                    <a:pt x="660" y="2027"/>
                  </a:lnTo>
                  <a:lnTo>
                    <a:pt x="652" y="2071"/>
                  </a:lnTo>
                  <a:lnTo>
                    <a:pt x="644" y="2116"/>
                  </a:lnTo>
                  <a:lnTo>
                    <a:pt x="634" y="2160"/>
                  </a:lnTo>
                  <a:lnTo>
                    <a:pt x="624" y="2205"/>
                  </a:lnTo>
                  <a:lnTo>
                    <a:pt x="612" y="2249"/>
                  </a:lnTo>
                  <a:lnTo>
                    <a:pt x="602" y="2289"/>
                  </a:lnTo>
                  <a:lnTo>
                    <a:pt x="592" y="2324"/>
                  </a:lnTo>
                  <a:lnTo>
                    <a:pt x="582" y="2354"/>
                  </a:lnTo>
                  <a:lnTo>
                    <a:pt x="566" y="2402"/>
                  </a:lnTo>
                  <a:lnTo>
                    <a:pt x="551" y="2438"/>
                  </a:lnTo>
                  <a:lnTo>
                    <a:pt x="541" y="2467"/>
                  </a:lnTo>
                  <a:lnTo>
                    <a:pt x="532" y="2491"/>
                  </a:lnTo>
                  <a:lnTo>
                    <a:pt x="530" y="2502"/>
                  </a:lnTo>
                  <a:lnTo>
                    <a:pt x="528" y="2514"/>
                  </a:lnTo>
                  <a:lnTo>
                    <a:pt x="525" y="2527"/>
                  </a:lnTo>
                  <a:lnTo>
                    <a:pt x="525" y="2540"/>
                  </a:lnTo>
                  <a:lnTo>
                    <a:pt x="516" y="2770"/>
                  </a:lnTo>
                  <a:lnTo>
                    <a:pt x="510" y="3000"/>
                  </a:lnTo>
                  <a:lnTo>
                    <a:pt x="504" y="3232"/>
                  </a:lnTo>
                  <a:lnTo>
                    <a:pt x="500" y="3462"/>
                  </a:lnTo>
                  <a:lnTo>
                    <a:pt x="496" y="3693"/>
                  </a:lnTo>
                  <a:lnTo>
                    <a:pt x="493" y="3923"/>
                  </a:lnTo>
                  <a:lnTo>
                    <a:pt x="492" y="4154"/>
                  </a:lnTo>
                  <a:lnTo>
                    <a:pt x="492" y="4386"/>
                  </a:lnTo>
                  <a:lnTo>
                    <a:pt x="492" y="4617"/>
                  </a:lnTo>
                  <a:lnTo>
                    <a:pt x="493" y="4848"/>
                  </a:lnTo>
                  <a:lnTo>
                    <a:pt x="496" y="5079"/>
                  </a:lnTo>
                  <a:lnTo>
                    <a:pt x="500" y="5311"/>
                  </a:lnTo>
                  <a:lnTo>
                    <a:pt x="503" y="5543"/>
                  </a:lnTo>
                  <a:lnTo>
                    <a:pt x="509" y="5774"/>
                  </a:lnTo>
                  <a:lnTo>
                    <a:pt x="515" y="6007"/>
                  </a:lnTo>
                  <a:lnTo>
                    <a:pt x="522" y="6239"/>
                  </a:lnTo>
                  <a:lnTo>
                    <a:pt x="523" y="6242"/>
                  </a:lnTo>
                  <a:lnTo>
                    <a:pt x="525" y="6247"/>
                  </a:lnTo>
                  <a:lnTo>
                    <a:pt x="530" y="6252"/>
                  </a:lnTo>
                  <a:lnTo>
                    <a:pt x="536" y="6257"/>
                  </a:lnTo>
                  <a:lnTo>
                    <a:pt x="550" y="6268"/>
                  </a:lnTo>
                  <a:lnTo>
                    <a:pt x="570" y="6280"/>
                  </a:lnTo>
                  <a:lnTo>
                    <a:pt x="621" y="6307"/>
                  </a:lnTo>
                  <a:lnTo>
                    <a:pt x="681" y="6338"/>
                  </a:lnTo>
                  <a:lnTo>
                    <a:pt x="693" y="6342"/>
                  </a:lnTo>
                  <a:lnTo>
                    <a:pt x="719" y="6350"/>
                  </a:lnTo>
                  <a:lnTo>
                    <a:pt x="754" y="6363"/>
                  </a:lnTo>
                  <a:lnTo>
                    <a:pt x="798" y="6379"/>
                  </a:lnTo>
                  <a:lnTo>
                    <a:pt x="850" y="6399"/>
                  </a:lnTo>
                  <a:lnTo>
                    <a:pt x="904" y="6422"/>
                  </a:lnTo>
                  <a:lnTo>
                    <a:pt x="960" y="6447"/>
                  </a:lnTo>
                  <a:lnTo>
                    <a:pt x="1015" y="6472"/>
                  </a:lnTo>
                  <a:lnTo>
                    <a:pt x="1042" y="6487"/>
                  </a:lnTo>
                  <a:lnTo>
                    <a:pt x="1068" y="6500"/>
                  </a:lnTo>
                  <a:lnTo>
                    <a:pt x="1091" y="6515"/>
                  </a:lnTo>
                  <a:lnTo>
                    <a:pt x="1114" y="6530"/>
                  </a:lnTo>
                  <a:lnTo>
                    <a:pt x="1134" y="6544"/>
                  </a:lnTo>
                  <a:lnTo>
                    <a:pt x="1152" y="6559"/>
                  </a:lnTo>
                  <a:lnTo>
                    <a:pt x="1168" y="6573"/>
                  </a:lnTo>
                  <a:lnTo>
                    <a:pt x="1180" y="6588"/>
                  </a:lnTo>
                  <a:lnTo>
                    <a:pt x="1190" y="6603"/>
                  </a:lnTo>
                  <a:lnTo>
                    <a:pt x="1196" y="6616"/>
                  </a:lnTo>
                  <a:lnTo>
                    <a:pt x="1198" y="6631"/>
                  </a:lnTo>
                  <a:lnTo>
                    <a:pt x="1197" y="6644"/>
                  </a:lnTo>
                  <a:lnTo>
                    <a:pt x="1190" y="6658"/>
                  </a:lnTo>
                  <a:lnTo>
                    <a:pt x="1180" y="6671"/>
                  </a:lnTo>
                  <a:lnTo>
                    <a:pt x="1164" y="6683"/>
                  </a:lnTo>
                  <a:lnTo>
                    <a:pt x="1144" y="6695"/>
                  </a:lnTo>
                  <a:lnTo>
                    <a:pt x="1084" y="6698"/>
                  </a:lnTo>
                  <a:lnTo>
                    <a:pt x="1025" y="6701"/>
                  </a:lnTo>
                  <a:lnTo>
                    <a:pt x="965" y="6705"/>
                  </a:lnTo>
                  <a:lnTo>
                    <a:pt x="907" y="6708"/>
                  </a:lnTo>
                  <a:lnTo>
                    <a:pt x="848" y="6711"/>
                  </a:lnTo>
                  <a:lnTo>
                    <a:pt x="789" y="6715"/>
                  </a:lnTo>
                  <a:lnTo>
                    <a:pt x="730" y="6718"/>
                  </a:lnTo>
                  <a:lnTo>
                    <a:pt x="671" y="67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49" name="Freeform 95"/>
            <p:cNvSpPr>
              <a:spLocks/>
            </p:cNvSpPr>
            <p:nvPr/>
          </p:nvSpPr>
          <p:spPr bwMode="auto">
            <a:xfrm>
              <a:off x="1615" y="1194"/>
              <a:ext cx="276" cy="866"/>
            </a:xfrm>
            <a:custGeom>
              <a:avLst/>
              <a:gdLst>
                <a:gd name="T0" fmla="*/ 528 w 1103"/>
                <a:gd name="T1" fmla="*/ 2726 h 3463"/>
                <a:gd name="T2" fmla="*/ 512 w 1103"/>
                <a:gd name="T3" fmla="*/ 1827 h 3463"/>
                <a:gd name="T4" fmla="*/ 508 w 1103"/>
                <a:gd name="T5" fmla="*/ 935 h 3463"/>
                <a:gd name="T6" fmla="*/ 490 w 1103"/>
                <a:gd name="T7" fmla="*/ 548 h 3463"/>
                <a:gd name="T8" fmla="*/ 430 w 1103"/>
                <a:gd name="T9" fmla="*/ 498 h 3463"/>
                <a:gd name="T10" fmla="*/ 239 w 1103"/>
                <a:gd name="T11" fmla="*/ 409 h 3463"/>
                <a:gd name="T12" fmla="*/ 60 w 1103"/>
                <a:gd name="T13" fmla="*/ 341 h 3463"/>
                <a:gd name="T14" fmla="*/ 15 w 1103"/>
                <a:gd name="T15" fmla="*/ 313 h 3463"/>
                <a:gd name="T16" fmla="*/ 0 w 1103"/>
                <a:gd name="T17" fmla="*/ 240 h 3463"/>
                <a:gd name="T18" fmla="*/ 14 w 1103"/>
                <a:gd name="T19" fmla="*/ 205 h 3463"/>
                <a:gd name="T20" fmla="*/ 64 w 1103"/>
                <a:gd name="T21" fmla="*/ 187 h 3463"/>
                <a:gd name="T22" fmla="*/ 94 w 1103"/>
                <a:gd name="T23" fmla="*/ 143 h 3463"/>
                <a:gd name="T24" fmla="*/ 137 w 1103"/>
                <a:gd name="T25" fmla="*/ 57 h 3463"/>
                <a:gd name="T26" fmla="*/ 156 w 1103"/>
                <a:gd name="T27" fmla="*/ 53 h 3463"/>
                <a:gd name="T28" fmla="*/ 195 w 1103"/>
                <a:gd name="T29" fmla="*/ 108 h 3463"/>
                <a:gd name="T30" fmla="*/ 235 w 1103"/>
                <a:gd name="T31" fmla="*/ 165 h 3463"/>
                <a:gd name="T32" fmla="*/ 292 w 1103"/>
                <a:gd name="T33" fmla="*/ 163 h 3463"/>
                <a:gd name="T34" fmla="*/ 348 w 1103"/>
                <a:gd name="T35" fmla="*/ 156 h 3463"/>
                <a:gd name="T36" fmla="*/ 385 w 1103"/>
                <a:gd name="T37" fmla="*/ 87 h 3463"/>
                <a:gd name="T38" fmla="*/ 421 w 1103"/>
                <a:gd name="T39" fmla="*/ 18 h 3463"/>
                <a:gd name="T40" fmla="*/ 434 w 1103"/>
                <a:gd name="T41" fmla="*/ 15 h 3463"/>
                <a:gd name="T42" fmla="*/ 459 w 1103"/>
                <a:gd name="T43" fmla="*/ 59 h 3463"/>
                <a:gd name="T44" fmla="*/ 499 w 1103"/>
                <a:gd name="T45" fmla="*/ 150 h 3463"/>
                <a:gd name="T46" fmla="*/ 535 w 1103"/>
                <a:gd name="T47" fmla="*/ 155 h 3463"/>
                <a:gd name="T48" fmla="*/ 619 w 1103"/>
                <a:gd name="T49" fmla="*/ 154 h 3463"/>
                <a:gd name="T50" fmla="*/ 648 w 1103"/>
                <a:gd name="T51" fmla="*/ 108 h 3463"/>
                <a:gd name="T52" fmla="*/ 697 w 1103"/>
                <a:gd name="T53" fmla="*/ 9 h 3463"/>
                <a:gd name="T54" fmla="*/ 711 w 1103"/>
                <a:gd name="T55" fmla="*/ 4 h 3463"/>
                <a:gd name="T56" fmla="*/ 730 w 1103"/>
                <a:gd name="T57" fmla="*/ 29 h 3463"/>
                <a:gd name="T58" fmla="*/ 780 w 1103"/>
                <a:gd name="T59" fmla="*/ 150 h 3463"/>
                <a:gd name="T60" fmla="*/ 797 w 1103"/>
                <a:gd name="T61" fmla="*/ 165 h 3463"/>
                <a:gd name="T62" fmla="*/ 892 w 1103"/>
                <a:gd name="T63" fmla="*/ 173 h 3463"/>
                <a:gd name="T64" fmla="*/ 910 w 1103"/>
                <a:gd name="T65" fmla="*/ 147 h 3463"/>
                <a:gd name="T66" fmla="*/ 950 w 1103"/>
                <a:gd name="T67" fmla="*/ 15 h 3463"/>
                <a:gd name="T68" fmla="*/ 965 w 1103"/>
                <a:gd name="T69" fmla="*/ 0 h 3463"/>
                <a:gd name="T70" fmla="*/ 983 w 1103"/>
                <a:gd name="T71" fmla="*/ 19 h 3463"/>
                <a:gd name="T72" fmla="*/ 1042 w 1103"/>
                <a:gd name="T73" fmla="*/ 165 h 3463"/>
                <a:gd name="T74" fmla="*/ 1064 w 1103"/>
                <a:gd name="T75" fmla="*/ 197 h 3463"/>
                <a:gd name="T76" fmla="*/ 1084 w 1103"/>
                <a:gd name="T77" fmla="*/ 207 h 3463"/>
                <a:gd name="T78" fmla="*/ 1103 w 1103"/>
                <a:gd name="T79" fmla="*/ 252 h 3463"/>
                <a:gd name="T80" fmla="*/ 1084 w 1103"/>
                <a:gd name="T81" fmla="*/ 290 h 3463"/>
                <a:gd name="T82" fmla="*/ 1031 w 1103"/>
                <a:gd name="T83" fmla="*/ 337 h 3463"/>
                <a:gd name="T84" fmla="*/ 904 w 1103"/>
                <a:gd name="T85" fmla="*/ 392 h 3463"/>
                <a:gd name="T86" fmla="*/ 766 w 1103"/>
                <a:gd name="T87" fmla="*/ 440 h 3463"/>
                <a:gd name="T88" fmla="*/ 700 w 1103"/>
                <a:gd name="T89" fmla="*/ 478 h 3463"/>
                <a:gd name="T90" fmla="*/ 648 w 1103"/>
                <a:gd name="T91" fmla="*/ 531 h 3463"/>
                <a:gd name="T92" fmla="*/ 616 w 1103"/>
                <a:gd name="T93" fmla="*/ 592 h 3463"/>
                <a:gd name="T94" fmla="*/ 598 w 1103"/>
                <a:gd name="T95" fmla="*/ 676 h 3463"/>
                <a:gd name="T96" fmla="*/ 584 w 1103"/>
                <a:gd name="T97" fmla="*/ 1044 h 3463"/>
                <a:gd name="T98" fmla="*/ 593 w 1103"/>
                <a:gd name="T99" fmla="*/ 1905 h 3463"/>
                <a:gd name="T100" fmla="*/ 608 w 1103"/>
                <a:gd name="T101" fmla="*/ 2775 h 3463"/>
                <a:gd name="T102" fmla="*/ 601 w 1103"/>
                <a:gd name="T103" fmla="*/ 3207 h 3463"/>
                <a:gd name="T104" fmla="*/ 574 w 1103"/>
                <a:gd name="T105" fmla="*/ 3460 h 3463"/>
                <a:gd name="T106" fmla="*/ 541 w 1103"/>
                <a:gd name="T107" fmla="*/ 3440 h 34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03"/>
                <a:gd name="T163" fmla="*/ 0 h 3463"/>
                <a:gd name="T164" fmla="*/ 1103 w 1103"/>
                <a:gd name="T165" fmla="*/ 3463 h 34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03" h="3463">
                  <a:moveTo>
                    <a:pt x="534" y="3438"/>
                  </a:moveTo>
                  <a:lnTo>
                    <a:pt x="534" y="3261"/>
                  </a:lnTo>
                  <a:lnTo>
                    <a:pt x="533" y="3084"/>
                  </a:lnTo>
                  <a:lnTo>
                    <a:pt x="531" y="2905"/>
                  </a:lnTo>
                  <a:lnTo>
                    <a:pt x="528" y="2726"/>
                  </a:lnTo>
                  <a:lnTo>
                    <a:pt x="525" y="2546"/>
                  </a:lnTo>
                  <a:lnTo>
                    <a:pt x="522" y="2365"/>
                  </a:lnTo>
                  <a:lnTo>
                    <a:pt x="518" y="2186"/>
                  </a:lnTo>
                  <a:lnTo>
                    <a:pt x="514" y="2006"/>
                  </a:lnTo>
                  <a:lnTo>
                    <a:pt x="512" y="1827"/>
                  </a:lnTo>
                  <a:lnTo>
                    <a:pt x="508" y="1647"/>
                  </a:lnTo>
                  <a:lnTo>
                    <a:pt x="507" y="1467"/>
                  </a:lnTo>
                  <a:lnTo>
                    <a:pt x="506" y="1289"/>
                  </a:lnTo>
                  <a:lnTo>
                    <a:pt x="506" y="1112"/>
                  </a:lnTo>
                  <a:lnTo>
                    <a:pt x="508" y="935"/>
                  </a:lnTo>
                  <a:lnTo>
                    <a:pt x="512" y="759"/>
                  </a:lnTo>
                  <a:lnTo>
                    <a:pt x="517" y="585"/>
                  </a:lnTo>
                  <a:lnTo>
                    <a:pt x="509" y="572"/>
                  </a:lnTo>
                  <a:lnTo>
                    <a:pt x="500" y="560"/>
                  </a:lnTo>
                  <a:lnTo>
                    <a:pt x="490" y="548"/>
                  </a:lnTo>
                  <a:lnTo>
                    <a:pt x="480" y="537"/>
                  </a:lnTo>
                  <a:lnTo>
                    <a:pt x="468" y="527"/>
                  </a:lnTo>
                  <a:lnTo>
                    <a:pt x="455" y="517"/>
                  </a:lnTo>
                  <a:lnTo>
                    <a:pt x="443" y="506"/>
                  </a:lnTo>
                  <a:lnTo>
                    <a:pt x="430" y="498"/>
                  </a:lnTo>
                  <a:lnTo>
                    <a:pt x="400" y="480"/>
                  </a:lnTo>
                  <a:lnTo>
                    <a:pt x="370" y="463"/>
                  </a:lnTo>
                  <a:lnTo>
                    <a:pt x="339" y="448"/>
                  </a:lnTo>
                  <a:lnTo>
                    <a:pt x="305" y="435"/>
                  </a:lnTo>
                  <a:lnTo>
                    <a:pt x="239" y="409"/>
                  </a:lnTo>
                  <a:lnTo>
                    <a:pt x="174" y="385"/>
                  </a:lnTo>
                  <a:lnTo>
                    <a:pt x="142" y="375"/>
                  </a:lnTo>
                  <a:lnTo>
                    <a:pt x="113" y="364"/>
                  </a:lnTo>
                  <a:lnTo>
                    <a:pt x="86" y="353"/>
                  </a:lnTo>
                  <a:lnTo>
                    <a:pt x="60" y="341"/>
                  </a:lnTo>
                  <a:lnTo>
                    <a:pt x="40" y="332"/>
                  </a:lnTo>
                  <a:lnTo>
                    <a:pt x="27" y="326"/>
                  </a:lnTo>
                  <a:lnTo>
                    <a:pt x="22" y="322"/>
                  </a:lnTo>
                  <a:lnTo>
                    <a:pt x="19" y="319"/>
                  </a:lnTo>
                  <a:lnTo>
                    <a:pt x="15" y="313"/>
                  </a:lnTo>
                  <a:lnTo>
                    <a:pt x="13" y="307"/>
                  </a:lnTo>
                  <a:lnTo>
                    <a:pt x="6" y="282"/>
                  </a:lnTo>
                  <a:lnTo>
                    <a:pt x="1" y="260"/>
                  </a:lnTo>
                  <a:lnTo>
                    <a:pt x="0" y="249"/>
                  </a:lnTo>
                  <a:lnTo>
                    <a:pt x="0" y="240"/>
                  </a:lnTo>
                  <a:lnTo>
                    <a:pt x="1" y="231"/>
                  </a:lnTo>
                  <a:lnTo>
                    <a:pt x="2" y="224"/>
                  </a:lnTo>
                  <a:lnTo>
                    <a:pt x="5" y="217"/>
                  </a:lnTo>
                  <a:lnTo>
                    <a:pt x="9" y="210"/>
                  </a:lnTo>
                  <a:lnTo>
                    <a:pt x="14" y="205"/>
                  </a:lnTo>
                  <a:lnTo>
                    <a:pt x="21" y="199"/>
                  </a:lnTo>
                  <a:lnTo>
                    <a:pt x="29" y="194"/>
                  </a:lnTo>
                  <a:lnTo>
                    <a:pt x="39" y="191"/>
                  </a:lnTo>
                  <a:lnTo>
                    <a:pt x="50" y="189"/>
                  </a:lnTo>
                  <a:lnTo>
                    <a:pt x="64" y="187"/>
                  </a:lnTo>
                  <a:lnTo>
                    <a:pt x="68" y="184"/>
                  </a:lnTo>
                  <a:lnTo>
                    <a:pt x="74" y="180"/>
                  </a:lnTo>
                  <a:lnTo>
                    <a:pt x="79" y="173"/>
                  </a:lnTo>
                  <a:lnTo>
                    <a:pt x="84" y="164"/>
                  </a:lnTo>
                  <a:lnTo>
                    <a:pt x="94" y="143"/>
                  </a:lnTo>
                  <a:lnTo>
                    <a:pt x="105" y="118"/>
                  </a:lnTo>
                  <a:lnTo>
                    <a:pt x="115" y="93"/>
                  </a:lnTo>
                  <a:lnTo>
                    <a:pt x="125" y="72"/>
                  </a:lnTo>
                  <a:lnTo>
                    <a:pt x="131" y="64"/>
                  </a:lnTo>
                  <a:lnTo>
                    <a:pt x="137" y="57"/>
                  </a:lnTo>
                  <a:lnTo>
                    <a:pt x="141" y="53"/>
                  </a:lnTo>
                  <a:lnTo>
                    <a:pt x="147" y="51"/>
                  </a:lnTo>
                  <a:lnTo>
                    <a:pt x="150" y="51"/>
                  </a:lnTo>
                  <a:lnTo>
                    <a:pt x="152" y="52"/>
                  </a:lnTo>
                  <a:lnTo>
                    <a:pt x="156" y="53"/>
                  </a:lnTo>
                  <a:lnTo>
                    <a:pt x="159" y="54"/>
                  </a:lnTo>
                  <a:lnTo>
                    <a:pt x="165" y="60"/>
                  </a:lnTo>
                  <a:lnTo>
                    <a:pt x="171" y="68"/>
                  </a:lnTo>
                  <a:lnTo>
                    <a:pt x="183" y="87"/>
                  </a:lnTo>
                  <a:lnTo>
                    <a:pt x="195" y="108"/>
                  </a:lnTo>
                  <a:lnTo>
                    <a:pt x="207" y="130"/>
                  </a:lnTo>
                  <a:lnTo>
                    <a:pt x="220" y="150"/>
                  </a:lnTo>
                  <a:lnTo>
                    <a:pt x="226" y="157"/>
                  </a:lnTo>
                  <a:lnTo>
                    <a:pt x="232" y="163"/>
                  </a:lnTo>
                  <a:lnTo>
                    <a:pt x="235" y="165"/>
                  </a:lnTo>
                  <a:lnTo>
                    <a:pt x="239" y="166"/>
                  </a:lnTo>
                  <a:lnTo>
                    <a:pt x="241" y="167"/>
                  </a:lnTo>
                  <a:lnTo>
                    <a:pt x="244" y="167"/>
                  </a:lnTo>
                  <a:lnTo>
                    <a:pt x="268" y="165"/>
                  </a:lnTo>
                  <a:lnTo>
                    <a:pt x="292" y="163"/>
                  </a:lnTo>
                  <a:lnTo>
                    <a:pt x="315" y="162"/>
                  </a:lnTo>
                  <a:lnTo>
                    <a:pt x="340" y="161"/>
                  </a:lnTo>
                  <a:lnTo>
                    <a:pt x="342" y="160"/>
                  </a:lnTo>
                  <a:lnTo>
                    <a:pt x="345" y="159"/>
                  </a:lnTo>
                  <a:lnTo>
                    <a:pt x="348" y="156"/>
                  </a:lnTo>
                  <a:lnTo>
                    <a:pt x="351" y="154"/>
                  </a:lnTo>
                  <a:lnTo>
                    <a:pt x="357" y="146"/>
                  </a:lnTo>
                  <a:lnTo>
                    <a:pt x="362" y="137"/>
                  </a:lnTo>
                  <a:lnTo>
                    <a:pt x="373" y="114"/>
                  </a:lnTo>
                  <a:lnTo>
                    <a:pt x="385" y="87"/>
                  </a:lnTo>
                  <a:lnTo>
                    <a:pt x="396" y="60"/>
                  </a:lnTo>
                  <a:lnTo>
                    <a:pt x="407" y="37"/>
                  </a:lnTo>
                  <a:lnTo>
                    <a:pt x="413" y="27"/>
                  </a:lnTo>
                  <a:lnTo>
                    <a:pt x="418" y="20"/>
                  </a:lnTo>
                  <a:lnTo>
                    <a:pt x="421" y="18"/>
                  </a:lnTo>
                  <a:lnTo>
                    <a:pt x="424" y="16"/>
                  </a:lnTo>
                  <a:lnTo>
                    <a:pt x="426" y="15"/>
                  </a:lnTo>
                  <a:lnTo>
                    <a:pt x="430" y="14"/>
                  </a:lnTo>
                  <a:lnTo>
                    <a:pt x="432" y="14"/>
                  </a:lnTo>
                  <a:lnTo>
                    <a:pt x="434" y="15"/>
                  </a:lnTo>
                  <a:lnTo>
                    <a:pt x="437" y="17"/>
                  </a:lnTo>
                  <a:lnTo>
                    <a:pt x="440" y="19"/>
                  </a:lnTo>
                  <a:lnTo>
                    <a:pt x="444" y="27"/>
                  </a:lnTo>
                  <a:lnTo>
                    <a:pt x="450" y="36"/>
                  </a:lnTo>
                  <a:lnTo>
                    <a:pt x="459" y="59"/>
                  </a:lnTo>
                  <a:lnTo>
                    <a:pt x="469" y="84"/>
                  </a:lnTo>
                  <a:lnTo>
                    <a:pt x="479" y="110"/>
                  </a:lnTo>
                  <a:lnTo>
                    <a:pt x="489" y="134"/>
                  </a:lnTo>
                  <a:lnTo>
                    <a:pt x="494" y="143"/>
                  </a:lnTo>
                  <a:lnTo>
                    <a:pt x="499" y="150"/>
                  </a:lnTo>
                  <a:lnTo>
                    <a:pt x="501" y="152"/>
                  </a:lnTo>
                  <a:lnTo>
                    <a:pt x="504" y="154"/>
                  </a:lnTo>
                  <a:lnTo>
                    <a:pt x="506" y="155"/>
                  </a:lnTo>
                  <a:lnTo>
                    <a:pt x="509" y="155"/>
                  </a:lnTo>
                  <a:lnTo>
                    <a:pt x="535" y="155"/>
                  </a:lnTo>
                  <a:lnTo>
                    <a:pt x="561" y="155"/>
                  </a:lnTo>
                  <a:lnTo>
                    <a:pt x="588" y="156"/>
                  </a:lnTo>
                  <a:lnTo>
                    <a:pt x="614" y="156"/>
                  </a:lnTo>
                  <a:lnTo>
                    <a:pt x="616" y="156"/>
                  </a:lnTo>
                  <a:lnTo>
                    <a:pt x="619" y="154"/>
                  </a:lnTo>
                  <a:lnTo>
                    <a:pt x="623" y="153"/>
                  </a:lnTo>
                  <a:lnTo>
                    <a:pt x="625" y="150"/>
                  </a:lnTo>
                  <a:lnTo>
                    <a:pt x="631" y="142"/>
                  </a:lnTo>
                  <a:lnTo>
                    <a:pt x="637" y="133"/>
                  </a:lnTo>
                  <a:lnTo>
                    <a:pt x="648" y="108"/>
                  </a:lnTo>
                  <a:lnTo>
                    <a:pt x="661" y="80"/>
                  </a:lnTo>
                  <a:lnTo>
                    <a:pt x="673" y="51"/>
                  </a:lnTo>
                  <a:lnTo>
                    <a:pt x="684" y="27"/>
                  </a:lnTo>
                  <a:lnTo>
                    <a:pt x="690" y="17"/>
                  </a:lnTo>
                  <a:lnTo>
                    <a:pt x="697" y="9"/>
                  </a:lnTo>
                  <a:lnTo>
                    <a:pt x="699" y="7"/>
                  </a:lnTo>
                  <a:lnTo>
                    <a:pt x="702" y="5"/>
                  </a:lnTo>
                  <a:lnTo>
                    <a:pt x="705" y="4"/>
                  </a:lnTo>
                  <a:lnTo>
                    <a:pt x="708" y="4"/>
                  </a:lnTo>
                  <a:lnTo>
                    <a:pt x="711" y="4"/>
                  </a:lnTo>
                  <a:lnTo>
                    <a:pt x="714" y="6"/>
                  </a:lnTo>
                  <a:lnTo>
                    <a:pt x="717" y="8"/>
                  </a:lnTo>
                  <a:lnTo>
                    <a:pt x="719" y="10"/>
                  </a:lnTo>
                  <a:lnTo>
                    <a:pt x="725" y="18"/>
                  </a:lnTo>
                  <a:lnTo>
                    <a:pt x="730" y="29"/>
                  </a:lnTo>
                  <a:lnTo>
                    <a:pt x="742" y="54"/>
                  </a:lnTo>
                  <a:lnTo>
                    <a:pt x="752" y="84"/>
                  </a:lnTo>
                  <a:lnTo>
                    <a:pt x="763" y="114"/>
                  </a:lnTo>
                  <a:lnTo>
                    <a:pt x="774" y="139"/>
                  </a:lnTo>
                  <a:lnTo>
                    <a:pt x="780" y="150"/>
                  </a:lnTo>
                  <a:lnTo>
                    <a:pt x="785" y="157"/>
                  </a:lnTo>
                  <a:lnTo>
                    <a:pt x="788" y="161"/>
                  </a:lnTo>
                  <a:lnTo>
                    <a:pt x="791" y="163"/>
                  </a:lnTo>
                  <a:lnTo>
                    <a:pt x="793" y="164"/>
                  </a:lnTo>
                  <a:lnTo>
                    <a:pt x="797" y="165"/>
                  </a:lnTo>
                  <a:lnTo>
                    <a:pt x="820" y="167"/>
                  </a:lnTo>
                  <a:lnTo>
                    <a:pt x="843" y="169"/>
                  </a:lnTo>
                  <a:lnTo>
                    <a:pt x="866" y="171"/>
                  </a:lnTo>
                  <a:lnTo>
                    <a:pt x="890" y="173"/>
                  </a:lnTo>
                  <a:lnTo>
                    <a:pt x="892" y="173"/>
                  </a:lnTo>
                  <a:lnTo>
                    <a:pt x="895" y="172"/>
                  </a:lnTo>
                  <a:lnTo>
                    <a:pt x="898" y="170"/>
                  </a:lnTo>
                  <a:lnTo>
                    <a:pt x="900" y="166"/>
                  </a:lnTo>
                  <a:lnTo>
                    <a:pt x="906" y="159"/>
                  </a:lnTo>
                  <a:lnTo>
                    <a:pt x="910" y="147"/>
                  </a:lnTo>
                  <a:lnTo>
                    <a:pt x="919" y="119"/>
                  </a:lnTo>
                  <a:lnTo>
                    <a:pt x="928" y="87"/>
                  </a:lnTo>
                  <a:lnTo>
                    <a:pt x="936" y="54"/>
                  </a:lnTo>
                  <a:lnTo>
                    <a:pt x="945" y="26"/>
                  </a:lnTo>
                  <a:lnTo>
                    <a:pt x="950" y="15"/>
                  </a:lnTo>
                  <a:lnTo>
                    <a:pt x="955" y="7"/>
                  </a:lnTo>
                  <a:lnTo>
                    <a:pt x="957" y="4"/>
                  </a:lnTo>
                  <a:lnTo>
                    <a:pt x="961" y="1"/>
                  </a:lnTo>
                  <a:lnTo>
                    <a:pt x="963" y="0"/>
                  </a:lnTo>
                  <a:lnTo>
                    <a:pt x="965" y="0"/>
                  </a:lnTo>
                  <a:lnTo>
                    <a:pt x="968" y="1"/>
                  </a:lnTo>
                  <a:lnTo>
                    <a:pt x="971" y="2"/>
                  </a:lnTo>
                  <a:lnTo>
                    <a:pt x="974" y="6"/>
                  </a:lnTo>
                  <a:lnTo>
                    <a:pt x="977" y="9"/>
                  </a:lnTo>
                  <a:lnTo>
                    <a:pt x="983" y="19"/>
                  </a:lnTo>
                  <a:lnTo>
                    <a:pt x="990" y="32"/>
                  </a:lnTo>
                  <a:lnTo>
                    <a:pt x="1002" y="63"/>
                  </a:lnTo>
                  <a:lnTo>
                    <a:pt x="1016" y="98"/>
                  </a:lnTo>
                  <a:lnTo>
                    <a:pt x="1029" y="134"/>
                  </a:lnTo>
                  <a:lnTo>
                    <a:pt x="1042" y="165"/>
                  </a:lnTo>
                  <a:lnTo>
                    <a:pt x="1049" y="178"/>
                  </a:lnTo>
                  <a:lnTo>
                    <a:pt x="1055" y="188"/>
                  </a:lnTo>
                  <a:lnTo>
                    <a:pt x="1058" y="191"/>
                  </a:lnTo>
                  <a:lnTo>
                    <a:pt x="1060" y="194"/>
                  </a:lnTo>
                  <a:lnTo>
                    <a:pt x="1064" y="197"/>
                  </a:lnTo>
                  <a:lnTo>
                    <a:pt x="1066" y="198"/>
                  </a:lnTo>
                  <a:lnTo>
                    <a:pt x="1071" y="199"/>
                  </a:lnTo>
                  <a:lnTo>
                    <a:pt x="1075" y="200"/>
                  </a:lnTo>
                  <a:lnTo>
                    <a:pt x="1080" y="203"/>
                  </a:lnTo>
                  <a:lnTo>
                    <a:pt x="1084" y="207"/>
                  </a:lnTo>
                  <a:lnTo>
                    <a:pt x="1091" y="215"/>
                  </a:lnTo>
                  <a:lnTo>
                    <a:pt x="1097" y="225"/>
                  </a:lnTo>
                  <a:lnTo>
                    <a:pt x="1101" y="235"/>
                  </a:lnTo>
                  <a:lnTo>
                    <a:pt x="1103" y="246"/>
                  </a:lnTo>
                  <a:lnTo>
                    <a:pt x="1103" y="252"/>
                  </a:lnTo>
                  <a:lnTo>
                    <a:pt x="1103" y="256"/>
                  </a:lnTo>
                  <a:lnTo>
                    <a:pt x="1102" y="262"/>
                  </a:lnTo>
                  <a:lnTo>
                    <a:pt x="1100" y="266"/>
                  </a:lnTo>
                  <a:lnTo>
                    <a:pt x="1093" y="279"/>
                  </a:lnTo>
                  <a:lnTo>
                    <a:pt x="1084" y="290"/>
                  </a:lnTo>
                  <a:lnTo>
                    <a:pt x="1075" y="301"/>
                  </a:lnTo>
                  <a:lnTo>
                    <a:pt x="1065" y="311"/>
                  </a:lnTo>
                  <a:lnTo>
                    <a:pt x="1055" y="320"/>
                  </a:lnTo>
                  <a:lnTo>
                    <a:pt x="1044" y="329"/>
                  </a:lnTo>
                  <a:lnTo>
                    <a:pt x="1031" y="337"/>
                  </a:lnTo>
                  <a:lnTo>
                    <a:pt x="1019" y="345"/>
                  </a:lnTo>
                  <a:lnTo>
                    <a:pt x="992" y="358"/>
                  </a:lnTo>
                  <a:lnTo>
                    <a:pt x="964" y="371"/>
                  </a:lnTo>
                  <a:lnTo>
                    <a:pt x="935" y="382"/>
                  </a:lnTo>
                  <a:lnTo>
                    <a:pt x="904" y="392"/>
                  </a:lnTo>
                  <a:lnTo>
                    <a:pt x="873" y="402"/>
                  </a:lnTo>
                  <a:lnTo>
                    <a:pt x="842" y="412"/>
                  </a:lnTo>
                  <a:lnTo>
                    <a:pt x="811" y="423"/>
                  </a:lnTo>
                  <a:lnTo>
                    <a:pt x="781" y="435"/>
                  </a:lnTo>
                  <a:lnTo>
                    <a:pt x="766" y="440"/>
                  </a:lnTo>
                  <a:lnTo>
                    <a:pt x="753" y="447"/>
                  </a:lnTo>
                  <a:lnTo>
                    <a:pt x="738" y="455"/>
                  </a:lnTo>
                  <a:lnTo>
                    <a:pt x="725" y="462"/>
                  </a:lnTo>
                  <a:lnTo>
                    <a:pt x="712" y="471"/>
                  </a:lnTo>
                  <a:lnTo>
                    <a:pt x="700" y="478"/>
                  </a:lnTo>
                  <a:lnTo>
                    <a:pt x="688" y="489"/>
                  </a:lnTo>
                  <a:lnTo>
                    <a:pt x="677" y="499"/>
                  </a:lnTo>
                  <a:lnTo>
                    <a:pt x="666" y="509"/>
                  </a:lnTo>
                  <a:lnTo>
                    <a:pt x="657" y="520"/>
                  </a:lnTo>
                  <a:lnTo>
                    <a:pt x="648" y="531"/>
                  </a:lnTo>
                  <a:lnTo>
                    <a:pt x="641" y="542"/>
                  </a:lnTo>
                  <a:lnTo>
                    <a:pt x="633" y="555"/>
                  </a:lnTo>
                  <a:lnTo>
                    <a:pt x="627" y="567"/>
                  </a:lnTo>
                  <a:lnTo>
                    <a:pt x="622" y="579"/>
                  </a:lnTo>
                  <a:lnTo>
                    <a:pt x="616" y="592"/>
                  </a:lnTo>
                  <a:lnTo>
                    <a:pt x="611" y="605"/>
                  </a:lnTo>
                  <a:lnTo>
                    <a:pt x="608" y="619"/>
                  </a:lnTo>
                  <a:lnTo>
                    <a:pt x="605" y="632"/>
                  </a:lnTo>
                  <a:lnTo>
                    <a:pt x="602" y="647"/>
                  </a:lnTo>
                  <a:lnTo>
                    <a:pt x="598" y="676"/>
                  </a:lnTo>
                  <a:lnTo>
                    <a:pt x="596" y="707"/>
                  </a:lnTo>
                  <a:lnTo>
                    <a:pt x="592" y="790"/>
                  </a:lnTo>
                  <a:lnTo>
                    <a:pt x="589" y="875"/>
                  </a:lnTo>
                  <a:lnTo>
                    <a:pt x="587" y="960"/>
                  </a:lnTo>
                  <a:lnTo>
                    <a:pt x="584" y="1044"/>
                  </a:lnTo>
                  <a:lnTo>
                    <a:pt x="583" y="1215"/>
                  </a:lnTo>
                  <a:lnTo>
                    <a:pt x="583" y="1387"/>
                  </a:lnTo>
                  <a:lnTo>
                    <a:pt x="586" y="1558"/>
                  </a:lnTo>
                  <a:lnTo>
                    <a:pt x="589" y="1732"/>
                  </a:lnTo>
                  <a:lnTo>
                    <a:pt x="593" y="1905"/>
                  </a:lnTo>
                  <a:lnTo>
                    <a:pt x="598" y="2079"/>
                  </a:lnTo>
                  <a:lnTo>
                    <a:pt x="601" y="2253"/>
                  </a:lnTo>
                  <a:lnTo>
                    <a:pt x="605" y="2427"/>
                  </a:lnTo>
                  <a:lnTo>
                    <a:pt x="608" y="2601"/>
                  </a:lnTo>
                  <a:lnTo>
                    <a:pt x="608" y="2775"/>
                  </a:lnTo>
                  <a:lnTo>
                    <a:pt x="608" y="2861"/>
                  </a:lnTo>
                  <a:lnTo>
                    <a:pt x="607" y="2948"/>
                  </a:lnTo>
                  <a:lnTo>
                    <a:pt x="606" y="3034"/>
                  </a:lnTo>
                  <a:lnTo>
                    <a:pt x="604" y="3121"/>
                  </a:lnTo>
                  <a:lnTo>
                    <a:pt x="601" y="3207"/>
                  </a:lnTo>
                  <a:lnTo>
                    <a:pt x="598" y="3293"/>
                  </a:lnTo>
                  <a:lnTo>
                    <a:pt x="593" y="3378"/>
                  </a:lnTo>
                  <a:lnTo>
                    <a:pt x="588" y="3463"/>
                  </a:lnTo>
                  <a:lnTo>
                    <a:pt x="581" y="3462"/>
                  </a:lnTo>
                  <a:lnTo>
                    <a:pt x="574" y="3460"/>
                  </a:lnTo>
                  <a:lnTo>
                    <a:pt x="568" y="3455"/>
                  </a:lnTo>
                  <a:lnTo>
                    <a:pt x="561" y="3451"/>
                  </a:lnTo>
                  <a:lnTo>
                    <a:pt x="554" y="3446"/>
                  </a:lnTo>
                  <a:lnTo>
                    <a:pt x="547" y="3443"/>
                  </a:lnTo>
                  <a:lnTo>
                    <a:pt x="541" y="3440"/>
                  </a:lnTo>
                  <a:lnTo>
                    <a:pt x="534" y="3438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50" name="Freeform 96"/>
            <p:cNvSpPr>
              <a:spLocks/>
            </p:cNvSpPr>
            <p:nvPr/>
          </p:nvSpPr>
          <p:spPr bwMode="auto">
            <a:xfrm>
              <a:off x="1615" y="1194"/>
              <a:ext cx="276" cy="866"/>
            </a:xfrm>
            <a:custGeom>
              <a:avLst/>
              <a:gdLst>
                <a:gd name="T0" fmla="*/ 528 w 1103"/>
                <a:gd name="T1" fmla="*/ 2726 h 3463"/>
                <a:gd name="T2" fmla="*/ 512 w 1103"/>
                <a:gd name="T3" fmla="*/ 1827 h 3463"/>
                <a:gd name="T4" fmla="*/ 508 w 1103"/>
                <a:gd name="T5" fmla="*/ 935 h 3463"/>
                <a:gd name="T6" fmla="*/ 490 w 1103"/>
                <a:gd name="T7" fmla="*/ 548 h 3463"/>
                <a:gd name="T8" fmla="*/ 430 w 1103"/>
                <a:gd name="T9" fmla="*/ 498 h 3463"/>
                <a:gd name="T10" fmla="*/ 239 w 1103"/>
                <a:gd name="T11" fmla="*/ 409 h 3463"/>
                <a:gd name="T12" fmla="*/ 60 w 1103"/>
                <a:gd name="T13" fmla="*/ 341 h 3463"/>
                <a:gd name="T14" fmla="*/ 15 w 1103"/>
                <a:gd name="T15" fmla="*/ 313 h 3463"/>
                <a:gd name="T16" fmla="*/ 0 w 1103"/>
                <a:gd name="T17" fmla="*/ 240 h 3463"/>
                <a:gd name="T18" fmla="*/ 14 w 1103"/>
                <a:gd name="T19" fmla="*/ 205 h 3463"/>
                <a:gd name="T20" fmla="*/ 64 w 1103"/>
                <a:gd name="T21" fmla="*/ 187 h 3463"/>
                <a:gd name="T22" fmla="*/ 94 w 1103"/>
                <a:gd name="T23" fmla="*/ 143 h 3463"/>
                <a:gd name="T24" fmla="*/ 137 w 1103"/>
                <a:gd name="T25" fmla="*/ 57 h 3463"/>
                <a:gd name="T26" fmla="*/ 156 w 1103"/>
                <a:gd name="T27" fmla="*/ 53 h 3463"/>
                <a:gd name="T28" fmla="*/ 195 w 1103"/>
                <a:gd name="T29" fmla="*/ 108 h 3463"/>
                <a:gd name="T30" fmla="*/ 235 w 1103"/>
                <a:gd name="T31" fmla="*/ 165 h 3463"/>
                <a:gd name="T32" fmla="*/ 292 w 1103"/>
                <a:gd name="T33" fmla="*/ 163 h 3463"/>
                <a:gd name="T34" fmla="*/ 348 w 1103"/>
                <a:gd name="T35" fmla="*/ 156 h 3463"/>
                <a:gd name="T36" fmla="*/ 385 w 1103"/>
                <a:gd name="T37" fmla="*/ 87 h 3463"/>
                <a:gd name="T38" fmla="*/ 421 w 1103"/>
                <a:gd name="T39" fmla="*/ 18 h 3463"/>
                <a:gd name="T40" fmla="*/ 434 w 1103"/>
                <a:gd name="T41" fmla="*/ 15 h 3463"/>
                <a:gd name="T42" fmla="*/ 459 w 1103"/>
                <a:gd name="T43" fmla="*/ 59 h 3463"/>
                <a:gd name="T44" fmla="*/ 499 w 1103"/>
                <a:gd name="T45" fmla="*/ 150 h 3463"/>
                <a:gd name="T46" fmla="*/ 535 w 1103"/>
                <a:gd name="T47" fmla="*/ 155 h 3463"/>
                <a:gd name="T48" fmla="*/ 619 w 1103"/>
                <a:gd name="T49" fmla="*/ 154 h 3463"/>
                <a:gd name="T50" fmla="*/ 648 w 1103"/>
                <a:gd name="T51" fmla="*/ 108 h 3463"/>
                <a:gd name="T52" fmla="*/ 697 w 1103"/>
                <a:gd name="T53" fmla="*/ 9 h 3463"/>
                <a:gd name="T54" fmla="*/ 711 w 1103"/>
                <a:gd name="T55" fmla="*/ 4 h 3463"/>
                <a:gd name="T56" fmla="*/ 730 w 1103"/>
                <a:gd name="T57" fmla="*/ 29 h 3463"/>
                <a:gd name="T58" fmla="*/ 780 w 1103"/>
                <a:gd name="T59" fmla="*/ 150 h 3463"/>
                <a:gd name="T60" fmla="*/ 797 w 1103"/>
                <a:gd name="T61" fmla="*/ 165 h 3463"/>
                <a:gd name="T62" fmla="*/ 892 w 1103"/>
                <a:gd name="T63" fmla="*/ 173 h 3463"/>
                <a:gd name="T64" fmla="*/ 910 w 1103"/>
                <a:gd name="T65" fmla="*/ 147 h 3463"/>
                <a:gd name="T66" fmla="*/ 950 w 1103"/>
                <a:gd name="T67" fmla="*/ 15 h 3463"/>
                <a:gd name="T68" fmla="*/ 965 w 1103"/>
                <a:gd name="T69" fmla="*/ 0 h 3463"/>
                <a:gd name="T70" fmla="*/ 983 w 1103"/>
                <a:gd name="T71" fmla="*/ 19 h 3463"/>
                <a:gd name="T72" fmla="*/ 1042 w 1103"/>
                <a:gd name="T73" fmla="*/ 165 h 3463"/>
                <a:gd name="T74" fmla="*/ 1064 w 1103"/>
                <a:gd name="T75" fmla="*/ 197 h 3463"/>
                <a:gd name="T76" fmla="*/ 1084 w 1103"/>
                <a:gd name="T77" fmla="*/ 207 h 3463"/>
                <a:gd name="T78" fmla="*/ 1103 w 1103"/>
                <a:gd name="T79" fmla="*/ 252 h 3463"/>
                <a:gd name="T80" fmla="*/ 1084 w 1103"/>
                <a:gd name="T81" fmla="*/ 290 h 3463"/>
                <a:gd name="T82" fmla="*/ 1031 w 1103"/>
                <a:gd name="T83" fmla="*/ 337 h 3463"/>
                <a:gd name="T84" fmla="*/ 904 w 1103"/>
                <a:gd name="T85" fmla="*/ 392 h 3463"/>
                <a:gd name="T86" fmla="*/ 766 w 1103"/>
                <a:gd name="T87" fmla="*/ 440 h 3463"/>
                <a:gd name="T88" fmla="*/ 700 w 1103"/>
                <a:gd name="T89" fmla="*/ 478 h 3463"/>
                <a:gd name="T90" fmla="*/ 648 w 1103"/>
                <a:gd name="T91" fmla="*/ 531 h 3463"/>
                <a:gd name="T92" fmla="*/ 616 w 1103"/>
                <a:gd name="T93" fmla="*/ 592 h 3463"/>
                <a:gd name="T94" fmla="*/ 598 w 1103"/>
                <a:gd name="T95" fmla="*/ 676 h 3463"/>
                <a:gd name="T96" fmla="*/ 584 w 1103"/>
                <a:gd name="T97" fmla="*/ 1044 h 3463"/>
                <a:gd name="T98" fmla="*/ 593 w 1103"/>
                <a:gd name="T99" fmla="*/ 1905 h 3463"/>
                <a:gd name="T100" fmla="*/ 608 w 1103"/>
                <a:gd name="T101" fmla="*/ 2775 h 3463"/>
                <a:gd name="T102" fmla="*/ 601 w 1103"/>
                <a:gd name="T103" fmla="*/ 3207 h 3463"/>
                <a:gd name="T104" fmla="*/ 574 w 1103"/>
                <a:gd name="T105" fmla="*/ 3460 h 3463"/>
                <a:gd name="T106" fmla="*/ 541 w 1103"/>
                <a:gd name="T107" fmla="*/ 3440 h 34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03"/>
                <a:gd name="T163" fmla="*/ 0 h 3463"/>
                <a:gd name="T164" fmla="*/ 1103 w 1103"/>
                <a:gd name="T165" fmla="*/ 3463 h 34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03" h="3463">
                  <a:moveTo>
                    <a:pt x="534" y="3438"/>
                  </a:moveTo>
                  <a:lnTo>
                    <a:pt x="534" y="3261"/>
                  </a:lnTo>
                  <a:lnTo>
                    <a:pt x="533" y="3084"/>
                  </a:lnTo>
                  <a:lnTo>
                    <a:pt x="531" y="2905"/>
                  </a:lnTo>
                  <a:lnTo>
                    <a:pt x="528" y="2726"/>
                  </a:lnTo>
                  <a:lnTo>
                    <a:pt x="525" y="2546"/>
                  </a:lnTo>
                  <a:lnTo>
                    <a:pt x="522" y="2365"/>
                  </a:lnTo>
                  <a:lnTo>
                    <a:pt x="518" y="2186"/>
                  </a:lnTo>
                  <a:lnTo>
                    <a:pt x="514" y="2006"/>
                  </a:lnTo>
                  <a:lnTo>
                    <a:pt x="512" y="1827"/>
                  </a:lnTo>
                  <a:lnTo>
                    <a:pt x="508" y="1647"/>
                  </a:lnTo>
                  <a:lnTo>
                    <a:pt x="507" y="1467"/>
                  </a:lnTo>
                  <a:lnTo>
                    <a:pt x="506" y="1289"/>
                  </a:lnTo>
                  <a:lnTo>
                    <a:pt x="506" y="1112"/>
                  </a:lnTo>
                  <a:lnTo>
                    <a:pt x="508" y="935"/>
                  </a:lnTo>
                  <a:lnTo>
                    <a:pt x="512" y="759"/>
                  </a:lnTo>
                  <a:lnTo>
                    <a:pt x="517" y="585"/>
                  </a:lnTo>
                  <a:lnTo>
                    <a:pt x="509" y="572"/>
                  </a:lnTo>
                  <a:lnTo>
                    <a:pt x="500" y="560"/>
                  </a:lnTo>
                  <a:lnTo>
                    <a:pt x="490" y="548"/>
                  </a:lnTo>
                  <a:lnTo>
                    <a:pt x="480" y="537"/>
                  </a:lnTo>
                  <a:lnTo>
                    <a:pt x="468" y="527"/>
                  </a:lnTo>
                  <a:lnTo>
                    <a:pt x="455" y="517"/>
                  </a:lnTo>
                  <a:lnTo>
                    <a:pt x="443" y="506"/>
                  </a:lnTo>
                  <a:lnTo>
                    <a:pt x="430" y="498"/>
                  </a:lnTo>
                  <a:lnTo>
                    <a:pt x="400" y="480"/>
                  </a:lnTo>
                  <a:lnTo>
                    <a:pt x="370" y="463"/>
                  </a:lnTo>
                  <a:lnTo>
                    <a:pt x="339" y="448"/>
                  </a:lnTo>
                  <a:lnTo>
                    <a:pt x="305" y="435"/>
                  </a:lnTo>
                  <a:lnTo>
                    <a:pt x="239" y="409"/>
                  </a:lnTo>
                  <a:lnTo>
                    <a:pt x="174" y="385"/>
                  </a:lnTo>
                  <a:lnTo>
                    <a:pt x="142" y="375"/>
                  </a:lnTo>
                  <a:lnTo>
                    <a:pt x="113" y="364"/>
                  </a:lnTo>
                  <a:lnTo>
                    <a:pt x="86" y="353"/>
                  </a:lnTo>
                  <a:lnTo>
                    <a:pt x="60" y="341"/>
                  </a:lnTo>
                  <a:lnTo>
                    <a:pt x="40" y="332"/>
                  </a:lnTo>
                  <a:lnTo>
                    <a:pt x="27" y="326"/>
                  </a:lnTo>
                  <a:lnTo>
                    <a:pt x="22" y="322"/>
                  </a:lnTo>
                  <a:lnTo>
                    <a:pt x="19" y="319"/>
                  </a:lnTo>
                  <a:lnTo>
                    <a:pt x="15" y="313"/>
                  </a:lnTo>
                  <a:lnTo>
                    <a:pt x="13" y="307"/>
                  </a:lnTo>
                  <a:lnTo>
                    <a:pt x="6" y="282"/>
                  </a:lnTo>
                  <a:lnTo>
                    <a:pt x="1" y="260"/>
                  </a:lnTo>
                  <a:lnTo>
                    <a:pt x="0" y="249"/>
                  </a:lnTo>
                  <a:lnTo>
                    <a:pt x="0" y="240"/>
                  </a:lnTo>
                  <a:lnTo>
                    <a:pt x="1" y="231"/>
                  </a:lnTo>
                  <a:lnTo>
                    <a:pt x="2" y="224"/>
                  </a:lnTo>
                  <a:lnTo>
                    <a:pt x="5" y="217"/>
                  </a:lnTo>
                  <a:lnTo>
                    <a:pt x="9" y="210"/>
                  </a:lnTo>
                  <a:lnTo>
                    <a:pt x="14" y="205"/>
                  </a:lnTo>
                  <a:lnTo>
                    <a:pt x="21" y="199"/>
                  </a:lnTo>
                  <a:lnTo>
                    <a:pt x="29" y="194"/>
                  </a:lnTo>
                  <a:lnTo>
                    <a:pt x="39" y="191"/>
                  </a:lnTo>
                  <a:lnTo>
                    <a:pt x="50" y="189"/>
                  </a:lnTo>
                  <a:lnTo>
                    <a:pt x="64" y="187"/>
                  </a:lnTo>
                  <a:lnTo>
                    <a:pt x="68" y="184"/>
                  </a:lnTo>
                  <a:lnTo>
                    <a:pt x="74" y="180"/>
                  </a:lnTo>
                  <a:lnTo>
                    <a:pt x="79" y="173"/>
                  </a:lnTo>
                  <a:lnTo>
                    <a:pt x="84" y="164"/>
                  </a:lnTo>
                  <a:lnTo>
                    <a:pt x="94" y="143"/>
                  </a:lnTo>
                  <a:lnTo>
                    <a:pt x="105" y="118"/>
                  </a:lnTo>
                  <a:lnTo>
                    <a:pt x="115" y="93"/>
                  </a:lnTo>
                  <a:lnTo>
                    <a:pt x="125" y="72"/>
                  </a:lnTo>
                  <a:lnTo>
                    <a:pt x="131" y="64"/>
                  </a:lnTo>
                  <a:lnTo>
                    <a:pt x="137" y="57"/>
                  </a:lnTo>
                  <a:lnTo>
                    <a:pt x="141" y="53"/>
                  </a:lnTo>
                  <a:lnTo>
                    <a:pt x="147" y="51"/>
                  </a:lnTo>
                  <a:lnTo>
                    <a:pt x="150" y="51"/>
                  </a:lnTo>
                  <a:lnTo>
                    <a:pt x="152" y="52"/>
                  </a:lnTo>
                  <a:lnTo>
                    <a:pt x="156" y="53"/>
                  </a:lnTo>
                  <a:lnTo>
                    <a:pt x="159" y="54"/>
                  </a:lnTo>
                  <a:lnTo>
                    <a:pt x="165" y="60"/>
                  </a:lnTo>
                  <a:lnTo>
                    <a:pt x="171" y="68"/>
                  </a:lnTo>
                  <a:lnTo>
                    <a:pt x="183" y="87"/>
                  </a:lnTo>
                  <a:lnTo>
                    <a:pt x="195" y="108"/>
                  </a:lnTo>
                  <a:lnTo>
                    <a:pt x="207" y="130"/>
                  </a:lnTo>
                  <a:lnTo>
                    <a:pt x="220" y="150"/>
                  </a:lnTo>
                  <a:lnTo>
                    <a:pt x="226" y="157"/>
                  </a:lnTo>
                  <a:lnTo>
                    <a:pt x="232" y="163"/>
                  </a:lnTo>
                  <a:lnTo>
                    <a:pt x="235" y="165"/>
                  </a:lnTo>
                  <a:lnTo>
                    <a:pt x="239" y="166"/>
                  </a:lnTo>
                  <a:lnTo>
                    <a:pt x="241" y="167"/>
                  </a:lnTo>
                  <a:lnTo>
                    <a:pt x="244" y="167"/>
                  </a:lnTo>
                  <a:lnTo>
                    <a:pt x="268" y="165"/>
                  </a:lnTo>
                  <a:lnTo>
                    <a:pt x="292" y="163"/>
                  </a:lnTo>
                  <a:lnTo>
                    <a:pt x="315" y="162"/>
                  </a:lnTo>
                  <a:lnTo>
                    <a:pt x="340" y="161"/>
                  </a:lnTo>
                  <a:lnTo>
                    <a:pt x="342" y="160"/>
                  </a:lnTo>
                  <a:lnTo>
                    <a:pt x="345" y="159"/>
                  </a:lnTo>
                  <a:lnTo>
                    <a:pt x="348" y="156"/>
                  </a:lnTo>
                  <a:lnTo>
                    <a:pt x="351" y="154"/>
                  </a:lnTo>
                  <a:lnTo>
                    <a:pt x="357" y="146"/>
                  </a:lnTo>
                  <a:lnTo>
                    <a:pt x="362" y="137"/>
                  </a:lnTo>
                  <a:lnTo>
                    <a:pt x="373" y="114"/>
                  </a:lnTo>
                  <a:lnTo>
                    <a:pt x="385" y="87"/>
                  </a:lnTo>
                  <a:lnTo>
                    <a:pt x="396" y="60"/>
                  </a:lnTo>
                  <a:lnTo>
                    <a:pt x="407" y="37"/>
                  </a:lnTo>
                  <a:lnTo>
                    <a:pt x="413" y="27"/>
                  </a:lnTo>
                  <a:lnTo>
                    <a:pt x="418" y="20"/>
                  </a:lnTo>
                  <a:lnTo>
                    <a:pt x="421" y="18"/>
                  </a:lnTo>
                  <a:lnTo>
                    <a:pt x="424" y="16"/>
                  </a:lnTo>
                  <a:lnTo>
                    <a:pt x="426" y="15"/>
                  </a:lnTo>
                  <a:lnTo>
                    <a:pt x="430" y="14"/>
                  </a:lnTo>
                  <a:lnTo>
                    <a:pt x="432" y="14"/>
                  </a:lnTo>
                  <a:lnTo>
                    <a:pt x="434" y="15"/>
                  </a:lnTo>
                  <a:lnTo>
                    <a:pt x="437" y="17"/>
                  </a:lnTo>
                  <a:lnTo>
                    <a:pt x="440" y="19"/>
                  </a:lnTo>
                  <a:lnTo>
                    <a:pt x="444" y="27"/>
                  </a:lnTo>
                  <a:lnTo>
                    <a:pt x="450" y="36"/>
                  </a:lnTo>
                  <a:lnTo>
                    <a:pt x="459" y="59"/>
                  </a:lnTo>
                  <a:lnTo>
                    <a:pt x="469" y="84"/>
                  </a:lnTo>
                  <a:lnTo>
                    <a:pt x="479" y="110"/>
                  </a:lnTo>
                  <a:lnTo>
                    <a:pt x="489" y="134"/>
                  </a:lnTo>
                  <a:lnTo>
                    <a:pt x="494" y="143"/>
                  </a:lnTo>
                  <a:lnTo>
                    <a:pt x="499" y="150"/>
                  </a:lnTo>
                  <a:lnTo>
                    <a:pt x="501" y="152"/>
                  </a:lnTo>
                  <a:lnTo>
                    <a:pt x="504" y="154"/>
                  </a:lnTo>
                  <a:lnTo>
                    <a:pt x="506" y="155"/>
                  </a:lnTo>
                  <a:lnTo>
                    <a:pt x="509" y="155"/>
                  </a:lnTo>
                  <a:lnTo>
                    <a:pt x="535" y="155"/>
                  </a:lnTo>
                  <a:lnTo>
                    <a:pt x="561" y="155"/>
                  </a:lnTo>
                  <a:lnTo>
                    <a:pt x="588" y="156"/>
                  </a:lnTo>
                  <a:lnTo>
                    <a:pt x="614" y="156"/>
                  </a:lnTo>
                  <a:lnTo>
                    <a:pt x="616" y="156"/>
                  </a:lnTo>
                  <a:lnTo>
                    <a:pt x="619" y="154"/>
                  </a:lnTo>
                  <a:lnTo>
                    <a:pt x="623" y="153"/>
                  </a:lnTo>
                  <a:lnTo>
                    <a:pt x="625" y="150"/>
                  </a:lnTo>
                  <a:lnTo>
                    <a:pt x="631" y="142"/>
                  </a:lnTo>
                  <a:lnTo>
                    <a:pt x="637" y="133"/>
                  </a:lnTo>
                  <a:lnTo>
                    <a:pt x="648" y="108"/>
                  </a:lnTo>
                  <a:lnTo>
                    <a:pt x="661" y="80"/>
                  </a:lnTo>
                  <a:lnTo>
                    <a:pt x="673" y="51"/>
                  </a:lnTo>
                  <a:lnTo>
                    <a:pt x="684" y="27"/>
                  </a:lnTo>
                  <a:lnTo>
                    <a:pt x="690" y="17"/>
                  </a:lnTo>
                  <a:lnTo>
                    <a:pt x="697" y="9"/>
                  </a:lnTo>
                  <a:lnTo>
                    <a:pt x="699" y="7"/>
                  </a:lnTo>
                  <a:lnTo>
                    <a:pt x="702" y="5"/>
                  </a:lnTo>
                  <a:lnTo>
                    <a:pt x="705" y="4"/>
                  </a:lnTo>
                  <a:lnTo>
                    <a:pt x="708" y="4"/>
                  </a:lnTo>
                  <a:lnTo>
                    <a:pt x="711" y="4"/>
                  </a:lnTo>
                  <a:lnTo>
                    <a:pt x="714" y="6"/>
                  </a:lnTo>
                  <a:lnTo>
                    <a:pt x="717" y="8"/>
                  </a:lnTo>
                  <a:lnTo>
                    <a:pt x="719" y="10"/>
                  </a:lnTo>
                  <a:lnTo>
                    <a:pt x="725" y="18"/>
                  </a:lnTo>
                  <a:lnTo>
                    <a:pt x="730" y="29"/>
                  </a:lnTo>
                  <a:lnTo>
                    <a:pt x="742" y="54"/>
                  </a:lnTo>
                  <a:lnTo>
                    <a:pt x="752" y="84"/>
                  </a:lnTo>
                  <a:lnTo>
                    <a:pt x="763" y="114"/>
                  </a:lnTo>
                  <a:lnTo>
                    <a:pt x="774" y="139"/>
                  </a:lnTo>
                  <a:lnTo>
                    <a:pt x="780" y="150"/>
                  </a:lnTo>
                  <a:lnTo>
                    <a:pt x="785" y="157"/>
                  </a:lnTo>
                  <a:lnTo>
                    <a:pt x="788" y="161"/>
                  </a:lnTo>
                  <a:lnTo>
                    <a:pt x="791" y="163"/>
                  </a:lnTo>
                  <a:lnTo>
                    <a:pt x="793" y="164"/>
                  </a:lnTo>
                  <a:lnTo>
                    <a:pt x="797" y="165"/>
                  </a:lnTo>
                  <a:lnTo>
                    <a:pt x="820" y="167"/>
                  </a:lnTo>
                  <a:lnTo>
                    <a:pt x="843" y="169"/>
                  </a:lnTo>
                  <a:lnTo>
                    <a:pt x="866" y="171"/>
                  </a:lnTo>
                  <a:lnTo>
                    <a:pt x="890" y="173"/>
                  </a:lnTo>
                  <a:lnTo>
                    <a:pt x="892" y="173"/>
                  </a:lnTo>
                  <a:lnTo>
                    <a:pt x="895" y="172"/>
                  </a:lnTo>
                  <a:lnTo>
                    <a:pt x="898" y="170"/>
                  </a:lnTo>
                  <a:lnTo>
                    <a:pt x="900" y="166"/>
                  </a:lnTo>
                  <a:lnTo>
                    <a:pt x="906" y="159"/>
                  </a:lnTo>
                  <a:lnTo>
                    <a:pt x="910" y="147"/>
                  </a:lnTo>
                  <a:lnTo>
                    <a:pt x="919" y="119"/>
                  </a:lnTo>
                  <a:lnTo>
                    <a:pt x="928" y="87"/>
                  </a:lnTo>
                  <a:lnTo>
                    <a:pt x="936" y="54"/>
                  </a:lnTo>
                  <a:lnTo>
                    <a:pt x="945" y="26"/>
                  </a:lnTo>
                  <a:lnTo>
                    <a:pt x="950" y="15"/>
                  </a:lnTo>
                  <a:lnTo>
                    <a:pt x="955" y="7"/>
                  </a:lnTo>
                  <a:lnTo>
                    <a:pt x="957" y="4"/>
                  </a:lnTo>
                  <a:lnTo>
                    <a:pt x="961" y="1"/>
                  </a:lnTo>
                  <a:lnTo>
                    <a:pt x="963" y="0"/>
                  </a:lnTo>
                  <a:lnTo>
                    <a:pt x="965" y="0"/>
                  </a:lnTo>
                  <a:lnTo>
                    <a:pt x="968" y="1"/>
                  </a:lnTo>
                  <a:lnTo>
                    <a:pt x="971" y="2"/>
                  </a:lnTo>
                  <a:lnTo>
                    <a:pt x="974" y="6"/>
                  </a:lnTo>
                  <a:lnTo>
                    <a:pt x="977" y="9"/>
                  </a:lnTo>
                  <a:lnTo>
                    <a:pt x="983" y="19"/>
                  </a:lnTo>
                  <a:lnTo>
                    <a:pt x="990" y="32"/>
                  </a:lnTo>
                  <a:lnTo>
                    <a:pt x="1002" y="63"/>
                  </a:lnTo>
                  <a:lnTo>
                    <a:pt x="1016" y="98"/>
                  </a:lnTo>
                  <a:lnTo>
                    <a:pt x="1029" y="134"/>
                  </a:lnTo>
                  <a:lnTo>
                    <a:pt x="1042" y="165"/>
                  </a:lnTo>
                  <a:lnTo>
                    <a:pt x="1049" y="178"/>
                  </a:lnTo>
                  <a:lnTo>
                    <a:pt x="1055" y="188"/>
                  </a:lnTo>
                  <a:lnTo>
                    <a:pt x="1058" y="191"/>
                  </a:lnTo>
                  <a:lnTo>
                    <a:pt x="1060" y="194"/>
                  </a:lnTo>
                  <a:lnTo>
                    <a:pt x="1064" y="197"/>
                  </a:lnTo>
                  <a:lnTo>
                    <a:pt x="1066" y="198"/>
                  </a:lnTo>
                  <a:lnTo>
                    <a:pt x="1071" y="199"/>
                  </a:lnTo>
                  <a:lnTo>
                    <a:pt x="1075" y="200"/>
                  </a:lnTo>
                  <a:lnTo>
                    <a:pt x="1080" y="203"/>
                  </a:lnTo>
                  <a:lnTo>
                    <a:pt x="1084" y="207"/>
                  </a:lnTo>
                  <a:lnTo>
                    <a:pt x="1091" y="215"/>
                  </a:lnTo>
                  <a:lnTo>
                    <a:pt x="1097" y="225"/>
                  </a:lnTo>
                  <a:lnTo>
                    <a:pt x="1101" y="235"/>
                  </a:lnTo>
                  <a:lnTo>
                    <a:pt x="1103" y="246"/>
                  </a:lnTo>
                  <a:lnTo>
                    <a:pt x="1103" y="252"/>
                  </a:lnTo>
                  <a:lnTo>
                    <a:pt x="1103" y="256"/>
                  </a:lnTo>
                  <a:lnTo>
                    <a:pt x="1102" y="262"/>
                  </a:lnTo>
                  <a:lnTo>
                    <a:pt x="1100" y="266"/>
                  </a:lnTo>
                  <a:lnTo>
                    <a:pt x="1093" y="279"/>
                  </a:lnTo>
                  <a:lnTo>
                    <a:pt x="1084" y="290"/>
                  </a:lnTo>
                  <a:lnTo>
                    <a:pt x="1075" y="301"/>
                  </a:lnTo>
                  <a:lnTo>
                    <a:pt x="1065" y="311"/>
                  </a:lnTo>
                  <a:lnTo>
                    <a:pt x="1055" y="320"/>
                  </a:lnTo>
                  <a:lnTo>
                    <a:pt x="1044" y="329"/>
                  </a:lnTo>
                  <a:lnTo>
                    <a:pt x="1031" y="337"/>
                  </a:lnTo>
                  <a:lnTo>
                    <a:pt x="1019" y="345"/>
                  </a:lnTo>
                  <a:lnTo>
                    <a:pt x="992" y="358"/>
                  </a:lnTo>
                  <a:lnTo>
                    <a:pt x="964" y="371"/>
                  </a:lnTo>
                  <a:lnTo>
                    <a:pt x="935" y="382"/>
                  </a:lnTo>
                  <a:lnTo>
                    <a:pt x="904" y="392"/>
                  </a:lnTo>
                  <a:lnTo>
                    <a:pt x="873" y="402"/>
                  </a:lnTo>
                  <a:lnTo>
                    <a:pt x="842" y="412"/>
                  </a:lnTo>
                  <a:lnTo>
                    <a:pt x="811" y="423"/>
                  </a:lnTo>
                  <a:lnTo>
                    <a:pt x="781" y="435"/>
                  </a:lnTo>
                  <a:lnTo>
                    <a:pt x="766" y="440"/>
                  </a:lnTo>
                  <a:lnTo>
                    <a:pt x="753" y="447"/>
                  </a:lnTo>
                  <a:lnTo>
                    <a:pt x="738" y="455"/>
                  </a:lnTo>
                  <a:lnTo>
                    <a:pt x="725" y="462"/>
                  </a:lnTo>
                  <a:lnTo>
                    <a:pt x="712" y="471"/>
                  </a:lnTo>
                  <a:lnTo>
                    <a:pt x="700" y="478"/>
                  </a:lnTo>
                  <a:lnTo>
                    <a:pt x="688" y="489"/>
                  </a:lnTo>
                  <a:lnTo>
                    <a:pt x="677" y="499"/>
                  </a:lnTo>
                  <a:lnTo>
                    <a:pt x="666" y="509"/>
                  </a:lnTo>
                  <a:lnTo>
                    <a:pt x="657" y="520"/>
                  </a:lnTo>
                  <a:lnTo>
                    <a:pt x="648" y="531"/>
                  </a:lnTo>
                  <a:lnTo>
                    <a:pt x="641" y="542"/>
                  </a:lnTo>
                  <a:lnTo>
                    <a:pt x="633" y="555"/>
                  </a:lnTo>
                  <a:lnTo>
                    <a:pt x="627" y="567"/>
                  </a:lnTo>
                  <a:lnTo>
                    <a:pt x="622" y="579"/>
                  </a:lnTo>
                  <a:lnTo>
                    <a:pt x="616" y="592"/>
                  </a:lnTo>
                  <a:lnTo>
                    <a:pt x="611" y="605"/>
                  </a:lnTo>
                  <a:lnTo>
                    <a:pt x="608" y="619"/>
                  </a:lnTo>
                  <a:lnTo>
                    <a:pt x="605" y="632"/>
                  </a:lnTo>
                  <a:lnTo>
                    <a:pt x="602" y="647"/>
                  </a:lnTo>
                  <a:lnTo>
                    <a:pt x="598" y="676"/>
                  </a:lnTo>
                  <a:lnTo>
                    <a:pt x="596" y="707"/>
                  </a:lnTo>
                  <a:lnTo>
                    <a:pt x="592" y="790"/>
                  </a:lnTo>
                  <a:lnTo>
                    <a:pt x="589" y="875"/>
                  </a:lnTo>
                  <a:lnTo>
                    <a:pt x="587" y="960"/>
                  </a:lnTo>
                  <a:lnTo>
                    <a:pt x="584" y="1044"/>
                  </a:lnTo>
                  <a:lnTo>
                    <a:pt x="583" y="1215"/>
                  </a:lnTo>
                  <a:lnTo>
                    <a:pt x="583" y="1387"/>
                  </a:lnTo>
                  <a:lnTo>
                    <a:pt x="586" y="1558"/>
                  </a:lnTo>
                  <a:lnTo>
                    <a:pt x="589" y="1732"/>
                  </a:lnTo>
                  <a:lnTo>
                    <a:pt x="593" y="1905"/>
                  </a:lnTo>
                  <a:lnTo>
                    <a:pt x="598" y="2079"/>
                  </a:lnTo>
                  <a:lnTo>
                    <a:pt x="601" y="2253"/>
                  </a:lnTo>
                  <a:lnTo>
                    <a:pt x="605" y="2427"/>
                  </a:lnTo>
                  <a:lnTo>
                    <a:pt x="608" y="2601"/>
                  </a:lnTo>
                  <a:lnTo>
                    <a:pt x="608" y="2775"/>
                  </a:lnTo>
                  <a:lnTo>
                    <a:pt x="608" y="2861"/>
                  </a:lnTo>
                  <a:lnTo>
                    <a:pt x="607" y="2948"/>
                  </a:lnTo>
                  <a:lnTo>
                    <a:pt x="606" y="3034"/>
                  </a:lnTo>
                  <a:lnTo>
                    <a:pt x="604" y="3121"/>
                  </a:lnTo>
                  <a:lnTo>
                    <a:pt x="601" y="3207"/>
                  </a:lnTo>
                  <a:lnTo>
                    <a:pt x="598" y="3293"/>
                  </a:lnTo>
                  <a:lnTo>
                    <a:pt x="593" y="3378"/>
                  </a:lnTo>
                  <a:lnTo>
                    <a:pt x="588" y="3463"/>
                  </a:lnTo>
                  <a:lnTo>
                    <a:pt x="581" y="3462"/>
                  </a:lnTo>
                  <a:lnTo>
                    <a:pt x="574" y="3460"/>
                  </a:lnTo>
                  <a:lnTo>
                    <a:pt x="568" y="3455"/>
                  </a:lnTo>
                  <a:lnTo>
                    <a:pt x="561" y="3451"/>
                  </a:lnTo>
                  <a:lnTo>
                    <a:pt x="554" y="3446"/>
                  </a:lnTo>
                  <a:lnTo>
                    <a:pt x="547" y="3443"/>
                  </a:lnTo>
                  <a:lnTo>
                    <a:pt x="541" y="3440"/>
                  </a:lnTo>
                  <a:lnTo>
                    <a:pt x="534" y="3438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51" name="Freeform 97"/>
            <p:cNvSpPr>
              <a:spLocks/>
            </p:cNvSpPr>
            <p:nvPr/>
          </p:nvSpPr>
          <p:spPr bwMode="auto">
            <a:xfrm>
              <a:off x="1668" y="2010"/>
              <a:ext cx="216" cy="58"/>
            </a:xfrm>
            <a:custGeom>
              <a:avLst/>
              <a:gdLst>
                <a:gd name="T0" fmla="*/ 31 w 863"/>
                <a:gd name="T1" fmla="*/ 0 h 233"/>
                <a:gd name="T2" fmla="*/ 0 w 863"/>
                <a:gd name="T3" fmla="*/ 53 h 233"/>
                <a:gd name="T4" fmla="*/ 22 w 863"/>
                <a:gd name="T5" fmla="*/ 75 h 233"/>
                <a:gd name="T6" fmla="*/ 44 w 863"/>
                <a:gd name="T7" fmla="*/ 94 h 233"/>
                <a:gd name="T8" fmla="*/ 66 w 863"/>
                <a:gd name="T9" fmla="*/ 110 h 233"/>
                <a:gd name="T10" fmla="*/ 89 w 863"/>
                <a:gd name="T11" fmla="*/ 127 h 233"/>
                <a:gd name="T12" fmla="*/ 111 w 863"/>
                <a:gd name="T13" fmla="*/ 142 h 233"/>
                <a:gd name="T14" fmla="*/ 135 w 863"/>
                <a:gd name="T15" fmla="*/ 155 h 233"/>
                <a:gd name="T16" fmla="*/ 157 w 863"/>
                <a:gd name="T17" fmla="*/ 168 h 233"/>
                <a:gd name="T18" fmla="*/ 181 w 863"/>
                <a:gd name="T19" fmla="*/ 179 h 233"/>
                <a:gd name="T20" fmla="*/ 204 w 863"/>
                <a:gd name="T21" fmla="*/ 189 h 233"/>
                <a:gd name="T22" fmla="*/ 228 w 863"/>
                <a:gd name="T23" fmla="*/ 197 h 233"/>
                <a:gd name="T24" fmla="*/ 251 w 863"/>
                <a:gd name="T25" fmla="*/ 205 h 233"/>
                <a:gd name="T26" fmla="*/ 276 w 863"/>
                <a:gd name="T27" fmla="*/ 211 h 233"/>
                <a:gd name="T28" fmla="*/ 301 w 863"/>
                <a:gd name="T29" fmla="*/ 217 h 233"/>
                <a:gd name="T30" fmla="*/ 325 w 863"/>
                <a:gd name="T31" fmla="*/ 222 h 233"/>
                <a:gd name="T32" fmla="*/ 351 w 863"/>
                <a:gd name="T33" fmla="*/ 225 h 233"/>
                <a:gd name="T34" fmla="*/ 377 w 863"/>
                <a:gd name="T35" fmla="*/ 228 h 233"/>
                <a:gd name="T36" fmla="*/ 403 w 863"/>
                <a:gd name="T37" fmla="*/ 231 h 233"/>
                <a:gd name="T38" fmla="*/ 430 w 863"/>
                <a:gd name="T39" fmla="*/ 232 h 233"/>
                <a:gd name="T40" fmla="*/ 457 w 863"/>
                <a:gd name="T41" fmla="*/ 233 h 233"/>
                <a:gd name="T42" fmla="*/ 485 w 863"/>
                <a:gd name="T43" fmla="*/ 233 h 233"/>
                <a:gd name="T44" fmla="*/ 541 w 863"/>
                <a:gd name="T45" fmla="*/ 232 h 233"/>
                <a:gd name="T46" fmla="*/ 600 w 863"/>
                <a:gd name="T47" fmla="*/ 229 h 233"/>
                <a:gd name="T48" fmla="*/ 661 w 863"/>
                <a:gd name="T49" fmla="*/ 225 h 233"/>
                <a:gd name="T50" fmla="*/ 725 w 863"/>
                <a:gd name="T51" fmla="*/ 220 h 233"/>
                <a:gd name="T52" fmla="*/ 792 w 863"/>
                <a:gd name="T53" fmla="*/ 215 h 233"/>
                <a:gd name="T54" fmla="*/ 861 w 863"/>
                <a:gd name="T55" fmla="*/ 209 h 233"/>
                <a:gd name="T56" fmla="*/ 862 w 863"/>
                <a:gd name="T57" fmla="*/ 198 h 233"/>
                <a:gd name="T58" fmla="*/ 862 w 863"/>
                <a:gd name="T59" fmla="*/ 180 h 233"/>
                <a:gd name="T60" fmla="*/ 863 w 863"/>
                <a:gd name="T61" fmla="*/ 162 h 233"/>
                <a:gd name="T62" fmla="*/ 863 w 863"/>
                <a:gd name="T63" fmla="*/ 151 h 233"/>
                <a:gd name="T64" fmla="*/ 834 w 863"/>
                <a:gd name="T65" fmla="*/ 158 h 233"/>
                <a:gd name="T66" fmla="*/ 795 w 863"/>
                <a:gd name="T67" fmla="*/ 164 h 233"/>
                <a:gd name="T68" fmla="*/ 748 w 863"/>
                <a:gd name="T69" fmla="*/ 170 h 233"/>
                <a:gd name="T70" fmla="*/ 694 w 863"/>
                <a:gd name="T71" fmla="*/ 176 h 233"/>
                <a:gd name="T72" fmla="*/ 634 w 863"/>
                <a:gd name="T73" fmla="*/ 179 h 233"/>
                <a:gd name="T74" fmla="*/ 571 w 863"/>
                <a:gd name="T75" fmla="*/ 181 h 233"/>
                <a:gd name="T76" fmla="*/ 539 w 863"/>
                <a:gd name="T77" fmla="*/ 181 h 233"/>
                <a:gd name="T78" fmla="*/ 505 w 863"/>
                <a:gd name="T79" fmla="*/ 181 h 233"/>
                <a:gd name="T80" fmla="*/ 471 w 863"/>
                <a:gd name="T81" fmla="*/ 180 h 233"/>
                <a:gd name="T82" fmla="*/ 439 w 863"/>
                <a:gd name="T83" fmla="*/ 179 h 233"/>
                <a:gd name="T84" fmla="*/ 405 w 863"/>
                <a:gd name="T85" fmla="*/ 176 h 233"/>
                <a:gd name="T86" fmla="*/ 371 w 863"/>
                <a:gd name="T87" fmla="*/ 172 h 233"/>
                <a:gd name="T88" fmla="*/ 339 w 863"/>
                <a:gd name="T89" fmla="*/ 168 h 233"/>
                <a:gd name="T90" fmla="*/ 307 w 863"/>
                <a:gd name="T91" fmla="*/ 162 h 233"/>
                <a:gd name="T92" fmla="*/ 276 w 863"/>
                <a:gd name="T93" fmla="*/ 156 h 233"/>
                <a:gd name="T94" fmla="*/ 246 w 863"/>
                <a:gd name="T95" fmla="*/ 149 h 233"/>
                <a:gd name="T96" fmla="*/ 217 w 863"/>
                <a:gd name="T97" fmla="*/ 140 h 233"/>
                <a:gd name="T98" fmla="*/ 189 w 863"/>
                <a:gd name="T99" fmla="*/ 131 h 233"/>
                <a:gd name="T100" fmla="*/ 162 w 863"/>
                <a:gd name="T101" fmla="*/ 119 h 233"/>
                <a:gd name="T102" fmla="*/ 137 w 863"/>
                <a:gd name="T103" fmla="*/ 106 h 233"/>
                <a:gd name="T104" fmla="*/ 113 w 863"/>
                <a:gd name="T105" fmla="*/ 93 h 233"/>
                <a:gd name="T106" fmla="*/ 93 w 863"/>
                <a:gd name="T107" fmla="*/ 77 h 233"/>
                <a:gd name="T108" fmla="*/ 74 w 863"/>
                <a:gd name="T109" fmla="*/ 60 h 233"/>
                <a:gd name="T110" fmla="*/ 57 w 863"/>
                <a:gd name="T111" fmla="*/ 42 h 233"/>
                <a:gd name="T112" fmla="*/ 44 w 863"/>
                <a:gd name="T113" fmla="*/ 22 h 233"/>
                <a:gd name="T114" fmla="*/ 31 w 863"/>
                <a:gd name="T115" fmla="*/ 0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3"/>
                <a:gd name="T175" fmla="*/ 0 h 233"/>
                <a:gd name="T176" fmla="*/ 863 w 863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3" h="233">
                  <a:moveTo>
                    <a:pt x="31" y="0"/>
                  </a:moveTo>
                  <a:lnTo>
                    <a:pt x="0" y="53"/>
                  </a:lnTo>
                  <a:lnTo>
                    <a:pt x="22" y="75"/>
                  </a:lnTo>
                  <a:lnTo>
                    <a:pt x="44" y="94"/>
                  </a:lnTo>
                  <a:lnTo>
                    <a:pt x="66" y="110"/>
                  </a:lnTo>
                  <a:lnTo>
                    <a:pt x="89" y="127"/>
                  </a:lnTo>
                  <a:lnTo>
                    <a:pt x="111" y="142"/>
                  </a:lnTo>
                  <a:lnTo>
                    <a:pt x="135" y="155"/>
                  </a:lnTo>
                  <a:lnTo>
                    <a:pt x="157" y="168"/>
                  </a:lnTo>
                  <a:lnTo>
                    <a:pt x="181" y="179"/>
                  </a:lnTo>
                  <a:lnTo>
                    <a:pt x="204" y="189"/>
                  </a:lnTo>
                  <a:lnTo>
                    <a:pt x="228" y="197"/>
                  </a:lnTo>
                  <a:lnTo>
                    <a:pt x="251" y="205"/>
                  </a:lnTo>
                  <a:lnTo>
                    <a:pt x="276" y="211"/>
                  </a:lnTo>
                  <a:lnTo>
                    <a:pt x="301" y="217"/>
                  </a:lnTo>
                  <a:lnTo>
                    <a:pt x="325" y="222"/>
                  </a:lnTo>
                  <a:lnTo>
                    <a:pt x="351" y="225"/>
                  </a:lnTo>
                  <a:lnTo>
                    <a:pt x="377" y="228"/>
                  </a:lnTo>
                  <a:lnTo>
                    <a:pt x="403" y="231"/>
                  </a:lnTo>
                  <a:lnTo>
                    <a:pt x="430" y="232"/>
                  </a:lnTo>
                  <a:lnTo>
                    <a:pt x="457" y="233"/>
                  </a:lnTo>
                  <a:lnTo>
                    <a:pt x="485" y="233"/>
                  </a:lnTo>
                  <a:lnTo>
                    <a:pt x="541" y="232"/>
                  </a:lnTo>
                  <a:lnTo>
                    <a:pt x="600" y="229"/>
                  </a:lnTo>
                  <a:lnTo>
                    <a:pt x="661" y="225"/>
                  </a:lnTo>
                  <a:lnTo>
                    <a:pt x="725" y="220"/>
                  </a:lnTo>
                  <a:lnTo>
                    <a:pt x="792" y="215"/>
                  </a:lnTo>
                  <a:lnTo>
                    <a:pt x="861" y="209"/>
                  </a:lnTo>
                  <a:lnTo>
                    <a:pt x="862" y="198"/>
                  </a:lnTo>
                  <a:lnTo>
                    <a:pt x="862" y="180"/>
                  </a:lnTo>
                  <a:lnTo>
                    <a:pt x="863" y="162"/>
                  </a:lnTo>
                  <a:lnTo>
                    <a:pt x="863" y="151"/>
                  </a:lnTo>
                  <a:lnTo>
                    <a:pt x="834" y="158"/>
                  </a:lnTo>
                  <a:lnTo>
                    <a:pt x="795" y="164"/>
                  </a:lnTo>
                  <a:lnTo>
                    <a:pt x="748" y="170"/>
                  </a:lnTo>
                  <a:lnTo>
                    <a:pt x="694" y="176"/>
                  </a:lnTo>
                  <a:lnTo>
                    <a:pt x="634" y="179"/>
                  </a:lnTo>
                  <a:lnTo>
                    <a:pt x="571" y="181"/>
                  </a:lnTo>
                  <a:lnTo>
                    <a:pt x="539" y="181"/>
                  </a:lnTo>
                  <a:lnTo>
                    <a:pt x="505" y="181"/>
                  </a:lnTo>
                  <a:lnTo>
                    <a:pt x="471" y="180"/>
                  </a:lnTo>
                  <a:lnTo>
                    <a:pt x="439" y="179"/>
                  </a:lnTo>
                  <a:lnTo>
                    <a:pt x="405" y="176"/>
                  </a:lnTo>
                  <a:lnTo>
                    <a:pt x="371" y="172"/>
                  </a:lnTo>
                  <a:lnTo>
                    <a:pt x="339" y="168"/>
                  </a:lnTo>
                  <a:lnTo>
                    <a:pt x="307" y="162"/>
                  </a:lnTo>
                  <a:lnTo>
                    <a:pt x="276" y="156"/>
                  </a:lnTo>
                  <a:lnTo>
                    <a:pt x="246" y="149"/>
                  </a:lnTo>
                  <a:lnTo>
                    <a:pt x="217" y="140"/>
                  </a:lnTo>
                  <a:lnTo>
                    <a:pt x="189" y="131"/>
                  </a:lnTo>
                  <a:lnTo>
                    <a:pt x="162" y="119"/>
                  </a:lnTo>
                  <a:lnTo>
                    <a:pt x="137" y="106"/>
                  </a:lnTo>
                  <a:lnTo>
                    <a:pt x="113" y="93"/>
                  </a:lnTo>
                  <a:lnTo>
                    <a:pt x="93" y="77"/>
                  </a:lnTo>
                  <a:lnTo>
                    <a:pt x="74" y="60"/>
                  </a:lnTo>
                  <a:lnTo>
                    <a:pt x="57" y="42"/>
                  </a:lnTo>
                  <a:lnTo>
                    <a:pt x="44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52" name="Freeform 98"/>
            <p:cNvSpPr>
              <a:spLocks/>
            </p:cNvSpPr>
            <p:nvPr/>
          </p:nvSpPr>
          <p:spPr bwMode="auto">
            <a:xfrm>
              <a:off x="1668" y="2010"/>
              <a:ext cx="216" cy="58"/>
            </a:xfrm>
            <a:custGeom>
              <a:avLst/>
              <a:gdLst>
                <a:gd name="T0" fmla="*/ 31 w 863"/>
                <a:gd name="T1" fmla="*/ 0 h 233"/>
                <a:gd name="T2" fmla="*/ 0 w 863"/>
                <a:gd name="T3" fmla="*/ 53 h 233"/>
                <a:gd name="T4" fmla="*/ 22 w 863"/>
                <a:gd name="T5" fmla="*/ 75 h 233"/>
                <a:gd name="T6" fmla="*/ 44 w 863"/>
                <a:gd name="T7" fmla="*/ 94 h 233"/>
                <a:gd name="T8" fmla="*/ 66 w 863"/>
                <a:gd name="T9" fmla="*/ 110 h 233"/>
                <a:gd name="T10" fmla="*/ 89 w 863"/>
                <a:gd name="T11" fmla="*/ 127 h 233"/>
                <a:gd name="T12" fmla="*/ 111 w 863"/>
                <a:gd name="T13" fmla="*/ 142 h 233"/>
                <a:gd name="T14" fmla="*/ 135 w 863"/>
                <a:gd name="T15" fmla="*/ 155 h 233"/>
                <a:gd name="T16" fmla="*/ 157 w 863"/>
                <a:gd name="T17" fmla="*/ 168 h 233"/>
                <a:gd name="T18" fmla="*/ 181 w 863"/>
                <a:gd name="T19" fmla="*/ 179 h 233"/>
                <a:gd name="T20" fmla="*/ 204 w 863"/>
                <a:gd name="T21" fmla="*/ 189 h 233"/>
                <a:gd name="T22" fmla="*/ 228 w 863"/>
                <a:gd name="T23" fmla="*/ 197 h 233"/>
                <a:gd name="T24" fmla="*/ 251 w 863"/>
                <a:gd name="T25" fmla="*/ 205 h 233"/>
                <a:gd name="T26" fmla="*/ 276 w 863"/>
                <a:gd name="T27" fmla="*/ 211 h 233"/>
                <a:gd name="T28" fmla="*/ 301 w 863"/>
                <a:gd name="T29" fmla="*/ 217 h 233"/>
                <a:gd name="T30" fmla="*/ 325 w 863"/>
                <a:gd name="T31" fmla="*/ 222 h 233"/>
                <a:gd name="T32" fmla="*/ 351 w 863"/>
                <a:gd name="T33" fmla="*/ 225 h 233"/>
                <a:gd name="T34" fmla="*/ 377 w 863"/>
                <a:gd name="T35" fmla="*/ 228 h 233"/>
                <a:gd name="T36" fmla="*/ 403 w 863"/>
                <a:gd name="T37" fmla="*/ 231 h 233"/>
                <a:gd name="T38" fmla="*/ 430 w 863"/>
                <a:gd name="T39" fmla="*/ 232 h 233"/>
                <a:gd name="T40" fmla="*/ 457 w 863"/>
                <a:gd name="T41" fmla="*/ 233 h 233"/>
                <a:gd name="T42" fmla="*/ 485 w 863"/>
                <a:gd name="T43" fmla="*/ 233 h 233"/>
                <a:gd name="T44" fmla="*/ 541 w 863"/>
                <a:gd name="T45" fmla="*/ 232 h 233"/>
                <a:gd name="T46" fmla="*/ 600 w 863"/>
                <a:gd name="T47" fmla="*/ 229 h 233"/>
                <a:gd name="T48" fmla="*/ 661 w 863"/>
                <a:gd name="T49" fmla="*/ 225 h 233"/>
                <a:gd name="T50" fmla="*/ 725 w 863"/>
                <a:gd name="T51" fmla="*/ 220 h 233"/>
                <a:gd name="T52" fmla="*/ 792 w 863"/>
                <a:gd name="T53" fmla="*/ 215 h 233"/>
                <a:gd name="T54" fmla="*/ 861 w 863"/>
                <a:gd name="T55" fmla="*/ 209 h 233"/>
                <a:gd name="T56" fmla="*/ 862 w 863"/>
                <a:gd name="T57" fmla="*/ 198 h 233"/>
                <a:gd name="T58" fmla="*/ 862 w 863"/>
                <a:gd name="T59" fmla="*/ 180 h 233"/>
                <a:gd name="T60" fmla="*/ 863 w 863"/>
                <a:gd name="T61" fmla="*/ 162 h 233"/>
                <a:gd name="T62" fmla="*/ 863 w 863"/>
                <a:gd name="T63" fmla="*/ 151 h 233"/>
                <a:gd name="T64" fmla="*/ 834 w 863"/>
                <a:gd name="T65" fmla="*/ 158 h 233"/>
                <a:gd name="T66" fmla="*/ 795 w 863"/>
                <a:gd name="T67" fmla="*/ 164 h 233"/>
                <a:gd name="T68" fmla="*/ 748 w 863"/>
                <a:gd name="T69" fmla="*/ 170 h 233"/>
                <a:gd name="T70" fmla="*/ 694 w 863"/>
                <a:gd name="T71" fmla="*/ 176 h 233"/>
                <a:gd name="T72" fmla="*/ 634 w 863"/>
                <a:gd name="T73" fmla="*/ 179 h 233"/>
                <a:gd name="T74" fmla="*/ 571 w 863"/>
                <a:gd name="T75" fmla="*/ 181 h 233"/>
                <a:gd name="T76" fmla="*/ 539 w 863"/>
                <a:gd name="T77" fmla="*/ 181 h 233"/>
                <a:gd name="T78" fmla="*/ 505 w 863"/>
                <a:gd name="T79" fmla="*/ 181 h 233"/>
                <a:gd name="T80" fmla="*/ 471 w 863"/>
                <a:gd name="T81" fmla="*/ 180 h 233"/>
                <a:gd name="T82" fmla="*/ 439 w 863"/>
                <a:gd name="T83" fmla="*/ 179 h 233"/>
                <a:gd name="T84" fmla="*/ 405 w 863"/>
                <a:gd name="T85" fmla="*/ 176 h 233"/>
                <a:gd name="T86" fmla="*/ 371 w 863"/>
                <a:gd name="T87" fmla="*/ 172 h 233"/>
                <a:gd name="T88" fmla="*/ 339 w 863"/>
                <a:gd name="T89" fmla="*/ 168 h 233"/>
                <a:gd name="T90" fmla="*/ 307 w 863"/>
                <a:gd name="T91" fmla="*/ 162 h 233"/>
                <a:gd name="T92" fmla="*/ 276 w 863"/>
                <a:gd name="T93" fmla="*/ 156 h 233"/>
                <a:gd name="T94" fmla="*/ 246 w 863"/>
                <a:gd name="T95" fmla="*/ 149 h 233"/>
                <a:gd name="T96" fmla="*/ 217 w 863"/>
                <a:gd name="T97" fmla="*/ 140 h 233"/>
                <a:gd name="T98" fmla="*/ 189 w 863"/>
                <a:gd name="T99" fmla="*/ 131 h 233"/>
                <a:gd name="T100" fmla="*/ 162 w 863"/>
                <a:gd name="T101" fmla="*/ 119 h 233"/>
                <a:gd name="T102" fmla="*/ 137 w 863"/>
                <a:gd name="T103" fmla="*/ 106 h 233"/>
                <a:gd name="T104" fmla="*/ 113 w 863"/>
                <a:gd name="T105" fmla="*/ 93 h 233"/>
                <a:gd name="T106" fmla="*/ 93 w 863"/>
                <a:gd name="T107" fmla="*/ 77 h 233"/>
                <a:gd name="T108" fmla="*/ 74 w 863"/>
                <a:gd name="T109" fmla="*/ 60 h 233"/>
                <a:gd name="T110" fmla="*/ 57 w 863"/>
                <a:gd name="T111" fmla="*/ 42 h 233"/>
                <a:gd name="T112" fmla="*/ 44 w 863"/>
                <a:gd name="T113" fmla="*/ 22 h 233"/>
                <a:gd name="T114" fmla="*/ 31 w 863"/>
                <a:gd name="T115" fmla="*/ 0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3"/>
                <a:gd name="T175" fmla="*/ 0 h 233"/>
                <a:gd name="T176" fmla="*/ 863 w 863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3" h="233">
                  <a:moveTo>
                    <a:pt x="31" y="0"/>
                  </a:moveTo>
                  <a:lnTo>
                    <a:pt x="0" y="53"/>
                  </a:lnTo>
                  <a:lnTo>
                    <a:pt x="22" y="75"/>
                  </a:lnTo>
                  <a:lnTo>
                    <a:pt x="44" y="94"/>
                  </a:lnTo>
                  <a:lnTo>
                    <a:pt x="66" y="110"/>
                  </a:lnTo>
                  <a:lnTo>
                    <a:pt x="89" y="127"/>
                  </a:lnTo>
                  <a:lnTo>
                    <a:pt x="111" y="142"/>
                  </a:lnTo>
                  <a:lnTo>
                    <a:pt x="135" y="155"/>
                  </a:lnTo>
                  <a:lnTo>
                    <a:pt x="157" y="168"/>
                  </a:lnTo>
                  <a:lnTo>
                    <a:pt x="181" y="179"/>
                  </a:lnTo>
                  <a:lnTo>
                    <a:pt x="204" y="189"/>
                  </a:lnTo>
                  <a:lnTo>
                    <a:pt x="228" y="197"/>
                  </a:lnTo>
                  <a:lnTo>
                    <a:pt x="251" y="205"/>
                  </a:lnTo>
                  <a:lnTo>
                    <a:pt x="276" y="211"/>
                  </a:lnTo>
                  <a:lnTo>
                    <a:pt x="301" y="217"/>
                  </a:lnTo>
                  <a:lnTo>
                    <a:pt x="325" y="222"/>
                  </a:lnTo>
                  <a:lnTo>
                    <a:pt x="351" y="225"/>
                  </a:lnTo>
                  <a:lnTo>
                    <a:pt x="377" y="228"/>
                  </a:lnTo>
                  <a:lnTo>
                    <a:pt x="403" y="231"/>
                  </a:lnTo>
                  <a:lnTo>
                    <a:pt x="430" y="232"/>
                  </a:lnTo>
                  <a:lnTo>
                    <a:pt x="457" y="233"/>
                  </a:lnTo>
                  <a:lnTo>
                    <a:pt x="485" y="233"/>
                  </a:lnTo>
                  <a:lnTo>
                    <a:pt x="541" y="232"/>
                  </a:lnTo>
                  <a:lnTo>
                    <a:pt x="600" y="229"/>
                  </a:lnTo>
                  <a:lnTo>
                    <a:pt x="661" y="225"/>
                  </a:lnTo>
                  <a:lnTo>
                    <a:pt x="725" y="220"/>
                  </a:lnTo>
                  <a:lnTo>
                    <a:pt x="792" y="215"/>
                  </a:lnTo>
                  <a:lnTo>
                    <a:pt x="861" y="209"/>
                  </a:lnTo>
                  <a:lnTo>
                    <a:pt x="862" y="198"/>
                  </a:lnTo>
                  <a:lnTo>
                    <a:pt x="862" y="180"/>
                  </a:lnTo>
                  <a:lnTo>
                    <a:pt x="863" y="162"/>
                  </a:lnTo>
                  <a:lnTo>
                    <a:pt x="863" y="151"/>
                  </a:lnTo>
                  <a:lnTo>
                    <a:pt x="834" y="158"/>
                  </a:lnTo>
                  <a:lnTo>
                    <a:pt x="795" y="164"/>
                  </a:lnTo>
                  <a:lnTo>
                    <a:pt x="748" y="170"/>
                  </a:lnTo>
                  <a:lnTo>
                    <a:pt x="694" y="176"/>
                  </a:lnTo>
                  <a:lnTo>
                    <a:pt x="634" y="179"/>
                  </a:lnTo>
                  <a:lnTo>
                    <a:pt x="571" y="181"/>
                  </a:lnTo>
                  <a:lnTo>
                    <a:pt x="539" y="181"/>
                  </a:lnTo>
                  <a:lnTo>
                    <a:pt x="505" y="181"/>
                  </a:lnTo>
                  <a:lnTo>
                    <a:pt x="471" y="180"/>
                  </a:lnTo>
                  <a:lnTo>
                    <a:pt x="439" y="179"/>
                  </a:lnTo>
                  <a:lnTo>
                    <a:pt x="405" y="176"/>
                  </a:lnTo>
                  <a:lnTo>
                    <a:pt x="371" y="172"/>
                  </a:lnTo>
                  <a:lnTo>
                    <a:pt x="339" y="168"/>
                  </a:lnTo>
                  <a:lnTo>
                    <a:pt x="307" y="162"/>
                  </a:lnTo>
                  <a:lnTo>
                    <a:pt x="276" y="156"/>
                  </a:lnTo>
                  <a:lnTo>
                    <a:pt x="246" y="149"/>
                  </a:lnTo>
                  <a:lnTo>
                    <a:pt x="217" y="140"/>
                  </a:lnTo>
                  <a:lnTo>
                    <a:pt x="189" y="131"/>
                  </a:lnTo>
                  <a:lnTo>
                    <a:pt x="162" y="119"/>
                  </a:lnTo>
                  <a:lnTo>
                    <a:pt x="137" y="106"/>
                  </a:lnTo>
                  <a:lnTo>
                    <a:pt x="113" y="93"/>
                  </a:lnTo>
                  <a:lnTo>
                    <a:pt x="93" y="77"/>
                  </a:lnTo>
                  <a:lnTo>
                    <a:pt x="74" y="60"/>
                  </a:lnTo>
                  <a:lnTo>
                    <a:pt x="57" y="42"/>
                  </a:lnTo>
                  <a:lnTo>
                    <a:pt x="44" y="22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53" name="Freeform 99"/>
            <p:cNvSpPr>
              <a:spLocks/>
            </p:cNvSpPr>
            <p:nvPr/>
          </p:nvSpPr>
          <p:spPr bwMode="auto">
            <a:xfrm>
              <a:off x="3852" y="2964"/>
              <a:ext cx="467" cy="627"/>
            </a:xfrm>
            <a:custGeom>
              <a:avLst/>
              <a:gdLst>
                <a:gd name="T0" fmla="*/ 1599 w 1865"/>
                <a:gd name="T1" fmla="*/ 2455 h 2509"/>
                <a:gd name="T2" fmla="*/ 1156 w 1865"/>
                <a:gd name="T3" fmla="*/ 2451 h 2509"/>
                <a:gd name="T4" fmla="*/ 712 w 1865"/>
                <a:gd name="T5" fmla="*/ 2445 h 2509"/>
                <a:gd name="T6" fmla="*/ 421 w 1865"/>
                <a:gd name="T7" fmla="*/ 2438 h 2509"/>
                <a:gd name="T8" fmla="*/ 405 w 1865"/>
                <a:gd name="T9" fmla="*/ 2429 h 2509"/>
                <a:gd name="T10" fmla="*/ 404 w 1865"/>
                <a:gd name="T11" fmla="*/ 2376 h 2509"/>
                <a:gd name="T12" fmla="*/ 421 w 1865"/>
                <a:gd name="T13" fmla="*/ 2346 h 2509"/>
                <a:gd name="T14" fmla="*/ 498 w 1865"/>
                <a:gd name="T15" fmla="*/ 2327 h 2509"/>
                <a:gd name="T16" fmla="*/ 611 w 1865"/>
                <a:gd name="T17" fmla="*/ 2248 h 2509"/>
                <a:gd name="T18" fmla="*/ 692 w 1865"/>
                <a:gd name="T19" fmla="*/ 2156 h 2509"/>
                <a:gd name="T20" fmla="*/ 740 w 1865"/>
                <a:gd name="T21" fmla="*/ 2055 h 2509"/>
                <a:gd name="T22" fmla="*/ 756 w 1865"/>
                <a:gd name="T23" fmla="*/ 1945 h 2509"/>
                <a:gd name="T24" fmla="*/ 739 w 1865"/>
                <a:gd name="T25" fmla="*/ 1829 h 2509"/>
                <a:gd name="T26" fmla="*/ 690 w 1865"/>
                <a:gd name="T27" fmla="*/ 1710 h 2509"/>
                <a:gd name="T28" fmla="*/ 617 w 1865"/>
                <a:gd name="T29" fmla="*/ 1628 h 2509"/>
                <a:gd name="T30" fmla="*/ 488 w 1865"/>
                <a:gd name="T31" fmla="*/ 1558 h 2509"/>
                <a:gd name="T32" fmla="*/ 443 w 1865"/>
                <a:gd name="T33" fmla="*/ 1462 h 2509"/>
                <a:gd name="T34" fmla="*/ 429 w 1865"/>
                <a:gd name="T35" fmla="*/ 1130 h 2509"/>
                <a:gd name="T36" fmla="*/ 428 w 1865"/>
                <a:gd name="T37" fmla="*/ 803 h 2509"/>
                <a:gd name="T38" fmla="*/ 452 w 1865"/>
                <a:gd name="T39" fmla="*/ 612 h 2509"/>
                <a:gd name="T40" fmla="*/ 489 w 1865"/>
                <a:gd name="T41" fmla="*/ 474 h 2509"/>
                <a:gd name="T42" fmla="*/ 627 w 1865"/>
                <a:gd name="T43" fmla="*/ 236 h 2509"/>
                <a:gd name="T44" fmla="*/ 689 w 1865"/>
                <a:gd name="T45" fmla="*/ 111 h 2509"/>
                <a:gd name="T46" fmla="*/ 700 w 1865"/>
                <a:gd name="T47" fmla="*/ 57 h 2509"/>
                <a:gd name="T48" fmla="*/ 667 w 1865"/>
                <a:gd name="T49" fmla="*/ 49 h 2509"/>
                <a:gd name="T50" fmla="*/ 629 w 1865"/>
                <a:gd name="T51" fmla="*/ 71 h 2509"/>
                <a:gd name="T52" fmla="*/ 591 w 1865"/>
                <a:gd name="T53" fmla="*/ 125 h 2509"/>
                <a:gd name="T54" fmla="*/ 546 w 1865"/>
                <a:gd name="T55" fmla="*/ 202 h 2509"/>
                <a:gd name="T56" fmla="*/ 498 w 1865"/>
                <a:gd name="T57" fmla="*/ 244 h 2509"/>
                <a:gd name="T58" fmla="*/ 428 w 1865"/>
                <a:gd name="T59" fmla="*/ 240 h 2509"/>
                <a:gd name="T60" fmla="*/ 385 w 1865"/>
                <a:gd name="T61" fmla="*/ 213 h 2509"/>
                <a:gd name="T62" fmla="*/ 358 w 1865"/>
                <a:gd name="T63" fmla="*/ 154 h 2509"/>
                <a:gd name="T64" fmla="*/ 328 w 1865"/>
                <a:gd name="T65" fmla="*/ 66 h 2509"/>
                <a:gd name="T66" fmla="*/ 287 w 1865"/>
                <a:gd name="T67" fmla="*/ 25 h 2509"/>
                <a:gd name="T68" fmla="*/ 230 w 1865"/>
                <a:gd name="T69" fmla="*/ 1 h 2509"/>
                <a:gd name="T70" fmla="*/ 198 w 1865"/>
                <a:gd name="T71" fmla="*/ 8 h 2509"/>
                <a:gd name="T72" fmla="*/ 190 w 1865"/>
                <a:gd name="T73" fmla="*/ 39 h 2509"/>
                <a:gd name="T74" fmla="*/ 207 w 1865"/>
                <a:gd name="T75" fmla="*/ 113 h 2509"/>
                <a:gd name="T76" fmla="*/ 268 w 1865"/>
                <a:gd name="T77" fmla="*/ 247 h 2509"/>
                <a:gd name="T78" fmla="*/ 332 w 1865"/>
                <a:gd name="T79" fmla="*/ 321 h 2509"/>
                <a:gd name="T80" fmla="*/ 371 w 1865"/>
                <a:gd name="T81" fmla="*/ 413 h 2509"/>
                <a:gd name="T82" fmla="*/ 390 w 1865"/>
                <a:gd name="T83" fmla="*/ 529 h 2509"/>
                <a:gd name="T84" fmla="*/ 395 w 1865"/>
                <a:gd name="T85" fmla="*/ 730 h 2509"/>
                <a:gd name="T86" fmla="*/ 380 w 1865"/>
                <a:gd name="T87" fmla="*/ 1081 h 2509"/>
                <a:gd name="T88" fmla="*/ 364 w 1865"/>
                <a:gd name="T89" fmla="*/ 1445 h 2509"/>
                <a:gd name="T90" fmla="*/ 213 w 1865"/>
                <a:gd name="T91" fmla="*/ 1627 h 2509"/>
                <a:gd name="T92" fmla="*/ 111 w 1865"/>
                <a:gd name="T93" fmla="*/ 1724 h 2509"/>
                <a:gd name="T94" fmla="*/ 57 w 1865"/>
                <a:gd name="T95" fmla="*/ 1804 h 2509"/>
                <a:gd name="T96" fmla="*/ 20 w 1865"/>
                <a:gd name="T97" fmla="*/ 1899 h 2509"/>
                <a:gd name="T98" fmla="*/ 2 w 1865"/>
                <a:gd name="T99" fmla="*/ 2016 h 2509"/>
                <a:gd name="T100" fmla="*/ 29 w 1865"/>
                <a:gd name="T101" fmla="*/ 2174 h 2509"/>
                <a:gd name="T102" fmla="*/ 65 w 1865"/>
                <a:gd name="T103" fmla="*/ 2244 h 2509"/>
                <a:gd name="T104" fmla="*/ 105 w 1865"/>
                <a:gd name="T105" fmla="*/ 2285 h 2509"/>
                <a:gd name="T106" fmla="*/ 187 w 1865"/>
                <a:gd name="T107" fmla="*/ 2328 h 2509"/>
                <a:gd name="T108" fmla="*/ 332 w 1865"/>
                <a:gd name="T109" fmla="*/ 2408 h 2509"/>
                <a:gd name="T110" fmla="*/ 343 w 1865"/>
                <a:gd name="T111" fmla="*/ 2468 h 2509"/>
                <a:gd name="T112" fmla="*/ 462 w 1865"/>
                <a:gd name="T113" fmla="*/ 2488 h 2509"/>
                <a:gd name="T114" fmla="*/ 927 w 1865"/>
                <a:gd name="T115" fmla="*/ 2506 h 2509"/>
                <a:gd name="T116" fmla="*/ 1396 w 1865"/>
                <a:gd name="T117" fmla="*/ 2509 h 2509"/>
                <a:gd name="T118" fmla="*/ 1862 w 1865"/>
                <a:gd name="T119" fmla="*/ 2509 h 25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5"/>
                <a:gd name="T181" fmla="*/ 0 h 2509"/>
                <a:gd name="T182" fmla="*/ 1865 w 1865"/>
                <a:gd name="T183" fmla="*/ 2509 h 25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5" h="2509">
                  <a:moveTo>
                    <a:pt x="1862" y="2509"/>
                  </a:moveTo>
                  <a:lnTo>
                    <a:pt x="1865" y="2458"/>
                  </a:lnTo>
                  <a:lnTo>
                    <a:pt x="1777" y="2457"/>
                  </a:lnTo>
                  <a:lnTo>
                    <a:pt x="1688" y="2456"/>
                  </a:lnTo>
                  <a:lnTo>
                    <a:pt x="1599" y="2455"/>
                  </a:lnTo>
                  <a:lnTo>
                    <a:pt x="1510" y="2454"/>
                  </a:lnTo>
                  <a:lnTo>
                    <a:pt x="1422" y="2453"/>
                  </a:lnTo>
                  <a:lnTo>
                    <a:pt x="1333" y="2453"/>
                  </a:lnTo>
                  <a:lnTo>
                    <a:pt x="1244" y="2452"/>
                  </a:lnTo>
                  <a:lnTo>
                    <a:pt x="1156" y="2451"/>
                  </a:lnTo>
                  <a:lnTo>
                    <a:pt x="1067" y="2449"/>
                  </a:lnTo>
                  <a:lnTo>
                    <a:pt x="978" y="2448"/>
                  </a:lnTo>
                  <a:lnTo>
                    <a:pt x="890" y="2447"/>
                  </a:lnTo>
                  <a:lnTo>
                    <a:pt x="801" y="2446"/>
                  </a:lnTo>
                  <a:lnTo>
                    <a:pt x="712" y="2445"/>
                  </a:lnTo>
                  <a:lnTo>
                    <a:pt x="624" y="2445"/>
                  </a:lnTo>
                  <a:lnTo>
                    <a:pt x="535" y="2444"/>
                  </a:lnTo>
                  <a:lnTo>
                    <a:pt x="446" y="2443"/>
                  </a:lnTo>
                  <a:lnTo>
                    <a:pt x="434" y="2439"/>
                  </a:lnTo>
                  <a:lnTo>
                    <a:pt x="421" y="2438"/>
                  </a:lnTo>
                  <a:lnTo>
                    <a:pt x="415" y="2437"/>
                  </a:lnTo>
                  <a:lnTo>
                    <a:pt x="409" y="2435"/>
                  </a:lnTo>
                  <a:lnTo>
                    <a:pt x="408" y="2434"/>
                  </a:lnTo>
                  <a:lnTo>
                    <a:pt x="406" y="2431"/>
                  </a:lnTo>
                  <a:lnTo>
                    <a:pt x="405" y="2429"/>
                  </a:lnTo>
                  <a:lnTo>
                    <a:pt x="405" y="2427"/>
                  </a:lnTo>
                  <a:lnTo>
                    <a:pt x="404" y="2411"/>
                  </a:lnTo>
                  <a:lnTo>
                    <a:pt x="403" y="2398"/>
                  </a:lnTo>
                  <a:lnTo>
                    <a:pt x="403" y="2387"/>
                  </a:lnTo>
                  <a:lnTo>
                    <a:pt x="404" y="2376"/>
                  </a:lnTo>
                  <a:lnTo>
                    <a:pt x="405" y="2367"/>
                  </a:lnTo>
                  <a:lnTo>
                    <a:pt x="407" y="2361"/>
                  </a:lnTo>
                  <a:lnTo>
                    <a:pt x="410" y="2355"/>
                  </a:lnTo>
                  <a:lnTo>
                    <a:pt x="415" y="2351"/>
                  </a:lnTo>
                  <a:lnTo>
                    <a:pt x="421" y="2346"/>
                  </a:lnTo>
                  <a:lnTo>
                    <a:pt x="427" y="2343"/>
                  </a:lnTo>
                  <a:lnTo>
                    <a:pt x="435" y="2340"/>
                  </a:lnTo>
                  <a:lnTo>
                    <a:pt x="445" y="2337"/>
                  </a:lnTo>
                  <a:lnTo>
                    <a:pt x="469" y="2333"/>
                  </a:lnTo>
                  <a:lnTo>
                    <a:pt x="498" y="2327"/>
                  </a:lnTo>
                  <a:lnTo>
                    <a:pt x="524" y="2312"/>
                  </a:lnTo>
                  <a:lnTo>
                    <a:pt x="547" y="2298"/>
                  </a:lnTo>
                  <a:lnTo>
                    <a:pt x="570" y="2282"/>
                  </a:lnTo>
                  <a:lnTo>
                    <a:pt x="591" y="2265"/>
                  </a:lnTo>
                  <a:lnTo>
                    <a:pt x="611" y="2248"/>
                  </a:lnTo>
                  <a:lnTo>
                    <a:pt x="630" y="2230"/>
                  </a:lnTo>
                  <a:lnTo>
                    <a:pt x="647" y="2214"/>
                  </a:lnTo>
                  <a:lnTo>
                    <a:pt x="664" y="2195"/>
                  </a:lnTo>
                  <a:lnTo>
                    <a:pt x="679" y="2177"/>
                  </a:lnTo>
                  <a:lnTo>
                    <a:pt x="692" y="2156"/>
                  </a:lnTo>
                  <a:lnTo>
                    <a:pt x="705" y="2137"/>
                  </a:lnTo>
                  <a:lnTo>
                    <a:pt x="716" y="2117"/>
                  </a:lnTo>
                  <a:lnTo>
                    <a:pt x="725" y="2097"/>
                  </a:lnTo>
                  <a:lnTo>
                    <a:pt x="734" y="2076"/>
                  </a:lnTo>
                  <a:lnTo>
                    <a:pt x="740" y="2055"/>
                  </a:lnTo>
                  <a:lnTo>
                    <a:pt x="746" y="2034"/>
                  </a:lnTo>
                  <a:lnTo>
                    <a:pt x="751" y="2012"/>
                  </a:lnTo>
                  <a:lnTo>
                    <a:pt x="754" y="1990"/>
                  </a:lnTo>
                  <a:lnTo>
                    <a:pt x="755" y="1968"/>
                  </a:lnTo>
                  <a:lnTo>
                    <a:pt x="756" y="1945"/>
                  </a:lnTo>
                  <a:lnTo>
                    <a:pt x="755" y="1922"/>
                  </a:lnTo>
                  <a:lnTo>
                    <a:pt x="753" y="1899"/>
                  </a:lnTo>
                  <a:lnTo>
                    <a:pt x="749" y="1876"/>
                  </a:lnTo>
                  <a:lnTo>
                    <a:pt x="745" y="1852"/>
                  </a:lnTo>
                  <a:lnTo>
                    <a:pt x="739" y="1829"/>
                  </a:lnTo>
                  <a:lnTo>
                    <a:pt x="731" y="1805"/>
                  </a:lnTo>
                  <a:lnTo>
                    <a:pt x="724" y="1781"/>
                  </a:lnTo>
                  <a:lnTo>
                    <a:pt x="713" y="1758"/>
                  </a:lnTo>
                  <a:lnTo>
                    <a:pt x="702" y="1733"/>
                  </a:lnTo>
                  <a:lnTo>
                    <a:pt x="690" y="1710"/>
                  </a:lnTo>
                  <a:lnTo>
                    <a:pt x="676" y="1685"/>
                  </a:lnTo>
                  <a:lnTo>
                    <a:pt x="661" y="1661"/>
                  </a:lnTo>
                  <a:lnTo>
                    <a:pt x="647" y="1649"/>
                  </a:lnTo>
                  <a:lnTo>
                    <a:pt x="633" y="1638"/>
                  </a:lnTo>
                  <a:lnTo>
                    <a:pt x="617" y="1628"/>
                  </a:lnTo>
                  <a:lnTo>
                    <a:pt x="602" y="1619"/>
                  </a:lnTo>
                  <a:lnTo>
                    <a:pt x="572" y="1602"/>
                  </a:lnTo>
                  <a:lnTo>
                    <a:pt x="543" y="1587"/>
                  </a:lnTo>
                  <a:lnTo>
                    <a:pt x="514" y="1573"/>
                  </a:lnTo>
                  <a:lnTo>
                    <a:pt x="488" y="1558"/>
                  </a:lnTo>
                  <a:lnTo>
                    <a:pt x="476" y="1551"/>
                  </a:lnTo>
                  <a:lnTo>
                    <a:pt x="463" y="1544"/>
                  </a:lnTo>
                  <a:lnTo>
                    <a:pt x="453" y="1535"/>
                  </a:lnTo>
                  <a:lnTo>
                    <a:pt x="444" y="1527"/>
                  </a:lnTo>
                  <a:lnTo>
                    <a:pt x="443" y="1462"/>
                  </a:lnTo>
                  <a:lnTo>
                    <a:pt x="441" y="1395"/>
                  </a:lnTo>
                  <a:lnTo>
                    <a:pt x="438" y="1329"/>
                  </a:lnTo>
                  <a:lnTo>
                    <a:pt x="435" y="1263"/>
                  </a:lnTo>
                  <a:lnTo>
                    <a:pt x="433" y="1197"/>
                  </a:lnTo>
                  <a:lnTo>
                    <a:pt x="429" y="1130"/>
                  </a:lnTo>
                  <a:lnTo>
                    <a:pt x="427" y="1064"/>
                  </a:lnTo>
                  <a:lnTo>
                    <a:pt x="425" y="998"/>
                  </a:lnTo>
                  <a:lnTo>
                    <a:pt x="425" y="933"/>
                  </a:lnTo>
                  <a:lnTo>
                    <a:pt x="426" y="868"/>
                  </a:lnTo>
                  <a:lnTo>
                    <a:pt x="428" y="803"/>
                  </a:lnTo>
                  <a:lnTo>
                    <a:pt x="434" y="738"/>
                  </a:lnTo>
                  <a:lnTo>
                    <a:pt x="437" y="706"/>
                  </a:lnTo>
                  <a:lnTo>
                    <a:pt x="442" y="675"/>
                  </a:lnTo>
                  <a:lnTo>
                    <a:pt x="446" y="643"/>
                  </a:lnTo>
                  <a:lnTo>
                    <a:pt x="452" y="612"/>
                  </a:lnTo>
                  <a:lnTo>
                    <a:pt x="459" y="580"/>
                  </a:lnTo>
                  <a:lnTo>
                    <a:pt x="465" y="550"/>
                  </a:lnTo>
                  <a:lnTo>
                    <a:pt x="474" y="519"/>
                  </a:lnTo>
                  <a:lnTo>
                    <a:pt x="483" y="488"/>
                  </a:lnTo>
                  <a:lnTo>
                    <a:pt x="489" y="474"/>
                  </a:lnTo>
                  <a:lnTo>
                    <a:pt x="501" y="451"/>
                  </a:lnTo>
                  <a:lnTo>
                    <a:pt x="517" y="423"/>
                  </a:lnTo>
                  <a:lnTo>
                    <a:pt x="536" y="391"/>
                  </a:lnTo>
                  <a:lnTo>
                    <a:pt x="581" y="316"/>
                  </a:lnTo>
                  <a:lnTo>
                    <a:pt x="627" y="236"/>
                  </a:lnTo>
                  <a:lnTo>
                    <a:pt x="648" y="197"/>
                  </a:lnTo>
                  <a:lnTo>
                    <a:pt x="667" y="161"/>
                  </a:lnTo>
                  <a:lnTo>
                    <a:pt x="675" y="143"/>
                  </a:lnTo>
                  <a:lnTo>
                    <a:pt x="683" y="127"/>
                  </a:lnTo>
                  <a:lnTo>
                    <a:pt x="689" y="111"/>
                  </a:lnTo>
                  <a:lnTo>
                    <a:pt x="694" y="98"/>
                  </a:lnTo>
                  <a:lnTo>
                    <a:pt x="698" y="85"/>
                  </a:lnTo>
                  <a:lnTo>
                    <a:pt x="700" y="74"/>
                  </a:lnTo>
                  <a:lnTo>
                    <a:pt x="701" y="64"/>
                  </a:lnTo>
                  <a:lnTo>
                    <a:pt x="700" y="57"/>
                  </a:lnTo>
                  <a:lnTo>
                    <a:pt x="697" y="52"/>
                  </a:lnTo>
                  <a:lnTo>
                    <a:pt x="692" y="47"/>
                  </a:lnTo>
                  <a:lnTo>
                    <a:pt x="685" y="46"/>
                  </a:lnTo>
                  <a:lnTo>
                    <a:pt x="676" y="47"/>
                  </a:lnTo>
                  <a:lnTo>
                    <a:pt x="667" y="49"/>
                  </a:lnTo>
                  <a:lnTo>
                    <a:pt x="658" y="53"/>
                  </a:lnTo>
                  <a:lnTo>
                    <a:pt x="651" y="56"/>
                  </a:lnTo>
                  <a:lnTo>
                    <a:pt x="643" y="61"/>
                  </a:lnTo>
                  <a:lnTo>
                    <a:pt x="636" y="65"/>
                  </a:lnTo>
                  <a:lnTo>
                    <a:pt x="629" y="71"/>
                  </a:lnTo>
                  <a:lnTo>
                    <a:pt x="624" y="76"/>
                  </a:lnTo>
                  <a:lnTo>
                    <a:pt x="618" y="82"/>
                  </a:lnTo>
                  <a:lnTo>
                    <a:pt x="608" y="95"/>
                  </a:lnTo>
                  <a:lnTo>
                    <a:pt x="599" y="110"/>
                  </a:lnTo>
                  <a:lnTo>
                    <a:pt x="591" y="125"/>
                  </a:lnTo>
                  <a:lnTo>
                    <a:pt x="582" y="140"/>
                  </a:lnTo>
                  <a:lnTo>
                    <a:pt x="574" y="156"/>
                  </a:lnTo>
                  <a:lnTo>
                    <a:pt x="566" y="173"/>
                  </a:lnTo>
                  <a:lnTo>
                    <a:pt x="556" y="188"/>
                  </a:lnTo>
                  <a:lnTo>
                    <a:pt x="546" y="202"/>
                  </a:lnTo>
                  <a:lnTo>
                    <a:pt x="535" y="216"/>
                  </a:lnTo>
                  <a:lnTo>
                    <a:pt x="522" y="228"/>
                  </a:lnTo>
                  <a:lnTo>
                    <a:pt x="515" y="234"/>
                  </a:lnTo>
                  <a:lnTo>
                    <a:pt x="507" y="239"/>
                  </a:lnTo>
                  <a:lnTo>
                    <a:pt x="498" y="244"/>
                  </a:lnTo>
                  <a:lnTo>
                    <a:pt x="489" y="247"/>
                  </a:lnTo>
                  <a:lnTo>
                    <a:pt x="471" y="247"/>
                  </a:lnTo>
                  <a:lnTo>
                    <a:pt x="455" y="246"/>
                  </a:lnTo>
                  <a:lnTo>
                    <a:pt x="441" y="244"/>
                  </a:lnTo>
                  <a:lnTo>
                    <a:pt x="428" y="240"/>
                  </a:lnTo>
                  <a:lnTo>
                    <a:pt x="417" y="236"/>
                  </a:lnTo>
                  <a:lnTo>
                    <a:pt x="407" y="231"/>
                  </a:lnTo>
                  <a:lnTo>
                    <a:pt x="398" y="226"/>
                  </a:lnTo>
                  <a:lnTo>
                    <a:pt x="390" y="220"/>
                  </a:lnTo>
                  <a:lnTo>
                    <a:pt x="385" y="213"/>
                  </a:lnTo>
                  <a:lnTo>
                    <a:pt x="378" y="206"/>
                  </a:lnTo>
                  <a:lnTo>
                    <a:pt x="373" y="199"/>
                  </a:lnTo>
                  <a:lnTo>
                    <a:pt x="369" y="190"/>
                  </a:lnTo>
                  <a:lnTo>
                    <a:pt x="363" y="173"/>
                  </a:lnTo>
                  <a:lnTo>
                    <a:pt x="358" y="154"/>
                  </a:lnTo>
                  <a:lnTo>
                    <a:pt x="353" y="135"/>
                  </a:lnTo>
                  <a:lnTo>
                    <a:pt x="348" y="115"/>
                  </a:lnTo>
                  <a:lnTo>
                    <a:pt x="342" y="95"/>
                  </a:lnTo>
                  <a:lnTo>
                    <a:pt x="333" y="75"/>
                  </a:lnTo>
                  <a:lnTo>
                    <a:pt x="328" y="66"/>
                  </a:lnTo>
                  <a:lnTo>
                    <a:pt x="322" y="57"/>
                  </a:lnTo>
                  <a:lnTo>
                    <a:pt x="315" y="48"/>
                  </a:lnTo>
                  <a:lnTo>
                    <a:pt x="307" y="40"/>
                  </a:lnTo>
                  <a:lnTo>
                    <a:pt x="298" y="32"/>
                  </a:lnTo>
                  <a:lnTo>
                    <a:pt x="287" y="25"/>
                  </a:lnTo>
                  <a:lnTo>
                    <a:pt x="275" y="17"/>
                  </a:lnTo>
                  <a:lnTo>
                    <a:pt x="262" y="11"/>
                  </a:lnTo>
                  <a:lnTo>
                    <a:pt x="250" y="6"/>
                  </a:lnTo>
                  <a:lnTo>
                    <a:pt x="240" y="2"/>
                  </a:lnTo>
                  <a:lnTo>
                    <a:pt x="230" y="1"/>
                  </a:lnTo>
                  <a:lnTo>
                    <a:pt x="222" y="0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3" y="5"/>
                  </a:lnTo>
                  <a:lnTo>
                    <a:pt x="198" y="8"/>
                  </a:lnTo>
                  <a:lnTo>
                    <a:pt x="195" y="12"/>
                  </a:lnTo>
                  <a:lnTo>
                    <a:pt x="193" y="18"/>
                  </a:lnTo>
                  <a:lnTo>
                    <a:pt x="190" y="25"/>
                  </a:lnTo>
                  <a:lnTo>
                    <a:pt x="190" y="32"/>
                  </a:lnTo>
                  <a:lnTo>
                    <a:pt x="190" y="39"/>
                  </a:lnTo>
                  <a:lnTo>
                    <a:pt x="190" y="48"/>
                  </a:lnTo>
                  <a:lnTo>
                    <a:pt x="192" y="58"/>
                  </a:lnTo>
                  <a:lnTo>
                    <a:pt x="194" y="69"/>
                  </a:lnTo>
                  <a:lnTo>
                    <a:pt x="199" y="90"/>
                  </a:lnTo>
                  <a:lnTo>
                    <a:pt x="207" y="113"/>
                  </a:lnTo>
                  <a:lnTo>
                    <a:pt x="217" y="139"/>
                  </a:lnTo>
                  <a:lnTo>
                    <a:pt x="229" y="165"/>
                  </a:lnTo>
                  <a:lnTo>
                    <a:pt x="241" y="192"/>
                  </a:lnTo>
                  <a:lnTo>
                    <a:pt x="254" y="220"/>
                  </a:lnTo>
                  <a:lnTo>
                    <a:pt x="268" y="247"/>
                  </a:lnTo>
                  <a:lnTo>
                    <a:pt x="282" y="274"/>
                  </a:lnTo>
                  <a:lnTo>
                    <a:pt x="297" y="283"/>
                  </a:lnTo>
                  <a:lnTo>
                    <a:pt x="309" y="294"/>
                  </a:lnTo>
                  <a:lnTo>
                    <a:pt x="322" y="307"/>
                  </a:lnTo>
                  <a:lnTo>
                    <a:pt x="332" y="321"/>
                  </a:lnTo>
                  <a:lnTo>
                    <a:pt x="342" y="337"/>
                  </a:lnTo>
                  <a:lnTo>
                    <a:pt x="350" y="354"/>
                  </a:lnTo>
                  <a:lnTo>
                    <a:pt x="358" y="373"/>
                  </a:lnTo>
                  <a:lnTo>
                    <a:pt x="364" y="392"/>
                  </a:lnTo>
                  <a:lnTo>
                    <a:pt x="371" y="413"/>
                  </a:lnTo>
                  <a:lnTo>
                    <a:pt x="376" y="434"/>
                  </a:lnTo>
                  <a:lnTo>
                    <a:pt x="380" y="457"/>
                  </a:lnTo>
                  <a:lnTo>
                    <a:pt x="385" y="481"/>
                  </a:lnTo>
                  <a:lnTo>
                    <a:pt x="388" y="504"/>
                  </a:lnTo>
                  <a:lnTo>
                    <a:pt x="390" y="529"/>
                  </a:lnTo>
                  <a:lnTo>
                    <a:pt x="392" y="553"/>
                  </a:lnTo>
                  <a:lnTo>
                    <a:pt x="394" y="578"/>
                  </a:lnTo>
                  <a:lnTo>
                    <a:pt x="395" y="630"/>
                  </a:lnTo>
                  <a:lnTo>
                    <a:pt x="396" y="680"/>
                  </a:lnTo>
                  <a:lnTo>
                    <a:pt x="395" y="730"/>
                  </a:lnTo>
                  <a:lnTo>
                    <a:pt x="394" y="778"/>
                  </a:lnTo>
                  <a:lnTo>
                    <a:pt x="389" y="866"/>
                  </a:lnTo>
                  <a:lnTo>
                    <a:pt x="388" y="935"/>
                  </a:lnTo>
                  <a:lnTo>
                    <a:pt x="385" y="1008"/>
                  </a:lnTo>
                  <a:lnTo>
                    <a:pt x="380" y="1081"/>
                  </a:lnTo>
                  <a:lnTo>
                    <a:pt x="377" y="1153"/>
                  </a:lnTo>
                  <a:lnTo>
                    <a:pt x="373" y="1226"/>
                  </a:lnTo>
                  <a:lnTo>
                    <a:pt x="371" y="1299"/>
                  </a:lnTo>
                  <a:lnTo>
                    <a:pt x="368" y="1372"/>
                  </a:lnTo>
                  <a:lnTo>
                    <a:pt x="364" y="1445"/>
                  </a:lnTo>
                  <a:lnTo>
                    <a:pt x="361" y="1518"/>
                  </a:lnTo>
                  <a:lnTo>
                    <a:pt x="321" y="1546"/>
                  </a:lnTo>
                  <a:lnTo>
                    <a:pt x="282" y="1573"/>
                  </a:lnTo>
                  <a:lnTo>
                    <a:pt x="247" y="1600"/>
                  </a:lnTo>
                  <a:lnTo>
                    <a:pt x="213" y="1627"/>
                  </a:lnTo>
                  <a:lnTo>
                    <a:pt x="180" y="1654"/>
                  </a:lnTo>
                  <a:lnTo>
                    <a:pt x="151" y="1680"/>
                  </a:lnTo>
                  <a:lnTo>
                    <a:pt x="137" y="1695"/>
                  </a:lnTo>
                  <a:lnTo>
                    <a:pt x="123" y="1709"/>
                  </a:lnTo>
                  <a:lnTo>
                    <a:pt x="111" y="1724"/>
                  </a:lnTo>
                  <a:lnTo>
                    <a:pt x="98" y="1739"/>
                  </a:lnTo>
                  <a:lnTo>
                    <a:pt x="87" y="1755"/>
                  </a:lnTo>
                  <a:lnTo>
                    <a:pt x="76" y="1770"/>
                  </a:lnTo>
                  <a:lnTo>
                    <a:pt x="66" y="1787"/>
                  </a:lnTo>
                  <a:lnTo>
                    <a:pt x="57" y="1804"/>
                  </a:lnTo>
                  <a:lnTo>
                    <a:pt x="48" y="1822"/>
                  </a:lnTo>
                  <a:lnTo>
                    <a:pt x="40" y="1840"/>
                  </a:lnTo>
                  <a:lnTo>
                    <a:pt x="32" y="1859"/>
                  </a:lnTo>
                  <a:lnTo>
                    <a:pt x="25" y="1879"/>
                  </a:lnTo>
                  <a:lnTo>
                    <a:pt x="20" y="1899"/>
                  </a:lnTo>
                  <a:lnTo>
                    <a:pt x="14" y="1921"/>
                  </a:lnTo>
                  <a:lnTo>
                    <a:pt x="10" y="1943"/>
                  </a:lnTo>
                  <a:lnTo>
                    <a:pt x="6" y="1967"/>
                  </a:lnTo>
                  <a:lnTo>
                    <a:pt x="3" y="1990"/>
                  </a:lnTo>
                  <a:lnTo>
                    <a:pt x="2" y="2016"/>
                  </a:lnTo>
                  <a:lnTo>
                    <a:pt x="1" y="2042"/>
                  </a:lnTo>
                  <a:lnTo>
                    <a:pt x="0" y="2070"/>
                  </a:lnTo>
                  <a:lnTo>
                    <a:pt x="10" y="2109"/>
                  </a:lnTo>
                  <a:lnTo>
                    <a:pt x="19" y="2144"/>
                  </a:lnTo>
                  <a:lnTo>
                    <a:pt x="29" y="2174"/>
                  </a:lnTo>
                  <a:lnTo>
                    <a:pt x="40" y="2200"/>
                  </a:lnTo>
                  <a:lnTo>
                    <a:pt x="46" y="2213"/>
                  </a:lnTo>
                  <a:lnTo>
                    <a:pt x="51" y="2224"/>
                  </a:lnTo>
                  <a:lnTo>
                    <a:pt x="58" y="2235"/>
                  </a:lnTo>
                  <a:lnTo>
                    <a:pt x="65" y="2244"/>
                  </a:lnTo>
                  <a:lnTo>
                    <a:pt x="71" y="2254"/>
                  </a:lnTo>
                  <a:lnTo>
                    <a:pt x="79" y="2262"/>
                  </a:lnTo>
                  <a:lnTo>
                    <a:pt x="87" y="2271"/>
                  </a:lnTo>
                  <a:lnTo>
                    <a:pt x="96" y="2279"/>
                  </a:lnTo>
                  <a:lnTo>
                    <a:pt x="105" y="2285"/>
                  </a:lnTo>
                  <a:lnTo>
                    <a:pt x="114" y="2292"/>
                  </a:lnTo>
                  <a:lnTo>
                    <a:pt x="124" y="2299"/>
                  </a:lnTo>
                  <a:lnTo>
                    <a:pt x="135" y="2305"/>
                  </a:lnTo>
                  <a:lnTo>
                    <a:pt x="159" y="2317"/>
                  </a:lnTo>
                  <a:lnTo>
                    <a:pt x="187" y="2328"/>
                  </a:lnTo>
                  <a:lnTo>
                    <a:pt x="216" y="2339"/>
                  </a:lnTo>
                  <a:lnTo>
                    <a:pt x="251" y="2351"/>
                  </a:lnTo>
                  <a:lnTo>
                    <a:pt x="288" y="2362"/>
                  </a:lnTo>
                  <a:lnTo>
                    <a:pt x="331" y="2375"/>
                  </a:lnTo>
                  <a:lnTo>
                    <a:pt x="332" y="2408"/>
                  </a:lnTo>
                  <a:lnTo>
                    <a:pt x="333" y="2442"/>
                  </a:lnTo>
                  <a:lnTo>
                    <a:pt x="334" y="2449"/>
                  </a:lnTo>
                  <a:lnTo>
                    <a:pt x="336" y="2456"/>
                  </a:lnTo>
                  <a:lnTo>
                    <a:pt x="339" y="2463"/>
                  </a:lnTo>
                  <a:lnTo>
                    <a:pt x="343" y="2468"/>
                  </a:lnTo>
                  <a:lnTo>
                    <a:pt x="348" y="2474"/>
                  </a:lnTo>
                  <a:lnTo>
                    <a:pt x="353" y="2477"/>
                  </a:lnTo>
                  <a:lnTo>
                    <a:pt x="361" y="2481"/>
                  </a:lnTo>
                  <a:lnTo>
                    <a:pt x="370" y="2482"/>
                  </a:lnTo>
                  <a:lnTo>
                    <a:pt x="462" y="2488"/>
                  </a:lnTo>
                  <a:lnTo>
                    <a:pt x="554" y="2493"/>
                  </a:lnTo>
                  <a:lnTo>
                    <a:pt x="647" y="2497"/>
                  </a:lnTo>
                  <a:lnTo>
                    <a:pt x="740" y="2500"/>
                  </a:lnTo>
                  <a:lnTo>
                    <a:pt x="834" y="2503"/>
                  </a:lnTo>
                  <a:lnTo>
                    <a:pt x="927" y="2506"/>
                  </a:lnTo>
                  <a:lnTo>
                    <a:pt x="1021" y="2507"/>
                  </a:lnTo>
                  <a:lnTo>
                    <a:pt x="1114" y="2508"/>
                  </a:lnTo>
                  <a:lnTo>
                    <a:pt x="1209" y="2509"/>
                  </a:lnTo>
                  <a:lnTo>
                    <a:pt x="1302" y="2509"/>
                  </a:lnTo>
                  <a:lnTo>
                    <a:pt x="1396" y="2509"/>
                  </a:lnTo>
                  <a:lnTo>
                    <a:pt x="1489" y="2509"/>
                  </a:lnTo>
                  <a:lnTo>
                    <a:pt x="1582" y="2509"/>
                  </a:lnTo>
                  <a:lnTo>
                    <a:pt x="1675" y="2509"/>
                  </a:lnTo>
                  <a:lnTo>
                    <a:pt x="1769" y="2509"/>
                  </a:lnTo>
                  <a:lnTo>
                    <a:pt x="1862" y="2509"/>
                  </a:lnTo>
                  <a:close/>
                </a:path>
              </a:pathLst>
            </a:custGeom>
            <a:solidFill>
              <a:srgbClr val="8F5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54" name="Freeform 100"/>
            <p:cNvSpPr>
              <a:spLocks/>
            </p:cNvSpPr>
            <p:nvPr/>
          </p:nvSpPr>
          <p:spPr bwMode="auto">
            <a:xfrm>
              <a:off x="3852" y="2964"/>
              <a:ext cx="467" cy="627"/>
            </a:xfrm>
            <a:custGeom>
              <a:avLst/>
              <a:gdLst>
                <a:gd name="T0" fmla="*/ 1599 w 1865"/>
                <a:gd name="T1" fmla="*/ 2455 h 2509"/>
                <a:gd name="T2" fmla="*/ 1156 w 1865"/>
                <a:gd name="T3" fmla="*/ 2451 h 2509"/>
                <a:gd name="T4" fmla="*/ 712 w 1865"/>
                <a:gd name="T5" fmla="*/ 2445 h 2509"/>
                <a:gd name="T6" fmla="*/ 421 w 1865"/>
                <a:gd name="T7" fmla="*/ 2438 h 2509"/>
                <a:gd name="T8" fmla="*/ 405 w 1865"/>
                <a:gd name="T9" fmla="*/ 2429 h 2509"/>
                <a:gd name="T10" fmla="*/ 404 w 1865"/>
                <a:gd name="T11" fmla="*/ 2376 h 2509"/>
                <a:gd name="T12" fmla="*/ 421 w 1865"/>
                <a:gd name="T13" fmla="*/ 2346 h 2509"/>
                <a:gd name="T14" fmla="*/ 498 w 1865"/>
                <a:gd name="T15" fmla="*/ 2327 h 2509"/>
                <a:gd name="T16" fmla="*/ 611 w 1865"/>
                <a:gd name="T17" fmla="*/ 2248 h 2509"/>
                <a:gd name="T18" fmla="*/ 692 w 1865"/>
                <a:gd name="T19" fmla="*/ 2156 h 2509"/>
                <a:gd name="T20" fmla="*/ 740 w 1865"/>
                <a:gd name="T21" fmla="*/ 2055 h 2509"/>
                <a:gd name="T22" fmla="*/ 756 w 1865"/>
                <a:gd name="T23" fmla="*/ 1945 h 2509"/>
                <a:gd name="T24" fmla="*/ 739 w 1865"/>
                <a:gd name="T25" fmla="*/ 1829 h 2509"/>
                <a:gd name="T26" fmla="*/ 690 w 1865"/>
                <a:gd name="T27" fmla="*/ 1710 h 2509"/>
                <a:gd name="T28" fmla="*/ 617 w 1865"/>
                <a:gd name="T29" fmla="*/ 1628 h 2509"/>
                <a:gd name="T30" fmla="*/ 488 w 1865"/>
                <a:gd name="T31" fmla="*/ 1558 h 2509"/>
                <a:gd name="T32" fmla="*/ 443 w 1865"/>
                <a:gd name="T33" fmla="*/ 1462 h 2509"/>
                <a:gd name="T34" fmla="*/ 429 w 1865"/>
                <a:gd name="T35" fmla="*/ 1130 h 2509"/>
                <a:gd name="T36" fmla="*/ 428 w 1865"/>
                <a:gd name="T37" fmla="*/ 803 h 2509"/>
                <a:gd name="T38" fmla="*/ 452 w 1865"/>
                <a:gd name="T39" fmla="*/ 612 h 2509"/>
                <a:gd name="T40" fmla="*/ 489 w 1865"/>
                <a:gd name="T41" fmla="*/ 474 h 2509"/>
                <a:gd name="T42" fmla="*/ 627 w 1865"/>
                <a:gd name="T43" fmla="*/ 236 h 2509"/>
                <a:gd name="T44" fmla="*/ 689 w 1865"/>
                <a:gd name="T45" fmla="*/ 111 h 2509"/>
                <a:gd name="T46" fmla="*/ 700 w 1865"/>
                <a:gd name="T47" fmla="*/ 57 h 2509"/>
                <a:gd name="T48" fmla="*/ 667 w 1865"/>
                <a:gd name="T49" fmla="*/ 49 h 2509"/>
                <a:gd name="T50" fmla="*/ 629 w 1865"/>
                <a:gd name="T51" fmla="*/ 71 h 2509"/>
                <a:gd name="T52" fmla="*/ 591 w 1865"/>
                <a:gd name="T53" fmla="*/ 125 h 2509"/>
                <a:gd name="T54" fmla="*/ 546 w 1865"/>
                <a:gd name="T55" fmla="*/ 202 h 2509"/>
                <a:gd name="T56" fmla="*/ 498 w 1865"/>
                <a:gd name="T57" fmla="*/ 244 h 2509"/>
                <a:gd name="T58" fmla="*/ 428 w 1865"/>
                <a:gd name="T59" fmla="*/ 240 h 2509"/>
                <a:gd name="T60" fmla="*/ 385 w 1865"/>
                <a:gd name="T61" fmla="*/ 213 h 2509"/>
                <a:gd name="T62" fmla="*/ 358 w 1865"/>
                <a:gd name="T63" fmla="*/ 154 h 2509"/>
                <a:gd name="T64" fmla="*/ 328 w 1865"/>
                <a:gd name="T65" fmla="*/ 66 h 2509"/>
                <a:gd name="T66" fmla="*/ 287 w 1865"/>
                <a:gd name="T67" fmla="*/ 25 h 2509"/>
                <a:gd name="T68" fmla="*/ 230 w 1865"/>
                <a:gd name="T69" fmla="*/ 1 h 2509"/>
                <a:gd name="T70" fmla="*/ 198 w 1865"/>
                <a:gd name="T71" fmla="*/ 8 h 2509"/>
                <a:gd name="T72" fmla="*/ 190 w 1865"/>
                <a:gd name="T73" fmla="*/ 39 h 2509"/>
                <a:gd name="T74" fmla="*/ 207 w 1865"/>
                <a:gd name="T75" fmla="*/ 113 h 2509"/>
                <a:gd name="T76" fmla="*/ 268 w 1865"/>
                <a:gd name="T77" fmla="*/ 247 h 2509"/>
                <a:gd name="T78" fmla="*/ 332 w 1865"/>
                <a:gd name="T79" fmla="*/ 321 h 2509"/>
                <a:gd name="T80" fmla="*/ 371 w 1865"/>
                <a:gd name="T81" fmla="*/ 413 h 2509"/>
                <a:gd name="T82" fmla="*/ 390 w 1865"/>
                <a:gd name="T83" fmla="*/ 529 h 2509"/>
                <a:gd name="T84" fmla="*/ 395 w 1865"/>
                <a:gd name="T85" fmla="*/ 730 h 2509"/>
                <a:gd name="T86" fmla="*/ 380 w 1865"/>
                <a:gd name="T87" fmla="*/ 1081 h 2509"/>
                <a:gd name="T88" fmla="*/ 364 w 1865"/>
                <a:gd name="T89" fmla="*/ 1445 h 2509"/>
                <a:gd name="T90" fmla="*/ 213 w 1865"/>
                <a:gd name="T91" fmla="*/ 1627 h 2509"/>
                <a:gd name="T92" fmla="*/ 111 w 1865"/>
                <a:gd name="T93" fmla="*/ 1724 h 2509"/>
                <a:gd name="T94" fmla="*/ 57 w 1865"/>
                <a:gd name="T95" fmla="*/ 1804 h 2509"/>
                <a:gd name="T96" fmla="*/ 20 w 1865"/>
                <a:gd name="T97" fmla="*/ 1899 h 2509"/>
                <a:gd name="T98" fmla="*/ 2 w 1865"/>
                <a:gd name="T99" fmla="*/ 2016 h 2509"/>
                <a:gd name="T100" fmla="*/ 29 w 1865"/>
                <a:gd name="T101" fmla="*/ 2174 h 2509"/>
                <a:gd name="T102" fmla="*/ 65 w 1865"/>
                <a:gd name="T103" fmla="*/ 2244 h 2509"/>
                <a:gd name="T104" fmla="*/ 105 w 1865"/>
                <a:gd name="T105" fmla="*/ 2285 h 2509"/>
                <a:gd name="T106" fmla="*/ 187 w 1865"/>
                <a:gd name="T107" fmla="*/ 2328 h 2509"/>
                <a:gd name="T108" fmla="*/ 332 w 1865"/>
                <a:gd name="T109" fmla="*/ 2408 h 2509"/>
                <a:gd name="T110" fmla="*/ 343 w 1865"/>
                <a:gd name="T111" fmla="*/ 2468 h 2509"/>
                <a:gd name="T112" fmla="*/ 462 w 1865"/>
                <a:gd name="T113" fmla="*/ 2488 h 2509"/>
                <a:gd name="T114" fmla="*/ 927 w 1865"/>
                <a:gd name="T115" fmla="*/ 2506 h 2509"/>
                <a:gd name="T116" fmla="*/ 1396 w 1865"/>
                <a:gd name="T117" fmla="*/ 2509 h 2509"/>
                <a:gd name="T118" fmla="*/ 1862 w 1865"/>
                <a:gd name="T119" fmla="*/ 2509 h 25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5"/>
                <a:gd name="T181" fmla="*/ 0 h 2509"/>
                <a:gd name="T182" fmla="*/ 1865 w 1865"/>
                <a:gd name="T183" fmla="*/ 2509 h 25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5" h="2509">
                  <a:moveTo>
                    <a:pt x="1862" y="2509"/>
                  </a:moveTo>
                  <a:lnTo>
                    <a:pt x="1865" y="2458"/>
                  </a:lnTo>
                  <a:lnTo>
                    <a:pt x="1777" y="2457"/>
                  </a:lnTo>
                  <a:lnTo>
                    <a:pt x="1688" y="2456"/>
                  </a:lnTo>
                  <a:lnTo>
                    <a:pt x="1599" y="2455"/>
                  </a:lnTo>
                  <a:lnTo>
                    <a:pt x="1510" y="2454"/>
                  </a:lnTo>
                  <a:lnTo>
                    <a:pt x="1422" y="2453"/>
                  </a:lnTo>
                  <a:lnTo>
                    <a:pt x="1333" y="2453"/>
                  </a:lnTo>
                  <a:lnTo>
                    <a:pt x="1244" y="2452"/>
                  </a:lnTo>
                  <a:lnTo>
                    <a:pt x="1156" y="2451"/>
                  </a:lnTo>
                  <a:lnTo>
                    <a:pt x="1067" y="2449"/>
                  </a:lnTo>
                  <a:lnTo>
                    <a:pt x="978" y="2448"/>
                  </a:lnTo>
                  <a:lnTo>
                    <a:pt x="890" y="2447"/>
                  </a:lnTo>
                  <a:lnTo>
                    <a:pt x="801" y="2446"/>
                  </a:lnTo>
                  <a:lnTo>
                    <a:pt x="712" y="2445"/>
                  </a:lnTo>
                  <a:lnTo>
                    <a:pt x="624" y="2445"/>
                  </a:lnTo>
                  <a:lnTo>
                    <a:pt x="535" y="2444"/>
                  </a:lnTo>
                  <a:lnTo>
                    <a:pt x="446" y="2443"/>
                  </a:lnTo>
                  <a:lnTo>
                    <a:pt x="434" y="2439"/>
                  </a:lnTo>
                  <a:lnTo>
                    <a:pt x="421" y="2438"/>
                  </a:lnTo>
                  <a:lnTo>
                    <a:pt x="415" y="2437"/>
                  </a:lnTo>
                  <a:lnTo>
                    <a:pt x="409" y="2435"/>
                  </a:lnTo>
                  <a:lnTo>
                    <a:pt x="408" y="2434"/>
                  </a:lnTo>
                  <a:lnTo>
                    <a:pt x="406" y="2431"/>
                  </a:lnTo>
                  <a:lnTo>
                    <a:pt x="405" y="2429"/>
                  </a:lnTo>
                  <a:lnTo>
                    <a:pt x="405" y="2427"/>
                  </a:lnTo>
                  <a:lnTo>
                    <a:pt x="404" y="2411"/>
                  </a:lnTo>
                  <a:lnTo>
                    <a:pt x="403" y="2398"/>
                  </a:lnTo>
                  <a:lnTo>
                    <a:pt x="403" y="2387"/>
                  </a:lnTo>
                  <a:lnTo>
                    <a:pt x="404" y="2376"/>
                  </a:lnTo>
                  <a:lnTo>
                    <a:pt x="405" y="2367"/>
                  </a:lnTo>
                  <a:lnTo>
                    <a:pt x="407" y="2361"/>
                  </a:lnTo>
                  <a:lnTo>
                    <a:pt x="410" y="2355"/>
                  </a:lnTo>
                  <a:lnTo>
                    <a:pt x="415" y="2351"/>
                  </a:lnTo>
                  <a:lnTo>
                    <a:pt x="421" y="2346"/>
                  </a:lnTo>
                  <a:lnTo>
                    <a:pt x="427" y="2343"/>
                  </a:lnTo>
                  <a:lnTo>
                    <a:pt x="435" y="2340"/>
                  </a:lnTo>
                  <a:lnTo>
                    <a:pt x="445" y="2337"/>
                  </a:lnTo>
                  <a:lnTo>
                    <a:pt x="469" y="2333"/>
                  </a:lnTo>
                  <a:lnTo>
                    <a:pt x="498" y="2327"/>
                  </a:lnTo>
                  <a:lnTo>
                    <a:pt x="524" y="2312"/>
                  </a:lnTo>
                  <a:lnTo>
                    <a:pt x="547" y="2298"/>
                  </a:lnTo>
                  <a:lnTo>
                    <a:pt x="570" y="2282"/>
                  </a:lnTo>
                  <a:lnTo>
                    <a:pt x="591" y="2265"/>
                  </a:lnTo>
                  <a:lnTo>
                    <a:pt x="611" y="2248"/>
                  </a:lnTo>
                  <a:lnTo>
                    <a:pt x="630" y="2230"/>
                  </a:lnTo>
                  <a:lnTo>
                    <a:pt x="647" y="2214"/>
                  </a:lnTo>
                  <a:lnTo>
                    <a:pt x="664" y="2195"/>
                  </a:lnTo>
                  <a:lnTo>
                    <a:pt x="679" y="2177"/>
                  </a:lnTo>
                  <a:lnTo>
                    <a:pt x="692" y="2156"/>
                  </a:lnTo>
                  <a:lnTo>
                    <a:pt x="705" y="2137"/>
                  </a:lnTo>
                  <a:lnTo>
                    <a:pt x="716" y="2117"/>
                  </a:lnTo>
                  <a:lnTo>
                    <a:pt x="725" y="2097"/>
                  </a:lnTo>
                  <a:lnTo>
                    <a:pt x="734" y="2076"/>
                  </a:lnTo>
                  <a:lnTo>
                    <a:pt x="740" y="2055"/>
                  </a:lnTo>
                  <a:lnTo>
                    <a:pt x="746" y="2034"/>
                  </a:lnTo>
                  <a:lnTo>
                    <a:pt x="751" y="2012"/>
                  </a:lnTo>
                  <a:lnTo>
                    <a:pt x="754" y="1990"/>
                  </a:lnTo>
                  <a:lnTo>
                    <a:pt x="755" y="1968"/>
                  </a:lnTo>
                  <a:lnTo>
                    <a:pt x="756" y="1945"/>
                  </a:lnTo>
                  <a:lnTo>
                    <a:pt x="755" y="1922"/>
                  </a:lnTo>
                  <a:lnTo>
                    <a:pt x="753" y="1899"/>
                  </a:lnTo>
                  <a:lnTo>
                    <a:pt x="749" y="1876"/>
                  </a:lnTo>
                  <a:lnTo>
                    <a:pt x="745" y="1852"/>
                  </a:lnTo>
                  <a:lnTo>
                    <a:pt x="739" y="1829"/>
                  </a:lnTo>
                  <a:lnTo>
                    <a:pt x="731" y="1805"/>
                  </a:lnTo>
                  <a:lnTo>
                    <a:pt x="724" y="1781"/>
                  </a:lnTo>
                  <a:lnTo>
                    <a:pt x="713" y="1758"/>
                  </a:lnTo>
                  <a:lnTo>
                    <a:pt x="702" y="1733"/>
                  </a:lnTo>
                  <a:lnTo>
                    <a:pt x="690" y="1710"/>
                  </a:lnTo>
                  <a:lnTo>
                    <a:pt x="676" y="1685"/>
                  </a:lnTo>
                  <a:lnTo>
                    <a:pt x="661" y="1661"/>
                  </a:lnTo>
                  <a:lnTo>
                    <a:pt x="647" y="1649"/>
                  </a:lnTo>
                  <a:lnTo>
                    <a:pt x="633" y="1638"/>
                  </a:lnTo>
                  <a:lnTo>
                    <a:pt x="617" y="1628"/>
                  </a:lnTo>
                  <a:lnTo>
                    <a:pt x="602" y="1619"/>
                  </a:lnTo>
                  <a:lnTo>
                    <a:pt x="572" y="1602"/>
                  </a:lnTo>
                  <a:lnTo>
                    <a:pt x="543" y="1587"/>
                  </a:lnTo>
                  <a:lnTo>
                    <a:pt x="514" y="1573"/>
                  </a:lnTo>
                  <a:lnTo>
                    <a:pt x="488" y="1558"/>
                  </a:lnTo>
                  <a:lnTo>
                    <a:pt x="476" y="1551"/>
                  </a:lnTo>
                  <a:lnTo>
                    <a:pt x="463" y="1544"/>
                  </a:lnTo>
                  <a:lnTo>
                    <a:pt x="453" y="1535"/>
                  </a:lnTo>
                  <a:lnTo>
                    <a:pt x="444" y="1527"/>
                  </a:lnTo>
                  <a:lnTo>
                    <a:pt x="443" y="1462"/>
                  </a:lnTo>
                  <a:lnTo>
                    <a:pt x="441" y="1395"/>
                  </a:lnTo>
                  <a:lnTo>
                    <a:pt x="438" y="1329"/>
                  </a:lnTo>
                  <a:lnTo>
                    <a:pt x="435" y="1263"/>
                  </a:lnTo>
                  <a:lnTo>
                    <a:pt x="433" y="1197"/>
                  </a:lnTo>
                  <a:lnTo>
                    <a:pt x="429" y="1130"/>
                  </a:lnTo>
                  <a:lnTo>
                    <a:pt x="427" y="1064"/>
                  </a:lnTo>
                  <a:lnTo>
                    <a:pt x="425" y="998"/>
                  </a:lnTo>
                  <a:lnTo>
                    <a:pt x="425" y="933"/>
                  </a:lnTo>
                  <a:lnTo>
                    <a:pt x="426" y="868"/>
                  </a:lnTo>
                  <a:lnTo>
                    <a:pt x="428" y="803"/>
                  </a:lnTo>
                  <a:lnTo>
                    <a:pt x="434" y="738"/>
                  </a:lnTo>
                  <a:lnTo>
                    <a:pt x="437" y="706"/>
                  </a:lnTo>
                  <a:lnTo>
                    <a:pt x="442" y="675"/>
                  </a:lnTo>
                  <a:lnTo>
                    <a:pt x="446" y="643"/>
                  </a:lnTo>
                  <a:lnTo>
                    <a:pt x="452" y="612"/>
                  </a:lnTo>
                  <a:lnTo>
                    <a:pt x="459" y="580"/>
                  </a:lnTo>
                  <a:lnTo>
                    <a:pt x="465" y="550"/>
                  </a:lnTo>
                  <a:lnTo>
                    <a:pt x="474" y="519"/>
                  </a:lnTo>
                  <a:lnTo>
                    <a:pt x="483" y="488"/>
                  </a:lnTo>
                  <a:lnTo>
                    <a:pt x="489" y="474"/>
                  </a:lnTo>
                  <a:lnTo>
                    <a:pt x="501" y="451"/>
                  </a:lnTo>
                  <a:lnTo>
                    <a:pt x="517" y="423"/>
                  </a:lnTo>
                  <a:lnTo>
                    <a:pt x="536" y="391"/>
                  </a:lnTo>
                  <a:lnTo>
                    <a:pt x="581" y="316"/>
                  </a:lnTo>
                  <a:lnTo>
                    <a:pt x="627" y="236"/>
                  </a:lnTo>
                  <a:lnTo>
                    <a:pt x="648" y="197"/>
                  </a:lnTo>
                  <a:lnTo>
                    <a:pt x="667" y="161"/>
                  </a:lnTo>
                  <a:lnTo>
                    <a:pt x="675" y="143"/>
                  </a:lnTo>
                  <a:lnTo>
                    <a:pt x="683" y="127"/>
                  </a:lnTo>
                  <a:lnTo>
                    <a:pt x="689" y="111"/>
                  </a:lnTo>
                  <a:lnTo>
                    <a:pt x="694" y="98"/>
                  </a:lnTo>
                  <a:lnTo>
                    <a:pt x="698" y="85"/>
                  </a:lnTo>
                  <a:lnTo>
                    <a:pt x="700" y="74"/>
                  </a:lnTo>
                  <a:lnTo>
                    <a:pt x="701" y="64"/>
                  </a:lnTo>
                  <a:lnTo>
                    <a:pt x="700" y="57"/>
                  </a:lnTo>
                  <a:lnTo>
                    <a:pt x="697" y="52"/>
                  </a:lnTo>
                  <a:lnTo>
                    <a:pt x="692" y="47"/>
                  </a:lnTo>
                  <a:lnTo>
                    <a:pt x="685" y="46"/>
                  </a:lnTo>
                  <a:lnTo>
                    <a:pt x="676" y="47"/>
                  </a:lnTo>
                  <a:lnTo>
                    <a:pt x="667" y="49"/>
                  </a:lnTo>
                  <a:lnTo>
                    <a:pt x="658" y="53"/>
                  </a:lnTo>
                  <a:lnTo>
                    <a:pt x="651" y="56"/>
                  </a:lnTo>
                  <a:lnTo>
                    <a:pt x="643" y="61"/>
                  </a:lnTo>
                  <a:lnTo>
                    <a:pt x="636" y="65"/>
                  </a:lnTo>
                  <a:lnTo>
                    <a:pt x="629" y="71"/>
                  </a:lnTo>
                  <a:lnTo>
                    <a:pt x="624" y="76"/>
                  </a:lnTo>
                  <a:lnTo>
                    <a:pt x="618" y="82"/>
                  </a:lnTo>
                  <a:lnTo>
                    <a:pt x="608" y="95"/>
                  </a:lnTo>
                  <a:lnTo>
                    <a:pt x="599" y="110"/>
                  </a:lnTo>
                  <a:lnTo>
                    <a:pt x="591" y="125"/>
                  </a:lnTo>
                  <a:lnTo>
                    <a:pt x="582" y="140"/>
                  </a:lnTo>
                  <a:lnTo>
                    <a:pt x="574" y="156"/>
                  </a:lnTo>
                  <a:lnTo>
                    <a:pt x="566" y="173"/>
                  </a:lnTo>
                  <a:lnTo>
                    <a:pt x="556" y="188"/>
                  </a:lnTo>
                  <a:lnTo>
                    <a:pt x="546" y="202"/>
                  </a:lnTo>
                  <a:lnTo>
                    <a:pt x="535" y="216"/>
                  </a:lnTo>
                  <a:lnTo>
                    <a:pt x="522" y="228"/>
                  </a:lnTo>
                  <a:lnTo>
                    <a:pt x="515" y="234"/>
                  </a:lnTo>
                  <a:lnTo>
                    <a:pt x="507" y="239"/>
                  </a:lnTo>
                  <a:lnTo>
                    <a:pt x="498" y="244"/>
                  </a:lnTo>
                  <a:lnTo>
                    <a:pt x="489" y="247"/>
                  </a:lnTo>
                  <a:lnTo>
                    <a:pt x="471" y="247"/>
                  </a:lnTo>
                  <a:lnTo>
                    <a:pt x="455" y="246"/>
                  </a:lnTo>
                  <a:lnTo>
                    <a:pt x="441" y="244"/>
                  </a:lnTo>
                  <a:lnTo>
                    <a:pt x="428" y="240"/>
                  </a:lnTo>
                  <a:lnTo>
                    <a:pt x="417" y="236"/>
                  </a:lnTo>
                  <a:lnTo>
                    <a:pt x="407" y="231"/>
                  </a:lnTo>
                  <a:lnTo>
                    <a:pt x="398" y="226"/>
                  </a:lnTo>
                  <a:lnTo>
                    <a:pt x="390" y="220"/>
                  </a:lnTo>
                  <a:lnTo>
                    <a:pt x="385" y="213"/>
                  </a:lnTo>
                  <a:lnTo>
                    <a:pt x="378" y="206"/>
                  </a:lnTo>
                  <a:lnTo>
                    <a:pt x="373" y="199"/>
                  </a:lnTo>
                  <a:lnTo>
                    <a:pt x="369" y="190"/>
                  </a:lnTo>
                  <a:lnTo>
                    <a:pt x="363" y="173"/>
                  </a:lnTo>
                  <a:lnTo>
                    <a:pt x="358" y="154"/>
                  </a:lnTo>
                  <a:lnTo>
                    <a:pt x="353" y="135"/>
                  </a:lnTo>
                  <a:lnTo>
                    <a:pt x="348" y="115"/>
                  </a:lnTo>
                  <a:lnTo>
                    <a:pt x="342" y="95"/>
                  </a:lnTo>
                  <a:lnTo>
                    <a:pt x="333" y="75"/>
                  </a:lnTo>
                  <a:lnTo>
                    <a:pt x="328" y="66"/>
                  </a:lnTo>
                  <a:lnTo>
                    <a:pt x="322" y="57"/>
                  </a:lnTo>
                  <a:lnTo>
                    <a:pt x="315" y="48"/>
                  </a:lnTo>
                  <a:lnTo>
                    <a:pt x="307" y="40"/>
                  </a:lnTo>
                  <a:lnTo>
                    <a:pt x="298" y="32"/>
                  </a:lnTo>
                  <a:lnTo>
                    <a:pt x="287" y="25"/>
                  </a:lnTo>
                  <a:lnTo>
                    <a:pt x="275" y="17"/>
                  </a:lnTo>
                  <a:lnTo>
                    <a:pt x="262" y="11"/>
                  </a:lnTo>
                  <a:lnTo>
                    <a:pt x="250" y="6"/>
                  </a:lnTo>
                  <a:lnTo>
                    <a:pt x="240" y="2"/>
                  </a:lnTo>
                  <a:lnTo>
                    <a:pt x="230" y="1"/>
                  </a:lnTo>
                  <a:lnTo>
                    <a:pt x="222" y="0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3" y="5"/>
                  </a:lnTo>
                  <a:lnTo>
                    <a:pt x="198" y="8"/>
                  </a:lnTo>
                  <a:lnTo>
                    <a:pt x="195" y="12"/>
                  </a:lnTo>
                  <a:lnTo>
                    <a:pt x="193" y="18"/>
                  </a:lnTo>
                  <a:lnTo>
                    <a:pt x="190" y="25"/>
                  </a:lnTo>
                  <a:lnTo>
                    <a:pt x="190" y="32"/>
                  </a:lnTo>
                  <a:lnTo>
                    <a:pt x="190" y="39"/>
                  </a:lnTo>
                  <a:lnTo>
                    <a:pt x="190" y="48"/>
                  </a:lnTo>
                  <a:lnTo>
                    <a:pt x="192" y="58"/>
                  </a:lnTo>
                  <a:lnTo>
                    <a:pt x="194" y="69"/>
                  </a:lnTo>
                  <a:lnTo>
                    <a:pt x="199" y="90"/>
                  </a:lnTo>
                  <a:lnTo>
                    <a:pt x="207" y="113"/>
                  </a:lnTo>
                  <a:lnTo>
                    <a:pt x="217" y="139"/>
                  </a:lnTo>
                  <a:lnTo>
                    <a:pt x="229" y="165"/>
                  </a:lnTo>
                  <a:lnTo>
                    <a:pt x="241" y="192"/>
                  </a:lnTo>
                  <a:lnTo>
                    <a:pt x="254" y="220"/>
                  </a:lnTo>
                  <a:lnTo>
                    <a:pt x="268" y="247"/>
                  </a:lnTo>
                  <a:lnTo>
                    <a:pt x="282" y="274"/>
                  </a:lnTo>
                  <a:lnTo>
                    <a:pt x="297" y="283"/>
                  </a:lnTo>
                  <a:lnTo>
                    <a:pt x="309" y="294"/>
                  </a:lnTo>
                  <a:lnTo>
                    <a:pt x="322" y="307"/>
                  </a:lnTo>
                  <a:lnTo>
                    <a:pt x="332" y="321"/>
                  </a:lnTo>
                  <a:lnTo>
                    <a:pt x="342" y="337"/>
                  </a:lnTo>
                  <a:lnTo>
                    <a:pt x="350" y="354"/>
                  </a:lnTo>
                  <a:lnTo>
                    <a:pt x="358" y="373"/>
                  </a:lnTo>
                  <a:lnTo>
                    <a:pt x="364" y="392"/>
                  </a:lnTo>
                  <a:lnTo>
                    <a:pt x="371" y="413"/>
                  </a:lnTo>
                  <a:lnTo>
                    <a:pt x="376" y="434"/>
                  </a:lnTo>
                  <a:lnTo>
                    <a:pt x="380" y="457"/>
                  </a:lnTo>
                  <a:lnTo>
                    <a:pt x="385" y="481"/>
                  </a:lnTo>
                  <a:lnTo>
                    <a:pt x="388" y="504"/>
                  </a:lnTo>
                  <a:lnTo>
                    <a:pt x="390" y="529"/>
                  </a:lnTo>
                  <a:lnTo>
                    <a:pt x="392" y="553"/>
                  </a:lnTo>
                  <a:lnTo>
                    <a:pt x="394" y="578"/>
                  </a:lnTo>
                  <a:lnTo>
                    <a:pt x="395" y="630"/>
                  </a:lnTo>
                  <a:lnTo>
                    <a:pt x="396" y="680"/>
                  </a:lnTo>
                  <a:lnTo>
                    <a:pt x="395" y="730"/>
                  </a:lnTo>
                  <a:lnTo>
                    <a:pt x="394" y="778"/>
                  </a:lnTo>
                  <a:lnTo>
                    <a:pt x="389" y="866"/>
                  </a:lnTo>
                  <a:lnTo>
                    <a:pt x="388" y="935"/>
                  </a:lnTo>
                  <a:lnTo>
                    <a:pt x="385" y="1008"/>
                  </a:lnTo>
                  <a:lnTo>
                    <a:pt x="380" y="1081"/>
                  </a:lnTo>
                  <a:lnTo>
                    <a:pt x="377" y="1153"/>
                  </a:lnTo>
                  <a:lnTo>
                    <a:pt x="373" y="1226"/>
                  </a:lnTo>
                  <a:lnTo>
                    <a:pt x="371" y="1299"/>
                  </a:lnTo>
                  <a:lnTo>
                    <a:pt x="368" y="1372"/>
                  </a:lnTo>
                  <a:lnTo>
                    <a:pt x="364" y="1445"/>
                  </a:lnTo>
                  <a:lnTo>
                    <a:pt x="361" y="1518"/>
                  </a:lnTo>
                  <a:lnTo>
                    <a:pt x="321" y="1546"/>
                  </a:lnTo>
                  <a:lnTo>
                    <a:pt x="282" y="1573"/>
                  </a:lnTo>
                  <a:lnTo>
                    <a:pt x="247" y="1600"/>
                  </a:lnTo>
                  <a:lnTo>
                    <a:pt x="213" y="1627"/>
                  </a:lnTo>
                  <a:lnTo>
                    <a:pt x="180" y="1654"/>
                  </a:lnTo>
                  <a:lnTo>
                    <a:pt x="151" y="1680"/>
                  </a:lnTo>
                  <a:lnTo>
                    <a:pt x="137" y="1695"/>
                  </a:lnTo>
                  <a:lnTo>
                    <a:pt x="123" y="1709"/>
                  </a:lnTo>
                  <a:lnTo>
                    <a:pt x="111" y="1724"/>
                  </a:lnTo>
                  <a:lnTo>
                    <a:pt x="98" y="1739"/>
                  </a:lnTo>
                  <a:lnTo>
                    <a:pt x="87" y="1755"/>
                  </a:lnTo>
                  <a:lnTo>
                    <a:pt x="76" y="1770"/>
                  </a:lnTo>
                  <a:lnTo>
                    <a:pt x="66" y="1787"/>
                  </a:lnTo>
                  <a:lnTo>
                    <a:pt x="57" y="1804"/>
                  </a:lnTo>
                  <a:lnTo>
                    <a:pt x="48" y="1822"/>
                  </a:lnTo>
                  <a:lnTo>
                    <a:pt x="40" y="1840"/>
                  </a:lnTo>
                  <a:lnTo>
                    <a:pt x="32" y="1859"/>
                  </a:lnTo>
                  <a:lnTo>
                    <a:pt x="25" y="1879"/>
                  </a:lnTo>
                  <a:lnTo>
                    <a:pt x="20" y="1899"/>
                  </a:lnTo>
                  <a:lnTo>
                    <a:pt x="14" y="1921"/>
                  </a:lnTo>
                  <a:lnTo>
                    <a:pt x="10" y="1943"/>
                  </a:lnTo>
                  <a:lnTo>
                    <a:pt x="6" y="1967"/>
                  </a:lnTo>
                  <a:lnTo>
                    <a:pt x="3" y="1990"/>
                  </a:lnTo>
                  <a:lnTo>
                    <a:pt x="2" y="2016"/>
                  </a:lnTo>
                  <a:lnTo>
                    <a:pt x="1" y="2042"/>
                  </a:lnTo>
                  <a:lnTo>
                    <a:pt x="0" y="2070"/>
                  </a:lnTo>
                  <a:lnTo>
                    <a:pt x="10" y="2109"/>
                  </a:lnTo>
                  <a:lnTo>
                    <a:pt x="19" y="2144"/>
                  </a:lnTo>
                  <a:lnTo>
                    <a:pt x="29" y="2174"/>
                  </a:lnTo>
                  <a:lnTo>
                    <a:pt x="40" y="2200"/>
                  </a:lnTo>
                  <a:lnTo>
                    <a:pt x="46" y="2213"/>
                  </a:lnTo>
                  <a:lnTo>
                    <a:pt x="51" y="2224"/>
                  </a:lnTo>
                  <a:lnTo>
                    <a:pt x="58" y="2235"/>
                  </a:lnTo>
                  <a:lnTo>
                    <a:pt x="65" y="2244"/>
                  </a:lnTo>
                  <a:lnTo>
                    <a:pt x="71" y="2254"/>
                  </a:lnTo>
                  <a:lnTo>
                    <a:pt x="79" y="2262"/>
                  </a:lnTo>
                  <a:lnTo>
                    <a:pt x="87" y="2271"/>
                  </a:lnTo>
                  <a:lnTo>
                    <a:pt x="96" y="2279"/>
                  </a:lnTo>
                  <a:lnTo>
                    <a:pt x="105" y="2285"/>
                  </a:lnTo>
                  <a:lnTo>
                    <a:pt x="114" y="2292"/>
                  </a:lnTo>
                  <a:lnTo>
                    <a:pt x="124" y="2299"/>
                  </a:lnTo>
                  <a:lnTo>
                    <a:pt x="135" y="2305"/>
                  </a:lnTo>
                  <a:lnTo>
                    <a:pt x="159" y="2317"/>
                  </a:lnTo>
                  <a:lnTo>
                    <a:pt x="187" y="2328"/>
                  </a:lnTo>
                  <a:lnTo>
                    <a:pt x="216" y="2339"/>
                  </a:lnTo>
                  <a:lnTo>
                    <a:pt x="251" y="2351"/>
                  </a:lnTo>
                  <a:lnTo>
                    <a:pt x="288" y="2362"/>
                  </a:lnTo>
                  <a:lnTo>
                    <a:pt x="331" y="2375"/>
                  </a:lnTo>
                  <a:lnTo>
                    <a:pt x="332" y="2408"/>
                  </a:lnTo>
                  <a:lnTo>
                    <a:pt x="333" y="2442"/>
                  </a:lnTo>
                  <a:lnTo>
                    <a:pt x="334" y="2449"/>
                  </a:lnTo>
                  <a:lnTo>
                    <a:pt x="336" y="2456"/>
                  </a:lnTo>
                  <a:lnTo>
                    <a:pt x="339" y="2463"/>
                  </a:lnTo>
                  <a:lnTo>
                    <a:pt x="343" y="2468"/>
                  </a:lnTo>
                  <a:lnTo>
                    <a:pt x="348" y="2474"/>
                  </a:lnTo>
                  <a:lnTo>
                    <a:pt x="353" y="2477"/>
                  </a:lnTo>
                  <a:lnTo>
                    <a:pt x="361" y="2481"/>
                  </a:lnTo>
                  <a:lnTo>
                    <a:pt x="370" y="2482"/>
                  </a:lnTo>
                  <a:lnTo>
                    <a:pt x="462" y="2488"/>
                  </a:lnTo>
                  <a:lnTo>
                    <a:pt x="554" y="2493"/>
                  </a:lnTo>
                  <a:lnTo>
                    <a:pt x="647" y="2497"/>
                  </a:lnTo>
                  <a:lnTo>
                    <a:pt x="740" y="2500"/>
                  </a:lnTo>
                  <a:lnTo>
                    <a:pt x="834" y="2503"/>
                  </a:lnTo>
                  <a:lnTo>
                    <a:pt x="927" y="2506"/>
                  </a:lnTo>
                  <a:lnTo>
                    <a:pt x="1021" y="2507"/>
                  </a:lnTo>
                  <a:lnTo>
                    <a:pt x="1114" y="2508"/>
                  </a:lnTo>
                  <a:lnTo>
                    <a:pt x="1209" y="2509"/>
                  </a:lnTo>
                  <a:lnTo>
                    <a:pt x="1302" y="2509"/>
                  </a:lnTo>
                  <a:lnTo>
                    <a:pt x="1396" y="2509"/>
                  </a:lnTo>
                  <a:lnTo>
                    <a:pt x="1489" y="2509"/>
                  </a:lnTo>
                  <a:lnTo>
                    <a:pt x="1582" y="2509"/>
                  </a:lnTo>
                  <a:lnTo>
                    <a:pt x="1675" y="2509"/>
                  </a:lnTo>
                  <a:lnTo>
                    <a:pt x="1769" y="2509"/>
                  </a:lnTo>
                  <a:lnTo>
                    <a:pt x="1862" y="2509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55" name="Freeform 101"/>
            <p:cNvSpPr>
              <a:spLocks/>
            </p:cNvSpPr>
            <p:nvPr/>
          </p:nvSpPr>
          <p:spPr bwMode="auto">
            <a:xfrm>
              <a:off x="2104" y="3498"/>
              <a:ext cx="14" cy="125"/>
            </a:xfrm>
            <a:custGeom>
              <a:avLst/>
              <a:gdLst>
                <a:gd name="T0" fmla="*/ 16 w 55"/>
                <a:gd name="T1" fmla="*/ 1 h 501"/>
                <a:gd name="T2" fmla="*/ 49 w 55"/>
                <a:gd name="T3" fmla="*/ 0 h 501"/>
                <a:gd name="T4" fmla="*/ 51 w 55"/>
                <a:gd name="T5" fmla="*/ 57 h 501"/>
                <a:gd name="T6" fmla="*/ 51 w 55"/>
                <a:gd name="T7" fmla="*/ 119 h 501"/>
                <a:gd name="T8" fmla="*/ 52 w 55"/>
                <a:gd name="T9" fmla="*/ 184 h 501"/>
                <a:gd name="T10" fmla="*/ 52 w 55"/>
                <a:gd name="T11" fmla="*/ 250 h 501"/>
                <a:gd name="T12" fmla="*/ 53 w 55"/>
                <a:gd name="T13" fmla="*/ 317 h 501"/>
                <a:gd name="T14" fmla="*/ 53 w 55"/>
                <a:gd name="T15" fmla="*/ 380 h 501"/>
                <a:gd name="T16" fmla="*/ 54 w 55"/>
                <a:gd name="T17" fmla="*/ 443 h 501"/>
                <a:gd name="T18" fmla="*/ 55 w 55"/>
                <a:gd name="T19" fmla="*/ 501 h 501"/>
                <a:gd name="T20" fmla="*/ 42 w 55"/>
                <a:gd name="T21" fmla="*/ 501 h 501"/>
                <a:gd name="T22" fmla="*/ 27 w 55"/>
                <a:gd name="T23" fmla="*/ 498 h 501"/>
                <a:gd name="T24" fmla="*/ 12 w 55"/>
                <a:gd name="T25" fmla="*/ 497 h 501"/>
                <a:gd name="T26" fmla="*/ 0 w 55"/>
                <a:gd name="T27" fmla="*/ 496 h 501"/>
                <a:gd name="T28" fmla="*/ 2 w 55"/>
                <a:gd name="T29" fmla="*/ 478 h 501"/>
                <a:gd name="T30" fmla="*/ 3 w 55"/>
                <a:gd name="T31" fmla="*/ 455 h 501"/>
                <a:gd name="T32" fmla="*/ 5 w 55"/>
                <a:gd name="T33" fmla="*/ 427 h 501"/>
                <a:gd name="T34" fmla="*/ 6 w 55"/>
                <a:gd name="T35" fmla="*/ 395 h 501"/>
                <a:gd name="T36" fmla="*/ 6 w 55"/>
                <a:gd name="T37" fmla="*/ 325 h 501"/>
                <a:gd name="T38" fmla="*/ 6 w 55"/>
                <a:gd name="T39" fmla="*/ 249 h 501"/>
                <a:gd name="T40" fmla="*/ 5 w 55"/>
                <a:gd name="T41" fmla="*/ 173 h 501"/>
                <a:gd name="T42" fmla="*/ 6 w 55"/>
                <a:gd name="T43" fmla="*/ 102 h 501"/>
                <a:gd name="T44" fmla="*/ 8 w 55"/>
                <a:gd name="T45" fmla="*/ 71 h 501"/>
                <a:gd name="T46" fmla="*/ 9 w 55"/>
                <a:gd name="T47" fmla="*/ 44 h 501"/>
                <a:gd name="T48" fmla="*/ 12 w 55"/>
                <a:gd name="T49" fmla="*/ 19 h 501"/>
                <a:gd name="T50" fmla="*/ 16 w 55"/>
                <a:gd name="T51" fmla="*/ 1 h 5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501"/>
                <a:gd name="T80" fmla="*/ 55 w 55"/>
                <a:gd name="T81" fmla="*/ 501 h 5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501">
                  <a:moveTo>
                    <a:pt x="16" y="1"/>
                  </a:moveTo>
                  <a:lnTo>
                    <a:pt x="49" y="0"/>
                  </a:lnTo>
                  <a:lnTo>
                    <a:pt x="51" y="57"/>
                  </a:lnTo>
                  <a:lnTo>
                    <a:pt x="51" y="119"/>
                  </a:lnTo>
                  <a:lnTo>
                    <a:pt x="52" y="184"/>
                  </a:lnTo>
                  <a:lnTo>
                    <a:pt x="52" y="250"/>
                  </a:lnTo>
                  <a:lnTo>
                    <a:pt x="53" y="317"/>
                  </a:lnTo>
                  <a:lnTo>
                    <a:pt x="53" y="380"/>
                  </a:lnTo>
                  <a:lnTo>
                    <a:pt x="54" y="443"/>
                  </a:lnTo>
                  <a:lnTo>
                    <a:pt x="55" y="501"/>
                  </a:lnTo>
                  <a:lnTo>
                    <a:pt x="42" y="501"/>
                  </a:lnTo>
                  <a:lnTo>
                    <a:pt x="27" y="498"/>
                  </a:lnTo>
                  <a:lnTo>
                    <a:pt x="12" y="497"/>
                  </a:lnTo>
                  <a:lnTo>
                    <a:pt x="0" y="496"/>
                  </a:lnTo>
                  <a:lnTo>
                    <a:pt x="2" y="478"/>
                  </a:lnTo>
                  <a:lnTo>
                    <a:pt x="3" y="455"/>
                  </a:lnTo>
                  <a:lnTo>
                    <a:pt x="5" y="427"/>
                  </a:lnTo>
                  <a:lnTo>
                    <a:pt x="6" y="395"/>
                  </a:lnTo>
                  <a:lnTo>
                    <a:pt x="6" y="325"/>
                  </a:lnTo>
                  <a:lnTo>
                    <a:pt x="6" y="249"/>
                  </a:lnTo>
                  <a:lnTo>
                    <a:pt x="5" y="173"/>
                  </a:lnTo>
                  <a:lnTo>
                    <a:pt x="6" y="102"/>
                  </a:lnTo>
                  <a:lnTo>
                    <a:pt x="8" y="71"/>
                  </a:lnTo>
                  <a:lnTo>
                    <a:pt x="9" y="44"/>
                  </a:lnTo>
                  <a:lnTo>
                    <a:pt x="12" y="19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56" name="Freeform 102"/>
            <p:cNvSpPr>
              <a:spLocks/>
            </p:cNvSpPr>
            <p:nvPr/>
          </p:nvSpPr>
          <p:spPr bwMode="auto">
            <a:xfrm>
              <a:off x="2104" y="3498"/>
              <a:ext cx="14" cy="125"/>
            </a:xfrm>
            <a:custGeom>
              <a:avLst/>
              <a:gdLst>
                <a:gd name="T0" fmla="*/ 16 w 55"/>
                <a:gd name="T1" fmla="*/ 1 h 501"/>
                <a:gd name="T2" fmla="*/ 49 w 55"/>
                <a:gd name="T3" fmla="*/ 0 h 501"/>
                <a:gd name="T4" fmla="*/ 51 w 55"/>
                <a:gd name="T5" fmla="*/ 57 h 501"/>
                <a:gd name="T6" fmla="*/ 51 w 55"/>
                <a:gd name="T7" fmla="*/ 119 h 501"/>
                <a:gd name="T8" fmla="*/ 52 w 55"/>
                <a:gd name="T9" fmla="*/ 184 h 501"/>
                <a:gd name="T10" fmla="*/ 52 w 55"/>
                <a:gd name="T11" fmla="*/ 250 h 501"/>
                <a:gd name="T12" fmla="*/ 53 w 55"/>
                <a:gd name="T13" fmla="*/ 317 h 501"/>
                <a:gd name="T14" fmla="*/ 53 w 55"/>
                <a:gd name="T15" fmla="*/ 380 h 501"/>
                <a:gd name="T16" fmla="*/ 54 w 55"/>
                <a:gd name="T17" fmla="*/ 443 h 501"/>
                <a:gd name="T18" fmla="*/ 55 w 55"/>
                <a:gd name="T19" fmla="*/ 501 h 501"/>
                <a:gd name="T20" fmla="*/ 42 w 55"/>
                <a:gd name="T21" fmla="*/ 501 h 501"/>
                <a:gd name="T22" fmla="*/ 27 w 55"/>
                <a:gd name="T23" fmla="*/ 498 h 501"/>
                <a:gd name="T24" fmla="*/ 12 w 55"/>
                <a:gd name="T25" fmla="*/ 497 h 501"/>
                <a:gd name="T26" fmla="*/ 0 w 55"/>
                <a:gd name="T27" fmla="*/ 496 h 501"/>
                <a:gd name="T28" fmla="*/ 2 w 55"/>
                <a:gd name="T29" fmla="*/ 478 h 501"/>
                <a:gd name="T30" fmla="*/ 3 w 55"/>
                <a:gd name="T31" fmla="*/ 455 h 501"/>
                <a:gd name="T32" fmla="*/ 5 w 55"/>
                <a:gd name="T33" fmla="*/ 427 h 501"/>
                <a:gd name="T34" fmla="*/ 6 w 55"/>
                <a:gd name="T35" fmla="*/ 395 h 501"/>
                <a:gd name="T36" fmla="*/ 6 w 55"/>
                <a:gd name="T37" fmla="*/ 325 h 501"/>
                <a:gd name="T38" fmla="*/ 6 w 55"/>
                <a:gd name="T39" fmla="*/ 249 h 501"/>
                <a:gd name="T40" fmla="*/ 5 w 55"/>
                <a:gd name="T41" fmla="*/ 173 h 501"/>
                <a:gd name="T42" fmla="*/ 6 w 55"/>
                <a:gd name="T43" fmla="*/ 102 h 501"/>
                <a:gd name="T44" fmla="*/ 8 w 55"/>
                <a:gd name="T45" fmla="*/ 71 h 501"/>
                <a:gd name="T46" fmla="*/ 9 w 55"/>
                <a:gd name="T47" fmla="*/ 44 h 501"/>
                <a:gd name="T48" fmla="*/ 12 w 55"/>
                <a:gd name="T49" fmla="*/ 19 h 501"/>
                <a:gd name="T50" fmla="*/ 16 w 55"/>
                <a:gd name="T51" fmla="*/ 1 h 5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501"/>
                <a:gd name="T80" fmla="*/ 55 w 55"/>
                <a:gd name="T81" fmla="*/ 501 h 5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501">
                  <a:moveTo>
                    <a:pt x="16" y="1"/>
                  </a:moveTo>
                  <a:lnTo>
                    <a:pt x="49" y="0"/>
                  </a:lnTo>
                  <a:lnTo>
                    <a:pt x="51" y="57"/>
                  </a:lnTo>
                  <a:lnTo>
                    <a:pt x="51" y="119"/>
                  </a:lnTo>
                  <a:lnTo>
                    <a:pt x="52" y="184"/>
                  </a:lnTo>
                  <a:lnTo>
                    <a:pt x="52" y="250"/>
                  </a:lnTo>
                  <a:lnTo>
                    <a:pt x="53" y="317"/>
                  </a:lnTo>
                  <a:lnTo>
                    <a:pt x="53" y="380"/>
                  </a:lnTo>
                  <a:lnTo>
                    <a:pt x="54" y="443"/>
                  </a:lnTo>
                  <a:lnTo>
                    <a:pt x="55" y="501"/>
                  </a:lnTo>
                  <a:lnTo>
                    <a:pt x="42" y="501"/>
                  </a:lnTo>
                  <a:lnTo>
                    <a:pt x="27" y="498"/>
                  </a:lnTo>
                  <a:lnTo>
                    <a:pt x="12" y="497"/>
                  </a:lnTo>
                  <a:lnTo>
                    <a:pt x="0" y="496"/>
                  </a:lnTo>
                  <a:lnTo>
                    <a:pt x="2" y="478"/>
                  </a:lnTo>
                  <a:lnTo>
                    <a:pt x="3" y="455"/>
                  </a:lnTo>
                  <a:lnTo>
                    <a:pt x="5" y="427"/>
                  </a:lnTo>
                  <a:lnTo>
                    <a:pt x="6" y="395"/>
                  </a:lnTo>
                  <a:lnTo>
                    <a:pt x="6" y="325"/>
                  </a:lnTo>
                  <a:lnTo>
                    <a:pt x="6" y="249"/>
                  </a:lnTo>
                  <a:lnTo>
                    <a:pt x="5" y="173"/>
                  </a:lnTo>
                  <a:lnTo>
                    <a:pt x="6" y="102"/>
                  </a:lnTo>
                  <a:lnTo>
                    <a:pt x="8" y="71"/>
                  </a:lnTo>
                  <a:lnTo>
                    <a:pt x="9" y="44"/>
                  </a:lnTo>
                  <a:lnTo>
                    <a:pt x="12" y="19"/>
                  </a:lnTo>
                  <a:lnTo>
                    <a:pt x="16" y="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57" name="Freeform 103"/>
            <p:cNvSpPr>
              <a:spLocks/>
            </p:cNvSpPr>
            <p:nvPr/>
          </p:nvSpPr>
          <p:spPr bwMode="auto">
            <a:xfrm>
              <a:off x="2932" y="3563"/>
              <a:ext cx="613" cy="18"/>
            </a:xfrm>
            <a:custGeom>
              <a:avLst/>
              <a:gdLst>
                <a:gd name="T0" fmla="*/ 2452 w 2455"/>
                <a:gd name="T1" fmla="*/ 0 h 69"/>
                <a:gd name="T2" fmla="*/ 2455 w 2455"/>
                <a:gd name="T3" fmla="*/ 67 h 69"/>
                <a:gd name="T4" fmla="*/ 2304 w 2455"/>
                <a:gd name="T5" fmla="*/ 66 h 69"/>
                <a:gd name="T6" fmla="*/ 2153 w 2455"/>
                <a:gd name="T7" fmla="*/ 65 h 69"/>
                <a:gd name="T8" fmla="*/ 2000 w 2455"/>
                <a:gd name="T9" fmla="*/ 65 h 69"/>
                <a:gd name="T10" fmla="*/ 1847 w 2455"/>
                <a:gd name="T11" fmla="*/ 63 h 69"/>
                <a:gd name="T12" fmla="*/ 1695 w 2455"/>
                <a:gd name="T13" fmla="*/ 65 h 69"/>
                <a:gd name="T14" fmla="*/ 1540 w 2455"/>
                <a:gd name="T15" fmla="*/ 65 h 69"/>
                <a:gd name="T16" fmla="*/ 1386 w 2455"/>
                <a:gd name="T17" fmla="*/ 65 h 69"/>
                <a:gd name="T18" fmla="*/ 1232 w 2455"/>
                <a:gd name="T19" fmla="*/ 66 h 69"/>
                <a:gd name="T20" fmla="*/ 1077 w 2455"/>
                <a:gd name="T21" fmla="*/ 66 h 69"/>
                <a:gd name="T22" fmla="*/ 922 w 2455"/>
                <a:gd name="T23" fmla="*/ 67 h 69"/>
                <a:gd name="T24" fmla="*/ 768 w 2455"/>
                <a:gd name="T25" fmla="*/ 68 h 69"/>
                <a:gd name="T26" fmla="*/ 614 w 2455"/>
                <a:gd name="T27" fmla="*/ 68 h 69"/>
                <a:gd name="T28" fmla="*/ 460 w 2455"/>
                <a:gd name="T29" fmla="*/ 68 h 69"/>
                <a:gd name="T30" fmla="*/ 307 w 2455"/>
                <a:gd name="T31" fmla="*/ 69 h 69"/>
                <a:gd name="T32" fmla="*/ 153 w 2455"/>
                <a:gd name="T33" fmla="*/ 69 h 69"/>
                <a:gd name="T34" fmla="*/ 2 w 2455"/>
                <a:gd name="T35" fmla="*/ 68 h 69"/>
                <a:gd name="T36" fmla="*/ 2 w 2455"/>
                <a:gd name="T37" fmla="*/ 55 h 69"/>
                <a:gd name="T38" fmla="*/ 1 w 2455"/>
                <a:gd name="T39" fmla="*/ 38 h 69"/>
                <a:gd name="T40" fmla="*/ 0 w 2455"/>
                <a:gd name="T41" fmla="*/ 21 h 69"/>
                <a:gd name="T42" fmla="*/ 0 w 2455"/>
                <a:gd name="T43" fmla="*/ 6 h 69"/>
                <a:gd name="T44" fmla="*/ 149 w 2455"/>
                <a:gd name="T45" fmla="*/ 6 h 69"/>
                <a:gd name="T46" fmla="*/ 300 w 2455"/>
                <a:gd name="T47" fmla="*/ 6 h 69"/>
                <a:gd name="T48" fmla="*/ 452 w 2455"/>
                <a:gd name="T49" fmla="*/ 5 h 69"/>
                <a:gd name="T50" fmla="*/ 606 w 2455"/>
                <a:gd name="T51" fmla="*/ 5 h 69"/>
                <a:gd name="T52" fmla="*/ 759 w 2455"/>
                <a:gd name="T53" fmla="*/ 4 h 69"/>
                <a:gd name="T54" fmla="*/ 914 w 2455"/>
                <a:gd name="T55" fmla="*/ 4 h 69"/>
                <a:gd name="T56" fmla="*/ 1069 w 2455"/>
                <a:gd name="T57" fmla="*/ 3 h 69"/>
                <a:gd name="T58" fmla="*/ 1225 w 2455"/>
                <a:gd name="T59" fmla="*/ 3 h 69"/>
                <a:gd name="T60" fmla="*/ 1380 w 2455"/>
                <a:gd name="T61" fmla="*/ 2 h 69"/>
                <a:gd name="T62" fmla="*/ 1536 w 2455"/>
                <a:gd name="T63" fmla="*/ 2 h 69"/>
                <a:gd name="T64" fmla="*/ 1691 w 2455"/>
                <a:gd name="T65" fmla="*/ 1 h 69"/>
                <a:gd name="T66" fmla="*/ 1845 w 2455"/>
                <a:gd name="T67" fmla="*/ 1 h 69"/>
                <a:gd name="T68" fmla="*/ 1999 w 2455"/>
                <a:gd name="T69" fmla="*/ 1 h 69"/>
                <a:gd name="T70" fmla="*/ 2151 w 2455"/>
                <a:gd name="T71" fmla="*/ 0 h 69"/>
                <a:gd name="T72" fmla="*/ 2302 w 2455"/>
                <a:gd name="T73" fmla="*/ 0 h 69"/>
                <a:gd name="T74" fmla="*/ 2452 w 2455"/>
                <a:gd name="T75" fmla="*/ 0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5"/>
                <a:gd name="T115" fmla="*/ 0 h 69"/>
                <a:gd name="T116" fmla="*/ 2455 w 2455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5" h="69">
                  <a:moveTo>
                    <a:pt x="2452" y="0"/>
                  </a:moveTo>
                  <a:lnTo>
                    <a:pt x="2455" y="67"/>
                  </a:lnTo>
                  <a:lnTo>
                    <a:pt x="2304" y="66"/>
                  </a:lnTo>
                  <a:lnTo>
                    <a:pt x="2153" y="65"/>
                  </a:lnTo>
                  <a:lnTo>
                    <a:pt x="2000" y="65"/>
                  </a:lnTo>
                  <a:lnTo>
                    <a:pt x="1847" y="63"/>
                  </a:lnTo>
                  <a:lnTo>
                    <a:pt x="1695" y="65"/>
                  </a:lnTo>
                  <a:lnTo>
                    <a:pt x="1540" y="65"/>
                  </a:lnTo>
                  <a:lnTo>
                    <a:pt x="1386" y="65"/>
                  </a:lnTo>
                  <a:lnTo>
                    <a:pt x="1232" y="66"/>
                  </a:lnTo>
                  <a:lnTo>
                    <a:pt x="1077" y="66"/>
                  </a:lnTo>
                  <a:lnTo>
                    <a:pt x="922" y="67"/>
                  </a:lnTo>
                  <a:lnTo>
                    <a:pt x="768" y="68"/>
                  </a:lnTo>
                  <a:lnTo>
                    <a:pt x="614" y="68"/>
                  </a:lnTo>
                  <a:lnTo>
                    <a:pt x="460" y="68"/>
                  </a:lnTo>
                  <a:lnTo>
                    <a:pt x="307" y="69"/>
                  </a:lnTo>
                  <a:lnTo>
                    <a:pt x="153" y="69"/>
                  </a:lnTo>
                  <a:lnTo>
                    <a:pt x="2" y="68"/>
                  </a:lnTo>
                  <a:lnTo>
                    <a:pt x="2" y="55"/>
                  </a:lnTo>
                  <a:lnTo>
                    <a:pt x="1" y="38"/>
                  </a:lnTo>
                  <a:lnTo>
                    <a:pt x="0" y="21"/>
                  </a:lnTo>
                  <a:lnTo>
                    <a:pt x="0" y="6"/>
                  </a:lnTo>
                  <a:lnTo>
                    <a:pt x="149" y="6"/>
                  </a:lnTo>
                  <a:lnTo>
                    <a:pt x="300" y="6"/>
                  </a:lnTo>
                  <a:lnTo>
                    <a:pt x="452" y="5"/>
                  </a:lnTo>
                  <a:lnTo>
                    <a:pt x="606" y="5"/>
                  </a:lnTo>
                  <a:lnTo>
                    <a:pt x="759" y="4"/>
                  </a:lnTo>
                  <a:lnTo>
                    <a:pt x="914" y="4"/>
                  </a:lnTo>
                  <a:lnTo>
                    <a:pt x="1069" y="3"/>
                  </a:lnTo>
                  <a:lnTo>
                    <a:pt x="1225" y="3"/>
                  </a:lnTo>
                  <a:lnTo>
                    <a:pt x="1380" y="2"/>
                  </a:lnTo>
                  <a:lnTo>
                    <a:pt x="1536" y="2"/>
                  </a:lnTo>
                  <a:lnTo>
                    <a:pt x="1691" y="1"/>
                  </a:lnTo>
                  <a:lnTo>
                    <a:pt x="1845" y="1"/>
                  </a:lnTo>
                  <a:lnTo>
                    <a:pt x="1999" y="1"/>
                  </a:lnTo>
                  <a:lnTo>
                    <a:pt x="2151" y="0"/>
                  </a:lnTo>
                  <a:lnTo>
                    <a:pt x="2302" y="0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58" name="Freeform 104"/>
            <p:cNvSpPr>
              <a:spLocks/>
            </p:cNvSpPr>
            <p:nvPr/>
          </p:nvSpPr>
          <p:spPr bwMode="auto">
            <a:xfrm>
              <a:off x="2932" y="3563"/>
              <a:ext cx="613" cy="18"/>
            </a:xfrm>
            <a:custGeom>
              <a:avLst/>
              <a:gdLst>
                <a:gd name="T0" fmla="*/ 2452 w 2455"/>
                <a:gd name="T1" fmla="*/ 0 h 69"/>
                <a:gd name="T2" fmla="*/ 2455 w 2455"/>
                <a:gd name="T3" fmla="*/ 67 h 69"/>
                <a:gd name="T4" fmla="*/ 2304 w 2455"/>
                <a:gd name="T5" fmla="*/ 66 h 69"/>
                <a:gd name="T6" fmla="*/ 2153 w 2455"/>
                <a:gd name="T7" fmla="*/ 65 h 69"/>
                <a:gd name="T8" fmla="*/ 2000 w 2455"/>
                <a:gd name="T9" fmla="*/ 65 h 69"/>
                <a:gd name="T10" fmla="*/ 1847 w 2455"/>
                <a:gd name="T11" fmla="*/ 63 h 69"/>
                <a:gd name="T12" fmla="*/ 1695 w 2455"/>
                <a:gd name="T13" fmla="*/ 65 h 69"/>
                <a:gd name="T14" fmla="*/ 1540 w 2455"/>
                <a:gd name="T15" fmla="*/ 65 h 69"/>
                <a:gd name="T16" fmla="*/ 1386 w 2455"/>
                <a:gd name="T17" fmla="*/ 65 h 69"/>
                <a:gd name="T18" fmla="*/ 1232 w 2455"/>
                <a:gd name="T19" fmla="*/ 66 h 69"/>
                <a:gd name="T20" fmla="*/ 1077 w 2455"/>
                <a:gd name="T21" fmla="*/ 66 h 69"/>
                <a:gd name="T22" fmla="*/ 922 w 2455"/>
                <a:gd name="T23" fmla="*/ 67 h 69"/>
                <a:gd name="T24" fmla="*/ 768 w 2455"/>
                <a:gd name="T25" fmla="*/ 68 h 69"/>
                <a:gd name="T26" fmla="*/ 614 w 2455"/>
                <a:gd name="T27" fmla="*/ 68 h 69"/>
                <a:gd name="T28" fmla="*/ 460 w 2455"/>
                <a:gd name="T29" fmla="*/ 68 h 69"/>
                <a:gd name="T30" fmla="*/ 307 w 2455"/>
                <a:gd name="T31" fmla="*/ 69 h 69"/>
                <a:gd name="T32" fmla="*/ 153 w 2455"/>
                <a:gd name="T33" fmla="*/ 69 h 69"/>
                <a:gd name="T34" fmla="*/ 2 w 2455"/>
                <a:gd name="T35" fmla="*/ 68 h 69"/>
                <a:gd name="T36" fmla="*/ 2 w 2455"/>
                <a:gd name="T37" fmla="*/ 55 h 69"/>
                <a:gd name="T38" fmla="*/ 1 w 2455"/>
                <a:gd name="T39" fmla="*/ 38 h 69"/>
                <a:gd name="T40" fmla="*/ 0 w 2455"/>
                <a:gd name="T41" fmla="*/ 21 h 69"/>
                <a:gd name="T42" fmla="*/ 0 w 2455"/>
                <a:gd name="T43" fmla="*/ 6 h 69"/>
                <a:gd name="T44" fmla="*/ 149 w 2455"/>
                <a:gd name="T45" fmla="*/ 6 h 69"/>
                <a:gd name="T46" fmla="*/ 300 w 2455"/>
                <a:gd name="T47" fmla="*/ 6 h 69"/>
                <a:gd name="T48" fmla="*/ 452 w 2455"/>
                <a:gd name="T49" fmla="*/ 5 h 69"/>
                <a:gd name="T50" fmla="*/ 606 w 2455"/>
                <a:gd name="T51" fmla="*/ 5 h 69"/>
                <a:gd name="T52" fmla="*/ 759 w 2455"/>
                <a:gd name="T53" fmla="*/ 4 h 69"/>
                <a:gd name="T54" fmla="*/ 914 w 2455"/>
                <a:gd name="T55" fmla="*/ 4 h 69"/>
                <a:gd name="T56" fmla="*/ 1069 w 2455"/>
                <a:gd name="T57" fmla="*/ 3 h 69"/>
                <a:gd name="T58" fmla="*/ 1225 w 2455"/>
                <a:gd name="T59" fmla="*/ 3 h 69"/>
                <a:gd name="T60" fmla="*/ 1380 w 2455"/>
                <a:gd name="T61" fmla="*/ 2 h 69"/>
                <a:gd name="T62" fmla="*/ 1536 w 2455"/>
                <a:gd name="T63" fmla="*/ 2 h 69"/>
                <a:gd name="T64" fmla="*/ 1691 w 2455"/>
                <a:gd name="T65" fmla="*/ 1 h 69"/>
                <a:gd name="T66" fmla="*/ 1845 w 2455"/>
                <a:gd name="T67" fmla="*/ 1 h 69"/>
                <a:gd name="T68" fmla="*/ 1999 w 2455"/>
                <a:gd name="T69" fmla="*/ 1 h 69"/>
                <a:gd name="T70" fmla="*/ 2151 w 2455"/>
                <a:gd name="T71" fmla="*/ 0 h 69"/>
                <a:gd name="T72" fmla="*/ 2302 w 2455"/>
                <a:gd name="T73" fmla="*/ 0 h 69"/>
                <a:gd name="T74" fmla="*/ 2452 w 2455"/>
                <a:gd name="T75" fmla="*/ 0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5"/>
                <a:gd name="T115" fmla="*/ 0 h 69"/>
                <a:gd name="T116" fmla="*/ 2455 w 2455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5" h="69">
                  <a:moveTo>
                    <a:pt x="2452" y="0"/>
                  </a:moveTo>
                  <a:lnTo>
                    <a:pt x="2455" y="67"/>
                  </a:lnTo>
                  <a:lnTo>
                    <a:pt x="2304" y="66"/>
                  </a:lnTo>
                  <a:lnTo>
                    <a:pt x="2153" y="65"/>
                  </a:lnTo>
                  <a:lnTo>
                    <a:pt x="2000" y="65"/>
                  </a:lnTo>
                  <a:lnTo>
                    <a:pt x="1847" y="63"/>
                  </a:lnTo>
                  <a:lnTo>
                    <a:pt x="1695" y="65"/>
                  </a:lnTo>
                  <a:lnTo>
                    <a:pt x="1540" y="65"/>
                  </a:lnTo>
                  <a:lnTo>
                    <a:pt x="1386" y="65"/>
                  </a:lnTo>
                  <a:lnTo>
                    <a:pt x="1232" y="66"/>
                  </a:lnTo>
                  <a:lnTo>
                    <a:pt x="1077" y="66"/>
                  </a:lnTo>
                  <a:lnTo>
                    <a:pt x="922" y="67"/>
                  </a:lnTo>
                  <a:lnTo>
                    <a:pt x="768" y="68"/>
                  </a:lnTo>
                  <a:lnTo>
                    <a:pt x="614" y="68"/>
                  </a:lnTo>
                  <a:lnTo>
                    <a:pt x="460" y="68"/>
                  </a:lnTo>
                  <a:lnTo>
                    <a:pt x="307" y="69"/>
                  </a:lnTo>
                  <a:lnTo>
                    <a:pt x="153" y="69"/>
                  </a:lnTo>
                  <a:lnTo>
                    <a:pt x="2" y="68"/>
                  </a:lnTo>
                  <a:lnTo>
                    <a:pt x="2" y="55"/>
                  </a:lnTo>
                  <a:lnTo>
                    <a:pt x="1" y="38"/>
                  </a:lnTo>
                  <a:lnTo>
                    <a:pt x="0" y="21"/>
                  </a:lnTo>
                  <a:lnTo>
                    <a:pt x="0" y="6"/>
                  </a:lnTo>
                  <a:lnTo>
                    <a:pt x="149" y="6"/>
                  </a:lnTo>
                  <a:lnTo>
                    <a:pt x="300" y="6"/>
                  </a:lnTo>
                  <a:lnTo>
                    <a:pt x="452" y="5"/>
                  </a:lnTo>
                  <a:lnTo>
                    <a:pt x="606" y="5"/>
                  </a:lnTo>
                  <a:lnTo>
                    <a:pt x="759" y="4"/>
                  </a:lnTo>
                  <a:lnTo>
                    <a:pt x="914" y="4"/>
                  </a:lnTo>
                  <a:lnTo>
                    <a:pt x="1069" y="3"/>
                  </a:lnTo>
                  <a:lnTo>
                    <a:pt x="1225" y="3"/>
                  </a:lnTo>
                  <a:lnTo>
                    <a:pt x="1380" y="2"/>
                  </a:lnTo>
                  <a:lnTo>
                    <a:pt x="1536" y="2"/>
                  </a:lnTo>
                  <a:lnTo>
                    <a:pt x="1691" y="1"/>
                  </a:lnTo>
                  <a:lnTo>
                    <a:pt x="1845" y="1"/>
                  </a:lnTo>
                  <a:lnTo>
                    <a:pt x="1999" y="1"/>
                  </a:lnTo>
                  <a:lnTo>
                    <a:pt x="2151" y="0"/>
                  </a:lnTo>
                  <a:lnTo>
                    <a:pt x="2302" y="0"/>
                  </a:lnTo>
                  <a:lnTo>
                    <a:pt x="2452" y="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59" name="Freeform 105"/>
            <p:cNvSpPr>
              <a:spLocks/>
            </p:cNvSpPr>
            <p:nvPr/>
          </p:nvSpPr>
          <p:spPr bwMode="auto">
            <a:xfrm>
              <a:off x="2935" y="3612"/>
              <a:ext cx="602" cy="15"/>
            </a:xfrm>
            <a:custGeom>
              <a:avLst/>
              <a:gdLst>
                <a:gd name="T0" fmla="*/ 2410 w 2410"/>
                <a:gd name="T1" fmla="*/ 1 h 59"/>
                <a:gd name="T2" fmla="*/ 2410 w 2410"/>
                <a:gd name="T3" fmla="*/ 56 h 59"/>
                <a:gd name="T4" fmla="*/ 2261 w 2410"/>
                <a:gd name="T5" fmla="*/ 56 h 59"/>
                <a:gd name="T6" fmla="*/ 2110 w 2410"/>
                <a:gd name="T7" fmla="*/ 56 h 59"/>
                <a:gd name="T8" fmla="*/ 1961 w 2410"/>
                <a:gd name="T9" fmla="*/ 56 h 59"/>
                <a:gd name="T10" fmla="*/ 1809 w 2410"/>
                <a:gd name="T11" fmla="*/ 56 h 59"/>
                <a:gd name="T12" fmla="*/ 1659 w 2410"/>
                <a:gd name="T13" fmla="*/ 56 h 59"/>
                <a:gd name="T14" fmla="*/ 1507 w 2410"/>
                <a:gd name="T15" fmla="*/ 57 h 59"/>
                <a:gd name="T16" fmla="*/ 1356 w 2410"/>
                <a:gd name="T17" fmla="*/ 57 h 59"/>
                <a:gd name="T18" fmla="*/ 1204 w 2410"/>
                <a:gd name="T19" fmla="*/ 57 h 59"/>
                <a:gd name="T20" fmla="*/ 1053 w 2410"/>
                <a:gd name="T21" fmla="*/ 57 h 59"/>
                <a:gd name="T22" fmla="*/ 901 w 2410"/>
                <a:gd name="T23" fmla="*/ 58 h 59"/>
                <a:gd name="T24" fmla="*/ 751 w 2410"/>
                <a:gd name="T25" fmla="*/ 58 h 59"/>
                <a:gd name="T26" fmla="*/ 599 w 2410"/>
                <a:gd name="T27" fmla="*/ 58 h 59"/>
                <a:gd name="T28" fmla="*/ 449 w 2410"/>
                <a:gd name="T29" fmla="*/ 58 h 59"/>
                <a:gd name="T30" fmla="*/ 298 w 2410"/>
                <a:gd name="T31" fmla="*/ 59 h 59"/>
                <a:gd name="T32" fmla="*/ 149 w 2410"/>
                <a:gd name="T33" fmla="*/ 59 h 59"/>
                <a:gd name="T34" fmla="*/ 0 w 2410"/>
                <a:gd name="T35" fmla="*/ 59 h 59"/>
                <a:gd name="T36" fmla="*/ 1 w 2410"/>
                <a:gd name="T37" fmla="*/ 47 h 59"/>
                <a:gd name="T38" fmla="*/ 2 w 2410"/>
                <a:gd name="T39" fmla="*/ 29 h 59"/>
                <a:gd name="T40" fmla="*/ 4 w 2410"/>
                <a:gd name="T41" fmla="*/ 11 h 59"/>
                <a:gd name="T42" fmla="*/ 4 w 2410"/>
                <a:gd name="T43" fmla="*/ 0 h 59"/>
                <a:gd name="T44" fmla="*/ 154 w 2410"/>
                <a:gd name="T45" fmla="*/ 0 h 59"/>
                <a:gd name="T46" fmla="*/ 303 w 2410"/>
                <a:gd name="T47" fmla="*/ 0 h 59"/>
                <a:gd name="T48" fmla="*/ 453 w 2410"/>
                <a:gd name="T49" fmla="*/ 0 h 59"/>
                <a:gd name="T50" fmla="*/ 604 w 2410"/>
                <a:gd name="T51" fmla="*/ 0 h 59"/>
                <a:gd name="T52" fmla="*/ 754 w 2410"/>
                <a:gd name="T53" fmla="*/ 0 h 59"/>
                <a:gd name="T54" fmla="*/ 905 w 2410"/>
                <a:gd name="T55" fmla="*/ 0 h 59"/>
                <a:gd name="T56" fmla="*/ 1056 w 2410"/>
                <a:gd name="T57" fmla="*/ 0 h 59"/>
                <a:gd name="T58" fmla="*/ 1207 w 2410"/>
                <a:gd name="T59" fmla="*/ 0 h 59"/>
                <a:gd name="T60" fmla="*/ 1358 w 2410"/>
                <a:gd name="T61" fmla="*/ 0 h 59"/>
                <a:gd name="T62" fmla="*/ 1509 w 2410"/>
                <a:gd name="T63" fmla="*/ 1 h 59"/>
                <a:gd name="T64" fmla="*/ 1660 w 2410"/>
                <a:gd name="T65" fmla="*/ 1 h 59"/>
                <a:gd name="T66" fmla="*/ 1811 w 2410"/>
                <a:gd name="T67" fmla="*/ 1 h 59"/>
                <a:gd name="T68" fmla="*/ 1961 w 2410"/>
                <a:gd name="T69" fmla="*/ 1 h 59"/>
                <a:gd name="T70" fmla="*/ 2111 w 2410"/>
                <a:gd name="T71" fmla="*/ 1 h 59"/>
                <a:gd name="T72" fmla="*/ 2261 w 2410"/>
                <a:gd name="T73" fmla="*/ 1 h 59"/>
                <a:gd name="T74" fmla="*/ 2410 w 2410"/>
                <a:gd name="T75" fmla="*/ 1 h 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10"/>
                <a:gd name="T115" fmla="*/ 0 h 59"/>
                <a:gd name="T116" fmla="*/ 2410 w 2410"/>
                <a:gd name="T117" fmla="*/ 59 h 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10" h="59">
                  <a:moveTo>
                    <a:pt x="2410" y="1"/>
                  </a:moveTo>
                  <a:lnTo>
                    <a:pt x="2410" y="56"/>
                  </a:lnTo>
                  <a:lnTo>
                    <a:pt x="2261" y="56"/>
                  </a:lnTo>
                  <a:lnTo>
                    <a:pt x="2110" y="56"/>
                  </a:lnTo>
                  <a:lnTo>
                    <a:pt x="1961" y="56"/>
                  </a:lnTo>
                  <a:lnTo>
                    <a:pt x="1809" y="56"/>
                  </a:lnTo>
                  <a:lnTo>
                    <a:pt x="1659" y="56"/>
                  </a:lnTo>
                  <a:lnTo>
                    <a:pt x="1507" y="57"/>
                  </a:lnTo>
                  <a:lnTo>
                    <a:pt x="1356" y="57"/>
                  </a:lnTo>
                  <a:lnTo>
                    <a:pt x="1204" y="57"/>
                  </a:lnTo>
                  <a:lnTo>
                    <a:pt x="1053" y="57"/>
                  </a:lnTo>
                  <a:lnTo>
                    <a:pt x="901" y="58"/>
                  </a:lnTo>
                  <a:lnTo>
                    <a:pt x="751" y="58"/>
                  </a:lnTo>
                  <a:lnTo>
                    <a:pt x="599" y="58"/>
                  </a:lnTo>
                  <a:lnTo>
                    <a:pt x="449" y="58"/>
                  </a:lnTo>
                  <a:lnTo>
                    <a:pt x="298" y="59"/>
                  </a:lnTo>
                  <a:lnTo>
                    <a:pt x="149" y="59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2" y="29"/>
                  </a:lnTo>
                  <a:lnTo>
                    <a:pt x="4" y="11"/>
                  </a:lnTo>
                  <a:lnTo>
                    <a:pt x="4" y="0"/>
                  </a:lnTo>
                  <a:lnTo>
                    <a:pt x="154" y="0"/>
                  </a:lnTo>
                  <a:lnTo>
                    <a:pt x="303" y="0"/>
                  </a:lnTo>
                  <a:lnTo>
                    <a:pt x="453" y="0"/>
                  </a:lnTo>
                  <a:lnTo>
                    <a:pt x="604" y="0"/>
                  </a:lnTo>
                  <a:lnTo>
                    <a:pt x="754" y="0"/>
                  </a:lnTo>
                  <a:lnTo>
                    <a:pt x="905" y="0"/>
                  </a:lnTo>
                  <a:lnTo>
                    <a:pt x="1056" y="0"/>
                  </a:lnTo>
                  <a:lnTo>
                    <a:pt x="1207" y="0"/>
                  </a:lnTo>
                  <a:lnTo>
                    <a:pt x="1358" y="0"/>
                  </a:lnTo>
                  <a:lnTo>
                    <a:pt x="1509" y="1"/>
                  </a:lnTo>
                  <a:lnTo>
                    <a:pt x="1660" y="1"/>
                  </a:lnTo>
                  <a:lnTo>
                    <a:pt x="1811" y="1"/>
                  </a:lnTo>
                  <a:lnTo>
                    <a:pt x="1961" y="1"/>
                  </a:lnTo>
                  <a:lnTo>
                    <a:pt x="2111" y="1"/>
                  </a:lnTo>
                  <a:lnTo>
                    <a:pt x="2261" y="1"/>
                  </a:lnTo>
                  <a:lnTo>
                    <a:pt x="2410" y="1"/>
                  </a:lnTo>
                  <a:close/>
                </a:path>
              </a:pathLst>
            </a:custGeom>
            <a:solidFill>
              <a:srgbClr val="8F5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60" name="Freeform 106"/>
            <p:cNvSpPr>
              <a:spLocks/>
            </p:cNvSpPr>
            <p:nvPr/>
          </p:nvSpPr>
          <p:spPr bwMode="auto">
            <a:xfrm>
              <a:off x="2935" y="3612"/>
              <a:ext cx="602" cy="15"/>
            </a:xfrm>
            <a:custGeom>
              <a:avLst/>
              <a:gdLst>
                <a:gd name="T0" fmla="*/ 2410 w 2410"/>
                <a:gd name="T1" fmla="*/ 1 h 59"/>
                <a:gd name="T2" fmla="*/ 2410 w 2410"/>
                <a:gd name="T3" fmla="*/ 56 h 59"/>
                <a:gd name="T4" fmla="*/ 2261 w 2410"/>
                <a:gd name="T5" fmla="*/ 56 h 59"/>
                <a:gd name="T6" fmla="*/ 2110 w 2410"/>
                <a:gd name="T7" fmla="*/ 56 h 59"/>
                <a:gd name="T8" fmla="*/ 1961 w 2410"/>
                <a:gd name="T9" fmla="*/ 56 h 59"/>
                <a:gd name="T10" fmla="*/ 1809 w 2410"/>
                <a:gd name="T11" fmla="*/ 56 h 59"/>
                <a:gd name="T12" fmla="*/ 1659 w 2410"/>
                <a:gd name="T13" fmla="*/ 56 h 59"/>
                <a:gd name="T14" fmla="*/ 1507 w 2410"/>
                <a:gd name="T15" fmla="*/ 57 h 59"/>
                <a:gd name="T16" fmla="*/ 1356 w 2410"/>
                <a:gd name="T17" fmla="*/ 57 h 59"/>
                <a:gd name="T18" fmla="*/ 1204 w 2410"/>
                <a:gd name="T19" fmla="*/ 57 h 59"/>
                <a:gd name="T20" fmla="*/ 1053 w 2410"/>
                <a:gd name="T21" fmla="*/ 57 h 59"/>
                <a:gd name="T22" fmla="*/ 901 w 2410"/>
                <a:gd name="T23" fmla="*/ 58 h 59"/>
                <a:gd name="T24" fmla="*/ 751 w 2410"/>
                <a:gd name="T25" fmla="*/ 58 h 59"/>
                <a:gd name="T26" fmla="*/ 599 w 2410"/>
                <a:gd name="T27" fmla="*/ 58 h 59"/>
                <a:gd name="T28" fmla="*/ 449 w 2410"/>
                <a:gd name="T29" fmla="*/ 58 h 59"/>
                <a:gd name="T30" fmla="*/ 298 w 2410"/>
                <a:gd name="T31" fmla="*/ 59 h 59"/>
                <a:gd name="T32" fmla="*/ 149 w 2410"/>
                <a:gd name="T33" fmla="*/ 59 h 59"/>
                <a:gd name="T34" fmla="*/ 0 w 2410"/>
                <a:gd name="T35" fmla="*/ 59 h 59"/>
                <a:gd name="T36" fmla="*/ 1 w 2410"/>
                <a:gd name="T37" fmla="*/ 47 h 59"/>
                <a:gd name="T38" fmla="*/ 2 w 2410"/>
                <a:gd name="T39" fmla="*/ 29 h 59"/>
                <a:gd name="T40" fmla="*/ 4 w 2410"/>
                <a:gd name="T41" fmla="*/ 11 h 59"/>
                <a:gd name="T42" fmla="*/ 4 w 2410"/>
                <a:gd name="T43" fmla="*/ 0 h 59"/>
                <a:gd name="T44" fmla="*/ 154 w 2410"/>
                <a:gd name="T45" fmla="*/ 0 h 59"/>
                <a:gd name="T46" fmla="*/ 303 w 2410"/>
                <a:gd name="T47" fmla="*/ 0 h 59"/>
                <a:gd name="T48" fmla="*/ 453 w 2410"/>
                <a:gd name="T49" fmla="*/ 0 h 59"/>
                <a:gd name="T50" fmla="*/ 604 w 2410"/>
                <a:gd name="T51" fmla="*/ 0 h 59"/>
                <a:gd name="T52" fmla="*/ 754 w 2410"/>
                <a:gd name="T53" fmla="*/ 0 h 59"/>
                <a:gd name="T54" fmla="*/ 905 w 2410"/>
                <a:gd name="T55" fmla="*/ 0 h 59"/>
                <a:gd name="T56" fmla="*/ 1056 w 2410"/>
                <a:gd name="T57" fmla="*/ 0 h 59"/>
                <a:gd name="T58" fmla="*/ 1207 w 2410"/>
                <a:gd name="T59" fmla="*/ 0 h 59"/>
                <a:gd name="T60" fmla="*/ 1358 w 2410"/>
                <a:gd name="T61" fmla="*/ 0 h 59"/>
                <a:gd name="T62" fmla="*/ 1509 w 2410"/>
                <a:gd name="T63" fmla="*/ 1 h 59"/>
                <a:gd name="T64" fmla="*/ 1660 w 2410"/>
                <a:gd name="T65" fmla="*/ 1 h 59"/>
                <a:gd name="T66" fmla="*/ 1811 w 2410"/>
                <a:gd name="T67" fmla="*/ 1 h 59"/>
                <a:gd name="T68" fmla="*/ 1961 w 2410"/>
                <a:gd name="T69" fmla="*/ 1 h 59"/>
                <a:gd name="T70" fmla="*/ 2111 w 2410"/>
                <a:gd name="T71" fmla="*/ 1 h 59"/>
                <a:gd name="T72" fmla="*/ 2261 w 2410"/>
                <a:gd name="T73" fmla="*/ 1 h 59"/>
                <a:gd name="T74" fmla="*/ 2410 w 2410"/>
                <a:gd name="T75" fmla="*/ 1 h 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10"/>
                <a:gd name="T115" fmla="*/ 0 h 59"/>
                <a:gd name="T116" fmla="*/ 2410 w 2410"/>
                <a:gd name="T117" fmla="*/ 59 h 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10" h="59">
                  <a:moveTo>
                    <a:pt x="2410" y="1"/>
                  </a:moveTo>
                  <a:lnTo>
                    <a:pt x="2410" y="56"/>
                  </a:lnTo>
                  <a:lnTo>
                    <a:pt x="2261" y="56"/>
                  </a:lnTo>
                  <a:lnTo>
                    <a:pt x="2110" y="56"/>
                  </a:lnTo>
                  <a:lnTo>
                    <a:pt x="1961" y="56"/>
                  </a:lnTo>
                  <a:lnTo>
                    <a:pt x="1809" y="56"/>
                  </a:lnTo>
                  <a:lnTo>
                    <a:pt x="1659" y="56"/>
                  </a:lnTo>
                  <a:lnTo>
                    <a:pt x="1507" y="57"/>
                  </a:lnTo>
                  <a:lnTo>
                    <a:pt x="1356" y="57"/>
                  </a:lnTo>
                  <a:lnTo>
                    <a:pt x="1204" y="57"/>
                  </a:lnTo>
                  <a:lnTo>
                    <a:pt x="1053" y="57"/>
                  </a:lnTo>
                  <a:lnTo>
                    <a:pt x="901" y="58"/>
                  </a:lnTo>
                  <a:lnTo>
                    <a:pt x="751" y="58"/>
                  </a:lnTo>
                  <a:lnTo>
                    <a:pt x="599" y="58"/>
                  </a:lnTo>
                  <a:lnTo>
                    <a:pt x="449" y="58"/>
                  </a:lnTo>
                  <a:lnTo>
                    <a:pt x="298" y="59"/>
                  </a:lnTo>
                  <a:lnTo>
                    <a:pt x="149" y="59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2" y="29"/>
                  </a:lnTo>
                  <a:lnTo>
                    <a:pt x="4" y="11"/>
                  </a:lnTo>
                  <a:lnTo>
                    <a:pt x="4" y="0"/>
                  </a:lnTo>
                  <a:lnTo>
                    <a:pt x="154" y="0"/>
                  </a:lnTo>
                  <a:lnTo>
                    <a:pt x="303" y="0"/>
                  </a:lnTo>
                  <a:lnTo>
                    <a:pt x="453" y="0"/>
                  </a:lnTo>
                  <a:lnTo>
                    <a:pt x="604" y="0"/>
                  </a:lnTo>
                  <a:lnTo>
                    <a:pt x="754" y="0"/>
                  </a:lnTo>
                  <a:lnTo>
                    <a:pt x="905" y="0"/>
                  </a:lnTo>
                  <a:lnTo>
                    <a:pt x="1056" y="0"/>
                  </a:lnTo>
                  <a:lnTo>
                    <a:pt x="1207" y="0"/>
                  </a:lnTo>
                  <a:lnTo>
                    <a:pt x="1358" y="0"/>
                  </a:lnTo>
                  <a:lnTo>
                    <a:pt x="1509" y="1"/>
                  </a:lnTo>
                  <a:lnTo>
                    <a:pt x="1660" y="1"/>
                  </a:lnTo>
                  <a:lnTo>
                    <a:pt x="1811" y="1"/>
                  </a:lnTo>
                  <a:lnTo>
                    <a:pt x="1961" y="1"/>
                  </a:lnTo>
                  <a:lnTo>
                    <a:pt x="2111" y="1"/>
                  </a:lnTo>
                  <a:lnTo>
                    <a:pt x="2261" y="1"/>
                  </a:lnTo>
                  <a:lnTo>
                    <a:pt x="2410" y="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61" name="Freeform 107"/>
            <p:cNvSpPr>
              <a:spLocks/>
            </p:cNvSpPr>
            <p:nvPr/>
          </p:nvSpPr>
          <p:spPr bwMode="auto">
            <a:xfrm>
              <a:off x="1782" y="2992"/>
              <a:ext cx="1142" cy="636"/>
            </a:xfrm>
            <a:custGeom>
              <a:avLst/>
              <a:gdLst>
                <a:gd name="T0" fmla="*/ 366 w 4565"/>
                <a:gd name="T1" fmla="*/ 2525 h 2545"/>
                <a:gd name="T2" fmla="*/ 339 w 4565"/>
                <a:gd name="T3" fmla="*/ 2479 h 2545"/>
                <a:gd name="T4" fmla="*/ 326 w 4565"/>
                <a:gd name="T5" fmla="*/ 2153 h 2545"/>
                <a:gd name="T6" fmla="*/ 240 w 4565"/>
                <a:gd name="T7" fmla="*/ 1702 h 2545"/>
                <a:gd name="T8" fmla="*/ 134 w 4565"/>
                <a:gd name="T9" fmla="*/ 1645 h 2545"/>
                <a:gd name="T10" fmla="*/ 58 w 4565"/>
                <a:gd name="T11" fmla="*/ 1567 h 2545"/>
                <a:gd name="T12" fmla="*/ 13 w 4565"/>
                <a:gd name="T13" fmla="*/ 1473 h 2545"/>
                <a:gd name="T14" fmla="*/ 0 w 4565"/>
                <a:gd name="T15" fmla="*/ 1368 h 2545"/>
                <a:gd name="T16" fmla="*/ 19 w 4565"/>
                <a:gd name="T17" fmla="*/ 1256 h 2545"/>
                <a:gd name="T18" fmla="*/ 63 w 4565"/>
                <a:gd name="T19" fmla="*/ 1160 h 2545"/>
                <a:gd name="T20" fmla="*/ 121 w 4565"/>
                <a:gd name="T21" fmla="*/ 1111 h 2545"/>
                <a:gd name="T22" fmla="*/ 277 w 4565"/>
                <a:gd name="T23" fmla="*/ 1026 h 2545"/>
                <a:gd name="T24" fmla="*/ 370 w 4565"/>
                <a:gd name="T25" fmla="*/ 969 h 2545"/>
                <a:gd name="T26" fmla="*/ 377 w 4565"/>
                <a:gd name="T27" fmla="*/ 733 h 2545"/>
                <a:gd name="T28" fmla="*/ 377 w 4565"/>
                <a:gd name="T29" fmla="*/ 355 h 2545"/>
                <a:gd name="T30" fmla="*/ 232 w 4565"/>
                <a:gd name="T31" fmla="*/ 210 h 2545"/>
                <a:gd name="T32" fmla="*/ 201 w 4565"/>
                <a:gd name="T33" fmla="*/ 147 h 2545"/>
                <a:gd name="T34" fmla="*/ 197 w 4565"/>
                <a:gd name="T35" fmla="*/ 93 h 2545"/>
                <a:gd name="T36" fmla="*/ 223 w 4565"/>
                <a:gd name="T37" fmla="*/ 36 h 2545"/>
                <a:gd name="T38" fmla="*/ 256 w 4565"/>
                <a:gd name="T39" fmla="*/ 3 h 2545"/>
                <a:gd name="T40" fmla="*/ 276 w 4565"/>
                <a:gd name="T41" fmla="*/ 2 h 2545"/>
                <a:gd name="T42" fmla="*/ 303 w 4565"/>
                <a:gd name="T43" fmla="*/ 87 h 2545"/>
                <a:gd name="T44" fmla="*/ 363 w 4565"/>
                <a:gd name="T45" fmla="*/ 153 h 2545"/>
                <a:gd name="T46" fmla="*/ 438 w 4565"/>
                <a:gd name="T47" fmla="*/ 156 h 2545"/>
                <a:gd name="T48" fmla="*/ 545 w 4565"/>
                <a:gd name="T49" fmla="*/ 103 h 2545"/>
                <a:gd name="T50" fmla="*/ 643 w 4565"/>
                <a:gd name="T51" fmla="*/ 43 h 2545"/>
                <a:gd name="T52" fmla="*/ 668 w 4565"/>
                <a:gd name="T53" fmla="*/ 81 h 2545"/>
                <a:gd name="T54" fmla="*/ 682 w 4565"/>
                <a:gd name="T55" fmla="*/ 153 h 2545"/>
                <a:gd name="T56" fmla="*/ 676 w 4565"/>
                <a:gd name="T57" fmla="*/ 211 h 2545"/>
                <a:gd name="T58" fmla="*/ 649 w 4565"/>
                <a:gd name="T59" fmla="*/ 261 h 2545"/>
                <a:gd name="T60" fmla="*/ 601 w 4565"/>
                <a:gd name="T61" fmla="*/ 303 h 2545"/>
                <a:gd name="T62" fmla="*/ 487 w 4565"/>
                <a:gd name="T63" fmla="*/ 362 h 2545"/>
                <a:gd name="T64" fmla="*/ 451 w 4565"/>
                <a:gd name="T65" fmla="*/ 679 h 2545"/>
                <a:gd name="T66" fmla="*/ 489 w 4565"/>
                <a:gd name="T67" fmla="*/ 1009 h 2545"/>
                <a:gd name="T68" fmla="*/ 636 w 4565"/>
                <a:gd name="T69" fmla="*/ 1141 h 2545"/>
                <a:gd name="T70" fmla="*/ 725 w 4565"/>
                <a:gd name="T71" fmla="*/ 1270 h 2545"/>
                <a:gd name="T72" fmla="*/ 753 w 4565"/>
                <a:gd name="T73" fmla="*/ 1395 h 2545"/>
                <a:gd name="T74" fmla="*/ 717 w 4565"/>
                <a:gd name="T75" fmla="*/ 1513 h 2545"/>
                <a:gd name="T76" fmla="*/ 615 w 4565"/>
                <a:gd name="T77" fmla="*/ 1619 h 2545"/>
                <a:gd name="T78" fmla="*/ 444 w 4565"/>
                <a:gd name="T79" fmla="*/ 1710 h 2545"/>
                <a:gd name="T80" fmla="*/ 381 w 4565"/>
                <a:gd name="T81" fmla="*/ 2083 h 2545"/>
                <a:gd name="T82" fmla="*/ 379 w 4565"/>
                <a:gd name="T83" fmla="*/ 2308 h 2545"/>
                <a:gd name="T84" fmla="*/ 392 w 4565"/>
                <a:gd name="T85" fmla="*/ 2459 h 2545"/>
                <a:gd name="T86" fmla="*/ 414 w 4565"/>
                <a:gd name="T87" fmla="*/ 2484 h 2545"/>
                <a:gd name="T88" fmla="*/ 447 w 4565"/>
                <a:gd name="T89" fmla="*/ 2491 h 2545"/>
                <a:gd name="T90" fmla="*/ 1731 w 4565"/>
                <a:gd name="T91" fmla="*/ 2497 h 2545"/>
                <a:gd name="T92" fmla="*/ 3021 w 4565"/>
                <a:gd name="T93" fmla="*/ 2492 h 2545"/>
                <a:gd name="T94" fmla="*/ 4307 w 4565"/>
                <a:gd name="T95" fmla="*/ 2485 h 2545"/>
                <a:gd name="T96" fmla="*/ 4565 w 4565"/>
                <a:gd name="T97" fmla="*/ 2543 h 2545"/>
                <a:gd name="T98" fmla="*/ 3264 w 4565"/>
                <a:gd name="T99" fmla="*/ 2545 h 2545"/>
                <a:gd name="T100" fmla="*/ 1956 w 4565"/>
                <a:gd name="T101" fmla="*/ 2545 h 2545"/>
                <a:gd name="T102" fmla="*/ 653 w 4565"/>
                <a:gd name="T103" fmla="*/ 2540 h 25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65"/>
                <a:gd name="T157" fmla="*/ 0 h 2545"/>
                <a:gd name="T158" fmla="*/ 4565 w 4565"/>
                <a:gd name="T159" fmla="*/ 2545 h 25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65" h="2545">
                  <a:moveTo>
                    <a:pt x="394" y="2538"/>
                  </a:moveTo>
                  <a:lnTo>
                    <a:pt x="386" y="2537"/>
                  </a:lnTo>
                  <a:lnTo>
                    <a:pt x="378" y="2535"/>
                  </a:lnTo>
                  <a:lnTo>
                    <a:pt x="371" y="2530"/>
                  </a:lnTo>
                  <a:lnTo>
                    <a:pt x="366" y="2525"/>
                  </a:lnTo>
                  <a:lnTo>
                    <a:pt x="355" y="2511"/>
                  </a:lnTo>
                  <a:lnTo>
                    <a:pt x="346" y="2498"/>
                  </a:lnTo>
                  <a:lnTo>
                    <a:pt x="343" y="2492"/>
                  </a:lnTo>
                  <a:lnTo>
                    <a:pt x="340" y="2486"/>
                  </a:lnTo>
                  <a:lnTo>
                    <a:pt x="339" y="2479"/>
                  </a:lnTo>
                  <a:lnTo>
                    <a:pt x="337" y="2468"/>
                  </a:lnTo>
                  <a:lnTo>
                    <a:pt x="334" y="2436"/>
                  </a:lnTo>
                  <a:lnTo>
                    <a:pt x="332" y="2378"/>
                  </a:lnTo>
                  <a:lnTo>
                    <a:pt x="330" y="2287"/>
                  </a:lnTo>
                  <a:lnTo>
                    <a:pt x="326" y="2153"/>
                  </a:lnTo>
                  <a:lnTo>
                    <a:pt x="323" y="1968"/>
                  </a:lnTo>
                  <a:lnTo>
                    <a:pt x="317" y="1723"/>
                  </a:lnTo>
                  <a:lnTo>
                    <a:pt x="291" y="1718"/>
                  </a:lnTo>
                  <a:lnTo>
                    <a:pt x="265" y="1710"/>
                  </a:lnTo>
                  <a:lnTo>
                    <a:pt x="240" y="1702"/>
                  </a:lnTo>
                  <a:lnTo>
                    <a:pt x="216" y="1692"/>
                  </a:lnTo>
                  <a:lnTo>
                    <a:pt x="194" y="1682"/>
                  </a:lnTo>
                  <a:lnTo>
                    <a:pt x="173" y="1670"/>
                  </a:lnTo>
                  <a:lnTo>
                    <a:pt x="152" y="1658"/>
                  </a:lnTo>
                  <a:lnTo>
                    <a:pt x="134" y="1645"/>
                  </a:lnTo>
                  <a:lnTo>
                    <a:pt x="117" y="1631"/>
                  </a:lnTo>
                  <a:lnTo>
                    <a:pt x="100" y="1616"/>
                  </a:lnTo>
                  <a:lnTo>
                    <a:pt x="85" y="1601"/>
                  </a:lnTo>
                  <a:lnTo>
                    <a:pt x="71" y="1584"/>
                  </a:lnTo>
                  <a:lnTo>
                    <a:pt x="58" y="1567"/>
                  </a:lnTo>
                  <a:lnTo>
                    <a:pt x="47" y="1549"/>
                  </a:lnTo>
                  <a:lnTo>
                    <a:pt x="37" y="1531"/>
                  </a:lnTo>
                  <a:lnTo>
                    <a:pt x="28" y="1512"/>
                  </a:lnTo>
                  <a:lnTo>
                    <a:pt x="20" y="1493"/>
                  </a:lnTo>
                  <a:lnTo>
                    <a:pt x="13" y="1473"/>
                  </a:lnTo>
                  <a:lnTo>
                    <a:pt x="8" y="1453"/>
                  </a:lnTo>
                  <a:lnTo>
                    <a:pt x="4" y="1432"/>
                  </a:lnTo>
                  <a:lnTo>
                    <a:pt x="2" y="1411"/>
                  </a:lnTo>
                  <a:lnTo>
                    <a:pt x="0" y="1390"/>
                  </a:lnTo>
                  <a:lnTo>
                    <a:pt x="0" y="1368"/>
                  </a:lnTo>
                  <a:lnTo>
                    <a:pt x="1" y="1346"/>
                  </a:lnTo>
                  <a:lnTo>
                    <a:pt x="4" y="1324"/>
                  </a:lnTo>
                  <a:lnTo>
                    <a:pt x="8" y="1301"/>
                  </a:lnTo>
                  <a:lnTo>
                    <a:pt x="13" y="1279"/>
                  </a:lnTo>
                  <a:lnTo>
                    <a:pt x="19" y="1256"/>
                  </a:lnTo>
                  <a:lnTo>
                    <a:pt x="27" y="1234"/>
                  </a:lnTo>
                  <a:lnTo>
                    <a:pt x="37" y="1211"/>
                  </a:lnTo>
                  <a:lnTo>
                    <a:pt x="47" y="1189"/>
                  </a:lnTo>
                  <a:lnTo>
                    <a:pt x="58" y="1166"/>
                  </a:lnTo>
                  <a:lnTo>
                    <a:pt x="63" y="1160"/>
                  </a:lnTo>
                  <a:lnTo>
                    <a:pt x="68" y="1153"/>
                  </a:lnTo>
                  <a:lnTo>
                    <a:pt x="75" y="1146"/>
                  </a:lnTo>
                  <a:lnTo>
                    <a:pt x="82" y="1139"/>
                  </a:lnTo>
                  <a:lnTo>
                    <a:pt x="100" y="1126"/>
                  </a:lnTo>
                  <a:lnTo>
                    <a:pt x="121" y="1111"/>
                  </a:lnTo>
                  <a:lnTo>
                    <a:pt x="145" y="1097"/>
                  </a:lnTo>
                  <a:lnTo>
                    <a:pt x="170" y="1082"/>
                  </a:lnTo>
                  <a:lnTo>
                    <a:pt x="197" y="1068"/>
                  </a:lnTo>
                  <a:lnTo>
                    <a:pt x="224" y="1053"/>
                  </a:lnTo>
                  <a:lnTo>
                    <a:pt x="277" y="1026"/>
                  </a:lnTo>
                  <a:lnTo>
                    <a:pt x="324" y="1000"/>
                  </a:lnTo>
                  <a:lnTo>
                    <a:pt x="343" y="989"/>
                  </a:lnTo>
                  <a:lnTo>
                    <a:pt x="359" y="979"/>
                  </a:lnTo>
                  <a:lnTo>
                    <a:pt x="365" y="974"/>
                  </a:lnTo>
                  <a:lnTo>
                    <a:pt x="370" y="969"/>
                  </a:lnTo>
                  <a:lnTo>
                    <a:pt x="375" y="965"/>
                  </a:lnTo>
                  <a:lnTo>
                    <a:pt x="377" y="961"/>
                  </a:lnTo>
                  <a:lnTo>
                    <a:pt x="377" y="885"/>
                  </a:lnTo>
                  <a:lnTo>
                    <a:pt x="377" y="809"/>
                  </a:lnTo>
                  <a:lnTo>
                    <a:pt x="377" y="733"/>
                  </a:lnTo>
                  <a:lnTo>
                    <a:pt x="377" y="658"/>
                  </a:lnTo>
                  <a:lnTo>
                    <a:pt x="377" y="582"/>
                  </a:lnTo>
                  <a:lnTo>
                    <a:pt x="377" y="506"/>
                  </a:lnTo>
                  <a:lnTo>
                    <a:pt x="377" y="430"/>
                  </a:lnTo>
                  <a:lnTo>
                    <a:pt x="377" y="355"/>
                  </a:lnTo>
                  <a:lnTo>
                    <a:pt x="331" y="313"/>
                  </a:lnTo>
                  <a:lnTo>
                    <a:pt x="287" y="272"/>
                  </a:lnTo>
                  <a:lnTo>
                    <a:pt x="267" y="252"/>
                  </a:lnTo>
                  <a:lnTo>
                    <a:pt x="249" y="231"/>
                  </a:lnTo>
                  <a:lnTo>
                    <a:pt x="232" y="210"/>
                  </a:lnTo>
                  <a:lnTo>
                    <a:pt x="219" y="190"/>
                  </a:lnTo>
                  <a:lnTo>
                    <a:pt x="213" y="179"/>
                  </a:lnTo>
                  <a:lnTo>
                    <a:pt x="209" y="168"/>
                  </a:lnTo>
                  <a:lnTo>
                    <a:pt x="204" y="158"/>
                  </a:lnTo>
                  <a:lnTo>
                    <a:pt x="201" y="147"/>
                  </a:lnTo>
                  <a:lnTo>
                    <a:pt x="197" y="137"/>
                  </a:lnTo>
                  <a:lnTo>
                    <a:pt x="196" y="126"/>
                  </a:lnTo>
                  <a:lnTo>
                    <a:pt x="195" y="115"/>
                  </a:lnTo>
                  <a:lnTo>
                    <a:pt x="196" y="104"/>
                  </a:lnTo>
                  <a:lnTo>
                    <a:pt x="197" y="93"/>
                  </a:lnTo>
                  <a:lnTo>
                    <a:pt x="201" y="82"/>
                  </a:lnTo>
                  <a:lnTo>
                    <a:pt x="204" y="71"/>
                  </a:lnTo>
                  <a:lnTo>
                    <a:pt x="209" y="60"/>
                  </a:lnTo>
                  <a:lnTo>
                    <a:pt x="215" y="48"/>
                  </a:lnTo>
                  <a:lnTo>
                    <a:pt x="223" y="36"/>
                  </a:lnTo>
                  <a:lnTo>
                    <a:pt x="232" y="25"/>
                  </a:lnTo>
                  <a:lnTo>
                    <a:pt x="242" y="12"/>
                  </a:lnTo>
                  <a:lnTo>
                    <a:pt x="246" y="10"/>
                  </a:lnTo>
                  <a:lnTo>
                    <a:pt x="251" y="7"/>
                  </a:lnTo>
                  <a:lnTo>
                    <a:pt x="256" y="3"/>
                  </a:lnTo>
                  <a:lnTo>
                    <a:pt x="261" y="1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4" y="1"/>
                  </a:lnTo>
                  <a:lnTo>
                    <a:pt x="276" y="2"/>
                  </a:lnTo>
                  <a:lnTo>
                    <a:pt x="277" y="3"/>
                  </a:lnTo>
                  <a:lnTo>
                    <a:pt x="277" y="6"/>
                  </a:lnTo>
                  <a:lnTo>
                    <a:pt x="285" y="37"/>
                  </a:lnTo>
                  <a:lnTo>
                    <a:pt x="293" y="63"/>
                  </a:lnTo>
                  <a:lnTo>
                    <a:pt x="303" y="87"/>
                  </a:lnTo>
                  <a:lnTo>
                    <a:pt x="313" y="106"/>
                  </a:lnTo>
                  <a:lnTo>
                    <a:pt x="324" y="122"/>
                  </a:lnTo>
                  <a:lnTo>
                    <a:pt x="337" y="135"/>
                  </a:lnTo>
                  <a:lnTo>
                    <a:pt x="349" y="145"/>
                  </a:lnTo>
                  <a:lnTo>
                    <a:pt x="363" y="153"/>
                  </a:lnTo>
                  <a:lnTo>
                    <a:pt x="377" y="157"/>
                  </a:lnTo>
                  <a:lnTo>
                    <a:pt x="392" y="159"/>
                  </a:lnTo>
                  <a:lnTo>
                    <a:pt x="407" y="161"/>
                  </a:lnTo>
                  <a:lnTo>
                    <a:pt x="422" y="158"/>
                  </a:lnTo>
                  <a:lnTo>
                    <a:pt x="438" y="156"/>
                  </a:lnTo>
                  <a:lnTo>
                    <a:pt x="453" y="152"/>
                  </a:lnTo>
                  <a:lnTo>
                    <a:pt x="469" y="145"/>
                  </a:lnTo>
                  <a:lnTo>
                    <a:pt x="485" y="138"/>
                  </a:lnTo>
                  <a:lnTo>
                    <a:pt x="515" y="121"/>
                  </a:lnTo>
                  <a:lnTo>
                    <a:pt x="545" y="103"/>
                  </a:lnTo>
                  <a:lnTo>
                    <a:pt x="572" y="85"/>
                  </a:lnTo>
                  <a:lnTo>
                    <a:pt x="597" y="69"/>
                  </a:lnTo>
                  <a:lnTo>
                    <a:pt x="618" y="54"/>
                  </a:lnTo>
                  <a:lnTo>
                    <a:pt x="636" y="45"/>
                  </a:lnTo>
                  <a:lnTo>
                    <a:pt x="643" y="43"/>
                  </a:lnTo>
                  <a:lnTo>
                    <a:pt x="649" y="43"/>
                  </a:lnTo>
                  <a:lnTo>
                    <a:pt x="653" y="44"/>
                  </a:lnTo>
                  <a:lnTo>
                    <a:pt x="655" y="48"/>
                  </a:lnTo>
                  <a:lnTo>
                    <a:pt x="662" y="64"/>
                  </a:lnTo>
                  <a:lnTo>
                    <a:pt x="668" y="81"/>
                  </a:lnTo>
                  <a:lnTo>
                    <a:pt x="672" y="97"/>
                  </a:lnTo>
                  <a:lnTo>
                    <a:pt x="677" y="111"/>
                  </a:lnTo>
                  <a:lnTo>
                    <a:pt x="679" y="126"/>
                  </a:lnTo>
                  <a:lnTo>
                    <a:pt x="681" y="139"/>
                  </a:lnTo>
                  <a:lnTo>
                    <a:pt x="682" y="153"/>
                  </a:lnTo>
                  <a:lnTo>
                    <a:pt x="682" y="165"/>
                  </a:lnTo>
                  <a:lnTo>
                    <a:pt x="682" y="177"/>
                  </a:lnTo>
                  <a:lnTo>
                    <a:pt x="681" y="190"/>
                  </a:lnTo>
                  <a:lnTo>
                    <a:pt x="679" y="201"/>
                  </a:lnTo>
                  <a:lnTo>
                    <a:pt x="676" y="211"/>
                  </a:lnTo>
                  <a:lnTo>
                    <a:pt x="672" y="222"/>
                  </a:lnTo>
                  <a:lnTo>
                    <a:pt x="668" y="232"/>
                  </a:lnTo>
                  <a:lnTo>
                    <a:pt x="662" y="243"/>
                  </a:lnTo>
                  <a:lnTo>
                    <a:pt x="655" y="252"/>
                  </a:lnTo>
                  <a:lnTo>
                    <a:pt x="649" y="261"/>
                  </a:lnTo>
                  <a:lnTo>
                    <a:pt x="641" y="269"/>
                  </a:lnTo>
                  <a:lnTo>
                    <a:pt x="632" y="278"/>
                  </a:lnTo>
                  <a:lnTo>
                    <a:pt x="623" y="287"/>
                  </a:lnTo>
                  <a:lnTo>
                    <a:pt x="613" y="295"/>
                  </a:lnTo>
                  <a:lnTo>
                    <a:pt x="601" y="303"/>
                  </a:lnTo>
                  <a:lnTo>
                    <a:pt x="590" y="311"/>
                  </a:lnTo>
                  <a:lnTo>
                    <a:pt x="578" y="319"/>
                  </a:lnTo>
                  <a:lnTo>
                    <a:pt x="550" y="333"/>
                  </a:lnTo>
                  <a:lnTo>
                    <a:pt x="521" y="348"/>
                  </a:lnTo>
                  <a:lnTo>
                    <a:pt x="487" y="362"/>
                  </a:lnTo>
                  <a:lnTo>
                    <a:pt x="451" y="376"/>
                  </a:lnTo>
                  <a:lnTo>
                    <a:pt x="451" y="451"/>
                  </a:lnTo>
                  <a:lnTo>
                    <a:pt x="451" y="528"/>
                  </a:lnTo>
                  <a:lnTo>
                    <a:pt x="451" y="603"/>
                  </a:lnTo>
                  <a:lnTo>
                    <a:pt x="451" y="679"/>
                  </a:lnTo>
                  <a:lnTo>
                    <a:pt x="451" y="756"/>
                  </a:lnTo>
                  <a:lnTo>
                    <a:pt x="451" y="831"/>
                  </a:lnTo>
                  <a:lnTo>
                    <a:pt x="452" y="907"/>
                  </a:lnTo>
                  <a:lnTo>
                    <a:pt x="452" y="983"/>
                  </a:lnTo>
                  <a:lnTo>
                    <a:pt x="489" y="1009"/>
                  </a:lnTo>
                  <a:lnTo>
                    <a:pt x="523" y="1035"/>
                  </a:lnTo>
                  <a:lnTo>
                    <a:pt x="554" y="1062"/>
                  </a:lnTo>
                  <a:lnTo>
                    <a:pt x="584" y="1088"/>
                  </a:lnTo>
                  <a:lnTo>
                    <a:pt x="612" y="1114"/>
                  </a:lnTo>
                  <a:lnTo>
                    <a:pt x="636" y="1141"/>
                  </a:lnTo>
                  <a:lnTo>
                    <a:pt x="659" y="1166"/>
                  </a:lnTo>
                  <a:lnTo>
                    <a:pt x="679" y="1192"/>
                  </a:lnTo>
                  <a:lnTo>
                    <a:pt x="697" y="1218"/>
                  </a:lnTo>
                  <a:lnTo>
                    <a:pt x="711" y="1244"/>
                  </a:lnTo>
                  <a:lnTo>
                    <a:pt x="725" y="1270"/>
                  </a:lnTo>
                  <a:lnTo>
                    <a:pt x="736" y="1295"/>
                  </a:lnTo>
                  <a:lnTo>
                    <a:pt x="744" y="1321"/>
                  </a:lnTo>
                  <a:lnTo>
                    <a:pt x="750" y="1346"/>
                  </a:lnTo>
                  <a:lnTo>
                    <a:pt x="753" y="1371"/>
                  </a:lnTo>
                  <a:lnTo>
                    <a:pt x="753" y="1395"/>
                  </a:lnTo>
                  <a:lnTo>
                    <a:pt x="751" y="1420"/>
                  </a:lnTo>
                  <a:lnTo>
                    <a:pt x="746" y="1444"/>
                  </a:lnTo>
                  <a:lnTo>
                    <a:pt x="740" y="1467"/>
                  </a:lnTo>
                  <a:lnTo>
                    <a:pt x="729" y="1491"/>
                  </a:lnTo>
                  <a:lnTo>
                    <a:pt x="717" y="1513"/>
                  </a:lnTo>
                  <a:lnTo>
                    <a:pt x="702" y="1536"/>
                  </a:lnTo>
                  <a:lnTo>
                    <a:pt x="685" y="1557"/>
                  </a:lnTo>
                  <a:lnTo>
                    <a:pt x="664" y="1578"/>
                  </a:lnTo>
                  <a:lnTo>
                    <a:pt x="641" y="1599"/>
                  </a:lnTo>
                  <a:lnTo>
                    <a:pt x="615" y="1619"/>
                  </a:lnTo>
                  <a:lnTo>
                    <a:pt x="587" y="1639"/>
                  </a:lnTo>
                  <a:lnTo>
                    <a:pt x="555" y="1657"/>
                  </a:lnTo>
                  <a:lnTo>
                    <a:pt x="521" y="1676"/>
                  </a:lnTo>
                  <a:lnTo>
                    <a:pt x="484" y="1693"/>
                  </a:lnTo>
                  <a:lnTo>
                    <a:pt x="444" y="1710"/>
                  </a:lnTo>
                  <a:lnTo>
                    <a:pt x="402" y="1726"/>
                  </a:lnTo>
                  <a:lnTo>
                    <a:pt x="397" y="1815"/>
                  </a:lnTo>
                  <a:lnTo>
                    <a:pt x="392" y="1904"/>
                  </a:lnTo>
                  <a:lnTo>
                    <a:pt x="386" y="1994"/>
                  </a:lnTo>
                  <a:lnTo>
                    <a:pt x="381" y="2083"/>
                  </a:lnTo>
                  <a:lnTo>
                    <a:pt x="379" y="2128"/>
                  </a:lnTo>
                  <a:lnTo>
                    <a:pt x="378" y="2173"/>
                  </a:lnTo>
                  <a:lnTo>
                    <a:pt x="378" y="2218"/>
                  </a:lnTo>
                  <a:lnTo>
                    <a:pt x="378" y="2263"/>
                  </a:lnTo>
                  <a:lnTo>
                    <a:pt x="379" y="2308"/>
                  </a:lnTo>
                  <a:lnTo>
                    <a:pt x="380" y="2353"/>
                  </a:lnTo>
                  <a:lnTo>
                    <a:pt x="384" y="2397"/>
                  </a:lnTo>
                  <a:lnTo>
                    <a:pt x="388" y="2442"/>
                  </a:lnTo>
                  <a:lnTo>
                    <a:pt x="389" y="2451"/>
                  </a:lnTo>
                  <a:lnTo>
                    <a:pt x="392" y="2459"/>
                  </a:lnTo>
                  <a:lnTo>
                    <a:pt x="396" y="2468"/>
                  </a:lnTo>
                  <a:lnTo>
                    <a:pt x="402" y="2475"/>
                  </a:lnTo>
                  <a:lnTo>
                    <a:pt x="405" y="2479"/>
                  </a:lnTo>
                  <a:lnTo>
                    <a:pt x="410" y="2482"/>
                  </a:lnTo>
                  <a:lnTo>
                    <a:pt x="414" y="2484"/>
                  </a:lnTo>
                  <a:lnTo>
                    <a:pt x="418" y="2486"/>
                  </a:lnTo>
                  <a:lnTo>
                    <a:pt x="425" y="2489"/>
                  </a:lnTo>
                  <a:lnTo>
                    <a:pt x="432" y="2490"/>
                  </a:lnTo>
                  <a:lnTo>
                    <a:pt x="439" y="2490"/>
                  </a:lnTo>
                  <a:lnTo>
                    <a:pt x="447" y="2491"/>
                  </a:lnTo>
                  <a:lnTo>
                    <a:pt x="702" y="2493"/>
                  </a:lnTo>
                  <a:lnTo>
                    <a:pt x="958" y="2495"/>
                  </a:lnTo>
                  <a:lnTo>
                    <a:pt x="1215" y="2497"/>
                  </a:lnTo>
                  <a:lnTo>
                    <a:pt x="1473" y="2497"/>
                  </a:lnTo>
                  <a:lnTo>
                    <a:pt x="1731" y="2497"/>
                  </a:lnTo>
                  <a:lnTo>
                    <a:pt x="1988" y="2497"/>
                  </a:lnTo>
                  <a:lnTo>
                    <a:pt x="2246" y="2495"/>
                  </a:lnTo>
                  <a:lnTo>
                    <a:pt x="2504" y="2494"/>
                  </a:lnTo>
                  <a:lnTo>
                    <a:pt x="2762" y="2493"/>
                  </a:lnTo>
                  <a:lnTo>
                    <a:pt x="3021" y="2492"/>
                  </a:lnTo>
                  <a:lnTo>
                    <a:pt x="3279" y="2490"/>
                  </a:lnTo>
                  <a:lnTo>
                    <a:pt x="3536" y="2489"/>
                  </a:lnTo>
                  <a:lnTo>
                    <a:pt x="3794" y="2488"/>
                  </a:lnTo>
                  <a:lnTo>
                    <a:pt x="4051" y="2486"/>
                  </a:lnTo>
                  <a:lnTo>
                    <a:pt x="4307" y="2485"/>
                  </a:lnTo>
                  <a:lnTo>
                    <a:pt x="4563" y="2485"/>
                  </a:lnTo>
                  <a:lnTo>
                    <a:pt x="4563" y="2498"/>
                  </a:lnTo>
                  <a:lnTo>
                    <a:pt x="4564" y="2513"/>
                  </a:lnTo>
                  <a:lnTo>
                    <a:pt x="4565" y="2529"/>
                  </a:lnTo>
                  <a:lnTo>
                    <a:pt x="4565" y="2543"/>
                  </a:lnTo>
                  <a:lnTo>
                    <a:pt x="4306" y="2543"/>
                  </a:lnTo>
                  <a:lnTo>
                    <a:pt x="4047" y="2544"/>
                  </a:lnTo>
                  <a:lnTo>
                    <a:pt x="3786" y="2544"/>
                  </a:lnTo>
                  <a:lnTo>
                    <a:pt x="3526" y="2544"/>
                  </a:lnTo>
                  <a:lnTo>
                    <a:pt x="3264" y="2545"/>
                  </a:lnTo>
                  <a:lnTo>
                    <a:pt x="3003" y="2545"/>
                  </a:lnTo>
                  <a:lnTo>
                    <a:pt x="2741" y="2545"/>
                  </a:lnTo>
                  <a:lnTo>
                    <a:pt x="2479" y="2545"/>
                  </a:lnTo>
                  <a:lnTo>
                    <a:pt x="2218" y="2545"/>
                  </a:lnTo>
                  <a:lnTo>
                    <a:pt x="1956" y="2545"/>
                  </a:lnTo>
                  <a:lnTo>
                    <a:pt x="1695" y="2544"/>
                  </a:lnTo>
                  <a:lnTo>
                    <a:pt x="1433" y="2544"/>
                  </a:lnTo>
                  <a:lnTo>
                    <a:pt x="1173" y="2543"/>
                  </a:lnTo>
                  <a:lnTo>
                    <a:pt x="912" y="2541"/>
                  </a:lnTo>
                  <a:lnTo>
                    <a:pt x="653" y="2540"/>
                  </a:lnTo>
                  <a:lnTo>
                    <a:pt x="394" y="2538"/>
                  </a:lnTo>
                  <a:close/>
                </a:path>
              </a:pathLst>
            </a:custGeom>
            <a:solidFill>
              <a:srgbClr val="8F5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62" name="Freeform 108"/>
            <p:cNvSpPr>
              <a:spLocks/>
            </p:cNvSpPr>
            <p:nvPr/>
          </p:nvSpPr>
          <p:spPr bwMode="auto">
            <a:xfrm>
              <a:off x="1782" y="2992"/>
              <a:ext cx="1142" cy="636"/>
            </a:xfrm>
            <a:custGeom>
              <a:avLst/>
              <a:gdLst>
                <a:gd name="T0" fmla="*/ 366 w 4565"/>
                <a:gd name="T1" fmla="*/ 2525 h 2545"/>
                <a:gd name="T2" fmla="*/ 339 w 4565"/>
                <a:gd name="T3" fmla="*/ 2479 h 2545"/>
                <a:gd name="T4" fmla="*/ 326 w 4565"/>
                <a:gd name="T5" fmla="*/ 2153 h 2545"/>
                <a:gd name="T6" fmla="*/ 240 w 4565"/>
                <a:gd name="T7" fmla="*/ 1702 h 2545"/>
                <a:gd name="T8" fmla="*/ 134 w 4565"/>
                <a:gd name="T9" fmla="*/ 1645 h 2545"/>
                <a:gd name="T10" fmla="*/ 58 w 4565"/>
                <a:gd name="T11" fmla="*/ 1567 h 2545"/>
                <a:gd name="T12" fmla="*/ 13 w 4565"/>
                <a:gd name="T13" fmla="*/ 1473 h 2545"/>
                <a:gd name="T14" fmla="*/ 0 w 4565"/>
                <a:gd name="T15" fmla="*/ 1368 h 2545"/>
                <a:gd name="T16" fmla="*/ 19 w 4565"/>
                <a:gd name="T17" fmla="*/ 1256 h 2545"/>
                <a:gd name="T18" fmla="*/ 63 w 4565"/>
                <a:gd name="T19" fmla="*/ 1160 h 2545"/>
                <a:gd name="T20" fmla="*/ 121 w 4565"/>
                <a:gd name="T21" fmla="*/ 1111 h 2545"/>
                <a:gd name="T22" fmla="*/ 277 w 4565"/>
                <a:gd name="T23" fmla="*/ 1026 h 2545"/>
                <a:gd name="T24" fmla="*/ 370 w 4565"/>
                <a:gd name="T25" fmla="*/ 969 h 2545"/>
                <a:gd name="T26" fmla="*/ 377 w 4565"/>
                <a:gd name="T27" fmla="*/ 733 h 2545"/>
                <a:gd name="T28" fmla="*/ 377 w 4565"/>
                <a:gd name="T29" fmla="*/ 355 h 2545"/>
                <a:gd name="T30" fmla="*/ 232 w 4565"/>
                <a:gd name="T31" fmla="*/ 210 h 2545"/>
                <a:gd name="T32" fmla="*/ 201 w 4565"/>
                <a:gd name="T33" fmla="*/ 147 h 2545"/>
                <a:gd name="T34" fmla="*/ 197 w 4565"/>
                <a:gd name="T35" fmla="*/ 93 h 2545"/>
                <a:gd name="T36" fmla="*/ 223 w 4565"/>
                <a:gd name="T37" fmla="*/ 36 h 2545"/>
                <a:gd name="T38" fmla="*/ 256 w 4565"/>
                <a:gd name="T39" fmla="*/ 3 h 2545"/>
                <a:gd name="T40" fmla="*/ 276 w 4565"/>
                <a:gd name="T41" fmla="*/ 2 h 2545"/>
                <a:gd name="T42" fmla="*/ 303 w 4565"/>
                <a:gd name="T43" fmla="*/ 87 h 2545"/>
                <a:gd name="T44" fmla="*/ 363 w 4565"/>
                <a:gd name="T45" fmla="*/ 153 h 2545"/>
                <a:gd name="T46" fmla="*/ 438 w 4565"/>
                <a:gd name="T47" fmla="*/ 156 h 2545"/>
                <a:gd name="T48" fmla="*/ 545 w 4565"/>
                <a:gd name="T49" fmla="*/ 103 h 2545"/>
                <a:gd name="T50" fmla="*/ 643 w 4565"/>
                <a:gd name="T51" fmla="*/ 43 h 2545"/>
                <a:gd name="T52" fmla="*/ 668 w 4565"/>
                <a:gd name="T53" fmla="*/ 81 h 2545"/>
                <a:gd name="T54" fmla="*/ 682 w 4565"/>
                <a:gd name="T55" fmla="*/ 153 h 2545"/>
                <a:gd name="T56" fmla="*/ 676 w 4565"/>
                <a:gd name="T57" fmla="*/ 211 h 2545"/>
                <a:gd name="T58" fmla="*/ 649 w 4565"/>
                <a:gd name="T59" fmla="*/ 261 h 2545"/>
                <a:gd name="T60" fmla="*/ 601 w 4565"/>
                <a:gd name="T61" fmla="*/ 303 h 2545"/>
                <a:gd name="T62" fmla="*/ 487 w 4565"/>
                <a:gd name="T63" fmla="*/ 362 h 2545"/>
                <a:gd name="T64" fmla="*/ 451 w 4565"/>
                <a:gd name="T65" fmla="*/ 679 h 2545"/>
                <a:gd name="T66" fmla="*/ 489 w 4565"/>
                <a:gd name="T67" fmla="*/ 1009 h 2545"/>
                <a:gd name="T68" fmla="*/ 636 w 4565"/>
                <a:gd name="T69" fmla="*/ 1141 h 2545"/>
                <a:gd name="T70" fmla="*/ 725 w 4565"/>
                <a:gd name="T71" fmla="*/ 1270 h 2545"/>
                <a:gd name="T72" fmla="*/ 753 w 4565"/>
                <a:gd name="T73" fmla="*/ 1395 h 2545"/>
                <a:gd name="T74" fmla="*/ 717 w 4565"/>
                <a:gd name="T75" fmla="*/ 1513 h 2545"/>
                <a:gd name="T76" fmla="*/ 615 w 4565"/>
                <a:gd name="T77" fmla="*/ 1619 h 2545"/>
                <a:gd name="T78" fmla="*/ 444 w 4565"/>
                <a:gd name="T79" fmla="*/ 1710 h 2545"/>
                <a:gd name="T80" fmla="*/ 381 w 4565"/>
                <a:gd name="T81" fmla="*/ 2083 h 2545"/>
                <a:gd name="T82" fmla="*/ 379 w 4565"/>
                <a:gd name="T83" fmla="*/ 2308 h 2545"/>
                <a:gd name="T84" fmla="*/ 392 w 4565"/>
                <a:gd name="T85" fmla="*/ 2459 h 2545"/>
                <a:gd name="T86" fmla="*/ 414 w 4565"/>
                <a:gd name="T87" fmla="*/ 2484 h 2545"/>
                <a:gd name="T88" fmla="*/ 447 w 4565"/>
                <a:gd name="T89" fmla="*/ 2491 h 2545"/>
                <a:gd name="T90" fmla="*/ 1731 w 4565"/>
                <a:gd name="T91" fmla="*/ 2497 h 2545"/>
                <a:gd name="T92" fmla="*/ 3021 w 4565"/>
                <a:gd name="T93" fmla="*/ 2492 h 2545"/>
                <a:gd name="T94" fmla="*/ 4307 w 4565"/>
                <a:gd name="T95" fmla="*/ 2485 h 2545"/>
                <a:gd name="T96" fmla="*/ 4565 w 4565"/>
                <a:gd name="T97" fmla="*/ 2543 h 2545"/>
                <a:gd name="T98" fmla="*/ 3264 w 4565"/>
                <a:gd name="T99" fmla="*/ 2545 h 2545"/>
                <a:gd name="T100" fmla="*/ 1956 w 4565"/>
                <a:gd name="T101" fmla="*/ 2545 h 2545"/>
                <a:gd name="T102" fmla="*/ 653 w 4565"/>
                <a:gd name="T103" fmla="*/ 2540 h 25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65"/>
                <a:gd name="T157" fmla="*/ 0 h 2545"/>
                <a:gd name="T158" fmla="*/ 4565 w 4565"/>
                <a:gd name="T159" fmla="*/ 2545 h 25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65" h="2545">
                  <a:moveTo>
                    <a:pt x="394" y="2538"/>
                  </a:moveTo>
                  <a:lnTo>
                    <a:pt x="386" y="2537"/>
                  </a:lnTo>
                  <a:lnTo>
                    <a:pt x="378" y="2535"/>
                  </a:lnTo>
                  <a:lnTo>
                    <a:pt x="371" y="2530"/>
                  </a:lnTo>
                  <a:lnTo>
                    <a:pt x="366" y="2525"/>
                  </a:lnTo>
                  <a:lnTo>
                    <a:pt x="355" y="2511"/>
                  </a:lnTo>
                  <a:lnTo>
                    <a:pt x="346" y="2498"/>
                  </a:lnTo>
                  <a:lnTo>
                    <a:pt x="343" y="2492"/>
                  </a:lnTo>
                  <a:lnTo>
                    <a:pt x="340" y="2486"/>
                  </a:lnTo>
                  <a:lnTo>
                    <a:pt x="339" y="2479"/>
                  </a:lnTo>
                  <a:lnTo>
                    <a:pt x="337" y="2468"/>
                  </a:lnTo>
                  <a:lnTo>
                    <a:pt x="334" y="2436"/>
                  </a:lnTo>
                  <a:lnTo>
                    <a:pt x="332" y="2378"/>
                  </a:lnTo>
                  <a:lnTo>
                    <a:pt x="330" y="2287"/>
                  </a:lnTo>
                  <a:lnTo>
                    <a:pt x="326" y="2153"/>
                  </a:lnTo>
                  <a:lnTo>
                    <a:pt x="323" y="1968"/>
                  </a:lnTo>
                  <a:lnTo>
                    <a:pt x="317" y="1723"/>
                  </a:lnTo>
                  <a:lnTo>
                    <a:pt x="291" y="1718"/>
                  </a:lnTo>
                  <a:lnTo>
                    <a:pt x="265" y="1710"/>
                  </a:lnTo>
                  <a:lnTo>
                    <a:pt x="240" y="1702"/>
                  </a:lnTo>
                  <a:lnTo>
                    <a:pt x="216" y="1692"/>
                  </a:lnTo>
                  <a:lnTo>
                    <a:pt x="194" y="1682"/>
                  </a:lnTo>
                  <a:lnTo>
                    <a:pt x="173" y="1670"/>
                  </a:lnTo>
                  <a:lnTo>
                    <a:pt x="152" y="1658"/>
                  </a:lnTo>
                  <a:lnTo>
                    <a:pt x="134" y="1645"/>
                  </a:lnTo>
                  <a:lnTo>
                    <a:pt x="117" y="1631"/>
                  </a:lnTo>
                  <a:lnTo>
                    <a:pt x="100" y="1616"/>
                  </a:lnTo>
                  <a:lnTo>
                    <a:pt x="85" y="1601"/>
                  </a:lnTo>
                  <a:lnTo>
                    <a:pt x="71" y="1584"/>
                  </a:lnTo>
                  <a:lnTo>
                    <a:pt x="58" y="1567"/>
                  </a:lnTo>
                  <a:lnTo>
                    <a:pt x="47" y="1549"/>
                  </a:lnTo>
                  <a:lnTo>
                    <a:pt x="37" y="1531"/>
                  </a:lnTo>
                  <a:lnTo>
                    <a:pt x="28" y="1512"/>
                  </a:lnTo>
                  <a:lnTo>
                    <a:pt x="20" y="1493"/>
                  </a:lnTo>
                  <a:lnTo>
                    <a:pt x="13" y="1473"/>
                  </a:lnTo>
                  <a:lnTo>
                    <a:pt x="8" y="1453"/>
                  </a:lnTo>
                  <a:lnTo>
                    <a:pt x="4" y="1432"/>
                  </a:lnTo>
                  <a:lnTo>
                    <a:pt x="2" y="1411"/>
                  </a:lnTo>
                  <a:lnTo>
                    <a:pt x="0" y="1390"/>
                  </a:lnTo>
                  <a:lnTo>
                    <a:pt x="0" y="1368"/>
                  </a:lnTo>
                  <a:lnTo>
                    <a:pt x="1" y="1346"/>
                  </a:lnTo>
                  <a:lnTo>
                    <a:pt x="4" y="1324"/>
                  </a:lnTo>
                  <a:lnTo>
                    <a:pt x="8" y="1301"/>
                  </a:lnTo>
                  <a:lnTo>
                    <a:pt x="13" y="1279"/>
                  </a:lnTo>
                  <a:lnTo>
                    <a:pt x="19" y="1256"/>
                  </a:lnTo>
                  <a:lnTo>
                    <a:pt x="27" y="1234"/>
                  </a:lnTo>
                  <a:lnTo>
                    <a:pt x="37" y="1211"/>
                  </a:lnTo>
                  <a:lnTo>
                    <a:pt x="47" y="1189"/>
                  </a:lnTo>
                  <a:lnTo>
                    <a:pt x="58" y="1166"/>
                  </a:lnTo>
                  <a:lnTo>
                    <a:pt x="63" y="1160"/>
                  </a:lnTo>
                  <a:lnTo>
                    <a:pt x="68" y="1153"/>
                  </a:lnTo>
                  <a:lnTo>
                    <a:pt x="75" y="1146"/>
                  </a:lnTo>
                  <a:lnTo>
                    <a:pt x="82" y="1139"/>
                  </a:lnTo>
                  <a:lnTo>
                    <a:pt x="100" y="1126"/>
                  </a:lnTo>
                  <a:lnTo>
                    <a:pt x="121" y="1111"/>
                  </a:lnTo>
                  <a:lnTo>
                    <a:pt x="145" y="1097"/>
                  </a:lnTo>
                  <a:lnTo>
                    <a:pt x="170" y="1082"/>
                  </a:lnTo>
                  <a:lnTo>
                    <a:pt x="197" y="1068"/>
                  </a:lnTo>
                  <a:lnTo>
                    <a:pt x="224" y="1053"/>
                  </a:lnTo>
                  <a:lnTo>
                    <a:pt x="277" y="1026"/>
                  </a:lnTo>
                  <a:lnTo>
                    <a:pt x="324" y="1000"/>
                  </a:lnTo>
                  <a:lnTo>
                    <a:pt x="343" y="989"/>
                  </a:lnTo>
                  <a:lnTo>
                    <a:pt x="359" y="979"/>
                  </a:lnTo>
                  <a:lnTo>
                    <a:pt x="365" y="974"/>
                  </a:lnTo>
                  <a:lnTo>
                    <a:pt x="370" y="969"/>
                  </a:lnTo>
                  <a:lnTo>
                    <a:pt x="375" y="965"/>
                  </a:lnTo>
                  <a:lnTo>
                    <a:pt x="377" y="961"/>
                  </a:lnTo>
                  <a:lnTo>
                    <a:pt x="377" y="885"/>
                  </a:lnTo>
                  <a:lnTo>
                    <a:pt x="377" y="809"/>
                  </a:lnTo>
                  <a:lnTo>
                    <a:pt x="377" y="733"/>
                  </a:lnTo>
                  <a:lnTo>
                    <a:pt x="377" y="658"/>
                  </a:lnTo>
                  <a:lnTo>
                    <a:pt x="377" y="582"/>
                  </a:lnTo>
                  <a:lnTo>
                    <a:pt x="377" y="506"/>
                  </a:lnTo>
                  <a:lnTo>
                    <a:pt x="377" y="430"/>
                  </a:lnTo>
                  <a:lnTo>
                    <a:pt x="377" y="355"/>
                  </a:lnTo>
                  <a:lnTo>
                    <a:pt x="331" y="313"/>
                  </a:lnTo>
                  <a:lnTo>
                    <a:pt x="287" y="272"/>
                  </a:lnTo>
                  <a:lnTo>
                    <a:pt x="267" y="252"/>
                  </a:lnTo>
                  <a:lnTo>
                    <a:pt x="249" y="231"/>
                  </a:lnTo>
                  <a:lnTo>
                    <a:pt x="232" y="210"/>
                  </a:lnTo>
                  <a:lnTo>
                    <a:pt x="219" y="190"/>
                  </a:lnTo>
                  <a:lnTo>
                    <a:pt x="213" y="179"/>
                  </a:lnTo>
                  <a:lnTo>
                    <a:pt x="209" y="168"/>
                  </a:lnTo>
                  <a:lnTo>
                    <a:pt x="204" y="158"/>
                  </a:lnTo>
                  <a:lnTo>
                    <a:pt x="201" y="147"/>
                  </a:lnTo>
                  <a:lnTo>
                    <a:pt x="197" y="137"/>
                  </a:lnTo>
                  <a:lnTo>
                    <a:pt x="196" y="126"/>
                  </a:lnTo>
                  <a:lnTo>
                    <a:pt x="195" y="115"/>
                  </a:lnTo>
                  <a:lnTo>
                    <a:pt x="196" y="104"/>
                  </a:lnTo>
                  <a:lnTo>
                    <a:pt x="197" y="93"/>
                  </a:lnTo>
                  <a:lnTo>
                    <a:pt x="201" y="82"/>
                  </a:lnTo>
                  <a:lnTo>
                    <a:pt x="204" y="71"/>
                  </a:lnTo>
                  <a:lnTo>
                    <a:pt x="209" y="60"/>
                  </a:lnTo>
                  <a:lnTo>
                    <a:pt x="215" y="48"/>
                  </a:lnTo>
                  <a:lnTo>
                    <a:pt x="223" y="36"/>
                  </a:lnTo>
                  <a:lnTo>
                    <a:pt x="232" y="25"/>
                  </a:lnTo>
                  <a:lnTo>
                    <a:pt x="242" y="12"/>
                  </a:lnTo>
                  <a:lnTo>
                    <a:pt x="246" y="10"/>
                  </a:lnTo>
                  <a:lnTo>
                    <a:pt x="251" y="7"/>
                  </a:lnTo>
                  <a:lnTo>
                    <a:pt x="256" y="3"/>
                  </a:lnTo>
                  <a:lnTo>
                    <a:pt x="261" y="1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4" y="1"/>
                  </a:lnTo>
                  <a:lnTo>
                    <a:pt x="276" y="2"/>
                  </a:lnTo>
                  <a:lnTo>
                    <a:pt x="277" y="3"/>
                  </a:lnTo>
                  <a:lnTo>
                    <a:pt x="277" y="6"/>
                  </a:lnTo>
                  <a:lnTo>
                    <a:pt x="285" y="37"/>
                  </a:lnTo>
                  <a:lnTo>
                    <a:pt x="293" y="63"/>
                  </a:lnTo>
                  <a:lnTo>
                    <a:pt x="303" y="87"/>
                  </a:lnTo>
                  <a:lnTo>
                    <a:pt x="313" y="106"/>
                  </a:lnTo>
                  <a:lnTo>
                    <a:pt x="324" y="122"/>
                  </a:lnTo>
                  <a:lnTo>
                    <a:pt x="337" y="135"/>
                  </a:lnTo>
                  <a:lnTo>
                    <a:pt x="349" y="145"/>
                  </a:lnTo>
                  <a:lnTo>
                    <a:pt x="363" y="153"/>
                  </a:lnTo>
                  <a:lnTo>
                    <a:pt x="377" y="157"/>
                  </a:lnTo>
                  <a:lnTo>
                    <a:pt x="392" y="159"/>
                  </a:lnTo>
                  <a:lnTo>
                    <a:pt x="407" y="161"/>
                  </a:lnTo>
                  <a:lnTo>
                    <a:pt x="422" y="158"/>
                  </a:lnTo>
                  <a:lnTo>
                    <a:pt x="438" y="156"/>
                  </a:lnTo>
                  <a:lnTo>
                    <a:pt x="453" y="152"/>
                  </a:lnTo>
                  <a:lnTo>
                    <a:pt x="469" y="145"/>
                  </a:lnTo>
                  <a:lnTo>
                    <a:pt x="485" y="138"/>
                  </a:lnTo>
                  <a:lnTo>
                    <a:pt x="515" y="121"/>
                  </a:lnTo>
                  <a:lnTo>
                    <a:pt x="545" y="103"/>
                  </a:lnTo>
                  <a:lnTo>
                    <a:pt x="572" y="85"/>
                  </a:lnTo>
                  <a:lnTo>
                    <a:pt x="597" y="69"/>
                  </a:lnTo>
                  <a:lnTo>
                    <a:pt x="618" y="54"/>
                  </a:lnTo>
                  <a:lnTo>
                    <a:pt x="636" y="45"/>
                  </a:lnTo>
                  <a:lnTo>
                    <a:pt x="643" y="43"/>
                  </a:lnTo>
                  <a:lnTo>
                    <a:pt x="649" y="43"/>
                  </a:lnTo>
                  <a:lnTo>
                    <a:pt x="653" y="44"/>
                  </a:lnTo>
                  <a:lnTo>
                    <a:pt x="655" y="48"/>
                  </a:lnTo>
                  <a:lnTo>
                    <a:pt x="662" y="64"/>
                  </a:lnTo>
                  <a:lnTo>
                    <a:pt x="668" y="81"/>
                  </a:lnTo>
                  <a:lnTo>
                    <a:pt x="672" y="97"/>
                  </a:lnTo>
                  <a:lnTo>
                    <a:pt x="677" y="111"/>
                  </a:lnTo>
                  <a:lnTo>
                    <a:pt x="679" y="126"/>
                  </a:lnTo>
                  <a:lnTo>
                    <a:pt x="681" y="139"/>
                  </a:lnTo>
                  <a:lnTo>
                    <a:pt x="682" y="153"/>
                  </a:lnTo>
                  <a:lnTo>
                    <a:pt x="682" y="165"/>
                  </a:lnTo>
                  <a:lnTo>
                    <a:pt x="682" y="177"/>
                  </a:lnTo>
                  <a:lnTo>
                    <a:pt x="681" y="190"/>
                  </a:lnTo>
                  <a:lnTo>
                    <a:pt x="679" y="201"/>
                  </a:lnTo>
                  <a:lnTo>
                    <a:pt x="676" y="211"/>
                  </a:lnTo>
                  <a:lnTo>
                    <a:pt x="672" y="222"/>
                  </a:lnTo>
                  <a:lnTo>
                    <a:pt x="668" y="232"/>
                  </a:lnTo>
                  <a:lnTo>
                    <a:pt x="662" y="243"/>
                  </a:lnTo>
                  <a:lnTo>
                    <a:pt x="655" y="252"/>
                  </a:lnTo>
                  <a:lnTo>
                    <a:pt x="649" y="261"/>
                  </a:lnTo>
                  <a:lnTo>
                    <a:pt x="641" y="269"/>
                  </a:lnTo>
                  <a:lnTo>
                    <a:pt x="632" y="278"/>
                  </a:lnTo>
                  <a:lnTo>
                    <a:pt x="623" y="287"/>
                  </a:lnTo>
                  <a:lnTo>
                    <a:pt x="613" y="295"/>
                  </a:lnTo>
                  <a:lnTo>
                    <a:pt x="601" y="303"/>
                  </a:lnTo>
                  <a:lnTo>
                    <a:pt x="590" y="311"/>
                  </a:lnTo>
                  <a:lnTo>
                    <a:pt x="578" y="319"/>
                  </a:lnTo>
                  <a:lnTo>
                    <a:pt x="550" y="333"/>
                  </a:lnTo>
                  <a:lnTo>
                    <a:pt x="521" y="348"/>
                  </a:lnTo>
                  <a:lnTo>
                    <a:pt x="487" y="362"/>
                  </a:lnTo>
                  <a:lnTo>
                    <a:pt x="451" y="376"/>
                  </a:lnTo>
                  <a:lnTo>
                    <a:pt x="451" y="451"/>
                  </a:lnTo>
                  <a:lnTo>
                    <a:pt x="451" y="528"/>
                  </a:lnTo>
                  <a:lnTo>
                    <a:pt x="451" y="603"/>
                  </a:lnTo>
                  <a:lnTo>
                    <a:pt x="451" y="679"/>
                  </a:lnTo>
                  <a:lnTo>
                    <a:pt x="451" y="756"/>
                  </a:lnTo>
                  <a:lnTo>
                    <a:pt x="451" y="831"/>
                  </a:lnTo>
                  <a:lnTo>
                    <a:pt x="452" y="907"/>
                  </a:lnTo>
                  <a:lnTo>
                    <a:pt x="452" y="983"/>
                  </a:lnTo>
                  <a:lnTo>
                    <a:pt x="489" y="1009"/>
                  </a:lnTo>
                  <a:lnTo>
                    <a:pt x="523" y="1035"/>
                  </a:lnTo>
                  <a:lnTo>
                    <a:pt x="554" y="1062"/>
                  </a:lnTo>
                  <a:lnTo>
                    <a:pt x="584" y="1088"/>
                  </a:lnTo>
                  <a:lnTo>
                    <a:pt x="612" y="1114"/>
                  </a:lnTo>
                  <a:lnTo>
                    <a:pt x="636" y="1141"/>
                  </a:lnTo>
                  <a:lnTo>
                    <a:pt x="659" y="1166"/>
                  </a:lnTo>
                  <a:lnTo>
                    <a:pt x="679" y="1192"/>
                  </a:lnTo>
                  <a:lnTo>
                    <a:pt x="697" y="1218"/>
                  </a:lnTo>
                  <a:lnTo>
                    <a:pt x="711" y="1244"/>
                  </a:lnTo>
                  <a:lnTo>
                    <a:pt x="725" y="1270"/>
                  </a:lnTo>
                  <a:lnTo>
                    <a:pt x="736" y="1295"/>
                  </a:lnTo>
                  <a:lnTo>
                    <a:pt x="744" y="1321"/>
                  </a:lnTo>
                  <a:lnTo>
                    <a:pt x="750" y="1346"/>
                  </a:lnTo>
                  <a:lnTo>
                    <a:pt x="753" y="1371"/>
                  </a:lnTo>
                  <a:lnTo>
                    <a:pt x="753" y="1395"/>
                  </a:lnTo>
                  <a:lnTo>
                    <a:pt x="751" y="1420"/>
                  </a:lnTo>
                  <a:lnTo>
                    <a:pt x="746" y="1444"/>
                  </a:lnTo>
                  <a:lnTo>
                    <a:pt x="740" y="1467"/>
                  </a:lnTo>
                  <a:lnTo>
                    <a:pt x="729" y="1491"/>
                  </a:lnTo>
                  <a:lnTo>
                    <a:pt x="717" y="1513"/>
                  </a:lnTo>
                  <a:lnTo>
                    <a:pt x="702" y="1536"/>
                  </a:lnTo>
                  <a:lnTo>
                    <a:pt x="685" y="1557"/>
                  </a:lnTo>
                  <a:lnTo>
                    <a:pt x="664" y="1578"/>
                  </a:lnTo>
                  <a:lnTo>
                    <a:pt x="641" y="1599"/>
                  </a:lnTo>
                  <a:lnTo>
                    <a:pt x="615" y="1619"/>
                  </a:lnTo>
                  <a:lnTo>
                    <a:pt x="587" y="1639"/>
                  </a:lnTo>
                  <a:lnTo>
                    <a:pt x="555" y="1657"/>
                  </a:lnTo>
                  <a:lnTo>
                    <a:pt x="521" y="1676"/>
                  </a:lnTo>
                  <a:lnTo>
                    <a:pt x="484" y="1693"/>
                  </a:lnTo>
                  <a:lnTo>
                    <a:pt x="444" y="1710"/>
                  </a:lnTo>
                  <a:lnTo>
                    <a:pt x="402" y="1726"/>
                  </a:lnTo>
                  <a:lnTo>
                    <a:pt x="397" y="1815"/>
                  </a:lnTo>
                  <a:lnTo>
                    <a:pt x="392" y="1904"/>
                  </a:lnTo>
                  <a:lnTo>
                    <a:pt x="386" y="1994"/>
                  </a:lnTo>
                  <a:lnTo>
                    <a:pt x="381" y="2083"/>
                  </a:lnTo>
                  <a:lnTo>
                    <a:pt x="379" y="2128"/>
                  </a:lnTo>
                  <a:lnTo>
                    <a:pt x="378" y="2173"/>
                  </a:lnTo>
                  <a:lnTo>
                    <a:pt x="378" y="2218"/>
                  </a:lnTo>
                  <a:lnTo>
                    <a:pt x="378" y="2263"/>
                  </a:lnTo>
                  <a:lnTo>
                    <a:pt x="379" y="2308"/>
                  </a:lnTo>
                  <a:lnTo>
                    <a:pt x="380" y="2353"/>
                  </a:lnTo>
                  <a:lnTo>
                    <a:pt x="384" y="2397"/>
                  </a:lnTo>
                  <a:lnTo>
                    <a:pt x="388" y="2442"/>
                  </a:lnTo>
                  <a:lnTo>
                    <a:pt x="389" y="2451"/>
                  </a:lnTo>
                  <a:lnTo>
                    <a:pt x="392" y="2459"/>
                  </a:lnTo>
                  <a:lnTo>
                    <a:pt x="396" y="2468"/>
                  </a:lnTo>
                  <a:lnTo>
                    <a:pt x="402" y="2475"/>
                  </a:lnTo>
                  <a:lnTo>
                    <a:pt x="405" y="2479"/>
                  </a:lnTo>
                  <a:lnTo>
                    <a:pt x="410" y="2482"/>
                  </a:lnTo>
                  <a:lnTo>
                    <a:pt x="414" y="2484"/>
                  </a:lnTo>
                  <a:lnTo>
                    <a:pt x="418" y="2486"/>
                  </a:lnTo>
                  <a:lnTo>
                    <a:pt x="425" y="2489"/>
                  </a:lnTo>
                  <a:lnTo>
                    <a:pt x="432" y="2490"/>
                  </a:lnTo>
                  <a:lnTo>
                    <a:pt x="439" y="2490"/>
                  </a:lnTo>
                  <a:lnTo>
                    <a:pt x="447" y="2491"/>
                  </a:lnTo>
                  <a:lnTo>
                    <a:pt x="702" y="2493"/>
                  </a:lnTo>
                  <a:lnTo>
                    <a:pt x="958" y="2495"/>
                  </a:lnTo>
                  <a:lnTo>
                    <a:pt x="1215" y="2497"/>
                  </a:lnTo>
                  <a:lnTo>
                    <a:pt x="1473" y="2497"/>
                  </a:lnTo>
                  <a:lnTo>
                    <a:pt x="1731" y="2497"/>
                  </a:lnTo>
                  <a:lnTo>
                    <a:pt x="1988" y="2497"/>
                  </a:lnTo>
                  <a:lnTo>
                    <a:pt x="2246" y="2495"/>
                  </a:lnTo>
                  <a:lnTo>
                    <a:pt x="2504" y="2494"/>
                  </a:lnTo>
                  <a:lnTo>
                    <a:pt x="2762" y="2493"/>
                  </a:lnTo>
                  <a:lnTo>
                    <a:pt x="3021" y="2492"/>
                  </a:lnTo>
                  <a:lnTo>
                    <a:pt x="3279" y="2490"/>
                  </a:lnTo>
                  <a:lnTo>
                    <a:pt x="3536" y="2489"/>
                  </a:lnTo>
                  <a:lnTo>
                    <a:pt x="3794" y="2488"/>
                  </a:lnTo>
                  <a:lnTo>
                    <a:pt x="4051" y="2486"/>
                  </a:lnTo>
                  <a:lnTo>
                    <a:pt x="4307" y="2485"/>
                  </a:lnTo>
                  <a:lnTo>
                    <a:pt x="4563" y="2485"/>
                  </a:lnTo>
                  <a:lnTo>
                    <a:pt x="4563" y="2498"/>
                  </a:lnTo>
                  <a:lnTo>
                    <a:pt x="4564" y="2513"/>
                  </a:lnTo>
                  <a:lnTo>
                    <a:pt x="4565" y="2529"/>
                  </a:lnTo>
                  <a:lnTo>
                    <a:pt x="4565" y="2543"/>
                  </a:lnTo>
                  <a:lnTo>
                    <a:pt x="4306" y="2543"/>
                  </a:lnTo>
                  <a:lnTo>
                    <a:pt x="4047" y="2544"/>
                  </a:lnTo>
                  <a:lnTo>
                    <a:pt x="3786" y="2544"/>
                  </a:lnTo>
                  <a:lnTo>
                    <a:pt x="3526" y="2544"/>
                  </a:lnTo>
                  <a:lnTo>
                    <a:pt x="3264" y="2545"/>
                  </a:lnTo>
                  <a:lnTo>
                    <a:pt x="3003" y="2545"/>
                  </a:lnTo>
                  <a:lnTo>
                    <a:pt x="2741" y="2545"/>
                  </a:lnTo>
                  <a:lnTo>
                    <a:pt x="2479" y="2545"/>
                  </a:lnTo>
                  <a:lnTo>
                    <a:pt x="2218" y="2545"/>
                  </a:lnTo>
                  <a:lnTo>
                    <a:pt x="1956" y="2545"/>
                  </a:lnTo>
                  <a:lnTo>
                    <a:pt x="1695" y="2544"/>
                  </a:lnTo>
                  <a:lnTo>
                    <a:pt x="1433" y="2544"/>
                  </a:lnTo>
                  <a:lnTo>
                    <a:pt x="1173" y="2543"/>
                  </a:lnTo>
                  <a:lnTo>
                    <a:pt x="912" y="2541"/>
                  </a:lnTo>
                  <a:lnTo>
                    <a:pt x="653" y="2540"/>
                  </a:lnTo>
                  <a:lnTo>
                    <a:pt x="394" y="2538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63" name="Freeform 109"/>
            <p:cNvSpPr>
              <a:spLocks/>
            </p:cNvSpPr>
            <p:nvPr/>
          </p:nvSpPr>
          <p:spPr bwMode="auto">
            <a:xfrm>
              <a:off x="2864" y="1904"/>
              <a:ext cx="122" cy="1121"/>
            </a:xfrm>
            <a:custGeom>
              <a:avLst/>
              <a:gdLst>
                <a:gd name="T0" fmla="*/ 232 w 488"/>
                <a:gd name="T1" fmla="*/ 4485 h 4486"/>
                <a:gd name="T2" fmla="*/ 218 w 488"/>
                <a:gd name="T3" fmla="*/ 4472 h 4486"/>
                <a:gd name="T4" fmla="*/ 211 w 488"/>
                <a:gd name="T5" fmla="*/ 4422 h 4486"/>
                <a:gd name="T6" fmla="*/ 229 w 488"/>
                <a:gd name="T7" fmla="*/ 4296 h 4486"/>
                <a:gd name="T8" fmla="*/ 226 w 488"/>
                <a:gd name="T9" fmla="*/ 4188 h 4486"/>
                <a:gd name="T10" fmla="*/ 220 w 488"/>
                <a:gd name="T11" fmla="*/ 3802 h 4486"/>
                <a:gd name="T12" fmla="*/ 222 w 488"/>
                <a:gd name="T13" fmla="*/ 3214 h 4486"/>
                <a:gd name="T14" fmla="*/ 214 w 488"/>
                <a:gd name="T15" fmla="*/ 2762 h 4486"/>
                <a:gd name="T16" fmla="*/ 201 w 488"/>
                <a:gd name="T17" fmla="*/ 2598 h 4486"/>
                <a:gd name="T18" fmla="*/ 174 w 488"/>
                <a:gd name="T19" fmla="*/ 2535 h 4486"/>
                <a:gd name="T20" fmla="*/ 135 w 488"/>
                <a:gd name="T21" fmla="*/ 2482 h 4486"/>
                <a:gd name="T22" fmla="*/ 92 w 488"/>
                <a:gd name="T23" fmla="*/ 2394 h 4486"/>
                <a:gd name="T24" fmla="*/ 38 w 488"/>
                <a:gd name="T25" fmla="*/ 2229 h 4486"/>
                <a:gd name="T26" fmla="*/ 6 w 488"/>
                <a:gd name="T27" fmla="*/ 2076 h 4486"/>
                <a:gd name="T28" fmla="*/ 3 w 488"/>
                <a:gd name="T29" fmla="*/ 1950 h 4486"/>
                <a:gd name="T30" fmla="*/ 34 w 488"/>
                <a:gd name="T31" fmla="*/ 1784 h 4486"/>
                <a:gd name="T32" fmla="*/ 91 w 488"/>
                <a:gd name="T33" fmla="*/ 1635 h 4486"/>
                <a:gd name="T34" fmla="*/ 166 w 488"/>
                <a:gd name="T35" fmla="*/ 1487 h 4486"/>
                <a:gd name="T36" fmla="*/ 282 w 488"/>
                <a:gd name="T37" fmla="*/ 1278 h 4486"/>
                <a:gd name="T38" fmla="*/ 318 w 488"/>
                <a:gd name="T39" fmla="*/ 1005 h 4486"/>
                <a:gd name="T40" fmla="*/ 325 w 488"/>
                <a:gd name="T41" fmla="*/ 707 h 4486"/>
                <a:gd name="T42" fmla="*/ 328 w 488"/>
                <a:gd name="T43" fmla="*/ 411 h 4486"/>
                <a:gd name="T44" fmla="*/ 325 w 488"/>
                <a:gd name="T45" fmla="*/ 119 h 4486"/>
                <a:gd name="T46" fmla="*/ 329 w 488"/>
                <a:gd name="T47" fmla="*/ 35 h 4486"/>
                <a:gd name="T48" fmla="*/ 362 w 488"/>
                <a:gd name="T49" fmla="*/ 8 h 4486"/>
                <a:gd name="T50" fmla="*/ 395 w 488"/>
                <a:gd name="T51" fmla="*/ 9 h 4486"/>
                <a:gd name="T52" fmla="*/ 420 w 488"/>
                <a:gd name="T53" fmla="*/ 33 h 4486"/>
                <a:gd name="T54" fmla="*/ 422 w 488"/>
                <a:gd name="T55" fmla="*/ 98 h 4486"/>
                <a:gd name="T56" fmla="*/ 403 w 488"/>
                <a:gd name="T57" fmla="*/ 280 h 4486"/>
                <a:gd name="T58" fmla="*/ 377 w 488"/>
                <a:gd name="T59" fmla="*/ 614 h 4486"/>
                <a:gd name="T60" fmla="*/ 365 w 488"/>
                <a:gd name="T61" fmla="*/ 963 h 4486"/>
                <a:gd name="T62" fmla="*/ 378 w 488"/>
                <a:gd name="T63" fmla="*/ 1265 h 4486"/>
                <a:gd name="T64" fmla="*/ 438 w 488"/>
                <a:gd name="T65" fmla="*/ 1427 h 4486"/>
                <a:gd name="T66" fmla="*/ 474 w 488"/>
                <a:gd name="T67" fmla="*/ 1592 h 4486"/>
                <a:gd name="T68" fmla="*/ 488 w 488"/>
                <a:gd name="T69" fmla="*/ 1759 h 4486"/>
                <a:gd name="T70" fmla="*/ 480 w 488"/>
                <a:gd name="T71" fmla="*/ 1927 h 4486"/>
                <a:gd name="T72" fmla="*/ 455 w 488"/>
                <a:gd name="T73" fmla="*/ 2095 h 4486"/>
                <a:gd name="T74" fmla="*/ 411 w 488"/>
                <a:gd name="T75" fmla="*/ 2261 h 4486"/>
                <a:gd name="T76" fmla="*/ 350 w 488"/>
                <a:gd name="T77" fmla="*/ 2424 h 4486"/>
                <a:gd name="T78" fmla="*/ 291 w 488"/>
                <a:gd name="T79" fmla="*/ 2571 h 4486"/>
                <a:gd name="T80" fmla="*/ 275 w 488"/>
                <a:gd name="T81" fmla="*/ 2749 h 4486"/>
                <a:gd name="T82" fmla="*/ 275 w 488"/>
                <a:gd name="T83" fmla="*/ 3113 h 4486"/>
                <a:gd name="T84" fmla="*/ 275 w 488"/>
                <a:gd name="T85" fmla="*/ 3478 h 4486"/>
                <a:gd name="T86" fmla="*/ 275 w 488"/>
                <a:gd name="T87" fmla="*/ 3842 h 4486"/>
                <a:gd name="T88" fmla="*/ 283 w 488"/>
                <a:gd name="T89" fmla="*/ 4157 h 4486"/>
                <a:gd name="T90" fmla="*/ 311 w 488"/>
                <a:gd name="T91" fmla="*/ 4291 h 4486"/>
                <a:gd name="T92" fmla="*/ 315 w 488"/>
                <a:gd name="T93" fmla="*/ 4388 h 4486"/>
                <a:gd name="T94" fmla="*/ 304 w 488"/>
                <a:gd name="T95" fmla="*/ 4434 h 4486"/>
                <a:gd name="T96" fmla="*/ 279 w 488"/>
                <a:gd name="T97" fmla="*/ 4469 h 44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8"/>
                <a:gd name="T148" fmla="*/ 0 h 4486"/>
                <a:gd name="T149" fmla="*/ 488 w 488"/>
                <a:gd name="T150" fmla="*/ 4486 h 44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8" h="4486">
                  <a:moveTo>
                    <a:pt x="249" y="4483"/>
                  </a:moveTo>
                  <a:lnTo>
                    <a:pt x="243" y="4486"/>
                  </a:lnTo>
                  <a:lnTo>
                    <a:pt x="238" y="4486"/>
                  </a:lnTo>
                  <a:lnTo>
                    <a:pt x="232" y="4485"/>
                  </a:lnTo>
                  <a:lnTo>
                    <a:pt x="228" y="4483"/>
                  </a:lnTo>
                  <a:lnTo>
                    <a:pt x="224" y="4480"/>
                  </a:lnTo>
                  <a:lnTo>
                    <a:pt x="221" y="4477"/>
                  </a:lnTo>
                  <a:lnTo>
                    <a:pt x="218" y="4472"/>
                  </a:lnTo>
                  <a:lnTo>
                    <a:pt x="215" y="4467"/>
                  </a:lnTo>
                  <a:lnTo>
                    <a:pt x="212" y="4454"/>
                  </a:lnTo>
                  <a:lnTo>
                    <a:pt x="211" y="4439"/>
                  </a:lnTo>
                  <a:lnTo>
                    <a:pt x="211" y="4422"/>
                  </a:lnTo>
                  <a:lnTo>
                    <a:pt x="212" y="4404"/>
                  </a:lnTo>
                  <a:lnTo>
                    <a:pt x="217" y="4366"/>
                  </a:lnTo>
                  <a:lnTo>
                    <a:pt x="223" y="4329"/>
                  </a:lnTo>
                  <a:lnTo>
                    <a:pt x="229" y="4296"/>
                  </a:lnTo>
                  <a:lnTo>
                    <a:pt x="232" y="4272"/>
                  </a:lnTo>
                  <a:lnTo>
                    <a:pt x="230" y="4251"/>
                  </a:lnTo>
                  <a:lnTo>
                    <a:pt x="227" y="4223"/>
                  </a:lnTo>
                  <a:lnTo>
                    <a:pt x="226" y="4188"/>
                  </a:lnTo>
                  <a:lnTo>
                    <a:pt x="223" y="4148"/>
                  </a:lnTo>
                  <a:lnTo>
                    <a:pt x="221" y="4049"/>
                  </a:lnTo>
                  <a:lnTo>
                    <a:pt x="220" y="3933"/>
                  </a:lnTo>
                  <a:lnTo>
                    <a:pt x="220" y="3802"/>
                  </a:lnTo>
                  <a:lnTo>
                    <a:pt x="221" y="3661"/>
                  </a:lnTo>
                  <a:lnTo>
                    <a:pt x="221" y="3514"/>
                  </a:lnTo>
                  <a:lnTo>
                    <a:pt x="222" y="3363"/>
                  </a:lnTo>
                  <a:lnTo>
                    <a:pt x="222" y="3214"/>
                  </a:lnTo>
                  <a:lnTo>
                    <a:pt x="221" y="3070"/>
                  </a:lnTo>
                  <a:lnTo>
                    <a:pt x="220" y="2937"/>
                  </a:lnTo>
                  <a:lnTo>
                    <a:pt x="217" y="2815"/>
                  </a:lnTo>
                  <a:lnTo>
                    <a:pt x="214" y="2762"/>
                  </a:lnTo>
                  <a:lnTo>
                    <a:pt x="212" y="2712"/>
                  </a:lnTo>
                  <a:lnTo>
                    <a:pt x="209" y="2667"/>
                  </a:lnTo>
                  <a:lnTo>
                    <a:pt x="205" y="2629"/>
                  </a:lnTo>
                  <a:lnTo>
                    <a:pt x="201" y="2598"/>
                  </a:lnTo>
                  <a:lnTo>
                    <a:pt x="195" y="2572"/>
                  </a:lnTo>
                  <a:lnTo>
                    <a:pt x="190" y="2554"/>
                  </a:lnTo>
                  <a:lnTo>
                    <a:pt x="184" y="2544"/>
                  </a:lnTo>
                  <a:lnTo>
                    <a:pt x="174" y="2535"/>
                  </a:lnTo>
                  <a:lnTo>
                    <a:pt x="164" y="2524"/>
                  </a:lnTo>
                  <a:lnTo>
                    <a:pt x="154" y="2510"/>
                  </a:lnTo>
                  <a:lnTo>
                    <a:pt x="145" y="2497"/>
                  </a:lnTo>
                  <a:lnTo>
                    <a:pt x="135" y="2482"/>
                  </a:lnTo>
                  <a:lnTo>
                    <a:pt x="126" y="2466"/>
                  </a:lnTo>
                  <a:lnTo>
                    <a:pt x="117" y="2449"/>
                  </a:lnTo>
                  <a:lnTo>
                    <a:pt x="109" y="2431"/>
                  </a:lnTo>
                  <a:lnTo>
                    <a:pt x="92" y="2394"/>
                  </a:lnTo>
                  <a:lnTo>
                    <a:pt x="76" y="2355"/>
                  </a:lnTo>
                  <a:lnTo>
                    <a:pt x="63" y="2314"/>
                  </a:lnTo>
                  <a:lnTo>
                    <a:pt x="49" y="2272"/>
                  </a:lnTo>
                  <a:lnTo>
                    <a:pt x="38" y="2229"/>
                  </a:lnTo>
                  <a:lnTo>
                    <a:pt x="27" y="2188"/>
                  </a:lnTo>
                  <a:lnTo>
                    <a:pt x="19" y="2149"/>
                  </a:lnTo>
                  <a:lnTo>
                    <a:pt x="11" y="2110"/>
                  </a:lnTo>
                  <a:lnTo>
                    <a:pt x="6" y="2076"/>
                  </a:lnTo>
                  <a:lnTo>
                    <a:pt x="2" y="2043"/>
                  </a:lnTo>
                  <a:lnTo>
                    <a:pt x="0" y="2016"/>
                  </a:lnTo>
                  <a:lnTo>
                    <a:pt x="0" y="1994"/>
                  </a:lnTo>
                  <a:lnTo>
                    <a:pt x="3" y="1950"/>
                  </a:lnTo>
                  <a:lnTo>
                    <a:pt x="9" y="1907"/>
                  </a:lnTo>
                  <a:lnTo>
                    <a:pt x="16" y="1865"/>
                  </a:lnTo>
                  <a:lnTo>
                    <a:pt x="23" y="1824"/>
                  </a:lnTo>
                  <a:lnTo>
                    <a:pt x="34" y="1784"/>
                  </a:lnTo>
                  <a:lnTo>
                    <a:pt x="46" y="1745"/>
                  </a:lnTo>
                  <a:lnTo>
                    <a:pt x="61" y="1706"/>
                  </a:lnTo>
                  <a:lnTo>
                    <a:pt x="76" y="1667"/>
                  </a:lnTo>
                  <a:lnTo>
                    <a:pt x="91" y="1635"/>
                  </a:lnTo>
                  <a:lnTo>
                    <a:pt x="105" y="1603"/>
                  </a:lnTo>
                  <a:lnTo>
                    <a:pt x="120" y="1573"/>
                  </a:lnTo>
                  <a:lnTo>
                    <a:pt x="135" y="1544"/>
                  </a:lnTo>
                  <a:lnTo>
                    <a:pt x="166" y="1487"/>
                  </a:lnTo>
                  <a:lnTo>
                    <a:pt x="196" y="1432"/>
                  </a:lnTo>
                  <a:lnTo>
                    <a:pt x="226" y="1381"/>
                  </a:lnTo>
                  <a:lnTo>
                    <a:pt x="255" y="1329"/>
                  </a:lnTo>
                  <a:lnTo>
                    <a:pt x="282" y="1278"/>
                  </a:lnTo>
                  <a:lnTo>
                    <a:pt x="307" y="1226"/>
                  </a:lnTo>
                  <a:lnTo>
                    <a:pt x="311" y="1153"/>
                  </a:lnTo>
                  <a:lnTo>
                    <a:pt x="314" y="1079"/>
                  </a:lnTo>
                  <a:lnTo>
                    <a:pt x="318" y="1005"/>
                  </a:lnTo>
                  <a:lnTo>
                    <a:pt x="320" y="931"/>
                  </a:lnTo>
                  <a:lnTo>
                    <a:pt x="322" y="857"/>
                  </a:lnTo>
                  <a:lnTo>
                    <a:pt x="323" y="781"/>
                  </a:lnTo>
                  <a:lnTo>
                    <a:pt x="325" y="707"/>
                  </a:lnTo>
                  <a:lnTo>
                    <a:pt x="327" y="633"/>
                  </a:lnTo>
                  <a:lnTo>
                    <a:pt x="327" y="559"/>
                  </a:lnTo>
                  <a:lnTo>
                    <a:pt x="328" y="485"/>
                  </a:lnTo>
                  <a:lnTo>
                    <a:pt x="328" y="411"/>
                  </a:lnTo>
                  <a:lnTo>
                    <a:pt x="328" y="337"/>
                  </a:lnTo>
                  <a:lnTo>
                    <a:pt x="327" y="264"/>
                  </a:lnTo>
                  <a:lnTo>
                    <a:pt x="327" y="191"/>
                  </a:lnTo>
                  <a:lnTo>
                    <a:pt x="325" y="119"/>
                  </a:lnTo>
                  <a:lnTo>
                    <a:pt x="325" y="47"/>
                  </a:lnTo>
                  <a:lnTo>
                    <a:pt x="325" y="43"/>
                  </a:lnTo>
                  <a:lnTo>
                    <a:pt x="327" y="39"/>
                  </a:lnTo>
                  <a:lnTo>
                    <a:pt x="329" y="35"/>
                  </a:lnTo>
                  <a:lnTo>
                    <a:pt x="331" y="32"/>
                  </a:lnTo>
                  <a:lnTo>
                    <a:pt x="337" y="25"/>
                  </a:lnTo>
                  <a:lnTo>
                    <a:pt x="345" y="18"/>
                  </a:lnTo>
                  <a:lnTo>
                    <a:pt x="362" y="8"/>
                  </a:lnTo>
                  <a:lnTo>
                    <a:pt x="379" y="0"/>
                  </a:lnTo>
                  <a:lnTo>
                    <a:pt x="383" y="1"/>
                  </a:lnTo>
                  <a:lnTo>
                    <a:pt x="387" y="5"/>
                  </a:lnTo>
                  <a:lnTo>
                    <a:pt x="395" y="9"/>
                  </a:lnTo>
                  <a:lnTo>
                    <a:pt x="402" y="15"/>
                  </a:lnTo>
                  <a:lnTo>
                    <a:pt x="410" y="21"/>
                  </a:lnTo>
                  <a:lnTo>
                    <a:pt x="415" y="27"/>
                  </a:lnTo>
                  <a:lnTo>
                    <a:pt x="420" y="33"/>
                  </a:lnTo>
                  <a:lnTo>
                    <a:pt x="422" y="36"/>
                  </a:lnTo>
                  <a:lnTo>
                    <a:pt x="422" y="56"/>
                  </a:lnTo>
                  <a:lnTo>
                    <a:pt x="422" y="76"/>
                  </a:lnTo>
                  <a:lnTo>
                    <a:pt x="422" y="98"/>
                  </a:lnTo>
                  <a:lnTo>
                    <a:pt x="421" y="120"/>
                  </a:lnTo>
                  <a:lnTo>
                    <a:pt x="416" y="166"/>
                  </a:lnTo>
                  <a:lnTo>
                    <a:pt x="410" y="219"/>
                  </a:lnTo>
                  <a:lnTo>
                    <a:pt x="403" y="280"/>
                  </a:lnTo>
                  <a:lnTo>
                    <a:pt x="395" y="350"/>
                  </a:lnTo>
                  <a:lnTo>
                    <a:pt x="387" y="431"/>
                  </a:lnTo>
                  <a:lnTo>
                    <a:pt x="378" y="527"/>
                  </a:lnTo>
                  <a:lnTo>
                    <a:pt x="377" y="614"/>
                  </a:lnTo>
                  <a:lnTo>
                    <a:pt x="374" y="702"/>
                  </a:lnTo>
                  <a:lnTo>
                    <a:pt x="371" y="788"/>
                  </a:lnTo>
                  <a:lnTo>
                    <a:pt x="368" y="876"/>
                  </a:lnTo>
                  <a:lnTo>
                    <a:pt x="365" y="963"/>
                  </a:lnTo>
                  <a:lnTo>
                    <a:pt x="362" y="1051"/>
                  </a:lnTo>
                  <a:lnTo>
                    <a:pt x="360" y="1138"/>
                  </a:lnTo>
                  <a:lnTo>
                    <a:pt x="359" y="1226"/>
                  </a:lnTo>
                  <a:lnTo>
                    <a:pt x="378" y="1265"/>
                  </a:lnTo>
                  <a:lnTo>
                    <a:pt x="395" y="1306"/>
                  </a:lnTo>
                  <a:lnTo>
                    <a:pt x="411" y="1346"/>
                  </a:lnTo>
                  <a:lnTo>
                    <a:pt x="425" y="1386"/>
                  </a:lnTo>
                  <a:lnTo>
                    <a:pt x="438" y="1427"/>
                  </a:lnTo>
                  <a:lnTo>
                    <a:pt x="449" y="1467"/>
                  </a:lnTo>
                  <a:lnTo>
                    <a:pt x="459" y="1509"/>
                  </a:lnTo>
                  <a:lnTo>
                    <a:pt x="467" y="1550"/>
                  </a:lnTo>
                  <a:lnTo>
                    <a:pt x="474" y="1592"/>
                  </a:lnTo>
                  <a:lnTo>
                    <a:pt x="479" y="1633"/>
                  </a:lnTo>
                  <a:lnTo>
                    <a:pt x="484" y="1675"/>
                  </a:lnTo>
                  <a:lnTo>
                    <a:pt x="486" y="1718"/>
                  </a:lnTo>
                  <a:lnTo>
                    <a:pt x="488" y="1759"/>
                  </a:lnTo>
                  <a:lnTo>
                    <a:pt x="488" y="1802"/>
                  </a:lnTo>
                  <a:lnTo>
                    <a:pt x="487" y="1843"/>
                  </a:lnTo>
                  <a:lnTo>
                    <a:pt x="485" y="1885"/>
                  </a:lnTo>
                  <a:lnTo>
                    <a:pt x="480" y="1927"/>
                  </a:lnTo>
                  <a:lnTo>
                    <a:pt x="476" y="1969"/>
                  </a:lnTo>
                  <a:lnTo>
                    <a:pt x="470" y="2012"/>
                  </a:lnTo>
                  <a:lnTo>
                    <a:pt x="462" y="2053"/>
                  </a:lnTo>
                  <a:lnTo>
                    <a:pt x="455" y="2095"/>
                  </a:lnTo>
                  <a:lnTo>
                    <a:pt x="446" y="2137"/>
                  </a:lnTo>
                  <a:lnTo>
                    <a:pt x="434" y="2179"/>
                  </a:lnTo>
                  <a:lnTo>
                    <a:pt x="423" y="2220"/>
                  </a:lnTo>
                  <a:lnTo>
                    <a:pt x="411" y="2261"/>
                  </a:lnTo>
                  <a:lnTo>
                    <a:pt x="397" y="2302"/>
                  </a:lnTo>
                  <a:lnTo>
                    <a:pt x="383" y="2343"/>
                  </a:lnTo>
                  <a:lnTo>
                    <a:pt x="367" y="2383"/>
                  </a:lnTo>
                  <a:lnTo>
                    <a:pt x="350" y="2424"/>
                  </a:lnTo>
                  <a:lnTo>
                    <a:pt x="333" y="2464"/>
                  </a:lnTo>
                  <a:lnTo>
                    <a:pt x="315" y="2503"/>
                  </a:lnTo>
                  <a:lnTo>
                    <a:pt x="296" y="2543"/>
                  </a:lnTo>
                  <a:lnTo>
                    <a:pt x="291" y="2571"/>
                  </a:lnTo>
                  <a:lnTo>
                    <a:pt x="285" y="2600"/>
                  </a:lnTo>
                  <a:lnTo>
                    <a:pt x="281" y="2628"/>
                  </a:lnTo>
                  <a:lnTo>
                    <a:pt x="275" y="2657"/>
                  </a:lnTo>
                  <a:lnTo>
                    <a:pt x="275" y="2749"/>
                  </a:lnTo>
                  <a:lnTo>
                    <a:pt x="275" y="2840"/>
                  </a:lnTo>
                  <a:lnTo>
                    <a:pt x="275" y="2931"/>
                  </a:lnTo>
                  <a:lnTo>
                    <a:pt x="275" y="3022"/>
                  </a:lnTo>
                  <a:lnTo>
                    <a:pt x="275" y="3113"/>
                  </a:lnTo>
                  <a:lnTo>
                    <a:pt x="275" y="3204"/>
                  </a:lnTo>
                  <a:lnTo>
                    <a:pt x="275" y="3296"/>
                  </a:lnTo>
                  <a:lnTo>
                    <a:pt x="275" y="3387"/>
                  </a:lnTo>
                  <a:lnTo>
                    <a:pt x="275" y="3478"/>
                  </a:lnTo>
                  <a:lnTo>
                    <a:pt x="275" y="3569"/>
                  </a:lnTo>
                  <a:lnTo>
                    <a:pt x="275" y="3660"/>
                  </a:lnTo>
                  <a:lnTo>
                    <a:pt x="275" y="3752"/>
                  </a:lnTo>
                  <a:lnTo>
                    <a:pt x="275" y="3842"/>
                  </a:lnTo>
                  <a:lnTo>
                    <a:pt x="275" y="3933"/>
                  </a:lnTo>
                  <a:lnTo>
                    <a:pt x="275" y="4024"/>
                  </a:lnTo>
                  <a:lnTo>
                    <a:pt x="275" y="4115"/>
                  </a:lnTo>
                  <a:lnTo>
                    <a:pt x="283" y="4157"/>
                  </a:lnTo>
                  <a:lnTo>
                    <a:pt x="294" y="4207"/>
                  </a:lnTo>
                  <a:lnTo>
                    <a:pt x="301" y="4234"/>
                  </a:lnTo>
                  <a:lnTo>
                    <a:pt x="305" y="4263"/>
                  </a:lnTo>
                  <a:lnTo>
                    <a:pt x="311" y="4291"/>
                  </a:lnTo>
                  <a:lnTo>
                    <a:pt x="314" y="4321"/>
                  </a:lnTo>
                  <a:lnTo>
                    <a:pt x="316" y="4349"/>
                  </a:lnTo>
                  <a:lnTo>
                    <a:pt x="315" y="4376"/>
                  </a:lnTo>
                  <a:lnTo>
                    <a:pt x="315" y="4388"/>
                  </a:lnTo>
                  <a:lnTo>
                    <a:pt x="313" y="4400"/>
                  </a:lnTo>
                  <a:lnTo>
                    <a:pt x="311" y="4413"/>
                  </a:lnTo>
                  <a:lnTo>
                    <a:pt x="307" y="4424"/>
                  </a:lnTo>
                  <a:lnTo>
                    <a:pt x="304" y="4434"/>
                  </a:lnTo>
                  <a:lnTo>
                    <a:pt x="300" y="4444"/>
                  </a:lnTo>
                  <a:lnTo>
                    <a:pt x="294" y="4453"/>
                  </a:lnTo>
                  <a:lnTo>
                    <a:pt x="287" y="4461"/>
                  </a:lnTo>
                  <a:lnTo>
                    <a:pt x="279" y="4469"/>
                  </a:lnTo>
                  <a:lnTo>
                    <a:pt x="270" y="4474"/>
                  </a:lnTo>
                  <a:lnTo>
                    <a:pt x="260" y="4480"/>
                  </a:lnTo>
                  <a:lnTo>
                    <a:pt x="249" y="4483"/>
                  </a:lnTo>
                  <a:close/>
                </a:path>
              </a:pathLst>
            </a:custGeom>
            <a:solidFill>
              <a:srgbClr val="B7DD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64" name="Freeform 110"/>
            <p:cNvSpPr>
              <a:spLocks/>
            </p:cNvSpPr>
            <p:nvPr/>
          </p:nvSpPr>
          <p:spPr bwMode="auto">
            <a:xfrm>
              <a:off x="2864" y="1904"/>
              <a:ext cx="122" cy="1121"/>
            </a:xfrm>
            <a:custGeom>
              <a:avLst/>
              <a:gdLst>
                <a:gd name="T0" fmla="*/ 232 w 488"/>
                <a:gd name="T1" fmla="*/ 4485 h 4486"/>
                <a:gd name="T2" fmla="*/ 218 w 488"/>
                <a:gd name="T3" fmla="*/ 4472 h 4486"/>
                <a:gd name="T4" fmla="*/ 211 w 488"/>
                <a:gd name="T5" fmla="*/ 4422 h 4486"/>
                <a:gd name="T6" fmla="*/ 229 w 488"/>
                <a:gd name="T7" fmla="*/ 4296 h 4486"/>
                <a:gd name="T8" fmla="*/ 226 w 488"/>
                <a:gd name="T9" fmla="*/ 4188 h 4486"/>
                <a:gd name="T10" fmla="*/ 220 w 488"/>
                <a:gd name="T11" fmla="*/ 3802 h 4486"/>
                <a:gd name="T12" fmla="*/ 222 w 488"/>
                <a:gd name="T13" fmla="*/ 3214 h 4486"/>
                <a:gd name="T14" fmla="*/ 214 w 488"/>
                <a:gd name="T15" fmla="*/ 2762 h 4486"/>
                <a:gd name="T16" fmla="*/ 201 w 488"/>
                <a:gd name="T17" fmla="*/ 2598 h 4486"/>
                <a:gd name="T18" fmla="*/ 174 w 488"/>
                <a:gd name="T19" fmla="*/ 2535 h 4486"/>
                <a:gd name="T20" fmla="*/ 135 w 488"/>
                <a:gd name="T21" fmla="*/ 2482 h 4486"/>
                <a:gd name="T22" fmla="*/ 92 w 488"/>
                <a:gd name="T23" fmla="*/ 2394 h 4486"/>
                <a:gd name="T24" fmla="*/ 38 w 488"/>
                <a:gd name="T25" fmla="*/ 2229 h 4486"/>
                <a:gd name="T26" fmla="*/ 6 w 488"/>
                <a:gd name="T27" fmla="*/ 2076 h 4486"/>
                <a:gd name="T28" fmla="*/ 3 w 488"/>
                <a:gd name="T29" fmla="*/ 1950 h 4486"/>
                <a:gd name="T30" fmla="*/ 34 w 488"/>
                <a:gd name="T31" fmla="*/ 1784 h 4486"/>
                <a:gd name="T32" fmla="*/ 91 w 488"/>
                <a:gd name="T33" fmla="*/ 1635 h 4486"/>
                <a:gd name="T34" fmla="*/ 166 w 488"/>
                <a:gd name="T35" fmla="*/ 1487 h 4486"/>
                <a:gd name="T36" fmla="*/ 282 w 488"/>
                <a:gd name="T37" fmla="*/ 1278 h 4486"/>
                <a:gd name="T38" fmla="*/ 318 w 488"/>
                <a:gd name="T39" fmla="*/ 1005 h 4486"/>
                <a:gd name="T40" fmla="*/ 325 w 488"/>
                <a:gd name="T41" fmla="*/ 707 h 4486"/>
                <a:gd name="T42" fmla="*/ 328 w 488"/>
                <a:gd name="T43" fmla="*/ 411 h 4486"/>
                <a:gd name="T44" fmla="*/ 325 w 488"/>
                <a:gd name="T45" fmla="*/ 119 h 4486"/>
                <a:gd name="T46" fmla="*/ 329 w 488"/>
                <a:gd name="T47" fmla="*/ 35 h 4486"/>
                <a:gd name="T48" fmla="*/ 362 w 488"/>
                <a:gd name="T49" fmla="*/ 8 h 4486"/>
                <a:gd name="T50" fmla="*/ 395 w 488"/>
                <a:gd name="T51" fmla="*/ 9 h 4486"/>
                <a:gd name="T52" fmla="*/ 420 w 488"/>
                <a:gd name="T53" fmla="*/ 33 h 4486"/>
                <a:gd name="T54" fmla="*/ 422 w 488"/>
                <a:gd name="T55" fmla="*/ 98 h 4486"/>
                <a:gd name="T56" fmla="*/ 403 w 488"/>
                <a:gd name="T57" fmla="*/ 280 h 4486"/>
                <a:gd name="T58" fmla="*/ 377 w 488"/>
                <a:gd name="T59" fmla="*/ 614 h 4486"/>
                <a:gd name="T60" fmla="*/ 365 w 488"/>
                <a:gd name="T61" fmla="*/ 963 h 4486"/>
                <a:gd name="T62" fmla="*/ 378 w 488"/>
                <a:gd name="T63" fmla="*/ 1265 h 4486"/>
                <a:gd name="T64" fmla="*/ 438 w 488"/>
                <a:gd name="T65" fmla="*/ 1427 h 4486"/>
                <a:gd name="T66" fmla="*/ 474 w 488"/>
                <a:gd name="T67" fmla="*/ 1592 h 4486"/>
                <a:gd name="T68" fmla="*/ 488 w 488"/>
                <a:gd name="T69" fmla="*/ 1759 h 4486"/>
                <a:gd name="T70" fmla="*/ 480 w 488"/>
                <a:gd name="T71" fmla="*/ 1927 h 4486"/>
                <a:gd name="T72" fmla="*/ 455 w 488"/>
                <a:gd name="T73" fmla="*/ 2095 h 4486"/>
                <a:gd name="T74" fmla="*/ 411 w 488"/>
                <a:gd name="T75" fmla="*/ 2261 h 4486"/>
                <a:gd name="T76" fmla="*/ 350 w 488"/>
                <a:gd name="T77" fmla="*/ 2424 h 4486"/>
                <a:gd name="T78" fmla="*/ 291 w 488"/>
                <a:gd name="T79" fmla="*/ 2571 h 4486"/>
                <a:gd name="T80" fmla="*/ 275 w 488"/>
                <a:gd name="T81" fmla="*/ 2749 h 4486"/>
                <a:gd name="T82" fmla="*/ 275 w 488"/>
                <a:gd name="T83" fmla="*/ 3113 h 4486"/>
                <a:gd name="T84" fmla="*/ 275 w 488"/>
                <a:gd name="T85" fmla="*/ 3478 h 4486"/>
                <a:gd name="T86" fmla="*/ 275 w 488"/>
                <a:gd name="T87" fmla="*/ 3842 h 4486"/>
                <a:gd name="T88" fmla="*/ 283 w 488"/>
                <a:gd name="T89" fmla="*/ 4157 h 4486"/>
                <a:gd name="T90" fmla="*/ 311 w 488"/>
                <a:gd name="T91" fmla="*/ 4291 h 4486"/>
                <a:gd name="T92" fmla="*/ 315 w 488"/>
                <a:gd name="T93" fmla="*/ 4388 h 4486"/>
                <a:gd name="T94" fmla="*/ 304 w 488"/>
                <a:gd name="T95" fmla="*/ 4434 h 4486"/>
                <a:gd name="T96" fmla="*/ 279 w 488"/>
                <a:gd name="T97" fmla="*/ 4469 h 44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8"/>
                <a:gd name="T148" fmla="*/ 0 h 4486"/>
                <a:gd name="T149" fmla="*/ 488 w 488"/>
                <a:gd name="T150" fmla="*/ 4486 h 44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8" h="4486">
                  <a:moveTo>
                    <a:pt x="249" y="4483"/>
                  </a:moveTo>
                  <a:lnTo>
                    <a:pt x="243" y="4486"/>
                  </a:lnTo>
                  <a:lnTo>
                    <a:pt x="238" y="4486"/>
                  </a:lnTo>
                  <a:lnTo>
                    <a:pt x="232" y="4485"/>
                  </a:lnTo>
                  <a:lnTo>
                    <a:pt x="228" y="4483"/>
                  </a:lnTo>
                  <a:lnTo>
                    <a:pt x="224" y="4480"/>
                  </a:lnTo>
                  <a:lnTo>
                    <a:pt x="221" y="4477"/>
                  </a:lnTo>
                  <a:lnTo>
                    <a:pt x="218" y="4472"/>
                  </a:lnTo>
                  <a:lnTo>
                    <a:pt x="215" y="4467"/>
                  </a:lnTo>
                  <a:lnTo>
                    <a:pt x="212" y="4454"/>
                  </a:lnTo>
                  <a:lnTo>
                    <a:pt x="211" y="4439"/>
                  </a:lnTo>
                  <a:lnTo>
                    <a:pt x="211" y="4422"/>
                  </a:lnTo>
                  <a:lnTo>
                    <a:pt x="212" y="4404"/>
                  </a:lnTo>
                  <a:lnTo>
                    <a:pt x="217" y="4366"/>
                  </a:lnTo>
                  <a:lnTo>
                    <a:pt x="223" y="4329"/>
                  </a:lnTo>
                  <a:lnTo>
                    <a:pt x="229" y="4296"/>
                  </a:lnTo>
                  <a:lnTo>
                    <a:pt x="232" y="4272"/>
                  </a:lnTo>
                  <a:lnTo>
                    <a:pt x="230" y="4251"/>
                  </a:lnTo>
                  <a:lnTo>
                    <a:pt x="227" y="4223"/>
                  </a:lnTo>
                  <a:lnTo>
                    <a:pt x="226" y="4188"/>
                  </a:lnTo>
                  <a:lnTo>
                    <a:pt x="223" y="4148"/>
                  </a:lnTo>
                  <a:lnTo>
                    <a:pt x="221" y="4049"/>
                  </a:lnTo>
                  <a:lnTo>
                    <a:pt x="220" y="3933"/>
                  </a:lnTo>
                  <a:lnTo>
                    <a:pt x="220" y="3802"/>
                  </a:lnTo>
                  <a:lnTo>
                    <a:pt x="221" y="3661"/>
                  </a:lnTo>
                  <a:lnTo>
                    <a:pt x="221" y="3514"/>
                  </a:lnTo>
                  <a:lnTo>
                    <a:pt x="222" y="3363"/>
                  </a:lnTo>
                  <a:lnTo>
                    <a:pt x="222" y="3214"/>
                  </a:lnTo>
                  <a:lnTo>
                    <a:pt x="221" y="3070"/>
                  </a:lnTo>
                  <a:lnTo>
                    <a:pt x="220" y="2937"/>
                  </a:lnTo>
                  <a:lnTo>
                    <a:pt x="217" y="2815"/>
                  </a:lnTo>
                  <a:lnTo>
                    <a:pt x="214" y="2762"/>
                  </a:lnTo>
                  <a:lnTo>
                    <a:pt x="212" y="2712"/>
                  </a:lnTo>
                  <a:lnTo>
                    <a:pt x="209" y="2667"/>
                  </a:lnTo>
                  <a:lnTo>
                    <a:pt x="205" y="2629"/>
                  </a:lnTo>
                  <a:lnTo>
                    <a:pt x="201" y="2598"/>
                  </a:lnTo>
                  <a:lnTo>
                    <a:pt x="195" y="2572"/>
                  </a:lnTo>
                  <a:lnTo>
                    <a:pt x="190" y="2554"/>
                  </a:lnTo>
                  <a:lnTo>
                    <a:pt x="184" y="2544"/>
                  </a:lnTo>
                  <a:lnTo>
                    <a:pt x="174" y="2535"/>
                  </a:lnTo>
                  <a:lnTo>
                    <a:pt x="164" y="2524"/>
                  </a:lnTo>
                  <a:lnTo>
                    <a:pt x="154" y="2510"/>
                  </a:lnTo>
                  <a:lnTo>
                    <a:pt x="145" y="2497"/>
                  </a:lnTo>
                  <a:lnTo>
                    <a:pt x="135" y="2482"/>
                  </a:lnTo>
                  <a:lnTo>
                    <a:pt x="126" y="2466"/>
                  </a:lnTo>
                  <a:lnTo>
                    <a:pt x="117" y="2449"/>
                  </a:lnTo>
                  <a:lnTo>
                    <a:pt x="109" y="2431"/>
                  </a:lnTo>
                  <a:lnTo>
                    <a:pt x="92" y="2394"/>
                  </a:lnTo>
                  <a:lnTo>
                    <a:pt x="76" y="2355"/>
                  </a:lnTo>
                  <a:lnTo>
                    <a:pt x="63" y="2314"/>
                  </a:lnTo>
                  <a:lnTo>
                    <a:pt x="49" y="2272"/>
                  </a:lnTo>
                  <a:lnTo>
                    <a:pt x="38" y="2229"/>
                  </a:lnTo>
                  <a:lnTo>
                    <a:pt x="27" y="2188"/>
                  </a:lnTo>
                  <a:lnTo>
                    <a:pt x="19" y="2149"/>
                  </a:lnTo>
                  <a:lnTo>
                    <a:pt x="11" y="2110"/>
                  </a:lnTo>
                  <a:lnTo>
                    <a:pt x="6" y="2076"/>
                  </a:lnTo>
                  <a:lnTo>
                    <a:pt x="2" y="2043"/>
                  </a:lnTo>
                  <a:lnTo>
                    <a:pt x="0" y="2016"/>
                  </a:lnTo>
                  <a:lnTo>
                    <a:pt x="0" y="1994"/>
                  </a:lnTo>
                  <a:lnTo>
                    <a:pt x="3" y="1950"/>
                  </a:lnTo>
                  <a:lnTo>
                    <a:pt x="9" y="1907"/>
                  </a:lnTo>
                  <a:lnTo>
                    <a:pt x="16" y="1865"/>
                  </a:lnTo>
                  <a:lnTo>
                    <a:pt x="23" y="1824"/>
                  </a:lnTo>
                  <a:lnTo>
                    <a:pt x="34" y="1784"/>
                  </a:lnTo>
                  <a:lnTo>
                    <a:pt x="46" y="1745"/>
                  </a:lnTo>
                  <a:lnTo>
                    <a:pt x="61" y="1706"/>
                  </a:lnTo>
                  <a:lnTo>
                    <a:pt x="76" y="1667"/>
                  </a:lnTo>
                  <a:lnTo>
                    <a:pt x="91" y="1635"/>
                  </a:lnTo>
                  <a:lnTo>
                    <a:pt x="105" y="1603"/>
                  </a:lnTo>
                  <a:lnTo>
                    <a:pt x="120" y="1573"/>
                  </a:lnTo>
                  <a:lnTo>
                    <a:pt x="135" y="1544"/>
                  </a:lnTo>
                  <a:lnTo>
                    <a:pt x="166" y="1487"/>
                  </a:lnTo>
                  <a:lnTo>
                    <a:pt x="196" y="1432"/>
                  </a:lnTo>
                  <a:lnTo>
                    <a:pt x="226" y="1381"/>
                  </a:lnTo>
                  <a:lnTo>
                    <a:pt x="255" y="1329"/>
                  </a:lnTo>
                  <a:lnTo>
                    <a:pt x="282" y="1278"/>
                  </a:lnTo>
                  <a:lnTo>
                    <a:pt x="307" y="1226"/>
                  </a:lnTo>
                  <a:lnTo>
                    <a:pt x="311" y="1153"/>
                  </a:lnTo>
                  <a:lnTo>
                    <a:pt x="314" y="1079"/>
                  </a:lnTo>
                  <a:lnTo>
                    <a:pt x="318" y="1005"/>
                  </a:lnTo>
                  <a:lnTo>
                    <a:pt x="320" y="931"/>
                  </a:lnTo>
                  <a:lnTo>
                    <a:pt x="322" y="857"/>
                  </a:lnTo>
                  <a:lnTo>
                    <a:pt x="323" y="781"/>
                  </a:lnTo>
                  <a:lnTo>
                    <a:pt x="325" y="707"/>
                  </a:lnTo>
                  <a:lnTo>
                    <a:pt x="327" y="633"/>
                  </a:lnTo>
                  <a:lnTo>
                    <a:pt x="327" y="559"/>
                  </a:lnTo>
                  <a:lnTo>
                    <a:pt x="328" y="485"/>
                  </a:lnTo>
                  <a:lnTo>
                    <a:pt x="328" y="411"/>
                  </a:lnTo>
                  <a:lnTo>
                    <a:pt x="328" y="337"/>
                  </a:lnTo>
                  <a:lnTo>
                    <a:pt x="327" y="264"/>
                  </a:lnTo>
                  <a:lnTo>
                    <a:pt x="327" y="191"/>
                  </a:lnTo>
                  <a:lnTo>
                    <a:pt x="325" y="119"/>
                  </a:lnTo>
                  <a:lnTo>
                    <a:pt x="325" y="47"/>
                  </a:lnTo>
                  <a:lnTo>
                    <a:pt x="325" y="43"/>
                  </a:lnTo>
                  <a:lnTo>
                    <a:pt x="327" y="39"/>
                  </a:lnTo>
                  <a:lnTo>
                    <a:pt x="329" y="35"/>
                  </a:lnTo>
                  <a:lnTo>
                    <a:pt x="331" y="32"/>
                  </a:lnTo>
                  <a:lnTo>
                    <a:pt x="337" y="25"/>
                  </a:lnTo>
                  <a:lnTo>
                    <a:pt x="345" y="18"/>
                  </a:lnTo>
                  <a:lnTo>
                    <a:pt x="362" y="8"/>
                  </a:lnTo>
                  <a:lnTo>
                    <a:pt x="379" y="0"/>
                  </a:lnTo>
                  <a:lnTo>
                    <a:pt x="383" y="1"/>
                  </a:lnTo>
                  <a:lnTo>
                    <a:pt x="387" y="5"/>
                  </a:lnTo>
                  <a:lnTo>
                    <a:pt x="395" y="9"/>
                  </a:lnTo>
                  <a:lnTo>
                    <a:pt x="402" y="15"/>
                  </a:lnTo>
                  <a:lnTo>
                    <a:pt x="410" y="21"/>
                  </a:lnTo>
                  <a:lnTo>
                    <a:pt x="415" y="27"/>
                  </a:lnTo>
                  <a:lnTo>
                    <a:pt x="420" y="33"/>
                  </a:lnTo>
                  <a:lnTo>
                    <a:pt x="422" y="36"/>
                  </a:lnTo>
                  <a:lnTo>
                    <a:pt x="422" y="56"/>
                  </a:lnTo>
                  <a:lnTo>
                    <a:pt x="422" y="76"/>
                  </a:lnTo>
                  <a:lnTo>
                    <a:pt x="422" y="98"/>
                  </a:lnTo>
                  <a:lnTo>
                    <a:pt x="421" y="120"/>
                  </a:lnTo>
                  <a:lnTo>
                    <a:pt x="416" y="166"/>
                  </a:lnTo>
                  <a:lnTo>
                    <a:pt x="410" y="219"/>
                  </a:lnTo>
                  <a:lnTo>
                    <a:pt x="403" y="280"/>
                  </a:lnTo>
                  <a:lnTo>
                    <a:pt x="395" y="350"/>
                  </a:lnTo>
                  <a:lnTo>
                    <a:pt x="387" y="431"/>
                  </a:lnTo>
                  <a:lnTo>
                    <a:pt x="378" y="527"/>
                  </a:lnTo>
                  <a:lnTo>
                    <a:pt x="377" y="614"/>
                  </a:lnTo>
                  <a:lnTo>
                    <a:pt x="374" y="702"/>
                  </a:lnTo>
                  <a:lnTo>
                    <a:pt x="371" y="788"/>
                  </a:lnTo>
                  <a:lnTo>
                    <a:pt x="368" y="876"/>
                  </a:lnTo>
                  <a:lnTo>
                    <a:pt x="365" y="963"/>
                  </a:lnTo>
                  <a:lnTo>
                    <a:pt x="362" y="1051"/>
                  </a:lnTo>
                  <a:lnTo>
                    <a:pt x="360" y="1138"/>
                  </a:lnTo>
                  <a:lnTo>
                    <a:pt x="359" y="1226"/>
                  </a:lnTo>
                  <a:lnTo>
                    <a:pt x="378" y="1265"/>
                  </a:lnTo>
                  <a:lnTo>
                    <a:pt x="395" y="1306"/>
                  </a:lnTo>
                  <a:lnTo>
                    <a:pt x="411" y="1346"/>
                  </a:lnTo>
                  <a:lnTo>
                    <a:pt x="425" y="1386"/>
                  </a:lnTo>
                  <a:lnTo>
                    <a:pt x="438" y="1427"/>
                  </a:lnTo>
                  <a:lnTo>
                    <a:pt x="449" y="1467"/>
                  </a:lnTo>
                  <a:lnTo>
                    <a:pt x="459" y="1509"/>
                  </a:lnTo>
                  <a:lnTo>
                    <a:pt x="467" y="1550"/>
                  </a:lnTo>
                  <a:lnTo>
                    <a:pt x="474" y="1592"/>
                  </a:lnTo>
                  <a:lnTo>
                    <a:pt x="479" y="1633"/>
                  </a:lnTo>
                  <a:lnTo>
                    <a:pt x="484" y="1675"/>
                  </a:lnTo>
                  <a:lnTo>
                    <a:pt x="486" y="1718"/>
                  </a:lnTo>
                  <a:lnTo>
                    <a:pt x="488" y="1759"/>
                  </a:lnTo>
                  <a:lnTo>
                    <a:pt x="488" y="1802"/>
                  </a:lnTo>
                  <a:lnTo>
                    <a:pt x="487" y="1843"/>
                  </a:lnTo>
                  <a:lnTo>
                    <a:pt x="485" y="1885"/>
                  </a:lnTo>
                  <a:lnTo>
                    <a:pt x="480" y="1927"/>
                  </a:lnTo>
                  <a:lnTo>
                    <a:pt x="476" y="1969"/>
                  </a:lnTo>
                  <a:lnTo>
                    <a:pt x="470" y="2012"/>
                  </a:lnTo>
                  <a:lnTo>
                    <a:pt x="462" y="2053"/>
                  </a:lnTo>
                  <a:lnTo>
                    <a:pt x="455" y="2095"/>
                  </a:lnTo>
                  <a:lnTo>
                    <a:pt x="446" y="2137"/>
                  </a:lnTo>
                  <a:lnTo>
                    <a:pt x="434" y="2179"/>
                  </a:lnTo>
                  <a:lnTo>
                    <a:pt x="423" y="2220"/>
                  </a:lnTo>
                  <a:lnTo>
                    <a:pt x="411" y="2261"/>
                  </a:lnTo>
                  <a:lnTo>
                    <a:pt x="397" y="2302"/>
                  </a:lnTo>
                  <a:lnTo>
                    <a:pt x="383" y="2343"/>
                  </a:lnTo>
                  <a:lnTo>
                    <a:pt x="367" y="2383"/>
                  </a:lnTo>
                  <a:lnTo>
                    <a:pt x="350" y="2424"/>
                  </a:lnTo>
                  <a:lnTo>
                    <a:pt x="333" y="2464"/>
                  </a:lnTo>
                  <a:lnTo>
                    <a:pt x="315" y="2503"/>
                  </a:lnTo>
                  <a:lnTo>
                    <a:pt x="296" y="2543"/>
                  </a:lnTo>
                  <a:lnTo>
                    <a:pt x="291" y="2571"/>
                  </a:lnTo>
                  <a:lnTo>
                    <a:pt x="285" y="2600"/>
                  </a:lnTo>
                  <a:lnTo>
                    <a:pt x="281" y="2628"/>
                  </a:lnTo>
                  <a:lnTo>
                    <a:pt x="275" y="2657"/>
                  </a:lnTo>
                  <a:lnTo>
                    <a:pt x="275" y="2749"/>
                  </a:lnTo>
                  <a:lnTo>
                    <a:pt x="275" y="2840"/>
                  </a:lnTo>
                  <a:lnTo>
                    <a:pt x="275" y="2931"/>
                  </a:lnTo>
                  <a:lnTo>
                    <a:pt x="275" y="3022"/>
                  </a:lnTo>
                  <a:lnTo>
                    <a:pt x="275" y="3113"/>
                  </a:lnTo>
                  <a:lnTo>
                    <a:pt x="275" y="3204"/>
                  </a:lnTo>
                  <a:lnTo>
                    <a:pt x="275" y="3296"/>
                  </a:lnTo>
                  <a:lnTo>
                    <a:pt x="275" y="3387"/>
                  </a:lnTo>
                  <a:lnTo>
                    <a:pt x="275" y="3478"/>
                  </a:lnTo>
                  <a:lnTo>
                    <a:pt x="275" y="3569"/>
                  </a:lnTo>
                  <a:lnTo>
                    <a:pt x="275" y="3660"/>
                  </a:lnTo>
                  <a:lnTo>
                    <a:pt x="275" y="3752"/>
                  </a:lnTo>
                  <a:lnTo>
                    <a:pt x="275" y="3842"/>
                  </a:lnTo>
                  <a:lnTo>
                    <a:pt x="275" y="3933"/>
                  </a:lnTo>
                  <a:lnTo>
                    <a:pt x="275" y="4024"/>
                  </a:lnTo>
                  <a:lnTo>
                    <a:pt x="275" y="4115"/>
                  </a:lnTo>
                  <a:lnTo>
                    <a:pt x="283" y="4157"/>
                  </a:lnTo>
                  <a:lnTo>
                    <a:pt x="294" y="4207"/>
                  </a:lnTo>
                  <a:lnTo>
                    <a:pt x="301" y="4234"/>
                  </a:lnTo>
                  <a:lnTo>
                    <a:pt x="305" y="4263"/>
                  </a:lnTo>
                  <a:lnTo>
                    <a:pt x="311" y="4291"/>
                  </a:lnTo>
                  <a:lnTo>
                    <a:pt x="314" y="4321"/>
                  </a:lnTo>
                  <a:lnTo>
                    <a:pt x="316" y="4349"/>
                  </a:lnTo>
                  <a:lnTo>
                    <a:pt x="315" y="4376"/>
                  </a:lnTo>
                  <a:lnTo>
                    <a:pt x="315" y="4388"/>
                  </a:lnTo>
                  <a:lnTo>
                    <a:pt x="313" y="4400"/>
                  </a:lnTo>
                  <a:lnTo>
                    <a:pt x="311" y="4413"/>
                  </a:lnTo>
                  <a:lnTo>
                    <a:pt x="307" y="4424"/>
                  </a:lnTo>
                  <a:lnTo>
                    <a:pt x="304" y="4434"/>
                  </a:lnTo>
                  <a:lnTo>
                    <a:pt x="300" y="4444"/>
                  </a:lnTo>
                  <a:lnTo>
                    <a:pt x="294" y="4453"/>
                  </a:lnTo>
                  <a:lnTo>
                    <a:pt x="287" y="4461"/>
                  </a:lnTo>
                  <a:lnTo>
                    <a:pt x="279" y="4469"/>
                  </a:lnTo>
                  <a:lnTo>
                    <a:pt x="270" y="4474"/>
                  </a:lnTo>
                  <a:lnTo>
                    <a:pt x="260" y="4480"/>
                  </a:lnTo>
                  <a:lnTo>
                    <a:pt x="249" y="448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65" name="Freeform 111"/>
            <p:cNvSpPr>
              <a:spLocks/>
            </p:cNvSpPr>
            <p:nvPr/>
          </p:nvSpPr>
          <p:spPr bwMode="auto">
            <a:xfrm>
              <a:off x="3958" y="2573"/>
              <a:ext cx="289" cy="433"/>
            </a:xfrm>
            <a:custGeom>
              <a:avLst/>
              <a:gdLst>
                <a:gd name="T0" fmla="*/ 67 w 1156"/>
                <a:gd name="T1" fmla="*/ 1641 h 1732"/>
                <a:gd name="T2" fmla="*/ 124 w 1156"/>
                <a:gd name="T3" fmla="*/ 1522 h 1732"/>
                <a:gd name="T4" fmla="*/ 207 w 1156"/>
                <a:gd name="T5" fmla="*/ 1391 h 1732"/>
                <a:gd name="T6" fmla="*/ 377 w 1156"/>
                <a:gd name="T7" fmla="*/ 1153 h 1732"/>
                <a:gd name="T8" fmla="*/ 519 w 1156"/>
                <a:gd name="T9" fmla="*/ 944 h 1732"/>
                <a:gd name="T10" fmla="*/ 562 w 1156"/>
                <a:gd name="T11" fmla="*/ 852 h 1732"/>
                <a:gd name="T12" fmla="*/ 565 w 1156"/>
                <a:gd name="T13" fmla="*/ 802 h 1732"/>
                <a:gd name="T14" fmla="*/ 555 w 1156"/>
                <a:gd name="T15" fmla="*/ 798 h 1732"/>
                <a:gd name="T16" fmla="*/ 497 w 1156"/>
                <a:gd name="T17" fmla="*/ 842 h 1732"/>
                <a:gd name="T18" fmla="*/ 383 w 1156"/>
                <a:gd name="T19" fmla="*/ 953 h 1732"/>
                <a:gd name="T20" fmla="*/ 282 w 1156"/>
                <a:gd name="T21" fmla="*/ 1022 h 1732"/>
                <a:gd name="T22" fmla="*/ 218 w 1156"/>
                <a:gd name="T23" fmla="*/ 1048 h 1732"/>
                <a:gd name="T24" fmla="*/ 129 w 1156"/>
                <a:gd name="T25" fmla="*/ 1073 h 1732"/>
                <a:gd name="T26" fmla="*/ 0 w 1156"/>
                <a:gd name="T27" fmla="*/ 1079 h 1732"/>
                <a:gd name="T28" fmla="*/ 41 w 1156"/>
                <a:gd name="T29" fmla="*/ 1035 h 1732"/>
                <a:gd name="T30" fmla="*/ 214 w 1156"/>
                <a:gd name="T31" fmla="*/ 988 h 1732"/>
                <a:gd name="T32" fmla="*/ 317 w 1156"/>
                <a:gd name="T33" fmla="*/ 944 h 1732"/>
                <a:gd name="T34" fmla="*/ 390 w 1156"/>
                <a:gd name="T35" fmla="*/ 897 h 1732"/>
                <a:gd name="T36" fmla="*/ 450 w 1156"/>
                <a:gd name="T37" fmla="*/ 839 h 1732"/>
                <a:gd name="T38" fmla="*/ 491 w 1156"/>
                <a:gd name="T39" fmla="*/ 767 h 1732"/>
                <a:gd name="T40" fmla="*/ 510 w 1156"/>
                <a:gd name="T41" fmla="*/ 679 h 1732"/>
                <a:gd name="T42" fmla="*/ 487 w 1156"/>
                <a:gd name="T43" fmla="*/ 614 h 1732"/>
                <a:gd name="T44" fmla="*/ 456 w 1156"/>
                <a:gd name="T45" fmla="*/ 562 h 1732"/>
                <a:gd name="T46" fmla="*/ 426 w 1156"/>
                <a:gd name="T47" fmla="*/ 423 h 1732"/>
                <a:gd name="T48" fmla="*/ 438 w 1156"/>
                <a:gd name="T49" fmla="*/ 283 h 1732"/>
                <a:gd name="T50" fmla="*/ 490 w 1156"/>
                <a:gd name="T51" fmla="*/ 165 h 1732"/>
                <a:gd name="T52" fmla="*/ 573 w 1156"/>
                <a:gd name="T53" fmla="*/ 75 h 1732"/>
                <a:gd name="T54" fmla="*/ 679 w 1156"/>
                <a:gd name="T55" fmla="*/ 19 h 1732"/>
                <a:gd name="T56" fmla="*/ 799 w 1156"/>
                <a:gd name="T57" fmla="*/ 0 h 1732"/>
                <a:gd name="T58" fmla="*/ 924 w 1156"/>
                <a:gd name="T59" fmla="*/ 25 h 1732"/>
                <a:gd name="T60" fmla="*/ 1048 w 1156"/>
                <a:gd name="T61" fmla="*/ 98 h 1732"/>
                <a:gd name="T62" fmla="*/ 1110 w 1156"/>
                <a:gd name="T63" fmla="*/ 163 h 1732"/>
                <a:gd name="T64" fmla="*/ 1139 w 1156"/>
                <a:gd name="T65" fmla="*/ 219 h 1732"/>
                <a:gd name="T66" fmla="*/ 1153 w 1156"/>
                <a:gd name="T67" fmla="*/ 282 h 1732"/>
                <a:gd name="T68" fmla="*/ 1156 w 1156"/>
                <a:gd name="T69" fmla="*/ 347 h 1732"/>
                <a:gd name="T70" fmla="*/ 1147 w 1156"/>
                <a:gd name="T71" fmla="*/ 415 h 1732"/>
                <a:gd name="T72" fmla="*/ 1110 w 1156"/>
                <a:gd name="T73" fmla="*/ 534 h 1732"/>
                <a:gd name="T74" fmla="*/ 1059 w 1156"/>
                <a:gd name="T75" fmla="*/ 637 h 1732"/>
                <a:gd name="T76" fmla="*/ 997 w 1156"/>
                <a:gd name="T77" fmla="*/ 684 h 1732"/>
                <a:gd name="T78" fmla="*/ 901 w 1156"/>
                <a:gd name="T79" fmla="*/ 743 h 1732"/>
                <a:gd name="T80" fmla="*/ 834 w 1156"/>
                <a:gd name="T81" fmla="*/ 772 h 1732"/>
                <a:gd name="T82" fmla="*/ 704 w 1156"/>
                <a:gd name="T83" fmla="*/ 784 h 1732"/>
                <a:gd name="T84" fmla="*/ 653 w 1156"/>
                <a:gd name="T85" fmla="*/ 798 h 1732"/>
                <a:gd name="T86" fmla="*/ 630 w 1156"/>
                <a:gd name="T87" fmla="*/ 817 h 1732"/>
                <a:gd name="T88" fmla="*/ 587 w 1156"/>
                <a:gd name="T89" fmla="*/ 919 h 1732"/>
                <a:gd name="T90" fmla="*/ 541 w 1156"/>
                <a:gd name="T91" fmla="*/ 998 h 1732"/>
                <a:gd name="T92" fmla="*/ 443 w 1156"/>
                <a:gd name="T93" fmla="*/ 1143 h 1732"/>
                <a:gd name="T94" fmla="*/ 262 w 1156"/>
                <a:gd name="T95" fmla="*/ 1466 h 1732"/>
                <a:gd name="T96" fmla="*/ 135 w 1156"/>
                <a:gd name="T97" fmla="*/ 1687 h 1732"/>
                <a:gd name="T98" fmla="*/ 102 w 1156"/>
                <a:gd name="T99" fmla="*/ 1731 h 1732"/>
                <a:gd name="T100" fmla="*/ 67 w 1156"/>
                <a:gd name="T101" fmla="*/ 1728 h 1732"/>
                <a:gd name="T102" fmla="*/ 50 w 1156"/>
                <a:gd name="T103" fmla="*/ 1719 h 17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56"/>
                <a:gd name="T157" fmla="*/ 0 h 1732"/>
                <a:gd name="T158" fmla="*/ 1156 w 1156"/>
                <a:gd name="T159" fmla="*/ 1732 h 17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56" h="1732">
                  <a:moveTo>
                    <a:pt x="49" y="1718"/>
                  </a:moveTo>
                  <a:lnTo>
                    <a:pt x="52" y="1693"/>
                  </a:lnTo>
                  <a:lnTo>
                    <a:pt x="58" y="1668"/>
                  </a:lnTo>
                  <a:lnTo>
                    <a:pt x="67" y="1641"/>
                  </a:lnTo>
                  <a:lnTo>
                    <a:pt x="78" y="1613"/>
                  </a:lnTo>
                  <a:lnTo>
                    <a:pt x="92" y="1584"/>
                  </a:lnTo>
                  <a:lnTo>
                    <a:pt x="107" y="1554"/>
                  </a:lnTo>
                  <a:lnTo>
                    <a:pt x="124" y="1522"/>
                  </a:lnTo>
                  <a:lnTo>
                    <a:pt x="143" y="1490"/>
                  </a:lnTo>
                  <a:lnTo>
                    <a:pt x="163" y="1457"/>
                  </a:lnTo>
                  <a:lnTo>
                    <a:pt x="185" y="1425"/>
                  </a:lnTo>
                  <a:lnTo>
                    <a:pt x="207" y="1391"/>
                  </a:lnTo>
                  <a:lnTo>
                    <a:pt x="231" y="1356"/>
                  </a:lnTo>
                  <a:lnTo>
                    <a:pt x="279" y="1289"/>
                  </a:lnTo>
                  <a:lnTo>
                    <a:pt x="328" y="1220"/>
                  </a:lnTo>
                  <a:lnTo>
                    <a:pt x="377" y="1153"/>
                  </a:lnTo>
                  <a:lnTo>
                    <a:pt x="423" y="1089"/>
                  </a:lnTo>
                  <a:lnTo>
                    <a:pt x="465" y="1027"/>
                  </a:lnTo>
                  <a:lnTo>
                    <a:pt x="502" y="970"/>
                  </a:lnTo>
                  <a:lnTo>
                    <a:pt x="519" y="944"/>
                  </a:lnTo>
                  <a:lnTo>
                    <a:pt x="533" y="918"/>
                  </a:lnTo>
                  <a:lnTo>
                    <a:pt x="545" y="895"/>
                  </a:lnTo>
                  <a:lnTo>
                    <a:pt x="555" y="872"/>
                  </a:lnTo>
                  <a:lnTo>
                    <a:pt x="562" y="852"/>
                  </a:lnTo>
                  <a:lnTo>
                    <a:pt x="566" y="834"/>
                  </a:lnTo>
                  <a:lnTo>
                    <a:pt x="568" y="817"/>
                  </a:lnTo>
                  <a:lnTo>
                    <a:pt x="566" y="804"/>
                  </a:lnTo>
                  <a:lnTo>
                    <a:pt x="565" y="802"/>
                  </a:lnTo>
                  <a:lnTo>
                    <a:pt x="564" y="799"/>
                  </a:lnTo>
                  <a:lnTo>
                    <a:pt x="562" y="798"/>
                  </a:lnTo>
                  <a:lnTo>
                    <a:pt x="560" y="798"/>
                  </a:lnTo>
                  <a:lnTo>
                    <a:pt x="555" y="798"/>
                  </a:lnTo>
                  <a:lnTo>
                    <a:pt x="550" y="799"/>
                  </a:lnTo>
                  <a:lnTo>
                    <a:pt x="537" y="804"/>
                  </a:lnTo>
                  <a:lnTo>
                    <a:pt x="527" y="807"/>
                  </a:lnTo>
                  <a:lnTo>
                    <a:pt x="497" y="842"/>
                  </a:lnTo>
                  <a:lnTo>
                    <a:pt x="468" y="873"/>
                  </a:lnTo>
                  <a:lnTo>
                    <a:pt x="438" y="903"/>
                  </a:lnTo>
                  <a:lnTo>
                    <a:pt x="410" y="930"/>
                  </a:lnTo>
                  <a:lnTo>
                    <a:pt x="383" y="953"/>
                  </a:lnTo>
                  <a:lnTo>
                    <a:pt x="355" y="976"/>
                  </a:lnTo>
                  <a:lnTo>
                    <a:pt x="326" y="996"/>
                  </a:lnTo>
                  <a:lnTo>
                    <a:pt x="297" y="1013"/>
                  </a:lnTo>
                  <a:lnTo>
                    <a:pt x="282" y="1022"/>
                  </a:lnTo>
                  <a:lnTo>
                    <a:pt x="267" y="1028"/>
                  </a:lnTo>
                  <a:lnTo>
                    <a:pt x="251" y="1036"/>
                  </a:lnTo>
                  <a:lnTo>
                    <a:pt x="235" y="1042"/>
                  </a:lnTo>
                  <a:lnTo>
                    <a:pt x="218" y="1048"/>
                  </a:lnTo>
                  <a:lnTo>
                    <a:pt x="202" y="1054"/>
                  </a:lnTo>
                  <a:lnTo>
                    <a:pt x="184" y="1060"/>
                  </a:lnTo>
                  <a:lnTo>
                    <a:pt x="166" y="1064"/>
                  </a:lnTo>
                  <a:lnTo>
                    <a:pt x="129" y="1073"/>
                  </a:lnTo>
                  <a:lnTo>
                    <a:pt x="88" y="1080"/>
                  </a:lnTo>
                  <a:lnTo>
                    <a:pt x="46" y="1086"/>
                  </a:lnTo>
                  <a:lnTo>
                    <a:pt x="0" y="1089"/>
                  </a:lnTo>
                  <a:lnTo>
                    <a:pt x="0" y="1079"/>
                  </a:lnTo>
                  <a:lnTo>
                    <a:pt x="0" y="1066"/>
                  </a:lnTo>
                  <a:lnTo>
                    <a:pt x="0" y="1054"/>
                  </a:lnTo>
                  <a:lnTo>
                    <a:pt x="0" y="1044"/>
                  </a:lnTo>
                  <a:lnTo>
                    <a:pt x="41" y="1035"/>
                  </a:lnTo>
                  <a:lnTo>
                    <a:pt x="83" y="1026"/>
                  </a:lnTo>
                  <a:lnTo>
                    <a:pt x="126" y="1015"/>
                  </a:lnTo>
                  <a:lnTo>
                    <a:pt x="170" y="1002"/>
                  </a:lnTo>
                  <a:lnTo>
                    <a:pt x="214" y="988"/>
                  </a:lnTo>
                  <a:lnTo>
                    <a:pt x="255" y="972"/>
                  </a:lnTo>
                  <a:lnTo>
                    <a:pt x="277" y="963"/>
                  </a:lnTo>
                  <a:lnTo>
                    <a:pt x="297" y="953"/>
                  </a:lnTo>
                  <a:lnTo>
                    <a:pt x="317" y="944"/>
                  </a:lnTo>
                  <a:lnTo>
                    <a:pt x="336" y="933"/>
                  </a:lnTo>
                  <a:lnTo>
                    <a:pt x="354" y="922"/>
                  </a:lnTo>
                  <a:lnTo>
                    <a:pt x="372" y="909"/>
                  </a:lnTo>
                  <a:lnTo>
                    <a:pt x="390" y="897"/>
                  </a:lnTo>
                  <a:lnTo>
                    <a:pt x="406" y="883"/>
                  </a:lnTo>
                  <a:lnTo>
                    <a:pt x="422" y="869"/>
                  </a:lnTo>
                  <a:lnTo>
                    <a:pt x="436" y="854"/>
                  </a:lnTo>
                  <a:lnTo>
                    <a:pt x="450" y="839"/>
                  </a:lnTo>
                  <a:lnTo>
                    <a:pt x="462" y="822"/>
                  </a:lnTo>
                  <a:lnTo>
                    <a:pt x="472" y="804"/>
                  </a:lnTo>
                  <a:lnTo>
                    <a:pt x="482" y="786"/>
                  </a:lnTo>
                  <a:lnTo>
                    <a:pt x="491" y="767"/>
                  </a:lnTo>
                  <a:lnTo>
                    <a:pt x="498" y="747"/>
                  </a:lnTo>
                  <a:lnTo>
                    <a:pt x="504" y="725"/>
                  </a:lnTo>
                  <a:lnTo>
                    <a:pt x="508" y="703"/>
                  </a:lnTo>
                  <a:lnTo>
                    <a:pt x="510" y="679"/>
                  </a:lnTo>
                  <a:lnTo>
                    <a:pt x="511" y="654"/>
                  </a:lnTo>
                  <a:lnTo>
                    <a:pt x="502" y="638"/>
                  </a:lnTo>
                  <a:lnTo>
                    <a:pt x="495" y="624"/>
                  </a:lnTo>
                  <a:lnTo>
                    <a:pt x="487" y="614"/>
                  </a:lnTo>
                  <a:lnTo>
                    <a:pt x="479" y="604"/>
                  </a:lnTo>
                  <a:lnTo>
                    <a:pt x="472" y="594"/>
                  </a:lnTo>
                  <a:lnTo>
                    <a:pt x="464" y="580"/>
                  </a:lnTo>
                  <a:lnTo>
                    <a:pt x="456" y="562"/>
                  </a:lnTo>
                  <a:lnTo>
                    <a:pt x="449" y="540"/>
                  </a:lnTo>
                  <a:lnTo>
                    <a:pt x="437" y="500"/>
                  </a:lnTo>
                  <a:lnTo>
                    <a:pt x="431" y="461"/>
                  </a:lnTo>
                  <a:lnTo>
                    <a:pt x="426" y="423"/>
                  </a:lnTo>
                  <a:lnTo>
                    <a:pt x="425" y="386"/>
                  </a:lnTo>
                  <a:lnTo>
                    <a:pt x="427" y="350"/>
                  </a:lnTo>
                  <a:lnTo>
                    <a:pt x="432" y="315"/>
                  </a:lnTo>
                  <a:lnTo>
                    <a:pt x="438" y="283"/>
                  </a:lnTo>
                  <a:lnTo>
                    <a:pt x="449" y="250"/>
                  </a:lnTo>
                  <a:lnTo>
                    <a:pt x="460" y="221"/>
                  </a:lnTo>
                  <a:lnTo>
                    <a:pt x="474" y="192"/>
                  </a:lnTo>
                  <a:lnTo>
                    <a:pt x="490" y="165"/>
                  </a:lnTo>
                  <a:lnTo>
                    <a:pt x="508" y="140"/>
                  </a:lnTo>
                  <a:lnTo>
                    <a:pt x="528" y="117"/>
                  </a:lnTo>
                  <a:lnTo>
                    <a:pt x="550" y="95"/>
                  </a:lnTo>
                  <a:lnTo>
                    <a:pt x="573" y="75"/>
                  </a:lnTo>
                  <a:lnTo>
                    <a:pt x="598" y="58"/>
                  </a:lnTo>
                  <a:lnTo>
                    <a:pt x="624" y="43"/>
                  </a:lnTo>
                  <a:lnTo>
                    <a:pt x="651" y="29"/>
                  </a:lnTo>
                  <a:lnTo>
                    <a:pt x="679" y="19"/>
                  </a:lnTo>
                  <a:lnTo>
                    <a:pt x="708" y="10"/>
                  </a:lnTo>
                  <a:lnTo>
                    <a:pt x="737" y="5"/>
                  </a:lnTo>
                  <a:lnTo>
                    <a:pt x="767" y="1"/>
                  </a:lnTo>
                  <a:lnTo>
                    <a:pt x="799" y="0"/>
                  </a:lnTo>
                  <a:lnTo>
                    <a:pt x="830" y="2"/>
                  </a:lnTo>
                  <a:lnTo>
                    <a:pt x="862" y="7"/>
                  </a:lnTo>
                  <a:lnTo>
                    <a:pt x="893" y="15"/>
                  </a:lnTo>
                  <a:lnTo>
                    <a:pt x="924" y="25"/>
                  </a:lnTo>
                  <a:lnTo>
                    <a:pt x="956" y="38"/>
                  </a:lnTo>
                  <a:lnTo>
                    <a:pt x="987" y="55"/>
                  </a:lnTo>
                  <a:lnTo>
                    <a:pt x="1018" y="74"/>
                  </a:lnTo>
                  <a:lnTo>
                    <a:pt x="1048" y="98"/>
                  </a:lnTo>
                  <a:lnTo>
                    <a:pt x="1077" y="124"/>
                  </a:lnTo>
                  <a:lnTo>
                    <a:pt x="1089" y="136"/>
                  </a:lnTo>
                  <a:lnTo>
                    <a:pt x="1100" y="149"/>
                  </a:lnTo>
                  <a:lnTo>
                    <a:pt x="1110" y="163"/>
                  </a:lnTo>
                  <a:lnTo>
                    <a:pt x="1119" y="176"/>
                  </a:lnTo>
                  <a:lnTo>
                    <a:pt x="1127" y="190"/>
                  </a:lnTo>
                  <a:lnTo>
                    <a:pt x="1133" y="204"/>
                  </a:lnTo>
                  <a:lnTo>
                    <a:pt x="1139" y="219"/>
                  </a:lnTo>
                  <a:lnTo>
                    <a:pt x="1144" y="235"/>
                  </a:lnTo>
                  <a:lnTo>
                    <a:pt x="1148" y="250"/>
                  </a:lnTo>
                  <a:lnTo>
                    <a:pt x="1151" y="266"/>
                  </a:lnTo>
                  <a:lnTo>
                    <a:pt x="1153" y="282"/>
                  </a:lnTo>
                  <a:lnTo>
                    <a:pt x="1156" y="298"/>
                  </a:lnTo>
                  <a:lnTo>
                    <a:pt x="1156" y="314"/>
                  </a:lnTo>
                  <a:lnTo>
                    <a:pt x="1156" y="330"/>
                  </a:lnTo>
                  <a:lnTo>
                    <a:pt x="1156" y="347"/>
                  </a:lnTo>
                  <a:lnTo>
                    <a:pt x="1155" y="364"/>
                  </a:lnTo>
                  <a:lnTo>
                    <a:pt x="1152" y="381"/>
                  </a:lnTo>
                  <a:lnTo>
                    <a:pt x="1149" y="399"/>
                  </a:lnTo>
                  <a:lnTo>
                    <a:pt x="1147" y="415"/>
                  </a:lnTo>
                  <a:lnTo>
                    <a:pt x="1142" y="432"/>
                  </a:lnTo>
                  <a:lnTo>
                    <a:pt x="1133" y="467"/>
                  </a:lnTo>
                  <a:lnTo>
                    <a:pt x="1122" y="501"/>
                  </a:lnTo>
                  <a:lnTo>
                    <a:pt x="1110" y="534"/>
                  </a:lnTo>
                  <a:lnTo>
                    <a:pt x="1095" y="568"/>
                  </a:lnTo>
                  <a:lnTo>
                    <a:pt x="1079" y="601"/>
                  </a:lnTo>
                  <a:lnTo>
                    <a:pt x="1063" y="632"/>
                  </a:lnTo>
                  <a:lnTo>
                    <a:pt x="1059" y="637"/>
                  </a:lnTo>
                  <a:lnTo>
                    <a:pt x="1052" y="643"/>
                  </a:lnTo>
                  <a:lnTo>
                    <a:pt x="1042" y="651"/>
                  </a:lnTo>
                  <a:lnTo>
                    <a:pt x="1030" y="661"/>
                  </a:lnTo>
                  <a:lnTo>
                    <a:pt x="997" y="684"/>
                  </a:lnTo>
                  <a:lnTo>
                    <a:pt x="960" y="708"/>
                  </a:lnTo>
                  <a:lnTo>
                    <a:pt x="940" y="721"/>
                  </a:lnTo>
                  <a:lnTo>
                    <a:pt x="921" y="732"/>
                  </a:lnTo>
                  <a:lnTo>
                    <a:pt x="901" y="743"/>
                  </a:lnTo>
                  <a:lnTo>
                    <a:pt x="882" y="753"/>
                  </a:lnTo>
                  <a:lnTo>
                    <a:pt x="865" y="761"/>
                  </a:lnTo>
                  <a:lnTo>
                    <a:pt x="848" y="768"/>
                  </a:lnTo>
                  <a:lnTo>
                    <a:pt x="834" y="772"/>
                  </a:lnTo>
                  <a:lnTo>
                    <a:pt x="822" y="773"/>
                  </a:lnTo>
                  <a:lnTo>
                    <a:pt x="774" y="777"/>
                  </a:lnTo>
                  <a:lnTo>
                    <a:pt x="736" y="780"/>
                  </a:lnTo>
                  <a:lnTo>
                    <a:pt x="704" y="784"/>
                  </a:lnTo>
                  <a:lnTo>
                    <a:pt x="680" y="789"/>
                  </a:lnTo>
                  <a:lnTo>
                    <a:pt x="670" y="791"/>
                  </a:lnTo>
                  <a:lnTo>
                    <a:pt x="661" y="795"/>
                  </a:lnTo>
                  <a:lnTo>
                    <a:pt x="653" y="798"/>
                  </a:lnTo>
                  <a:lnTo>
                    <a:pt x="646" y="803"/>
                  </a:lnTo>
                  <a:lnTo>
                    <a:pt x="640" y="807"/>
                  </a:lnTo>
                  <a:lnTo>
                    <a:pt x="635" y="812"/>
                  </a:lnTo>
                  <a:lnTo>
                    <a:pt x="630" y="817"/>
                  </a:lnTo>
                  <a:lnTo>
                    <a:pt x="626" y="824"/>
                  </a:lnTo>
                  <a:lnTo>
                    <a:pt x="612" y="853"/>
                  </a:lnTo>
                  <a:lnTo>
                    <a:pt x="597" y="895"/>
                  </a:lnTo>
                  <a:lnTo>
                    <a:pt x="587" y="919"/>
                  </a:lnTo>
                  <a:lnTo>
                    <a:pt x="572" y="947"/>
                  </a:lnTo>
                  <a:lnTo>
                    <a:pt x="563" y="963"/>
                  </a:lnTo>
                  <a:lnTo>
                    <a:pt x="552" y="980"/>
                  </a:lnTo>
                  <a:lnTo>
                    <a:pt x="541" y="998"/>
                  </a:lnTo>
                  <a:lnTo>
                    <a:pt x="527" y="1016"/>
                  </a:lnTo>
                  <a:lnTo>
                    <a:pt x="499" y="1056"/>
                  </a:lnTo>
                  <a:lnTo>
                    <a:pt x="471" y="1099"/>
                  </a:lnTo>
                  <a:lnTo>
                    <a:pt x="443" y="1143"/>
                  </a:lnTo>
                  <a:lnTo>
                    <a:pt x="417" y="1187"/>
                  </a:lnTo>
                  <a:lnTo>
                    <a:pt x="364" y="1279"/>
                  </a:lnTo>
                  <a:lnTo>
                    <a:pt x="313" y="1373"/>
                  </a:lnTo>
                  <a:lnTo>
                    <a:pt x="262" y="1466"/>
                  </a:lnTo>
                  <a:lnTo>
                    <a:pt x="212" y="1557"/>
                  </a:lnTo>
                  <a:lnTo>
                    <a:pt x="187" y="1602"/>
                  </a:lnTo>
                  <a:lnTo>
                    <a:pt x="161" y="1646"/>
                  </a:lnTo>
                  <a:lnTo>
                    <a:pt x="135" y="1687"/>
                  </a:lnTo>
                  <a:lnTo>
                    <a:pt x="110" y="1728"/>
                  </a:lnTo>
                  <a:lnTo>
                    <a:pt x="108" y="1730"/>
                  </a:lnTo>
                  <a:lnTo>
                    <a:pt x="105" y="1731"/>
                  </a:lnTo>
                  <a:lnTo>
                    <a:pt x="102" y="1731"/>
                  </a:lnTo>
                  <a:lnTo>
                    <a:pt x="97" y="1732"/>
                  </a:lnTo>
                  <a:lnTo>
                    <a:pt x="87" y="1731"/>
                  </a:lnTo>
                  <a:lnTo>
                    <a:pt x="77" y="1730"/>
                  </a:lnTo>
                  <a:lnTo>
                    <a:pt x="67" y="1728"/>
                  </a:lnTo>
                  <a:lnTo>
                    <a:pt x="58" y="1724"/>
                  </a:lnTo>
                  <a:lnTo>
                    <a:pt x="55" y="1723"/>
                  </a:lnTo>
                  <a:lnTo>
                    <a:pt x="51" y="1721"/>
                  </a:lnTo>
                  <a:lnTo>
                    <a:pt x="50" y="1719"/>
                  </a:lnTo>
                  <a:lnTo>
                    <a:pt x="49" y="1718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66" name="Freeform 112"/>
            <p:cNvSpPr>
              <a:spLocks/>
            </p:cNvSpPr>
            <p:nvPr/>
          </p:nvSpPr>
          <p:spPr bwMode="auto">
            <a:xfrm>
              <a:off x="3958" y="2573"/>
              <a:ext cx="289" cy="433"/>
            </a:xfrm>
            <a:custGeom>
              <a:avLst/>
              <a:gdLst>
                <a:gd name="T0" fmla="*/ 67 w 1156"/>
                <a:gd name="T1" fmla="*/ 1641 h 1732"/>
                <a:gd name="T2" fmla="*/ 124 w 1156"/>
                <a:gd name="T3" fmla="*/ 1522 h 1732"/>
                <a:gd name="T4" fmla="*/ 207 w 1156"/>
                <a:gd name="T5" fmla="*/ 1391 h 1732"/>
                <a:gd name="T6" fmla="*/ 377 w 1156"/>
                <a:gd name="T7" fmla="*/ 1153 h 1732"/>
                <a:gd name="T8" fmla="*/ 519 w 1156"/>
                <a:gd name="T9" fmla="*/ 944 h 1732"/>
                <a:gd name="T10" fmla="*/ 562 w 1156"/>
                <a:gd name="T11" fmla="*/ 852 h 1732"/>
                <a:gd name="T12" fmla="*/ 565 w 1156"/>
                <a:gd name="T13" fmla="*/ 802 h 1732"/>
                <a:gd name="T14" fmla="*/ 555 w 1156"/>
                <a:gd name="T15" fmla="*/ 798 h 1732"/>
                <a:gd name="T16" fmla="*/ 497 w 1156"/>
                <a:gd name="T17" fmla="*/ 842 h 1732"/>
                <a:gd name="T18" fmla="*/ 383 w 1156"/>
                <a:gd name="T19" fmla="*/ 953 h 1732"/>
                <a:gd name="T20" fmla="*/ 282 w 1156"/>
                <a:gd name="T21" fmla="*/ 1022 h 1732"/>
                <a:gd name="T22" fmla="*/ 218 w 1156"/>
                <a:gd name="T23" fmla="*/ 1048 h 1732"/>
                <a:gd name="T24" fmla="*/ 129 w 1156"/>
                <a:gd name="T25" fmla="*/ 1073 h 1732"/>
                <a:gd name="T26" fmla="*/ 0 w 1156"/>
                <a:gd name="T27" fmla="*/ 1079 h 1732"/>
                <a:gd name="T28" fmla="*/ 41 w 1156"/>
                <a:gd name="T29" fmla="*/ 1035 h 1732"/>
                <a:gd name="T30" fmla="*/ 214 w 1156"/>
                <a:gd name="T31" fmla="*/ 988 h 1732"/>
                <a:gd name="T32" fmla="*/ 317 w 1156"/>
                <a:gd name="T33" fmla="*/ 944 h 1732"/>
                <a:gd name="T34" fmla="*/ 390 w 1156"/>
                <a:gd name="T35" fmla="*/ 897 h 1732"/>
                <a:gd name="T36" fmla="*/ 450 w 1156"/>
                <a:gd name="T37" fmla="*/ 839 h 1732"/>
                <a:gd name="T38" fmla="*/ 491 w 1156"/>
                <a:gd name="T39" fmla="*/ 767 h 1732"/>
                <a:gd name="T40" fmla="*/ 510 w 1156"/>
                <a:gd name="T41" fmla="*/ 679 h 1732"/>
                <a:gd name="T42" fmla="*/ 487 w 1156"/>
                <a:gd name="T43" fmla="*/ 614 h 1732"/>
                <a:gd name="T44" fmla="*/ 456 w 1156"/>
                <a:gd name="T45" fmla="*/ 562 h 1732"/>
                <a:gd name="T46" fmla="*/ 426 w 1156"/>
                <a:gd name="T47" fmla="*/ 423 h 1732"/>
                <a:gd name="T48" fmla="*/ 438 w 1156"/>
                <a:gd name="T49" fmla="*/ 283 h 1732"/>
                <a:gd name="T50" fmla="*/ 490 w 1156"/>
                <a:gd name="T51" fmla="*/ 165 h 1732"/>
                <a:gd name="T52" fmla="*/ 573 w 1156"/>
                <a:gd name="T53" fmla="*/ 75 h 1732"/>
                <a:gd name="T54" fmla="*/ 679 w 1156"/>
                <a:gd name="T55" fmla="*/ 19 h 1732"/>
                <a:gd name="T56" fmla="*/ 799 w 1156"/>
                <a:gd name="T57" fmla="*/ 0 h 1732"/>
                <a:gd name="T58" fmla="*/ 924 w 1156"/>
                <a:gd name="T59" fmla="*/ 25 h 1732"/>
                <a:gd name="T60" fmla="*/ 1048 w 1156"/>
                <a:gd name="T61" fmla="*/ 98 h 1732"/>
                <a:gd name="T62" fmla="*/ 1110 w 1156"/>
                <a:gd name="T63" fmla="*/ 163 h 1732"/>
                <a:gd name="T64" fmla="*/ 1139 w 1156"/>
                <a:gd name="T65" fmla="*/ 219 h 1732"/>
                <a:gd name="T66" fmla="*/ 1153 w 1156"/>
                <a:gd name="T67" fmla="*/ 282 h 1732"/>
                <a:gd name="T68" fmla="*/ 1156 w 1156"/>
                <a:gd name="T69" fmla="*/ 347 h 1732"/>
                <a:gd name="T70" fmla="*/ 1147 w 1156"/>
                <a:gd name="T71" fmla="*/ 415 h 1732"/>
                <a:gd name="T72" fmla="*/ 1110 w 1156"/>
                <a:gd name="T73" fmla="*/ 534 h 1732"/>
                <a:gd name="T74" fmla="*/ 1059 w 1156"/>
                <a:gd name="T75" fmla="*/ 637 h 1732"/>
                <a:gd name="T76" fmla="*/ 997 w 1156"/>
                <a:gd name="T77" fmla="*/ 684 h 1732"/>
                <a:gd name="T78" fmla="*/ 901 w 1156"/>
                <a:gd name="T79" fmla="*/ 743 h 1732"/>
                <a:gd name="T80" fmla="*/ 834 w 1156"/>
                <a:gd name="T81" fmla="*/ 772 h 1732"/>
                <a:gd name="T82" fmla="*/ 704 w 1156"/>
                <a:gd name="T83" fmla="*/ 784 h 1732"/>
                <a:gd name="T84" fmla="*/ 653 w 1156"/>
                <a:gd name="T85" fmla="*/ 798 h 1732"/>
                <a:gd name="T86" fmla="*/ 630 w 1156"/>
                <a:gd name="T87" fmla="*/ 817 h 1732"/>
                <a:gd name="T88" fmla="*/ 587 w 1156"/>
                <a:gd name="T89" fmla="*/ 919 h 1732"/>
                <a:gd name="T90" fmla="*/ 541 w 1156"/>
                <a:gd name="T91" fmla="*/ 998 h 1732"/>
                <a:gd name="T92" fmla="*/ 443 w 1156"/>
                <a:gd name="T93" fmla="*/ 1143 h 1732"/>
                <a:gd name="T94" fmla="*/ 262 w 1156"/>
                <a:gd name="T95" fmla="*/ 1466 h 1732"/>
                <a:gd name="T96" fmla="*/ 135 w 1156"/>
                <a:gd name="T97" fmla="*/ 1687 h 1732"/>
                <a:gd name="T98" fmla="*/ 102 w 1156"/>
                <a:gd name="T99" fmla="*/ 1731 h 1732"/>
                <a:gd name="T100" fmla="*/ 67 w 1156"/>
                <a:gd name="T101" fmla="*/ 1728 h 1732"/>
                <a:gd name="T102" fmla="*/ 50 w 1156"/>
                <a:gd name="T103" fmla="*/ 1719 h 17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56"/>
                <a:gd name="T157" fmla="*/ 0 h 1732"/>
                <a:gd name="T158" fmla="*/ 1156 w 1156"/>
                <a:gd name="T159" fmla="*/ 1732 h 17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56" h="1732">
                  <a:moveTo>
                    <a:pt x="49" y="1718"/>
                  </a:moveTo>
                  <a:lnTo>
                    <a:pt x="52" y="1693"/>
                  </a:lnTo>
                  <a:lnTo>
                    <a:pt x="58" y="1668"/>
                  </a:lnTo>
                  <a:lnTo>
                    <a:pt x="67" y="1641"/>
                  </a:lnTo>
                  <a:lnTo>
                    <a:pt x="78" y="1613"/>
                  </a:lnTo>
                  <a:lnTo>
                    <a:pt x="92" y="1584"/>
                  </a:lnTo>
                  <a:lnTo>
                    <a:pt x="107" y="1554"/>
                  </a:lnTo>
                  <a:lnTo>
                    <a:pt x="124" y="1522"/>
                  </a:lnTo>
                  <a:lnTo>
                    <a:pt x="143" y="1490"/>
                  </a:lnTo>
                  <a:lnTo>
                    <a:pt x="163" y="1457"/>
                  </a:lnTo>
                  <a:lnTo>
                    <a:pt x="185" y="1425"/>
                  </a:lnTo>
                  <a:lnTo>
                    <a:pt x="207" y="1391"/>
                  </a:lnTo>
                  <a:lnTo>
                    <a:pt x="231" y="1356"/>
                  </a:lnTo>
                  <a:lnTo>
                    <a:pt x="279" y="1289"/>
                  </a:lnTo>
                  <a:lnTo>
                    <a:pt x="328" y="1220"/>
                  </a:lnTo>
                  <a:lnTo>
                    <a:pt x="377" y="1153"/>
                  </a:lnTo>
                  <a:lnTo>
                    <a:pt x="423" y="1089"/>
                  </a:lnTo>
                  <a:lnTo>
                    <a:pt x="465" y="1027"/>
                  </a:lnTo>
                  <a:lnTo>
                    <a:pt x="502" y="970"/>
                  </a:lnTo>
                  <a:lnTo>
                    <a:pt x="519" y="944"/>
                  </a:lnTo>
                  <a:lnTo>
                    <a:pt x="533" y="918"/>
                  </a:lnTo>
                  <a:lnTo>
                    <a:pt x="545" y="895"/>
                  </a:lnTo>
                  <a:lnTo>
                    <a:pt x="555" y="872"/>
                  </a:lnTo>
                  <a:lnTo>
                    <a:pt x="562" y="852"/>
                  </a:lnTo>
                  <a:lnTo>
                    <a:pt x="566" y="834"/>
                  </a:lnTo>
                  <a:lnTo>
                    <a:pt x="568" y="817"/>
                  </a:lnTo>
                  <a:lnTo>
                    <a:pt x="566" y="804"/>
                  </a:lnTo>
                  <a:lnTo>
                    <a:pt x="565" y="802"/>
                  </a:lnTo>
                  <a:lnTo>
                    <a:pt x="564" y="799"/>
                  </a:lnTo>
                  <a:lnTo>
                    <a:pt x="562" y="798"/>
                  </a:lnTo>
                  <a:lnTo>
                    <a:pt x="560" y="798"/>
                  </a:lnTo>
                  <a:lnTo>
                    <a:pt x="555" y="798"/>
                  </a:lnTo>
                  <a:lnTo>
                    <a:pt x="550" y="799"/>
                  </a:lnTo>
                  <a:lnTo>
                    <a:pt x="537" y="804"/>
                  </a:lnTo>
                  <a:lnTo>
                    <a:pt x="527" y="807"/>
                  </a:lnTo>
                  <a:lnTo>
                    <a:pt x="497" y="842"/>
                  </a:lnTo>
                  <a:lnTo>
                    <a:pt x="468" y="873"/>
                  </a:lnTo>
                  <a:lnTo>
                    <a:pt x="438" y="903"/>
                  </a:lnTo>
                  <a:lnTo>
                    <a:pt x="410" y="930"/>
                  </a:lnTo>
                  <a:lnTo>
                    <a:pt x="383" y="953"/>
                  </a:lnTo>
                  <a:lnTo>
                    <a:pt x="355" y="976"/>
                  </a:lnTo>
                  <a:lnTo>
                    <a:pt x="326" y="996"/>
                  </a:lnTo>
                  <a:lnTo>
                    <a:pt x="297" y="1013"/>
                  </a:lnTo>
                  <a:lnTo>
                    <a:pt x="282" y="1022"/>
                  </a:lnTo>
                  <a:lnTo>
                    <a:pt x="267" y="1028"/>
                  </a:lnTo>
                  <a:lnTo>
                    <a:pt x="251" y="1036"/>
                  </a:lnTo>
                  <a:lnTo>
                    <a:pt x="235" y="1042"/>
                  </a:lnTo>
                  <a:lnTo>
                    <a:pt x="218" y="1048"/>
                  </a:lnTo>
                  <a:lnTo>
                    <a:pt x="202" y="1054"/>
                  </a:lnTo>
                  <a:lnTo>
                    <a:pt x="184" y="1060"/>
                  </a:lnTo>
                  <a:lnTo>
                    <a:pt x="166" y="1064"/>
                  </a:lnTo>
                  <a:lnTo>
                    <a:pt x="129" y="1073"/>
                  </a:lnTo>
                  <a:lnTo>
                    <a:pt x="88" y="1080"/>
                  </a:lnTo>
                  <a:lnTo>
                    <a:pt x="46" y="1086"/>
                  </a:lnTo>
                  <a:lnTo>
                    <a:pt x="0" y="1089"/>
                  </a:lnTo>
                  <a:lnTo>
                    <a:pt x="0" y="1079"/>
                  </a:lnTo>
                  <a:lnTo>
                    <a:pt x="0" y="1066"/>
                  </a:lnTo>
                  <a:lnTo>
                    <a:pt x="0" y="1054"/>
                  </a:lnTo>
                  <a:lnTo>
                    <a:pt x="0" y="1044"/>
                  </a:lnTo>
                  <a:lnTo>
                    <a:pt x="41" y="1035"/>
                  </a:lnTo>
                  <a:lnTo>
                    <a:pt x="83" y="1026"/>
                  </a:lnTo>
                  <a:lnTo>
                    <a:pt x="126" y="1015"/>
                  </a:lnTo>
                  <a:lnTo>
                    <a:pt x="170" y="1002"/>
                  </a:lnTo>
                  <a:lnTo>
                    <a:pt x="214" y="988"/>
                  </a:lnTo>
                  <a:lnTo>
                    <a:pt x="255" y="972"/>
                  </a:lnTo>
                  <a:lnTo>
                    <a:pt x="277" y="963"/>
                  </a:lnTo>
                  <a:lnTo>
                    <a:pt x="297" y="953"/>
                  </a:lnTo>
                  <a:lnTo>
                    <a:pt x="317" y="944"/>
                  </a:lnTo>
                  <a:lnTo>
                    <a:pt x="336" y="933"/>
                  </a:lnTo>
                  <a:lnTo>
                    <a:pt x="354" y="922"/>
                  </a:lnTo>
                  <a:lnTo>
                    <a:pt x="372" y="909"/>
                  </a:lnTo>
                  <a:lnTo>
                    <a:pt x="390" y="897"/>
                  </a:lnTo>
                  <a:lnTo>
                    <a:pt x="406" y="883"/>
                  </a:lnTo>
                  <a:lnTo>
                    <a:pt x="422" y="869"/>
                  </a:lnTo>
                  <a:lnTo>
                    <a:pt x="436" y="854"/>
                  </a:lnTo>
                  <a:lnTo>
                    <a:pt x="450" y="839"/>
                  </a:lnTo>
                  <a:lnTo>
                    <a:pt x="462" y="822"/>
                  </a:lnTo>
                  <a:lnTo>
                    <a:pt x="472" y="804"/>
                  </a:lnTo>
                  <a:lnTo>
                    <a:pt x="482" y="786"/>
                  </a:lnTo>
                  <a:lnTo>
                    <a:pt x="491" y="767"/>
                  </a:lnTo>
                  <a:lnTo>
                    <a:pt x="498" y="747"/>
                  </a:lnTo>
                  <a:lnTo>
                    <a:pt x="504" y="725"/>
                  </a:lnTo>
                  <a:lnTo>
                    <a:pt x="508" y="703"/>
                  </a:lnTo>
                  <a:lnTo>
                    <a:pt x="510" y="679"/>
                  </a:lnTo>
                  <a:lnTo>
                    <a:pt x="511" y="654"/>
                  </a:lnTo>
                  <a:lnTo>
                    <a:pt x="502" y="638"/>
                  </a:lnTo>
                  <a:lnTo>
                    <a:pt x="495" y="624"/>
                  </a:lnTo>
                  <a:lnTo>
                    <a:pt x="487" y="614"/>
                  </a:lnTo>
                  <a:lnTo>
                    <a:pt x="479" y="604"/>
                  </a:lnTo>
                  <a:lnTo>
                    <a:pt x="472" y="594"/>
                  </a:lnTo>
                  <a:lnTo>
                    <a:pt x="464" y="580"/>
                  </a:lnTo>
                  <a:lnTo>
                    <a:pt x="456" y="562"/>
                  </a:lnTo>
                  <a:lnTo>
                    <a:pt x="449" y="540"/>
                  </a:lnTo>
                  <a:lnTo>
                    <a:pt x="437" y="500"/>
                  </a:lnTo>
                  <a:lnTo>
                    <a:pt x="431" y="461"/>
                  </a:lnTo>
                  <a:lnTo>
                    <a:pt x="426" y="423"/>
                  </a:lnTo>
                  <a:lnTo>
                    <a:pt x="425" y="386"/>
                  </a:lnTo>
                  <a:lnTo>
                    <a:pt x="427" y="350"/>
                  </a:lnTo>
                  <a:lnTo>
                    <a:pt x="432" y="315"/>
                  </a:lnTo>
                  <a:lnTo>
                    <a:pt x="438" y="283"/>
                  </a:lnTo>
                  <a:lnTo>
                    <a:pt x="449" y="250"/>
                  </a:lnTo>
                  <a:lnTo>
                    <a:pt x="460" y="221"/>
                  </a:lnTo>
                  <a:lnTo>
                    <a:pt x="474" y="192"/>
                  </a:lnTo>
                  <a:lnTo>
                    <a:pt x="490" y="165"/>
                  </a:lnTo>
                  <a:lnTo>
                    <a:pt x="508" y="140"/>
                  </a:lnTo>
                  <a:lnTo>
                    <a:pt x="528" y="117"/>
                  </a:lnTo>
                  <a:lnTo>
                    <a:pt x="550" y="95"/>
                  </a:lnTo>
                  <a:lnTo>
                    <a:pt x="573" y="75"/>
                  </a:lnTo>
                  <a:lnTo>
                    <a:pt x="598" y="58"/>
                  </a:lnTo>
                  <a:lnTo>
                    <a:pt x="624" y="43"/>
                  </a:lnTo>
                  <a:lnTo>
                    <a:pt x="651" y="29"/>
                  </a:lnTo>
                  <a:lnTo>
                    <a:pt x="679" y="19"/>
                  </a:lnTo>
                  <a:lnTo>
                    <a:pt x="708" y="10"/>
                  </a:lnTo>
                  <a:lnTo>
                    <a:pt x="737" y="5"/>
                  </a:lnTo>
                  <a:lnTo>
                    <a:pt x="767" y="1"/>
                  </a:lnTo>
                  <a:lnTo>
                    <a:pt x="799" y="0"/>
                  </a:lnTo>
                  <a:lnTo>
                    <a:pt x="830" y="2"/>
                  </a:lnTo>
                  <a:lnTo>
                    <a:pt x="862" y="7"/>
                  </a:lnTo>
                  <a:lnTo>
                    <a:pt x="893" y="15"/>
                  </a:lnTo>
                  <a:lnTo>
                    <a:pt x="924" y="25"/>
                  </a:lnTo>
                  <a:lnTo>
                    <a:pt x="956" y="38"/>
                  </a:lnTo>
                  <a:lnTo>
                    <a:pt x="987" y="55"/>
                  </a:lnTo>
                  <a:lnTo>
                    <a:pt x="1018" y="74"/>
                  </a:lnTo>
                  <a:lnTo>
                    <a:pt x="1048" y="98"/>
                  </a:lnTo>
                  <a:lnTo>
                    <a:pt x="1077" y="124"/>
                  </a:lnTo>
                  <a:lnTo>
                    <a:pt x="1089" y="136"/>
                  </a:lnTo>
                  <a:lnTo>
                    <a:pt x="1100" y="149"/>
                  </a:lnTo>
                  <a:lnTo>
                    <a:pt x="1110" y="163"/>
                  </a:lnTo>
                  <a:lnTo>
                    <a:pt x="1119" y="176"/>
                  </a:lnTo>
                  <a:lnTo>
                    <a:pt x="1127" y="190"/>
                  </a:lnTo>
                  <a:lnTo>
                    <a:pt x="1133" y="204"/>
                  </a:lnTo>
                  <a:lnTo>
                    <a:pt x="1139" y="219"/>
                  </a:lnTo>
                  <a:lnTo>
                    <a:pt x="1144" y="235"/>
                  </a:lnTo>
                  <a:lnTo>
                    <a:pt x="1148" y="250"/>
                  </a:lnTo>
                  <a:lnTo>
                    <a:pt x="1151" y="266"/>
                  </a:lnTo>
                  <a:lnTo>
                    <a:pt x="1153" y="282"/>
                  </a:lnTo>
                  <a:lnTo>
                    <a:pt x="1156" y="298"/>
                  </a:lnTo>
                  <a:lnTo>
                    <a:pt x="1156" y="314"/>
                  </a:lnTo>
                  <a:lnTo>
                    <a:pt x="1156" y="330"/>
                  </a:lnTo>
                  <a:lnTo>
                    <a:pt x="1156" y="347"/>
                  </a:lnTo>
                  <a:lnTo>
                    <a:pt x="1155" y="364"/>
                  </a:lnTo>
                  <a:lnTo>
                    <a:pt x="1152" y="381"/>
                  </a:lnTo>
                  <a:lnTo>
                    <a:pt x="1149" y="399"/>
                  </a:lnTo>
                  <a:lnTo>
                    <a:pt x="1147" y="415"/>
                  </a:lnTo>
                  <a:lnTo>
                    <a:pt x="1142" y="432"/>
                  </a:lnTo>
                  <a:lnTo>
                    <a:pt x="1133" y="467"/>
                  </a:lnTo>
                  <a:lnTo>
                    <a:pt x="1122" y="501"/>
                  </a:lnTo>
                  <a:lnTo>
                    <a:pt x="1110" y="534"/>
                  </a:lnTo>
                  <a:lnTo>
                    <a:pt x="1095" y="568"/>
                  </a:lnTo>
                  <a:lnTo>
                    <a:pt x="1079" y="601"/>
                  </a:lnTo>
                  <a:lnTo>
                    <a:pt x="1063" y="632"/>
                  </a:lnTo>
                  <a:lnTo>
                    <a:pt x="1059" y="637"/>
                  </a:lnTo>
                  <a:lnTo>
                    <a:pt x="1052" y="643"/>
                  </a:lnTo>
                  <a:lnTo>
                    <a:pt x="1042" y="651"/>
                  </a:lnTo>
                  <a:lnTo>
                    <a:pt x="1030" y="661"/>
                  </a:lnTo>
                  <a:lnTo>
                    <a:pt x="997" y="684"/>
                  </a:lnTo>
                  <a:lnTo>
                    <a:pt x="960" y="708"/>
                  </a:lnTo>
                  <a:lnTo>
                    <a:pt x="940" y="721"/>
                  </a:lnTo>
                  <a:lnTo>
                    <a:pt x="921" y="732"/>
                  </a:lnTo>
                  <a:lnTo>
                    <a:pt x="901" y="743"/>
                  </a:lnTo>
                  <a:lnTo>
                    <a:pt x="882" y="753"/>
                  </a:lnTo>
                  <a:lnTo>
                    <a:pt x="865" y="761"/>
                  </a:lnTo>
                  <a:lnTo>
                    <a:pt x="848" y="768"/>
                  </a:lnTo>
                  <a:lnTo>
                    <a:pt x="834" y="772"/>
                  </a:lnTo>
                  <a:lnTo>
                    <a:pt x="822" y="773"/>
                  </a:lnTo>
                  <a:lnTo>
                    <a:pt x="774" y="777"/>
                  </a:lnTo>
                  <a:lnTo>
                    <a:pt x="736" y="780"/>
                  </a:lnTo>
                  <a:lnTo>
                    <a:pt x="704" y="784"/>
                  </a:lnTo>
                  <a:lnTo>
                    <a:pt x="680" y="789"/>
                  </a:lnTo>
                  <a:lnTo>
                    <a:pt x="670" y="791"/>
                  </a:lnTo>
                  <a:lnTo>
                    <a:pt x="661" y="795"/>
                  </a:lnTo>
                  <a:lnTo>
                    <a:pt x="653" y="798"/>
                  </a:lnTo>
                  <a:lnTo>
                    <a:pt x="646" y="803"/>
                  </a:lnTo>
                  <a:lnTo>
                    <a:pt x="640" y="807"/>
                  </a:lnTo>
                  <a:lnTo>
                    <a:pt x="635" y="812"/>
                  </a:lnTo>
                  <a:lnTo>
                    <a:pt x="630" y="817"/>
                  </a:lnTo>
                  <a:lnTo>
                    <a:pt x="626" y="824"/>
                  </a:lnTo>
                  <a:lnTo>
                    <a:pt x="612" y="853"/>
                  </a:lnTo>
                  <a:lnTo>
                    <a:pt x="597" y="895"/>
                  </a:lnTo>
                  <a:lnTo>
                    <a:pt x="587" y="919"/>
                  </a:lnTo>
                  <a:lnTo>
                    <a:pt x="572" y="947"/>
                  </a:lnTo>
                  <a:lnTo>
                    <a:pt x="563" y="963"/>
                  </a:lnTo>
                  <a:lnTo>
                    <a:pt x="552" y="980"/>
                  </a:lnTo>
                  <a:lnTo>
                    <a:pt x="541" y="998"/>
                  </a:lnTo>
                  <a:lnTo>
                    <a:pt x="527" y="1016"/>
                  </a:lnTo>
                  <a:lnTo>
                    <a:pt x="499" y="1056"/>
                  </a:lnTo>
                  <a:lnTo>
                    <a:pt x="471" y="1099"/>
                  </a:lnTo>
                  <a:lnTo>
                    <a:pt x="443" y="1143"/>
                  </a:lnTo>
                  <a:lnTo>
                    <a:pt x="417" y="1187"/>
                  </a:lnTo>
                  <a:lnTo>
                    <a:pt x="364" y="1279"/>
                  </a:lnTo>
                  <a:lnTo>
                    <a:pt x="313" y="1373"/>
                  </a:lnTo>
                  <a:lnTo>
                    <a:pt x="262" y="1466"/>
                  </a:lnTo>
                  <a:lnTo>
                    <a:pt x="212" y="1557"/>
                  </a:lnTo>
                  <a:lnTo>
                    <a:pt x="187" y="1602"/>
                  </a:lnTo>
                  <a:lnTo>
                    <a:pt x="161" y="1646"/>
                  </a:lnTo>
                  <a:lnTo>
                    <a:pt x="135" y="1687"/>
                  </a:lnTo>
                  <a:lnTo>
                    <a:pt x="110" y="1728"/>
                  </a:lnTo>
                  <a:lnTo>
                    <a:pt x="108" y="1730"/>
                  </a:lnTo>
                  <a:lnTo>
                    <a:pt x="105" y="1731"/>
                  </a:lnTo>
                  <a:lnTo>
                    <a:pt x="102" y="1731"/>
                  </a:lnTo>
                  <a:lnTo>
                    <a:pt x="97" y="1732"/>
                  </a:lnTo>
                  <a:lnTo>
                    <a:pt x="87" y="1731"/>
                  </a:lnTo>
                  <a:lnTo>
                    <a:pt x="77" y="1730"/>
                  </a:lnTo>
                  <a:lnTo>
                    <a:pt x="67" y="1728"/>
                  </a:lnTo>
                  <a:lnTo>
                    <a:pt x="58" y="1724"/>
                  </a:lnTo>
                  <a:lnTo>
                    <a:pt x="55" y="1723"/>
                  </a:lnTo>
                  <a:lnTo>
                    <a:pt x="51" y="1721"/>
                  </a:lnTo>
                  <a:lnTo>
                    <a:pt x="50" y="1719"/>
                  </a:lnTo>
                  <a:lnTo>
                    <a:pt x="49" y="1718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67" name="Freeform 113"/>
            <p:cNvSpPr>
              <a:spLocks/>
            </p:cNvSpPr>
            <p:nvPr/>
          </p:nvSpPr>
          <p:spPr bwMode="auto">
            <a:xfrm>
              <a:off x="3896" y="1880"/>
              <a:ext cx="123" cy="1117"/>
            </a:xfrm>
            <a:custGeom>
              <a:avLst/>
              <a:gdLst>
                <a:gd name="T0" fmla="*/ 187 w 495"/>
                <a:gd name="T1" fmla="*/ 4436 h 4467"/>
                <a:gd name="T2" fmla="*/ 173 w 495"/>
                <a:gd name="T3" fmla="*/ 4393 h 4467"/>
                <a:gd name="T4" fmla="*/ 186 w 495"/>
                <a:gd name="T5" fmla="*/ 4321 h 4467"/>
                <a:gd name="T6" fmla="*/ 189 w 495"/>
                <a:gd name="T7" fmla="*/ 4175 h 4467"/>
                <a:gd name="T8" fmla="*/ 195 w 495"/>
                <a:gd name="T9" fmla="*/ 3744 h 4467"/>
                <a:gd name="T10" fmla="*/ 204 w 495"/>
                <a:gd name="T11" fmla="*/ 3317 h 4467"/>
                <a:gd name="T12" fmla="*/ 211 w 495"/>
                <a:gd name="T13" fmla="*/ 2891 h 4467"/>
                <a:gd name="T14" fmla="*/ 214 w 495"/>
                <a:gd name="T15" fmla="*/ 2562 h 4467"/>
                <a:gd name="T16" fmla="*/ 205 w 495"/>
                <a:gd name="T17" fmla="*/ 2535 h 4467"/>
                <a:gd name="T18" fmla="*/ 152 w 495"/>
                <a:gd name="T19" fmla="*/ 2480 h 4467"/>
                <a:gd name="T20" fmla="*/ 99 w 495"/>
                <a:gd name="T21" fmla="*/ 2405 h 4467"/>
                <a:gd name="T22" fmla="*/ 60 w 495"/>
                <a:gd name="T23" fmla="*/ 2321 h 4467"/>
                <a:gd name="T24" fmla="*/ 32 w 495"/>
                <a:gd name="T25" fmla="*/ 2231 h 4467"/>
                <a:gd name="T26" fmla="*/ 6 w 495"/>
                <a:gd name="T27" fmla="*/ 2070 h 4467"/>
                <a:gd name="T28" fmla="*/ 2 w 495"/>
                <a:gd name="T29" fmla="*/ 1890 h 4467"/>
                <a:gd name="T30" fmla="*/ 7 w 495"/>
                <a:gd name="T31" fmla="*/ 1802 h 4467"/>
                <a:gd name="T32" fmla="*/ 41 w 495"/>
                <a:gd name="T33" fmla="*/ 1673 h 4467"/>
                <a:gd name="T34" fmla="*/ 109 w 495"/>
                <a:gd name="T35" fmla="*/ 1518 h 4467"/>
                <a:gd name="T36" fmla="*/ 164 w 495"/>
                <a:gd name="T37" fmla="*/ 1432 h 4467"/>
                <a:gd name="T38" fmla="*/ 213 w 495"/>
                <a:gd name="T39" fmla="*/ 1376 h 4467"/>
                <a:gd name="T40" fmla="*/ 264 w 495"/>
                <a:gd name="T41" fmla="*/ 1339 h 4467"/>
                <a:gd name="T42" fmla="*/ 280 w 495"/>
                <a:gd name="T43" fmla="*/ 1089 h 4467"/>
                <a:gd name="T44" fmla="*/ 283 w 495"/>
                <a:gd name="T45" fmla="*/ 764 h 4467"/>
                <a:gd name="T46" fmla="*/ 289 w 495"/>
                <a:gd name="T47" fmla="*/ 441 h 4467"/>
                <a:gd name="T48" fmla="*/ 296 w 495"/>
                <a:gd name="T49" fmla="*/ 119 h 4467"/>
                <a:gd name="T50" fmla="*/ 304 w 495"/>
                <a:gd name="T51" fmla="*/ 29 h 4467"/>
                <a:gd name="T52" fmla="*/ 342 w 495"/>
                <a:gd name="T53" fmla="*/ 8 h 4467"/>
                <a:gd name="T54" fmla="*/ 375 w 495"/>
                <a:gd name="T55" fmla="*/ 0 h 4467"/>
                <a:gd name="T56" fmla="*/ 389 w 495"/>
                <a:gd name="T57" fmla="*/ 10 h 4467"/>
                <a:gd name="T58" fmla="*/ 402 w 495"/>
                <a:gd name="T59" fmla="*/ 40 h 4467"/>
                <a:gd name="T60" fmla="*/ 402 w 495"/>
                <a:gd name="T61" fmla="*/ 285 h 4467"/>
                <a:gd name="T62" fmla="*/ 379 w 495"/>
                <a:gd name="T63" fmla="*/ 604 h 4467"/>
                <a:gd name="T64" fmla="*/ 350 w 495"/>
                <a:gd name="T65" fmla="*/ 926 h 4467"/>
                <a:gd name="T66" fmla="*/ 329 w 495"/>
                <a:gd name="T67" fmla="*/ 1250 h 4467"/>
                <a:gd name="T68" fmla="*/ 405 w 495"/>
                <a:gd name="T69" fmla="*/ 1469 h 4467"/>
                <a:gd name="T70" fmla="*/ 465 w 495"/>
                <a:gd name="T71" fmla="*/ 1606 h 4467"/>
                <a:gd name="T72" fmla="*/ 485 w 495"/>
                <a:gd name="T73" fmla="*/ 1682 h 4467"/>
                <a:gd name="T74" fmla="*/ 494 w 495"/>
                <a:gd name="T75" fmla="*/ 1762 h 4467"/>
                <a:gd name="T76" fmla="*/ 494 w 495"/>
                <a:gd name="T77" fmla="*/ 1850 h 4467"/>
                <a:gd name="T78" fmla="*/ 478 w 495"/>
                <a:gd name="T79" fmla="*/ 1979 h 4467"/>
                <a:gd name="T80" fmla="*/ 436 w 495"/>
                <a:gd name="T81" fmla="*/ 2139 h 4467"/>
                <a:gd name="T82" fmla="*/ 345 w 495"/>
                <a:gd name="T83" fmla="*/ 2344 h 4467"/>
                <a:gd name="T84" fmla="*/ 290 w 495"/>
                <a:gd name="T85" fmla="*/ 2482 h 4467"/>
                <a:gd name="T86" fmla="*/ 269 w 495"/>
                <a:gd name="T87" fmla="*/ 2567 h 4467"/>
                <a:gd name="T88" fmla="*/ 262 w 495"/>
                <a:gd name="T89" fmla="*/ 2874 h 4467"/>
                <a:gd name="T90" fmla="*/ 253 w 495"/>
                <a:gd name="T91" fmla="*/ 3261 h 4467"/>
                <a:gd name="T92" fmla="*/ 247 w 495"/>
                <a:gd name="T93" fmla="*/ 3648 h 4467"/>
                <a:gd name="T94" fmla="*/ 249 w 495"/>
                <a:gd name="T95" fmla="*/ 4039 h 4467"/>
                <a:gd name="T96" fmla="*/ 257 w 495"/>
                <a:gd name="T97" fmla="*/ 4195 h 4467"/>
                <a:gd name="T98" fmla="*/ 278 w 495"/>
                <a:gd name="T99" fmla="*/ 4317 h 4467"/>
                <a:gd name="T100" fmla="*/ 275 w 495"/>
                <a:gd name="T101" fmla="*/ 4399 h 4467"/>
                <a:gd name="T102" fmla="*/ 260 w 495"/>
                <a:gd name="T103" fmla="*/ 4447 h 4467"/>
                <a:gd name="T104" fmla="*/ 243 w 495"/>
                <a:gd name="T105" fmla="*/ 4466 h 4467"/>
                <a:gd name="T106" fmla="*/ 224 w 495"/>
                <a:gd name="T107" fmla="*/ 4466 h 44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5"/>
                <a:gd name="T163" fmla="*/ 0 h 4467"/>
                <a:gd name="T164" fmla="*/ 495 w 495"/>
                <a:gd name="T165" fmla="*/ 4467 h 44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5" h="4467">
                  <a:moveTo>
                    <a:pt x="219" y="4464"/>
                  </a:moveTo>
                  <a:lnTo>
                    <a:pt x="206" y="4455"/>
                  </a:lnTo>
                  <a:lnTo>
                    <a:pt x="195" y="4446"/>
                  </a:lnTo>
                  <a:lnTo>
                    <a:pt x="187" y="4436"/>
                  </a:lnTo>
                  <a:lnTo>
                    <a:pt x="180" y="4426"/>
                  </a:lnTo>
                  <a:lnTo>
                    <a:pt x="177" y="4415"/>
                  </a:lnTo>
                  <a:lnTo>
                    <a:pt x="174" y="4404"/>
                  </a:lnTo>
                  <a:lnTo>
                    <a:pt x="173" y="4393"/>
                  </a:lnTo>
                  <a:lnTo>
                    <a:pt x="174" y="4382"/>
                  </a:lnTo>
                  <a:lnTo>
                    <a:pt x="178" y="4358"/>
                  </a:lnTo>
                  <a:lnTo>
                    <a:pt x="183" y="4334"/>
                  </a:lnTo>
                  <a:lnTo>
                    <a:pt x="186" y="4321"/>
                  </a:lnTo>
                  <a:lnTo>
                    <a:pt x="188" y="4309"/>
                  </a:lnTo>
                  <a:lnTo>
                    <a:pt x="189" y="4297"/>
                  </a:lnTo>
                  <a:lnTo>
                    <a:pt x="190" y="4283"/>
                  </a:lnTo>
                  <a:lnTo>
                    <a:pt x="189" y="4175"/>
                  </a:lnTo>
                  <a:lnTo>
                    <a:pt x="190" y="4068"/>
                  </a:lnTo>
                  <a:lnTo>
                    <a:pt x="191" y="3960"/>
                  </a:lnTo>
                  <a:lnTo>
                    <a:pt x="192" y="3852"/>
                  </a:lnTo>
                  <a:lnTo>
                    <a:pt x="195" y="3744"/>
                  </a:lnTo>
                  <a:lnTo>
                    <a:pt x="197" y="3638"/>
                  </a:lnTo>
                  <a:lnTo>
                    <a:pt x="199" y="3530"/>
                  </a:lnTo>
                  <a:lnTo>
                    <a:pt x="201" y="3423"/>
                  </a:lnTo>
                  <a:lnTo>
                    <a:pt x="204" y="3317"/>
                  </a:lnTo>
                  <a:lnTo>
                    <a:pt x="206" y="3210"/>
                  </a:lnTo>
                  <a:lnTo>
                    <a:pt x="208" y="3103"/>
                  </a:lnTo>
                  <a:lnTo>
                    <a:pt x="210" y="2997"/>
                  </a:lnTo>
                  <a:lnTo>
                    <a:pt x="211" y="2891"/>
                  </a:lnTo>
                  <a:lnTo>
                    <a:pt x="213" y="2785"/>
                  </a:lnTo>
                  <a:lnTo>
                    <a:pt x="214" y="2680"/>
                  </a:lnTo>
                  <a:lnTo>
                    <a:pt x="214" y="2575"/>
                  </a:lnTo>
                  <a:lnTo>
                    <a:pt x="214" y="2562"/>
                  </a:lnTo>
                  <a:lnTo>
                    <a:pt x="211" y="2550"/>
                  </a:lnTo>
                  <a:lnTo>
                    <a:pt x="210" y="2544"/>
                  </a:lnTo>
                  <a:lnTo>
                    <a:pt x="208" y="2540"/>
                  </a:lnTo>
                  <a:lnTo>
                    <a:pt x="205" y="2535"/>
                  </a:lnTo>
                  <a:lnTo>
                    <a:pt x="201" y="2531"/>
                  </a:lnTo>
                  <a:lnTo>
                    <a:pt x="183" y="2515"/>
                  </a:lnTo>
                  <a:lnTo>
                    <a:pt x="168" y="2498"/>
                  </a:lnTo>
                  <a:lnTo>
                    <a:pt x="152" y="2480"/>
                  </a:lnTo>
                  <a:lnTo>
                    <a:pt x="137" y="2463"/>
                  </a:lnTo>
                  <a:lnTo>
                    <a:pt x="124" y="2445"/>
                  </a:lnTo>
                  <a:lnTo>
                    <a:pt x="110" y="2424"/>
                  </a:lnTo>
                  <a:lnTo>
                    <a:pt x="99" y="2405"/>
                  </a:lnTo>
                  <a:lnTo>
                    <a:pt x="88" y="2385"/>
                  </a:lnTo>
                  <a:lnTo>
                    <a:pt x="78" y="2364"/>
                  </a:lnTo>
                  <a:lnTo>
                    <a:pt x="68" y="2342"/>
                  </a:lnTo>
                  <a:lnTo>
                    <a:pt x="60" y="2321"/>
                  </a:lnTo>
                  <a:lnTo>
                    <a:pt x="52" y="2299"/>
                  </a:lnTo>
                  <a:lnTo>
                    <a:pt x="44" y="2276"/>
                  </a:lnTo>
                  <a:lnTo>
                    <a:pt x="37" y="2254"/>
                  </a:lnTo>
                  <a:lnTo>
                    <a:pt x="32" y="2231"/>
                  </a:lnTo>
                  <a:lnTo>
                    <a:pt x="26" y="2209"/>
                  </a:lnTo>
                  <a:lnTo>
                    <a:pt x="17" y="2163"/>
                  </a:lnTo>
                  <a:lnTo>
                    <a:pt x="11" y="2116"/>
                  </a:lnTo>
                  <a:lnTo>
                    <a:pt x="6" y="2070"/>
                  </a:lnTo>
                  <a:lnTo>
                    <a:pt x="3" y="2024"/>
                  </a:lnTo>
                  <a:lnTo>
                    <a:pt x="2" y="1978"/>
                  </a:lnTo>
                  <a:lnTo>
                    <a:pt x="0" y="1934"/>
                  </a:lnTo>
                  <a:lnTo>
                    <a:pt x="2" y="1890"/>
                  </a:lnTo>
                  <a:lnTo>
                    <a:pt x="3" y="1849"/>
                  </a:lnTo>
                  <a:lnTo>
                    <a:pt x="4" y="1834"/>
                  </a:lnTo>
                  <a:lnTo>
                    <a:pt x="5" y="1819"/>
                  </a:lnTo>
                  <a:lnTo>
                    <a:pt x="7" y="1802"/>
                  </a:lnTo>
                  <a:lnTo>
                    <a:pt x="11" y="1786"/>
                  </a:lnTo>
                  <a:lnTo>
                    <a:pt x="18" y="1750"/>
                  </a:lnTo>
                  <a:lnTo>
                    <a:pt x="28" y="1713"/>
                  </a:lnTo>
                  <a:lnTo>
                    <a:pt x="41" y="1673"/>
                  </a:lnTo>
                  <a:lnTo>
                    <a:pt x="55" y="1634"/>
                  </a:lnTo>
                  <a:lnTo>
                    <a:pt x="71" y="1595"/>
                  </a:lnTo>
                  <a:lnTo>
                    <a:pt x="89" y="1556"/>
                  </a:lnTo>
                  <a:lnTo>
                    <a:pt x="109" y="1518"/>
                  </a:lnTo>
                  <a:lnTo>
                    <a:pt x="131" y="1481"/>
                  </a:lnTo>
                  <a:lnTo>
                    <a:pt x="141" y="1465"/>
                  </a:lnTo>
                  <a:lnTo>
                    <a:pt x="152" y="1448"/>
                  </a:lnTo>
                  <a:lnTo>
                    <a:pt x="164" y="1432"/>
                  </a:lnTo>
                  <a:lnTo>
                    <a:pt x="176" y="1416"/>
                  </a:lnTo>
                  <a:lnTo>
                    <a:pt x="188" y="1402"/>
                  </a:lnTo>
                  <a:lnTo>
                    <a:pt x="200" y="1388"/>
                  </a:lnTo>
                  <a:lnTo>
                    <a:pt x="213" y="1376"/>
                  </a:lnTo>
                  <a:lnTo>
                    <a:pt x="225" y="1365"/>
                  </a:lnTo>
                  <a:lnTo>
                    <a:pt x="238" y="1355"/>
                  </a:lnTo>
                  <a:lnTo>
                    <a:pt x="251" y="1346"/>
                  </a:lnTo>
                  <a:lnTo>
                    <a:pt x="264" y="1339"/>
                  </a:lnTo>
                  <a:lnTo>
                    <a:pt x="277" y="1332"/>
                  </a:lnTo>
                  <a:lnTo>
                    <a:pt x="278" y="1251"/>
                  </a:lnTo>
                  <a:lnTo>
                    <a:pt x="279" y="1169"/>
                  </a:lnTo>
                  <a:lnTo>
                    <a:pt x="280" y="1089"/>
                  </a:lnTo>
                  <a:lnTo>
                    <a:pt x="281" y="1007"/>
                  </a:lnTo>
                  <a:lnTo>
                    <a:pt x="282" y="926"/>
                  </a:lnTo>
                  <a:lnTo>
                    <a:pt x="282" y="845"/>
                  </a:lnTo>
                  <a:lnTo>
                    <a:pt x="283" y="764"/>
                  </a:lnTo>
                  <a:lnTo>
                    <a:pt x="284" y="683"/>
                  </a:lnTo>
                  <a:lnTo>
                    <a:pt x="286" y="603"/>
                  </a:lnTo>
                  <a:lnTo>
                    <a:pt x="287" y="522"/>
                  </a:lnTo>
                  <a:lnTo>
                    <a:pt x="289" y="441"/>
                  </a:lnTo>
                  <a:lnTo>
                    <a:pt x="290" y="360"/>
                  </a:lnTo>
                  <a:lnTo>
                    <a:pt x="292" y="279"/>
                  </a:lnTo>
                  <a:lnTo>
                    <a:pt x="293" y="200"/>
                  </a:lnTo>
                  <a:lnTo>
                    <a:pt x="296" y="119"/>
                  </a:lnTo>
                  <a:lnTo>
                    <a:pt x="298" y="39"/>
                  </a:lnTo>
                  <a:lnTo>
                    <a:pt x="299" y="36"/>
                  </a:lnTo>
                  <a:lnTo>
                    <a:pt x="301" y="32"/>
                  </a:lnTo>
                  <a:lnTo>
                    <a:pt x="304" y="29"/>
                  </a:lnTo>
                  <a:lnTo>
                    <a:pt x="308" y="26"/>
                  </a:lnTo>
                  <a:lnTo>
                    <a:pt x="317" y="19"/>
                  </a:lnTo>
                  <a:lnTo>
                    <a:pt x="329" y="13"/>
                  </a:lnTo>
                  <a:lnTo>
                    <a:pt x="342" y="8"/>
                  </a:lnTo>
                  <a:lnTo>
                    <a:pt x="353" y="3"/>
                  </a:lnTo>
                  <a:lnTo>
                    <a:pt x="364" y="1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8" y="1"/>
                  </a:lnTo>
                  <a:lnTo>
                    <a:pt x="381" y="2"/>
                  </a:lnTo>
                  <a:lnTo>
                    <a:pt x="384" y="4"/>
                  </a:lnTo>
                  <a:lnTo>
                    <a:pt x="389" y="10"/>
                  </a:lnTo>
                  <a:lnTo>
                    <a:pt x="394" y="17"/>
                  </a:lnTo>
                  <a:lnTo>
                    <a:pt x="398" y="23"/>
                  </a:lnTo>
                  <a:lnTo>
                    <a:pt x="401" y="32"/>
                  </a:lnTo>
                  <a:lnTo>
                    <a:pt x="402" y="40"/>
                  </a:lnTo>
                  <a:lnTo>
                    <a:pt x="403" y="48"/>
                  </a:lnTo>
                  <a:lnTo>
                    <a:pt x="405" y="127"/>
                  </a:lnTo>
                  <a:lnTo>
                    <a:pt x="405" y="206"/>
                  </a:lnTo>
                  <a:lnTo>
                    <a:pt x="402" y="285"/>
                  </a:lnTo>
                  <a:lnTo>
                    <a:pt x="398" y="365"/>
                  </a:lnTo>
                  <a:lnTo>
                    <a:pt x="392" y="444"/>
                  </a:lnTo>
                  <a:lnTo>
                    <a:pt x="387" y="524"/>
                  </a:lnTo>
                  <a:lnTo>
                    <a:pt x="379" y="604"/>
                  </a:lnTo>
                  <a:lnTo>
                    <a:pt x="372" y="684"/>
                  </a:lnTo>
                  <a:lnTo>
                    <a:pt x="364" y="764"/>
                  </a:lnTo>
                  <a:lnTo>
                    <a:pt x="356" y="845"/>
                  </a:lnTo>
                  <a:lnTo>
                    <a:pt x="350" y="926"/>
                  </a:lnTo>
                  <a:lnTo>
                    <a:pt x="343" y="1007"/>
                  </a:lnTo>
                  <a:lnTo>
                    <a:pt x="337" y="1087"/>
                  </a:lnTo>
                  <a:lnTo>
                    <a:pt x="333" y="1169"/>
                  </a:lnTo>
                  <a:lnTo>
                    <a:pt x="329" y="1250"/>
                  </a:lnTo>
                  <a:lnTo>
                    <a:pt x="329" y="1332"/>
                  </a:lnTo>
                  <a:lnTo>
                    <a:pt x="356" y="1382"/>
                  </a:lnTo>
                  <a:lnTo>
                    <a:pt x="382" y="1426"/>
                  </a:lnTo>
                  <a:lnTo>
                    <a:pt x="405" y="1469"/>
                  </a:lnTo>
                  <a:lnTo>
                    <a:pt x="426" y="1511"/>
                  </a:lnTo>
                  <a:lnTo>
                    <a:pt x="443" y="1550"/>
                  </a:lnTo>
                  <a:lnTo>
                    <a:pt x="458" y="1588"/>
                  </a:lnTo>
                  <a:lnTo>
                    <a:pt x="465" y="1606"/>
                  </a:lnTo>
                  <a:lnTo>
                    <a:pt x="471" y="1625"/>
                  </a:lnTo>
                  <a:lnTo>
                    <a:pt x="476" y="1644"/>
                  </a:lnTo>
                  <a:lnTo>
                    <a:pt x="481" y="1663"/>
                  </a:lnTo>
                  <a:lnTo>
                    <a:pt x="485" y="1682"/>
                  </a:lnTo>
                  <a:lnTo>
                    <a:pt x="489" y="1701"/>
                  </a:lnTo>
                  <a:lnTo>
                    <a:pt x="491" y="1722"/>
                  </a:lnTo>
                  <a:lnTo>
                    <a:pt x="493" y="1742"/>
                  </a:lnTo>
                  <a:lnTo>
                    <a:pt x="494" y="1762"/>
                  </a:lnTo>
                  <a:lnTo>
                    <a:pt x="495" y="1783"/>
                  </a:lnTo>
                  <a:lnTo>
                    <a:pt x="495" y="1805"/>
                  </a:lnTo>
                  <a:lnTo>
                    <a:pt x="495" y="1827"/>
                  </a:lnTo>
                  <a:lnTo>
                    <a:pt x="494" y="1850"/>
                  </a:lnTo>
                  <a:lnTo>
                    <a:pt x="492" y="1874"/>
                  </a:lnTo>
                  <a:lnTo>
                    <a:pt x="489" y="1899"/>
                  </a:lnTo>
                  <a:lnTo>
                    <a:pt x="486" y="1925"/>
                  </a:lnTo>
                  <a:lnTo>
                    <a:pt x="478" y="1979"/>
                  </a:lnTo>
                  <a:lnTo>
                    <a:pt x="466" y="2038"/>
                  </a:lnTo>
                  <a:lnTo>
                    <a:pt x="458" y="2072"/>
                  </a:lnTo>
                  <a:lnTo>
                    <a:pt x="448" y="2106"/>
                  </a:lnTo>
                  <a:lnTo>
                    <a:pt x="436" y="2139"/>
                  </a:lnTo>
                  <a:lnTo>
                    <a:pt x="422" y="2173"/>
                  </a:lnTo>
                  <a:lnTo>
                    <a:pt x="393" y="2241"/>
                  </a:lnTo>
                  <a:lnTo>
                    <a:pt x="361" y="2310"/>
                  </a:lnTo>
                  <a:lnTo>
                    <a:pt x="345" y="2344"/>
                  </a:lnTo>
                  <a:lnTo>
                    <a:pt x="330" y="2378"/>
                  </a:lnTo>
                  <a:lnTo>
                    <a:pt x="316" y="2413"/>
                  </a:lnTo>
                  <a:lnTo>
                    <a:pt x="302" y="2447"/>
                  </a:lnTo>
                  <a:lnTo>
                    <a:pt x="290" y="2482"/>
                  </a:lnTo>
                  <a:lnTo>
                    <a:pt x="280" y="2516"/>
                  </a:lnTo>
                  <a:lnTo>
                    <a:pt x="275" y="2533"/>
                  </a:lnTo>
                  <a:lnTo>
                    <a:pt x="272" y="2550"/>
                  </a:lnTo>
                  <a:lnTo>
                    <a:pt x="269" y="2567"/>
                  </a:lnTo>
                  <a:lnTo>
                    <a:pt x="265" y="2585"/>
                  </a:lnTo>
                  <a:lnTo>
                    <a:pt x="264" y="2681"/>
                  </a:lnTo>
                  <a:lnTo>
                    <a:pt x="263" y="2778"/>
                  </a:lnTo>
                  <a:lnTo>
                    <a:pt x="262" y="2874"/>
                  </a:lnTo>
                  <a:lnTo>
                    <a:pt x="260" y="2971"/>
                  </a:lnTo>
                  <a:lnTo>
                    <a:pt x="257" y="3068"/>
                  </a:lnTo>
                  <a:lnTo>
                    <a:pt x="255" y="3164"/>
                  </a:lnTo>
                  <a:lnTo>
                    <a:pt x="253" y="3261"/>
                  </a:lnTo>
                  <a:lnTo>
                    <a:pt x="251" y="3357"/>
                  </a:lnTo>
                  <a:lnTo>
                    <a:pt x="250" y="3454"/>
                  </a:lnTo>
                  <a:lnTo>
                    <a:pt x="247" y="3551"/>
                  </a:lnTo>
                  <a:lnTo>
                    <a:pt x="247" y="3648"/>
                  </a:lnTo>
                  <a:lnTo>
                    <a:pt x="246" y="3746"/>
                  </a:lnTo>
                  <a:lnTo>
                    <a:pt x="246" y="3842"/>
                  </a:lnTo>
                  <a:lnTo>
                    <a:pt x="247" y="3940"/>
                  </a:lnTo>
                  <a:lnTo>
                    <a:pt x="249" y="4039"/>
                  </a:lnTo>
                  <a:lnTo>
                    <a:pt x="251" y="4136"/>
                  </a:lnTo>
                  <a:lnTo>
                    <a:pt x="252" y="4155"/>
                  </a:lnTo>
                  <a:lnTo>
                    <a:pt x="254" y="4174"/>
                  </a:lnTo>
                  <a:lnTo>
                    <a:pt x="257" y="4195"/>
                  </a:lnTo>
                  <a:lnTo>
                    <a:pt x="261" y="4215"/>
                  </a:lnTo>
                  <a:lnTo>
                    <a:pt x="269" y="4255"/>
                  </a:lnTo>
                  <a:lnTo>
                    <a:pt x="275" y="4297"/>
                  </a:lnTo>
                  <a:lnTo>
                    <a:pt x="278" y="4317"/>
                  </a:lnTo>
                  <a:lnTo>
                    <a:pt x="279" y="4338"/>
                  </a:lnTo>
                  <a:lnTo>
                    <a:pt x="280" y="4358"/>
                  </a:lnTo>
                  <a:lnTo>
                    <a:pt x="279" y="4379"/>
                  </a:lnTo>
                  <a:lnTo>
                    <a:pt x="275" y="4399"/>
                  </a:lnTo>
                  <a:lnTo>
                    <a:pt x="271" y="4419"/>
                  </a:lnTo>
                  <a:lnTo>
                    <a:pt x="268" y="4428"/>
                  </a:lnTo>
                  <a:lnTo>
                    <a:pt x="264" y="4438"/>
                  </a:lnTo>
                  <a:lnTo>
                    <a:pt x="260" y="4447"/>
                  </a:lnTo>
                  <a:lnTo>
                    <a:pt x="254" y="4457"/>
                  </a:lnTo>
                  <a:lnTo>
                    <a:pt x="252" y="4461"/>
                  </a:lnTo>
                  <a:lnTo>
                    <a:pt x="247" y="4464"/>
                  </a:lnTo>
                  <a:lnTo>
                    <a:pt x="243" y="4466"/>
                  </a:lnTo>
                  <a:lnTo>
                    <a:pt x="238" y="4467"/>
                  </a:lnTo>
                  <a:lnTo>
                    <a:pt x="233" y="4467"/>
                  </a:lnTo>
                  <a:lnTo>
                    <a:pt x="228" y="4467"/>
                  </a:lnTo>
                  <a:lnTo>
                    <a:pt x="224" y="4466"/>
                  </a:lnTo>
                  <a:lnTo>
                    <a:pt x="219" y="4464"/>
                  </a:lnTo>
                  <a:close/>
                </a:path>
              </a:pathLst>
            </a:custGeom>
            <a:solidFill>
              <a:srgbClr val="B7DD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68" name="Freeform 114"/>
            <p:cNvSpPr>
              <a:spLocks/>
            </p:cNvSpPr>
            <p:nvPr/>
          </p:nvSpPr>
          <p:spPr bwMode="auto">
            <a:xfrm>
              <a:off x="3896" y="1880"/>
              <a:ext cx="123" cy="1117"/>
            </a:xfrm>
            <a:custGeom>
              <a:avLst/>
              <a:gdLst>
                <a:gd name="T0" fmla="*/ 187 w 495"/>
                <a:gd name="T1" fmla="*/ 4436 h 4467"/>
                <a:gd name="T2" fmla="*/ 173 w 495"/>
                <a:gd name="T3" fmla="*/ 4393 h 4467"/>
                <a:gd name="T4" fmla="*/ 186 w 495"/>
                <a:gd name="T5" fmla="*/ 4321 h 4467"/>
                <a:gd name="T6" fmla="*/ 189 w 495"/>
                <a:gd name="T7" fmla="*/ 4175 h 4467"/>
                <a:gd name="T8" fmla="*/ 195 w 495"/>
                <a:gd name="T9" fmla="*/ 3744 h 4467"/>
                <a:gd name="T10" fmla="*/ 204 w 495"/>
                <a:gd name="T11" fmla="*/ 3317 h 4467"/>
                <a:gd name="T12" fmla="*/ 211 w 495"/>
                <a:gd name="T13" fmla="*/ 2891 h 4467"/>
                <a:gd name="T14" fmla="*/ 214 w 495"/>
                <a:gd name="T15" fmla="*/ 2562 h 4467"/>
                <a:gd name="T16" fmla="*/ 205 w 495"/>
                <a:gd name="T17" fmla="*/ 2535 h 4467"/>
                <a:gd name="T18" fmla="*/ 152 w 495"/>
                <a:gd name="T19" fmla="*/ 2480 h 4467"/>
                <a:gd name="T20" fmla="*/ 99 w 495"/>
                <a:gd name="T21" fmla="*/ 2405 h 4467"/>
                <a:gd name="T22" fmla="*/ 60 w 495"/>
                <a:gd name="T23" fmla="*/ 2321 h 4467"/>
                <a:gd name="T24" fmla="*/ 32 w 495"/>
                <a:gd name="T25" fmla="*/ 2231 h 4467"/>
                <a:gd name="T26" fmla="*/ 6 w 495"/>
                <a:gd name="T27" fmla="*/ 2070 h 4467"/>
                <a:gd name="T28" fmla="*/ 2 w 495"/>
                <a:gd name="T29" fmla="*/ 1890 h 4467"/>
                <a:gd name="T30" fmla="*/ 7 w 495"/>
                <a:gd name="T31" fmla="*/ 1802 h 4467"/>
                <a:gd name="T32" fmla="*/ 41 w 495"/>
                <a:gd name="T33" fmla="*/ 1673 h 4467"/>
                <a:gd name="T34" fmla="*/ 109 w 495"/>
                <a:gd name="T35" fmla="*/ 1518 h 4467"/>
                <a:gd name="T36" fmla="*/ 164 w 495"/>
                <a:gd name="T37" fmla="*/ 1432 h 4467"/>
                <a:gd name="T38" fmla="*/ 213 w 495"/>
                <a:gd name="T39" fmla="*/ 1376 h 4467"/>
                <a:gd name="T40" fmla="*/ 264 w 495"/>
                <a:gd name="T41" fmla="*/ 1339 h 4467"/>
                <a:gd name="T42" fmla="*/ 280 w 495"/>
                <a:gd name="T43" fmla="*/ 1089 h 4467"/>
                <a:gd name="T44" fmla="*/ 283 w 495"/>
                <a:gd name="T45" fmla="*/ 764 h 4467"/>
                <a:gd name="T46" fmla="*/ 289 w 495"/>
                <a:gd name="T47" fmla="*/ 441 h 4467"/>
                <a:gd name="T48" fmla="*/ 296 w 495"/>
                <a:gd name="T49" fmla="*/ 119 h 4467"/>
                <a:gd name="T50" fmla="*/ 304 w 495"/>
                <a:gd name="T51" fmla="*/ 29 h 4467"/>
                <a:gd name="T52" fmla="*/ 342 w 495"/>
                <a:gd name="T53" fmla="*/ 8 h 4467"/>
                <a:gd name="T54" fmla="*/ 375 w 495"/>
                <a:gd name="T55" fmla="*/ 0 h 4467"/>
                <a:gd name="T56" fmla="*/ 389 w 495"/>
                <a:gd name="T57" fmla="*/ 10 h 4467"/>
                <a:gd name="T58" fmla="*/ 402 w 495"/>
                <a:gd name="T59" fmla="*/ 40 h 4467"/>
                <a:gd name="T60" fmla="*/ 402 w 495"/>
                <a:gd name="T61" fmla="*/ 285 h 4467"/>
                <a:gd name="T62" fmla="*/ 379 w 495"/>
                <a:gd name="T63" fmla="*/ 604 h 4467"/>
                <a:gd name="T64" fmla="*/ 350 w 495"/>
                <a:gd name="T65" fmla="*/ 926 h 4467"/>
                <a:gd name="T66" fmla="*/ 329 w 495"/>
                <a:gd name="T67" fmla="*/ 1250 h 4467"/>
                <a:gd name="T68" fmla="*/ 405 w 495"/>
                <a:gd name="T69" fmla="*/ 1469 h 4467"/>
                <a:gd name="T70" fmla="*/ 465 w 495"/>
                <a:gd name="T71" fmla="*/ 1606 h 4467"/>
                <a:gd name="T72" fmla="*/ 485 w 495"/>
                <a:gd name="T73" fmla="*/ 1682 h 4467"/>
                <a:gd name="T74" fmla="*/ 494 w 495"/>
                <a:gd name="T75" fmla="*/ 1762 h 4467"/>
                <a:gd name="T76" fmla="*/ 494 w 495"/>
                <a:gd name="T77" fmla="*/ 1850 h 4467"/>
                <a:gd name="T78" fmla="*/ 478 w 495"/>
                <a:gd name="T79" fmla="*/ 1979 h 4467"/>
                <a:gd name="T80" fmla="*/ 436 w 495"/>
                <a:gd name="T81" fmla="*/ 2139 h 4467"/>
                <a:gd name="T82" fmla="*/ 345 w 495"/>
                <a:gd name="T83" fmla="*/ 2344 h 4467"/>
                <a:gd name="T84" fmla="*/ 290 w 495"/>
                <a:gd name="T85" fmla="*/ 2482 h 4467"/>
                <a:gd name="T86" fmla="*/ 269 w 495"/>
                <a:gd name="T87" fmla="*/ 2567 h 4467"/>
                <a:gd name="T88" fmla="*/ 262 w 495"/>
                <a:gd name="T89" fmla="*/ 2874 h 4467"/>
                <a:gd name="T90" fmla="*/ 253 w 495"/>
                <a:gd name="T91" fmla="*/ 3261 h 4467"/>
                <a:gd name="T92" fmla="*/ 247 w 495"/>
                <a:gd name="T93" fmla="*/ 3648 h 4467"/>
                <a:gd name="T94" fmla="*/ 249 w 495"/>
                <a:gd name="T95" fmla="*/ 4039 h 4467"/>
                <a:gd name="T96" fmla="*/ 257 w 495"/>
                <a:gd name="T97" fmla="*/ 4195 h 4467"/>
                <a:gd name="T98" fmla="*/ 278 w 495"/>
                <a:gd name="T99" fmla="*/ 4317 h 4467"/>
                <a:gd name="T100" fmla="*/ 275 w 495"/>
                <a:gd name="T101" fmla="*/ 4399 h 4467"/>
                <a:gd name="T102" fmla="*/ 260 w 495"/>
                <a:gd name="T103" fmla="*/ 4447 h 4467"/>
                <a:gd name="T104" fmla="*/ 243 w 495"/>
                <a:gd name="T105" fmla="*/ 4466 h 4467"/>
                <a:gd name="T106" fmla="*/ 224 w 495"/>
                <a:gd name="T107" fmla="*/ 4466 h 44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5"/>
                <a:gd name="T163" fmla="*/ 0 h 4467"/>
                <a:gd name="T164" fmla="*/ 495 w 495"/>
                <a:gd name="T165" fmla="*/ 4467 h 44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5" h="4467">
                  <a:moveTo>
                    <a:pt x="219" y="4464"/>
                  </a:moveTo>
                  <a:lnTo>
                    <a:pt x="206" y="4455"/>
                  </a:lnTo>
                  <a:lnTo>
                    <a:pt x="195" y="4446"/>
                  </a:lnTo>
                  <a:lnTo>
                    <a:pt x="187" y="4436"/>
                  </a:lnTo>
                  <a:lnTo>
                    <a:pt x="180" y="4426"/>
                  </a:lnTo>
                  <a:lnTo>
                    <a:pt x="177" y="4415"/>
                  </a:lnTo>
                  <a:lnTo>
                    <a:pt x="174" y="4404"/>
                  </a:lnTo>
                  <a:lnTo>
                    <a:pt x="173" y="4393"/>
                  </a:lnTo>
                  <a:lnTo>
                    <a:pt x="174" y="4382"/>
                  </a:lnTo>
                  <a:lnTo>
                    <a:pt x="178" y="4358"/>
                  </a:lnTo>
                  <a:lnTo>
                    <a:pt x="183" y="4334"/>
                  </a:lnTo>
                  <a:lnTo>
                    <a:pt x="186" y="4321"/>
                  </a:lnTo>
                  <a:lnTo>
                    <a:pt x="188" y="4309"/>
                  </a:lnTo>
                  <a:lnTo>
                    <a:pt x="189" y="4297"/>
                  </a:lnTo>
                  <a:lnTo>
                    <a:pt x="190" y="4283"/>
                  </a:lnTo>
                  <a:lnTo>
                    <a:pt x="189" y="4175"/>
                  </a:lnTo>
                  <a:lnTo>
                    <a:pt x="190" y="4068"/>
                  </a:lnTo>
                  <a:lnTo>
                    <a:pt x="191" y="3960"/>
                  </a:lnTo>
                  <a:lnTo>
                    <a:pt x="192" y="3852"/>
                  </a:lnTo>
                  <a:lnTo>
                    <a:pt x="195" y="3744"/>
                  </a:lnTo>
                  <a:lnTo>
                    <a:pt x="197" y="3638"/>
                  </a:lnTo>
                  <a:lnTo>
                    <a:pt x="199" y="3530"/>
                  </a:lnTo>
                  <a:lnTo>
                    <a:pt x="201" y="3423"/>
                  </a:lnTo>
                  <a:lnTo>
                    <a:pt x="204" y="3317"/>
                  </a:lnTo>
                  <a:lnTo>
                    <a:pt x="206" y="3210"/>
                  </a:lnTo>
                  <a:lnTo>
                    <a:pt x="208" y="3103"/>
                  </a:lnTo>
                  <a:lnTo>
                    <a:pt x="210" y="2997"/>
                  </a:lnTo>
                  <a:lnTo>
                    <a:pt x="211" y="2891"/>
                  </a:lnTo>
                  <a:lnTo>
                    <a:pt x="213" y="2785"/>
                  </a:lnTo>
                  <a:lnTo>
                    <a:pt x="214" y="2680"/>
                  </a:lnTo>
                  <a:lnTo>
                    <a:pt x="214" y="2575"/>
                  </a:lnTo>
                  <a:lnTo>
                    <a:pt x="214" y="2562"/>
                  </a:lnTo>
                  <a:lnTo>
                    <a:pt x="211" y="2550"/>
                  </a:lnTo>
                  <a:lnTo>
                    <a:pt x="210" y="2544"/>
                  </a:lnTo>
                  <a:lnTo>
                    <a:pt x="208" y="2540"/>
                  </a:lnTo>
                  <a:lnTo>
                    <a:pt x="205" y="2535"/>
                  </a:lnTo>
                  <a:lnTo>
                    <a:pt x="201" y="2531"/>
                  </a:lnTo>
                  <a:lnTo>
                    <a:pt x="183" y="2515"/>
                  </a:lnTo>
                  <a:lnTo>
                    <a:pt x="168" y="2498"/>
                  </a:lnTo>
                  <a:lnTo>
                    <a:pt x="152" y="2480"/>
                  </a:lnTo>
                  <a:lnTo>
                    <a:pt x="137" y="2463"/>
                  </a:lnTo>
                  <a:lnTo>
                    <a:pt x="124" y="2445"/>
                  </a:lnTo>
                  <a:lnTo>
                    <a:pt x="110" y="2424"/>
                  </a:lnTo>
                  <a:lnTo>
                    <a:pt x="99" y="2405"/>
                  </a:lnTo>
                  <a:lnTo>
                    <a:pt x="88" y="2385"/>
                  </a:lnTo>
                  <a:lnTo>
                    <a:pt x="78" y="2364"/>
                  </a:lnTo>
                  <a:lnTo>
                    <a:pt x="68" y="2342"/>
                  </a:lnTo>
                  <a:lnTo>
                    <a:pt x="60" y="2321"/>
                  </a:lnTo>
                  <a:lnTo>
                    <a:pt x="52" y="2299"/>
                  </a:lnTo>
                  <a:lnTo>
                    <a:pt x="44" y="2276"/>
                  </a:lnTo>
                  <a:lnTo>
                    <a:pt x="37" y="2254"/>
                  </a:lnTo>
                  <a:lnTo>
                    <a:pt x="32" y="2231"/>
                  </a:lnTo>
                  <a:lnTo>
                    <a:pt x="26" y="2209"/>
                  </a:lnTo>
                  <a:lnTo>
                    <a:pt x="17" y="2163"/>
                  </a:lnTo>
                  <a:lnTo>
                    <a:pt x="11" y="2116"/>
                  </a:lnTo>
                  <a:lnTo>
                    <a:pt x="6" y="2070"/>
                  </a:lnTo>
                  <a:lnTo>
                    <a:pt x="3" y="2024"/>
                  </a:lnTo>
                  <a:lnTo>
                    <a:pt x="2" y="1978"/>
                  </a:lnTo>
                  <a:lnTo>
                    <a:pt x="0" y="1934"/>
                  </a:lnTo>
                  <a:lnTo>
                    <a:pt x="2" y="1890"/>
                  </a:lnTo>
                  <a:lnTo>
                    <a:pt x="3" y="1849"/>
                  </a:lnTo>
                  <a:lnTo>
                    <a:pt x="4" y="1834"/>
                  </a:lnTo>
                  <a:lnTo>
                    <a:pt x="5" y="1819"/>
                  </a:lnTo>
                  <a:lnTo>
                    <a:pt x="7" y="1802"/>
                  </a:lnTo>
                  <a:lnTo>
                    <a:pt x="11" y="1786"/>
                  </a:lnTo>
                  <a:lnTo>
                    <a:pt x="18" y="1750"/>
                  </a:lnTo>
                  <a:lnTo>
                    <a:pt x="28" y="1713"/>
                  </a:lnTo>
                  <a:lnTo>
                    <a:pt x="41" y="1673"/>
                  </a:lnTo>
                  <a:lnTo>
                    <a:pt x="55" y="1634"/>
                  </a:lnTo>
                  <a:lnTo>
                    <a:pt x="71" y="1595"/>
                  </a:lnTo>
                  <a:lnTo>
                    <a:pt x="89" y="1556"/>
                  </a:lnTo>
                  <a:lnTo>
                    <a:pt x="109" y="1518"/>
                  </a:lnTo>
                  <a:lnTo>
                    <a:pt x="131" y="1481"/>
                  </a:lnTo>
                  <a:lnTo>
                    <a:pt x="141" y="1465"/>
                  </a:lnTo>
                  <a:lnTo>
                    <a:pt x="152" y="1448"/>
                  </a:lnTo>
                  <a:lnTo>
                    <a:pt x="164" y="1432"/>
                  </a:lnTo>
                  <a:lnTo>
                    <a:pt x="176" y="1416"/>
                  </a:lnTo>
                  <a:lnTo>
                    <a:pt x="188" y="1402"/>
                  </a:lnTo>
                  <a:lnTo>
                    <a:pt x="200" y="1388"/>
                  </a:lnTo>
                  <a:lnTo>
                    <a:pt x="213" y="1376"/>
                  </a:lnTo>
                  <a:lnTo>
                    <a:pt x="225" y="1365"/>
                  </a:lnTo>
                  <a:lnTo>
                    <a:pt x="238" y="1355"/>
                  </a:lnTo>
                  <a:lnTo>
                    <a:pt x="251" y="1346"/>
                  </a:lnTo>
                  <a:lnTo>
                    <a:pt x="264" y="1339"/>
                  </a:lnTo>
                  <a:lnTo>
                    <a:pt x="277" y="1332"/>
                  </a:lnTo>
                  <a:lnTo>
                    <a:pt x="278" y="1251"/>
                  </a:lnTo>
                  <a:lnTo>
                    <a:pt x="279" y="1169"/>
                  </a:lnTo>
                  <a:lnTo>
                    <a:pt x="280" y="1089"/>
                  </a:lnTo>
                  <a:lnTo>
                    <a:pt x="281" y="1007"/>
                  </a:lnTo>
                  <a:lnTo>
                    <a:pt x="282" y="926"/>
                  </a:lnTo>
                  <a:lnTo>
                    <a:pt x="282" y="845"/>
                  </a:lnTo>
                  <a:lnTo>
                    <a:pt x="283" y="764"/>
                  </a:lnTo>
                  <a:lnTo>
                    <a:pt x="284" y="683"/>
                  </a:lnTo>
                  <a:lnTo>
                    <a:pt x="286" y="603"/>
                  </a:lnTo>
                  <a:lnTo>
                    <a:pt x="287" y="522"/>
                  </a:lnTo>
                  <a:lnTo>
                    <a:pt x="289" y="441"/>
                  </a:lnTo>
                  <a:lnTo>
                    <a:pt x="290" y="360"/>
                  </a:lnTo>
                  <a:lnTo>
                    <a:pt x="292" y="279"/>
                  </a:lnTo>
                  <a:lnTo>
                    <a:pt x="293" y="200"/>
                  </a:lnTo>
                  <a:lnTo>
                    <a:pt x="296" y="119"/>
                  </a:lnTo>
                  <a:lnTo>
                    <a:pt x="298" y="39"/>
                  </a:lnTo>
                  <a:lnTo>
                    <a:pt x="299" y="36"/>
                  </a:lnTo>
                  <a:lnTo>
                    <a:pt x="301" y="32"/>
                  </a:lnTo>
                  <a:lnTo>
                    <a:pt x="304" y="29"/>
                  </a:lnTo>
                  <a:lnTo>
                    <a:pt x="308" y="26"/>
                  </a:lnTo>
                  <a:lnTo>
                    <a:pt x="317" y="19"/>
                  </a:lnTo>
                  <a:lnTo>
                    <a:pt x="329" y="13"/>
                  </a:lnTo>
                  <a:lnTo>
                    <a:pt x="342" y="8"/>
                  </a:lnTo>
                  <a:lnTo>
                    <a:pt x="353" y="3"/>
                  </a:lnTo>
                  <a:lnTo>
                    <a:pt x="364" y="1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8" y="1"/>
                  </a:lnTo>
                  <a:lnTo>
                    <a:pt x="381" y="2"/>
                  </a:lnTo>
                  <a:lnTo>
                    <a:pt x="384" y="4"/>
                  </a:lnTo>
                  <a:lnTo>
                    <a:pt x="389" y="10"/>
                  </a:lnTo>
                  <a:lnTo>
                    <a:pt x="394" y="17"/>
                  </a:lnTo>
                  <a:lnTo>
                    <a:pt x="398" y="23"/>
                  </a:lnTo>
                  <a:lnTo>
                    <a:pt x="401" y="32"/>
                  </a:lnTo>
                  <a:lnTo>
                    <a:pt x="402" y="40"/>
                  </a:lnTo>
                  <a:lnTo>
                    <a:pt x="403" y="48"/>
                  </a:lnTo>
                  <a:lnTo>
                    <a:pt x="405" y="127"/>
                  </a:lnTo>
                  <a:lnTo>
                    <a:pt x="405" y="206"/>
                  </a:lnTo>
                  <a:lnTo>
                    <a:pt x="402" y="285"/>
                  </a:lnTo>
                  <a:lnTo>
                    <a:pt x="398" y="365"/>
                  </a:lnTo>
                  <a:lnTo>
                    <a:pt x="392" y="444"/>
                  </a:lnTo>
                  <a:lnTo>
                    <a:pt x="387" y="524"/>
                  </a:lnTo>
                  <a:lnTo>
                    <a:pt x="379" y="604"/>
                  </a:lnTo>
                  <a:lnTo>
                    <a:pt x="372" y="684"/>
                  </a:lnTo>
                  <a:lnTo>
                    <a:pt x="364" y="764"/>
                  </a:lnTo>
                  <a:lnTo>
                    <a:pt x="356" y="845"/>
                  </a:lnTo>
                  <a:lnTo>
                    <a:pt x="350" y="926"/>
                  </a:lnTo>
                  <a:lnTo>
                    <a:pt x="343" y="1007"/>
                  </a:lnTo>
                  <a:lnTo>
                    <a:pt x="337" y="1087"/>
                  </a:lnTo>
                  <a:lnTo>
                    <a:pt x="333" y="1169"/>
                  </a:lnTo>
                  <a:lnTo>
                    <a:pt x="329" y="1250"/>
                  </a:lnTo>
                  <a:lnTo>
                    <a:pt x="329" y="1332"/>
                  </a:lnTo>
                  <a:lnTo>
                    <a:pt x="356" y="1382"/>
                  </a:lnTo>
                  <a:lnTo>
                    <a:pt x="382" y="1426"/>
                  </a:lnTo>
                  <a:lnTo>
                    <a:pt x="405" y="1469"/>
                  </a:lnTo>
                  <a:lnTo>
                    <a:pt x="426" y="1511"/>
                  </a:lnTo>
                  <a:lnTo>
                    <a:pt x="443" y="1550"/>
                  </a:lnTo>
                  <a:lnTo>
                    <a:pt x="458" y="1588"/>
                  </a:lnTo>
                  <a:lnTo>
                    <a:pt x="465" y="1606"/>
                  </a:lnTo>
                  <a:lnTo>
                    <a:pt x="471" y="1625"/>
                  </a:lnTo>
                  <a:lnTo>
                    <a:pt x="476" y="1644"/>
                  </a:lnTo>
                  <a:lnTo>
                    <a:pt x="481" y="1663"/>
                  </a:lnTo>
                  <a:lnTo>
                    <a:pt x="485" y="1682"/>
                  </a:lnTo>
                  <a:lnTo>
                    <a:pt x="489" y="1701"/>
                  </a:lnTo>
                  <a:lnTo>
                    <a:pt x="491" y="1722"/>
                  </a:lnTo>
                  <a:lnTo>
                    <a:pt x="493" y="1742"/>
                  </a:lnTo>
                  <a:lnTo>
                    <a:pt x="494" y="1762"/>
                  </a:lnTo>
                  <a:lnTo>
                    <a:pt x="495" y="1783"/>
                  </a:lnTo>
                  <a:lnTo>
                    <a:pt x="495" y="1805"/>
                  </a:lnTo>
                  <a:lnTo>
                    <a:pt x="495" y="1827"/>
                  </a:lnTo>
                  <a:lnTo>
                    <a:pt x="494" y="1850"/>
                  </a:lnTo>
                  <a:lnTo>
                    <a:pt x="492" y="1874"/>
                  </a:lnTo>
                  <a:lnTo>
                    <a:pt x="489" y="1899"/>
                  </a:lnTo>
                  <a:lnTo>
                    <a:pt x="486" y="1925"/>
                  </a:lnTo>
                  <a:lnTo>
                    <a:pt x="478" y="1979"/>
                  </a:lnTo>
                  <a:lnTo>
                    <a:pt x="466" y="2038"/>
                  </a:lnTo>
                  <a:lnTo>
                    <a:pt x="458" y="2072"/>
                  </a:lnTo>
                  <a:lnTo>
                    <a:pt x="448" y="2106"/>
                  </a:lnTo>
                  <a:lnTo>
                    <a:pt x="436" y="2139"/>
                  </a:lnTo>
                  <a:lnTo>
                    <a:pt x="422" y="2173"/>
                  </a:lnTo>
                  <a:lnTo>
                    <a:pt x="393" y="2241"/>
                  </a:lnTo>
                  <a:lnTo>
                    <a:pt x="361" y="2310"/>
                  </a:lnTo>
                  <a:lnTo>
                    <a:pt x="345" y="2344"/>
                  </a:lnTo>
                  <a:lnTo>
                    <a:pt x="330" y="2378"/>
                  </a:lnTo>
                  <a:lnTo>
                    <a:pt x="316" y="2413"/>
                  </a:lnTo>
                  <a:lnTo>
                    <a:pt x="302" y="2447"/>
                  </a:lnTo>
                  <a:lnTo>
                    <a:pt x="290" y="2482"/>
                  </a:lnTo>
                  <a:lnTo>
                    <a:pt x="280" y="2516"/>
                  </a:lnTo>
                  <a:lnTo>
                    <a:pt x="275" y="2533"/>
                  </a:lnTo>
                  <a:lnTo>
                    <a:pt x="272" y="2550"/>
                  </a:lnTo>
                  <a:lnTo>
                    <a:pt x="269" y="2567"/>
                  </a:lnTo>
                  <a:lnTo>
                    <a:pt x="265" y="2585"/>
                  </a:lnTo>
                  <a:lnTo>
                    <a:pt x="264" y="2681"/>
                  </a:lnTo>
                  <a:lnTo>
                    <a:pt x="263" y="2778"/>
                  </a:lnTo>
                  <a:lnTo>
                    <a:pt x="262" y="2874"/>
                  </a:lnTo>
                  <a:lnTo>
                    <a:pt x="260" y="2971"/>
                  </a:lnTo>
                  <a:lnTo>
                    <a:pt x="257" y="3068"/>
                  </a:lnTo>
                  <a:lnTo>
                    <a:pt x="255" y="3164"/>
                  </a:lnTo>
                  <a:lnTo>
                    <a:pt x="253" y="3261"/>
                  </a:lnTo>
                  <a:lnTo>
                    <a:pt x="251" y="3357"/>
                  </a:lnTo>
                  <a:lnTo>
                    <a:pt x="250" y="3454"/>
                  </a:lnTo>
                  <a:lnTo>
                    <a:pt x="247" y="3551"/>
                  </a:lnTo>
                  <a:lnTo>
                    <a:pt x="247" y="3648"/>
                  </a:lnTo>
                  <a:lnTo>
                    <a:pt x="246" y="3746"/>
                  </a:lnTo>
                  <a:lnTo>
                    <a:pt x="246" y="3842"/>
                  </a:lnTo>
                  <a:lnTo>
                    <a:pt x="247" y="3940"/>
                  </a:lnTo>
                  <a:lnTo>
                    <a:pt x="249" y="4039"/>
                  </a:lnTo>
                  <a:lnTo>
                    <a:pt x="251" y="4136"/>
                  </a:lnTo>
                  <a:lnTo>
                    <a:pt x="252" y="4155"/>
                  </a:lnTo>
                  <a:lnTo>
                    <a:pt x="254" y="4174"/>
                  </a:lnTo>
                  <a:lnTo>
                    <a:pt x="257" y="4195"/>
                  </a:lnTo>
                  <a:lnTo>
                    <a:pt x="261" y="4215"/>
                  </a:lnTo>
                  <a:lnTo>
                    <a:pt x="269" y="4255"/>
                  </a:lnTo>
                  <a:lnTo>
                    <a:pt x="275" y="4297"/>
                  </a:lnTo>
                  <a:lnTo>
                    <a:pt x="278" y="4317"/>
                  </a:lnTo>
                  <a:lnTo>
                    <a:pt x="279" y="4338"/>
                  </a:lnTo>
                  <a:lnTo>
                    <a:pt x="280" y="4358"/>
                  </a:lnTo>
                  <a:lnTo>
                    <a:pt x="279" y="4379"/>
                  </a:lnTo>
                  <a:lnTo>
                    <a:pt x="275" y="4399"/>
                  </a:lnTo>
                  <a:lnTo>
                    <a:pt x="271" y="4419"/>
                  </a:lnTo>
                  <a:lnTo>
                    <a:pt x="268" y="4428"/>
                  </a:lnTo>
                  <a:lnTo>
                    <a:pt x="264" y="4438"/>
                  </a:lnTo>
                  <a:lnTo>
                    <a:pt x="260" y="4447"/>
                  </a:lnTo>
                  <a:lnTo>
                    <a:pt x="254" y="4457"/>
                  </a:lnTo>
                  <a:lnTo>
                    <a:pt x="252" y="4461"/>
                  </a:lnTo>
                  <a:lnTo>
                    <a:pt x="247" y="4464"/>
                  </a:lnTo>
                  <a:lnTo>
                    <a:pt x="243" y="4466"/>
                  </a:lnTo>
                  <a:lnTo>
                    <a:pt x="238" y="4467"/>
                  </a:lnTo>
                  <a:lnTo>
                    <a:pt x="233" y="4467"/>
                  </a:lnTo>
                  <a:lnTo>
                    <a:pt x="228" y="4467"/>
                  </a:lnTo>
                  <a:lnTo>
                    <a:pt x="224" y="4466"/>
                  </a:lnTo>
                  <a:lnTo>
                    <a:pt x="219" y="4464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69" name="Freeform 115"/>
            <p:cNvSpPr>
              <a:spLocks/>
            </p:cNvSpPr>
            <p:nvPr/>
          </p:nvSpPr>
          <p:spPr bwMode="auto">
            <a:xfrm>
              <a:off x="3516" y="1224"/>
              <a:ext cx="218" cy="156"/>
            </a:xfrm>
            <a:custGeom>
              <a:avLst/>
              <a:gdLst>
                <a:gd name="T0" fmla="*/ 418 w 873"/>
                <a:gd name="T1" fmla="*/ 624 h 624"/>
                <a:gd name="T2" fmla="*/ 410 w 873"/>
                <a:gd name="T3" fmla="*/ 558 h 624"/>
                <a:gd name="T4" fmla="*/ 407 w 873"/>
                <a:gd name="T5" fmla="*/ 492 h 624"/>
                <a:gd name="T6" fmla="*/ 405 w 873"/>
                <a:gd name="T7" fmla="*/ 370 h 624"/>
                <a:gd name="T8" fmla="*/ 401 w 873"/>
                <a:gd name="T9" fmla="*/ 271 h 624"/>
                <a:gd name="T10" fmla="*/ 397 w 873"/>
                <a:gd name="T11" fmla="*/ 234 h 624"/>
                <a:gd name="T12" fmla="*/ 388 w 873"/>
                <a:gd name="T13" fmla="*/ 208 h 624"/>
                <a:gd name="T14" fmla="*/ 371 w 873"/>
                <a:gd name="T15" fmla="*/ 184 h 624"/>
                <a:gd name="T16" fmla="*/ 349 w 873"/>
                <a:gd name="T17" fmla="*/ 166 h 624"/>
                <a:gd name="T18" fmla="*/ 322 w 873"/>
                <a:gd name="T19" fmla="*/ 154 h 624"/>
                <a:gd name="T20" fmla="*/ 291 w 873"/>
                <a:gd name="T21" fmla="*/ 146 h 624"/>
                <a:gd name="T22" fmla="*/ 258 w 873"/>
                <a:gd name="T23" fmla="*/ 141 h 624"/>
                <a:gd name="T24" fmla="*/ 223 w 873"/>
                <a:gd name="T25" fmla="*/ 138 h 624"/>
                <a:gd name="T26" fmla="*/ 152 w 873"/>
                <a:gd name="T27" fmla="*/ 140 h 624"/>
                <a:gd name="T28" fmla="*/ 86 w 873"/>
                <a:gd name="T29" fmla="*/ 143 h 624"/>
                <a:gd name="T30" fmla="*/ 34 w 873"/>
                <a:gd name="T31" fmla="*/ 142 h 624"/>
                <a:gd name="T32" fmla="*/ 16 w 873"/>
                <a:gd name="T33" fmla="*/ 138 h 624"/>
                <a:gd name="T34" fmla="*/ 4 w 873"/>
                <a:gd name="T35" fmla="*/ 132 h 624"/>
                <a:gd name="T36" fmla="*/ 0 w 873"/>
                <a:gd name="T37" fmla="*/ 122 h 624"/>
                <a:gd name="T38" fmla="*/ 4 w 873"/>
                <a:gd name="T39" fmla="*/ 106 h 624"/>
                <a:gd name="T40" fmla="*/ 19 w 873"/>
                <a:gd name="T41" fmla="*/ 86 h 624"/>
                <a:gd name="T42" fmla="*/ 40 w 873"/>
                <a:gd name="T43" fmla="*/ 68 h 624"/>
                <a:gd name="T44" fmla="*/ 68 w 873"/>
                <a:gd name="T45" fmla="*/ 52 h 624"/>
                <a:gd name="T46" fmla="*/ 102 w 873"/>
                <a:gd name="T47" fmla="*/ 39 h 624"/>
                <a:gd name="T48" fmla="*/ 139 w 873"/>
                <a:gd name="T49" fmla="*/ 28 h 624"/>
                <a:gd name="T50" fmla="*/ 181 w 873"/>
                <a:gd name="T51" fmla="*/ 19 h 624"/>
                <a:gd name="T52" fmla="*/ 271 w 873"/>
                <a:gd name="T53" fmla="*/ 7 h 624"/>
                <a:gd name="T54" fmla="*/ 365 w 873"/>
                <a:gd name="T55" fmla="*/ 1 h 624"/>
                <a:gd name="T56" fmla="*/ 456 w 873"/>
                <a:gd name="T57" fmla="*/ 0 h 624"/>
                <a:gd name="T58" fmla="*/ 536 w 873"/>
                <a:gd name="T59" fmla="*/ 4 h 624"/>
                <a:gd name="T60" fmla="*/ 599 w 873"/>
                <a:gd name="T61" fmla="*/ 8 h 624"/>
                <a:gd name="T62" fmla="*/ 667 w 873"/>
                <a:gd name="T63" fmla="*/ 21 h 624"/>
                <a:gd name="T64" fmla="*/ 733 w 873"/>
                <a:gd name="T65" fmla="*/ 37 h 624"/>
                <a:gd name="T66" fmla="*/ 789 w 873"/>
                <a:gd name="T67" fmla="*/ 59 h 624"/>
                <a:gd name="T68" fmla="*/ 834 w 873"/>
                <a:gd name="T69" fmla="*/ 83 h 624"/>
                <a:gd name="T70" fmla="*/ 850 w 873"/>
                <a:gd name="T71" fmla="*/ 96 h 624"/>
                <a:gd name="T72" fmla="*/ 863 w 873"/>
                <a:gd name="T73" fmla="*/ 108 h 624"/>
                <a:gd name="T74" fmla="*/ 871 w 873"/>
                <a:gd name="T75" fmla="*/ 120 h 624"/>
                <a:gd name="T76" fmla="*/ 873 w 873"/>
                <a:gd name="T77" fmla="*/ 133 h 624"/>
                <a:gd name="T78" fmla="*/ 868 w 873"/>
                <a:gd name="T79" fmla="*/ 144 h 624"/>
                <a:gd name="T80" fmla="*/ 858 w 873"/>
                <a:gd name="T81" fmla="*/ 154 h 624"/>
                <a:gd name="T82" fmla="*/ 841 w 873"/>
                <a:gd name="T83" fmla="*/ 163 h 624"/>
                <a:gd name="T84" fmla="*/ 818 w 873"/>
                <a:gd name="T85" fmla="*/ 172 h 624"/>
                <a:gd name="T86" fmla="*/ 725 w 873"/>
                <a:gd name="T87" fmla="*/ 192 h 624"/>
                <a:gd name="T88" fmla="*/ 654 w 873"/>
                <a:gd name="T89" fmla="*/ 202 h 624"/>
                <a:gd name="T90" fmla="*/ 605 w 873"/>
                <a:gd name="T91" fmla="*/ 204 h 624"/>
                <a:gd name="T92" fmla="*/ 571 w 873"/>
                <a:gd name="T93" fmla="*/ 200 h 624"/>
                <a:gd name="T94" fmla="*/ 538 w 873"/>
                <a:gd name="T95" fmla="*/ 195 h 624"/>
                <a:gd name="T96" fmla="*/ 532 w 873"/>
                <a:gd name="T97" fmla="*/ 199 h 624"/>
                <a:gd name="T98" fmla="*/ 527 w 873"/>
                <a:gd name="T99" fmla="*/ 215 h 624"/>
                <a:gd name="T100" fmla="*/ 511 w 873"/>
                <a:gd name="T101" fmla="*/ 306 h 624"/>
                <a:gd name="T102" fmla="*/ 495 w 873"/>
                <a:gd name="T103" fmla="*/ 418 h 624"/>
                <a:gd name="T104" fmla="*/ 479 w 873"/>
                <a:gd name="T105" fmla="*/ 530 h 624"/>
                <a:gd name="T106" fmla="*/ 464 w 873"/>
                <a:gd name="T107" fmla="*/ 621 h 6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3"/>
                <a:gd name="T163" fmla="*/ 0 h 624"/>
                <a:gd name="T164" fmla="*/ 873 w 873"/>
                <a:gd name="T165" fmla="*/ 624 h 6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3" h="624">
                  <a:moveTo>
                    <a:pt x="464" y="621"/>
                  </a:moveTo>
                  <a:lnTo>
                    <a:pt x="418" y="624"/>
                  </a:lnTo>
                  <a:lnTo>
                    <a:pt x="414" y="591"/>
                  </a:lnTo>
                  <a:lnTo>
                    <a:pt x="410" y="558"/>
                  </a:lnTo>
                  <a:lnTo>
                    <a:pt x="408" y="525"/>
                  </a:lnTo>
                  <a:lnTo>
                    <a:pt x="407" y="492"/>
                  </a:lnTo>
                  <a:lnTo>
                    <a:pt x="405" y="429"/>
                  </a:lnTo>
                  <a:lnTo>
                    <a:pt x="405" y="370"/>
                  </a:lnTo>
                  <a:lnTo>
                    <a:pt x="404" y="317"/>
                  </a:lnTo>
                  <a:lnTo>
                    <a:pt x="401" y="271"/>
                  </a:lnTo>
                  <a:lnTo>
                    <a:pt x="400" y="252"/>
                  </a:lnTo>
                  <a:lnTo>
                    <a:pt x="397" y="234"/>
                  </a:lnTo>
                  <a:lnTo>
                    <a:pt x="394" y="219"/>
                  </a:lnTo>
                  <a:lnTo>
                    <a:pt x="388" y="208"/>
                  </a:lnTo>
                  <a:lnTo>
                    <a:pt x="380" y="196"/>
                  </a:lnTo>
                  <a:lnTo>
                    <a:pt x="371" y="184"/>
                  </a:lnTo>
                  <a:lnTo>
                    <a:pt x="361" y="175"/>
                  </a:lnTo>
                  <a:lnTo>
                    <a:pt x="349" y="166"/>
                  </a:lnTo>
                  <a:lnTo>
                    <a:pt x="336" y="160"/>
                  </a:lnTo>
                  <a:lnTo>
                    <a:pt x="322" y="154"/>
                  </a:lnTo>
                  <a:lnTo>
                    <a:pt x="307" y="150"/>
                  </a:lnTo>
                  <a:lnTo>
                    <a:pt x="291" y="146"/>
                  </a:lnTo>
                  <a:lnTo>
                    <a:pt x="275" y="143"/>
                  </a:lnTo>
                  <a:lnTo>
                    <a:pt x="258" y="141"/>
                  </a:lnTo>
                  <a:lnTo>
                    <a:pt x="240" y="140"/>
                  </a:lnTo>
                  <a:lnTo>
                    <a:pt x="223" y="138"/>
                  </a:lnTo>
                  <a:lnTo>
                    <a:pt x="187" y="138"/>
                  </a:lnTo>
                  <a:lnTo>
                    <a:pt x="152" y="140"/>
                  </a:lnTo>
                  <a:lnTo>
                    <a:pt x="117" y="141"/>
                  </a:lnTo>
                  <a:lnTo>
                    <a:pt x="86" y="143"/>
                  </a:lnTo>
                  <a:lnTo>
                    <a:pt x="58" y="143"/>
                  </a:lnTo>
                  <a:lnTo>
                    <a:pt x="34" y="142"/>
                  </a:lnTo>
                  <a:lnTo>
                    <a:pt x="24" y="141"/>
                  </a:lnTo>
                  <a:lnTo>
                    <a:pt x="16" y="138"/>
                  </a:lnTo>
                  <a:lnTo>
                    <a:pt x="10" y="135"/>
                  </a:lnTo>
                  <a:lnTo>
                    <a:pt x="4" y="132"/>
                  </a:lnTo>
                  <a:lnTo>
                    <a:pt x="1" y="127"/>
                  </a:lnTo>
                  <a:lnTo>
                    <a:pt x="0" y="122"/>
                  </a:lnTo>
                  <a:lnTo>
                    <a:pt x="1" y="115"/>
                  </a:lnTo>
                  <a:lnTo>
                    <a:pt x="4" y="106"/>
                  </a:lnTo>
                  <a:lnTo>
                    <a:pt x="10" y="96"/>
                  </a:lnTo>
                  <a:lnTo>
                    <a:pt x="19" y="86"/>
                  </a:lnTo>
                  <a:lnTo>
                    <a:pt x="29" y="77"/>
                  </a:lnTo>
                  <a:lnTo>
                    <a:pt x="40" y="68"/>
                  </a:lnTo>
                  <a:lnTo>
                    <a:pt x="53" y="60"/>
                  </a:lnTo>
                  <a:lnTo>
                    <a:pt x="68" y="52"/>
                  </a:lnTo>
                  <a:lnTo>
                    <a:pt x="84" y="45"/>
                  </a:lnTo>
                  <a:lnTo>
                    <a:pt x="102" y="39"/>
                  </a:lnTo>
                  <a:lnTo>
                    <a:pt x="120" y="33"/>
                  </a:lnTo>
                  <a:lnTo>
                    <a:pt x="139" y="28"/>
                  </a:lnTo>
                  <a:lnTo>
                    <a:pt x="160" y="24"/>
                  </a:lnTo>
                  <a:lnTo>
                    <a:pt x="181" y="19"/>
                  </a:lnTo>
                  <a:lnTo>
                    <a:pt x="225" y="13"/>
                  </a:lnTo>
                  <a:lnTo>
                    <a:pt x="271" y="7"/>
                  </a:lnTo>
                  <a:lnTo>
                    <a:pt x="318" y="4"/>
                  </a:lnTo>
                  <a:lnTo>
                    <a:pt x="365" y="1"/>
                  </a:lnTo>
                  <a:lnTo>
                    <a:pt x="411" y="0"/>
                  </a:lnTo>
                  <a:lnTo>
                    <a:pt x="456" y="0"/>
                  </a:lnTo>
                  <a:lnTo>
                    <a:pt x="498" y="1"/>
                  </a:lnTo>
                  <a:lnTo>
                    <a:pt x="536" y="4"/>
                  </a:lnTo>
                  <a:lnTo>
                    <a:pt x="570" y="6"/>
                  </a:lnTo>
                  <a:lnTo>
                    <a:pt x="599" y="8"/>
                  </a:lnTo>
                  <a:lnTo>
                    <a:pt x="634" y="14"/>
                  </a:lnTo>
                  <a:lnTo>
                    <a:pt x="667" y="21"/>
                  </a:lnTo>
                  <a:lnTo>
                    <a:pt x="701" y="28"/>
                  </a:lnTo>
                  <a:lnTo>
                    <a:pt x="733" y="37"/>
                  </a:lnTo>
                  <a:lnTo>
                    <a:pt x="762" y="47"/>
                  </a:lnTo>
                  <a:lnTo>
                    <a:pt x="789" y="59"/>
                  </a:lnTo>
                  <a:lnTo>
                    <a:pt x="813" y="71"/>
                  </a:lnTo>
                  <a:lnTo>
                    <a:pt x="834" y="83"/>
                  </a:lnTo>
                  <a:lnTo>
                    <a:pt x="843" y="89"/>
                  </a:lnTo>
                  <a:lnTo>
                    <a:pt x="850" y="96"/>
                  </a:lnTo>
                  <a:lnTo>
                    <a:pt x="857" y="101"/>
                  </a:lnTo>
                  <a:lnTo>
                    <a:pt x="863" y="108"/>
                  </a:lnTo>
                  <a:lnTo>
                    <a:pt x="867" y="114"/>
                  </a:lnTo>
                  <a:lnTo>
                    <a:pt x="871" y="120"/>
                  </a:lnTo>
                  <a:lnTo>
                    <a:pt x="872" y="126"/>
                  </a:lnTo>
                  <a:lnTo>
                    <a:pt x="873" y="133"/>
                  </a:lnTo>
                  <a:lnTo>
                    <a:pt x="872" y="138"/>
                  </a:lnTo>
                  <a:lnTo>
                    <a:pt x="868" y="144"/>
                  </a:lnTo>
                  <a:lnTo>
                    <a:pt x="865" y="149"/>
                  </a:lnTo>
                  <a:lnTo>
                    <a:pt x="858" y="154"/>
                  </a:lnTo>
                  <a:lnTo>
                    <a:pt x="852" y="159"/>
                  </a:lnTo>
                  <a:lnTo>
                    <a:pt x="841" y="163"/>
                  </a:lnTo>
                  <a:lnTo>
                    <a:pt x="830" y="168"/>
                  </a:lnTo>
                  <a:lnTo>
                    <a:pt x="818" y="172"/>
                  </a:lnTo>
                  <a:lnTo>
                    <a:pt x="767" y="183"/>
                  </a:lnTo>
                  <a:lnTo>
                    <a:pt x="725" y="192"/>
                  </a:lnTo>
                  <a:lnTo>
                    <a:pt x="687" y="199"/>
                  </a:lnTo>
                  <a:lnTo>
                    <a:pt x="654" y="202"/>
                  </a:lnTo>
                  <a:lnTo>
                    <a:pt x="627" y="204"/>
                  </a:lnTo>
                  <a:lnTo>
                    <a:pt x="605" y="204"/>
                  </a:lnTo>
                  <a:lnTo>
                    <a:pt x="585" y="201"/>
                  </a:lnTo>
                  <a:lnTo>
                    <a:pt x="571" y="200"/>
                  </a:lnTo>
                  <a:lnTo>
                    <a:pt x="550" y="196"/>
                  </a:lnTo>
                  <a:lnTo>
                    <a:pt x="538" y="195"/>
                  </a:lnTo>
                  <a:lnTo>
                    <a:pt x="535" y="196"/>
                  </a:lnTo>
                  <a:lnTo>
                    <a:pt x="532" y="199"/>
                  </a:lnTo>
                  <a:lnTo>
                    <a:pt x="529" y="205"/>
                  </a:lnTo>
                  <a:lnTo>
                    <a:pt x="527" y="215"/>
                  </a:lnTo>
                  <a:lnTo>
                    <a:pt x="519" y="255"/>
                  </a:lnTo>
                  <a:lnTo>
                    <a:pt x="511" y="306"/>
                  </a:lnTo>
                  <a:lnTo>
                    <a:pt x="502" y="360"/>
                  </a:lnTo>
                  <a:lnTo>
                    <a:pt x="495" y="418"/>
                  </a:lnTo>
                  <a:lnTo>
                    <a:pt x="487" y="475"/>
                  </a:lnTo>
                  <a:lnTo>
                    <a:pt x="479" y="530"/>
                  </a:lnTo>
                  <a:lnTo>
                    <a:pt x="471" y="580"/>
                  </a:lnTo>
                  <a:lnTo>
                    <a:pt x="464" y="621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70" name="Freeform 116"/>
            <p:cNvSpPr>
              <a:spLocks/>
            </p:cNvSpPr>
            <p:nvPr/>
          </p:nvSpPr>
          <p:spPr bwMode="auto">
            <a:xfrm>
              <a:off x="3516" y="1224"/>
              <a:ext cx="218" cy="156"/>
            </a:xfrm>
            <a:custGeom>
              <a:avLst/>
              <a:gdLst>
                <a:gd name="T0" fmla="*/ 418 w 873"/>
                <a:gd name="T1" fmla="*/ 624 h 624"/>
                <a:gd name="T2" fmla="*/ 410 w 873"/>
                <a:gd name="T3" fmla="*/ 558 h 624"/>
                <a:gd name="T4" fmla="*/ 407 w 873"/>
                <a:gd name="T5" fmla="*/ 492 h 624"/>
                <a:gd name="T6" fmla="*/ 405 w 873"/>
                <a:gd name="T7" fmla="*/ 370 h 624"/>
                <a:gd name="T8" fmla="*/ 401 w 873"/>
                <a:gd name="T9" fmla="*/ 271 h 624"/>
                <a:gd name="T10" fmla="*/ 397 w 873"/>
                <a:gd name="T11" fmla="*/ 234 h 624"/>
                <a:gd name="T12" fmla="*/ 388 w 873"/>
                <a:gd name="T13" fmla="*/ 208 h 624"/>
                <a:gd name="T14" fmla="*/ 371 w 873"/>
                <a:gd name="T15" fmla="*/ 184 h 624"/>
                <a:gd name="T16" fmla="*/ 349 w 873"/>
                <a:gd name="T17" fmla="*/ 166 h 624"/>
                <a:gd name="T18" fmla="*/ 322 w 873"/>
                <a:gd name="T19" fmla="*/ 154 h 624"/>
                <a:gd name="T20" fmla="*/ 291 w 873"/>
                <a:gd name="T21" fmla="*/ 146 h 624"/>
                <a:gd name="T22" fmla="*/ 258 w 873"/>
                <a:gd name="T23" fmla="*/ 141 h 624"/>
                <a:gd name="T24" fmla="*/ 223 w 873"/>
                <a:gd name="T25" fmla="*/ 138 h 624"/>
                <a:gd name="T26" fmla="*/ 152 w 873"/>
                <a:gd name="T27" fmla="*/ 140 h 624"/>
                <a:gd name="T28" fmla="*/ 86 w 873"/>
                <a:gd name="T29" fmla="*/ 143 h 624"/>
                <a:gd name="T30" fmla="*/ 34 w 873"/>
                <a:gd name="T31" fmla="*/ 142 h 624"/>
                <a:gd name="T32" fmla="*/ 16 w 873"/>
                <a:gd name="T33" fmla="*/ 138 h 624"/>
                <a:gd name="T34" fmla="*/ 4 w 873"/>
                <a:gd name="T35" fmla="*/ 132 h 624"/>
                <a:gd name="T36" fmla="*/ 0 w 873"/>
                <a:gd name="T37" fmla="*/ 122 h 624"/>
                <a:gd name="T38" fmla="*/ 4 w 873"/>
                <a:gd name="T39" fmla="*/ 106 h 624"/>
                <a:gd name="T40" fmla="*/ 19 w 873"/>
                <a:gd name="T41" fmla="*/ 86 h 624"/>
                <a:gd name="T42" fmla="*/ 40 w 873"/>
                <a:gd name="T43" fmla="*/ 68 h 624"/>
                <a:gd name="T44" fmla="*/ 68 w 873"/>
                <a:gd name="T45" fmla="*/ 52 h 624"/>
                <a:gd name="T46" fmla="*/ 102 w 873"/>
                <a:gd name="T47" fmla="*/ 39 h 624"/>
                <a:gd name="T48" fmla="*/ 139 w 873"/>
                <a:gd name="T49" fmla="*/ 28 h 624"/>
                <a:gd name="T50" fmla="*/ 181 w 873"/>
                <a:gd name="T51" fmla="*/ 19 h 624"/>
                <a:gd name="T52" fmla="*/ 271 w 873"/>
                <a:gd name="T53" fmla="*/ 7 h 624"/>
                <a:gd name="T54" fmla="*/ 365 w 873"/>
                <a:gd name="T55" fmla="*/ 1 h 624"/>
                <a:gd name="T56" fmla="*/ 456 w 873"/>
                <a:gd name="T57" fmla="*/ 0 h 624"/>
                <a:gd name="T58" fmla="*/ 536 w 873"/>
                <a:gd name="T59" fmla="*/ 4 h 624"/>
                <a:gd name="T60" fmla="*/ 599 w 873"/>
                <a:gd name="T61" fmla="*/ 8 h 624"/>
                <a:gd name="T62" fmla="*/ 667 w 873"/>
                <a:gd name="T63" fmla="*/ 21 h 624"/>
                <a:gd name="T64" fmla="*/ 733 w 873"/>
                <a:gd name="T65" fmla="*/ 37 h 624"/>
                <a:gd name="T66" fmla="*/ 789 w 873"/>
                <a:gd name="T67" fmla="*/ 59 h 624"/>
                <a:gd name="T68" fmla="*/ 834 w 873"/>
                <a:gd name="T69" fmla="*/ 83 h 624"/>
                <a:gd name="T70" fmla="*/ 850 w 873"/>
                <a:gd name="T71" fmla="*/ 96 h 624"/>
                <a:gd name="T72" fmla="*/ 863 w 873"/>
                <a:gd name="T73" fmla="*/ 108 h 624"/>
                <a:gd name="T74" fmla="*/ 871 w 873"/>
                <a:gd name="T75" fmla="*/ 120 h 624"/>
                <a:gd name="T76" fmla="*/ 873 w 873"/>
                <a:gd name="T77" fmla="*/ 133 h 624"/>
                <a:gd name="T78" fmla="*/ 868 w 873"/>
                <a:gd name="T79" fmla="*/ 144 h 624"/>
                <a:gd name="T80" fmla="*/ 858 w 873"/>
                <a:gd name="T81" fmla="*/ 154 h 624"/>
                <a:gd name="T82" fmla="*/ 841 w 873"/>
                <a:gd name="T83" fmla="*/ 163 h 624"/>
                <a:gd name="T84" fmla="*/ 818 w 873"/>
                <a:gd name="T85" fmla="*/ 172 h 624"/>
                <a:gd name="T86" fmla="*/ 725 w 873"/>
                <a:gd name="T87" fmla="*/ 192 h 624"/>
                <a:gd name="T88" fmla="*/ 654 w 873"/>
                <a:gd name="T89" fmla="*/ 202 h 624"/>
                <a:gd name="T90" fmla="*/ 605 w 873"/>
                <a:gd name="T91" fmla="*/ 204 h 624"/>
                <a:gd name="T92" fmla="*/ 571 w 873"/>
                <a:gd name="T93" fmla="*/ 200 h 624"/>
                <a:gd name="T94" fmla="*/ 538 w 873"/>
                <a:gd name="T95" fmla="*/ 195 h 624"/>
                <a:gd name="T96" fmla="*/ 532 w 873"/>
                <a:gd name="T97" fmla="*/ 199 h 624"/>
                <a:gd name="T98" fmla="*/ 527 w 873"/>
                <a:gd name="T99" fmla="*/ 215 h 624"/>
                <a:gd name="T100" fmla="*/ 511 w 873"/>
                <a:gd name="T101" fmla="*/ 306 h 624"/>
                <a:gd name="T102" fmla="*/ 495 w 873"/>
                <a:gd name="T103" fmla="*/ 418 h 624"/>
                <a:gd name="T104" fmla="*/ 479 w 873"/>
                <a:gd name="T105" fmla="*/ 530 h 624"/>
                <a:gd name="T106" fmla="*/ 464 w 873"/>
                <a:gd name="T107" fmla="*/ 621 h 6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3"/>
                <a:gd name="T163" fmla="*/ 0 h 624"/>
                <a:gd name="T164" fmla="*/ 873 w 873"/>
                <a:gd name="T165" fmla="*/ 624 h 6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3" h="624">
                  <a:moveTo>
                    <a:pt x="464" y="621"/>
                  </a:moveTo>
                  <a:lnTo>
                    <a:pt x="418" y="624"/>
                  </a:lnTo>
                  <a:lnTo>
                    <a:pt x="414" y="591"/>
                  </a:lnTo>
                  <a:lnTo>
                    <a:pt x="410" y="558"/>
                  </a:lnTo>
                  <a:lnTo>
                    <a:pt x="408" y="525"/>
                  </a:lnTo>
                  <a:lnTo>
                    <a:pt x="407" y="492"/>
                  </a:lnTo>
                  <a:lnTo>
                    <a:pt x="405" y="429"/>
                  </a:lnTo>
                  <a:lnTo>
                    <a:pt x="405" y="370"/>
                  </a:lnTo>
                  <a:lnTo>
                    <a:pt x="404" y="317"/>
                  </a:lnTo>
                  <a:lnTo>
                    <a:pt x="401" y="271"/>
                  </a:lnTo>
                  <a:lnTo>
                    <a:pt x="400" y="252"/>
                  </a:lnTo>
                  <a:lnTo>
                    <a:pt x="397" y="234"/>
                  </a:lnTo>
                  <a:lnTo>
                    <a:pt x="394" y="219"/>
                  </a:lnTo>
                  <a:lnTo>
                    <a:pt x="388" y="208"/>
                  </a:lnTo>
                  <a:lnTo>
                    <a:pt x="380" y="196"/>
                  </a:lnTo>
                  <a:lnTo>
                    <a:pt x="371" y="184"/>
                  </a:lnTo>
                  <a:lnTo>
                    <a:pt x="361" y="175"/>
                  </a:lnTo>
                  <a:lnTo>
                    <a:pt x="349" y="166"/>
                  </a:lnTo>
                  <a:lnTo>
                    <a:pt x="336" y="160"/>
                  </a:lnTo>
                  <a:lnTo>
                    <a:pt x="322" y="154"/>
                  </a:lnTo>
                  <a:lnTo>
                    <a:pt x="307" y="150"/>
                  </a:lnTo>
                  <a:lnTo>
                    <a:pt x="291" y="146"/>
                  </a:lnTo>
                  <a:lnTo>
                    <a:pt x="275" y="143"/>
                  </a:lnTo>
                  <a:lnTo>
                    <a:pt x="258" y="141"/>
                  </a:lnTo>
                  <a:lnTo>
                    <a:pt x="240" y="140"/>
                  </a:lnTo>
                  <a:lnTo>
                    <a:pt x="223" y="138"/>
                  </a:lnTo>
                  <a:lnTo>
                    <a:pt x="187" y="138"/>
                  </a:lnTo>
                  <a:lnTo>
                    <a:pt x="152" y="140"/>
                  </a:lnTo>
                  <a:lnTo>
                    <a:pt x="117" y="141"/>
                  </a:lnTo>
                  <a:lnTo>
                    <a:pt x="86" y="143"/>
                  </a:lnTo>
                  <a:lnTo>
                    <a:pt x="58" y="143"/>
                  </a:lnTo>
                  <a:lnTo>
                    <a:pt x="34" y="142"/>
                  </a:lnTo>
                  <a:lnTo>
                    <a:pt x="24" y="141"/>
                  </a:lnTo>
                  <a:lnTo>
                    <a:pt x="16" y="138"/>
                  </a:lnTo>
                  <a:lnTo>
                    <a:pt x="10" y="135"/>
                  </a:lnTo>
                  <a:lnTo>
                    <a:pt x="4" y="132"/>
                  </a:lnTo>
                  <a:lnTo>
                    <a:pt x="1" y="127"/>
                  </a:lnTo>
                  <a:lnTo>
                    <a:pt x="0" y="122"/>
                  </a:lnTo>
                  <a:lnTo>
                    <a:pt x="1" y="115"/>
                  </a:lnTo>
                  <a:lnTo>
                    <a:pt x="4" y="106"/>
                  </a:lnTo>
                  <a:lnTo>
                    <a:pt x="10" y="96"/>
                  </a:lnTo>
                  <a:lnTo>
                    <a:pt x="19" y="86"/>
                  </a:lnTo>
                  <a:lnTo>
                    <a:pt x="29" y="77"/>
                  </a:lnTo>
                  <a:lnTo>
                    <a:pt x="40" y="68"/>
                  </a:lnTo>
                  <a:lnTo>
                    <a:pt x="53" y="60"/>
                  </a:lnTo>
                  <a:lnTo>
                    <a:pt x="68" y="52"/>
                  </a:lnTo>
                  <a:lnTo>
                    <a:pt x="84" y="45"/>
                  </a:lnTo>
                  <a:lnTo>
                    <a:pt x="102" y="39"/>
                  </a:lnTo>
                  <a:lnTo>
                    <a:pt x="120" y="33"/>
                  </a:lnTo>
                  <a:lnTo>
                    <a:pt x="139" y="28"/>
                  </a:lnTo>
                  <a:lnTo>
                    <a:pt x="160" y="24"/>
                  </a:lnTo>
                  <a:lnTo>
                    <a:pt x="181" y="19"/>
                  </a:lnTo>
                  <a:lnTo>
                    <a:pt x="225" y="13"/>
                  </a:lnTo>
                  <a:lnTo>
                    <a:pt x="271" y="7"/>
                  </a:lnTo>
                  <a:lnTo>
                    <a:pt x="318" y="4"/>
                  </a:lnTo>
                  <a:lnTo>
                    <a:pt x="365" y="1"/>
                  </a:lnTo>
                  <a:lnTo>
                    <a:pt x="411" y="0"/>
                  </a:lnTo>
                  <a:lnTo>
                    <a:pt x="456" y="0"/>
                  </a:lnTo>
                  <a:lnTo>
                    <a:pt x="498" y="1"/>
                  </a:lnTo>
                  <a:lnTo>
                    <a:pt x="536" y="4"/>
                  </a:lnTo>
                  <a:lnTo>
                    <a:pt x="570" y="6"/>
                  </a:lnTo>
                  <a:lnTo>
                    <a:pt x="599" y="8"/>
                  </a:lnTo>
                  <a:lnTo>
                    <a:pt x="634" y="14"/>
                  </a:lnTo>
                  <a:lnTo>
                    <a:pt x="667" y="21"/>
                  </a:lnTo>
                  <a:lnTo>
                    <a:pt x="701" y="28"/>
                  </a:lnTo>
                  <a:lnTo>
                    <a:pt x="733" y="37"/>
                  </a:lnTo>
                  <a:lnTo>
                    <a:pt x="762" y="47"/>
                  </a:lnTo>
                  <a:lnTo>
                    <a:pt x="789" y="59"/>
                  </a:lnTo>
                  <a:lnTo>
                    <a:pt x="813" y="71"/>
                  </a:lnTo>
                  <a:lnTo>
                    <a:pt x="834" y="83"/>
                  </a:lnTo>
                  <a:lnTo>
                    <a:pt x="843" y="89"/>
                  </a:lnTo>
                  <a:lnTo>
                    <a:pt x="850" y="96"/>
                  </a:lnTo>
                  <a:lnTo>
                    <a:pt x="857" y="101"/>
                  </a:lnTo>
                  <a:lnTo>
                    <a:pt x="863" y="108"/>
                  </a:lnTo>
                  <a:lnTo>
                    <a:pt x="867" y="114"/>
                  </a:lnTo>
                  <a:lnTo>
                    <a:pt x="871" y="120"/>
                  </a:lnTo>
                  <a:lnTo>
                    <a:pt x="872" y="126"/>
                  </a:lnTo>
                  <a:lnTo>
                    <a:pt x="873" y="133"/>
                  </a:lnTo>
                  <a:lnTo>
                    <a:pt x="872" y="138"/>
                  </a:lnTo>
                  <a:lnTo>
                    <a:pt x="868" y="144"/>
                  </a:lnTo>
                  <a:lnTo>
                    <a:pt x="865" y="149"/>
                  </a:lnTo>
                  <a:lnTo>
                    <a:pt x="858" y="154"/>
                  </a:lnTo>
                  <a:lnTo>
                    <a:pt x="852" y="159"/>
                  </a:lnTo>
                  <a:lnTo>
                    <a:pt x="841" y="163"/>
                  </a:lnTo>
                  <a:lnTo>
                    <a:pt x="830" y="168"/>
                  </a:lnTo>
                  <a:lnTo>
                    <a:pt x="818" y="172"/>
                  </a:lnTo>
                  <a:lnTo>
                    <a:pt x="767" y="183"/>
                  </a:lnTo>
                  <a:lnTo>
                    <a:pt x="725" y="192"/>
                  </a:lnTo>
                  <a:lnTo>
                    <a:pt x="687" y="199"/>
                  </a:lnTo>
                  <a:lnTo>
                    <a:pt x="654" y="202"/>
                  </a:lnTo>
                  <a:lnTo>
                    <a:pt x="627" y="204"/>
                  </a:lnTo>
                  <a:lnTo>
                    <a:pt x="605" y="204"/>
                  </a:lnTo>
                  <a:lnTo>
                    <a:pt x="585" y="201"/>
                  </a:lnTo>
                  <a:lnTo>
                    <a:pt x="571" y="200"/>
                  </a:lnTo>
                  <a:lnTo>
                    <a:pt x="550" y="196"/>
                  </a:lnTo>
                  <a:lnTo>
                    <a:pt x="538" y="195"/>
                  </a:lnTo>
                  <a:lnTo>
                    <a:pt x="535" y="196"/>
                  </a:lnTo>
                  <a:lnTo>
                    <a:pt x="532" y="199"/>
                  </a:lnTo>
                  <a:lnTo>
                    <a:pt x="529" y="205"/>
                  </a:lnTo>
                  <a:lnTo>
                    <a:pt x="527" y="215"/>
                  </a:lnTo>
                  <a:lnTo>
                    <a:pt x="519" y="255"/>
                  </a:lnTo>
                  <a:lnTo>
                    <a:pt x="511" y="306"/>
                  </a:lnTo>
                  <a:lnTo>
                    <a:pt x="502" y="360"/>
                  </a:lnTo>
                  <a:lnTo>
                    <a:pt x="495" y="418"/>
                  </a:lnTo>
                  <a:lnTo>
                    <a:pt x="487" y="475"/>
                  </a:lnTo>
                  <a:lnTo>
                    <a:pt x="479" y="530"/>
                  </a:lnTo>
                  <a:lnTo>
                    <a:pt x="471" y="580"/>
                  </a:lnTo>
                  <a:lnTo>
                    <a:pt x="464" y="6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71" name="Freeform 117"/>
            <p:cNvSpPr>
              <a:spLocks/>
            </p:cNvSpPr>
            <p:nvPr/>
          </p:nvSpPr>
          <p:spPr bwMode="auto">
            <a:xfrm>
              <a:off x="3352" y="1232"/>
              <a:ext cx="122" cy="143"/>
            </a:xfrm>
            <a:custGeom>
              <a:avLst/>
              <a:gdLst>
                <a:gd name="T0" fmla="*/ 152 w 486"/>
                <a:gd name="T1" fmla="*/ 571 h 572"/>
                <a:gd name="T2" fmla="*/ 149 w 486"/>
                <a:gd name="T3" fmla="*/ 523 h 572"/>
                <a:gd name="T4" fmla="*/ 139 w 486"/>
                <a:gd name="T5" fmla="*/ 463 h 572"/>
                <a:gd name="T6" fmla="*/ 125 w 486"/>
                <a:gd name="T7" fmla="*/ 398 h 572"/>
                <a:gd name="T8" fmla="*/ 104 w 486"/>
                <a:gd name="T9" fmla="*/ 329 h 572"/>
                <a:gd name="T10" fmla="*/ 82 w 486"/>
                <a:gd name="T11" fmla="*/ 259 h 572"/>
                <a:gd name="T12" fmla="*/ 57 w 486"/>
                <a:gd name="T13" fmla="*/ 193 h 572"/>
                <a:gd name="T14" fmla="*/ 32 w 486"/>
                <a:gd name="T15" fmla="*/ 135 h 572"/>
                <a:gd name="T16" fmla="*/ 5 w 486"/>
                <a:gd name="T17" fmla="*/ 87 h 572"/>
                <a:gd name="T18" fmla="*/ 0 w 486"/>
                <a:gd name="T19" fmla="*/ 72 h 572"/>
                <a:gd name="T20" fmla="*/ 7 w 486"/>
                <a:gd name="T21" fmla="*/ 57 h 572"/>
                <a:gd name="T22" fmla="*/ 23 w 486"/>
                <a:gd name="T23" fmla="*/ 45 h 572"/>
                <a:gd name="T24" fmla="*/ 47 w 486"/>
                <a:gd name="T25" fmla="*/ 32 h 572"/>
                <a:gd name="T26" fmla="*/ 78 w 486"/>
                <a:gd name="T27" fmla="*/ 23 h 572"/>
                <a:gd name="T28" fmla="*/ 115 w 486"/>
                <a:gd name="T29" fmla="*/ 14 h 572"/>
                <a:gd name="T30" fmla="*/ 198 w 486"/>
                <a:gd name="T31" fmla="*/ 3 h 572"/>
                <a:gd name="T32" fmla="*/ 286 w 486"/>
                <a:gd name="T33" fmla="*/ 0 h 572"/>
                <a:gd name="T34" fmla="*/ 369 w 486"/>
                <a:gd name="T35" fmla="*/ 3 h 572"/>
                <a:gd name="T36" fmla="*/ 406 w 486"/>
                <a:gd name="T37" fmla="*/ 9 h 572"/>
                <a:gd name="T38" fmla="*/ 437 w 486"/>
                <a:gd name="T39" fmla="*/ 17 h 572"/>
                <a:gd name="T40" fmla="*/ 460 w 486"/>
                <a:gd name="T41" fmla="*/ 27 h 572"/>
                <a:gd name="T42" fmla="*/ 477 w 486"/>
                <a:gd name="T43" fmla="*/ 39 h 572"/>
                <a:gd name="T44" fmla="*/ 484 w 486"/>
                <a:gd name="T45" fmla="*/ 50 h 572"/>
                <a:gd name="T46" fmla="*/ 486 w 486"/>
                <a:gd name="T47" fmla="*/ 61 h 572"/>
                <a:gd name="T48" fmla="*/ 484 w 486"/>
                <a:gd name="T49" fmla="*/ 71 h 572"/>
                <a:gd name="T50" fmla="*/ 477 w 486"/>
                <a:gd name="T51" fmla="*/ 78 h 572"/>
                <a:gd name="T52" fmla="*/ 452 w 486"/>
                <a:gd name="T53" fmla="*/ 94 h 572"/>
                <a:gd name="T54" fmla="*/ 419 w 486"/>
                <a:gd name="T55" fmla="*/ 108 h 572"/>
                <a:gd name="T56" fmla="*/ 344 w 486"/>
                <a:gd name="T57" fmla="*/ 133 h 572"/>
                <a:gd name="T58" fmla="*/ 311 w 486"/>
                <a:gd name="T59" fmla="*/ 148 h 572"/>
                <a:gd name="T60" fmla="*/ 298 w 486"/>
                <a:gd name="T61" fmla="*/ 157 h 572"/>
                <a:gd name="T62" fmla="*/ 289 w 486"/>
                <a:gd name="T63" fmla="*/ 166 h 572"/>
                <a:gd name="T64" fmla="*/ 273 w 486"/>
                <a:gd name="T65" fmla="*/ 187 h 572"/>
                <a:gd name="T66" fmla="*/ 259 w 486"/>
                <a:gd name="T67" fmla="*/ 210 h 572"/>
                <a:gd name="T68" fmla="*/ 239 w 486"/>
                <a:gd name="T69" fmla="*/ 256 h 572"/>
                <a:gd name="T70" fmla="*/ 226 w 486"/>
                <a:gd name="T71" fmla="*/ 305 h 572"/>
                <a:gd name="T72" fmla="*/ 218 w 486"/>
                <a:gd name="T73" fmla="*/ 356 h 572"/>
                <a:gd name="T74" fmla="*/ 214 w 486"/>
                <a:gd name="T75" fmla="*/ 408 h 572"/>
                <a:gd name="T76" fmla="*/ 213 w 486"/>
                <a:gd name="T77" fmla="*/ 462 h 572"/>
                <a:gd name="T78" fmla="*/ 213 w 486"/>
                <a:gd name="T79" fmla="*/ 572 h 5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6"/>
                <a:gd name="T121" fmla="*/ 0 h 572"/>
                <a:gd name="T122" fmla="*/ 486 w 486"/>
                <a:gd name="T123" fmla="*/ 572 h 5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6" h="572">
                  <a:moveTo>
                    <a:pt x="213" y="572"/>
                  </a:moveTo>
                  <a:lnTo>
                    <a:pt x="152" y="571"/>
                  </a:lnTo>
                  <a:lnTo>
                    <a:pt x="152" y="549"/>
                  </a:lnTo>
                  <a:lnTo>
                    <a:pt x="149" y="523"/>
                  </a:lnTo>
                  <a:lnTo>
                    <a:pt x="145" y="495"/>
                  </a:lnTo>
                  <a:lnTo>
                    <a:pt x="139" y="463"/>
                  </a:lnTo>
                  <a:lnTo>
                    <a:pt x="133" y="432"/>
                  </a:lnTo>
                  <a:lnTo>
                    <a:pt x="125" y="398"/>
                  </a:lnTo>
                  <a:lnTo>
                    <a:pt x="115" y="364"/>
                  </a:lnTo>
                  <a:lnTo>
                    <a:pt x="104" y="329"/>
                  </a:lnTo>
                  <a:lnTo>
                    <a:pt x="93" y="294"/>
                  </a:lnTo>
                  <a:lnTo>
                    <a:pt x="82" y="259"/>
                  </a:lnTo>
                  <a:lnTo>
                    <a:pt x="70" y="226"/>
                  </a:lnTo>
                  <a:lnTo>
                    <a:pt x="57" y="193"/>
                  </a:lnTo>
                  <a:lnTo>
                    <a:pt x="44" y="163"/>
                  </a:lnTo>
                  <a:lnTo>
                    <a:pt x="32" y="135"/>
                  </a:lnTo>
                  <a:lnTo>
                    <a:pt x="18" y="110"/>
                  </a:lnTo>
                  <a:lnTo>
                    <a:pt x="5" y="87"/>
                  </a:lnTo>
                  <a:lnTo>
                    <a:pt x="1" y="80"/>
                  </a:lnTo>
                  <a:lnTo>
                    <a:pt x="0" y="72"/>
                  </a:lnTo>
                  <a:lnTo>
                    <a:pt x="2" y="64"/>
                  </a:lnTo>
                  <a:lnTo>
                    <a:pt x="7" y="57"/>
                  </a:lnTo>
                  <a:lnTo>
                    <a:pt x="14" y="50"/>
                  </a:lnTo>
                  <a:lnTo>
                    <a:pt x="23" y="45"/>
                  </a:lnTo>
                  <a:lnTo>
                    <a:pt x="34" y="38"/>
                  </a:lnTo>
                  <a:lnTo>
                    <a:pt x="47" y="32"/>
                  </a:lnTo>
                  <a:lnTo>
                    <a:pt x="62" y="28"/>
                  </a:lnTo>
                  <a:lnTo>
                    <a:pt x="78" y="23"/>
                  </a:lnTo>
                  <a:lnTo>
                    <a:pt x="96" y="19"/>
                  </a:lnTo>
                  <a:lnTo>
                    <a:pt x="115" y="14"/>
                  </a:lnTo>
                  <a:lnTo>
                    <a:pt x="155" y="8"/>
                  </a:lnTo>
                  <a:lnTo>
                    <a:pt x="198" y="3"/>
                  </a:lnTo>
                  <a:lnTo>
                    <a:pt x="241" y="1"/>
                  </a:lnTo>
                  <a:lnTo>
                    <a:pt x="286" y="0"/>
                  </a:lnTo>
                  <a:lnTo>
                    <a:pt x="329" y="1"/>
                  </a:lnTo>
                  <a:lnTo>
                    <a:pt x="369" y="3"/>
                  </a:lnTo>
                  <a:lnTo>
                    <a:pt x="388" y="7"/>
                  </a:lnTo>
                  <a:lnTo>
                    <a:pt x="406" y="9"/>
                  </a:lnTo>
                  <a:lnTo>
                    <a:pt x="422" y="12"/>
                  </a:lnTo>
                  <a:lnTo>
                    <a:pt x="437" y="17"/>
                  </a:lnTo>
                  <a:lnTo>
                    <a:pt x="450" y="21"/>
                  </a:lnTo>
                  <a:lnTo>
                    <a:pt x="460" y="27"/>
                  </a:lnTo>
                  <a:lnTo>
                    <a:pt x="470" y="32"/>
                  </a:lnTo>
                  <a:lnTo>
                    <a:pt x="477" y="39"/>
                  </a:lnTo>
                  <a:lnTo>
                    <a:pt x="482" y="45"/>
                  </a:lnTo>
                  <a:lnTo>
                    <a:pt x="484" y="50"/>
                  </a:lnTo>
                  <a:lnTo>
                    <a:pt x="486" y="56"/>
                  </a:lnTo>
                  <a:lnTo>
                    <a:pt x="486" y="61"/>
                  </a:lnTo>
                  <a:lnTo>
                    <a:pt x="485" y="66"/>
                  </a:lnTo>
                  <a:lnTo>
                    <a:pt x="484" y="71"/>
                  </a:lnTo>
                  <a:lnTo>
                    <a:pt x="481" y="75"/>
                  </a:lnTo>
                  <a:lnTo>
                    <a:pt x="477" y="78"/>
                  </a:lnTo>
                  <a:lnTo>
                    <a:pt x="466" y="86"/>
                  </a:lnTo>
                  <a:lnTo>
                    <a:pt x="452" y="94"/>
                  </a:lnTo>
                  <a:lnTo>
                    <a:pt x="437" y="101"/>
                  </a:lnTo>
                  <a:lnTo>
                    <a:pt x="419" y="108"/>
                  </a:lnTo>
                  <a:lnTo>
                    <a:pt x="381" y="120"/>
                  </a:lnTo>
                  <a:lnTo>
                    <a:pt x="344" y="133"/>
                  </a:lnTo>
                  <a:lnTo>
                    <a:pt x="326" y="140"/>
                  </a:lnTo>
                  <a:lnTo>
                    <a:pt x="311" y="148"/>
                  </a:lnTo>
                  <a:lnTo>
                    <a:pt x="304" y="153"/>
                  </a:lnTo>
                  <a:lnTo>
                    <a:pt x="298" y="157"/>
                  </a:lnTo>
                  <a:lnTo>
                    <a:pt x="293" y="162"/>
                  </a:lnTo>
                  <a:lnTo>
                    <a:pt x="289" y="166"/>
                  </a:lnTo>
                  <a:lnTo>
                    <a:pt x="281" y="177"/>
                  </a:lnTo>
                  <a:lnTo>
                    <a:pt x="273" y="187"/>
                  </a:lnTo>
                  <a:lnTo>
                    <a:pt x="266" y="199"/>
                  </a:lnTo>
                  <a:lnTo>
                    <a:pt x="259" y="210"/>
                  </a:lnTo>
                  <a:lnTo>
                    <a:pt x="248" y="232"/>
                  </a:lnTo>
                  <a:lnTo>
                    <a:pt x="239" y="256"/>
                  </a:lnTo>
                  <a:lnTo>
                    <a:pt x="231" y="281"/>
                  </a:lnTo>
                  <a:lnTo>
                    <a:pt x="226" y="305"/>
                  </a:lnTo>
                  <a:lnTo>
                    <a:pt x="221" y="330"/>
                  </a:lnTo>
                  <a:lnTo>
                    <a:pt x="218" y="356"/>
                  </a:lnTo>
                  <a:lnTo>
                    <a:pt x="216" y="382"/>
                  </a:lnTo>
                  <a:lnTo>
                    <a:pt x="214" y="408"/>
                  </a:lnTo>
                  <a:lnTo>
                    <a:pt x="214" y="435"/>
                  </a:lnTo>
                  <a:lnTo>
                    <a:pt x="213" y="462"/>
                  </a:lnTo>
                  <a:lnTo>
                    <a:pt x="213" y="517"/>
                  </a:lnTo>
                  <a:lnTo>
                    <a:pt x="213" y="572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72" name="Freeform 118"/>
            <p:cNvSpPr>
              <a:spLocks/>
            </p:cNvSpPr>
            <p:nvPr/>
          </p:nvSpPr>
          <p:spPr bwMode="auto">
            <a:xfrm>
              <a:off x="3352" y="1232"/>
              <a:ext cx="122" cy="143"/>
            </a:xfrm>
            <a:custGeom>
              <a:avLst/>
              <a:gdLst>
                <a:gd name="T0" fmla="*/ 152 w 486"/>
                <a:gd name="T1" fmla="*/ 571 h 572"/>
                <a:gd name="T2" fmla="*/ 149 w 486"/>
                <a:gd name="T3" fmla="*/ 523 h 572"/>
                <a:gd name="T4" fmla="*/ 139 w 486"/>
                <a:gd name="T5" fmla="*/ 463 h 572"/>
                <a:gd name="T6" fmla="*/ 125 w 486"/>
                <a:gd name="T7" fmla="*/ 398 h 572"/>
                <a:gd name="T8" fmla="*/ 104 w 486"/>
                <a:gd name="T9" fmla="*/ 329 h 572"/>
                <a:gd name="T10" fmla="*/ 82 w 486"/>
                <a:gd name="T11" fmla="*/ 259 h 572"/>
                <a:gd name="T12" fmla="*/ 57 w 486"/>
                <a:gd name="T13" fmla="*/ 193 h 572"/>
                <a:gd name="T14" fmla="*/ 32 w 486"/>
                <a:gd name="T15" fmla="*/ 135 h 572"/>
                <a:gd name="T16" fmla="*/ 5 w 486"/>
                <a:gd name="T17" fmla="*/ 87 h 572"/>
                <a:gd name="T18" fmla="*/ 0 w 486"/>
                <a:gd name="T19" fmla="*/ 72 h 572"/>
                <a:gd name="T20" fmla="*/ 7 w 486"/>
                <a:gd name="T21" fmla="*/ 57 h 572"/>
                <a:gd name="T22" fmla="*/ 23 w 486"/>
                <a:gd name="T23" fmla="*/ 45 h 572"/>
                <a:gd name="T24" fmla="*/ 47 w 486"/>
                <a:gd name="T25" fmla="*/ 32 h 572"/>
                <a:gd name="T26" fmla="*/ 78 w 486"/>
                <a:gd name="T27" fmla="*/ 23 h 572"/>
                <a:gd name="T28" fmla="*/ 115 w 486"/>
                <a:gd name="T29" fmla="*/ 14 h 572"/>
                <a:gd name="T30" fmla="*/ 198 w 486"/>
                <a:gd name="T31" fmla="*/ 3 h 572"/>
                <a:gd name="T32" fmla="*/ 286 w 486"/>
                <a:gd name="T33" fmla="*/ 0 h 572"/>
                <a:gd name="T34" fmla="*/ 369 w 486"/>
                <a:gd name="T35" fmla="*/ 3 h 572"/>
                <a:gd name="T36" fmla="*/ 406 w 486"/>
                <a:gd name="T37" fmla="*/ 9 h 572"/>
                <a:gd name="T38" fmla="*/ 437 w 486"/>
                <a:gd name="T39" fmla="*/ 17 h 572"/>
                <a:gd name="T40" fmla="*/ 460 w 486"/>
                <a:gd name="T41" fmla="*/ 27 h 572"/>
                <a:gd name="T42" fmla="*/ 477 w 486"/>
                <a:gd name="T43" fmla="*/ 39 h 572"/>
                <a:gd name="T44" fmla="*/ 484 w 486"/>
                <a:gd name="T45" fmla="*/ 50 h 572"/>
                <a:gd name="T46" fmla="*/ 486 w 486"/>
                <a:gd name="T47" fmla="*/ 61 h 572"/>
                <a:gd name="T48" fmla="*/ 484 w 486"/>
                <a:gd name="T49" fmla="*/ 71 h 572"/>
                <a:gd name="T50" fmla="*/ 477 w 486"/>
                <a:gd name="T51" fmla="*/ 78 h 572"/>
                <a:gd name="T52" fmla="*/ 452 w 486"/>
                <a:gd name="T53" fmla="*/ 94 h 572"/>
                <a:gd name="T54" fmla="*/ 419 w 486"/>
                <a:gd name="T55" fmla="*/ 108 h 572"/>
                <a:gd name="T56" fmla="*/ 344 w 486"/>
                <a:gd name="T57" fmla="*/ 133 h 572"/>
                <a:gd name="T58" fmla="*/ 311 w 486"/>
                <a:gd name="T59" fmla="*/ 148 h 572"/>
                <a:gd name="T60" fmla="*/ 298 w 486"/>
                <a:gd name="T61" fmla="*/ 157 h 572"/>
                <a:gd name="T62" fmla="*/ 289 w 486"/>
                <a:gd name="T63" fmla="*/ 166 h 572"/>
                <a:gd name="T64" fmla="*/ 273 w 486"/>
                <a:gd name="T65" fmla="*/ 187 h 572"/>
                <a:gd name="T66" fmla="*/ 259 w 486"/>
                <a:gd name="T67" fmla="*/ 210 h 572"/>
                <a:gd name="T68" fmla="*/ 239 w 486"/>
                <a:gd name="T69" fmla="*/ 256 h 572"/>
                <a:gd name="T70" fmla="*/ 226 w 486"/>
                <a:gd name="T71" fmla="*/ 305 h 572"/>
                <a:gd name="T72" fmla="*/ 218 w 486"/>
                <a:gd name="T73" fmla="*/ 356 h 572"/>
                <a:gd name="T74" fmla="*/ 214 w 486"/>
                <a:gd name="T75" fmla="*/ 408 h 572"/>
                <a:gd name="T76" fmla="*/ 213 w 486"/>
                <a:gd name="T77" fmla="*/ 462 h 572"/>
                <a:gd name="T78" fmla="*/ 213 w 486"/>
                <a:gd name="T79" fmla="*/ 572 h 5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6"/>
                <a:gd name="T121" fmla="*/ 0 h 572"/>
                <a:gd name="T122" fmla="*/ 486 w 486"/>
                <a:gd name="T123" fmla="*/ 572 h 5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6" h="572">
                  <a:moveTo>
                    <a:pt x="213" y="572"/>
                  </a:moveTo>
                  <a:lnTo>
                    <a:pt x="152" y="571"/>
                  </a:lnTo>
                  <a:lnTo>
                    <a:pt x="152" y="549"/>
                  </a:lnTo>
                  <a:lnTo>
                    <a:pt x="149" y="523"/>
                  </a:lnTo>
                  <a:lnTo>
                    <a:pt x="145" y="495"/>
                  </a:lnTo>
                  <a:lnTo>
                    <a:pt x="139" y="463"/>
                  </a:lnTo>
                  <a:lnTo>
                    <a:pt x="133" y="432"/>
                  </a:lnTo>
                  <a:lnTo>
                    <a:pt x="125" y="398"/>
                  </a:lnTo>
                  <a:lnTo>
                    <a:pt x="115" y="364"/>
                  </a:lnTo>
                  <a:lnTo>
                    <a:pt x="104" y="329"/>
                  </a:lnTo>
                  <a:lnTo>
                    <a:pt x="93" y="294"/>
                  </a:lnTo>
                  <a:lnTo>
                    <a:pt x="82" y="259"/>
                  </a:lnTo>
                  <a:lnTo>
                    <a:pt x="70" y="226"/>
                  </a:lnTo>
                  <a:lnTo>
                    <a:pt x="57" y="193"/>
                  </a:lnTo>
                  <a:lnTo>
                    <a:pt x="44" y="163"/>
                  </a:lnTo>
                  <a:lnTo>
                    <a:pt x="32" y="135"/>
                  </a:lnTo>
                  <a:lnTo>
                    <a:pt x="18" y="110"/>
                  </a:lnTo>
                  <a:lnTo>
                    <a:pt x="5" y="87"/>
                  </a:lnTo>
                  <a:lnTo>
                    <a:pt x="1" y="80"/>
                  </a:lnTo>
                  <a:lnTo>
                    <a:pt x="0" y="72"/>
                  </a:lnTo>
                  <a:lnTo>
                    <a:pt x="2" y="64"/>
                  </a:lnTo>
                  <a:lnTo>
                    <a:pt x="7" y="57"/>
                  </a:lnTo>
                  <a:lnTo>
                    <a:pt x="14" y="50"/>
                  </a:lnTo>
                  <a:lnTo>
                    <a:pt x="23" y="45"/>
                  </a:lnTo>
                  <a:lnTo>
                    <a:pt x="34" y="38"/>
                  </a:lnTo>
                  <a:lnTo>
                    <a:pt x="47" y="32"/>
                  </a:lnTo>
                  <a:lnTo>
                    <a:pt x="62" y="28"/>
                  </a:lnTo>
                  <a:lnTo>
                    <a:pt x="78" y="23"/>
                  </a:lnTo>
                  <a:lnTo>
                    <a:pt x="96" y="19"/>
                  </a:lnTo>
                  <a:lnTo>
                    <a:pt x="115" y="14"/>
                  </a:lnTo>
                  <a:lnTo>
                    <a:pt x="155" y="8"/>
                  </a:lnTo>
                  <a:lnTo>
                    <a:pt x="198" y="3"/>
                  </a:lnTo>
                  <a:lnTo>
                    <a:pt x="241" y="1"/>
                  </a:lnTo>
                  <a:lnTo>
                    <a:pt x="286" y="0"/>
                  </a:lnTo>
                  <a:lnTo>
                    <a:pt x="329" y="1"/>
                  </a:lnTo>
                  <a:lnTo>
                    <a:pt x="369" y="3"/>
                  </a:lnTo>
                  <a:lnTo>
                    <a:pt x="388" y="7"/>
                  </a:lnTo>
                  <a:lnTo>
                    <a:pt x="406" y="9"/>
                  </a:lnTo>
                  <a:lnTo>
                    <a:pt x="422" y="12"/>
                  </a:lnTo>
                  <a:lnTo>
                    <a:pt x="437" y="17"/>
                  </a:lnTo>
                  <a:lnTo>
                    <a:pt x="450" y="21"/>
                  </a:lnTo>
                  <a:lnTo>
                    <a:pt x="460" y="27"/>
                  </a:lnTo>
                  <a:lnTo>
                    <a:pt x="470" y="32"/>
                  </a:lnTo>
                  <a:lnTo>
                    <a:pt x="477" y="39"/>
                  </a:lnTo>
                  <a:lnTo>
                    <a:pt x="482" y="45"/>
                  </a:lnTo>
                  <a:lnTo>
                    <a:pt x="484" y="50"/>
                  </a:lnTo>
                  <a:lnTo>
                    <a:pt x="486" y="56"/>
                  </a:lnTo>
                  <a:lnTo>
                    <a:pt x="486" y="61"/>
                  </a:lnTo>
                  <a:lnTo>
                    <a:pt x="485" y="66"/>
                  </a:lnTo>
                  <a:lnTo>
                    <a:pt x="484" y="71"/>
                  </a:lnTo>
                  <a:lnTo>
                    <a:pt x="481" y="75"/>
                  </a:lnTo>
                  <a:lnTo>
                    <a:pt x="477" y="78"/>
                  </a:lnTo>
                  <a:lnTo>
                    <a:pt x="466" y="86"/>
                  </a:lnTo>
                  <a:lnTo>
                    <a:pt x="452" y="94"/>
                  </a:lnTo>
                  <a:lnTo>
                    <a:pt x="437" y="101"/>
                  </a:lnTo>
                  <a:lnTo>
                    <a:pt x="419" y="108"/>
                  </a:lnTo>
                  <a:lnTo>
                    <a:pt x="381" y="120"/>
                  </a:lnTo>
                  <a:lnTo>
                    <a:pt x="344" y="133"/>
                  </a:lnTo>
                  <a:lnTo>
                    <a:pt x="326" y="140"/>
                  </a:lnTo>
                  <a:lnTo>
                    <a:pt x="311" y="148"/>
                  </a:lnTo>
                  <a:lnTo>
                    <a:pt x="304" y="153"/>
                  </a:lnTo>
                  <a:lnTo>
                    <a:pt x="298" y="157"/>
                  </a:lnTo>
                  <a:lnTo>
                    <a:pt x="293" y="162"/>
                  </a:lnTo>
                  <a:lnTo>
                    <a:pt x="289" y="166"/>
                  </a:lnTo>
                  <a:lnTo>
                    <a:pt x="281" y="177"/>
                  </a:lnTo>
                  <a:lnTo>
                    <a:pt x="273" y="187"/>
                  </a:lnTo>
                  <a:lnTo>
                    <a:pt x="266" y="199"/>
                  </a:lnTo>
                  <a:lnTo>
                    <a:pt x="259" y="210"/>
                  </a:lnTo>
                  <a:lnTo>
                    <a:pt x="248" y="232"/>
                  </a:lnTo>
                  <a:lnTo>
                    <a:pt x="239" y="256"/>
                  </a:lnTo>
                  <a:lnTo>
                    <a:pt x="231" y="281"/>
                  </a:lnTo>
                  <a:lnTo>
                    <a:pt x="226" y="305"/>
                  </a:lnTo>
                  <a:lnTo>
                    <a:pt x="221" y="330"/>
                  </a:lnTo>
                  <a:lnTo>
                    <a:pt x="218" y="356"/>
                  </a:lnTo>
                  <a:lnTo>
                    <a:pt x="216" y="382"/>
                  </a:lnTo>
                  <a:lnTo>
                    <a:pt x="214" y="408"/>
                  </a:lnTo>
                  <a:lnTo>
                    <a:pt x="214" y="435"/>
                  </a:lnTo>
                  <a:lnTo>
                    <a:pt x="213" y="462"/>
                  </a:lnTo>
                  <a:lnTo>
                    <a:pt x="213" y="517"/>
                  </a:lnTo>
                  <a:lnTo>
                    <a:pt x="213" y="57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73" name="Freeform 119"/>
            <p:cNvSpPr>
              <a:spLocks/>
            </p:cNvSpPr>
            <p:nvPr/>
          </p:nvSpPr>
          <p:spPr bwMode="auto">
            <a:xfrm>
              <a:off x="3150" y="1227"/>
              <a:ext cx="168" cy="150"/>
            </a:xfrm>
            <a:custGeom>
              <a:avLst/>
              <a:gdLst>
                <a:gd name="T0" fmla="*/ 238 w 673"/>
                <a:gd name="T1" fmla="*/ 598 h 598"/>
                <a:gd name="T2" fmla="*/ 256 w 673"/>
                <a:gd name="T3" fmla="*/ 479 h 598"/>
                <a:gd name="T4" fmla="*/ 265 w 673"/>
                <a:gd name="T5" fmla="*/ 413 h 598"/>
                <a:gd name="T6" fmla="*/ 269 w 673"/>
                <a:gd name="T7" fmla="*/ 347 h 598"/>
                <a:gd name="T8" fmla="*/ 269 w 673"/>
                <a:gd name="T9" fmla="*/ 283 h 598"/>
                <a:gd name="T10" fmla="*/ 266 w 673"/>
                <a:gd name="T11" fmla="*/ 254 h 598"/>
                <a:gd name="T12" fmla="*/ 261 w 673"/>
                <a:gd name="T13" fmla="*/ 224 h 598"/>
                <a:gd name="T14" fmla="*/ 252 w 673"/>
                <a:gd name="T15" fmla="*/ 199 h 598"/>
                <a:gd name="T16" fmla="*/ 242 w 673"/>
                <a:gd name="T17" fmla="*/ 176 h 598"/>
                <a:gd name="T18" fmla="*/ 228 w 673"/>
                <a:gd name="T19" fmla="*/ 155 h 598"/>
                <a:gd name="T20" fmla="*/ 211 w 673"/>
                <a:gd name="T21" fmla="*/ 138 h 598"/>
                <a:gd name="T22" fmla="*/ 192 w 673"/>
                <a:gd name="T23" fmla="*/ 128 h 598"/>
                <a:gd name="T24" fmla="*/ 168 w 673"/>
                <a:gd name="T25" fmla="*/ 126 h 598"/>
                <a:gd name="T26" fmla="*/ 142 w 673"/>
                <a:gd name="T27" fmla="*/ 127 h 598"/>
                <a:gd name="T28" fmla="*/ 115 w 673"/>
                <a:gd name="T29" fmla="*/ 132 h 598"/>
                <a:gd name="T30" fmla="*/ 60 w 673"/>
                <a:gd name="T31" fmla="*/ 142 h 598"/>
                <a:gd name="T32" fmla="*/ 36 w 673"/>
                <a:gd name="T33" fmla="*/ 145 h 598"/>
                <a:gd name="T34" fmla="*/ 13 w 673"/>
                <a:gd name="T35" fmla="*/ 141 h 598"/>
                <a:gd name="T36" fmla="*/ 8 w 673"/>
                <a:gd name="T37" fmla="*/ 137 h 598"/>
                <a:gd name="T38" fmla="*/ 4 w 673"/>
                <a:gd name="T39" fmla="*/ 128 h 598"/>
                <a:gd name="T40" fmla="*/ 0 w 673"/>
                <a:gd name="T41" fmla="*/ 103 h 598"/>
                <a:gd name="T42" fmla="*/ 1 w 673"/>
                <a:gd name="T43" fmla="*/ 79 h 598"/>
                <a:gd name="T44" fmla="*/ 4 w 673"/>
                <a:gd name="T45" fmla="*/ 70 h 598"/>
                <a:gd name="T46" fmla="*/ 9 w 673"/>
                <a:gd name="T47" fmla="*/ 65 h 598"/>
                <a:gd name="T48" fmla="*/ 74 w 673"/>
                <a:gd name="T49" fmla="*/ 46 h 598"/>
                <a:gd name="T50" fmla="*/ 151 w 673"/>
                <a:gd name="T51" fmla="*/ 27 h 598"/>
                <a:gd name="T52" fmla="*/ 238 w 673"/>
                <a:gd name="T53" fmla="*/ 12 h 598"/>
                <a:gd name="T54" fmla="*/ 330 w 673"/>
                <a:gd name="T55" fmla="*/ 2 h 598"/>
                <a:gd name="T56" fmla="*/ 422 w 673"/>
                <a:gd name="T57" fmla="*/ 0 h 598"/>
                <a:gd name="T58" fmla="*/ 467 w 673"/>
                <a:gd name="T59" fmla="*/ 1 h 598"/>
                <a:gd name="T60" fmla="*/ 510 w 673"/>
                <a:gd name="T61" fmla="*/ 6 h 598"/>
                <a:gd name="T62" fmla="*/ 552 w 673"/>
                <a:gd name="T63" fmla="*/ 12 h 598"/>
                <a:gd name="T64" fmla="*/ 591 w 673"/>
                <a:gd name="T65" fmla="*/ 22 h 598"/>
                <a:gd name="T66" fmla="*/ 628 w 673"/>
                <a:gd name="T67" fmla="*/ 36 h 598"/>
                <a:gd name="T68" fmla="*/ 661 w 673"/>
                <a:gd name="T69" fmla="*/ 52 h 598"/>
                <a:gd name="T70" fmla="*/ 667 w 673"/>
                <a:gd name="T71" fmla="*/ 57 h 598"/>
                <a:gd name="T72" fmla="*/ 670 w 673"/>
                <a:gd name="T73" fmla="*/ 66 h 598"/>
                <a:gd name="T74" fmla="*/ 673 w 673"/>
                <a:gd name="T75" fmla="*/ 91 h 598"/>
                <a:gd name="T76" fmla="*/ 671 w 673"/>
                <a:gd name="T77" fmla="*/ 113 h 598"/>
                <a:gd name="T78" fmla="*/ 667 w 673"/>
                <a:gd name="T79" fmla="*/ 122 h 598"/>
                <a:gd name="T80" fmla="*/ 661 w 673"/>
                <a:gd name="T81" fmla="*/ 127 h 598"/>
                <a:gd name="T82" fmla="*/ 622 w 673"/>
                <a:gd name="T83" fmla="*/ 136 h 598"/>
                <a:gd name="T84" fmla="*/ 582 w 673"/>
                <a:gd name="T85" fmla="*/ 141 h 598"/>
                <a:gd name="T86" fmla="*/ 505 w 673"/>
                <a:gd name="T87" fmla="*/ 148 h 598"/>
                <a:gd name="T88" fmla="*/ 469 w 673"/>
                <a:gd name="T89" fmla="*/ 154 h 598"/>
                <a:gd name="T90" fmla="*/ 435 w 673"/>
                <a:gd name="T91" fmla="*/ 163 h 598"/>
                <a:gd name="T92" fmla="*/ 404 w 673"/>
                <a:gd name="T93" fmla="*/ 180 h 598"/>
                <a:gd name="T94" fmla="*/ 389 w 673"/>
                <a:gd name="T95" fmla="*/ 191 h 598"/>
                <a:gd name="T96" fmla="*/ 376 w 673"/>
                <a:gd name="T97" fmla="*/ 204 h 598"/>
                <a:gd name="T98" fmla="*/ 363 w 673"/>
                <a:gd name="T99" fmla="*/ 221 h 598"/>
                <a:gd name="T100" fmla="*/ 352 w 673"/>
                <a:gd name="T101" fmla="*/ 240 h 598"/>
                <a:gd name="T102" fmla="*/ 344 w 673"/>
                <a:gd name="T103" fmla="*/ 261 h 598"/>
                <a:gd name="T104" fmla="*/ 338 w 673"/>
                <a:gd name="T105" fmla="*/ 284 h 598"/>
                <a:gd name="T106" fmla="*/ 330 w 673"/>
                <a:gd name="T107" fmla="*/ 333 h 598"/>
                <a:gd name="T108" fmla="*/ 325 w 673"/>
                <a:gd name="T109" fmla="*/ 387 h 598"/>
                <a:gd name="T110" fmla="*/ 324 w 673"/>
                <a:gd name="T111" fmla="*/ 497 h 598"/>
                <a:gd name="T112" fmla="*/ 323 w 673"/>
                <a:gd name="T113" fmla="*/ 550 h 598"/>
                <a:gd name="T114" fmla="*/ 320 w 673"/>
                <a:gd name="T115" fmla="*/ 598 h 5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3"/>
                <a:gd name="T175" fmla="*/ 0 h 598"/>
                <a:gd name="T176" fmla="*/ 673 w 673"/>
                <a:gd name="T177" fmla="*/ 598 h 5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3" h="598">
                  <a:moveTo>
                    <a:pt x="320" y="598"/>
                  </a:moveTo>
                  <a:lnTo>
                    <a:pt x="238" y="598"/>
                  </a:lnTo>
                  <a:lnTo>
                    <a:pt x="247" y="542"/>
                  </a:lnTo>
                  <a:lnTo>
                    <a:pt x="256" y="479"/>
                  </a:lnTo>
                  <a:lnTo>
                    <a:pt x="260" y="447"/>
                  </a:lnTo>
                  <a:lnTo>
                    <a:pt x="265" y="413"/>
                  </a:lnTo>
                  <a:lnTo>
                    <a:pt x="268" y="379"/>
                  </a:lnTo>
                  <a:lnTo>
                    <a:pt x="269" y="347"/>
                  </a:lnTo>
                  <a:lnTo>
                    <a:pt x="270" y="314"/>
                  </a:lnTo>
                  <a:lnTo>
                    <a:pt x="269" y="283"/>
                  </a:lnTo>
                  <a:lnTo>
                    <a:pt x="268" y="268"/>
                  </a:lnTo>
                  <a:lnTo>
                    <a:pt x="266" y="254"/>
                  </a:lnTo>
                  <a:lnTo>
                    <a:pt x="264" y="239"/>
                  </a:lnTo>
                  <a:lnTo>
                    <a:pt x="261" y="224"/>
                  </a:lnTo>
                  <a:lnTo>
                    <a:pt x="257" y="212"/>
                  </a:lnTo>
                  <a:lnTo>
                    <a:pt x="252" y="199"/>
                  </a:lnTo>
                  <a:lnTo>
                    <a:pt x="248" y="187"/>
                  </a:lnTo>
                  <a:lnTo>
                    <a:pt x="242" y="176"/>
                  </a:lnTo>
                  <a:lnTo>
                    <a:pt x="235" y="165"/>
                  </a:lnTo>
                  <a:lnTo>
                    <a:pt x="228" y="155"/>
                  </a:lnTo>
                  <a:lnTo>
                    <a:pt x="220" y="146"/>
                  </a:lnTo>
                  <a:lnTo>
                    <a:pt x="211" y="138"/>
                  </a:lnTo>
                  <a:lnTo>
                    <a:pt x="202" y="132"/>
                  </a:lnTo>
                  <a:lnTo>
                    <a:pt x="192" y="128"/>
                  </a:lnTo>
                  <a:lnTo>
                    <a:pt x="180" y="126"/>
                  </a:lnTo>
                  <a:lnTo>
                    <a:pt x="168" y="126"/>
                  </a:lnTo>
                  <a:lnTo>
                    <a:pt x="156" y="126"/>
                  </a:lnTo>
                  <a:lnTo>
                    <a:pt x="142" y="127"/>
                  </a:lnTo>
                  <a:lnTo>
                    <a:pt x="129" y="129"/>
                  </a:lnTo>
                  <a:lnTo>
                    <a:pt x="115" y="132"/>
                  </a:lnTo>
                  <a:lnTo>
                    <a:pt x="87" y="138"/>
                  </a:lnTo>
                  <a:lnTo>
                    <a:pt x="60" y="142"/>
                  </a:lnTo>
                  <a:lnTo>
                    <a:pt x="48" y="144"/>
                  </a:lnTo>
                  <a:lnTo>
                    <a:pt x="36" y="145"/>
                  </a:lnTo>
                  <a:lnTo>
                    <a:pt x="24" y="144"/>
                  </a:lnTo>
                  <a:lnTo>
                    <a:pt x="13" y="141"/>
                  </a:lnTo>
                  <a:lnTo>
                    <a:pt x="10" y="139"/>
                  </a:lnTo>
                  <a:lnTo>
                    <a:pt x="8" y="137"/>
                  </a:lnTo>
                  <a:lnTo>
                    <a:pt x="5" y="132"/>
                  </a:lnTo>
                  <a:lnTo>
                    <a:pt x="4" y="128"/>
                  </a:lnTo>
                  <a:lnTo>
                    <a:pt x="1" y="117"/>
                  </a:lnTo>
                  <a:lnTo>
                    <a:pt x="0" y="103"/>
                  </a:lnTo>
                  <a:lnTo>
                    <a:pt x="0" y="90"/>
                  </a:lnTo>
                  <a:lnTo>
                    <a:pt x="1" y="79"/>
                  </a:lnTo>
                  <a:lnTo>
                    <a:pt x="3" y="74"/>
                  </a:lnTo>
                  <a:lnTo>
                    <a:pt x="4" y="70"/>
                  </a:lnTo>
                  <a:lnTo>
                    <a:pt x="6" y="67"/>
                  </a:lnTo>
                  <a:lnTo>
                    <a:pt x="9" y="65"/>
                  </a:lnTo>
                  <a:lnTo>
                    <a:pt x="39" y="55"/>
                  </a:lnTo>
                  <a:lnTo>
                    <a:pt x="74" y="46"/>
                  </a:lnTo>
                  <a:lnTo>
                    <a:pt x="111" y="36"/>
                  </a:lnTo>
                  <a:lnTo>
                    <a:pt x="151" y="27"/>
                  </a:lnTo>
                  <a:lnTo>
                    <a:pt x="194" y="19"/>
                  </a:lnTo>
                  <a:lnTo>
                    <a:pt x="238" y="12"/>
                  </a:lnTo>
                  <a:lnTo>
                    <a:pt x="284" y="7"/>
                  </a:lnTo>
                  <a:lnTo>
                    <a:pt x="330" y="2"/>
                  </a:lnTo>
                  <a:lnTo>
                    <a:pt x="376" y="0"/>
                  </a:lnTo>
                  <a:lnTo>
                    <a:pt x="422" y="0"/>
                  </a:lnTo>
                  <a:lnTo>
                    <a:pt x="444" y="0"/>
                  </a:lnTo>
                  <a:lnTo>
                    <a:pt x="467" y="1"/>
                  </a:lnTo>
                  <a:lnTo>
                    <a:pt x="489" y="3"/>
                  </a:lnTo>
                  <a:lnTo>
                    <a:pt x="510" y="6"/>
                  </a:lnTo>
                  <a:lnTo>
                    <a:pt x="532" y="9"/>
                  </a:lnTo>
                  <a:lnTo>
                    <a:pt x="552" y="12"/>
                  </a:lnTo>
                  <a:lnTo>
                    <a:pt x="572" y="17"/>
                  </a:lnTo>
                  <a:lnTo>
                    <a:pt x="591" y="22"/>
                  </a:lnTo>
                  <a:lnTo>
                    <a:pt x="610" y="28"/>
                  </a:lnTo>
                  <a:lnTo>
                    <a:pt x="628" y="36"/>
                  </a:lnTo>
                  <a:lnTo>
                    <a:pt x="645" y="44"/>
                  </a:lnTo>
                  <a:lnTo>
                    <a:pt x="661" y="52"/>
                  </a:lnTo>
                  <a:lnTo>
                    <a:pt x="663" y="54"/>
                  </a:lnTo>
                  <a:lnTo>
                    <a:pt x="667" y="57"/>
                  </a:lnTo>
                  <a:lnTo>
                    <a:pt x="669" y="62"/>
                  </a:lnTo>
                  <a:lnTo>
                    <a:pt x="670" y="66"/>
                  </a:lnTo>
                  <a:lnTo>
                    <a:pt x="672" y="79"/>
                  </a:lnTo>
                  <a:lnTo>
                    <a:pt x="673" y="91"/>
                  </a:lnTo>
                  <a:lnTo>
                    <a:pt x="673" y="102"/>
                  </a:lnTo>
                  <a:lnTo>
                    <a:pt x="671" y="113"/>
                  </a:lnTo>
                  <a:lnTo>
                    <a:pt x="669" y="118"/>
                  </a:lnTo>
                  <a:lnTo>
                    <a:pt x="667" y="122"/>
                  </a:lnTo>
                  <a:lnTo>
                    <a:pt x="664" y="125"/>
                  </a:lnTo>
                  <a:lnTo>
                    <a:pt x="661" y="127"/>
                  </a:lnTo>
                  <a:lnTo>
                    <a:pt x="641" y="131"/>
                  </a:lnTo>
                  <a:lnTo>
                    <a:pt x="622" y="136"/>
                  </a:lnTo>
                  <a:lnTo>
                    <a:pt x="601" y="138"/>
                  </a:lnTo>
                  <a:lnTo>
                    <a:pt x="582" y="141"/>
                  </a:lnTo>
                  <a:lnTo>
                    <a:pt x="543" y="145"/>
                  </a:lnTo>
                  <a:lnTo>
                    <a:pt x="505" y="148"/>
                  </a:lnTo>
                  <a:lnTo>
                    <a:pt x="487" y="150"/>
                  </a:lnTo>
                  <a:lnTo>
                    <a:pt x="469" y="154"/>
                  </a:lnTo>
                  <a:lnTo>
                    <a:pt x="452" y="158"/>
                  </a:lnTo>
                  <a:lnTo>
                    <a:pt x="435" y="163"/>
                  </a:lnTo>
                  <a:lnTo>
                    <a:pt x="420" y="171"/>
                  </a:lnTo>
                  <a:lnTo>
                    <a:pt x="404" y="180"/>
                  </a:lnTo>
                  <a:lnTo>
                    <a:pt x="396" y="185"/>
                  </a:lnTo>
                  <a:lnTo>
                    <a:pt x="389" y="191"/>
                  </a:lnTo>
                  <a:lnTo>
                    <a:pt x="383" y="196"/>
                  </a:lnTo>
                  <a:lnTo>
                    <a:pt x="376" y="204"/>
                  </a:lnTo>
                  <a:lnTo>
                    <a:pt x="369" y="212"/>
                  </a:lnTo>
                  <a:lnTo>
                    <a:pt x="363" y="221"/>
                  </a:lnTo>
                  <a:lnTo>
                    <a:pt x="358" y="230"/>
                  </a:lnTo>
                  <a:lnTo>
                    <a:pt x="352" y="240"/>
                  </a:lnTo>
                  <a:lnTo>
                    <a:pt x="348" y="250"/>
                  </a:lnTo>
                  <a:lnTo>
                    <a:pt x="344" y="261"/>
                  </a:lnTo>
                  <a:lnTo>
                    <a:pt x="341" y="273"/>
                  </a:lnTo>
                  <a:lnTo>
                    <a:pt x="338" y="284"/>
                  </a:lnTo>
                  <a:lnTo>
                    <a:pt x="333" y="309"/>
                  </a:lnTo>
                  <a:lnTo>
                    <a:pt x="330" y="333"/>
                  </a:lnTo>
                  <a:lnTo>
                    <a:pt x="326" y="360"/>
                  </a:lnTo>
                  <a:lnTo>
                    <a:pt x="325" y="387"/>
                  </a:lnTo>
                  <a:lnTo>
                    <a:pt x="324" y="442"/>
                  </a:lnTo>
                  <a:lnTo>
                    <a:pt x="324" y="497"/>
                  </a:lnTo>
                  <a:lnTo>
                    <a:pt x="324" y="524"/>
                  </a:lnTo>
                  <a:lnTo>
                    <a:pt x="323" y="550"/>
                  </a:lnTo>
                  <a:lnTo>
                    <a:pt x="322" y="575"/>
                  </a:lnTo>
                  <a:lnTo>
                    <a:pt x="320" y="598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74" name="Freeform 120"/>
            <p:cNvSpPr>
              <a:spLocks/>
            </p:cNvSpPr>
            <p:nvPr/>
          </p:nvSpPr>
          <p:spPr bwMode="auto">
            <a:xfrm>
              <a:off x="3150" y="1227"/>
              <a:ext cx="168" cy="150"/>
            </a:xfrm>
            <a:custGeom>
              <a:avLst/>
              <a:gdLst>
                <a:gd name="T0" fmla="*/ 238 w 673"/>
                <a:gd name="T1" fmla="*/ 598 h 598"/>
                <a:gd name="T2" fmla="*/ 256 w 673"/>
                <a:gd name="T3" fmla="*/ 479 h 598"/>
                <a:gd name="T4" fmla="*/ 265 w 673"/>
                <a:gd name="T5" fmla="*/ 413 h 598"/>
                <a:gd name="T6" fmla="*/ 269 w 673"/>
                <a:gd name="T7" fmla="*/ 347 h 598"/>
                <a:gd name="T8" fmla="*/ 269 w 673"/>
                <a:gd name="T9" fmla="*/ 283 h 598"/>
                <a:gd name="T10" fmla="*/ 266 w 673"/>
                <a:gd name="T11" fmla="*/ 254 h 598"/>
                <a:gd name="T12" fmla="*/ 261 w 673"/>
                <a:gd name="T13" fmla="*/ 224 h 598"/>
                <a:gd name="T14" fmla="*/ 252 w 673"/>
                <a:gd name="T15" fmla="*/ 199 h 598"/>
                <a:gd name="T16" fmla="*/ 242 w 673"/>
                <a:gd name="T17" fmla="*/ 176 h 598"/>
                <a:gd name="T18" fmla="*/ 228 w 673"/>
                <a:gd name="T19" fmla="*/ 155 h 598"/>
                <a:gd name="T20" fmla="*/ 211 w 673"/>
                <a:gd name="T21" fmla="*/ 138 h 598"/>
                <a:gd name="T22" fmla="*/ 192 w 673"/>
                <a:gd name="T23" fmla="*/ 128 h 598"/>
                <a:gd name="T24" fmla="*/ 168 w 673"/>
                <a:gd name="T25" fmla="*/ 126 h 598"/>
                <a:gd name="T26" fmla="*/ 142 w 673"/>
                <a:gd name="T27" fmla="*/ 127 h 598"/>
                <a:gd name="T28" fmla="*/ 115 w 673"/>
                <a:gd name="T29" fmla="*/ 132 h 598"/>
                <a:gd name="T30" fmla="*/ 60 w 673"/>
                <a:gd name="T31" fmla="*/ 142 h 598"/>
                <a:gd name="T32" fmla="*/ 36 w 673"/>
                <a:gd name="T33" fmla="*/ 145 h 598"/>
                <a:gd name="T34" fmla="*/ 13 w 673"/>
                <a:gd name="T35" fmla="*/ 141 h 598"/>
                <a:gd name="T36" fmla="*/ 8 w 673"/>
                <a:gd name="T37" fmla="*/ 137 h 598"/>
                <a:gd name="T38" fmla="*/ 4 w 673"/>
                <a:gd name="T39" fmla="*/ 128 h 598"/>
                <a:gd name="T40" fmla="*/ 0 w 673"/>
                <a:gd name="T41" fmla="*/ 103 h 598"/>
                <a:gd name="T42" fmla="*/ 1 w 673"/>
                <a:gd name="T43" fmla="*/ 79 h 598"/>
                <a:gd name="T44" fmla="*/ 4 w 673"/>
                <a:gd name="T45" fmla="*/ 70 h 598"/>
                <a:gd name="T46" fmla="*/ 9 w 673"/>
                <a:gd name="T47" fmla="*/ 65 h 598"/>
                <a:gd name="T48" fmla="*/ 74 w 673"/>
                <a:gd name="T49" fmla="*/ 46 h 598"/>
                <a:gd name="T50" fmla="*/ 151 w 673"/>
                <a:gd name="T51" fmla="*/ 27 h 598"/>
                <a:gd name="T52" fmla="*/ 238 w 673"/>
                <a:gd name="T53" fmla="*/ 12 h 598"/>
                <a:gd name="T54" fmla="*/ 330 w 673"/>
                <a:gd name="T55" fmla="*/ 2 h 598"/>
                <a:gd name="T56" fmla="*/ 422 w 673"/>
                <a:gd name="T57" fmla="*/ 0 h 598"/>
                <a:gd name="T58" fmla="*/ 467 w 673"/>
                <a:gd name="T59" fmla="*/ 1 h 598"/>
                <a:gd name="T60" fmla="*/ 510 w 673"/>
                <a:gd name="T61" fmla="*/ 6 h 598"/>
                <a:gd name="T62" fmla="*/ 552 w 673"/>
                <a:gd name="T63" fmla="*/ 12 h 598"/>
                <a:gd name="T64" fmla="*/ 591 w 673"/>
                <a:gd name="T65" fmla="*/ 22 h 598"/>
                <a:gd name="T66" fmla="*/ 628 w 673"/>
                <a:gd name="T67" fmla="*/ 36 h 598"/>
                <a:gd name="T68" fmla="*/ 661 w 673"/>
                <a:gd name="T69" fmla="*/ 52 h 598"/>
                <a:gd name="T70" fmla="*/ 667 w 673"/>
                <a:gd name="T71" fmla="*/ 57 h 598"/>
                <a:gd name="T72" fmla="*/ 670 w 673"/>
                <a:gd name="T73" fmla="*/ 66 h 598"/>
                <a:gd name="T74" fmla="*/ 673 w 673"/>
                <a:gd name="T75" fmla="*/ 91 h 598"/>
                <a:gd name="T76" fmla="*/ 671 w 673"/>
                <a:gd name="T77" fmla="*/ 113 h 598"/>
                <a:gd name="T78" fmla="*/ 667 w 673"/>
                <a:gd name="T79" fmla="*/ 122 h 598"/>
                <a:gd name="T80" fmla="*/ 661 w 673"/>
                <a:gd name="T81" fmla="*/ 127 h 598"/>
                <a:gd name="T82" fmla="*/ 622 w 673"/>
                <a:gd name="T83" fmla="*/ 136 h 598"/>
                <a:gd name="T84" fmla="*/ 582 w 673"/>
                <a:gd name="T85" fmla="*/ 141 h 598"/>
                <a:gd name="T86" fmla="*/ 505 w 673"/>
                <a:gd name="T87" fmla="*/ 148 h 598"/>
                <a:gd name="T88" fmla="*/ 469 w 673"/>
                <a:gd name="T89" fmla="*/ 154 h 598"/>
                <a:gd name="T90" fmla="*/ 435 w 673"/>
                <a:gd name="T91" fmla="*/ 163 h 598"/>
                <a:gd name="T92" fmla="*/ 404 w 673"/>
                <a:gd name="T93" fmla="*/ 180 h 598"/>
                <a:gd name="T94" fmla="*/ 389 w 673"/>
                <a:gd name="T95" fmla="*/ 191 h 598"/>
                <a:gd name="T96" fmla="*/ 376 w 673"/>
                <a:gd name="T97" fmla="*/ 204 h 598"/>
                <a:gd name="T98" fmla="*/ 363 w 673"/>
                <a:gd name="T99" fmla="*/ 221 h 598"/>
                <a:gd name="T100" fmla="*/ 352 w 673"/>
                <a:gd name="T101" fmla="*/ 240 h 598"/>
                <a:gd name="T102" fmla="*/ 344 w 673"/>
                <a:gd name="T103" fmla="*/ 261 h 598"/>
                <a:gd name="T104" fmla="*/ 338 w 673"/>
                <a:gd name="T105" fmla="*/ 284 h 598"/>
                <a:gd name="T106" fmla="*/ 330 w 673"/>
                <a:gd name="T107" fmla="*/ 333 h 598"/>
                <a:gd name="T108" fmla="*/ 325 w 673"/>
                <a:gd name="T109" fmla="*/ 387 h 598"/>
                <a:gd name="T110" fmla="*/ 324 w 673"/>
                <a:gd name="T111" fmla="*/ 497 h 598"/>
                <a:gd name="T112" fmla="*/ 323 w 673"/>
                <a:gd name="T113" fmla="*/ 550 h 598"/>
                <a:gd name="T114" fmla="*/ 320 w 673"/>
                <a:gd name="T115" fmla="*/ 598 h 5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3"/>
                <a:gd name="T175" fmla="*/ 0 h 598"/>
                <a:gd name="T176" fmla="*/ 673 w 673"/>
                <a:gd name="T177" fmla="*/ 598 h 5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3" h="598">
                  <a:moveTo>
                    <a:pt x="320" y="598"/>
                  </a:moveTo>
                  <a:lnTo>
                    <a:pt x="238" y="598"/>
                  </a:lnTo>
                  <a:lnTo>
                    <a:pt x="247" y="542"/>
                  </a:lnTo>
                  <a:lnTo>
                    <a:pt x="256" y="479"/>
                  </a:lnTo>
                  <a:lnTo>
                    <a:pt x="260" y="447"/>
                  </a:lnTo>
                  <a:lnTo>
                    <a:pt x="265" y="413"/>
                  </a:lnTo>
                  <a:lnTo>
                    <a:pt x="268" y="379"/>
                  </a:lnTo>
                  <a:lnTo>
                    <a:pt x="269" y="347"/>
                  </a:lnTo>
                  <a:lnTo>
                    <a:pt x="270" y="314"/>
                  </a:lnTo>
                  <a:lnTo>
                    <a:pt x="269" y="283"/>
                  </a:lnTo>
                  <a:lnTo>
                    <a:pt x="268" y="268"/>
                  </a:lnTo>
                  <a:lnTo>
                    <a:pt x="266" y="254"/>
                  </a:lnTo>
                  <a:lnTo>
                    <a:pt x="264" y="239"/>
                  </a:lnTo>
                  <a:lnTo>
                    <a:pt x="261" y="224"/>
                  </a:lnTo>
                  <a:lnTo>
                    <a:pt x="257" y="212"/>
                  </a:lnTo>
                  <a:lnTo>
                    <a:pt x="252" y="199"/>
                  </a:lnTo>
                  <a:lnTo>
                    <a:pt x="248" y="187"/>
                  </a:lnTo>
                  <a:lnTo>
                    <a:pt x="242" y="176"/>
                  </a:lnTo>
                  <a:lnTo>
                    <a:pt x="235" y="165"/>
                  </a:lnTo>
                  <a:lnTo>
                    <a:pt x="228" y="155"/>
                  </a:lnTo>
                  <a:lnTo>
                    <a:pt x="220" y="146"/>
                  </a:lnTo>
                  <a:lnTo>
                    <a:pt x="211" y="138"/>
                  </a:lnTo>
                  <a:lnTo>
                    <a:pt x="202" y="132"/>
                  </a:lnTo>
                  <a:lnTo>
                    <a:pt x="192" y="128"/>
                  </a:lnTo>
                  <a:lnTo>
                    <a:pt x="180" y="126"/>
                  </a:lnTo>
                  <a:lnTo>
                    <a:pt x="168" y="126"/>
                  </a:lnTo>
                  <a:lnTo>
                    <a:pt x="156" y="126"/>
                  </a:lnTo>
                  <a:lnTo>
                    <a:pt x="142" y="127"/>
                  </a:lnTo>
                  <a:lnTo>
                    <a:pt x="129" y="129"/>
                  </a:lnTo>
                  <a:lnTo>
                    <a:pt x="115" y="132"/>
                  </a:lnTo>
                  <a:lnTo>
                    <a:pt x="87" y="138"/>
                  </a:lnTo>
                  <a:lnTo>
                    <a:pt x="60" y="142"/>
                  </a:lnTo>
                  <a:lnTo>
                    <a:pt x="48" y="144"/>
                  </a:lnTo>
                  <a:lnTo>
                    <a:pt x="36" y="145"/>
                  </a:lnTo>
                  <a:lnTo>
                    <a:pt x="24" y="144"/>
                  </a:lnTo>
                  <a:lnTo>
                    <a:pt x="13" y="141"/>
                  </a:lnTo>
                  <a:lnTo>
                    <a:pt x="10" y="139"/>
                  </a:lnTo>
                  <a:lnTo>
                    <a:pt x="8" y="137"/>
                  </a:lnTo>
                  <a:lnTo>
                    <a:pt x="5" y="132"/>
                  </a:lnTo>
                  <a:lnTo>
                    <a:pt x="4" y="128"/>
                  </a:lnTo>
                  <a:lnTo>
                    <a:pt x="1" y="117"/>
                  </a:lnTo>
                  <a:lnTo>
                    <a:pt x="0" y="103"/>
                  </a:lnTo>
                  <a:lnTo>
                    <a:pt x="0" y="90"/>
                  </a:lnTo>
                  <a:lnTo>
                    <a:pt x="1" y="79"/>
                  </a:lnTo>
                  <a:lnTo>
                    <a:pt x="3" y="74"/>
                  </a:lnTo>
                  <a:lnTo>
                    <a:pt x="4" y="70"/>
                  </a:lnTo>
                  <a:lnTo>
                    <a:pt x="6" y="67"/>
                  </a:lnTo>
                  <a:lnTo>
                    <a:pt x="9" y="65"/>
                  </a:lnTo>
                  <a:lnTo>
                    <a:pt x="39" y="55"/>
                  </a:lnTo>
                  <a:lnTo>
                    <a:pt x="74" y="46"/>
                  </a:lnTo>
                  <a:lnTo>
                    <a:pt x="111" y="36"/>
                  </a:lnTo>
                  <a:lnTo>
                    <a:pt x="151" y="27"/>
                  </a:lnTo>
                  <a:lnTo>
                    <a:pt x="194" y="19"/>
                  </a:lnTo>
                  <a:lnTo>
                    <a:pt x="238" y="12"/>
                  </a:lnTo>
                  <a:lnTo>
                    <a:pt x="284" y="7"/>
                  </a:lnTo>
                  <a:lnTo>
                    <a:pt x="330" y="2"/>
                  </a:lnTo>
                  <a:lnTo>
                    <a:pt x="376" y="0"/>
                  </a:lnTo>
                  <a:lnTo>
                    <a:pt x="422" y="0"/>
                  </a:lnTo>
                  <a:lnTo>
                    <a:pt x="444" y="0"/>
                  </a:lnTo>
                  <a:lnTo>
                    <a:pt x="467" y="1"/>
                  </a:lnTo>
                  <a:lnTo>
                    <a:pt x="489" y="3"/>
                  </a:lnTo>
                  <a:lnTo>
                    <a:pt x="510" y="6"/>
                  </a:lnTo>
                  <a:lnTo>
                    <a:pt x="532" y="9"/>
                  </a:lnTo>
                  <a:lnTo>
                    <a:pt x="552" y="12"/>
                  </a:lnTo>
                  <a:lnTo>
                    <a:pt x="572" y="17"/>
                  </a:lnTo>
                  <a:lnTo>
                    <a:pt x="591" y="22"/>
                  </a:lnTo>
                  <a:lnTo>
                    <a:pt x="610" y="28"/>
                  </a:lnTo>
                  <a:lnTo>
                    <a:pt x="628" y="36"/>
                  </a:lnTo>
                  <a:lnTo>
                    <a:pt x="645" y="44"/>
                  </a:lnTo>
                  <a:lnTo>
                    <a:pt x="661" y="52"/>
                  </a:lnTo>
                  <a:lnTo>
                    <a:pt x="663" y="54"/>
                  </a:lnTo>
                  <a:lnTo>
                    <a:pt x="667" y="57"/>
                  </a:lnTo>
                  <a:lnTo>
                    <a:pt x="669" y="62"/>
                  </a:lnTo>
                  <a:lnTo>
                    <a:pt x="670" y="66"/>
                  </a:lnTo>
                  <a:lnTo>
                    <a:pt x="672" y="79"/>
                  </a:lnTo>
                  <a:lnTo>
                    <a:pt x="673" y="91"/>
                  </a:lnTo>
                  <a:lnTo>
                    <a:pt x="673" y="102"/>
                  </a:lnTo>
                  <a:lnTo>
                    <a:pt x="671" y="113"/>
                  </a:lnTo>
                  <a:lnTo>
                    <a:pt x="669" y="118"/>
                  </a:lnTo>
                  <a:lnTo>
                    <a:pt x="667" y="122"/>
                  </a:lnTo>
                  <a:lnTo>
                    <a:pt x="664" y="125"/>
                  </a:lnTo>
                  <a:lnTo>
                    <a:pt x="661" y="127"/>
                  </a:lnTo>
                  <a:lnTo>
                    <a:pt x="641" y="131"/>
                  </a:lnTo>
                  <a:lnTo>
                    <a:pt x="622" y="136"/>
                  </a:lnTo>
                  <a:lnTo>
                    <a:pt x="601" y="138"/>
                  </a:lnTo>
                  <a:lnTo>
                    <a:pt x="582" y="141"/>
                  </a:lnTo>
                  <a:lnTo>
                    <a:pt x="543" y="145"/>
                  </a:lnTo>
                  <a:lnTo>
                    <a:pt x="505" y="148"/>
                  </a:lnTo>
                  <a:lnTo>
                    <a:pt x="487" y="150"/>
                  </a:lnTo>
                  <a:lnTo>
                    <a:pt x="469" y="154"/>
                  </a:lnTo>
                  <a:lnTo>
                    <a:pt x="452" y="158"/>
                  </a:lnTo>
                  <a:lnTo>
                    <a:pt x="435" y="163"/>
                  </a:lnTo>
                  <a:lnTo>
                    <a:pt x="420" y="171"/>
                  </a:lnTo>
                  <a:lnTo>
                    <a:pt x="404" y="180"/>
                  </a:lnTo>
                  <a:lnTo>
                    <a:pt x="396" y="185"/>
                  </a:lnTo>
                  <a:lnTo>
                    <a:pt x="389" y="191"/>
                  </a:lnTo>
                  <a:lnTo>
                    <a:pt x="383" y="196"/>
                  </a:lnTo>
                  <a:lnTo>
                    <a:pt x="376" y="204"/>
                  </a:lnTo>
                  <a:lnTo>
                    <a:pt x="369" y="212"/>
                  </a:lnTo>
                  <a:lnTo>
                    <a:pt x="363" y="221"/>
                  </a:lnTo>
                  <a:lnTo>
                    <a:pt x="358" y="230"/>
                  </a:lnTo>
                  <a:lnTo>
                    <a:pt x="352" y="240"/>
                  </a:lnTo>
                  <a:lnTo>
                    <a:pt x="348" y="250"/>
                  </a:lnTo>
                  <a:lnTo>
                    <a:pt x="344" y="261"/>
                  </a:lnTo>
                  <a:lnTo>
                    <a:pt x="341" y="273"/>
                  </a:lnTo>
                  <a:lnTo>
                    <a:pt x="338" y="284"/>
                  </a:lnTo>
                  <a:lnTo>
                    <a:pt x="333" y="309"/>
                  </a:lnTo>
                  <a:lnTo>
                    <a:pt x="330" y="333"/>
                  </a:lnTo>
                  <a:lnTo>
                    <a:pt x="326" y="360"/>
                  </a:lnTo>
                  <a:lnTo>
                    <a:pt x="325" y="387"/>
                  </a:lnTo>
                  <a:lnTo>
                    <a:pt x="324" y="442"/>
                  </a:lnTo>
                  <a:lnTo>
                    <a:pt x="324" y="497"/>
                  </a:lnTo>
                  <a:lnTo>
                    <a:pt x="324" y="524"/>
                  </a:lnTo>
                  <a:lnTo>
                    <a:pt x="323" y="550"/>
                  </a:lnTo>
                  <a:lnTo>
                    <a:pt x="322" y="575"/>
                  </a:lnTo>
                  <a:lnTo>
                    <a:pt x="320" y="59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75" name="Freeform 121"/>
            <p:cNvSpPr>
              <a:spLocks/>
            </p:cNvSpPr>
            <p:nvPr/>
          </p:nvSpPr>
          <p:spPr bwMode="auto">
            <a:xfrm>
              <a:off x="2816" y="1227"/>
              <a:ext cx="148" cy="158"/>
            </a:xfrm>
            <a:custGeom>
              <a:avLst/>
              <a:gdLst>
                <a:gd name="T0" fmla="*/ 184 w 590"/>
                <a:gd name="T1" fmla="*/ 631 h 631"/>
                <a:gd name="T2" fmla="*/ 183 w 590"/>
                <a:gd name="T3" fmla="*/ 584 h 631"/>
                <a:gd name="T4" fmla="*/ 184 w 590"/>
                <a:gd name="T5" fmla="*/ 536 h 631"/>
                <a:gd name="T6" fmla="*/ 192 w 590"/>
                <a:gd name="T7" fmla="*/ 441 h 631"/>
                <a:gd name="T8" fmla="*/ 194 w 590"/>
                <a:gd name="T9" fmla="*/ 394 h 631"/>
                <a:gd name="T10" fmla="*/ 196 w 590"/>
                <a:gd name="T11" fmla="*/ 347 h 631"/>
                <a:gd name="T12" fmla="*/ 191 w 590"/>
                <a:gd name="T13" fmla="*/ 301 h 631"/>
                <a:gd name="T14" fmla="*/ 182 w 590"/>
                <a:gd name="T15" fmla="*/ 256 h 631"/>
                <a:gd name="T16" fmla="*/ 171 w 590"/>
                <a:gd name="T17" fmla="*/ 222 h 631"/>
                <a:gd name="T18" fmla="*/ 161 w 590"/>
                <a:gd name="T19" fmla="*/ 197 h 631"/>
                <a:gd name="T20" fmla="*/ 151 w 590"/>
                <a:gd name="T21" fmla="*/ 182 h 631"/>
                <a:gd name="T22" fmla="*/ 142 w 590"/>
                <a:gd name="T23" fmla="*/ 172 h 631"/>
                <a:gd name="T24" fmla="*/ 112 w 590"/>
                <a:gd name="T25" fmla="*/ 154 h 631"/>
                <a:gd name="T26" fmla="*/ 102 w 590"/>
                <a:gd name="T27" fmla="*/ 148 h 631"/>
                <a:gd name="T28" fmla="*/ 87 w 590"/>
                <a:gd name="T29" fmla="*/ 144 h 631"/>
                <a:gd name="T30" fmla="*/ 48 w 590"/>
                <a:gd name="T31" fmla="*/ 138 h 631"/>
                <a:gd name="T32" fmla="*/ 14 w 590"/>
                <a:gd name="T33" fmla="*/ 130 h 631"/>
                <a:gd name="T34" fmla="*/ 4 w 590"/>
                <a:gd name="T35" fmla="*/ 125 h 631"/>
                <a:gd name="T36" fmla="*/ 0 w 590"/>
                <a:gd name="T37" fmla="*/ 117 h 631"/>
                <a:gd name="T38" fmla="*/ 11 w 590"/>
                <a:gd name="T39" fmla="*/ 84 h 631"/>
                <a:gd name="T40" fmla="*/ 30 w 590"/>
                <a:gd name="T41" fmla="*/ 58 h 631"/>
                <a:gd name="T42" fmla="*/ 57 w 590"/>
                <a:gd name="T43" fmla="*/ 37 h 631"/>
                <a:gd name="T44" fmla="*/ 92 w 590"/>
                <a:gd name="T45" fmla="*/ 21 h 631"/>
                <a:gd name="T46" fmla="*/ 132 w 590"/>
                <a:gd name="T47" fmla="*/ 10 h 631"/>
                <a:gd name="T48" fmla="*/ 174 w 590"/>
                <a:gd name="T49" fmla="*/ 3 h 631"/>
                <a:gd name="T50" fmla="*/ 221 w 590"/>
                <a:gd name="T51" fmla="*/ 0 h 631"/>
                <a:gd name="T52" fmla="*/ 270 w 590"/>
                <a:gd name="T53" fmla="*/ 0 h 631"/>
                <a:gd name="T54" fmla="*/ 319 w 590"/>
                <a:gd name="T55" fmla="*/ 2 h 631"/>
                <a:gd name="T56" fmla="*/ 367 w 590"/>
                <a:gd name="T57" fmla="*/ 8 h 631"/>
                <a:gd name="T58" fmla="*/ 458 w 590"/>
                <a:gd name="T59" fmla="*/ 25 h 631"/>
                <a:gd name="T60" fmla="*/ 533 w 590"/>
                <a:gd name="T61" fmla="*/ 46 h 631"/>
                <a:gd name="T62" fmla="*/ 561 w 590"/>
                <a:gd name="T63" fmla="*/ 57 h 631"/>
                <a:gd name="T64" fmla="*/ 583 w 590"/>
                <a:gd name="T65" fmla="*/ 68 h 631"/>
                <a:gd name="T66" fmla="*/ 587 w 590"/>
                <a:gd name="T67" fmla="*/ 74 h 631"/>
                <a:gd name="T68" fmla="*/ 590 w 590"/>
                <a:gd name="T69" fmla="*/ 83 h 631"/>
                <a:gd name="T70" fmla="*/ 587 w 590"/>
                <a:gd name="T71" fmla="*/ 105 h 631"/>
                <a:gd name="T72" fmla="*/ 578 w 590"/>
                <a:gd name="T73" fmla="*/ 127 h 631"/>
                <a:gd name="T74" fmla="*/ 573 w 590"/>
                <a:gd name="T75" fmla="*/ 134 h 631"/>
                <a:gd name="T76" fmla="*/ 566 w 590"/>
                <a:gd name="T77" fmla="*/ 137 h 631"/>
                <a:gd name="T78" fmla="*/ 500 w 590"/>
                <a:gd name="T79" fmla="*/ 148 h 631"/>
                <a:gd name="T80" fmla="*/ 442 w 590"/>
                <a:gd name="T81" fmla="*/ 159 h 631"/>
                <a:gd name="T82" fmla="*/ 395 w 590"/>
                <a:gd name="T83" fmla="*/ 173 h 631"/>
                <a:gd name="T84" fmla="*/ 356 w 590"/>
                <a:gd name="T85" fmla="*/ 189 h 631"/>
                <a:gd name="T86" fmla="*/ 325 w 590"/>
                <a:gd name="T87" fmla="*/ 205 h 631"/>
                <a:gd name="T88" fmla="*/ 300 w 590"/>
                <a:gd name="T89" fmla="*/ 226 h 631"/>
                <a:gd name="T90" fmla="*/ 281 w 590"/>
                <a:gd name="T91" fmla="*/ 248 h 631"/>
                <a:gd name="T92" fmla="*/ 266 w 590"/>
                <a:gd name="T93" fmla="*/ 273 h 631"/>
                <a:gd name="T94" fmla="*/ 257 w 590"/>
                <a:gd name="T95" fmla="*/ 302 h 631"/>
                <a:gd name="T96" fmla="*/ 252 w 590"/>
                <a:gd name="T97" fmla="*/ 336 h 631"/>
                <a:gd name="T98" fmla="*/ 248 w 590"/>
                <a:gd name="T99" fmla="*/ 373 h 631"/>
                <a:gd name="T100" fmla="*/ 247 w 590"/>
                <a:gd name="T101" fmla="*/ 413 h 631"/>
                <a:gd name="T102" fmla="*/ 248 w 590"/>
                <a:gd name="T103" fmla="*/ 631 h 6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0"/>
                <a:gd name="T157" fmla="*/ 0 h 631"/>
                <a:gd name="T158" fmla="*/ 590 w 590"/>
                <a:gd name="T159" fmla="*/ 631 h 6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0" h="631">
                  <a:moveTo>
                    <a:pt x="248" y="631"/>
                  </a:moveTo>
                  <a:lnTo>
                    <a:pt x="184" y="631"/>
                  </a:lnTo>
                  <a:lnTo>
                    <a:pt x="183" y="607"/>
                  </a:lnTo>
                  <a:lnTo>
                    <a:pt x="183" y="584"/>
                  </a:lnTo>
                  <a:lnTo>
                    <a:pt x="183" y="560"/>
                  </a:lnTo>
                  <a:lnTo>
                    <a:pt x="184" y="536"/>
                  </a:lnTo>
                  <a:lnTo>
                    <a:pt x="189" y="488"/>
                  </a:lnTo>
                  <a:lnTo>
                    <a:pt x="192" y="441"/>
                  </a:lnTo>
                  <a:lnTo>
                    <a:pt x="193" y="418"/>
                  </a:lnTo>
                  <a:lnTo>
                    <a:pt x="194" y="394"/>
                  </a:lnTo>
                  <a:lnTo>
                    <a:pt x="196" y="370"/>
                  </a:lnTo>
                  <a:lnTo>
                    <a:pt x="196" y="347"/>
                  </a:lnTo>
                  <a:lnTo>
                    <a:pt x="193" y="323"/>
                  </a:lnTo>
                  <a:lnTo>
                    <a:pt x="191" y="301"/>
                  </a:lnTo>
                  <a:lnTo>
                    <a:pt x="188" y="278"/>
                  </a:lnTo>
                  <a:lnTo>
                    <a:pt x="182" y="256"/>
                  </a:lnTo>
                  <a:lnTo>
                    <a:pt x="176" y="238"/>
                  </a:lnTo>
                  <a:lnTo>
                    <a:pt x="171" y="222"/>
                  </a:lnTo>
                  <a:lnTo>
                    <a:pt x="166" y="209"/>
                  </a:lnTo>
                  <a:lnTo>
                    <a:pt x="161" y="197"/>
                  </a:lnTo>
                  <a:lnTo>
                    <a:pt x="156" y="189"/>
                  </a:lnTo>
                  <a:lnTo>
                    <a:pt x="151" y="182"/>
                  </a:lnTo>
                  <a:lnTo>
                    <a:pt x="146" y="176"/>
                  </a:lnTo>
                  <a:lnTo>
                    <a:pt x="142" y="172"/>
                  </a:lnTo>
                  <a:lnTo>
                    <a:pt x="126" y="162"/>
                  </a:lnTo>
                  <a:lnTo>
                    <a:pt x="112" y="154"/>
                  </a:lnTo>
                  <a:lnTo>
                    <a:pt x="108" y="150"/>
                  </a:lnTo>
                  <a:lnTo>
                    <a:pt x="102" y="148"/>
                  </a:lnTo>
                  <a:lnTo>
                    <a:pt x="94" y="146"/>
                  </a:lnTo>
                  <a:lnTo>
                    <a:pt x="87" y="144"/>
                  </a:lnTo>
                  <a:lnTo>
                    <a:pt x="68" y="140"/>
                  </a:lnTo>
                  <a:lnTo>
                    <a:pt x="48" y="138"/>
                  </a:lnTo>
                  <a:lnTo>
                    <a:pt x="29" y="135"/>
                  </a:lnTo>
                  <a:lnTo>
                    <a:pt x="14" y="130"/>
                  </a:lnTo>
                  <a:lnTo>
                    <a:pt x="8" y="128"/>
                  </a:lnTo>
                  <a:lnTo>
                    <a:pt x="4" y="125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5" y="100"/>
                  </a:lnTo>
                  <a:lnTo>
                    <a:pt x="11" y="84"/>
                  </a:lnTo>
                  <a:lnTo>
                    <a:pt x="20" y="71"/>
                  </a:lnTo>
                  <a:lnTo>
                    <a:pt x="30" y="58"/>
                  </a:lnTo>
                  <a:lnTo>
                    <a:pt x="44" y="47"/>
                  </a:lnTo>
                  <a:lnTo>
                    <a:pt x="57" y="37"/>
                  </a:lnTo>
                  <a:lnTo>
                    <a:pt x="74" y="29"/>
                  </a:lnTo>
                  <a:lnTo>
                    <a:pt x="92" y="21"/>
                  </a:lnTo>
                  <a:lnTo>
                    <a:pt x="111" y="16"/>
                  </a:lnTo>
                  <a:lnTo>
                    <a:pt x="132" y="10"/>
                  </a:lnTo>
                  <a:lnTo>
                    <a:pt x="153" y="7"/>
                  </a:lnTo>
                  <a:lnTo>
                    <a:pt x="174" y="3"/>
                  </a:lnTo>
                  <a:lnTo>
                    <a:pt x="198" y="1"/>
                  </a:lnTo>
                  <a:lnTo>
                    <a:pt x="221" y="0"/>
                  </a:lnTo>
                  <a:lnTo>
                    <a:pt x="245" y="0"/>
                  </a:lnTo>
                  <a:lnTo>
                    <a:pt x="270" y="0"/>
                  </a:lnTo>
                  <a:lnTo>
                    <a:pt x="294" y="1"/>
                  </a:lnTo>
                  <a:lnTo>
                    <a:pt x="319" y="2"/>
                  </a:lnTo>
                  <a:lnTo>
                    <a:pt x="344" y="6"/>
                  </a:lnTo>
                  <a:lnTo>
                    <a:pt x="367" y="8"/>
                  </a:lnTo>
                  <a:lnTo>
                    <a:pt x="414" y="16"/>
                  </a:lnTo>
                  <a:lnTo>
                    <a:pt x="458" y="25"/>
                  </a:lnTo>
                  <a:lnTo>
                    <a:pt x="499" y="35"/>
                  </a:lnTo>
                  <a:lnTo>
                    <a:pt x="533" y="46"/>
                  </a:lnTo>
                  <a:lnTo>
                    <a:pt x="548" y="52"/>
                  </a:lnTo>
                  <a:lnTo>
                    <a:pt x="561" y="57"/>
                  </a:lnTo>
                  <a:lnTo>
                    <a:pt x="574" y="63"/>
                  </a:lnTo>
                  <a:lnTo>
                    <a:pt x="583" y="68"/>
                  </a:lnTo>
                  <a:lnTo>
                    <a:pt x="585" y="71"/>
                  </a:lnTo>
                  <a:lnTo>
                    <a:pt x="587" y="74"/>
                  </a:lnTo>
                  <a:lnTo>
                    <a:pt x="588" y="77"/>
                  </a:lnTo>
                  <a:lnTo>
                    <a:pt x="590" y="83"/>
                  </a:lnTo>
                  <a:lnTo>
                    <a:pt x="588" y="93"/>
                  </a:lnTo>
                  <a:lnTo>
                    <a:pt x="587" y="105"/>
                  </a:lnTo>
                  <a:lnTo>
                    <a:pt x="584" y="117"/>
                  </a:lnTo>
                  <a:lnTo>
                    <a:pt x="578" y="127"/>
                  </a:lnTo>
                  <a:lnTo>
                    <a:pt x="576" y="130"/>
                  </a:lnTo>
                  <a:lnTo>
                    <a:pt x="573" y="134"/>
                  </a:lnTo>
                  <a:lnTo>
                    <a:pt x="569" y="136"/>
                  </a:lnTo>
                  <a:lnTo>
                    <a:pt x="566" y="137"/>
                  </a:lnTo>
                  <a:lnTo>
                    <a:pt x="532" y="142"/>
                  </a:lnTo>
                  <a:lnTo>
                    <a:pt x="500" y="148"/>
                  </a:lnTo>
                  <a:lnTo>
                    <a:pt x="471" y="154"/>
                  </a:lnTo>
                  <a:lnTo>
                    <a:pt x="442" y="159"/>
                  </a:lnTo>
                  <a:lnTo>
                    <a:pt x="418" y="166"/>
                  </a:lnTo>
                  <a:lnTo>
                    <a:pt x="395" y="173"/>
                  </a:lnTo>
                  <a:lnTo>
                    <a:pt x="375" y="181"/>
                  </a:lnTo>
                  <a:lnTo>
                    <a:pt x="356" y="189"/>
                  </a:lnTo>
                  <a:lnTo>
                    <a:pt x="339" y="196"/>
                  </a:lnTo>
                  <a:lnTo>
                    <a:pt x="325" y="205"/>
                  </a:lnTo>
                  <a:lnTo>
                    <a:pt x="311" y="215"/>
                  </a:lnTo>
                  <a:lnTo>
                    <a:pt x="300" y="226"/>
                  </a:lnTo>
                  <a:lnTo>
                    <a:pt x="290" y="236"/>
                  </a:lnTo>
                  <a:lnTo>
                    <a:pt x="281" y="248"/>
                  </a:lnTo>
                  <a:lnTo>
                    <a:pt x="273" y="260"/>
                  </a:lnTo>
                  <a:lnTo>
                    <a:pt x="266" y="273"/>
                  </a:lnTo>
                  <a:lnTo>
                    <a:pt x="262" y="287"/>
                  </a:lnTo>
                  <a:lnTo>
                    <a:pt x="257" y="302"/>
                  </a:lnTo>
                  <a:lnTo>
                    <a:pt x="254" y="319"/>
                  </a:lnTo>
                  <a:lnTo>
                    <a:pt x="252" y="336"/>
                  </a:lnTo>
                  <a:lnTo>
                    <a:pt x="249" y="354"/>
                  </a:lnTo>
                  <a:lnTo>
                    <a:pt x="248" y="373"/>
                  </a:lnTo>
                  <a:lnTo>
                    <a:pt x="247" y="392"/>
                  </a:lnTo>
                  <a:lnTo>
                    <a:pt x="247" y="413"/>
                  </a:lnTo>
                  <a:lnTo>
                    <a:pt x="248" y="511"/>
                  </a:lnTo>
                  <a:lnTo>
                    <a:pt x="248" y="631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76" name="Freeform 122"/>
            <p:cNvSpPr>
              <a:spLocks/>
            </p:cNvSpPr>
            <p:nvPr/>
          </p:nvSpPr>
          <p:spPr bwMode="auto">
            <a:xfrm>
              <a:off x="2816" y="1227"/>
              <a:ext cx="148" cy="158"/>
            </a:xfrm>
            <a:custGeom>
              <a:avLst/>
              <a:gdLst>
                <a:gd name="T0" fmla="*/ 184 w 590"/>
                <a:gd name="T1" fmla="*/ 631 h 631"/>
                <a:gd name="T2" fmla="*/ 183 w 590"/>
                <a:gd name="T3" fmla="*/ 584 h 631"/>
                <a:gd name="T4" fmla="*/ 184 w 590"/>
                <a:gd name="T5" fmla="*/ 536 h 631"/>
                <a:gd name="T6" fmla="*/ 192 w 590"/>
                <a:gd name="T7" fmla="*/ 441 h 631"/>
                <a:gd name="T8" fmla="*/ 194 w 590"/>
                <a:gd name="T9" fmla="*/ 394 h 631"/>
                <a:gd name="T10" fmla="*/ 196 w 590"/>
                <a:gd name="T11" fmla="*/ 347 h 631"/>
                <a:gd name="T12" fmla="*/ 191 w 590"/>
                <a:gd name="T13" fmla="*/ 301 h 631"/>
                <a:gd name="T14" fmla="*/ 182 w 590"/>
                <a:gd name="T15" fmla="*/ 256 h 631"/>
                <a:gd name="T16" fmla="*/ 171 w 590"/>
                <a:gd name="T17" fmla="*/ 222 h 631"/>
                <a:gd name="T18" fmla="*/ 161 w 590"/>
                <a:gd name="T19" fmla="*/ 197 h 631"/>
                <a:gd name="T20" fmla="*/ 151 w 590"/>
                <a:gd name="T21" fmla="*/ 182 h 631"/>
                <a:gd name="T22" fmla="*/ 142 w 590"/>
                <a:gd name="T23" fmla="*/ 172 h 631"/>
                <a:gd name="T24" fmla="*/ 112 w 590"/>
                <a:gd name="T25" fmla="*/ 154 h 631"/>
                <a:gd name="T26" fmla="*/ 102 w 590"/>
                <a:gd name="T27" fmla="*/ 148 h 631"/>
                <a:gd name="T28" fmla="*/ 87 w 590"/>
                <a:gd name="T29" fmla="*/ 144 h 631"/>
                <a:gd name="T30" fmla="*/ 48 w 590"/>
                <a:gd name="T31" fmla="*/ 138 h 631"/>
                <a:gd name="T32" fmla="*/ 14 w 590"/>
                <a:gd name="T33" fmla="*/ 130 h 631"/>
                <a:gd name="T34" fmla="*/ 4 w 590"/>
                <a:gd name="T35" fmla="*/ 125 h 631"/>
                <a:gd name="T36" fmla="*/ 0 w 590"/>
                <a:gd name="T37" fmla="*/ 117 h 631"/>
                <a:gd name="T38" fmla="*/ 11 w 590"/>
                <a:gd name="T39" fmla="*/ 84 h 631"/>
                <a:gd name="T40" fmla="*/ 30 w 590"/>
                <a:gd name="T41" fmla="*/ 58 h 631"/>
                <a:gd name="T42" fmla="*/ 57 w 590"/>
                <a:gd name="T43" fmla="*/ 37 h 631"/>
                <a:gd name="T44" fmla="*/ 92 w 590"/>
                <a:gd name="T45" fmla="*/ 21 h 631"/>
                <a:gd name="T46" fmla="*/ 132 w 590"/>
                <a:gd name="T47" fmla="*/ 10 h 631"/>
                <a:gd name="T48" fmla="*/ 174 w 590"/>
                <a:gd name="T49" fmla="*/ 3 h 631"/>
                <a:gd name="T50" fmla="*/ 221 w 590"/>
                <a:gd name="T51" fmla="*/ 0 h 631"/>
                <a:gd name="T52" fmla="*/ 270 w 590"/>
                <a:gd name="T53" fmla="*/ 0 h 631"/>
                <a:gd name="T54" fmla="*/ 319 w 590"/>
                <a:gd name="T55" fmla="*/ 2 h 631"/>
                <a:gd name="T56" fmla="*/ 367 w 590"/>
                <a:gd name="T57" fmla="*/ 8 h 631"/>
                <a:gd name="T58" fmla="*/ 458 w 590"/>
                <a:gd name="T59" fmla="*/ 25 h 631"/>
                <a:gd name="T60" fmla="*/ 533 w 590"/>
                <a:gd name="T61" fmla="*/ 46 h 631"/>
                <a:gd name="T62" fmla="*/ 561 w 590"/>
                <a:gd name="T63" fmla="*/ 57 h 631"/>
                <a:gd name="T64" fmla="*/ 583 w 590"/>
                <a:gd name="T65" fmla="*/ 68 h 631"/>
                <a:gd name="T66" fmla="*/ 587 w 590"/>
                <a:gd name="T67" fmla="*/ 74 h 631"/>
                <a:gd name="T68" fmla="*/ 590 w 590"/>
                <a:gd name="T69" fmla="*/ 83 h 631"/>
                <a:gd name="T70" fmla="*/ 587 w 590"/>
                <a:gd name="T71" fmla="*/ 105 h 631"/>
                <a:gd name="T72" fmla="*/ 578 w 590"/>
                <a:gd name="T73" fmla="*/ 127 h 631"/>
                <a:gd name="T74" fmla="*/ 573 w 590"/>
                <a:gd name="T75" fmla="*/ 134 h 631"/>
                <a:gd name="T76" fmla="*/ 566 w 590"/>
                <a:gd name="T77" fmla="*/ 137 h 631"/>
                <a:gd name="T78" fmla="*/ 500 w 590"/>
                <a:gd name="T79" fmla="*/ 148 h 631"/>
                <a:gd name="T80" fmla="*/ 442 w 590"/>
                <a:gd name="T81" fmla="*/ 159 h 631"/>
                <a:gd name="T82" fmla="*/ 395 w 590"/>
                <a:gd name="T83" fmla="*/ 173 h 631"/>
                <a:gd name="T84" fmla="*/ 356 w 590"/>
                <a:gd name="T85" fmla="*/ 189 h 631"/>
                <a:gd name="T86" fmla="*/ 325 w 590"/>
                <a:gd name="T87" fmla="*/ 205 h 631"/>
                <a:gd name="T88" fmla="*/ 300 w 590"/>
                <a:gd name="T89" fmla="*/ 226 h 631"/>
                <a:gd name="T90" fmla="*/ 281 w 590"/>
                <a:gd name="T91" fmla="*/ 248 h 631"/>
                <a:gd name="T92" fmla="*/ 266 w 590"/>
                <a:gd name="T93" fmla="*/ 273 h 631"/>
                <a:gd name="T94" fmla="*/ 257 w 590"/>
                <a:gd name="T95" fmla="*/ 302 h 631"/>
                <a:gd name="T96" fmla="*/ 252 w 590"/>
                <a:gd name="T97" fmla="*/ 336 h 631"/>
                <a:gd name="T98" fmla="*/ 248 w 590"/>
                <a:gd name="T99" fmla="*/ 373 h 631"/>
                <a:gd name="T100" fmla="*/ 247 w 590"/>
                <a:gd name="T101" fmla="*/ 413 h 631"/>
                <a:gd name="T102" fmla="*/ 248 w 590"/>
                <a:gd name="T103" fmla="*/ 631 h 6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0"/>
                <a:gd name="T157" fmla="*/ 0 h 631"/>
                <a:gd name="T158" fmla="*/ 590 w 590"/>
                <a:gd name="T159" fmla="*/ 631 h 6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0" h="631">
                  <a:moveTo>
                    <a:pt x="248" y="631"/>
                  </a:moveTo>
                  <a:lnTo>
                    <a:pt x="184" y="631"/>
                  </a:lnTo>
                  <a:lnTo>
                    <a:pt x="183" y="607"/>
                  </a:lnTo>
                  <a:lnTo>
                    <a:pt x="183" y="584"/>
                  </a:lnTo>
                  <a:lnTo>
                    <a:pt x="183" y="560"/>
                  </a:lnTo>
                  <a:lnTo>
                    <a:pt x="184" y="536"/>
                  </a:lnTo>
                  <a:lnTo>
                    <a:pt x="189" y="488"/>
                  </a:lnTo>
                  <a:lnTo>
                    <a:pt x="192" y="441"/>
                  </a:lnTo>
                  <a:lnTo>
                    <a:pt x="193" y="418"/>
                  </a:lnTo>
                  <a:lnTo>
                    <a:pt x="194" y="394"/>
                  </a:lnTo>
                  <a:lnTo>
                    <a:pt x="196" y="370"/>
                  </a:lnTo>
                  <a:lnTo>
                    <a:pt x="196" y="347"/>
                  </a:lnTo>
                  <a:lnTo>
                    <a:pt x="193" y="323"/>
                  </a:lnTo>
                  <a:lnTo>
                    <a:pt x="191" y="301"/>
                  </a:lnTo>
                  <a:lnTo>
                    <a:pt x="188" y="278"/>
                  </a:lnTo>
                  <a:lnTo>
                    <a:pt x="182" y="256"/>
                  </a:lnTo>
                  <a:lnTo>
                    <a:pt x="176" y="238"/>
                  </a:lnTo>
                  <a:lnTo>
                    <a:pt x="171" y="222"/>
                  </a:lnTo>
                  <a:lnTo>
                    <a:pt x="166" y="209"/>
                  </a:lnTo>
                  <a:lnTo>
                    <a:pt x="161" y="197"/>
                  </a:lnTo>
                  <a:lnTo>
                    <a:pt x="156" y="189"/>
                  </a:lnTo>
                  <a:lnTo>
                    <a:pt x="151" y="182"/>
                  </a:lnTo>
                  <a:lnTo>
                    <a:pt x="146" y="176"/>
                  </a:lnTo>
                  <a:lnTo>
                    <a:pt x="142" y="172"/>
                  </a:lnTo>
                  <a:lnTo>
                    <a:pt x="126" y="162"/>
                  </a:lnTo>
                  <a:lnTo>
                    <a:pt x="112" y="154"/>
                  </a:lnTo>
                  <a:lnTo>
                    <a:pt x="108" y="150"/>
                  </a:lnTo>
                  <a:lnTo>
                    <a:pt x="102" y="148"/>
                  </a:lnTo>
                  <a:lnTo>
                    <a:pt x="94" y="146"/>
                  </a:lnTo>
                  <a:lnTo>
                    <a:pt x="87" y="144"/>
                  </a:lnTo>
                  <a:lnTo>
                    <a:pt x="68" y="140"/>
                  </a:lnTo>
                  <a:lnTo>
                    <a:pt x="48" y="138"/>
                  </a:lnTo>
                  <a:lnTo>
                    <a:pt x="29" y="135"/>
                  </a:lnTo>
                  <a:lnTo>
                    <a:pt x="14" y="130"/>
                  </a:lnTo>
                  <a:lnTo>
                    <a:pt x="8" y="128"/>
                  </a:lnTo>
                  <a:lnTo>
                    <a:pt x="4" y="125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5" y="100"/>
                  </a:lnTo>
                  <a:lnTo>
                    <a:pt x="11" y="84"/>
                  </a:lnTo>
                  <a:lnTo>
                    <a:pt x="20" y="71"/>
                  </a:lnTo>
                  <a:lnTo>
                    <a:pt x="30" y="58"/>
                  </a:lnTo>
                  <a:lnTo>
                    <a:pt x="44" y="47"/>
                  </a:lnTo>
                  <a:lnTo>
                    <a:pt x="57" y="37"/>
                  </a:lnTo>
                  <a:lnTo>
                    <a:pt x="74" y="29"/>
                  </a:lnTo>
                  <a:lnTo>
                    <a:pt x="92" y="21"/>
                  </a:lnTo>
                  <a:lnTo>
                    <a:pt x="111" y="16"/>
                  </a:lnTo>
                  <a:lnTo>
                    <a:pt x="132" y="10"/>
                  </a:lnTo>
                  <a:lnTo>
                    <a:pt x="153" y="7"/>
                  </a:lnTo>
                  <a:lnTo>
                    <a:pt x="174" y="3"/>
                  </a:lnTo>
                  <a:lnTo>
                    <a:pt x="198" y="1"/>
                  </a:lnTo>
                  <a:lnTo>
                    <a:pt x="221" y="0"/>
                  </a:lnTo>
                  <a:lnTo>
                    <a:pt x="245" y="0"/>
                  </a:lnTo>
                  <a:lnTo>
                    <a:pt x="270" y="0"/>
                  </a:lnTo>
                  <a:lnTo>
                    <a:pt x="294" y="1"/>
                  </a:lnTo>
                  <a:lnTo>
                    <a:pt x="319" y="2"/>
                  </a:lnTo>
                  <a:lnTo>
                    <a:pt x="344" y="6"/>
                  </a:lnTo>
                  <a:lnTo>
                    <a:pt x="367" y="8"/>
                  </a:lnTo>
                  <a:lnTo>
                    <a:pt x="414" y="16"/>
                  </a:lnTo>
                  <a:lnTo>
                    <a:pt x="458" y="25"/>
                  </a:lnTo>
                  <a:lnTo>
                    <a:pt x="499" y="35"/>
                  </a:lnTo>
                  <a:lnTo>
                    <a:pt x="533" y="46"/>
                  </a:lnTo>
                  <a:lnTo>
                    <a:pt x="548" y="52"/>
                  </a:lnTo>
                  <a:lnTo>
                    <a:pt x="561" y="57"/>
                  </a:lnTo>
                  <a:lnTo>
                    <a:pt x="574" y="63"/>
                  </a:lnTo>
                  <a:lnTo>
                    <a:pt x="583" y="68"/>
                  </a:lnTo>
                  <a:lnTo>
                    <a:pt x="585" y="71"/>
                  </a:lnTo>
                  <a:lnTo>
                    <a:pt x="587" y="74"/>
                  </a:lnTo>
                  <a:lnTo>
                    <a:pt x="588" y="77"/>
                  </a:lnTo>
                  <a:lnTo>
                    <a:pt x="590" y="83"/>
                  </a:lnTo>
                  <a:lnTo>
                    <a:pt x="588" y="93"/>
                  </a:lnTo>
                  <a:lnTo>
                    <a:pt x="587" y="105"/>
                  </a:lnTo>
                  <a:lnTo>
                    <a:pt x="584" y="117"/>
                  </a:lnTo>
                  <a:lnTo>
                    <a:pt x="578" y="127"/>
                  </a:lnTo>
                  <a:lnTo>
                    <a:pt x="576" y="130"/>
                  </a:lnTo>
                  <a:lnTo>
                    <a:pt x="573" y="134"/>
                  </a:lnTo>
                  <a:lnTo>
                    <a:pt x="569" y="136"/>
                  </a:lnTo>
                  <a:lnTo>
                    <a:pt x="566" y="137"/>
                  </a:lnTo>
                  <a:lnTo>
                    <a:pt x="532" y="142"/>
                  </a:lnTo>
                  <a:lnTo>
                    <a:pt x="500" y="148"/>
                  </a:lnTo>
                  <a:lnTo>
                    <a:pt x="471" y="154"/>
                  </a:lnTo>
                  <a:lnTo>
                    <a:pt x="442" y="159"/>
                  </a:lnTo>
                  <a:lnTo>
                    <a:pt x="418" y="166"/>
                  </a:lnTo>
                  <a:lnTo>
                    <a:pt x="395" y="173"/>
                  </a:lnTo>
                  <a:lnTo>
                    <a:pt x="375" y="181"/>
                  </a:lnTo>
                  <a:lnTo>
                    <a:pt x="356" y="189"/>
                  </a:lnTo>
                  <a:lnTo>
                    <a:pt x="339" y="196"/>
                  </a:lnTo>
                  <a:lnTo>
                    <a:pt x="325" y="205"/>
                  </a:lnTo>
                  <a:lnTo>
                    <a:pt x="311" y="215"/>
                  </a:lnTo>
                  <a:lnTo>
                    <a:pt x="300" y="226"/>
                  </a:lnTo>
                  <a:lnTo>
                    <a:pt x="290" y="236"/>
                  </a:lnTo>
                  <a:lnTo>
                    <a:pt x="281" y="248"/>
                  </a:lnTo>
                  <a:lnTo>
                    <a:pt x="273" y="260"/>
                  </a:lnTo>
                  <a:lnTo>
                    <a:pt x="266" y="273"/>
                  </a:lnTo>
                  <a:lnTo>
                    <a:pt x="262" y="287"/>
                  </a:lnTo>
                  <a:lnTo>
                    <a:pt x="257" y="302"/>
                  </a:lnTo>
                  <a:lnTo>
                    <a:pt x="254" y="319"/>
                  </a:lnTo>
                  <a:lnTo>
                    <a:pt x="252" y="336"/>
                  </a:lnTo>
                  <a:lnTo>
                    <a:pt x="249" y="354"/>
                  </a:lnTo>
                  <a:lnTo>
                    <a:pt x="248" y="373"/>
                  </a:lnTo>
                  <a:lnTo>
                    <a:pt x="247" y="392"/>
                  </a:lnTo>
                  <a:lnTo>
                    <a:pt x="247" y="413"/>
                  </a:lnTo>
                  <a:lnTo>
                    <a:pt x="248" y="511"/>
                  </a:lnTo>
                  <a:lnTo>
                    <a:pt x="248" y="63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77" name="Freeform 123"/>
            <p:cNvSpPr>
              <a:spLocks/>
            </p:cNvSpPr>
            <p:nvPr/>
          </p:nvSpPr>
          <p:spPr bwMode="auto">
            <a:xfrm>
              <a:off x="2639" y="1227"/>
              <a:ext cx="149" cy="160"/>
            </a:xfrm>
            <a:custGeom>
              <a:avLst/>
              <a:gdLst>
                <a:gd name="T0" fmla="*/ 251 w 596"/>
                <a:gd name="T1" fmla="*/ 637 h 638"/>
                <a:gd name="T2" fmla="*/ 259 w 596"/>
                <a:gd name="T3" fmla="*/ 516 h 638"/>
                <a:gd name="T4" fmla="*/ 263 w 596"/>
                <a:gd name="T5" fmla="*/ 452 h 638"/>
                <a:gd name="T6" fmla="*/ 265 w 596"/>
                <a:gd name="T7" fmla="*/ 389 h 638"/>
                <a:gd name="T8" fmla="*/ 261 w 596"/>
                <a:gd name="T9" fmla="*/ 327 h 638"/>
                <a:gd name="T10" fmla="*/ 251 w 596"/>
                <a:gd name="T11" fmla="*/ 269 h 638"/>
                <a:gd name="T12" fmla="*/ 243 w 596"/>
                <a:gd name="T13" fmla="*/ 242 h 638"/>
                <a:gd name="T14" fmla="*/ 233 w 596"/>
                <a:gd name="T15" fmla="*/ 216 h 638"/>
                <a:gd name="T16" fmla="*/ 220 w 596"/>
                <a:gd name="T17" fmla="*/ 193 h 638"/>
                <a:gd name="T18" fmla="*/ 203 w 596"/>
                <a:gd name="T19" fmla="*/ 170 h 638"/>
                <a:gd name="T20" fmla="*/ 192 w 596"/>
                <a:gd name="T21" fmla="*/ 160 h 638"/>
                <a:gd name="T22" fmla="*/ 177 w 596"/>
                <a:gd name="T23" fmla="*/ 151 h 638"/>
                <a:gd name="T24" fmla="*/ 141 w 596"/>
                <a:gd name="T25" fmla="*/ 139 h 638"/>
                <a:gd name="T26" fmla="*/ 64 w 596"/>
                <a:gd name="T27" fmla="*/ 127 h 638"/>
                <a:gd name="T28" fmla="*/ 30 w 596"/>
                <a:gd name="T29" fmla="*/ 122 h 638"/>
                <a:gd name="T30" fmla="*/ 8 w 596"/>
                <a:gd name="T31" fmla="*/ 113 h 638"/>
                <a:gd name="T32" fmla="*/ 2 w 596"/>
                <a:gd name="T33" fmla="*/ 107 h 638"/>
                <a:gd name="T34" fmla="*/ 0 w 596"/>
                <a:gd name="T35" fmla="*/ 98 h 638"/>
                <a:gd name="T36" fmla="*/ 3 w 596"/>
                <a:gd name="T37" fmla="*/ 89 h 638"/>
                <a:gd name="T38" fmla="*/ 12 w 596"/>
                <a:gd name="T39" fmla="*/ 76 h 638"/>
                <a:gd name="T40" fmla="*/ 35 w 596"/>
                <a:gd name="T41" fmla="*/ 55 h 638"/>
                <a:gd name="T42" fmla="*/ 60 w 596"/>
                <a:gd name="T43" fmla="*/ 38 h 638"/>
                <a:gd name="T44" fmla="*/ 90 w 596"/>
                <a:gd name="T45" fmla="*/ 24 h 638"/>
                <a:gd name="T46" fmla="*/ 122 w 596"/>
                <a:gd name="T47" fmla="*/ 13 h 638"/>
                <a:gd name="T48" fmla="*/ 157 w 596"/>
                <a:gd name="T49" fmla="*/ 6 h 638"/>
                <a:gd name="T50" fmla="*/ 193 w 596"/>
                <a:gd name="T51" fmla="*/ 2 h 638"/>
                <a:gd name="T52" fmla="*/ 231 w 596"/>
                <a:gd name="T53" fmla="*/ 0 h 638"/>
                <a:gd name="T54" fmla="*/ 270 w 596"/>
                <a:gd name="T55" fmla="*/ 1 h 638"/>
                <a:gd name="T56" fmla="*/ 351 w 596"/>
                <a:gd name="T57" fmla="*/ 8 h 638"/>
                <a:gd name="T58" fmla="*/ 431 w 596"/>
                <a:gd name="T59" fmla="*/ 21 h 638"/>
                <a:gd name="T60" fmla="*/ 505 w 596"/>
                <a:gd name="T61" fmla="*/ 38 h 638"/>
                <a:gd name="T62" fmla="*/ 572 w 596"/>
                <a:gd name="T63" fmla="*/ 58 h 638"/>
                <a:gd name="T64" fmla="*/ 579 w 596"/>
                <a:gd name="T65" fmla="*/ 61 h 638"/>
                <a:gd name="T66" fmla="*/ 585 w 596"/>
                <a:gd name="T67" fmla="*/ 68 h 638"/>
                <a:gd name="T68" fmla="*/ 594 w 596"/>
                <a:gd name="T69" fmla="*/ 86 h 638"/>
                <a:gd name="T70" fmla="*/ 596 w 596"/>
                <a:gd name="T71" fmla="*/ 106 h 638"/>
                <a:gd name="T72" fmla="*/ 595 w 596"/>
                <a:gd name="T73" fmla="*/ 114 h 638"/>
                <a:gd name="T74" fmla="*/ 590 w 596"/>
                <a:gd name="T75" fmla="*/ 121 h 638"/>
                <a:gd name="T76" fmla="*/ 568 w 596"/>
                <a:gd name="T77" fmla="*/ 136 h 638"/>
                <a:gd name="T78" fmla="*/ 545 w 596"/>
                <a:gd name="T79" fmla="*/ 147 h 638"/>
                <a:gd name="T80" fmla="*/ 523 w 596"/>
                <a:gd name="T81" fmla="*/ 152 h 638"/>
                <a:gd name="T82" fmla="*/ 502 w 596"/>
                <a:gd name="T83" fmla="*/ 155 h 638"/>
                <a:gd name="T84" fmla="*/ 460 w 596"/>
                <a:gd name="T85" fmla="*/ 153 h 638"/>
                <a:gd name="T86" fmla="*/ 422 w 596"/>
                <a:gd name="T87" fmla="*/ 149 h 638"/>
                <a:gd name="T88" fmla="*/ 387 w 596"/>
                <a:gd name="T89" fmla="*/ 149 h 638"/>
                <a:gd name="T90" fmla="*/ 373 w 596"/>
                <a:gd name="T91" fmla="*/ 152 h 638"/>
                <a:gd name="T92" fmla="*/ 359 w 596"/>
                <a:gd name="T93" fmla="*/ 160 h 638"/>
                <a:gd name="T94" fmla="*/ 347 w 596"/>
                <a:gd name="T95" fmla="*/ 173 h 638"/>
                <a:gd name="T96" fmla="*/ 337 w 596"/>
                <a:gd name="T97" fmla="*/ 192 h 638"/>
                <a:gd name="T98" fmla="*/ 329 w 596"/>
                <a:gd name="T99" fmla="*/ 215 h 638"/>
                <a:gd name="T100" fmla="*/ 323 w 596"/>
                <a:gd name="T101" fmla="*/ 248 h 638"/>
                <a:gd name="T102" fmla="*/ 314 w 596"/>
                <a:gd name="T103" fmla="*/ 318 h 638"/>
                <a:gd name="T104" fmla="*/ 311 w 596"/>
                <a:gd name="T105" fmla="*/ 376 h 638"/>
                <a:gd name="T106" fmla="*/ 312 w 596"/>
                <a:gd name="T107" fmla="*/ 463 h 638"/>
                <a:gd name="T108" fmla="*/ 315 w 596"/>
                <a:gd name="T109" fmla="*/ 542 h 638"/>
                <a:gd name="T110" fmla="*/ 314 w 596"/>
                <a:gd name="T111" fmla="*/ 586 h 638"/>
                <a:gd name="T112" fmla="*/ 309 w 596"/>
                <a:gd name="T113" fmla="*/ 638 h 6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6"/>
                <a:gd name="T172" fmla="*/ 0 h 638"/>
                <a:gd name="T173" fmla="*/ 596 w 596"/>
                <a:gd name="T174" fmla="*/ 638 h 6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6" h="638">
                  <a:moveTo>
                    <a:pt x="309" y="638"/>
                  </a:moveTo>
                  <a:lnTo>
                    <a:pt x="251" y="637"/>
                  </a:lnTo>
                  <a:lnTo>
                    <a:pt x="255" y="578"/>
                  </a:lnTo>
                  <a:lnTo>
                    <a:pt x="259" y="516"/>
                  </a:lnTo>
                  <a:lnTo>
                    <a:pt x="261" y="485"/>
                  </a:lnTo>
                  <a:lnTo>
                    <a:pt x="263" y="452"/>
                  </a:lnTo>
                  <a:lnTo>
                    <a:pt x="264" y="421"/>
                  </a:lnTo>
                  <a:lnTo>
                    <a:pt x="265" y="389"/>
                  </a:lnTo>
                  <a:lnTo>
                    <a:pt x="264" y="358"/>
                  </a:lnTo>
                  <a:lnTo>
                    <a:pt x="261" y="327"/>
                  </a:lnTo>
                  <a:lnTo>
                    <a:pt x="258" y="298"/>
                  </a:lnTo>
                  <a:lnTo>
                    <a:pt x="251" y="269"/>
                  </a:lnTo>
                  <a:lnTo>
                    <a:pt x="248" y="256"/>
                  </a:lnTo>
                  <a:lnTo>
                    <a:pt x="243" y="242"/>
                  </a:lnTo>
                  <a:lnTo>
                    <a:pt x="239" y="230"/>
                  </a:lnTo>
                  <a:lnTo>
                    <a:pt x="233" y="216"/>
                  </a:lnTo>
                  <a:lnTo>
                    <a:pt x="227" y="205"/>
                  </a:lnTo>
                  <a:lnTo>
                    <a:pt x="220" y="193"/>
                  </a:lnTo>
                  <a:lnTo>
                    <a:pt x="212" y="182"/>
                  </a:lnTo>
                  <a:lnTo>
                    <a:pt x="203" y="170"/>
                  </a:lnTo>
                  <a:lnTo>
                    <a:pt x="197" y="165"/>
                  </a:lnTo>
                  <a:lnTo>
                    <a:pt x="192" y="160"/>
                  </a:lnTo>
                  <a:lnTo>
                    <a:pt x="184" y="156"/>
                  </a:lnTo>
                  <a:lnTo>
                    <a:pt x="177" y="151"/>
                  </a:lnTo>
                  <a:lnTo>
                    <a:pt x="160" y="144"/>
                  </a:lnTo>
                  <a:lnTo>
                    <a:pt x="141" y="139"/>
                  </a:lnTo>
                  <a:lnTo>
                    <a:pt x="102" y="132"/>
                  </a:lnTo>
                  <a:lnTo>
                    <a:pt x="64" y="127"/>
                  </a:lnTo>
                  <a:lnTo>
                    <a:pt x="46" y="124"/>
                  </a:lnTo>
                  <a:lnTo>
                    <a:pt x="30" y="122"/>
                  </a:lnTo>
                  <a:lnTo>
                    <a:pt x="18" y="118"/>
                  </a:lnTo>
                  <a:lnTo>
                    <a:pt x="8" y="113"/>
                  </a:lnTo>
                  <a:lnTo>
                    <a:pt x="4" y="111"/>
                  </a:lnTo>
                  <a:lnTo>
                    <a:pt x="2" y="107"/>
                  </a:lnTo>
                  <a:lnTo>
                    <a:pt x="1" y="103"/>
                  </a:lnTo>
                  <a:lnTo>
                    <a:pt x="0" y="98"/>
                  </a:lnTo>
                  <a:lnTo>
                    <a:pt x="1" y="94"/>
                  </a:lnTo>
                  <a:lnTo>
                    <a:pt x="3" y="89"/>
                  </a:lnTo>
                  <a:lnTo>
                    <a:pt x="8" y="83"/>
                  </a:lnTo>
                  <a:lnTo>
                    <a:pt x="12" y="76"/>
                  </a:lnTo>
                  <a:lnTo>
                    <a:pt x="23" y="65"/>
                  </a:lnTo>
                  <a:lnTo>
                    <a:pt x="35" y="55"/>
                  </a:lnTo>
                  <a:lnTo>
                    <a:pt x="47" y="46"/>
                  </a:lnTo>
                  <a:lnTo>
                    <a:pt x="60" y="38"/>
                  </a:lnTo>
                  <a:lnTo>
                    <a:pt x="75" y="30"/>
                  </a:lnTo>
                  <a:lnTo>
                    <a:pt x="90" y="24"/>
                  </a:lnTo>
                  <a:lnTo>
                    <a:pt x="105" y="19"/>
                  </a:lnTo>
                  <a:lnTo>
                    <a:pt x="122" y="13"/>
                  </a:lnTo>
                  <a:lnTo>
                    <a:pt x="139" y="10"/>
                  </a:lnTo>
                  <a:lnTo>
                    <a:pt x="157" y="6"/>
                  </a:lnTo>
                  <a:lnTo>
                    <a:pt x="175" y="4"/>
                  </a:lnTo>
                  <a:lnTo>
                    <a:pt x="193" y="2"/>
                  </a:lnTo>
                  <a:lnTo>
                    <a:pt x="212" y="1"/>
                  </a:lnTo>
                  <a:lnTo>
                    <a:pt x="231" y="0"/>
                  </a:lnTo>
                  <a:lnTo>
                    <a:pt x="251" y="0"/>
                  </a:lnTo>
                  <a:lnTo>
                    <a:pt x="270" y="1"/>
                  </a:lnTo>
                  <a:lnTo>
                    <a:pt x="311" y="3"/>
                  </a:lnTo>
                  <a:lnTo>
                    <a:pt x="351" y="8"/>
                  </a:lnTo>
                  <a:lnTo>
                    <a:pt x="392" y="13"/>
                  </a:lnTo>
                  <a:lnTo>
                    <a:pt x="431" y="21"/>
                  </a:lnTo>
                  <a:lnTo>
                    <a:pt x="469" y="29"/>
                  </a:lnTo>
                  <a:lnTo>
                    <a:pt x="505" y="38"/>
                  </a:lnTo>
                  <a:lnTo>
                    <a:pt x="540" y="48"/>
                  </a:lnTo>
                  <a:lnTo>
                    <a:pt x="572" y="58"/>
                  </a:lnTo>
                  <a:lnTo>
                    <a:pt x="576" y="59"/>
                  </a:lnTo>
                  <a:lnTo>
                    <a:pt x="579" y="61"/>
                  </a:lnTo>
                  <a:lnTo>
                    <a:pt x="581" y="65"/>
                  </a:lnTo>
                  <a:lnTo>
                    <a:pt x="585" y="68"/>
                  </a:lnTo>
                  <a:lnTo>
                    <a:pt x="590" y="77"/>
                  </a:lnTo>
                  <a:lnTo>
                    <a:pt x="594" y="86"/>
                  </a:lnTo>
                  <a:lnTo>
                    <a:pt x="596" y="96"/>
                  </a:lnTo>
                  <a:lnTo>
                    <a:pt x="596" y="106"/>
                  </a:lnTo>
                  <a:lnTo>
                    <a:pt x="596" y="111"/>
                  </a:lnTo>
                  <a:lnTo>
                    <a:pt x="595" y="114"/>
                  </a:lnTo>
                  <a:lnTo>
                    <a:pt x="593" y="118"/>
                  </a:lnTo>
                  <a:lnTo>
                    <a:pt x="590" y="121"/>
                  </a:lnTo>
                  <a:lnTo>
                    <a:pt x="579" y="129"/>
                  </a:lnTo>
                  <a:lnTo>
                    <a:pt x="568" y="136"/>
                  </a:lnTo>
                  <a:lnTo>
                    <a:pt x="557" y="142"/>
                  </a:lnTo>
                  <a:lnTo>
                    <a:pt x="545" y="147"/>
                  </a:lnTo>
                  <a:lnTo>
                    <a:pt x="534" y="150"/>
                  </a:lnTo>
                  <a:lnTo>
                    <a:pt x="523" y="152"/>
                  </a:lnTo>
                  <a:lnTo>
                    <a:pt x="512" y="153"/>
                  </a:lnTo>
                  <a:lnTo>
                    <a:pt x="502" y="155"/>
                  </a:lnTo>
                  <a:lnTo>
                    <a:pt x="480" y="155"/>
                  </a:lnTo>
                  <a:lnTo>
                    <a:pt x="460" y="153"/>
                  </a:lnTo>
                  <a:lnTo>
                    <a:pt x="440" y="151"/>
                  </a:lnTo>
                  <a:lnTo>
                    <a:pt x="422" y="149"/>
                  </a:lnTo>
                  <a:lnTo>
                    <a:pt x="404" y="148"/>
                  </a:lnTo>
                  <a:lnTo>
                    <a:pt x="387" y="149"/>
                  </a:lnTo>
                  <a:lnTo>
                    <a:pt x="380" y="150"/>
                  </a:lnTo>
                  <a:lnTo>
                    <a:pt x="373" y="152"/>
                  </a:lnTo>
                  <a:lnTo>
                    <a:pt x="366" y="156"/>
                  </a:lnTo>
                  <a:lnTo>
                    <a:pt x="359" y="160"/>
                  </a:lnTo>
                  <a:lnTo>
                    <a:pt x="352" y="166"/>
                  </a:lnTo>
                  <a:lnTo>
                    <a:pt x="347" y="173"/>
                  </a:lnTo>
                  <a:lnTo>
                    <a:pt x="342" y="182"/>
                  </a:lnTo>
                  <a:lnTo>
                    <a:pt x="337" y="192"/>
                  </a:lnTo>
                  <a:lnTo>
                    <a:pt x="332" y="203"/>
                  </a:lnTo>
                  <a:lnTo>
                    <a:pt x="329" y="215"/>
                  </a:lnTo>
                  <a:lnTo>
                    <a:pt x="325" y="231"/>
                  </a:lnTo>
                  <a:lnTo>
                    <a:pt x="323" y="248"/>
                  </a:lnTo>
                  <a:lnTo>
                    <a:pt x="318" y="285"/>
                  </a:lnTo>
                  <a:lnTo>
                    <a:pt x="314" y="318"/>
                  </a:lnTo>
                  <a:lnTo>
                    <a:pt x="312" y="349"/>
                  </a:lnTo>
                  <a:lnTo>
                    <a:pt x="311" y="376"/>
                  </a:lnTo>
                  <a:lnTo>
                    <a:pt x="311" y="423"/>
                  </a:lnTo>
                  <a:lnTo>
                    <a:pt x="312" y="463"/>
                  </a:lnTo>
                  <a:lnTo>
                    <a:pt x="314" y="503"/>
                  </a:lnTo>
                  <a:lnTo>
                    <a:pt x="315" y="542"/>
                  </a:lnTo>
                  <a:lnTo>
                    <a:pt x="315" y="563"/>
                  </a:lnTo>
                  <a:lnTo>
                    <a:pt x="314" y="586"/>
                  </a:lnTo>
                  <a:lnTo>
                    <a:pt x="312" y="611"/>
                  </a:lnTo>
                  <a:lnTo>
                    <a:pt x="309" y="638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78" name="Freeform 124"/>
            <p:cNvSpPr>
              <a:spLocks/>
            </p:cNvSpPr>
            <p:nvPr/>
          </p:nvSpPr>
          <p:spPr bwMode="auto">
            <a:xfrm>
              <a:off x="2639" y="1227"/>
              <a:ext cx="149" cy="160"/>
            </a:xfrm>
            <a:custGeom>
              <a:avLst/>
              <a:gdLst>
                <a:gd name="T0" fmla="*/ 251 w 596"/>
                <a:gd name="T1" fmla="*/ 637 h 638"/>
                <a:gd name="T2" fmla="*/ 259 w 596"/>
                <a:gd name="T3" fmla="*/ 516 h 638"/>
                <a:gd name="T4" fmla="*/ 263 w 596"/>
                <a:gd name="T5" fmla="*/ 452 h 638"/>
                <a:gd name="T6" fmla="*/ 265 w 596"/>
                <a:gd name="T7" fmla="*/ 389 h 638"/>
                <a:gd name="T8" fmla="*/ 261 w 596"/>
                <a:gd name="T9" fmla="*/ 327 h 638"/>
                <a:gd name="T10" fmla="*/ 251 w 596"/>
                <a:gd name="T11" fmla="*/ 269 h 638"/>
                <a:gd name="T12" fmla="*/ 243 w 596"/>
                <a:gd name="T13" fmla="*/ 242 h 638"/>
                <a:gd name="T14" fmla="*/ 233 w 596"/>
                <a:gd name="T15" fmla="*/ 216 h 638"/>
                <a:gd name="T16" fmla="*/ 220 w 596"/>
                <a:gd name="T17" fmla="*/ 193 h 638"/>
                <a:gd name="T18" fmla="*/ 203 w 596"/>
                <a:gd name="T19" fmla="*/ 170 h 638"/>
                <a:gd name="T20" fmla="*/ 192 w 596"/>
                <a:gd name="T21" fmla="*/ 160 h 638"/>
                <a:gd name="T22" fmla="*/ 177 w 596"/>
                <a:gd name="T23" fmla="*/ 151 h 638"/>
                <a:gd name="T24" fmla="*/ 141 w 596"/>
                <a:gd name="T25" fmla="*/ 139 h 638"/>
                <a:gd name="T26" fmla="*/ 64 w 596"/>
                <a:gd name="T27" fmla="*/ 127 h 638"/>
                <a:gd name="T28" fmla="*/ 30 w 596"/>
                <a:gd name="T29" fmla="*/ 122 h 638"/>
                <a:gd name="T30" fmla="*/ 8 w 596"/>
                <a:gd name="T31" fmla="*/ 113 h 638"/>
                <a:gd name="T32" fmla="*/ 2 w 596"/>
                <a:gd name="T33" fmla="*/ 107 h 638"/>
                <a:gd name="T34" fmla="*/ 0 w 596"/>
                <a:gd name="T35" fmla="*/ 98 h 638"/>
                <a:gd name="T36" fmla="*/ 3 w 596"/>
                <a:gd name="T37" fmla="*/ 89 h 638"/>
                <a:gd name="T38" fmla="*/ 12 w 596"/>
                <a:gd name="T39" fmla="*/ 76 h 638"/>
                <a:gd name="T40" fmla="*/ 35 w 596"/>
                <a:gd name="T41" fmla="*/ 55 h 638"/>
                <a:gd name="T42" fmla="*/ 60 w 596"/>
                <a:gd name="T43" fmla="*/ 38 h 638"/>
                <a:gd name="T44" fmla="*/ 90 w 596"/>
                <a:gd name="T45" fmla="*/ 24 h 638"/>
                <a:gd name="T46" fmla="*/ 122 w 596"/>
                <a:gd name="T47" fmla="*/ 13 h 638"/>
                <a:gd name="T48" fmla="*/ 157 w 596"/>
                <a:gd name="T49" fmla="*/ 6 h 638"/>
                <a:gd name="T50" fmla="*/ 193 w 596"/>
                <a:gd name="T51" fmla="*/ 2 h 638"/>
                <a:gd name="T52" fmla="*/ 231 w 596"/>
                <a:gd name="T53" fmla="*/ 0 h 638"/>
                <a:gd name="T54" fmla="*/ 270 w 596"/>
                <a:gd name="T55" fmla="*/ 1 h 638"/>
                <a:gd name="T56" fmla="*/ 351 w 596"/>
                <a:gd name="T57" fmla="*/ 8 h 638"/>
                <a:gd name="T58" fmla="*/ 431 w 596"/>
                <a:gd name="T59" fmla="*/ 21 h 638"/>
                <a:gd name="T60" fmla="*/ 505 w 596"/>
                <a:gd name="T61" fmla="*/ 38 h 638"/>
                <a:gd name="T62" fmla="*/ 572 w 596"/>
                <a:gd name="T63" fmla="*/ 58 h 638"/>
                <a:gd name="T64" fmla="*/ 579 w 596"/>
                <a:gd name="T65" fmla="*/ 61 h 638"/>
                <a:gd name="T66" fmla="*/ 585 w 596"/>
                <a:gd name="T67" fmla="*/ 68 h 638"/>
                <a:gd name="T68" fmla="*/ 594 w 596"/>
                <a:gd name="T69" fmla="*/ 86 h 638"/>
                <a:gd name="T70" fmla="*/ 596 w 596"/>
                <a:gd name="T71" fmla="*/ 106 h 638"/>
                <a:gd name="T72" fmla="*/ 595 w 596"/>
                <a:gd name="T73" fmla="*/ 114 h 638"/>
                <a:gd name="T74" fmla="*/ 590 w 596"/>
                <a:gd name="T75" fmla="*/ 121 h 638"/>
                <a:gd name="T76" fmla="*/ 568 w 596"/>
                <a:gd name="T77" fmla="*/ 136 h 638"/>
                <a:gd name="T78" fmla="*/ 545 w 596"/>
                <a:gd name="T79" fmla="*/ 147 h 638"/>
                <a:gd name="T80" fmla="*/ 523 w 596"/>
                <a:gd name="T81" fmla="*/ 152 h 638"/>
                <a:gd name="T82" fmla="*/ 502 w 596"/>
                <a:gd name="T83" fmla="*/ 155 h 638"/>
                <a:gd name="T84" fmla="*/ 460 w 596"/>
                <a:gd name="T85" fmla="*/ 153 h 638"/>
                <a:gd name="T86" fmla="*/ 422 w 596"/>
                <a:gd name="T87" fmla="*/ 149 h 638"/>
                <a:gd name="T88" fmla="*/ 387 w 596"/>
                <a:gd name="T89" fmla="*/ 149 h 638"/>
                <a:gd name="T90" fmla="*/ 373 w 596"/>
                <a:gd name="T91" fmla="*/ 152 h 638"/>
                <a:gd name="T92" fmla="*/ 359 w 596"/>
                <a:gd name="T93" fmla="*/ 160 h 638"/>
                <a:gd name="T94" fmla="*/ 347 w 596"/>
                <a:gd name="T95" fmla="*/ 173 h 638"/>
                <a:gd name="T96" fmla="*/ 337 w 596"/>
                <a:gd name="T97" fmla="*/ 192 h 638"/>
                <a:gd name="T98" fmla="*/ 329 w 596"/>
                <a:gd name="T99" fmla="*/ 215 h 638"/>
                <a:gd name="T100" fmla="*/ 323 w 596"/>
                <a:gd name="T101" fmla="*/ 248 h 638"/>
                <a:gd name="T102" fmla="*/ 314 w 596"/>
                <a:gd name="T103" fmla="*/ 318 h 638"/>
                <a:gd name="T104" fmla="*/ 311 w 596"/>
                <a:gd name="T105" fmla="*/ 376 h 638"/>
                <a:gd name="T106" fmla="*/ 312 w 596"/>
                <a:gd name="T107" fmla="*/ 463 h 638"/>
                <a:gd name="T108" fmla="*/ 315 w 596"/>
                <a:gd name="T109" fmla="*/ 542 h 638"/>
                <a:gd name="T110" fmla="*/ 314 w 596"/>
                <a:gd name="T111" fmla="*/ 586 h 638"/>
                <a:gd name="T112" fmla="*/ 309 w 596"/>
                <a:gd name="T113" fmla="*/ 638 h 6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6"/>
                <a:gd name="T172" fmla="*/ 0 h 638"/>
                <a:gd name="T173" fmla="*/ 596 w 596"/>
                <a:gd name="T174" fmla="*/ 638 h 6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6" h="638">
                  <a:moveTo>
                    <a:pt x="309" y="638"/>
                  </a:moveTo>
                  <a:lnTo>
                    <a:pt x="251" y="637"/>
                  </a:lnTo>
                  <a:lnTo>
                    <a:pt x="255" y="578"/>
                  </a:lnTo>
                  <a:lnTo>
                    <a:pt x="259" y="516"/>
                  </a:lnTo>
                  <a:lnTo>
                    <a:pt x="261" y="485"/>
                  </a:lnTo>
                  <a:lnTo>
                    <a:pt x="263" y="452"/>
                  </a:lnTo>
                  <a:lnTo>
                    <a:pt x="264" y="421"/>
                  </a:lnTo>
                  <a:lnTo>
                    <a:pt x="265" y="389"/>
                  </a:lnTo>
                  <a:lnTo>
                    <a:pt x="264" y="358"/>
                  </a:lnTo>
                  <a:lnTo>
                    <a:pt x="261" y="327"/>
                  </a:lnTo>
                  <a:lnTo>
                    <a:pt x="258" y="298"/>
                  </a:lnTo>
                  <a:lnTo>
                    <a:pt x="251" y="269"/>
                  </a:lnTo>
                  <a:lnTo>
                    <a:pt x="248" y="256"/>
                  </a:lnTo>
                  <a:lnTo>
                    <a:pt x="243" y="242"/>
                  </a:lnTo>
                  <a:lnTo>
                    <a:pt x="239" y="230"/>
                  </a:lnTo>
                  <a:lnTo>
                    <a:pt x="233" y="216"/>
                  </a:lnTo>
                  <a:lnTo>
                    <a:pt x="227" y="205"/>
                  </a:lnTo>
                  <a:lnTo>
                    <a:pt x="220" y="193"/>
                  </a:lnTo>
                  <a:lnTo>
                    <a:pt x="212" y="182"/>
                  </a:lnTo>
                  <a:lnTo>
                    <a:pt x="203" y="170"/>
                  </a:lnTo>
                  <a:lnTo>
                    <a:pt x="197" y="165"/>
                  </a:lnTo>
                  <a:lnTo>
                    <a:pt x="192" y="160"/>
                  </a:lnTo>
                  <a:lnTo>
                    <a:pt x="184" y="156"/>
                  </a:lnTo>
                  <a:lnTo>
                    <a:pt x="177" y="151"/>
                  </a:lnTo>
                  <a:lnTo>
                    <a:pt x="160" y="144"/>
                  </a:lnTo>
                  <a:lnTo>
                    <a:pt x="141" y="139"/>
                  </a:lnTo>
                  <a:lnTo>
                    <a:pt x="102" y="132"/>
                  </a:lnTo>
                  <a:lnTo>
                    <a:pt x="64" y="127"/>
                  </a:lnTo>
                  <a:lnTo>
                    <a:pt x="46" y="124"/>
                  </a:lnTo>
                  <a:lnTo>
                    <a:pt x="30" y="122"/>
                  </a:lnTo>
                  <a:lnTo>
                    <a:pt x="18" y="118"/>
                  </a:lnTo>
                  <a:lnTo>
                    <a:pt x="8" y="113"/>
                  </a:lnTo>
                  <a:lnTo>
                    <a:pt x="4" y="111"/>
                  </a:lnTo>
                  <a:lnTo>
                    <a:pt x="2" y="107"/>
                  </a:lnTo>
                  <a:lnTo>
                    <a:pt x="1" y="103"/>
                  </a:lnTo>
                  <a:lnTo>
                    <a:pt x="0" y="98"/>
                  </a:lnTo>
                  <a:lnTo>
                    <a:pt x="1" y="94"/>
                  </a:lnTo>
                  <a:lnTo>
                    <a:pt x="3" y="89"/>
                  </a:lnTo>
                  <a:lnTo>
                    <a:pt x="8" y="83"/>
                  </a:lnTo>
                  <a:lnTo>
                    <a:pt x="12" y="76"/>
                  </a:lnTo>
                  <a:lnTo>
                    <a:pt x="23" y="65"/>
                  </a:lnTo>
                  <a:lnTo>
                    <a:pt x="35" y="55"/>
                  </a:lnTo>
                  <a:lnTo>
                    <a:pt x="47" y="46"/>
                  </a:lnTo>
                  <a:lnTo>
                    <a:pt x="60" y="38"/>
                  </a:lnTo>
                  <a:lnTo>
                    <a:pt x="75" y="30"/>
                  </a:lnTo>
                  <a:lnTo>
                    <a:pt x="90" y="24"/>
                  </a:lnTo>
                  <a:lnTo>
                    <a:pt x="105" y="19"/>
                  </a:lnTo>
                  <a:lnTo>
                    <a:pt x="122" y="13"/>
                  </a:lnTo>
                  <a:lnTo>
                    <a:pt x="139" y="10"/>
                  </a:lnTo>
                  <a:lnTo>
                    <a:pt x="157" y="6"/>
                  </a:lnTo>
                  <a:lnTo>
                    <a:pt x="175" y="4"/>
                  </a:lnTo>
                  <a:lnTo>
                    <a:pt x="193" y="2"/>
                  </a:lnTo>
                  <a:lnTo>
                    <a:pt x="212" y="1"/>
                  </a:lnTo>
                  <a:lnTo>
                    <a:pt x="231" y="0"/>
                  </a:lnTo>
                  <a:lnTo>
                    <a:pt x="251" y="0"/>
                  </a:lnTo>
                  <a:lnTo>
                    <a:pt x="270" y="1"/>
                  </a:lnTo>
                  <a:lnTo>
                    <a:pt x="311" y="3"/>
                  </a:lnTo>
                  <a:lnTo>
                    <a:pt x="351" y="8"/>
                  </a:lnTo>
                  <a:lnTo>
                    <a:pt x="392" y="13"/>
                  </a:lnTo>
                  <a:lnTo>
                    <a:pt x="431" y="21"/>
                  </a:lnTo>
                  <a:lnTo>
                    <a:pt x="469" y="29"/>
                  </a:lnTo>
                  <a:lnTo>
                    <a:pt x="505" y="38"/>
                  </a:lnTo>
                  <a:lnTo>
                    <a:pt x="540" y="48"/>
                  </a:lnTo>
                  <a:lnTo>
                    <a:pt x="572" y="58"/>
                  </a:lnTo>
                  <a:lnTo>
                    <a:pt x="576" y="59"/>
                  </a:lnTo>
                  <a:lnTo>
                    <a:pt x="579" y="61"/>
                  </a:lnTo>
                  <a:lnTo>
                    <a:pt x="581" y="65"/>
                  </a:lnTo>
                  <a:lnTo>
                    <a:pt x="585" y="68"/>
                  </a:lnTo>
                  <a:lnTo>
                    <a:pt x="590" y="77"/>
                  </a:lnTo>
                  <a:lnTo>
                    <a:pt x="594" y="86"/>
                  </a:lnTo>
                  <a:lnTo>
                    <a:pt x="596" y="96"/>
                  </a:lnTo>
                  <a:lnTo>
                    <a:pt x="596" y="106"/>
                  </a:lnTo>
                  <a:lnTo>
                    <a:pt x="596" y="111"/>
                  </a:lnTo>
                  <a:lnTo>
                    <a:pt x="595" y="114"/>
                  </a:lnTo>
                  <a:lnTo>
                    <a:pt x="593" y="118"/>
                  </a:lnTo>
                  <a:lnTo>
                    <a:pt x="590" y="121"/>
                  </a:lnTo>
                  <a:lnTo>
                    <a:pt x="579" y="129"/>
                  </a:lnTo>
                  <a:lnTo>
                    <a:pt x="568" y="136"/>
                  </a:lnTo>
                  <a:lnTo>
                    <a:pt x="557" y="142"/>
                  </a:lnTo>
                  <a:lnTo>
                    <a:pt x="545" y="147"/>
                  </a:lnTo>
                  <a:lnTo>
                    <a:pt x="534" y="150"/>
                  </a:lnTo>
                  <a:lnTo>
                    <a:pt x="523" y="152"/>
                  </a:lnTo>
                  <a:lnTo>
                    <a:pt x="512" y="153"/>
                  </a:lnTo>
                  <a:lnTo>
                    <a:pt x="502" y="155"/>
                  </a:lnTo>
                  <a:lnTo>
                    <a:pt x="480" y="155"/>
                  </a:lnTo>
                  <a:lnTo>
                    <a:pt x="460" y="153"/>
                  </a:lnTo>
                  <a:lnTo>
                    <a:pt x="440" y="151"/>
                  </a:lnTo>
                  <a:lnTo>
                    <a:pt x="422" y="149"/>
                  </a:lnTo>
                  <a:lnTo>
                    <a:pt x="404" y="148"/>
                  </a:lnTo>
                  <a:lnTo>
                    <a:pt x="387" y="149"/>
                  </a:lnTo>
                  <a:lnTo>
                    <a:pt x="380" y="150"/>
                  </a:lnTo>
                  <a:lnTo>
                    <a:pt x="373" y="152"/>
                  </a:lnTo>
                  <a:lnTo>
                    <a:pt x="366" y="156"/>
                  </a:lnTo>
                  <a:lnTo>
                    <a:pt x="359" y="160"/>
                  </a:lnTo>
                  <a:lnTo>
                    <a:pt x="352" y="166"/>
                  </a:lnTo>
                  <a:lnTo>
                    <a:pt x="347" y="173"/>
                  </a:lnTo>
                  <a:lnTo>
                    <a:pt x="342" y="182"/>
                  </a:lnTo>
                  <a:lnTo>
                    <a:pt x="337" y="192"/>
                  </a:lnTo>
                  <a:lnTo>
                    <a:pt x="332" y="203"/>
                  </a:lnTo>
                  <a:lnTo>
                    <a:pt x="329" y="215"/>
                  </a:lnTo>
                  <a:lnTo>
                    <a:pt x="325" y="231"/>
                  </a:lnTo>
                  <a:lnTo>
                    <a:pt x="323" y="248"/>
                  </a:lnTo>
                  <a:lnTo>
                    <a:pt x="318" y="285"/>
                  </a:lnTo>
                  <a:lnTo>
                    <a:pt x="314" y="318"/>
                  </a:lnTo>
                  <a:lnTo>
                    <a:pt x="312" y="349"/>
                  </a:lnTo>
                  <a:lnTo>
                    <a:pt x="311" y="376"/>
                  </a:lnTo>
                  <a:lnTo>
                    <a:pt x="311" y="423"/>
                  </a:lnTo>
                  <a:lnTo>
                    <a:pt x="312" y="463"/>
                  </a:lnTo>
                  <a:lnTo>
                    <a:pt x="314" y="503"/>
                  </a:lnTo>
                  <a:lnTo>
                    <a:pt x="315" y="542"/>
                  </a:lnTo>
                  <a:lnTo>
                    <a:pt x="315" y="563"/>
                  </a:lnTo>
                  <a:lnTo>
                    <a:pt x="314" y="586"/>
                  </a:lnTo>
                  <a:lnTo>
                    <a:pt x="312" y="611"/>
                  </a:lnTo>
                  <a:lnTo>
                    <a:pt x="309" y="638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79" name="Freeform 125"/>
            <p:cNvSpPr>
              <a:spLocks/>
            </p:cNvSpPr>
            <p:nvPr/>
          </p:nvSpPr>
          <p:spPr bwMode="auto">
            <a:xfrm>
              <a:off x="2441" y="1226"/>
              <a:ext cx="167" cy="158"/>
            </a:xfrm>
            <a:custGeom>
              <a:avLst/>
              <a:gdLst>
                <a:gd name="T0" fmla="*/ 259 w 667"/>
                <a:gd name="T1" fmla="*/ 631 h 631"/>
                <a:gd name="T2" fmla="*/ 253 w 667"/>
                <a:gd name="T3" fmla="*/ 563 h 631"/>
                <a:gd name="T4" fmla="*/ 244 w 667"/>
                <a:gd name="T5" fmla="*/ 501 h 631"/>
                <a:gd name="T6" fmla="*/ 232 w 667"/>
                <a:gd name="T7" fmla="*/ 446 h 631"/>
                <a:gd name="T8" fmla="*/ 213 w 667"/>
                <a:gd name="T9" fmla="*/ 396 h 631"/>
                <a:gd name="T10" fmla="*/ 190 w 667"/>
                <a:gd name="T11" fmla="*/ 347 h 631"/>
                <a:gd name="T12" fmla="*/ 161 w 667"/>
                <a:gd name="T13" fmla="*/ 300 h 631"/>
                <a:gd name="T14" fmla="*/ 127 w 667"/>
                <a:gd name="T15" fmla="*/ 253 h 631"/>
                <a:gd name="T16" fmla="*/ 87 w 667"/>
                <a:gd name="T17" fmla="*/ 202 h 631"/>
                <a:gd name="T18" fmla="*/ 54 w 667"/>
                <a:gd name="T19" fmla="*/ 162 h 631"/>
                <a:gd name="T20" fmla="*/ 21 w 667"/>
                <a:gd name="T21" fmla="*/ 117 h 631"/>
                <a:gd name="T22" fmla="*/ 8 w 667"/>
                <a:gd name="T23" fmla="*/ 96 h 631"/>
                <a:gd name="T24" fmla="*/ 2 w 667"/>
                <a:gd name="T25" fmla="*/ 77 h 631"/>
                <a:gd name="T26" fmla="*/ 2 w 667"/>
                <a:gd name="T27" fmla="*/ 61 h 631"/>
                <a:gd name="T28" fmla="*/ 5 w 667"/>
                <a:gd name="T29" fmla="*/ 55 h 631"/>
                <a:gd name="T30" fmla="*/ 12 w 667"/>
                <a:gd name="T31" fmla="*/ 51 h 631"/>
                <a:gd name="T32" fmla="*/ 45 w 667"/>
                <a:gd name="T33" fmla="*/ 35 h 631"/>
                <a:gd name="T34" fmla="*/ 82 w 667"/>
                <a:gd name="T35" fmla="*/ 23 h 631"/>
                <a:gd name="T36" fmla="*/ 122 w 667"/>
                <a:gd name="T37" fmla="*/ 14 h 631"/>
                <a:gd name="T38" fmla="*/ 163 w 667"/>
                <a:gd name="T39" fmla="*/ 6 h 631"/>
                <a:gd name="T40" fmla="*/ 207 w 667"/>
                <a:gd name="T41" fmla="*/ 2 h 631"/>
                <a:gd name="T42" fmla="*/ 251 w 667"/>
                <a:gd name="T43" fmla="*/ 0 h 631"/>
                <a:gd name="T44" fmla="*/ 341 w 667"/>
                <a:gd name="T45" fmla="*/ 2 h 631"/>
                <a:gd name="T46" fmla="*/ 429 w 667"/>
                <a:gd name="T47" fmla="*/ 11 h 631"/>
                <a:gd name="T48" fmla="*/ 515 w 667"/>
                <a:gd name="T49" fmla="*/ 25 h 631"/>
                <a:gd name="T50" fmla="*/ 591 w 667"/>
                <a:gd name="T51" fmla="*/ 44 h 631"/>
                <a:gd name="T52" fmla="*/ 655 w 667"/>
                <a:gd name="T53" fmla="*/ 66 h 631"/>
                <a:gd name="T54" fmla="*/ 661 w 667"/>
                <a:gd name="T55" fmla="*/ 70 h 631"/>
                <a:gd name="T56" fmla="*/ 664 w 667"/>
                <a:gd name="T57" fmla="*/ 78 h 631"/>
                <a:gd name="T58" fmla="*/ 667 w 667"/>
                <a:gd name="T59" fmla="*/ 100 h 631"/>
                <a:gd name="T60" fmla="*/ 663 w 667"/>
                <a:gd name="T61" fmla="*/ 123 h 631"/>
                <a:gd name="T62" fmla="*/ 658 w 667"/>
                <a:gd name="T63" fmla="*/ 131 h 631"/>
                <a:gd name="T64" fmla="*/ 653 w 667"/>
                <a:gd name="T65" fmla="*/ 134 h 631"/>
                <a:gd name="T66" fmla="*/ 536 w 667"/>
                <a:gd name="T67" fmla="*/ 164 h 631"/>
                <a:gd name="T68" fmla="*/ 490 w 667"/>
                <a:gd name="T69" fmla="*/ 179 h 631"/>
                <a:gd name="T70" fmla="*/ 450 w 667"/>
                <a:gd name="T71" fmla="*/ 196 h 631"/>
                <a:gd name="T72" fmla="*/ 417 w 667"/>
                <a:gd name="T73" fmla="*/ 213 h 631"/>
                <a:gd name="T74" fmla="*/ 389 w 667"/>
                <a:gd name="T75" fmla="*/ 233 h 631"/>
                <a:gd name="T76" fmla="*/ 366 w 667"/>
                <a:gd name="T77" fmla="*/ 254 h 631"/>
                <a:gd name="T78" fmla="*/ 348 w 667"/>
                <a:gd name="T79" fmla="*/ 279 h 631"/>
                <a:gd name="T80" fmla="*/ 335 w 667"/>
                <a:gd name="T81" fmla="*/ 307 h 631"/>
                <a:gd name="T82" fmla="*/ 325 w 667"/>
                <a:gd name="T83" fmla="*/ 338 h 631"/>
                <a:gd name="T84" fmla="*/ 317 w 667"/>
                <a:gd name="T85" fmla="*/ 374 h 631"/>
                <a:gd name="T86" fmla="*/ 313 w 667"/>
                <a:gd name="T87" fmla="*/ 415 h 631"/>
                <a:gd name="T88" fmla="*/ 308 w 667"/>
                <a:gd name="T89" fmla="*/ 511 h 631"/>
                <a:gd name="T90" fmla="*/ 305 w 667"/>
                <a:gd name="T91" fmla="*/ 631 h 6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67"/>
                <a:gd name="T139" fmla="*/ 0 h 631"/>
                <a:gd name="T140" fmla="*/ 667 w 667"/>
                <a:gd name="T141" fmla="*/ 631 h 6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67" h="631">
                  <a:moveTo>
                    <a:pt x="305" y="631"/>
                  </a:moveTo>
                  <a:lnTo>
                    <a:pt x="259" y="631"/>
                  </a:lnTo>
                  <a:lnTo>
                    <a:pt x="256" y="596"/>
                  </a:lnTo>
                  <a:lnTo>
                    <a:pt x="253" y="563"/>
                  </a:lnTo>
                  <a:lnTo>
                    <a:pt x="250" y="531"/>
                  </a:lnTo>
                  <a:lnTo>
                    <a:pt x="244" y="501"/>
                  </a:lnTo>
                  <a:lnTo>
                    <a:pt x="238" y="473"/>
                  </a:lnTo>
                  <a:lnTo>
                    <a:pt x="232" y="446"/>
                  </a:lnTo>
                  <a:lnTo>
                    <a:pt x="223" y="420"/>
                  </a:lnTo>
                  <a:lnTo>
                    <a:pt x="213" y="396"/>
                  </a:lnTo>
                  <a:lnTo>
                    <a:pt x="203" y="372"/>
                  </a:lnTo>
                  <a:lnTo>
                    <a:pt x="190" y="347"/>
                  </a:lnTo>
                  <a:lnTo>
                    <a:pt x="177" y="324"/>
                  </a:lnTo>
                  <a:lnTo>
                    <a:pt x="161" y="300"/>
                  </a:lnTo>
                  <a:lnTo>
                    <a:pt x="145" y="277"/>
                  </a:lnTo>
                  <a:lnTo>
                    <a:pt x="127" y="253"/>
                  </a:lnTo>
                  <a:lnTo>
                    <a:pt x="108" y="228"/>
                  </a:lnTo>
                  <a:lnTo>
                    <a:pt x="87" y="202"/>
                  </a:lnTo>
                  <a:lnTo>
                    <a:pt x="71" y="183"/>
                  </a:lnTo>
                  <a:lnTo>
                    <a:pt x="54" y="162"/>
                  </a:lnTo>
                  <a:lnTo>
                    <a:pt x="36" y="140"/>
                  </a:lnTo>
                  <a:lnTo>
                    <a:pt x="21" y="117"/>
                  </a:lnTo>
                  <a:lnTo>
                    <a:pt x="14" y="106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8"/>
                  </a:lnTo>
                  <a:lnTo>
                    <a:pt x="2" y="61"/>
                  </a:lnTo>
                  <a:lnTo>
                    <a:pt x="4" y="58"/>
                  </a:lnTo>
                  <a:lnTo>
                    <a:pt x="5" y="55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29" y="42"/>
                  </a:lnTo>
                  <a:lnTo>
                    <a:pt x="45" y="35"/>
                  </a:lnTo>
                  <a:lnTo>
                    <a:pt x="63" y="29"/>
                  </a:lnTo>
                  <a:lnTo>
                    <a:pt x="82" y="23"/>
                  </a:lnTo>
                  <a:lnTo>
                    <a:pt x="103" y="17"/>
                  </a:lnTo>
                  <a:lnTo>
                    <a:pt x="122" y="14"/>
                  </a:lnTo>
                  <a:lnTo>
                    <a:pt x="143" y="9"/>
                  </a:lnTo>
                  <a:lnTo>
                    <a:pt x="163" y="6"/>
                  </a:lnTo>
                  <a:lnTo>
                    <a:pt x="185" y="4"/>
                  </a:lnTo>
                  <a:lnTo>
                    <a:pt x="207" y="2"/>
                  </a:lnTo>
                  <a:lnTo>
                    <a:pt x="228" y="0"/>
                  </a:lnTo>
                  <a:lnTo>
                    <a:pt x="251" y="0"/>
                  </a:lnTo>
                  <a:lnTo>
                    <a:pt x="296" y="0"/>
                  </a:lnTo>
                  <a:lnTo>
                    <a:pt x="341" y="2"/>
                  </a:lnTo>
                  <a:lnTo>
                    <a:pt x="386" y="6"/>
                  </a:lnTo>
                  <a:lnTo>
                    <a:pt x="429" y="11"/>
                  </a:lnTo>
                  <a:lnTo>
                    <a:pt x="473" y="17"/>
                  </a:lnTo>
                  <a:lnTo>
                    <a:pt x="515" y="25"/>
                  </a:lnTo>
                  <a:lnTo>
                    <a:pt x="554" y="34"/>
                  </a:lnTo>
                  <a:lnTo>
                    <a:pt x="591" y="44"/>
                  </a:lnTo>
                  <a:lnTo>
                    <a:pt x="625" y="54"/>
                  </a:lnTo>
                  <a:lnTo>
                    <a:pt x="655" y="66"/>
                  </a:lnTo>
                  <a:lnTo>
                    <a:pt x="658" y="68"/>
                  </a:lnTo>
                  <a:lnTo>
                    <a:pt x="661" y="70"/>
                  </a:lnTo>
                  <a:lnTo>
                    <a:pt x="663" y="73"/>
                  </a:lnTo>
                  <a:lnTo>
                    <a:pt x="664" y="78"/>
                  </a:lnTo>
                  <a:lnTo>
                    <a:pt x="666" y="89"/>
                  </a:lnTo>
                  <a:lnTo>
                    <a:pt x="667" y="100"/>
                  </a:lnTo>
                  <a:lnTo>
                    <a:pt x="666" y="113"/>
                  </a:lnTo>
                  <a:lnTo>
                    <a:pt x="663" y="123"/>
                  </a:lnTo>
                  <a:lnTo>
                    <a:pt x="661" y="127"/>
                  </a:lnTo>
                  <a:lnTo>
                    <a:pt x="658" y="131"/>
                  </a:lnTo>
                  <a:lnTo>
                    <a:pt x="656" y="133"/>
                  </a:lnTo>
                  <a:lnTo>
                    <a:pt x="653" y="134"/>
                  </a:lnTo>
                  <a:lnTo>
                    <a:pt x="590" y="150"/>
                  </a:lnTo>
                  <a:lnTo>
                    <a:pt x="536" y="164"/>
                  </a:lnTo>
                  <a:lnTo>
                    <a:pt x="512" y="171"/>
                  </a:lnTo>
                  <a:lnTo>
                    <a:pt x="490" y="179"/>
                  </a:lnTo>
                  <a:lnTo>
                    <a:pt x="469" y="187"/>
                  </a:lnTo>
                  <a:lnTo>
                    <a:pt x="450" y="196"/>
                  </a:lnTo>
                  <a:lnTo>
                    <a:pt x="433" y="204"/>
                  </a:lnTo>
                  <a:lnTo>
                    <a:pt x="417" y="213"/>
                  </a:lnTo>
                  <a:lnTo>
                    <a:pt x="402" y="223"/>
                  </a:lnTo>
                  <a:lnTo>
                    <a:pt x="389" y="233"/>
                  </a:lnTo>
                  <a:lnTo>
                    <a:pt x="377" y="243"/>
                  </a:lnTo>
                  <a:lnTo>
                    <a:pt x="366" y="254"/>
                  </a:lnTo>
                  <a:lnTo>
                    <a:pt x="357" y="266"/>
                  </a:lnTo>
                  <a:lnTo>
                    <a:pt x="348" y="279"/>
                  </a:lnTo>
                  <a:lnTo>
                    <a:pt x="342" y="292"/>
                  </a:lnTo>
                  <a:lnTo>
                    <a:pt x="335" y="307"/>
                  </a:lnTo>
                  <a:lnTo>
                    <a:pt x="329" y="323"/>
                  </a:lnTo>
                  <a:lnTo>
                    <a:pt x="325" y="338"/>
                  </a:lnTo>
                  <a:lnTo>
                    <a:pt x="320" y="356"/>
                  </a:lnTo>
                  <a:lnTo>
                    <a:pt x="317" y="374"/>
                  </a:lnTo>
                  <a:lnTo>
                    <a:pt x="315" y="393"/>
                  </a:lnTo>
                  <a:lnTo>
                    <a:pt x="313" y="415"/>
                  </a:lnTo>
                  <a:lnTo>
                    <a:pt x="309" y="460"/>
                  </a:lnTo>
                  <a:lnTo>
                    <a:pt x="308" y="511"/>
                  </a:lnTo>
                  <a:lnTo>
                    <a:pt x="306" y="568"/>
                  </a:lnTo>
                  <a:lnTo>
                    <a:pt x="305" y="631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80" name="Freeform 126"/>
            <p:cNvSpPr>
              <a:spLocks/>
            </p:cNvSpPr>
            <p:nvPr/>
          </p:nvSpPr>
          <p:spPr bwMode="auto">
            <a:xfrm>
              <a:off x="2441" y="1226"/>
              <a:ext cx="167" cy="158"/>
            </a:xfrm>
            <a:custGeom>
              <a:avLst/>
              <a:gdLst>
                <a:gd name="T0" fmla="*/ 259 w 667"/>
                <a:gd name="T1" fmla="*/ 631 h 631"/>
                <a:gd name="T2" fmla="*/ 253 w 667"/>
                <a:gd name="T3" fmla="*/ 563 h 631"/>
                <a:gd name="T4" fmla="*/ 244 w 667"/>
                <a:gd name="T5" fmla="*/ 501 h 631"/>
                <a:gd name="T6" fmla="*/ 232 w 667"/>
                <a:gd name="T7" fmla="*/ 446 h 631"/>
                <a:gd name="T8" fmla="*/ 213 w 667"/>
                <a:gd name="T9" fmla="*/ 396 h 631"/>
                <a:gd name="T10" fmla="*/ 190 w 667"/>
                <a:gd name="T11" fmla="*/ 347 h 631"/>
                <a:gd name="T12" fmla="*/ 161 w 667"/>
                <a:gd name="T13" fmla="*/ 300 h 631"/>
                <a:gd name="T14" fmla="*/ 127 w 667"/>
                <a:gd name="T15" fmla="*/ 253 h 631"/>
                <a:gd name="T16" fmla="*/ 87 w 667"/>
                <a:gd name="T17" fmla="*/ 202 h 631"/>
                <a:gd name="T18" fmla="*/ 54 w 667"/>
                <a:gd name="T19" fmla="*/ 162 h 631"/>
                <a:gd name="T20" fmla="*/ 21 w 667"/>
                <a:gd name="T21" fmla="*/ 117 h 631"/>
                <a:gd name="T22" fmla="*/ 8 w 667"/>
                <a:gd name="T23" fmla="*/ 96 h 631"/>
                <a:gd name="T24" fmla="*/ 2 w 667"/>
                <a:gd name="T25" fmla="*/ 77 h 631"/>
                <a:gd name="T26" fmla="*/ 2 w 667"/>
                <a:gd name="T27" fmla="*/ 61 h 631"/>
                <a:gd name="T28" fmla="*/ 5 w 667"/>
                <a:gd name="T29" fmla="*/ 55 h 631"/>
                <a:gd name="T30" fmla="*/ 12 w 667"/>
                <a:gd name="T31" fmla="*/ 51 h 631"/>
                <a:gd name="T32" fmla="*/ 45 w 667"/>
                <a:gd name="T33" fmla="*/ 35 h 631"/>
                <a:gd name="T34" fmla="*/ 82 w 667"/>
                <a:gd name="T35" fmla="*/ 23 h 631"/>
                <a:gd name="T36" fmla="*/ 122 w 667"/>
                <a:gd name="T37" fmla="*/ 14 h 631"/>
                <a:gd name="T38" fmla="*/ 163 w 667"/>
                <a:gd name="T39" fmla="*/ 6 h 631"/>
                <a:gd name="T40" fmla="*/ 207 w 667"/>
                <a:gd name="T41" fmla="*/ 2 h 631"/>
                <a:gd name="T42" fmla="*/ 251 w 667"/>
                <a:gd name="T43" fmla="*/ 0 h 631"/>
                <a:gd name="T44" fmla="*/ 341 w 667"/>
                <a:gd name="T45" fmla="*/ 2 h 631"/>
                <a:gd name="T46" fmla="*/ 429 w 667"/>
                <a:gd name="T47" fmla="*/ 11 h 631"/>
                <a:gd name="T48" fmla="*/ 515 w 667"/>
                <a:gd name="T49" fmla="*/ 25 h 631"/>
                <a:gd name="T50" fmla="*/ 591 w 667"/>
                <a:gd name="T51" fmla="*/ 44 h 631"/>
                <a:gd name="T52" fmla="*/ 655 w 667"/>
                <a:gd name="T53" fmla="*/ 66 h 631"/>
                <a:gd name="T54" fmla="*/ 661 w 667"/>
                <a:gd name="T55" fmla="*/ 70 h 631"/>
                <a:gd name="T56" fmla="*/ 664 w 667"/>
                <a:gd name="T57" fmla="*/ 78 h 631"/>
                <a:gd name="T58" fmla="*/ 667 w 667"/>
                <a:gd name="T59" fmla="*/ 100 h 631"/>
                <a:gd name="T60" fmla="*/ 663 w 667"/>
                <a:gd name="T61" fmla="*/ 123 h 631"/>
                <a:gd name="T62" fmla="*/ 658 w 667"/>
                <a:gd name="T63" fmla="*/ 131 h 631"/>
                <a:gd name="T64" fmla="*/ 653 w 667"/>
                <a:gd name="T65" fmla="*/ 134 h 631"/>
                <a:gd name="T66" fmla="*/ 536 w 667"/>
                <a:gd name="T67" fmla="*/ 164 h 631"/>
                <a:gd name="T68" fmla="*/ 490 w 667"/>
                <a:gd name="T69" fmla="*/ 179 h 631"/>
                <a:gd name="T70" fmla="*/ 450 w 667"/>
                <a:gd name="T71" fmla="*/ 196 h 631"/>
                <a:gd name="T72" fmla="*/ 417 w 667"/>
                <a:gd name="T73" fmla="*/ 213 h 631"/>
                <a:gd name="T74" fmla="*/ 389 w 667"/>
                <a:gd name="T75" fmla="*/ 233 h 631"/>
                <a:gd name="T76" fmla="*/ 366 w 667"/>
                <a:gd name="T77" fmla="*/ 254 h 631"/>
                <a:gd name="T78" fmla="*/ 348 w 667"/>
                <a:gd name="T79" fmla="*/ 279 h 631"/>
                <a:gd name="T80" fmla="*/ 335 w 667"/>
                <a:gd name="T81" fmla="*/ 307 h 631"/>
                <a:gd name="T82" fmla="*/ 325 w 667"/>
                <a:gd name="T83" fmla="*/ 338 h 631"/>
                <a:gd name="T84" fmla="*/ 317 w 667"/>
                <a:gd name="T85" fmla="*/ 374 h 631"/>
                <a:gd name="T86" fmla="*/ 313 w 667"/>
                <a:gd name="T87" fmla="*/ 415 h 631"/>
                <a:gd name="T88" fmla="*/ 308 w 667"/>
                <a:gd name="T89" fmla="*/ 511 h 631"/>
                <a:gd name="T90" fmla="*/ 305 w 667"/>
                <a:gd name="T91" fmla="*/ 631 h 6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67"/>
                <a:gd name="T139" fmla="*/ 0 h 631"/>
                <a:gd name="T140" fmla="*/ 667 w 667"/>
                <a:gd name="T141" fmla="*/ 631 h 6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67" h="631">
                  <a:moveTo>
                    <a:pt x="305" y="631"/>
                  </a:moveTo>
                  <a:lnTo>
                    <a:pt x="259" y="631"/>
                  </a:lnTo>
                  <a:lnTo>
                    <a:pt x="256" y="596"/>
                  </a:lnTo>
                  <a:lnTo>
                    <a:pt x="253" y="563"/>
                  </a:lnTo>
                  <a:lnTo>
                    <a:pt x="250" y="531"/>
                  </a:lnTo>
                  <a:lnTo>
                    <a:pt x="244" y="501"/>
                  </a:lnTo>
                  <a:lnTo>
                    <a:pt x="238" y="473"/>
                  </a:lnTo>
                  <a:lnTo>
                    <a:pt x="232" y="446"/>
                  </a:lnTo>
                  <a:lnTo>
                    <a:pt x="223" y="420"/>
                  </a:lnTo>
                  <a:lnTo>
                    <a:pt x="213" y="396"/>
                  </a:lnTo>
                  <a:lnTo>
                    <a:pt x="203" y="372"/>
                  </a:lnTo>
                  <a:lnTo>
                    <a:pt x="190" y="347"/>
                  </a:lnTo>
                  <a:lnTo>
                    <a:pt x="177" y="324"/>
                  </a:lnTo>
                  <a:lnTo>
                    <a:pt x="161" y="300"/>
                  </a:lnTo>
                  <a:lnTo>
                    <a:pt x="145" y="277"/>
                  </a:lnTo>
                  <a:lnTo>
                    <a:pt x="127" y="253"/>
                  </a:lnTo>
                  <a:lnTo>
                    <a:pt x="108" y="228"/>
                  </a:lnTo>
                  <a:lnTo>
                    <a:pt x="87" y="202"/>
                  </a:lnTo>
                  <a:lnTo>
                    <a:pt x="71" y="183"/>
                  </a:lnTo>
                  <a:lnTo>
                    <a:pt x="54" y="162"/>
                  </a:lnTo>
                  <a:lnTo>
                    <a:pt x="36" y="140"/>
                  </a:lnTo>
                  <a:lnTo>
                    <a:pt x="21" y="117"/>
                  </a:lnTo>
                  <a:lnTo>
                    <a:pt x="14" y="106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8"/>
                  </a:lnTo>
                  <a:lnTo>
                    <a:pt x="2" y="61"/>
                  </a:lnTo>
                  <a:lnTo>
                    <a:pt x="4" y="58"/>
                  </a:lnTo>
                  <a:lnTo>
                    <a:pt x="5" y="55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29" y="42"/>
                  </a:lnTo>
                  <a:lnTo>
                    <a:pt x="45" y="35"/>
                  </a:lnTo>
                  <a:lnTo>
                    <a:pt x="63" y="29"/>
                  </a:lnTo>
                  <a:lnTo>
                    <a:pt x="82" y="23"/>
                  </a:lnTo>
                  <a:lnTo>
                    <a:pt x="103" y="17"/>
                  </a:lnTo>
                  <a:lnTo>
                    <a:pt x="122" y="14"/>
                  </a:lnTo>
                  <a:lnTo>
                    <a:pt x="143" y="9"/>
                  </a:lnTo>
                  <a:lnTo>
                    <a:pt x="163" y="6"/>
                  </a:lnTo>
                  <a:lnTo>
                    <a:pt x="185" y="4"/>
                  </a:lnTo>
                  <a:lnTo>
                    <a:pt x="207" y="2"/>
                  </a:lnTo>
                  <a:lnTo>
                    <a:pt x="228" y="0"/>
                  </a:lnTo>
                  <a:lnTo>
                    <a:pt x="251" y="0"/>
                  </a:lnTo>
                  <a:lnTo>
                    <a:pt x="296" y="0"/>
                  </a:lnTo>
                  <a:lnTo>
                    <a:pt x="341" y="2"/>
                  </a:lnTo>
                  <a:lnTo>
                    <a:pt x="386" y="6"/>
                  </a:lnTo>
                  <a:lnTo>
                    <a:pt x="429" y="11"/>
                  </a:lnTo>
                  <a:lnTo>
                    <a:pt x="473" y="17"/>
                  </a:lnTo>
                  <a:lnTo>
                    <a:pt x="515" y="25"/>
                  </a:lnTo>
                  <a:lnTo>
                    <a:pt x="554" y="34"/>
                  </a:lnTo>
                  <a:lnTo>
                    <a:pt x="591" y="44"/>
                  </a:lnTo>
                  <a:lnTo>
                    <a:pt x="625" y="54"/>
                  </a:lnTo>
                  <a:lnTo>
                    <a:pt x="655" y="66"/>
                  </a:lnTo>
                  <a:lnTo>
                    <a:pt x="658" y="68"/>
                  </a:lnTo>
                  <a:lnTo>
                    <a:pt x="661" y="70"/>
                  </a:lnTo>
                  <a:lnTo>
                    <a:pt x="663" y="73"/>
                  </a:lnTo>
                  <a:lnTo>
                    <a:pt x="664" y="78"/>
                  </a:lnTo>
                  <a:lnTo>
                    <a:pt x="666" y="89"/>
                  </a:lnTo>
                  <a:lnTo>
                    <a:pt x="667" y="100"/>
                  </a:lnTo>
                  <a:lnTo>
                    <a:pt x="666" y="113"/>
                  </a:lnTo>
                  <a:lnTo>
                    <a:pt x="663" y="123"/>
                  </a:lnTo>
                  <a:lnTo>
                    <a:pt x="661" y="127"/>
                  </a:lnTo>
                  <a:lnTo>
                    <a:pt x="658" y="131"/>
                  </a:lnTo>
                  <a:lnTo>
                    <a:pt x="656" y="133"/>
                  </a:lnTo>
                  <a:lnTo>
                    <a:pt x="653" y="134"/>
                  </a:lnTo>
                  <a:lnTo>
                    <a:pt x="590" y="150"/>
                  </a:lnTo>
                  <a:lnTo>
                    <a:pt x="536" y="164"/>
                  </a:lnTo>
                  <a:lnTo>
                    <a:pt x="512" y="171"/>
                  </a:lnTo>
                  <a:lnTo>
                    <a:pt x="490" y="179"/>
                  </a:lnTo>
                  <a:lnTo>
                    <a:pt x="469" y="187"/>
                  </a:lnTo>
                  <a:lnTo>
                    <a:pt x="450" y="196"/>
                  </a:lnTo>
                  <a:lnTo>
                    <a:pt x="433" y="204"/>
                  </a:lnTo>
                  <a:lnTo>
                    <a:pt x="417" y="213"/>
                  </a:lnTo>
                  <a:lnTo>
                    <a:pt x="402" y="223"/>
                  </a:lnTo>
                  <a:lnTo>
                    <a:pt x="389" y="233"/>
                  </a:lnTo>
                  <a:lnTo>
                    <a:pt x="377" y="243"/>
                  </a:lnTo>
                  <a:lnTo>
                    <a:pt x="366" y="254"/>
                  </a:lnTo>
                  <a:lnTo>
                    <a:pt x="357" y="266"/>
                  </a:lnTo>
                  <a:lnTo>
                    <a:pt x="348" y="279"/>
                  </a:lnTo>
                  <a:lnTo>
                    <a:pt x="342" y="292"/>
                  </a:lnTo>
                  <a:lnTo>
                    <a:pt x="335" y="307"/>
                  </a:lnTo>
                  <a:lnTo>
                    <a:pt x="329" y="323"/>
                  </a:lnTo>
                  <a:lnTo>
                    <a:pt x="325" y="338"/>
                  </a:lnTo>
                  <a:lnTo>
                    <a:pt x="320" y="356"/>
                  </a:lnTo>
                  <a:lnTo>
                    <a:pt x="317" y="374"/>
                  </a:lnTo>
                  <a:lnTo>
                    <a:pt x="315" y="393"/>
                  </a:lnTo>
                  <a:lnTo>
                    <a:pt x="313" y="415"/>
                  </a:lnTo>
                  <a:lnTo>
                    <a:pt x="309" y="460"/>
                  </a:lnTo>
                  <a:lnTo>
                    <a:pt x="308" y="511"/>
                  </a:lnTo>
                  <a:lnTo>
                    <a:pt x="306" y="568"/>
                  </a:lnTo>
                  <a:lnTo>
                    <a:pt x="305" y="63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81" name="Freeform 127"/>
            <p:cNvSpPr>
              <a:spLocks/>
            </p:cNvSpPr>
            <p:nvPr/>
          </p:nvSpPr>
          <p:spPr bwMode="auto">
            <a:xfrm>
              <a:off x="2272" y="1229"/>
              <a:ext cx="121" cy="151"/>
            </a:xfrm>
            <a:custGeom>
              <a:avLst/>
              <a:gdLst>
                <a:gd name="T0" fmla="*/ 104 w 482"/>
                <a:gd name="T1" fmla="*/ 601 h 601"/>
                <a:gd name="T2" fmla="*/ 105 w 482"/>
                <a:gd name="T3" fmla="*/ 487 h 601"/>
                <a:gd name="T4" fmla="*/ 105 w 482"/>
                <a:gd name="T5" fmla="*/ 411 h 601"/>
                <a:gd name="T6" fmla="*/ 102 w 482"/>
                <a:gd name="T7" fmla="*/ 332 h 601"/>
                <a:gd name="T8" fmla="*/ 92 w 482"/>
                <a:gd name="T9" fmla="*/ 256 h 601"/>
                <a:gd name="T10" fmla="*/ 85 w 482"/>
                <a:gd name="T11" fmla="*/ 221 h 601"/>
                <a:gd name="T12" fmla="*/ 76 w 482"/>
                <a:gd name="T13" fmla="*/ 188 h 601"/>
                <a:gd name="T14" fmla="*/ 65 w 482"/>
                <a:gd name="T15" fmla="*/ 159 h 601"/>
                <a:gd name="T16" fmla="*/ 50 w 482"/>
                <a:gd name="T17" fmla="*/ 136 h 601"/>
                <a:gd name="T18" fmla="*/ 33 w 482"/>
                <a:gd name="T19" fmla="*/ 118 h 601"/>
                <a:gd name="T20" fmla="*/ 13 w 482"/>
                <a:gd name="T21" fmla="*/ 105 h 601"/>
                <a:gd name="T22" fmla="*/ 8 w 482"/>
                <a:gd name="T23" fmla="*/ 100 h 601"/>
                <a:gd name="T24" fmla="*/ 4 w 482"/>
                <a:gd name="T25" fmla="*/ 92 h 601"/>
                <a:gd name="T26" fmla="*/ 0 w 482"/>
                <a:gd name="T27" fmla="*/ 68 h 601"/>
                <a:gd name="T28" fmla="*/ 2 w 482"/>
                <a:gd name="T29" fmla="*/ 46 h 601"/>
                <a:gd name="T30" fmla="*/ 5 w 482"/>
                <a:gd name="T31" fmla="*/ 38 h 601"/>
                <a:gd name="T32" fmla="*/ 11 w 482"/>
                <a:gd name="T33" fmla="*/ 35 h 601"/>
                <a:gd name="T34" fmla="*/ 106 w 482"/>
                <a:gd name="T35" fmla="*/ 18 h 601"/>
                <a:gd name="T36" fmla="*/ 173 w 482"/>
                <a:gd name="T37" fmla="*/ 9 h 601"/>
                <a:gd name="T38" fmla="*/ 243 w 482"/>
                <a:gd name="T39" fmla="*/ 2 h 601"/>
                <a:gd name="T40" fmla="*/ 315 w 482"/>
                <a:gd name="T41" fmla="*/ 0 h 601"/>
                <a:gd name="T42" fmla="*/ 380 w 482"/>
                <a:gd name="T43" fmla="*/ 4 h 601"/>
                <a:gd name="T44" fmla="*/ 409 w 482"/>
                <a:gd name="T45" fmla="*/ 9 h 601"/>
                <a:gd name="T46" fmla="*/ 434 w 482"/>
                <a:gd name="T47" fmla="*/ 16 h 601"/>
                <a:gd name="T48" fmla="*/ 455 w 482"/>
                <a:gd name="T49" fmla="*/ 26 h 601"/>
                <a:gd name="T50" fmla="*/ 471 w 482"/>
                <a:gd name="T51" fmla="*/ 38 h 601"/>
                <a:gd name="T52" fmla="*/ 481 w 482"/>
                <a:gd name="T53" fmla="*/ 51 h 601"/>
                <a:gd name="T54" fmla="*/ 481 w 482"/>
                <a:gd name="T55" fmla="*/ 65 h 601"/>
                <a:gd name="T56" fmla="*/ 476 w 482"/>
                <a:gd name="T57" fmla="*/ 78 h 601"/>
                <a:gd name="T58" fmla="*/ 462 w 482"/>
                <a:gd name="T59" fmla="*/ 92 h 601"/>
                <a:gd name="T60" fmla="*/ 444 w 482"/>
                <a:gd name="T61" fmla="*/ 104 h 601"/>
                <a:gd name="T62" fmla="*/ 423 w 482"/>
                <a:gd name="T63" fmla="*/ 118 h 601"/>
                <a:gd name="T64" fmla="*/ 370 w 482"/>
                <a:gd name="T65" fmla="*/ 142 h 601"/>
                <a:gd name="T66" fmla="*/ 259 w 482"/>
                <a:gd name="T67" fmla="*/ 188 h 601"/>
                <a:gd name="T68" fmla="*/ 217 w 482"/>
                <a:gd name="T69" fmla="*/ 209 h 601"/>
                <a:gd name="T70" fmla="*/ 204 w 482"/>
                <a:gd name="T71" fmla="*/ 218 h 601"/>
                <a:gd name="T72" fmla="*/ 196 w 482"/>
                <a:gd name="T73" fmla="*/ 227 h 601"/>
                <a:gd name="T74" fmla="*/ 180 w 482"/>
                <a:gd name="T75" fmla="*/ 266 h 601"/>
                <a:gd name="T76" fmla="*/ 168 w 482"/>
                <a:gd name="T77" fmla="*/ 308 h 601"/>
                <a:gd name="T78" fmla="*/ 160 w 482"/>
                <a:gd name="T79" fmla="*/ 356 h 601"/>
                <a:gd name="T80" fmla="*/ 155 w 482"/>
                <a:gd name="T81" fmla="*/ 405 h 601"/>
                <a:gd name="T82" fmla="*/ 150 w 482"/>
                <a:gd name="T83" fmla="*/ 505 h 601"/>
                <a:gd name="T84" fmla="*/ 148 w 482"/>
                <a:gd name="T85" fmla="*/ 600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2"/>
                <a:gd name="T130" fmla="*/ 0 h 601"/>
                <a:gd name="T131" fmla="*/ 482 w 482"/>
                <a:gd name="T132" fmla="*/ 601 h 6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2" h="601">
                  <a:moveTo>
                    <a:pt x="148" y="600"/>
                  </a:moveTo>
                  <a:lnTo>
                    <a:pt x="104" y="601"/>
                  </a:lnTo>
                  <a:lnTo>
                    <a:pt x="104" y="552"/>
                  </a:lnTo>
                  <a:lnTo>
                    <a:pt x="105" y="487"/>
                  </a:lnTo>
                  <a:lnTo>
                    <a:pt x="105" y="450"/>
                  </a:lnTo>
                  <a:lnTo>
                    <a:pt x="105" y="411"/>
                  </a:lnTo>
                  <a:lnTo>
                    <a:pt x="104" y="371"/>
                  </a:lnTo>
                  <a:lnTo>
                    <a:pt x="102" y="332"/>
                  </a:lnTo>
                  <a:lnTo>
                    <a:pt x="97" y="293"/>
                  </a:lnTo>
                  <a:lnTo>
                    <a:pt x="92" y="256"/>
                  </a:lnTo>
                  <a:lnTo>
                    <a:pt x="88" y="238"/>
                  </a:lnTo>
                  <a:lnTo>
                    <a:pt x="85" y="221"/>
                  </a:lnTo>
                  <a:lnTo>
                    <a:pt x="81" y="204"/>
                  </a:lnTo>
                  <a:lnTo>
                    <a:pt x="76" y="188"/>
                  </a:lnTo>
                  <a:lnTo>
                    <a:pt x="70" y="174"/>
                  </a:lnTo>
                  <a:lnTo>
                    <a:pt x="65" y="159"/>
                  </a:lnTo>
                  <a:lnTo>
                    <a:pt x="58" y="147"/>
                  </a:lnTo>
                  <a:lnTo>
                    <a:pt x="50" y="136"/>
                  </a:lnTo>
                  <a:lnTo>
                    <a:pt x="42" y="126"/>
                  </a:lnTo>
                  <a:lnTo>
                    <a:pt x="33" y="118"/>
                  </a:lnTo>
                  <a:lnTo>
                    <a:pt x="24" y="110"/>
                  </a:lnTo>
                  <a:lnTo>
                    <a:pt x="13" y="105"/>
                  </a:lnTo>
                  <a:lnTo>
                    <a:pt x="11" y="103"/>
                  </a:lnTo>
                  <a:lnTo>
                    <a:pt x="8" y="100"/>
                  </a:lnTo>
                  <a:lnTo>
                    <a:pt x="5" y="96"/>
                  </a:lnTo>
                  <a:lnTo>
                    <a:pt x="4" y="92"/>
                  </a:lnTo>
                  <a:lnTo>
                    <a:pt x="1" y="81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9" y="36"/>
                  </a:lnTo>
                  <a:lnTo>
                    <a:pt x="11" y="35"/>
                  </a:lnTo>
                  <a:lnTo>
                    <a:pt x="50" y="27"/>
                  </a:lnTo>
                  <a:lnTo>
                    <a:pt x="106" y="18"/>
                  </a:lnTo>
                  <a:lnTo>
                    <a:pt x="138" y="13"/>
                  </a:lnTo>
                  <a:lnTo>
                    <a:pt x="173" y="9"/>
                  </a:lnTo>
                  <a:lnTo>
                    <a:pt x="207" y="5"/>
                  </a:lnTo>
                  <a:lnTo>
                    <a:pt x="243" y="2"/>
                  </a:lnTo>
                  <a:lnTo>
                    <a:pt x="279" y="1"/>
                  </a:lnTo>
                  <a:lnTo>
                    <a:pt x="315" y="0"/>
                  </a:lnTo>
                  <a:lnTo>
                    <a:pt x="349" y="1"/>
                  </a:lnTo>
                  <a:lnTo>
                    <a:pt x="380" y="4"/>
                  </a:lnTo>
                  <a:lnTo>
                    <a:pt x="395" y="7"/>
                  </a:lnTo>
                  <a:lnTo>
                    <a:pt x="409" y="9"/>
                  </a:lnTo>
                  <a:lnTo>
                    <a:pt x="422" y="12"/>
                  </a:lnTo>
                  <a:lnTo>
                    <a:pt x="434" y="16"/>
                  </a:lnTo>
                  <a:lnTo>
                    <a:pt x="445" y="20"/>
                  </a:lnTo>
                  <a:lnTo>
                    <a:pt x="455" y="26"/>
                  </a:lnTo>
                  <a:lnTo>
                    <a:pt x="464" y="31"/>
                  </a:lnTo>
                  <a:lnTo>
                    <a:pt x="471" y="38"/>
                  </a:lnTo>
                  <a:lnTo>
                    <a:pt x="477" y="45"/>
                  </a:lnTo>
                  <a:lnTo>
                    <a:pt x="481" y="51"/>
                  </a:lnTo>
                  <a:lnTo>
                    <a:pt x="482" y="58"/>
                  </a:lnTo>
                  <a:lnTo>
                    <a:pt x="481" y="65"/>
                  </a:lnTo>
                  <a:lnTo>
                    <a:pt x="479" y="72"/>
                  </a:lnTo>
                  <a:lnTo>
                    <a:pt x="476" y="78"/>
                  </a:lnTo>
                  <a:lnTo>
                    <a:pt x="470" y="85"/>
                  </a:lnTo>
                  <a:lnTo>
                    <a:pt x="462" y="92"/>
                  </a:lnTo>
                  <a:lnTo>
                    <a:pt x="454" y="99"/>
                  </a:lnTo>
                  <a:lnTo>
                    <a:pt x="444" y="104"/>
                  </a:lnTo>
                  <a:lnTo>
                    <a:pt x="434" y="111"/>
                  </a:lnTo>
                  <a:lnTo>
                    <a:pt x="423" y="118"/>
                  </a:lnTo>
                  <a:lnTo>
                    <a:pt x="397" y="130"/>
                  </a:lnTo>
                  <a:lnTo>
                    <a:pt x="370" y="142"/>
                  </a:lnTo>
                  <a:lnTo>
                    <a:pt x="313" y="166"/>
                  </a:lnTo>
                  <a:lnTo>
                    <a:pt x="259" y="188"/>
                  </a:lnTo>
                  <a:lnTo>
                    <a:pt x="237" y="198"/>
                  </a:lnTo>
                  <a:lnTo>
                    <a:pt x="217" y="209"/>
                  </a:lnTo>
                  <a:lnTo>
                    <a:pt x="210" y="213"/>
                  </a:lnTo>
                  <a:lnTo>
                    <a:pt x="204" y="218"/>
                  </a:lnTo>
                  <a:lnTo>
                    <a:pt x="198" y="222"/>
                  </a:lnTo>
                  <a:lnTo>
                    <a:pt x="196" y="227"/>
                  </a:lnTo>
                  <a:lnTo>
                    <a:pt x="187" y="246"/>
                  </a:lnTo>
                  <a:lnTo>
                    <a:pt x="180" y="266"/>
                  </a:lnTo>
                  <a:lnTo>
                    <a:pt x="174" y="287"/>
                  </a:lnTo>
                  <a:lnTo>
                    <a:pt x="168" y="308"/>
                  </a:lnTo>
                  <a:lnTo>
                    <a:pt x="164" y="332"/>
                  </a:lnTo>
                  <a:lnTo>
                    <a:pt x="160" y="356"/>
                  </a:lnTo>
                  <a:lnTo>
                    <a:pt x="157" y="380"/>
                  </a:lnTo>
                  <a:lnTo>
                    <a:pt x="155" y="405"/>
                  </a:lnTo>
                  <a:lnTo>
                    <a:pt x="151" y="456"/>
                  </a:lnTo>
                  <a:lnTo>
                    <a:pt x="150" y="505"/>
                  </a:lnTo>
                  <a:lnTo>
                    <a:pt x="149" y="554"/>
                  </a:lnTo>
                  <a:lnTo>
                    <a:pt x="148" y="600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82" name="Freeform 128"/>
            <p:cNvSpPr>
              <a:spLocks/>
            </p:cNvSpPr>
            <p:nvPr/>
          </p:nvSpPr>
          <p:spPr bwMode="auto">
            <a:xfrm>
              <a:off x="2272" y="1229"/>
              <a:ext cx="121" cy="151"/>
            </a:xfrm>
            <a:custGeom>
              <a:avLst/>
              <a:gdLst>
                <a:gd name="T0" fmla="*/ 104 w 482"/>
                <a:gd name="T1" fmla="*/ 601 h 601"/>
                <a:gd name="T2" fmla="*/ 105 w 482"/>
                <a:gd name="T3" fmla="*/ 487 h 601"/>
                <a:gd name="T4" fmla="*/ 105 w 482"/>
                <a:gd name="T5" fmla="*/ 411 h 601"/>
                <a:gd name="T6" fmla="*/ 102 w 482"/>
                <a:gd name="T7" fmla="*/ 332 h 601"/>
                <a:gd name="T8" fmla="*/ 92 w 482"/>
                <a:gd name="T9" fmla="*/ 256 h 601"/>
                <a:gd name="T10" fmla="*/ 85 w 482"/>
                <a:gd name="T11" fmla="*/ 221 h 601"/>
                <a:gd name="T12" fmla="*/ 76 w 482"/>
                <a:gd name="T13" fmla="*/ 188 h 601"/>
                <a:gd name="T14" fmla="*/ 65 w 482"/>
                <a:gd name="T15" fmla="*/ 159 h 601"/>
                <a:gd name="T16" fmla="*/ 50 w 482"/>
                <a:gd name="T17" fmla="*/ 136 h 601"/>
                <a:gd name="T18" fmla="*/ 33 w 482"/>
                <a:gd name="T19" fmla="*/ 118 h 601"/>
                <a:gd name="T20" fmla="*/ 13 w 482"/>
                <a:gd name="T21" fmla="*/ 105 h 601"/>
                <a:gd name="T22" fmla="*/ 8 w 482"/>
                <a:gd name="T23" fmla="*/ 100 h 601"/>
                <a:gd name="T24" fmla="*/ 4 w 482"/>
                <a:gd name="T25" fmla="*/ 92 h 601"/>
                <a:gd name="T26" fmla="*/ 0 w 482"/>
                <a:gd name="T27" fmla="*/ 68 h 601"/>
                <a:gd name="T28" fmla="*/ 2 w 482"/>
                <a:gd name="T29" fmla="*/ 46 h 601"/>
                <a:gd name="T30" fmla="*/ 5 w 482"/>
                <a:gd name="T31" fmla="*/ 38 h 601"/>
                <a:gd name="T32" fmla="*/ 11 w 482"/>
                <a:gd name="T33" fmla="*/ 35 h 601"/>
                <a:gd name="T34" fmla="*/ 106 w 482"/>
                <a:gd name="T35" fmla="*/ 18 h 601"/>
                <a:gd name="T36" fmla="*/ 173 w 482"/>
                <a:gd name="T37" fmla="*/ 9 h 601"/>
                <a:gd name="T38" fmla="*/ 243 w 482"/>
                <a:gd name="T39" fmla="*/ 2 h 601"/>
                <a:gd name="T40" fmla="*/ 315 w 482"/>
                <a:gd name="T41" fmla="*/ 0 h 601"/>
                <a:gd name="T42" fmla="*/ 380 w 482"/>
                <a:gd name="T43" fmla="*/ 4 h 601"/>
                <a:gd name="T44" fmla="*/ 409 w 482"/>
                <a:gd name="T45" fmla="*/ 9 h 601"/>
                <a:gd name="T46" fmla="*/ 434 w 482"/>
                <a:gd name="T47" fmla="*/ 16 h 601"/>
                <a:gd name="T48" fmla="*/ 455 w 482"/>
                <a:gd name="T49" fmla="*/ 26 h 601"/>
                <a:gd name="T50" fmla="*/ 471 w 482"/>
                <a:gd name="T51" fmla="*/ 38 h 601"/>
                <a:gd name="T52" fmla="*/ 481 w 482"/>
                <a:gd name="T53" fmla="*/ 51 h 601"/>
                <a:gd name="T54" fmla="*/ 481 w 482"/>
                <a:gd name="T55" fmla="*/ 65 h 601"/>
                <a:gd name="T56" fmla="*/ 476 w 482"/>
                <a:gd name="T57" fmla="*/ 78 h 601"/>
                <a:gd name="T58" fmla="*/ 462 w 482"/>
                <a:gd name="T59" fmla="*/ 92 h 601"/>
                <a:gd name="T60" fmla="*/ 444 w 482"/>
                <a:gd name="T61" fmla="*/ 104 h 601"/>
                <a:gd name="T62" fmla="*/ 423 w 482"/>
                <a:gd name="T63" fmla="*/ 118 h 601"/>
                <a:gd name="T64" fmla="*/ 370 w 482"/>
                <a:gd name="T65" fmla="*/ 142 h 601"/>
                <a:gd name="T66" fmla="*/ 259 w 482"/>
                <a:gd name="T67" fmla="*/ 188 h 601"/>
                <a:gd name="T68" fmla="*/ 217 w 482"/>
                <a:gd name="T69" fmla="*/ 209 h 601"/>
                <a:gd name="T70" fmla="*/ 204 w 482"/>
                <a:gd name="T71" fmla="*/ 218 h 601"/>
                <a:gd name="T72" fmla="*/ 196 w 482"/>
                <a:gd name="T73" fmla="*/ 227 h 601"/>
                <a:gd name="T74" fmla="*/ 180 w 482"/>
                <a:gd name="T75" fmla="*/ 266 h 601"/>
                <a:gd name="T76" fmla="*/ 168 w 482"/>
                <a:gd name="T77" fmla="*/ 308 h 601"/>
                <a:gd name="T78" fmla="*/ 160 w 482"/>
                <a:gd name="T79" fmla="*/ 356 h 601"/>
                <a:gd name="T80" fmla="*/ 155 w 482"/>
                <a:gd name="T81" fmla="*/ 405 h 601"/>
                <a:gd name="T82" fmla="*/ 150 w 482"/>
                <a:gd name="T83" fmla="*/ 505 h 601"/>
                <a:gd name="T84" fmla="*/ 148 w 482"/>
                <a:gd name="T85" fmla="*/ 600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2"/>
                <a:gd name="T130" fmla="*/ 0 h 601"/>
                <a:gd name="T131" fmla="*/ 482 w 482"/>
                <a:gd name="T132" fmla="*/ 601 h 6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2" h="601">
                  <a:moveTo>
                    <a:pt x="148" y="600"/>
                  </a:moveTo>
                  <a:lnTo>
                    <a:pt x="104" y="601"/>
                  </a:lnTo>
                  <a:lnTo>
                    <a:pt x="104" y="552"/>
                  </a:lnTo>
                  <a:lnTo>
                    <a:pt x="105" y="487"/>
                  </a:lnTo>
                  <a:lnTo>
                    <a:pt x="105" y="450"/>
                  </a:lnTo>
                  <a:lnTo>
                    <a:pt x="105" y="411"/>
                  </a:lnTo>
                  <a:lnTo>
                    <a:pt x="104" y="371"/>
                  </a:lnTo>
                  <a:lnTo>
                    <a:pt x="102" y="332"/>
                  </a:lnTo>
                  <a:lnTo>
                    <a:pt x="97" y="293"/>
                  </a:lnTo>
                  <a:lnTo>
                    <a:pt x="92" y="256"/>
                  </a:lnTo>
                  <a:lnTo>
                    <a:pt x="88" y="238"/>
                  </a:lnTo>
                  <a:lnTo>
                    <a:pt x="85" y="221"/>
                  </a:lnTo>
                  <a:lnTo>
                    <a:pt x="81" y="204"/>
                  </a:lnTo>
                  <a:lnTo>
                    <a:pt x="76" y="188"/>
                  </a:lnTo>
                  <a:lnTo>
                    <a:pt x="70" y="174"/>
                  </a:lnTo>
                  <a:lnTo>
                    <a:pt x="65" y="159"/>
                  </a:lnTo>
                  <a:lnTo>
                    <a:pt x="58" y="147"/>
                  </a:lnTo>
                  <a:lnTo>
                    <a:pt x="50" y="136"/>
                  </a:lnTo>
                  <a:lnTo>
                    <a:pt x="42" y="126"/>
                  </a:lnTo>
                  <a:lnTo>
                    <a:pt x="33" y="118"/>
                  </a:lnTo>
                  <a:lnTo>
                    <a:pt x="24" y="110"/>
                  </a:lnTo>
                  <a:lnTo>
                    <a:pt x="13" y="105"/>
                  </a:lnTo>
                  <a:lnTo>
                    <a:pt x="11" y="103"/>
                  </a:lnTo>
                  <a:lnTo>
                    <a:pt x="8" y="100"/>
                  </a:lnTo>
                  <a:lnTo>
                    <a:pt x="5" y="96"/>
                  </a:lnTo>
                  <a:lnTo>
                    <a:pt x="4" y="92"/>
                  </a:lnTo>
                  <a:lnTo>
                    <a:pt x="1" y="81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4" y="41"/>
                  </a:lnTo>
                  <a:lnTo>
                    <a:pt x="5" y="38"/>
                  </a:lnTo>
                  <a:lnTo>
                    <a:pt x="9" y="36"/>
                  </a:lnTo>
                  <a:lnTo>
                    <a:pt x="11" y="35"/>
                  </a:lnTo>
                  <a:lnTo>
                    <a:pt x="50" y="27"/>
                  </a:lnTo>
                  <a:lnTo>
                    <a:pt x="106" y="18"/>
                  </a:lnTo>
                  <a:lnTo>
                    <a:pt x="138" y="13"/>
                  </a:lnTo>
                  <a:lnTo>
                    <a:pt x="173" y="9"/>
                  </a:lnTo>
                  <a:lnTo>
                    <a:pt x="207" y="5"/>
                  </a:lnTo>
                  <a:lnTo>
                    <a:pt x="243" y="2"/>
                  </a:lnTo>
                  <a:lnTo>
                    <a:pt x="279" y="1"/>
                  </a:lnTo>
                  <a:lnTo>
                    <a:pt x="315" y="0"/>
                  </a:lnTo>
                  <a:lnTo>
                    <a:pt x="349" y="1"/>
                  </a:lnTo>
                  <a:lnTo>
                    <a:pt x="380" y="4"/>
                  </a:lnTo>
                  <a:lnTo>
                    <a:pt x="395" y="7"/>
                  </a:lnTo>
                  <a:lnTo>
                    <a:pt x="409" y="9"/>
                  </a:lnTo>
                  <a:lnTo>
                    <a:pt x="422" y="12"/>
                  </a:lnTo>
                  <a:lnTo>
                    <a:pt x="434" y="16"/>
                  </a:lnTo>
                  <a:lnTo>
                    <a:pt x="445" y="20"/>
                  </a:lnTo>
                  <a:lnTo>
                    <a:pt x="455" y="26"/>
                  </a:lnTo>
                  <a:lnTo>
                    <a:pt x="464" y="31"/>
                  </a:lnTo>
                  <a:lnTo>
                    <a:pt x="471" y="38"/>
                  </a:lnTo>
                  <a:lnTo>
                    <a:pt x="477" y="45"/>
                  </a:lnTo>
                  <a:lnTo>
                    <a:pt x="481" y="51"/>
                  </a:lnTo>
                  <a:lnTo>
                    <a:pt x="482" y="58"/>
                  </a:lnTo>
                  <a:lnTo>
                    <a:pt x="481" y="65"/>
                  </a:lnTo>
                  <a:lnTo>
                    <a:pt x="479" y="72"/>
                  </a:lnTo>
                  <a:lnTo>
                    <a:pt x="476" y="78"/>
                  </a:lnTo>
                  <a:lnTo>
                    <a:pt x="470" y="85"/>
                  </a:lnTo>
                  <a:lnTo>
                    <a:pt x="462" y="92"/>
                  </a:lnTo>
                  <a:lnTo>
                    <a:pt x="454" y="99"/>
                  </a:lnTo>
                  <a:lnTo>
                    <a:pt x="444" y="104"/>
                  </a:lnTo>
                  <a:lnTo>
                    <a:pt x="434" y="111"/>
                  </a:lnTo>
                  <a:lnTo>
                    <a:pt x="423" y="118"/>
                  </a:lnTo>
                  <a:lnTo>
                    <a:pt x="397" y="130"/>
                  </a:lnTo>
                  <a:lnTo>
                    <a:pt x="370" y="142"/>
                  </a:lnTo>
                  <a:lnTo>
                    <a:pt x="313" y="166"/>
                  </a:lnTo>
                  <a:lnTo>
                    <a:pt x="259" y="188"/>
                  </a:lnTo>
                  <a:lnTo>
                    <a:pt x="237" y="198"/>
                  </a:lnTo>
                  <a:lnTo>
                    <a:pt x="217" y="209"/>
                  </a:lnTo>
                  <a:lnTo>
                    <a:pt x="210" y="213"/>
                  </a:lnTo>
                  <a:lnTo>
                    <a:pt x="204" y="218"/>
                  </a:lnTo>
                  <a:lnTo>
                    <a:pt x="198" y="222"/>
                  </a:lnTo>
                  <a:lnTo>
                    <a:pt x="196" y="227"/>
                  </a:lnTo>
                  <a:lnTo>
                    <a:pt x="187" y="246"/>
                  </a:lnTo>
                  <a:lnTo>
                    <a:pt x="180" y="266"/>
                  </a:lnTo>
                  <a:lnTo>
                    <a:pt x="174" y="287"/>
                  </a:lnTo>
                  <a:lnTo>
                    <a:pt x="168" y="308"/>
                  </a:lnTo>
                  <a:lnTo>
                    <a:pt x="164" y="332"/>
                  </a:lnTo>
                  <a:lnTo>
                    <a:pt x="160" y="356"/>
                  </a:lnTo>
                  <a:lnTo>
                    <a:pt x="157" y="380"/>
                  </a:lnTo>
                  <a:lnTo>
                    <a:pt x="155" y="405"/>
                  </a:lnTo>
                  <a:lnTo>
                    <a:pt x="151" y="456"/>
                  </a:lnTo>
                  <a:lnTo>
                    <a:pt x="150" y="505"/>
                  </a:lnTo>
                  <a:lnTo>
                    <a:pt x="149" y="554"/>
                  </a:lnTo>
                  <a:lnTo>
                    <a:pt x="148" y="60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83" name="Freeform 129"/>
            <p:cNvSpPr>
              <a:spLocks/>
            </p:cNvSpPr>
            <p:nvPr/>
          </p:nvSpPr>
          <p:spPr bwMode="auto">
            <a:xfrm>
              <a:off x="2116" y="1230"/>
              <a:ext cx="127" cy="146"/>
            </a:xfrm>
            <a:custGeom>
              <a:avLst/>
              <a:gdLst>
                <a:gd name="T0" fmla="*/ 243 w 509"/>
                <a:gd name="T1" fmla="*/ 584 h 586"/>
                <a:gd name="T2" fmla="*/ 238 w 509"/>
                <a:gd name="T3" fmla="*/ 478 h 586"/>
                <a:gd name="T4" fmla="*/ 233 w 509"/>
                <a:gd name="T5" fmla="*/ 417 h 586"/>
                <a:gd name="T6" fmla="*/ 224 w 509"/>
                <a:gd name="T7" fmla="*/ 355 h 586"/>
                <a:gd name="T8" fmla="*/ 212 w 509"/>
                <a:gd name="T9" fmla="*/ 294 h 586"/>
                <a:gd name="T10" fmla="*/ 195 w 509"/>
                <a:gd name="T11" fmla="*/ 240 h 586"/>
                <a:gd name="T12" fmla="*/ 185 w 509"/>
                <a:gd name="T13" fmla="*/ 215 h 586"/>
                <a:gd name="T14" fmla="*/ 173 w 509"/>
                <a:gd name="T15" fmla="*/ 195 h 586"/>
                <a:gd name="T16" fmla="*/ 161 w 509"/>
                <a:gd name="T17" fmla="*/ 177 h 586"/>
                <a:gd name="T18" fmla="*/ 146 w 509"/>
                <a:gd name="T19" fmla="*/ 163 h 586"/>
                <a:gd name="T20" fmla="*/ 123 w 509"/>
                <a:gd name="T21" fmla="*/ 147 h 586"/>
                <a:gd name="T22" fmla="*/ 96 w 509"/>
                <a:gd name="T23" fmla="*/ 131 h 586"/>
                <a:gd name="T24" fmla="*/ 39 w 509"/>
                <a:gd name="T25" fmla="*/ 102 h 586"/>
                <a:gd name="T26" fmla="*/ 16 w 509"/>
                <a:gd name="T27" fmla="*/ 87 h 586"/>
                <a:gd name="T28" fmla="*/ 3 w 509"/>
                <a:gd name="T29" fmla="*/ 74 h 586"/>
                <a:gd name="T30" fmla="*/ 0 w 509"/>
                <a:gd name="T31" fmla="*/ 67 h 586"/>
                <a:gd name="T32" fmla="*/ 2 w 509"/>
                <a:gd name="T33" fmla="*/ 59 h 586"/>
                <a:gd name="T34" fmla="*/ 6 w 509"/>
                <a:gd name="T35" fmla="*/ 53 h 586"/>
                <a:gd name="T36" fmla="*/ 16 w 509"/>
                <a:gd name="T37" fmla="*/ 46 h 586"/>
                <a:gd name="T38" fmla="*/ 38 w 509"/>
                <a:gd name="T39" fmla="*/ 34 h 586"/>
                <a:gd name="T40" fmla="*/ 62 w 509"/>
                <a:gd name="T41" fmla="*/ 23 h 586"/>
                <a:gd name="T42" fmla="*/ 118 w 509"/>
                <a:gd name="T43" fmla="*/ 9 h 586"/>
                <a:gd name="T44" fmla="*/ 181 w 509"/>
                <a:gd name="T45" fmla="*/ 2 h 586"/>
                <a:gd name="T46" fmla="*/ 247 w 509"/>
                <a:gd name="T47" fmla="*/ 0 h 586"/>
                <a:gd name="T48" fmla="*/ 314 w 509"/>
                <a:gd name="T49" fmla="*/ 4 h 586"/>
                <a:gd name="T50" fmla="*/ 379 w 509"/>
                <a:gd name="T51" fmla="*/ 15 h 586"/>
                <a:gd name="T52" fmla="*/ 438 w 509"/>
                <a:gd name="T53" fmla="*/ 30 h 586"/>
                <a:gd name="T54" fmla="*/ 490 w 509"/>
                <a:gd name="T55" fmla="*/ 49 h 586"/>
                <a:gd name="T56" fmla="*/ 498 w 509"/>
                <a:gd name="T57" fmla="*/ 56 h 586"/>
                <a:gd name="T58" fmla="*/ 503 w 509"/>
                <a:gd name="T59" fmla="*/ 65 h 586"/>
                <a:gd name="T60" fmla="*/ 507 w 509"/>
                <a:gd name="T61" fmla="*/ 77 h 586"/>
                <a:gd name="T62" fmla="*/ 509 w 509"/>
                <a:gd name="T63" fmla="*/ 91 h 586"/>
                <a:gd name="T64" fmla="*/ 509 w 509"/>
                <a:gd name="T65" fmla="*/ 104 h 586"/>
                <a:gd name="T66" fmla="*/ 506 w 509"/>
                <a:gd name="T67" fmla="*/ 116 h 586"/>
                <a:gd name="T68" fmla="*/ 501 w 509"/>
                <a:gd name="T69" fmla="*/ 126 h 586"/>
                <a:gd name="T70" fmla="*/ 493 w 509"/>
                <a:gd name="T71" fmla="*/ 131 h 586"/>
                <a:gd name="T72" fmla="*/ 456 w 509"/>
                <a:gd name="T73" fmla="*/ 146 h 586"/>
                <a:gd name="T74" fmla="*/ 426 w 509"/>
                <a:gd name="T75" fmla="*/ 162 h 586"/>
                <a:gd name="T76" fmla="*/ 400 w 509"/>
                <a:gd name="T77" fmla="*/ 180 h 586"/>
                <a:gd name="T78" fmla="*/ 379 w 509"/>
                <a:gd name="T79" fmla="*/ 199 h 586"/>
                <a:gd name="T80" fmla="*/ 361 w 509"/>
                <a:gd name="T81" fmla="*/ 219 h 586"/>
                <a:gd name="T82" fmla="*/ 347 w 509"/>
                <a:gd name="T83" fmla="*/ 241 h 586"/>
                <a:gd name="T84" fmla="*/ 336 w 509"/>
                <a:gd name="T85" fmla="*/ 265 h 586"/>
                <a:gd name="T86" fmla="*/ 328 w 509"/>
                <a:gd name="T87" fmla="*/ 291 h 586"/>
                <a:gd name="T88" fmla="*/ 317 w 509"/>
                <a:gd name="T89" fmla="*/ 349 h 586"/>
                <a:gd name="T90" fmla="*/ 309 w 509"/>
                <a:gd name="T91" fmla="*/ 417 h 586"/>
                <a:gd name="T92" fmla="*/ 302 w 509"/>
                <a:gd name="T93" fmla="*/ 496 h 586"/>
                <a:gd name="T94" fmla="*/ 292 w 509"/>
                <a:gd name="T95" fmla="*/ 586 h 5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9"/>
                <a:gd name="T145" fmla="*/ 0 h 586"/>
                <a:gd name="T146" fmla="*/ 509 w 509"/>
                <a:gd name="T147" fmla="*/ 586 h 5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9" h="586">
                  <a:moveTo>
                    <a:pt x="292" y="586"/>
                  </a:moveTo>
                  <a:lnTo>
                    <a:pt x="243" y="584"/>
                  </a:lnTo>
                  <a:lnTo>
                    <a:pt x="242" y="535"/>
                  </a:lnTo>
                  <a:lnTo>
                    <a:pt x="238" y="478"/>
                  </a:lnTo>
                  <a:lnTo>
                    <a:pt x="236" y="448"/>
                  </a:lnTo>
                  <a:lnTo>
                    <a:pt x="233" y="417"/>
                  </a:lnTo>
                  <a:lnTo>
                    <a:pt x="228" y="386"/>
                  </a:lnTo>
                  <a:lnTo>
                    <a:pt x="224" y="355"/>
                  </a:lnTo>
                  <a:lnTo>
                    <a:pt x="218" y="324"/>
                  </a:lnTo>
                  <a:lnTo>
                    <a:pt x="212" y="294"/>
                  </a:lnTo>
                  <a:lnTo>
                    <a:pt x="204" y="266"/>
                  </a:lnTo>
                  <a:lnTo>
                    <a:pt x="195" y="240"/>
                  </a:lnTo>
                  <a:lnTo>
                    <a:pt x="190" y="228"/>
                  </a:lnTo>
                  <a:lnTo>
                    <a:pt x="185" y="215"/>
                  </a:lnTo>
                  <a:lnTo>
                    <a:pt x="179" y="205"/>
                  </a:lnTo>
                  <a:lnTo>
                    <a:pt x="173" y="195"/>
                  </a:lnTo>
                  <a:lnTo>
                    <a:pt x="168" y="185"/>
                  </a:lnTo>
                  <a:lnTo>
                    <a:pt x="161" y="177"/>
                  </a:lnTo>
                  <a:lnTo>
                    <a:pt x="154" y="169"/>
                  </a:lnTo>
                  <a:lnTo>
                    <a:pt x="146" y="163"/>
                  </a:lnTo>
                  <a:lnTo>
                    <a:pt x="136" y="155"/>
                  </a:lnTo>
                  <a:lnTo>
                    <a:pt x="123" y="147"/>
                  </a:lnTo>
                  <a:lnTo>
                    <a:pt x="109" y="139"/>
                  </a:lnTo>
                  <a:lnTo>
                    <a:pt x="96" y="131"/>
                  </a:lnTo>
                  <a:lnTo>
                    <a:pt x="66" y="117"/>
                  </a:lnTo>
                  <a:lnTo>
                    <a:pt x="39" y="102"/>
                  </a:lnTo>
                  <a:lnTo>
                    <a:pt x="26" y="95"/>
                  </a:lnTo>
                  <a:lnTo>
                    <a:pt x="16" y="87"/>
                  </a:lnTo>
                  <a:lnTo>
                    <a:pt x="8" y="81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4" y="56"/>
                  </a:lnTo>
                  <a:lnTo>
                    <a:pt x="6" y="53"/>
                  </a:lnTo>
                  <a:lnTo>
                    <a:pt x="11" y="49"/>
                  </a:lnTo>
                  <a:lnTo>
                    <a:pt x="16" y="46"/>
                  </a:lnTo>
                  <a:lnTo>
                    <a:pt x="26" y="39"/>
                  </a:lnTo>
                  <a:lnTo>
                    <a:pt x="38" y="34"/>
                  </a:lnTo>
                  <a:lnTo>
                    <a:pt x="50" y="29"/>
                  </a:lnTo>
                  <a:lnTo>
                    <a:pt x="62" y="23"/>
                  </a:lnTo>
                  <a:lnTo>
                    <a:pt x="89" y="16"/>
                  </a:lnTo>
                  <a:lnTo>
                    <a:pt x="118" y="9"/>
                  </a:lnTo>
                  <a:lnTo>
                    <a:pt x="149" y="4"/>
                  </a:lnTo>
                  <a:lnTo>
                    <a:pt x="181" y="2"/>
                  </a:lnTo>
                  <a:lnTo>
                    <a:pt x="214" y="0"/>
                  </a:lnTo>
                  <a:lnTo>
                    <a:pt x="247" y="0"/>
                  </a:lnTo>
                  <a:lnTo>
                    <a:pt x="280" y="2"/>
                  </a:lnTo>
                  <a:lnTo>
                    <a:pt x="314" y="4"/>
                  </a:lnTo>
                  <a:lnTo>
                    <a:pt x="346" y="9"/>
                  </a:lnTo>
                  <a:lnTo>
                    <a:pt x="379" y="15"/>
                  </a:lnTo>
                  <a:lnTo>
                    <a:pt x="409" y="21"/>
                  </a:lnTo>
                  <a:lnTo>
                    <a:pt x="438" y="30"/>
                  </a:lnTo>
                  <a:lnTo>
                    <a:pt x="465" y="39"/>
                  </a:lnTo>
                  <a:lnTo>
                    <a:pt x="490" y="49"/>
                  </a:lnTo>
                  <a:lnTo>
                    <a:pt x="493" y="52"/>
                  </a:lnTo>
                  <a:lnTo>
                    <a:pt x="498" y="56"/>
                  </a:lnTo>
                  <a:lnTo>
                    <a:pt x="500" y="61"/>
                  </a:lnTo>
                  <a:lnTo>
                    <a:pt x="503" y="65"/>
                  </a:lnTo>
                  <a:lnTo>
                    <a:pt x="506" y="71"/>
                  </a:lnTo>
                  <a:lnTo>
                    <a:pt x="507" y="77"/>
                  </a:lnTo>
                  <a:lnTo>
                    <a:pt x="509" y="84"/>
                  </a:lnTo>
                  <a:lnTo>
                    <a:pt x="509" y="91"/>
                  </a:lnTo>
                  <a:lnTo>
                    <a:pt x="509" y="98"/>
                  </a:lnTo>
                  <a:lnTo>
                    <a:pt x="509" y="104"/>
                  </a:lnTo>
                  <a:lnTo>
                    <a:pt x="508" y="110"/>
                  </a:lnTo>
                  <a:lnTo>
                    <a:pt x="506" y="116"/>
                  </a:lnTo>
                  <a:lnTo>
                    <a:pt x="503" y="121"/>
                  </a:lnTo>
                  <a:lnTo>
                    <a:pt x="501" y="126"/>
                  </a:lnTo>
                  <a:lnTo>
                    <a:pt x="497" y="129"/>
                  </a:lnTo>
                  <a:lnTo>
                    <a:pt x="493" y="131"/>
                  </a:lnTo>
                  <a:lnTo>
                    <a:pt x="474" y="138"/>
                  </a:lnTo>
                  <a:lnTo>
                    <a:pt x="456" y="146"/>
                  </a:lnTo>
                  <a:lnTo>
                    <a:pt x="441" y="154"/>
                  </a:lnTo>
                  <a:lnTo>
                    <a:pt x="426" y="162"/>
                  </a:lnTo>
                  <a:lnTo>
                    <a:pt x="412" y="171"/>
                  </a:lnTo>
                  <a:lnTo>
                    <a:pt x="400" y="180"/>
                  </a:lnTo>
                  <a:lnTo>
                    <a:pt x="389" y="188"/>
                  </a:lnTo>
                  <a:lnTo>
                    <a:pt x="379" y="199"/>
                  </a:lnTo>
                  <a:lnTo>
                    <a:pt x="370" y="209"/>
                  </a:lnTo>
                  <a:lnTo>
                    <a:pt x="361" y="219"/>
                  </a:lnTo>
                  <a:lnTo>
                    <a:pt x="354" y="230"/>
                  </a:lnTo>
                  <a:lnTo>
                    <a:pt x="347" y="241"/>
                  </a:lnTo>
                  <a:lnTo>
                    <a:pt x="342" y="252"/>
                  </a:lnTo>
                  <a:lnTo>
                    <a:pt x="336" y="265"/>
                  </a:lnTo>
                  <a:lnTo>
                    <a:pt x="332" y="277"/>
                  </a:lnTo>
                  <a:lnTo>
                    <a:pt x="328" y="291"/>
                  </a:lnTo>
                  <a:lnTo>
                    <a:pt x="322" y="319"/>
                  </a:lnTo>
                  <a:lnTo>
                    <a:pt x="317" y="349"/>
                  </a:lnTo>
                  <a:lnTo>
                    <a:pt x="313" y="382"/>
                  </a:lnTo>
                  <a:lnTo>
                    <a:pt x="309" y="417"/>
                  </a:lnTo>
                  <a:lnTo>
                    <a:pt x="306" y="455"/>
                  </a:lnTo>
                  <a:lnTo>
                    <a:pt x="302" y="496"/>
                  </a:lnTo>
                  <a:lnTo>
                    <a:pt x="298" y="539"/>
                  </a:lnTo>
                  <a:lnTo>
                    <a:pt x="292" y="586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84" name="Freeform 130"/>
            <p:cNvSpPr>
              <a:spLocks/>
            </p:cNvSpPr>
            <p:nvPr/>
          </p:nvSpPr>
          <p:spPr bwMode="auto">
            <a:xfrm>
              <a:off x="2116" y="1230"/>
              <a:ext cx="127" cy="146"/>
            </a:xfrm>
            <a:custGeom>
              <a:avLst/>
              <a:gdLst>
                <a:gd name="T0" fmla="*/ 243 w 509"/>
                <a:gd name="T1" fmla="*/ 584 h 586"/>
                <a:gd name="T2" fmla="*/ 238 w 509"/>
                <a:gd name="T3" fmla="*/ 478 h 586"/>
                <a:gd name="T4" fmla="*/ 233 w 509"/>
                <a:gd name="T5" fmla="*/ 417 h 586"/>
                <a:gd name="T6" fmla="*/ 224 w 509"/>
                <a:gd name="T7" fmla="*/ 355 h 586"/>
                <a:gd name="T8" fmla="*/ 212 w 509"/>
                <a:gd name="T9" fmla="*/ 294 h 586"/>
                <a:gd name="T10" fmla="*/ 195 w 509"/>
                <a:gd name="T11" fmla="*/ 240 h 586"/>
                <a:gd name="T12" fmla="*/ 185 w 509"/>
                <a:gd name="T13" fmla="*/ 215 h 586"/>
                <a:gd name="T14" fmla="*/ 173 w 509"/>
                <a:gd name="T15" fmla="*/ 195 h 586"/>
                <a:gd name="T16" fmla="*/ 161 w 509"/>
                <a:gd name="T17" fmla="*/ 177 h 586"/>
                <a:gd name="T18" fmla="*/ 146 w 509"/>
                <a:gd name="T19" fmla="*/ 163 h 586"/>
                <a:gd name="T20" fmla="*/ 123 w 509"/>
                <a:gd name="T21" fmla="*/ 147 h 586"/>
                <a:gd name="T22" fmla="*/ 96 w 509"/>
                <a:gd name="T23" fmla="*/ 131 h 586"/>
                <a:gd name="T24" fmla="*/ 39 w 509"/>
                <a:gd name="T25" fmla="*/ 102 h 586"/>
                <a:gd name="T26" fmla="*/ 16 w 509"/>
                <a:gd name="T27" fmla="*/ 87 h 586"/>
                <a:gd name="T28" fmla="*/ 3 w 509"/>
                <a:gd name="T29" fmla="*/ 74 h 586"/>
                <a:gd name="T30" fmla="*/ 0 w 509"/>
                <a:gd name="T31" fmla="*/ 67 h 586"/>
                <a:gd name="T32" fmla="*/ 2 w 509"/>
                <a:gd name="T33" fmla="*/ 59 h 586"/>
                <a:gd name="T34" fmla="*/ 6 w 509"/>
                <a:gd name="T35" fmla="*/ 53 h 586"/>
                <a:gd name="T36" fmla="*/ 16 w 509"/>
                <a:gd name="T37" fmla="*/ 46 h 586"/>
                <a:gd name="T38" fmla="*/ 38 w 509"/>
                <a:gd name="T39" fmla="*/ 34 h 586"/>
                <a:gd name="T40" fmla="*/ 62 w 509"/>
                <a:gd name="T41" fmla="*/ 23 h 586"/>
                <a:gd name="T42" fmla="*/ 118 w 509"/>
                <a:gd name="T43" fmla="*/ 9 h 586"/>
                <a:gd name="T44" fmla="*/ 181 w 509"/>
                <a:gd name="T45" fmla="*/ 2 h 586"/>
                <a:gd name="T46" fmla="*/ 247 w 509"/>
                <a:gd name="T47" fmla="*/ 0 h 586"/>
                <a:gd name="T48" fmla="*/ 314 w 509"/>
                <a:gd name="T49" fmla="*/ 4 h 586"/>
                <a:gd name="T50" fmla="*/ 379 w 509"/>
                <a:gd name="T51" fmla="*/ 15 h 586"/>
                <a:gd name="T52" fmla="*/ 438 w 509"/>
                <a:gd name="T53" fmla="*/ 30 h 586"/>
                <a:gd name="T54" fmla="*/ 490 w 509"/>
                <a:gd name="T55" fmla="*/ 49 h 586"/>
                <a:gd name="T56" fmla="*/ 498 w 509"/>
                <a:gd name="T57" fmla="*/ 56 h 586"/>
                <a:gd name="T58" fmla="*/ 503 w 509"/>
                <a:gd name="T59" fmla="*/ 65 h 586"/>
                <a:gd name="T60" fmla="*/ 507 w 509"/>
                <a:gd name="T61" fmla="*/ 77 h 586"/>
                <a:gd name="T62" fmla="*/ 509 w 509"/>
                <a:gd name="T63" fmla="*/ 91 h 586"/>
                <a:gd name="T64" fmla="*/ 509 w 509"/>
                <a:gd name="T65" fmla="*/ 104 h 586"/>
                <a:gd name="T66" fmla="*/ 506 w 509"/>
                <a:gd name="T67" fmla="*/ 116 h 586"/>
                <a:gd name="T68" fmla="*/ 501 w 509"/>
                <a:gd name="T69" fmla="*/ 126 h 586"/>
                <a:gd name="T70" fmla="*/ 493 w 509"/>
                <a:gd name="T71" fmla="*/ 131 h 586"/>
                <a:gd name="T72" fmla="*/ 456 w 509"/>
                <a:gd name="T73" fmla="*/ 146 h 586"/>
                <a:gd name="T74" fmla="*/ 426 w 509"/>
                <a:gd name="T75" fmla="*/ 162 h 586"/>
                <a:gd name="T76" fmla="*/ 400 w 509"/>
                <a:gd name="T77" fmla="*/ 180 h 586"/>
                <a:gd name="T78" fmla="*/ 379 w 509"/>
                <a:gd name="T79" fmla="*/ 199 h 586"/>
                <a:gd name="T80" fmla="*/ 361 w 509"/>
                <a:gd name="T81" fmla="*/ 219 h 586"/>
                <a:gd name="T82" fmla="*/ 347 w 509"/>
                <a:gd name="T83" fmla="*/ 241 h 586"/>
                <a:gd name="T84" fmla="*/ 336 w 509"/>
                <a:gd name="T85" fmla="*/ 265 h 586"/>
                <a:gd name="T86" fmla="*/ 328 w 509"/>
                <a:gd name="T87" fmla="*/ 291 h 586"/>
                <a:gd name="T88" fmla="*/ 317 w 509"/>
                <a:gd name="T89" fmla="*/ 349 h 586"/>
                <a:gd name="T90" fmla="*/ 309 w 509"/>
                <a:gd name="T91" fmla="*/ 417 h 586"/>
                <a:gd name="T92" fmla="*/ 302 w 509"/>
                <a:gd name="T93" fmla="*/ 496 h 586"/>
                <a:gd name="T94" fmla="*/ 292 w 509"/>
                <a:gd name="T95" fmla="*/ 586 h 5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9"/>
                <a:gd name="T145" fmla="*/ 0 h 586"/>
                <a:gd name="T146" fmla="*/ 509 w 509"/>
                <a:gd name="T147" fmla="*/ 586 h 5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9" h="586">
                  <a:moveTo>
                    <a:pt x="292" y="586"/>
                  </a:moveTo>
                  <a:lnTo>
                    <a:pt x="243" y="584"/>
                  </a:lnTo>
                  <a:lnTo>
                    <a:pt x="242" y="535"/>
                  </a:lnTo>
                  <a:lnTo>
                    <a:pt x="238" y="478"/>
                  </a:lnTo>
                  <a:lnTo>
                    <a:pt x="236" y="448"/>
                  </a:lnTo>
                  <a:lnTo>
                    <a:pt x="233" y="417"/>
                  </a:lnTo>
                  <a:lnTo>
                    <a:pt x="228" y="386"/>
                  </a:lnTo>
                  <a:lnTo>
                    <a:pt x="224" y="355"/>
                  </a:lnTo>
                  <a:lnTo>
                    <a:pt x="218" y="324"/>
                  </a:lnTo>
                  <a:lnTo>
                    <a:pt x="212" y="294"/>
                  </a:lnTo>
                  <a:lnTo>
                    <a:pt x="204" y="266"/>
                  </a:lnTo>
                  <a:lnTo>
                    <a:pt x="195" y="240"/>
                  </a:lnTo>
                  <a:lnTo>
                    <a:pt x="190" y="228"/>
                  </a:lnTo>
                  <a:lnTo>
                    <a:pt x="185" y="215"/>
                  </a:lnTo>
                  <a:lnTo>
                    <a:pt x="179" y="205"/>
                  </a:lnTo>
                  <a:lnTo>
                    <a:pt x="173" y="195"/>
                  </a:lnTo>
                  <a:lnTo>
                    <a:pt x="168" y="185"/>
                  </a:lnTo>
                  <a:lnTo>
                    <a:pt x="161" y="177"/>
                  </a:lnTo>
                  <a:lnTo>
                    <a:pt x="154" y="169"/>
                  </a:lnTo>
                  <a:lnTo>
                    <a:pt x="146" y="163"/>
                  </a:lnTo>
                  <a:lnTo>
                    <a:pt x="136" y="155"/>
                  </a:lnTo>
                  <a:lnTo>
                    <a:pt x="123" y="147"/>
                  </a:lnTo>
                  <a:lnTo>
                    <a:pt x="109" y="139"/>
                  </a:lnTo>
                  <a:lnTo>
                    <a:pt x="96" y="131"/>
                  </a:lnTo>
                  <a:lnTo>
                    <a:pt x="66" y="117"/>
                  </a:lnTo>
                  <a:lnTo>
                    <a:pt x="39" y="102"/>
                  </a:lnTo>
                  <a:lnTo>
                    <a:pt x="26" y="95"/>
                  </a:lnTo>
                  <a:lnTo>
                    <a:pt x="16" y="87"/>
                  </a:lnTo>
                  <a:lnTo>
                    <a:pt x="8" y="81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4" y="56"/>
                  </a:lnTo>
                  <a:lnTo>
                    <a:pt x="6" y="53"/>
                  </a:lnTo>
                  <a:lnTo>
                    <a:pt x="11" y="49"/>
                  </a:lnTo>
                  <a:lnTo>
                    <a:pt x="16" y="46"/>
                  </a:lnTo>
                  <a:lnTo>
                    <a:pt x="26" y="39"/>
                  </a:lnTo>
                  <a:lnTo>
                    <a:pt x="38" y="34"/>
                  </a:lnTo>
                  <a:lnTo>
                    <a:pt x="50" y="29"/>
                  </a:lnTo>
                  <a:lnTo>
                    <a:pt x="62" y="23"/>
                  </a:lnTo>
                  <a:lnTo>
                    <a:pt x="89" y="16"/>
                  </a:lnTo>
                  <a:lnTo>
                    <a:pt x="118" y="9"/>
                  </a:lnTo>
                  <a:lnTo>
                    <a:pt x="149" y="4"/>
                  </a:lnTo>
                  <a:lnTo>
                    <a:pt x="181" y="2"/>
                  </a:lnTo>
                  <a:lnTo>
                    <a:pt x="214" y="0"/>
                  </a:lnTo>
                  <a:lnTo>
                    <a:pt x="247" y="0"/>
                  </a:lnTo>
                  <a:lnTo>
                    <a:pt x="280" y="2"/>
                  </a:lnTo>
                  <a:lnTo>
                    <a:pt x="314" y="4"/>
                  </a:lnTo>
                  <a:lnTo>
                    <a:pt x="346" y="9"/>
                  </a:lnTo>
                  <a:lnTo>
                    <a:pt x="379" y="15"/>
                  </a:lnTo>
                  <a:lnTo>
                    <a:pt x="409" y="21"/>
                  </a:lnTo>
                  <a:lnTo>
                    <a:pt x="438" y="30"/>
                  </a:lnTo>
                  <a:lnTo>
                    <a:pt x="465" y="39"/>
                  </a:lnTo>
                  <a:lnTo>
                    <a:pt x="490" y="49"/>
                  </a:lnTo>
                  <a:lnTo>
                    <a:pt x="493" y="52"/>
                  </a:lnTo>
                  <a:lnTo>
                    <a:pt x="498" y="56"/>
                  </a:lnTo>
                  <a:lnTo>
                    <a:pt x="500" y="61"/>
                  </a:lnTo>
                  <a:lnTo>
                    <a:pt x="503" y="65"/>
                  </a:lnTo>
                  <a:lnTo>
                    <a:pt x="506" y="71"/>
                  </a:lnTo>
                  <a:lnTo>
                    <a:pt x="507" y="77"/>
                  </a:lnTo>
                  <a:lnTo>
                    <a:pt x="509" y="84"/>
                  </a:lnTo>
                  <a:lnTo>
                    <a:pt x="509" y="91"/>
                  </a:lnTo>
                  <a:lnTo>
                    <a:pt x="509" y="98"/>
                  </a:lnTo>
                  <a:lnTo>
                    <a:pt x="509" y="104"/>
                  </a:lnTo>
                  <a:lnTo>
                    <a:pt x="508" y="110"/>
                  </a:lnTo>
                  <a:lnTo>
                    <a:pt x="506" y="116"/>
                  </a:lnTo>
                  <a:lnTo>
                    <a:pt x="503" y="121"/>
                  </a:lnTo>
                  <a:lnTo>
                    <a:pt x="501" y="126"/>
                  </a:lnTo>
                  <a:lnTo>
                    <a:pt x="497" y="129"/>
                  </a:lnTo>
                  <a:lnTo>
                    <a:pt x="493" y="131"/>
                  </a:lnTo>
                  <a:lnTo>
                    <a:pt x="474" y="138"/>
                  </a:lnTo>
                  <a:lnTo>
                    <a:pt x="456" y="146"/>
                  </a:lnTo>
                  <a:lnTo>
                    <a:pt x="441" y="154"/>
                  </a:lnTo>
                  <a:lnTo>
                    <a:pt x="426" y="162"/>
                  </a:lnTo>
                  <a:lnTo>
                    <a:pt x="412" y="171"/>
                  </a:lnTo>
                  <a:lnTo>
                    <a:pt x="400" y="180"/>
                  </a:lnTo>
                  <a:lnTo>
                    <a:pt x="389" y="188"/>
                  </a:lnTo>
                  <a:lnTo>
                    <a:pt x="379" y="199"/>
                  </a:lnTo>
                  <a:lnTo>
                    <a:pt x="370" y="209"/>
                  </a:lnTo>
                  <a:lnTo>
                    <a:pt x="361" y="219"/>
                  </a:lnTo>
                  <a:lnTo>
                    <a:pt x="354" y="230"/>
                  </a:lnTo>
                  <a:lnTo>
                    <a:pt x="347" y="241"/>
                  </a:lnTo>
                  <a:lnTo>
                    <a:pt x="342" y="252"/>
                  </a:lnTo>
                  <a:lnTo>
                    <a:pt x="336" y="265"/>
                  </a:lnTo>
                  <a:lnTo>
                    <a:pt x="332" y="277"/>
                  </a:lnTo>
                  <a:lnTo>
                    <a:pt x="328" y="291"/>
                  </a:lnTo>
                  <a:lnTo>
                    <a:pt x="322" y="319"/>
                  </a:lnTo>
                  <a:lnTo>
                    <a:pt x="317" y="349"/>
                  </a:lnTo>
                  <a:lnTo>
                    <a:pt x="313" y="382"/>
                  </a:lnTo>
                  <a:lnTo>
                    <a:pt x="309" y="417"/>
                  </a:lnTo>
                  <a:lnTo>
                    <a:pt x="306" y="455"/>
                  </a:lnTo>
                  <a:lnTo>
                    <a:pt x="302" y="496"/>
                  </a:lnTo>
                  <a:lnTo>
                    <a:pt x="298" y="539"/>
                  </a:lnTo>
                  <a:lnTo>
                    <a:pt x="292" y="586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85" name="Freeform 131"/>
            <p:cNvSpPr>
              <a:spLocks/>
            </p:cNvSpPr>
            <p:nvPr/>
          </p:nvSpPr>
          <p:spPr bwMode="auto">
            <a:xfrm>
              <a:off x="1934" y="1200"/>
              <a:ext cx="153" cy="175"/>
            </a:xfrm>
            <a:custGeom>
              <a:avLst/>
              <a:gdLst>
                <a:gd name="T0" fmla="*/ 295 w 610"/>
                <a:gd name="T1" fmla="*/ 693 h 697"/>
                <a:gd name="T2" fmla="*/ 295 w 610"/>
                <a:gd name="T3" fmla="*/ 669 h 697"/>
                <a:gd name="T4" fmla="*/ 275 w 610"/>
                <a:gd name="T5" fmla="*/ 588 h 697"/>
                <a:gd name="T6" fmla="*/ 239 w 610"/>
                <a:gd name="T7" fmla="*/ 485 h 697"/>
                <a:gd name="T8" fmla="*/ 174 w 610"/>
                <a:gd name="T9" fmla="*/ 333 h 697"/>
                <a:gd name="T10" fmla="*/ 154 w 610"/>
                <a:gd name="T11" fmla="*/ 296 h 697"/>
                <a:gd name="T12" fmla="*/ 129 w 610"/>
                <a:gd name="T13" fmla="*/ 284 h 697"/>
                <a:gd name="T14" fmla="*/ 87 w 610"/>
                <a:gd name="T15" fmla="*/ 273 h 697"/>
                <a:gd name="T16" fmla="*/ 44 w 610"/>
                <a:gd name="T17" fmla="*/ 260 h 697"/>
                <a:gd name="T18" fmla="*/ 21 w 610"/>
                <a:gd name="T19" fmla="*/ 248 h 697"/>
                <a:gd name="T20" fmla="*/ 6 w 610"/>
                <a:gd name="T21" fmla="*/ 234 h 697"/>
                <a:gd name="T22" fmla="*/ 0 w 610"/>
                <a:gd name="T23" fmla="*/ 221 h 697"/>
                <a:gd name="T24" fmla="*/ 5 w 610"/>
                <a:gd name="T25" fmla="*/ 198 h 697"/>
                <a:gd name="T26" fmla="*/ 19 w 610"/>
                <a:gd name="T27" fmla="*/ 172 h 697"/>
                <a:gd name="T28" fmla="*/ 32 w 610"/>
                <a:gd name="T29" fmla="*/ 168 h 697"/>
                <a:gd name="T30" fmla="*/ 48 w 610"/>
                <a:gd name="T31" fmla="*/ 166 h 697"/>
                <a:gd name="T32" fmla="*/ 97 w 610"/>
                <a:gd name="T33" fmla="*/ 163 h 697"/>
                <a:gd name="T34" fmla="*/ 121 w 610"/>
                <a:gd name="T35" fmla="*/ 159 h 697"/>
                <a:gd name="T36" fmla="*/ 130 w 610"/>
                <a:gd name="T37" fmla="*/ 146 h 697"/>
                <a:gd name="T38" fmla="*/ 157 w 610"/>
                <a:gd name="T39" fmla="*/ 81 h 697"/>
                <a:gd name="T40" fmla="*/ 185 w 610"/>
                <a:gd name="T41" fmla="*/ 16 h 697"/>
                <a:gd name="T42" fmla="*/ 195 w 610"/>
                <a:gd name="T43" fmla="*/ 2 h 697"/>
                <a:gd name="T44" fmla="*/ 203 w 610"/>
                <a:gd name="T45" fmla="*/ 1 h 697"/>
                <a:gd name="T46" fmla="*/ 211 w 610"/>
                <a:gd name="T47" fmla="*/ 7 h 697"/>
                <a:gd name="T48" fmla="*/ 230 w 610"/>
                <a:gd name="T49" fmla="*/ 48 h 697"/>
                <a:gd name="T50" fmla="*/ 258 w 610"/>
                <a:gd name="T51" fmla="*/ 129 h 697"/>
                <a:gd name="T52" fmla="*/ 271 w 610"/>
                <a:gd name="T53" fmla="*/ 149 h 697"/>
                <a:gd name="T54" fmla="*/ 280 w 610"/>
                <a:gd name="T55" fmla="*/ 153 h 697"/>
                <a:gd name="T56" fmla="*/ 344 w 610"/>
                <a:gd name="T57" fmla="*/ 150 h 697"/>
                <a:gd name="T58" fmla="*/ 371 w 610"/>
                <a:gd name="T59" fmla="*/ 148 h 697"/>
                <a:gd name="T60" fmla="*/ 382 w 610"/>
                <a:gd name="T61" fmla="*/ 136 h 697"/>
                <a:gd name="T62" fmla="*/ 409 w 610"/>
                <a:gd name="T63" fmla="*/ 75 h 697"/>
                <a:gd name="T64" fmla="*/ 435 w 610"/>
                <a:gd name="T65" fmla="*/ 15 h 697"/>
                <a:gd name="T66" fmla="*/ 445 w 610"/>
                <a:gd name="T67" fmla="*/ 3 h 697"/>
                <a:gd name="T68" fmla="*/ 452 w 610"/>
                <a:gd name="T69" fmla="*/ 2 h 697"/>
                <a:gd name="T70" fmla="*/ 461 w 610"/>
                <a:gd name="T71" fmla="*/ 9 h 697"/>
                <a:gd name="T72" fmla="*/ 486 w 610"/>
                <a:gd name="T73" fmla="*/ 52 h 697"/>
                <a:gd name="T74" fmla="*/ 522 w 610"/>
                <a:gd name="T75" fmla="*/ 134 h 697"/>
                <a:gd name="T76" fmla="*/ 538 w 610"/>
                <a:gd name="T77" fmla="*/ 157 h 697"/>
                <a:gd name="T78" fmla="*/ 575 w 610"/>
                <a:gd name="T79" fmla="*/ 166 h 697"/>
                <a:gd name="T80" fmla="*/ 604 w 610"/>
                <a:gd name="T81" fmla="*/ 181 h 697"/>
                <a:gd name="T82" fmla="*/ 610 w 610"/>
                <a:gd name="T83" fmla="*/ 207 h 697"/>
                <a:gd name="T84" fmla="*/ 607 w 610"/>
                <a:gd name="T85" fmla="*/ 232 h 697"/>
                <a:gd name="T86" fmla="*/ 603 w 610"/>
                <a:gd name="T87" fmla="*/ 243 h 697"/>
                <a:gd name="T88" fmla="*/ 534 w 610"/>
                <a:gd name="T89" fmla="*/ 308 h 697"/>
                <a:gd name="T90" fmla="*/ 465 w 610"/>
                <a:gd name="T91" fmla="*/ 385 h 697"/>
                <a:gd name="T92" fmla="*/ 402 w 610"/>
                <a:gd name="T93" fmla="*/ 470 h 697"/>
                <a:gd name="T94" fmla="*/ 368 w 610"/>
                <a:gd name="T95" fmla="*/ 532 h 697"/>
                <a:gd name="T96" fmla="*/ 350 w 610"/>
                <a:gd name="T97" fmla="*/ 580 h 697"/>
                <a:gd name="T98" fmla="*/ 339 w 610"/>
                <a:gd name="T99" fmla="*/ 630 h 697"/>
                <a:gd name="T100" fmla="*/ 335 w 610"/>
                <a:gd name="T101" fmla="*/ 680 h 6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0"/>
                <a:gd name="T154" fmla="*/ 0 h 697"/>
                <a:gd name="T155" fmla="*/ 610 w 610"/>
                <a:gd name="T156" fmla="*/ 697 h 6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0" h="697">
                  <a:moveTo>
                    <a:pt x="336" y="697"/>
                  </a:moveTo>
                  <a:lnTo>
                    <a:pt x="293" y="697"/>
                  </a:lnTo>
                  <a:lnTo>
                    <a:pt x="295" y="693"/>
                  </a:lnTo>
                  <a:lnTo>
                    <a:pt x="296" y="687"/>
                  </a:lnTo>
                  <a:lnTo>
                    <a:pt x="296" y="679"/>
                  </a:lnTo>
                  <a:lnTo>
                    <a:pt x="295" y="669"/>
                  </a:lnTo>
                  <a:lnTo>
                    <a:pt x="291" y="647"/>
                  </a:lnTo>
                  <a:lnTo>
                    <a:pt x="284" y="620"/>
                  </a:lnTo>
                  <a:lnTo>
                    <a:pt x="275" y="588"/>
                  </a:lnTo>
                  <a:lnTo>
                    <a:pt x="265" y="556"/>
                  </a:lnTo>
                  <a:lnTo>
                    <a:pt x="252" y="521"/>
                  </a:lnTo>
                  <a:lnTo>
                    <a:pt x="239" y="485"/>
                  </a:lnTo>
                  <a:lnTo>
                    <a:pt x="211" y="416"/>
                  </a:lnTo>
                  <a:lnTo>
                    <a:pt x="185" y="357"/>
                  </a:lnTo>
                  <a:lnTo>
                    <a:pt x="174" y="333"/>
                  </a:lnTo>
                  <a:lnTo>
                    <a:pt x="165" y="314"/>
                  </a:lnTo>
                  <a:lnTo>
                    <a:pt x="157" y="302"/>
                  </a:lnTo>
                  <a:lnTo>
                    <a:pt x="154" y="296"/>
                  </a:lnTo>
                  <a:lnTo>
                    <a:pt x="146" y="292"/>
                  </a:lnTo>
                  <a:lnTo>
                    <a:pt x="138" y="287"/>
                  </a:lnTo>
                  <a:lnTo>
                    <a:pt x="129" y="284"/>
                  </a:lnTo>
                  <a:lnTo>
                    <a:pt x="121" y="281"/>
                  </a:lnTo>
                  <a:lnTo>
                    <a:pt x="103" y="276"/>
                  </a:lnTo>
                  <a:lnTo>
                    <a:pt x="87" y="273"/>
                  </a:lnTo>
                  <a:lnTo>
                    <a:pt x="69" y="268"/>
                  </a:lnTo>
                  <a:lnTo>
                    <a:pt x="52" y="264"/>
                  </a:lnTo>
                  <a:lnTo>
                    <a:pt x="44" y="260"/>
                  </a:lnTo>
                  <a:lnTo>
                    <a:pt x="36" y="257"/>
                  </a:lnTo>
                  <a:lnTo>
                    <a:pt x="29" y="253"/>
                  </a:lnTo>
                  <a:lnTo>
                    <a:pt x="21" y="248"/>
                  </a:lnTo>
                  <a:lnTo>
                    <a:pt x="16" y="244"/>
                  </a:lnTo>
                  <a:lnTo>
                    <a:pt x="10" y="238"/>
                  </a:lnTo>
                  <a:lnTo>
                    <a:pt x="6" y="234"/>
                  </a:lnTo>
                  <a:lnTo>
                    <a:pt x="3" y="229"/>
                  </a:lnTo>
                  <a:lnTo>
                    <a:pt x="1" y="225"/>
                  </a:lnTo>
                  <a:lnTo>
                    <a:pt x="0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5" y="198"/>
                  </a:lnTo>
                  <a:lnTo>
                    <a:pt x="12" y="182"/>
                  </a:lnTo>
                  <a:lnTo>
                    <a:pt x="16" y="175"/>
                  </a:lnTo>
                  <a:lnTo>
                    <a:pt x="19" y="172"/>
                  </a:lnTo>
                  <a:lnTo>
                    <a:pt x="23" y="170"/>
                  </a:lnTo>
                  <a:lnTo>
                    <a:pt x="27" y="168"/>
                  </a:lnTo>
                  <a:lnTo>
                    <a:pt x="32" y="168"/>
                  </a:lnTo>
                  <a:lnTo>
                    <a:pt x="36" y="168"/>
                  </a:lnTo>
                  <a:lnTo>
                    <a:pt x="42" y="167"/>
                  </a:lnTo>
                  <a:lnTo>
                    <a:pt x="48" y="166"/>
                  </a:lnTo>
                  <a:lnTo>
                    <a:pt x="62" y="165"/>
                  </a:lnTo>
                  <a:lnTo>
                    <a:pt x="79" y="164"/>
                  </a:lnTo>
                  <a:lnTo>
                    <a:pt x="97" y="163"/>
                  </a:lnTo>
                  <a:lnTo>
                    <a:pt x="117" y="162"/>
                  </a:lnTo>
                  <a:lnTo>
                    <a:pt x="119" y="161"/>
                  </a:lnTo>
                  <a:lnTo>
                    <a:pt x="121" y="159"/>
                  </a:lnTo>
                  <a:lnTo>
                    <a:pt x="124" y="157"/>
                  </a:lnTo>
                  <a:lnTo>
                    <a:pt x="126" y="154"/>
                  </a:lnTo>
                  <a:lnTo>
                    <a:pt x="130" y="146"/>
                  </a:lnTo>
                  <a:lnTo>
                    <a:pt x="136" y="136"/>
                  </a:lnTo>
                  <a:lnTo>
                    <a:pt x="146" y="110"/>
                  </a:lnTo>
                  <a:lnTo>
                    <a:pt x="157" y="81"/>
                  </a:lnTo>
                  <a:lnTo>
                    <a:pt x="168" y="52"/>
                  </a:lnTo>
                  <a:lnTo>
                    <a:pt x="180" y="26"/>
                  </a:lnTo>
                  <a:lnTo>
                    <a:pt x="185" y="16"/>
                  </a:lnTo>
                  <a:lnTo>
                    <a:pt x="190" y="8"/>
                  </a:lnTo>
                  <a:lnTo>
                    <a:pt x="193" y="5"/>
                  </a:lnTo>
                  <a:lnTo>
                    <a:pt x="195" y="2"/>
                  </a:lnTo>
                  <a:lnTo>
                    <a:pt x="199" y="1"/>
                  </a:lnTo>
                  <a:lnTo>
                    <a:pt x="201" y="0"/>
                  </a:lnTo>
                  <a:lnTo>
                    <a:pt x="203" y="1"/>
                  </a:lnTo>
                  <a:lnTo>
                    <a:pt x="206" y="2"/>
                  </a:lnTo>
                  <a:lnTo>
                    <a:pt x="209" y="3"/>
                  </a:lnTo>
                  <a:lnTo>
                    <a:pt x="211" y="7"/>
                  </a:lnTo>
                  <a:lnTo>
                    <a:pt x="216" y="14"/>
                  </a:lnTo>
                  <a:lnTo>
                    <a:pt x="220" y="24"/>
                  </a:lnTo>
                  <a:lnTo>
                    <a:pt x="230" y="48"/>
                  </a:lnTo>
                  <a:lnTo>
                    <a:pt x="239" y="76"/>
                  </a:lnTo>
                  <a:lnTo>
                    <a:pt x="248" y="104"/>
                  </a:lnTo>
                  <a:lnTo>
                    <a:pt x="258" y="129"/>
                  </a:lnTo>
                  <a:lnTo>
                    <a:pt x="263" y="138"/>
                  </a:lnTo>
                  <a:lnTo>
                    <a:pt x="268" y="146"/>
                  </a:lnTo>
                  <a:lnTo>
                    <a:pt x="271" y="149"/>
                  </a:lnTo>
                  <a:lnTo>
                    <a:pt x="274" y="150"/>
                  </a:lnTo>
                  <a:lnTo>
                    <a:pt x="276" y="152"/>
                  </a:lnTo>
                  <a:lnTo>
                    <a:pt x="280" y="153"/>
                  </a:lnTo>
                  <a:lnTo>
                    <a:pt x="301" y="152"/>
                  </a:lnTo>
                  <a:lnTo>
                    <a:pt x="322" y="150"/>
                  </a:lnTo>
                  <a:lnTo>
                    <a:pt x="344" y="150"/>
                  </a:lnTo>
                  <a:lnTo>
                    <a:pt x="365" y="150"/>
                  </a:lnTo>
                  <a:lnTo>
                    <a:pt x="368" y="149"/>
                  </a:lnTo>
                  <a:lnTo>
                    <a:pt x="371" y="148"/>
                  </a:lnTo>
                  <a:lnTo>
                    <a:pt x="374" y="146"/>
                  </a:lnTo>
                  <a:lnTo>
                    <a:pt x="376" y="144"/>
                  </a:lnTo>
                  <a:lnTo>
                    <a:pt x="382" y="136"/>
                  </a:lnTo>
                  <a:lnTo>
                    <a:pt x="387" y="127"/>
                  </a:lnTo>
                  <a:lnTo>
                    <a:pt x="397" y="103"/>
                  </a:lnTo>
                  <a:lnTo>
                    <a:pt x="409" y="75"/>
                  </a:lnTo>
                  <a:lnTo>
                    <a:pt x="419" y="48"/>
                  </a:lnTo>
                  <a:lnTo>
                    <a:pt x="429" y="25"/>
                  </a:lnTo>
                  <a:lnTo>
                    <a:pt x="435" y="15"/>
                  </a:lnTo>
                  <a:lnTo>
                    <a:pt x="439" y="8"/>
                  </a:lnTo>
                  <a:lnTo>
                    <a:pt x="442" y="6"/>
                  </a:lnTo>
                  <a:lnTo>
                    <a:pt x="445" y="3"/>
                  </a:lnTo>
                  <a:lnTo>
                    <a:pt x="447" y="2"/>
                  </a:lnTo>
                  <a:lnTo>
                    <a:pt x="450" y="2"/>
                  </a:lnTo>
                  <a:lnTo>
                    <a:pt x="452" y="2"/>
                  </a:lnTo>
                  <a:lnTo>
                    <a:pt x="456" y="3"/>
                  </a:lnTo>
                  <a:lnTo>
                    <a:pt x="459" y="6"/>
                  </a:lnTo>
                  <a:lnTo>
                    <a:pt x="461" y="9"/>
                  </a:lnTo>
                  <a:lnTo>
                    <a:pt x="468" y="17"/>
                  </a:lnTo>
                  <a:lnTo>
                    <a:pt x="474" y="27"/>
                  </a:lnTo>
                  <a:lnTo>
                    <a:pt x="486" y="52"/>
                  </a:lnTo>
                  <a:lnTo>
                    <a:pt x="498" y="80"/>
                  </a:lnTo>
                  <a:lnTo>
                    <a:pt x="511" y="108"/>
                  </a:lnTo>
                  <a:lnTo>
                    <a:pt x="522" y="134"/>
                  </a:lnTo>
                  <a:lnTo>
                    <a:pt x="527" y="144"/>
                  </a:lnTo>
                  <a:lnTo>
                    <a:pt x="532" y="152"/>
                  </a:lnTo>
                  <a:lnTo>
                    <a:pt x="538" y="157"/>
                  </a:lnTo>
                  <a:lnTo>
                    <a:pt x="542" y="159"/>
                  </a:lnTo>
                  <a:lnTo>
                    <a:pt x="559" y="163"/>
                  </a:lnTo>
                  <a:lnTo>
                    <a:pt x="575" y="166"/>
                  </a:lnTo>
                  <a:lnTo>
                    <a:pt x="589" y="171"/>
                  </a:lnTo>
                  <a:lnTo>
                    <a:pt x="601" y="176"/>
                  </a:lnTo>
                  <a:lnTo>
                    <a:pt x="604" y="181"/>
                  </a:lnTo>
                  <a:lnTo>
                    <a:pt x="606" y="188"/>
                  </a:lnTo>
                  <a:lnTo>
                    <a:pt x="608" y="196"/>
                  </a:lnTo>
                  <a:lnTo>
                    <a:pt x="610" y="207"/>
                  </a:lnTo>
                  <a:lnTo>
                    <a:pt x="610" y="218"/>
                  </a:lnTo>
                  <a:lnTo>
                    <a:pt x="608" y="228"/>
                  </a:lnTo>
                  <a:lnTo>
                    <a:pt x="607" y="232"/>
                  </a:lnTo>
                  <a:lnTo>
                    <a:pt x="606" y="236"/>
                  </a:lnTo>
                  <a:lnTo>
                    <a:pt x="605" y="239"/>
                  </a:lnTo>
                  <a:lnTo>
                    <a:pt x="603" y="243"/>
                  </a:lnTo>
                  <a:lnTo>
                    <a:pt x="580" y="263"/>
                  </a:lnTo>
                  <a:lnTo>
                    <a:pt x="558" y="284"/>
                  </a:lnTo>
                  <a:lnTo>
                    <a:pt x="534" y="308"/>
                  </a:lnTo>
                  <a:lnTo>
                    <a:pt x="511" y="332"/>
                  </a:lnTo>
                  <a:lnTo>
                    <a:pt x="487" y="358"/>
                  </a:lnTo>
                  <a:lnTo>
                    <a:pt x="465" y="385"/>
                  </a:lnTo>
                  <a:lnTo>
                    <a:pt x="442" y="412"/>
                  </a:lnTo>
                  <a:lnTo>
                    <a:pt x="421" y="441"/>
                  </a:lnTo>
                  <a:lnTo>
                    <a:pt x="402" y="470"/>
                  </a:lnTo>
                  <a:lnTo>
                    <a:pt x="384" y="502"/>
                  </a:lnTo>
                  <a:lnTo>
                    <a:pt x="376" y="516"/>
                  </a:lnTo>
                  <a:lnTo>
                    <a:pt x="368" y="532"/>
                  </a:lnTo>
                  <a:lnTo>
                    <a:pt x="362" y="549"/>
                  </a:lnTo>
                  <a:lnTo>
                    <a:pt x="356" y="565"/>
                  </a:lnTo>
                  <a:lnTo>
                    <a:pt x="350" y="580"/>
                  </a:lnTo>
                  <a:lnTo>
                    <a:pt x="346" y="597"/>
                  </a:lnTo>
                  <a:lnTo>
                    <a:pt x="341" y="614"/>
                  </a:lnTo>
                  <a:lnTo>
                    <a:pt x="339" y="630"/>
                  </a:lnTo>
                  <a:lnTo>
                    <a:pt x="337" y="647"/>
                  </a:lnTo>
                  <a:lnTo>
                    <a:pt x="336" y="663"/>
                  </a:lnTo>
                  <a:lnTo>
                    <a:pt x="335" y="680"/>
                  </a:lnTo>
                  <a:lnTo>
                    <a:pt x="336" y="697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86" name="Freeform 132"/>
            <p:cNvSpPr>
              <a:spLocks/>
            </p:cNvSpPr>
            <p:nvPr/>
          </p:nvSpPr>
          <p:spPr bwMode="auto">
            <a:xfrm>
              <a:off x="1934" y="1200"/>
              <a:ext cx="153" cy="175"/>
            </a:xfrm>
            <a:custGeom>
              <a:avLst/>
              <a:gdLst>
                <a:gd name="T0" fmla="*/ 295 w 610"/>
                <a:gd name="T1" fmla="*/ 693 h 697"/>
                <a:gd name="T2" fmla="*/ 295 w 610"/>
                <a:gd name="T3" fmla="*/ 669 h 697"/>
                <a:gd name="T4" fmla="*/ 275 w 610"/>
                <a:gd name="T5" fmla="*/ 588 h 697"/>
                <a:gd name="T6" fmla="*/ 239 w 610"/>
                <a:gd name="T7" fmla="*/ 485 h 697"/>
                <a:gd name="T8" fmla="*/ 174 w 610"/>
                <a:gd name="T9" fmla="*/ 333 h 697"/>
                <a:gd name="T10" fmla="*/ 154 w 610"/>
                <a:gd name="T11" fmla="*/ 296 h 697"/>
                <a:gd name="T12" fmla="*/ 129 w 610"/>
                <a:gd name="T13" fmla="*/ 284 h 697"/>
                <a:gd name="T14" fmla="*/ 87 w 610"/>
                <a:gd name="T15" fmla="*/ 273 h 697"/>
                <a:gd name="T16" fmla="*/ 44 w 610"/>
                <a:gd name="T17" fmla="*/ 260 h 697"/>
                <a:gd name="T18" fmla="*/ 21 w 610"/>
                <a:gd name="T19" fmla="*/ 248 h 697"/>
                <a:gd name="T20" fmla="*/ 6 w 610"/>
                <a:gd name="T21" fmla="*/ 234 h 697"/>
                <a:gd name="T22" fmla="*/ 0 w 610"/>
                <a:gd name="T23" fmla="*/ 221 h 697"/>
                <a:gd name="T24" fmla="*/ 5 w 610"/>
                <a:gd name="T25" fmla="*/ 198 h 697"/>
                <a:gd name="T26" fmla="*/ 19 w 610"/>
                <a:gd name="T27" fmla="*/ 172 h 697"/>
                <a:gd name="T28" fmla="*/ 32 w 610"/>
                <a:gd name="T29" fmla="*/ 168 h 697"/>
                <a:gd name="T30" fmla="*/ 48 w 610"/>
                <a:gd name="T31" fmla="*/ 166 h 697"/>
                <a:gd name="T32" fmla="*/ 97 w 610"/>
                <a:gd name="T33" fmla="*/ 163 h 697"/>
                <a:gd name="T34" fmla="*/ 121 w 610"/>
                <a:gd name="T35" fmla="*/ 159 h 697"/>
                <a:gd name="T36" fmla="*/ 130 w 610"/>
                <a:gd name="T37" fmla="*/ 146 h 697"/>
                <a:gd name="T38" fmla="*/ 157 w 610"/>
                <a:gd name="T39" fmla="*/ 81 h 697"/>
                <a:gd name="T40" fmla="*/ 185 w 610"/>
                <a:gd name="T41" fmla="*/ 16 h 697"/>
                <a:gd name="T42" fmla="*/ 195 w 610"/>
                <a:gd name="T43" fmla="*/ 2 h 697"/>
                <a:gd name="T44" fmla="*/ 203 w 610"/>
                <a:gd name="T45" fmla="*/ 1 h 697"/>
                <a:gd name="T46" fmla="*/ 211 w 610"/>
                <a:gd name="T47" fmla="*/ 7 h 697"/>
                <a:gd name="T48" fmla="*/ 230 w 610"/>
                <a:gd name="T49" fmla="*/ 48 h 697"/>
                <a:gd name="T50" fmla="*/ 258 w 610"/>
                <a:gd name="T51" fmla="*/ 129 h 697"/>
                <a:gd name="T52" fmla="*/ 271 w 610"/>
                <a:gd name="T53" fmla="*/ 149 h 697"/>
                <a:gd name="T54" fmla="*/ 280 w 610"/>
                <a:gd name="T55" fmla="*/ 153 h 697"/>
                <a:gd name="T56" fmla="*/ 344 w 610"/>
                <a:gd name="T57" fmla="*/ 150 h 697"/>
                <a:gd name="T58" fmla="*/ 371 w 610"/>
                <a:gd name="T59" fmla="*/ 148 h 697"/>
                <a:gd name="T60" fmla="*/ 382 w 610"/>
                <a:gd name="T61" fmla="*/ 136 h 697"/>
                <a:gd name="T62" fmla="*/ 409 w 610"/>
                <a:gd name="T63" fmla="*/ 75 h 697"/>
                <a:gd name="T64" fmla="*/ 435 w 610"/>
                <a:gd name="T65" fmla="*/ 15 h 697"/>
                <a:gd name="T66" fmla="*/ 445 w 610"/>
                <a:gd name="T67" fmla="*/ 3 h 697"/>
                <a:gd name="T68" fmla="*/ 452 w 610"/>
                <a:gd name="T69" fmla="*/ 2 h 697"/>
                <a:gd name="T70" fmla="*/ 461 w 610"/>
                <a:gd name="T71" fmla="*/ 9 h 697"/>
                <a:gd name="T72" fmla="*/ 486 w 610"/>
                <a:gd name="T73" fmla="*/ 52 h 697"/>
                <a:gd name="T74" fmla="*/ 522 w 610"/>
                <a:gd name="T75" fmla="*/ 134 h 697"/>
                <a:gd name="T76" fmla="*/ 538 w 610"/>
                <a:gd name="T77" fmla="*/ 157 h 697"/>
                <a:gd name="T78" fmla="*/ 575 w 610"/>
                <a:gd name="T79" fmla="*/ 166 h 697"/>
                <a:gd name="T80" fmla="*/ 604 w 610"/>
                <a:gd name="T81" fmla="*/ 181 h 697"/>
                <a:gd name="T82" fmla="*/ 610 w 610"/>
                <a:gd name="T83" fmla="*/ 207 h 697"/>
                <a:gd name="T84" fmla="*/ 607 w 610"/>
                <a:gd name="T85" fmla="*/ 232 h 697"/>
                <a:gd name="T86" fmla="*/ 603 w 610"/>
                <a:gd name="T87" fmla="*/ 243 h 697"/>
                <a:gd name="T88" fmla="*/ 534 w 610"/>
                <a:gd name="T89" fmla="*/ 308 h 697"/>
                <a:gd name="T90" fmla="*/ 465 w 610"/>
                <a:gd name="T91" fmla="*/ 385 h 697"/>
                <a:gd name="T92" fmla="*/ 402 w 610"/>
                <a:gd name="T93" fmla="*/ 470 h 697"/>
                <a:gd name="T94" fmla="*/ 368 w 610"/>
                <a:gd name="T95" fmla="*/ 532 h 697"/>
                <a:gd name="T96" fmla="*/ 350 w 610"/>
                <a:gd name="T97" fmla="*/ 580 h 697"/>
                <a:gd name="T98" fmla="*/ 339 w 610"/>
                <a:gd name="T99" fmla="*/ 630 h 697"/>
                <a:gd name="T100" fmla="*/ 335 w 610"/>
                <a:gd name="T101" fmla="*/ 680 h 6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0"/>
                <a:gd name="T154" fmla="*/ 0 h 697"/>
                <a:gd name="T155" fmla="*/ 610 w 610"/>
                <a:gd name="T156" fmla="*/ 697 h 6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0" h="697">
                  <a:moveTo>
                    <a:pt x="336" y="697"/>
                  </a:moveTo>
                  <a:lnTo>
                    <a:pt x="293" y="697"/>
                  </a:lnTo>
                  <a:lnTo>
                    <a:pt x="295" y="693"/>
                  </a:lnTo>
                  <a:lnTo>
                    <a:pt x="296" y="687"/>
                  </a:lnTo>
                  <a:lnTo>
                    <a:pt x="296" y="679"/>
                  </a:lnTo>
                  <a:lnTo>
                    <a:pt x="295" y="669"/>
                  </a:lnTo>
                  <a:lnTo>
                    <a:pt x="291" y="647"/>
                  </a:lnTo>
                  <a:lnTo>
                    <a:pt x="284" y="620"/>
                  </a:lnTo>
                  <a:lnTo>
                    <a:pt x="275" y="588"/>
                  </a:lnTo>
                  <a:lnTo>
                    <a:pt x="265" y="556"/>
                  </a:lnTo>
                  <a:lnTo>
                    <a:pt x="252" y="521"/>
                  </a:lnTo>
                  <a:lnTo>
                    <a:pt x="239" y="485"/>
                  </a:lnTo>
                  <a:lnTo>
                    <a:pt x="211" y="416"/>
                  </a:lnTo>
                  <a:lnTo>
                    <a:pt x="185" y="357"/>
                  </a:lnTo>
                  <a:lnTo>
                    <a:pt x="174" y="333"/>
                  </a:lnTo>
                  <a:lnTo>
                    <a:pt x="165" y="314"/>
                  </a:lnTo>
                  <a:lnTo>
                    <a:pt x="157" y="302"/>
                  </a:lnTo>
                  <a:lnTo>
                    <a:pt x="154" y="296"/>
                  </a:lnTo>
                  <a:lnTo>
                    <a:pt x="146" y="292"/>
                  </a:lnTo>
                  <a:lnTo>
                    <a:pt x="138" y="287"/>
                  </a:lnTo>
                  <a:lnTo>
                    <a:pt x="129" y="284"/>
                  </a:lnTo>
                  <a:lnTo>
                    <a:pt x="121" y="281"/>
                  </a:lnTo>
                  <a:lnTo>
                    <a:pt x="103" y="276"/>
                  </a:lnTo>
                  <a:lnTo>
                    <a:pt x="87" y="273"/>
                  </a:lnTo>
                  <a:lnTo>
                    <a:pt x="69" y="268"/>
                  </a:lnTo>
                  <a:lnTo>
                    <a:pt x="52" y="264"/>
                  </a:lnTo>
                  <a:lnTo>
                    <a:pt x="44" y="260"/>
                  </a:lnTo>
                  <a:lnTo>
                    <a:pt x="36" y="257"/>
                  </a:lnTo>
                  <a:lnTo>
                    <a:pt x="29" y="253"/>
                  </a:lnTo>
                  <a:lnTo>
                    <a:pt x="21" y="248"/>
                  </a:lnTo>
                  <a:lnTo>
                    <a:pt x="16" y="244"/>
                  </a:lnTo>
                  <a:lnTo>
                    <a:pt x="10" y="238"/>
                  </a:lnTo>
                  <a:lnTo>
                    <a:pt x="6" y="234"/>
                  </a:lnTo>
                  <a:lnTo>
                    <a:pt x="3" y="229"/>
                  </a:lnTo>
                  <a:lnTo>
                    <a:pt x="1" y="225"/>
                  </a:lnTo>
                  <a:lnTo>
                    <a:pt x="0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5" y="198"/>
                  </a:lnTo>
                  <a:lnTo>
                    <a:pt x="12" y="182"/>
                  </a:lnTo>
                  <a:lnTo>
                    <a:pt x="16" y="175"/>
                  </a:lnTo>
                  <a:lnTo>
                    <a:pt x="19" y="172"/>
                  </a:lnTo>
                  <a:lnTo>
                    <a:pt x="23" y="170"/>
                  </a:lnTo>
                  <a:lnTo>
                    <a:pt x="27" y="168"/>
                  </a:lnTo>
                  <a:lnTo>
                    <a:pt x="32" y="168"/>
                  </a:lnTo>
                  <a:lnTo>
                    <a:pt x="36" y="168"/>
                  </a:lnTo>
                  <a:lnTo>
                    <a:pt x="42" y="167"/>
                  </a:lnTo>
                  <a:lnTo>
                    <a:pt x="48" y="166"/>
                  </a:lnTo>
                  <a:lnTo>
                    <a:pt x="62" y="165"/>
                  </a:lnTo>
                  <a:lnTo>
                    <a:pt x="79" y="164"/>
                  </a:lnTo>
                  <a:lnTo>
                    <a:pt x="97" y="163"/>
                  </a:lnTo>
                  <a:lnTo>
                    <a:pt x="117" y="162"/>
                  </a:lnTo>
                  <a:lnTo>
                    <a:pt x="119" y="161"/>
                  </a:lnTo>
                  <a:lnTo>
                    <a:pt x="121" y="159"/>
                  </a:lnTo>
                  <a:lnTo>
                    <a:pt x="124" y="157"/>
                  </a:lnTo>
                  <a:lnTo>
                    <a:pt x="126" y="154"/>
                  </a:lnTo>
                  <a:lnTo>
                    <a:pt x="130" y="146"/>
                  </a:lnTo>
                  <a:lnTo>
                    <a:pt x="136" y="136"/>
                  </a:lnTo>
                  <a:lnTo>
                    <a:pt x="146" y="110"/>
                  </a:lnTo>
                  <a:lnTo>
                    <a:pt x="157" y="81"/>
                  </a:lnTo>
                  <a:lnTo>
                    <a:pt x="168" y="52"/>
                  </a:lnTo>
                  <a:lnTo>
                    <a:pt x="180" y="26"/>
                  </a:lnTo>
                  <a:lnTo>
                    <a:pt x="185" y="16"/>
                  </a:lnTo>
                  <a:lnTo>
                    <a:pt x="190" y="8"/>
                  </a:lnTo>
                  <a:lnTo>
                    <a:pt x="193" y="5"/>
                  </a:lnTo>
                  <a:lnTo>
                    <a:pt x="195" y="2"/>
                  </a:lnTo>
                  <a:lnTo>
                    <a:pt x="199" y="1"/>
                  </a:lnTo>
                  <a:lnTo>
                    <a:pt x="201" y="0"/>
                  </a:lnTo>
                  <a:lnTo>
                    <a:pt x="203" y="1"/>
                  </a:lnTo>
                  <a:lnTo>
                    <a:pt x="206" y="2"/>
                  </a:lnTo>
                  <a:lnTo>
                    <a:pt x="209" y="3"/>
                  </a:lnTo>
                  <a:lnTo>
                    <a:pt x="211" y="7"/>
                  </a:lnTo>
                  <a:lnTo>
                    <a:pt x="216" y="14"/>
                  </a:lnTo>
                  <a:lnTo>
                    <a:pt x="220" y="24"/>
                  </a:lnTo>
                  <a:lnTo>
                    <a:pt x="230" y="48"/>
                  </a:lnTo>
                  <a:lnTo>
                    <a:pt x="239" y="76"/>
                  </a:lnTo>
                  <a:lnTo>
                    <a:pt x="248" y="104"/>
                  </a:lnTo>
                  <a:lnTo>
                    <a:pt x="258" y="129"/>
                  </a:lnTo>
                  <a:lnTo>
                    <a:pt x="263" y="138"/>
                  </a:lnTo>
                  <a:lnTo>
                    <a:pt x="268" y="146"/>
                  </a:lnTo>
                  <a:lnTo>
                    <a:pt x="271" y="149"/>
                  </a:lnTo>
                  <a:lnTo>
                    <a:pt x="274" y="150"/>
                  </a:lnTo>
                  <a:lnTo>
                    <a:pt x="276" y="152"/>
                  </a:lnTo>
                  <a:lnTo>
                    <a:pt x="280" y="153"/>
                  </a:lnTo>
                  <a:lnTo>
                    <a:pt x="301" y="152"/>
                  </a:lnTo>
                  <a:lnTo>
                    <a:pt x="322" y="150"/>
                  </a:lnTo>
                  <a:lnTo>
                    <a:pt x="344" y="150"/>
                  </a:lnTo>
                  <a:lnTo>
                    <a:pt x="365" y="150"/>
                  </a:lnTo>
                  <a:lnTo>
                    <a:pt x="368" y="149"/>
                  </a:lnTo>
                  <a:lnTo>
                    <a:pt x="371" y="148"/>
                  </a:lnTo>
                  <a:lnTo>
                    <a:pt x="374" y="146"/>
                  </a:lnTo>
                  <a:lnTo>
                    <a:pt x="376" y="144"/>
                  </a:lnTo>
                  <a:lnTo>
                    <a:pt x="382" y="136"/>
                  </a:lnTo>
                  <a:lnTo>
                    <a:pt x="387" y="127"/>
                  </a:lnTo>
                  <a:lnTo>
                    <a:pt x="397" y="103"/>
                  </a:lnTo>
                  <a:lnTo>
                    <a:pt x="409" y="75"/>
                  </a:lnTo>
                  <a:lnTo>
                    <a:pt x="419" y="48"/>
                  </a:lnTo>
                  <a:lnTo>
                    <a:pt x="429" y="25"/>
                  </a:lnTo>
                  <a:lnTo>
                    <a:pt x="435" y="15"/>
                  </a:lnTo>
                  <a:lnTo>
                    <a:pt x="439" y="8"/>
                  </a:lnTo>
                  <a:lnTo>
                    <a:pt x="442" y="6"/>
                  </a:lnTo>
                  <a:lnTo>
                    <a:pt x="445" y="3"/>
                  </a:lnTo>
                  <a:lnTo>
                    <a:pt x="447" y="2"/>
                  </a:lnTo>
                  <a:lnTo>
                    <a:pt x="450" y="2"/>
                  </a:lnTo>
                  <a:lnTo>
                    <a:pt x="452" y="2"/>
                  </a:lnTo>
                  <a:lnTo>
                    <a:pt x="456" y="3"/>
                  </a:lnTo>
                  <a:lnTo>
                    <a:pt x="459" y="6"/>
                  </a:lnTo>
                  <a:lnTo>
                    <a:pt x="461" y="9"/>
                  </a:lnTo>
                  <a:lnTo>
                    <a:pt x="468" y="17"/>
                  </a:lnTo>
                  <a:lnTo>
                    <a:pt x="474" y="27"/>
                  </a:lnTo>
                  <a:lnTo>
                    <a:pt x="486" y="52"/>
                  </a:lnTo>
                  <a:lnTo>
                    <a:pt x="498" y="80"/>
                  </a:lnTo>
                  <a:lnTo>
                    <a:pt x="511" y="108"/>
                  </a:lnTo>
                  <a:lnTo>
                    <a:pt x="522" y="134"/>
                  </a:lnTo>
                  <a:lnTo>
                    <a:pt x="527" y="144"/>
                  </a:lnTo>
                  <a:lnTo>
                    <a:pt x="532" y="152"/>
                  </a:lnTo>
                  <a:lnTo>
                    <a:pt x="538" y="157"/>
                  </a:lnTo>
                  <a:lnTo>
                    <a:pt x="542" y="159"/>
                  </a:lnTo>
                  <a:lnTo>
                    <a:pt x="559" y="163"/>
                  </a:lnTo>
                  <a:lnTo>
                    <a:pt x="575" y="166"/>
                  </a:lnTo>
                  <a:lnTo>
                    <a:pt x="589" y="171"/>
                  </a:lnTo>
                  <a:lnTo>
                    <a:pt x="601" y="176"/>
                  </a:lnTo>
                  <a:lnTo>
                    <a:pt x="604" y="181"/>
                  </a:lnTo>
                  <a:lnTo>
                    <a:pt x="606" y="188"/>
                  </a:lnTo>
                  <a:lnTo>
                    <a:pt x="608" y="196"/>
                  </a:lnTo>
                  <a:lnTo>
                    <a:pt x="610" y="207"/>
                  </a:lnTo>
                  <a:lnTo>
                    <a:pt x="610" y="218"/>
                  </a:lnTo>
                  <a:lnTo>
                    <a:pt x="608" y="228"/>
                  </a:lnTo>
                  <a:lnTo>
                    <a:pt x="607" y="232"/>
                  </a:lnTo>
                  <a:lnTo>
                    <a:pt x="606" y="236"/>
                  </a:lnTo>
                  <a:lnTo>
                    <a:pt x="605" y="239"/>
                  </a:lnTo>
                  <a:lnTo>
                    <a:pt x="603" y="243"/>
                  </a:lnTo>
                  <a:lnTo>
                    <a:pt x="580" y="263"/>
                  </a:lnTo>
                  <a:lnTo>
                    <a:pt x="558" y="284"/>
                  </a:lnTo>
                  <a:lnTo>
                    <a:pt x="534" y="308"/>
                  </a:lnTo>
                  <a:lnTo>
                    <a:pt x="511" y="332"/>
                  </a:lnTo>
                  <a:lnTo>
                    <a:pt x="487" y="358"/>
                  </a:lnTo>
                  <a:lnTo>
                    <a:pt x="465" y="385"/>
                  </a:lnTo>
                  <a:lnTo>
                    <a:pt x="442" y="412"/>
                  </a:lnTo>
                  <a:lnTo>
                    <a:pt x="421" y="441"/>
                  </a:lnTo>
                  <a:lnTo>
                    <a:pt x="402" y="470"/>
                  </a:lnTo>
                  <a:lnTo>
                    <a:pt x="384" y="502"/>
                  </a:lnTo>
                  <a:lnTo>
                    <a:pt x="376" y="516"/>
                  </a:lnTo>
                  <a:lnTo>
                    <a:pt x="368" y="532"/>
                  </a:lnTo>
                  <a:lnTo>
                    <a:pt x="362" y="549"/>
                  </a:lnTo>
                  <a:lnTo>
                    <a:pt x="356" y="565"/>
                  </a:lnTo>
                  <a:lnTo>
                    <a:pt x="350" y="580"/>
                  </a:lnTo>
                  <a:lnTo>
                    <a:pt x="346" y="597"/>
                  </a:lnTo>
                  <a:lnTo>
                    <a:pt x="341" y="614"/>
                  </a:lnTo>
                  <a:lnTo>
                    <a:pt x="339" y="630"/>
                  </a:lnTo>
                  <a:lnTo>
                    <a:pt x="337" y="647"/>
                  </a:lnTo>
                  <a:lnTo>
                    <a:pt x="336" y="663"/>
                  </a:lnTo>
                  <a:lnTo>
                    <a:pt x="335" y="680"/>
                  </a:lnTo>
                  <a:lnTo>
                    <a:pt x="336" y="69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87" name="Freeform 133"/>
            <p:cNvSpPr>
              <a:spLocks/>
            </p:cNvSpPr>
            <p:nvPr/>
          </p:nvSpPr>
          <p:spPr bwMode="auto">
            <a:xfrm>
              <a:off x="2668" y="1905"/>
              <a:ext cx="178" cy="168"/>
            </a:xfrm>
            <a:custGeom>
              <a:avLst/>
              <a:gdLst>
                <a:gd name="T0" fmla="*/ 712 w 715"/>
                <a:gd name="T1" fmla="*/ 532 h 673"/>
                <a:gd name="T2" fmla="*/ 715 w 715"/>
                <a:gd name="T3" fmla="*/ 543 h 673"/>
                <a:gd name="T4" fmla="*/ 709 w 715"/>
                <a:gd name="T5" fmla="*/ 564 h 673"/>
                <a:gd name="T6" fmla="*/ 680 w 715"/>
                <a:gd name="T7" fmla="*/ 586 h 673"/>
                <a:gd name="T8" fmla="*/ 621 w 715"/>
                <a:gd name="T9" fmla="*/ 616 h 673"/>
                <a:gd name="T10" fmla="*/ 559 w 715"/>
                <a:gd name="T11" fmla="*/ 639 h 673"/>
                <a:gd name="T12" fmla="*/ 495 w 715"/>
                <a:gd name="T13" fmla="*/ 656 h 673"/>
                <a:gd name="T14" fmla="*/ 429 w 715"/>
                <a:gd name="T15" fmla="*/ 666 h 673"/>
                <a:gd name="T16" fmla="*/ 363 w 715"/>
                <a:gd name="T17" fmla="*/ 672 h 673"/>
                <a:gd name="T18" fmla="*/ 227 w 715"/>
                <a:gd name="T19" fmla="*/ 669 h 673"/>
                <a:gd name="T20" fmla="*/ 91 w 715"/>
                <a:gd name="T21" fmla="*/ 652 h 673"/>
                <a:gd name="T22" fmla="*/ 5 w 715"/>
                <a:gd name="T23" fmla="*/ 634 h 673"/>
                <a:gd name="T24" fmla="*/ 11 w 715"/>
                <a:gd name="T25" fmla="*/ 627 h 673"/>
                <a:gd name="T26" fmla="*/ 16 w 715"/>
                <a:gd name="T27" fmla="*/ 608 h 673"/>
                <a:gd name="T28" fmla="*/ 23 w 715"/>
                <a:gd name="T29" fmla="*/ 596 h 673"/>
                <a:gd name="T30" fmla="*/ 62 w 715"/>
                <a:gd name="T31" fmla="*/ 583 h 673"/>
                <a:gd name="T32" fmla="*/ 171 w 715"/>
                <a:gd name="T33" fmla="*/ 550 h 673"/>
                <a:gd name="T34" fmla="*/ 228 w 715"/>
                <a:gd name="T35" fmla="*/ 525 h 673"/>
                <a:gd name="T36" fmla="*/ 283 w 715"/>
                <a:gd name="T37" fmla="*/ 494 h 673"/>
                <a:gd name="T38" fmla="*/ 336 w 715"/>
                <a:gd name="T39" fmla="*/ 455 h 673"/>
                <a:gd name="T40" fmla="*/ 383 w 715"/>
                <a:gd name="T41" fmla="*/ 412 h 673"/>
                <a:gd name="T42" fmla="*/ 423 w 715"/>
                <a:gd name="T43" fmla="*/ 359 h 673"/>
                <a:gd name="T44" fmla="*/ 454 w 715"/>
                <a:gd name="T45" fmla="*/ 298 h 673"/>
                <a:gd name="T46" fmla="*/ 472 w 715"/>
                <a:gd name="T47" fmla="*/ 230 h 673"/>
                <a:gd name="T48" fmla="*/ 477 w 715"/>
                <a:gd name="T49" fmla="*/ 151 h 673"/>
                <a:gd name="T50" fmla="*/ 472 w 715"/>
                <a:gd name="T51" fmla="*/ 80 h 673"/>
                <a:gd name="T52" fmla="*/ 471 w 715"/>
                <a:gd name="T53" fmla="*/ 31 h 673"/>
                <a:gd name="T54" fmla="*/ 477 w 715"/>
                <a:gd name="T55" fmla="*/ 5 h 673"/>
                <a:gd name="T56" fmla="*/ 487 w 715"/>
                <a:gd name="T57" fmla="*/ 0 h 673"/>
                <a:gd name="T58" fmla="*/ 508 w 715"/>
                <a:gd name="T59" fmla="*/ 5 h 673"/>
                <a:gd name="T60" fmla="*/ 536 w 715"/>
                <a:gd name="T61" fmla="*/ 29 h 673"/>
                <a:gd name="T62" fmla="*/ 553 w 715"/>
                <a:gd name="T63" fmla="*/ 65 h 673"/>
                <a:gd name="T64" fmla="*/ 557 w 715"/>
                <a:gd name="T65" fmla="*/ 111 h 673"/>
                <a:gd name="T66" fmla="*/ 553 w 715"/>
                <a:gd name="T67" fmla="*/ 162 h 673"/>
                <a:gd name="T68" fmla="*/ 540 w 715"/>
                <a:gd name="T69" fmla="*/ 217 h 673"/>
                <a:gd name="T70" fmla="*/ 503 w 715"/>
                <a:gd name="T71" fmla="*/ 330 h 673"/>
                <a:gd name="T72" fmla="*/ 458 w 715"/>
                <a:gd name="T73" fmla="*/ 425 h 673"/>
                <a:gd name="T74" fmla="*/ 425 w 715"/>
                <a:gd name="T75" fmla="*/ 479 h 673"/>
                <a:gd name="T76" fmla="*/ 394 w 715"/>
                <a:gd name="T77" fmla="*/ 504 h 673"/>
                <a:gd name="T78" fmla="*/ 329 w 715"/>
                <a:gd name="T79" fmla="*/ 537 h 673"/>
                <a:gd name="T80" fmla="*/ 293 w 715"/>
                <a:gd name="T81" fmla="*/ 561 h 673"/>
                <a:gd name="T82" fmla="*/ 284 w 715"/>
                <a:gd name="T83" fmla="*/ 580 h 673"/>
                <a:gd name="T84" fmla="*/ 303 w 715"/>
                <a:gd name="T85" fmla="*/ 583 h 673"/>
                <a:gd name="T86" fmla="*/ 408 w 715"/>
                <a:gd name="T87" fmla="*/ 570 h 673"/>
                <a:gd name="T88" fmla="*/ 617 w 715"/>
                <a:gd name="T89" fmla="*/ 533 h 673"/>
                <a:gd name="T90" fmla="*/ 683 w 715"/>
                <a:gd name="T91" fmla="*/ 527 h 673"/>
                <a:gd name="T92" fmla="*/ 709 w 715"/>
                <a:gd name="T93" fmla="*/ 529 h 6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15"/>
                <a:gd name="T142" fmla="*/ 0 h 673"/>
                <a:gd name="T143" fmla="*/ 715 w 715"/>
                <a:gd name="T144" fmla="*/ 673 h 6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15" h="673">
                  <a:moveTo>
                    <a:pt x="709" y="529"/>
                  </a:moveTo>
                  <a:lnTo>
                    <a:pt x="711" y="531"/>
                  </a:lnTo>
                  <a:lnTo>
                    <a:pt x="712" y="532"/>
                  </a:lnTo>
                  <a:lnTo>
                    <a:pt x="714" y="534"/>
                  </a:lnTo>
                  <a:lnTo>
                    <a:pt x="714" y="536"/>
                  </a:lnTo>
                  <a:lnTo>
                    <a:pt x="715" y="543"/>
                  </a:lnTo>
                  <a:lnTo>
                    <a:pt x="714" y="550"/>
                  </a:lnTo>
                  <a:lnTo>
                    <a:pt x="712" y="558"/>
                  </a:lnTo>
                  <a:lnTo>
                    <a:pt x="709" y="564"/>
                  </a:lnTo>
                  <a:lnTo>
                    <a:pt x="704" y="570"/>
                  </a:lnTo>
                  <a:lnTo>
                    <a:pt x="700" y="574"/>
                  </a:lnTo>
                  <a:lnTo>
                    <a:pt x="680" y="586"/>
                  </a:lnTo>
                  <a:lnTo>
                    <a:pt x="661" y="597"/>
                  </a:lnTo>
                  <a:lnTo>
                    <a:pt x="641" y="607"/>
                  </a:lnTo>
                  <a:lnTo>
                    <a:pt x="621" y="616"/>
                  </a:lnTo>
                  <a:lnTo>
                    <a:pt x="601" y="625"/>
                  </a:lnTo>
                  <a:lnTo>
                    <a:pt x="579" y="633"/>
                  </a:lnTo>
                  <a:lnTo>
                    <a:pt x="559" y="639"/>
                  </a:lnTo>
                  <a:lnTo>
                    <a:pt x="538" y="646"/>
                  </a:lnTo>
                  <a:lnTo>
                    <a:pt x="517" y="652"/>
                  </a:lnTo>
                  <a:lnTo>
                    <a:pt x="495" y="656"/>
                  </a:lnTo>
                  <a:lnTo>
                    <a:pt x="473" y="661"/>
                  </a:lnTo>
                  <a:lnTo>
                    <a:pt x="452" y="664"/>
                  </a:lnTo>
                  <a:lnTo>
                    <a:pt x="429" y="666"/>
                  </a:lnTo>
                  <a:lnTo>
                    <a:pt x="408" y="669"/>
                  </a:lnTo>
                  <a:lnTo>
                    <a:pt x="385" y="671"/>
                  </a:lnTo>
                  <a:lnTo>
                    <a:pt x="363" y="672"/>
                  </a:lnTo>
                  <a:lnTo>
                    <a:pt x="318" y="673"/>
                  </a:lnTo>
                  <a:lnTo>
                    <a:pt x="273" y="672"/>
                  </a:lnTo>
                  <a:lnTo>
                    <a:pt x="227" y="669"/>
                  </a:lnTo>
                  <a:lnTo>
                    <a:pt x="182" y="664"/>
                  </a:lnTo>
                  <a:lnTo>
                    <a:pt x="136" y="659"/>
                  </a:lnTo>
                  <a:lnTo>
                    <a:pt x="91" y="652"/>
                  </a:lnTo>
                  <a:lnTo>
                    <a:pt x="45" y="645"/>
                  </a:lnTo>
                  <a:lnTo>
                    <a:pt x="0" y="636"/>
                  </a:lnTo>
                  <a:lnTo>
                    <a:pt x="5" y="634"/>
                  </a:lnTo>
                  <a:lnTo>
                    <a:pt x="8" y="632"/>
                  </a:lnTo>
                  <a:lnTo>
                    <a:pt x="10" y="629"/>
                  </a:lnTo>
                  <a:lnTo>
                    <a:pt x="11" y="627"/>
                  </a:lnTo>
                  <a:lnTo>
                    <a:pt x="14" y="620"/>
                  </a:lnTo>
                  <a:lnTo>
                    <a:pt x="15" y="615"/>
                  </a:lnTo>
                  <a:lnTo>
                    <a:pt x="16" y="608"/>
                  </a:lnTo>
                  <a:lnTo>
                    <a:pt x="18" y="601"/>
                  </a:lnTo>
                  <a:lnTo>
                    <a:pt x="19" y="599"/>
                  </a:lnTo>
                  <a:lnTo>
                    <a:pt x="23" y="596"/>
                  </a:lnTo>
                  <a:lnTo>
                    <a:pt x="26" y="593"/>
                  </a:lnTo>
                  <a:lnTo>
                    <a:pt x="31" y="591"/>
                  </a:lnTo>
                  <a:lnTo>
                    <a:pt x="62" y="583"/>
                  </a:lnTo>
                  <a:lnTo>
                    <a:pt x="97" y="574"/>
                  </a:lnTo>
                  <a:lnTo>
                    <a:pt x="134" y="563"/>
                  </a:lnTo>
                  <a:lnTo>
                    <a:pt x="171" y="550"/>
                  </a:lnTo>
                  <a:lnTo>
                    <a:pt x="190" y="542"/>
                  </a:lnTo>
                  <a:lnTo>
                    <a:pt x="209" y="534"/>
                  </a:lnTo>
                  <a:lnTo>
                    <a:pt x="228" y="525"/>
                  </a:lnTo>
                  <a:lnTo>
                    <a:pt x="246" y="515"/>
                  </a:lnTo>
                  <a:lnTo>
                    <a:pt x="265" y="505"/>
                  </a:lnTo>
                  <a:lnTo>
                    <a:pt x="283" y="494"/>
                  </a:lnTo>
                  <a:lnTo>
                    <a:pt x="301" y="481"/>
                  </a:lnTo>
                  <a:lnTo>
                    <a:pt x="319" y="469"/>
                  </a:lnTo>
                  <a:lnTo>
                    <a:pt x="336" y="455"/>
                  </a:lnTo>
                  <a:lnTo>
                    <a:pt x="353" y="442"/>
                  </a:lnTo>
                  <a:lnTo>
                    <a:pt x="368" y="427"/>
                  </a:lnTo>
                  <a:lnTo>
                    <a:pt x="383" y="412"/>
                  </a:lnTo>
                  <a:lnTo>
                    <a:pt x="398" y="395"/>
                  </a:lnTo>
                  <a:lnTo>
                    <a:pt x="411" y="377"/>
                  </a:lnTo>
                  <a:lnTo>
                    <a:pt x="423" y="359"/>
                  </a:lnTo>
                  <a:lnTo>
                    <a:pt x="435" y="340"/>
                  </a:lnTo>
                  <a:lnTo>
                    <a:pt x="445" y="320"/>
                  </a:lnTo>
                  <a:lnTo>
                    <a:pt x="454" y="298"/>
                  </a:lnTo>
                  <a:lnTo>
                    <a:pt x="460" y="276"/>
                  </a:lnTo>
                  <a:lnTo>
                    <a:pt x="467" y="253"/>
                  </a:lnTo>
                  <a:lnTo>
                    <a:pt x="472" y="230"/>
                  </a:lnTo>
                  <a:lnTo>
                    <a:pt x="475" y="204"/>
                  </a:lnTo>
                  <a:lnTo>
                    <a:pt x="477" y="178"/>
                  </a:lnTo>
                  <a:lnTo>
                    <a:pt x="477" y="151"/>
                  </a:lnTo>
                  <a:lnTo>
                    <a:pt x="476" y="131"/>
                  </a:lnTo>
                  <a:lnTo>
                    <a:pt x="474" y="106"/>
                  </a:lnTo>
                  <a:lnTo>
                    <a:pt x="472" y="80"/>
                  </a:lnTo>
                  <a:lnTo>
                    <a:pt x="469" y="54"/>
                  </a:lnTo>
                  <a:lnTo>
                    <a:pt x="469" y="42"/>
                  </a:lnTo>
                  <a:lnTo>
                    <a:pt x="471" y="31"/>
                  </a:lnTo>
                  <a:lnTo>
                    <a:pt x="472" y="21"/>
                  </a:lnTo>
                  <a:lnTo>
                    <a:pt x="474" y="12"/>
                  </a:lnTo>
                  <a:lnTo>
                    <a:pt x="477" y="5"/>
                  </a:lnTo>
                  <a:lnTo>
                    <a:pt x="482" y="1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495" y="0"/>
                  </a:lnTo>
                  <a:lnTo>
                    <a:pt x="508" y="5"/>
                  </a:lnTo>
                  <a:lnTo>
                    <a:pt x="519" y="12"/>
                  </a:lnTo>
                  <a:lnTo>
                    <a:pt x="528" y="20"/>
                  </a:lnTo>
                  <a:lnTo>
                    <a:pt x="536" y="29"/>
                  </a:lnTo>
                  <a:lnTo>
                    <a:pt x="542" y="40"/>
                  </a:lnTo>
                  <a:lnTo>
                    <a:pt x="548" y="51"/>
                  </a:lnTo>
                  <a:lnTo>
                    <a:pt x="553" y="65"/>
                  </a:lnTo>
                  <a:lnTo>
                    <a:pt x="555" y="79"/>
                  </a:lnTo>
                  <a:lnTo>
                    <a:pt x="556" y="94"/>
                  </a:lnTo>
                  <a:lnTo>
                    <a:pt x="557" y="111"/>
                  </a:lnTo>
                  <a:lnTo>
                    <a:pt x="556" y="126"/>
                  </a:lnTo>
                  <a:lnTo>
                    <a:pt x="555" y="144"/>
                  </a:lnTo>
                  <a:lnTo>
                    <a:pt x="553" y="162"/>
                  </a:lnTo>
                  <a:lnTo>
                    <a:pt x="549" y="180"/>
                  </a:lnTo>
                  <a:lnTo>
                    <a:pt x="545" y="199"/>
                  </a:lnTo>
                  <a:lnTo>
                    <a:pt x="540" y="217"/>
                  </a:lnTo>
                  <a:lnTo>
                    <a:pt x="530" y="256"/>
                  </a:lnTo>
                  <a:lnTo>
                    <a:pt x="517" y="294"/>
                  </a:lnTo>
                  <a:lnTo>
                    <a:pt x="503" y="330"/>
                  </a:lnTo>
                  <a:lnTo>
                    <a:pt x="489" y="364"/>
                  </a:lnTo>
                  <a:lnTo>
                    <a:pt x="473" y="397"/>
                  </a:lnTo>
                  <a:lnTo>
                    <a:pt x="458" y="425"/>
                  </a:lnTo>
                  <a:lnTo>
                    <a:pt x="445" y="449"/>
                  </a:lnTo>
                  <a:lnTo>
                    <a:pt x="432" y="468"/>
                  </a:lnTo>
                  <a:lnTo>
                    <a:pt x="425" y="479"/>
                  </a:lnTo>
                  <a:lnTo>
                    <a:pt x="414" y="488"/>
                  </a:lnTo>
                  <a:lnTo>
                    <a:pt x="404" y="497"/>
                  </a:lnTo>
                  <a:lnTo>
                    <a:pt x="394" y="504"/>
                  </a:lnTo>
                  <a:lnTo>
                    <a:pt x="373" y="516"/>
                  </a:lnTo>
                  <a:lnTo>
                    <a:pt x="350" y="527"/>
                  </a:lnTo>
                  <a:lnTo>
                    <a:pt x="329" y="537"/>
                  </a:lnTo>
                  <a:lnTo>
                    <a:pt x="310" y="547"/>
                  </a:lnTo>
                  <a:lnTo>
                    <a:pt x="301" y="554"/>
                  </a:lnTo>
                  <a:lnTo>
                    <a:pt x="293" y="561"/>
                  </a:lnTo>
                  <a:lnTo>
                    <a:pt x="286" y="569"/>
                  </a:lnTo>
                  <a:lnTo>
                    <a:pt x="282" y="578"/>
                  </a:lnTo>
                  <a:lnTo>
                    <a:pt x="284" y="580"/>
                  </a:lnTo>
                  <a:lnTo>
                    <a:pt x="289" y="582"/>
                  </a:lnTo>
                  <a:lnTo>
                    <a:pt x="295" y="583"/>
                  </a:lnTo>
                  <a:lnTo>
                    <a:pt x="303" y="583"/>
                  </a:lnTo>
                  <a:lnTo>
                    <a:pt x="324" y="582"/>
                  </a:lnTo>
                  <a:lnTo>
                    <a:pt x="348" y="580"/>
                  </a:lnTo>
                  <a:lnTo>
                    <a:pt x="408" y="570"/>
                  </a:lnTo>
                  <a:lnTo>
                    <a:pt x="478" y="558"/>
                  </a:lnTo>
                  <a:lnTo>
                    <a:pt x="549" y="544"/>
                  </a:lnTo>
                  <a:lnTo>
                    <a:pt x="617" y="533"/>
                  </a:lnTo>
                  <a:lnTo>
                    <a:pt x="646" y="529"/>
                  </a:lnTo>
                  <a:lnTo>
                    <a:pt x="672" y="527"/>
                  </a:lnTo>
                  <a:lnTo>
                    <a:pt x="683" y="527"/>
                  </a:lnTo>
                  <a:lnTo>
                    <a:pt x="693" y="527"/>
                  </a:lnTo>
                  <a:lnTo>
                    <a:pt x="702" y="527"/>
                  </a:lnTo>
                  <a:lnTo>
                    <a:pt x="709" y="529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88" name="Freeform 134"/>
            <p:cNvSpPr>
              <a:spLocks/>
            </p:cNvSpPr>
            <p:nvPr/>
          </p:nvSpPr>
          <p:spPr bwMode="auto">
            <a:xfrm>
              <a:off x="2668" y="1905"/>
              <a:ext cx="178" cy="168"/>
            </a:xfrm>
            <a:custGeom>
              <a:avLst/>
              <a:gdLst>
                <a:gd name="T0" fmla="*/ 712 w 715"/>
                <a:gd name="T1" fmla="*/ 532 h 673"/>
                <a:gd name="T2" fmla="*/ 715 w 715"/>
                <a:gd name="T3" fmla="*/ 543 h 673"/>
                <a:gd name="T4" fmla="*/ 709 w 715"/>
                <a:gd name="T5" fmla="*/ 564 h 673"/>
                <a:gd name="T6" fmla="*/ 680 w 715"/>
                <a:gd name="T7" fmla="*/ 586 h 673"/>
                <a:gd name="T8" fmla="*/ 621 w 715"/>
                <a:gd name="T9" fmla="*/ 616 h 673"/>
                <a:gd name="T10" fmla="*/ 559 w 715"/>
                <a:gd name="T11" fmla="*/ 639 h 673"/>
                <a:gd name="T12" fmla="*/ 495 w 715"/>
                <a:gd name="T13" fmla="*/ 656 h 673"/>
                <a:gd name="T14" fmla="*/ 429 w 715"/>
                <a:gd name="T15" fmla="*/ 666 h 673"/>
                <a:gd name="T16" fmla="*/ 363 w 715"/>
                <a:gd name="T17" fmla="*/ 672 h 673"/>
                <a:gd name="T18" fmla="*/ 227 w 715"/>
                <a:gd name="T19" fmla="*/ 669 h 673"/>
                <a:gd name="T20" fmla="*/ 91 w 715"/>
                <a:gd name="T21" fmla="*/ 652 h 673"/>
                <a:gd name="T22" fmla="*/ 5 w 715"/>
                <a:gd name="T23" fmla="*/ 634 h 673"/>
                <a:gd name="T24" fmla="*/ 11 w 715"/>
                <a:gd name="T25" fmla="*/ 627 h 673"/>
                <a:gd name="T26" fmla="*/ 16 w 715"/>
                <a:gd name="T27" fmla="*/ 608 h 673"/>
                <a:gd name="T28" fmla="*/ 23 w 715"/>
                <a:gd name="T29" fmla="*/ 596 h 673"/>
                <a:gd name="T30" fmla="*/ 62 w 715"/>
                <a:gd name="T31" fmla="*/ 583 h 673"/>
                <a:gd name="T32" fmla="*/ 171 w 715"/>
                <a:gd name="T33" fmla="*/ 550 h 673"/>
                <a:gd name="T34" fmla="*/ 228 w 715"/>
                <a:gd name="T35" fmla="*/ 525 h 673"/>
                <a:gd name="T36" fmla="*/ 283 w 715"/>
                <a:gd name="T37" fmla="*/ 494 h 673"/>
                <a:gd name="T38" fmla="*/ 336 w 715"/>
                <a:gd name="T39" fmla="*/ 455 h 673"/>
                <a:gd name="T40" fmla="*/ 383 w 715"/>
                <a:gd name="T41" fmla="*/ 412 h 673"/>
                <a:gd name="T42" fmla="*/ 423 w 715"/>
                <a:gd name="T43" fmla="*/ 359 h 673"/>
                <a:gd name="T44" fmla="*/ 454 w 715"/>
                <a:gd name="T45" fmla="*/ 298 h 673"/>
                <a:gd name="T46" fmla="*/ 472 w 715"/>
                <a:gd name="T47" fmla="*/ 230 h 673"/>
                <a:gd name="T48" fmla="*/ 477 w 715"/>
                <a:gd name="T49" fmla="*/ 151 h 673"/>
                <a:gd name="T50" fmla="*/ 472 w 715"/>
                <a:gd name="T51" fmla="*/ 80 h 673"/>
                <a:gd name="T52" fmla="*/ 471 w 715"/>
                <a:gd name="T53" fmla="*/ 31 h 673"/>
                <a:gd name="T54" fmla="*/ 477 w 715"/>
                <a:gd name="T55" fmla="*/ 5 h 673"/>
                <a:gd name="T56" fmla="*/ 487 w 715"/>
                <a:gd name="T57" fmla="*/ 0 h 673"/>
                <a:gd name="T58" fmla="*/ 508 w 715"/>
                <a:gd name="T59" fmla="*/ 5 h 673"/>
                <a:gd name="T60" fmla="*/ 536 w 715"/>
                <a:gd name="T61" fmla="*/ 29 h 673"/>
                <a:gd name="T62" fmla="*/ 553 w 715"/>
                <a:gd name="T63" fmla="*/ 65 h 673"/>
                <a:gd name="T64" fmla="*/ 557 w 715"/>
                <a:gd name="T65" fmla="*/ 111 h 673"/>
                <a:gd name="T66" fmla="*/ 553 w 715"/>
                <a:gd name="T67" fmla="*/ 162 h 673"/>
                <a:gd name="T68" fmla="*/ 540 w 715"/>
                <a:gd name="T69" fmla="*/ 217 h 673"/>
                <a:gd name="T70" fmla="*/ 503 w 715"/>
                <a:gd name="T71" fmla="*/ 330 h 673"/>
                <a:gd name="T72" fmla="*/ 458 w 715"/>
                <a:gd name="T73" fmla="*/ 425 h 673"/>
                <a:gd name="T74" fmla="*/ 425 w 715"/>
                <a:gd name="T75" fmla="*/ 479 h 673"/>
                <a:gd name="T76" fmla="*/ 394 w 715"/>
                <a:gd name="T77" fmla="*/ 504 h 673"/>
                <a:gd name="T78" fmla="*/ 329 w 715"/>
                <a:gd name="T79" fmla="*/ 537 h 673"/>
                <a:gd name="T80" fmla="*/ 293 w 715"/>
                <a:gd name="T81" fmla="*/ 561 h 673"/>
                <a:gd name="T82" fmla="*/ 284 w 715"/>
                <a:gd name="T83" fmla="*/ 580 h 673"/>
                <a:gd name="T84" fmla="*/ 303 w 715"/>
                <a:gd name="T85" fmla="*/ 583 h 673"/>
                <a:gd name="T86" fmla="*/ 408 w 715"/>
                <a:gd name="T87" fmla="*/ 570 h 673"/>
                <a:gd name="T88" fmla="*/ 617 w 715"/>
                <a:gd name="T89" fmla="*/ 533 h 673"/>
                <a:gd name="T90" fmla="*/ 683 w 715"/>
                <a:gd name="T91" fmla="*/ 527 h 673"/>
                <a:gd name="T92" fmla="*/ 709 w 715"/>
                <a:gd name="T93" fmla="*/ 529 h 6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15"/>
                <a:gd name="T142" fmla="*/ 0 h 673"/>
                <a:gd name="T143" fmla="*/ 715 w 715"/>
                <a:gd name="T144" fmla="*/ 673 h 6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15" h="673">
                  <a:moveTo>
                    <a:pt x="709" y="529"/>
                  </a:moveTo>
                  <a:lnTo>
                    <a:pt x="711" y="531"/>
                  </a:lnTo>
                  <a:lnTo>
                    <a:pt x="712" y="532"/>
                  </a:lnTo>
                  <a:lnTo>
                    <a:pt x="714" y="534"/>
                  </a:lnTo>
                  <a:lnTo>
                    <a:pt x="714" y="536"/>
                  </a:lnTo>
                  <a:lnTo>
                    <a:pt x="715" y="543"/>
                  </a:lnTo>
                  <a:lnTo>
                    <a:pt x="714" y="550"/>
                  </a:lnTo>
                  <a:lnTo>
                    <a:pt x="712" y="558"/>
                  </a:lnTo>
                  <a:lnTo>
                    <a:pt x="709" y="564"/>
                  </a:lnTo>
                  <a:lnTo>
                    <a:pt x="704" y="570"/>
                  </a:lnTo>
                  <a:lnTo>
                    <a:pt x="700" y="574"/>
                  </a:lnTo>
                  <a:lnTo>
                    <a:pt x="680" y="586"/>
                  </a:lnTo>
                  <a:lnTo>
                    <a:pt x="661" y="597"/>
                  </a:lnTo>
                  <a:lnTo>
                    <a:pt x="641" y="607"/>
                  </a:lnTo>
                  <a:lnTo>
                    <a:pt x="621" y="616"/>
                  </a:lnTo>
                  <a:lnTo>
                    <a:pt x="601" y="625"/>
                  </a:lnTo>
                  <a:lnTo>
                    <a:pt x="579" y="633"/>
                  </a:lnTo>
                  <a:lnTo>
                    <a:pt x="559" y="639"/>
                  </a:lnTo>
                  <a:lnTo>
                    <a:pt x="538" y="646"/>
                  </a:lnTo>
                  <a:lnTo>
                    <a:pt x="517" y="652"/>
                  </a:lnTo>
                  <a:lnTo>
                    <a:pt x="495" y="656"/>
                  </a:lnTo>
                  <a:lnTo>
                    <a:pt x="473" y="661"/>
                  </a:lnTo>
                  <a:lnTo>
                    <a:pt x="452" y="664"/>
                  </a:lnTo>
                  <a:lnTo>
                    <a:pt x="429" y="666"/>
                  </a:lnTo>
                  <a:lnTo>
                    <a:pt x="408" y="669"/>
                  </a:lnTo>
                  <a:lnTo>
                    <a:pt x="385" y="671"/>
                  </a:lnTo>
                  <a:lnTo>
                    <a:pt x="363" y="672"/>
                  </a:lnTo>
                  <a:lnTo>
                    <a:pt x="318" y="673"/>
                  </a:lnTo>
                  <a:lnTo>
                    <a:pt x="273" y="672"/>
                  </a:lnTo>
                  <a:lnTo>
                    <a:pt x="227" y="669"/>
                  </a:lnTo>
                  <a:lnTo>
                    <a:pt x="182" y="664"/>
                  </a:lnTo>
                  <a:lnTo>
                    <a:pt x="136" y="659"/>
                  </a:lnTo>
                  <a:lnTo>
                    <a:pt x="91" y="652"/>
                  </a:lnTo>
                  <a:lnTo>
                    <a:pt x="45" y="645"/>
                  </a:lnTo>
                  <a:lnTo>
                    <a:pt x="0" y="636"/>
                  </a:lnTo>
                  <a:lnTo>
                    <a:pt x="5" y="634"/>
                  </a:lnTo>
                  <a:lnTo>
                    <a:pt x="8" y="632"/>
                  </a:lnTo>
                  <a:lnTo>
                    <a:pt x="10" y="629"/>
                  </a:lnTo>
                  <a:lnTo>
                    <a:pt x="11" y="627"/>
                  </a:lnTo>
                  <a:lnTo>
                    <a:pt x="14" y="620"/>
                  </a:lnTo>
                  <a:lnTo>
                    <a:pt x="15" y="615"/>
                  </a:lnTo>
                  <a:lnTo>
                    <a:pt x="16" y="608"/>
                  </a:lnTo>
                  <a:lnTo>
                    <a:pt x="18" y="601"/>
                  </a:lnTo>
                  <a:lnTo>
                    <a:pt x="19" y="599"/>
                  </a:lnTo>
                  <a:lnTo>
                    <a:pt x="23" y="596"/>
                  </a:lnTo>
                  <a:lnTo>
                    <a:pt x="26" y="593"/>
                  </a:lnTo>
                  <a:lnTo>
                    <a:pt x="31" y="591"/>
                  </a:lnTo>
                  <a:lnTo>
                    <a:pt x="62" y="583"/>
                  </a:lnTo>
                  <a:lnTo>
                    <a:pt x="97" y="574"/>
                  </a:lnTo>
                  <a:lnTo>
                    <a:pt x="134" y="563"/>
                  </a:lnTo>
                  <a:lnTo>
                    <a:pt x="171" y="550"/>
                  </a:lnTo>
                  <a:lnTo>
                    <a:pt x="190" y="542"/>
                  </a:lnTo>
                  <a:lnTo>
                    <a:pt x="209" y="534"/>
                  </a:lnTo>
                  <a:lnTo>
                    <a:pt x="228" y="525"/>
                  </a:lnTo>
                  <a:lnTo>
                    <a:pt x="246" y="515"/>
                  </a:lnTo>
                  <a:lnTo>
                    <a:pt x="265" y="505"/>
                  </a:lnTo>
                  <a:lnTo>
                    <a:pt x="283" y="494"/>
                  </a:lnTo>
                  <a:lnTo>
                    <a:pt x="301" y="481"/>
                  </a:lnTo>
                  <a:lnTo>
                    <a:pt x="319" y="469"/>
                  </a:lnTo>
                  <a:lnTo>
                    <a:pt x="336" y="455"/>
                  </a:lnTo>
                  <a:lnTo>
                    <a:pt x="353" y="442"/>
                  </a:lnTo>
                  <a:lnTo>
                    <a:pt x="368" y="427"/>
                  </a:lnTo>
                  <a:lnTo>
                    <a:pt x="383" y="412"/>
                  </a:lnTo>
                  <a:lnTo>
                    <a:pt x="398" y="395"/>
                  </a:lnTo>
                  <a:lnTo>
                    <a:pt x="411" y="377"/>
                  </a:lnTo>
                  <a:lnTo>
                    <a:pt x="423" y="359"/>
                  </a:lnTo>
                  <a:lnTo>
                    <a:pt x="435" y="340"/>
                  </a:lnTo>
                  <a:lnTo>
                    <a:pt x="445" y="320"/>
                  </a:lnTo>
                  <a:lnTo>
                    <a:pt x="454" y="298"/>
                  </a:lnTo>
                  <a:lnTo>
                    <a:pt x="460" y="276"/>
                  </a:lnTo>
                  <a:lnTo>
                    <a:pt x="467" y="253"/>
                  </a:lnTo>
                  <a:lnTo>
                    <a:pt x="472" y="230"/>
                  </a:lnTo>
                  <a:lnTo>
                    <a:pt x="475" y="204"/>
                  </a:lnTo>
                  <a:lnTo>
                    <a:pt x="477" y="178"/>
                  </a:lnTo>
                  <a:lnTo>
                    <a:pt x="477" y="151"/>
                  </a:lnTo>
                  <a:lnTo>
                    <a:pt x="476" y="131"/>
                  </a:lnTo>
                  <a:lnTo>
                    <a:pt x="474" y="106"/>
                  </a:lnTo>
                  <a:lnTo>
                    <a:pt x="472" y="80"/>
                  </a:lnTo>
                  <a:lnTo>
                    <a:pt x="469" y="54"/>
                  </a:lnTo>
                  <a:lnTo>
                    <a:pt x="469" y="42"/>
                  </a:lnTo>
                  <a:lnTo>
                    <a:pt x="471" y="31"/>
                  </a:lnTo>
                  <a:lnTo>
                    <a:pt x="472" y="21"/>
                  </a:lnTo>
                  <a:lnTo>
                    <a:pt x="474" y="12"/>
                  </a:lnTo>
                  <a:lnTo>
                    <a:pt x="477" y="5"/>
                  </a:lnTo>
                  <a:lnTo>
                    <a:pt x="482" y="1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495" y="0"/>
                  </a:lnTo>
                  <a:lnTo>
                    <a:pt x="508" y="5"/>
                  </a:lnTo>
                  <a:lnTo>
                    <a:pt x="519" y="12"/>
                  </a:lnTo>
                  <a:lnTo>
                    <a:pt x="528" y="20"/>
                  </a:lnTo>
                  <a:lnTo>
                    <a:pt x="536" y="29"/>
                  </a:lnTo>
                  <a:lnTo>
                    <a:pt x="542" y="40"/>
                  </a:lnTo>
                  <a:lnTo>
                    <a:pt x="548" y="51"/>
                  </a:lnTo>
                  <a:lnTo>
                    <a:pt x="553" y="65"/>
                  </a:lnTo>
                  <a:lnTo>
                    <a:pt x="555" y="79"/>
                  </a:lnTo>
                  <a:lnTo>
                    <a:pt x="556" y="94"/>
                  </a:lnTo>
                  <a:lnTo>
                    <a:pt x="557" y="111"/>
                  </a:lnTo>
                  <a:lnTo>
                    <a:pt x="556" y="126"/>
                  </a:lnTo>
                  <a:lnTo>
                    <a:pt x="555" y="144"/>
                  </a:lnTo>
                  <a:lnTo>
                    <a:pt x="553" y="162"/>
                  </a:lnTo>
                  <a:lnTo>
                    <a:pt x="549" y="180"/>
                  </a:lnTo>
                  <a:lnTo>
                    <a:pt x="545" y="199"/>
                  </a:lnTo>
                  <a:lnTo>
                    <a:pt x="540" y="217"/>
                  </a:lnTo>
                  <a:lnTo>
                    <a:pt x="530" y="256"/>
                  </a:lnTo>
                  <a:lnTo>
                    <a:pt x="517" y="294"/>
                  </a:lnTo>
                  <a:lnTo>
                    <a:pt x="503" y="330"/>
                  </a:lnTo>
                  <a:lnTo>
                    <a:pt x="489" y="364"/>
                  </a:lnTo>
                  <a:lnTo>
                    <a:pt x="473" y="397"/>
                  </a:lnTo>
                  <a:lnTo>
                    <a:pt x="458" y="425"/>
                  </a:lnTo>
                  <a:lnTo>
                    <a:pt x="445" y="449"/>
                  </a:lnTo>
                  <a:lnTo>
                    <a:pt x="432" y="468"/>
                  </a:lnTo>
                  <a:lnTo>
                    <a:pt x="425" y="479"/>
                  </a:lnTo>
                  <a:lnTo>
                    <a:pt x="414" y="488"/>
                  </a:lnTo>
                  <a:lnTo>
                    <a:pt x="404" y="497"/>
                  </a:lnTo>
                  <a:lnTo>
                    <a:pt x="394" y="504"/>
                  </a:lnTo>
                  <a:lnTo>
                    <a:pt x="373" y="516"/>
                  </a:lnTo>
                  <a:lnTo>
                    <a:pt x="350" y="527"/>
                  </a:lnTo>
                  <a:lnTo>
                    <a:pt x="329" y="537"/>
                  </a:lnTo>
                  <a:lnTo>
                    <a:pt x="310" y="547"/>
                  </a:lnTo>
                  <a:lnTo>
                    <a:pt x="301" y="554"/>
                  </a:lnTo>
                  <a:lnTo>
                    <a:pt x="293" y="561"/>
                  </a:lnTo>
                  <a:lnTo>
                    <a:pt x="286" y="569"/>
                  </a:lnTo>
                  <a:lnTo>
                    <a:pt x="282" y="578"/>
                  </a:lnTo>
                  <a:lnTo>
                    <a:pt x="284" y="580"/>
                  </a:lnTo>
                  <a:lnTo>
                    <a:pt x="289" y="582"/>
                  </a:lnTo>
                  <a:lnTo>
                    <a:pt x="295" y="583"/>
                  </a:lnTo>
                  <a:lnTo>
                    <a:pt x="303" y="583"/>
                  </a:lnTo>
                  <a:lnTo>
                    <a:pt x="324" y="582"/>
                  </a:lnTo>
                  <a:lnTo>
                    <a:pt x="348" y="580"/>
                  </a:lnTo>
                  <a:lnTo>
                    <a:pt x="408" y="570"/>
                  </a:lnTo>
                  <a:lnTo>
                    <a:pt x="478" y="558"/>
                  </a:lnTo>
                  <a:lnTo>
                    <a:pt x="549" y="544"/>
                  </a:lnTo>
                  <a:lnTo>
                    <a:pt x="617" y="533"/>
                  </a:lnTo>
                  <a:lnTo>
                    <a:pt x="646" y="529"/>
                  </a:lnTo>
                  <a:lnTo>
                    <a:pt x="672" y="527"/>
                  </a:lnTo>
                  <a:lnTo>
                    <a:pt x="683" y="527"/>
                  </a:lnTo>
                  <a:lnTo>
                    <a:pt x="693" y="527"/>
                  </a:lnTo>
                  <a:lnTo>
                    <a:pt x="702" y="527"/>
                  </a:lnTo>
                  <a:lnTo>
                    <a:pt x="709" y="529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89" name="Freeform 135"/>
            <p:cNvSpPr>
              <a:spLocks/>
            </p:cNvSpPr>
            <p:nvPr/>
          </p:nvSpPr>
          <p:spPr bwMode="auto">
            <a:xfrm>
              <a:off x="3064" y="2333"/>
              <a:ext cx="37" cy="105"/>
            </a:xfrm>
            <a:custGeom>
              <a:avLst/>
              <a:gdLst>
                <a:gd name="T0" fmla="*/ 41 w 147"/>
                <a:gd name="T1" fmla="*/ 421 h 421"/>
                <a:gd name="T2" fmla="*/ 35 w 147"/>
                <a:gd name="T3" fmla="*/ 412 h 421"/>
                <a:gd name="T4" fmla="*/ 30 w 147"/>
                <a:gd name="T5" fmla="*/ 403 h 421"/>
                <a:gd name="T6" fmla="*/ 25 w 147"/>
                <a:gd name="T7" fmla="*/ 394 h 421"/>
                <a:gd name="T8" fmla="*/ 21 w 147"/>
                <a:gd name="T9" fmla="*/ 383 h 421"/>
                <a:gd name="T10" fmla="*/ 13 w 147"/>
                <a:gd name="T11" fmla="*/ 361 h 421"/>
                <a:gd name="T12" fmla="*/ 7 w 147"/>
                <a:gd name="T13" fmla="*/ 337 h 421"/>
                <a:gd name="T14" fmla="*/ 3 w 147"/>
                <a:gd name="T15" fmla="*/ 311 h 421"/>
                <a:gd name="T16" fmla="*/ 0 w 147"/>
                <a:gd name="T17" fmla="*/ 284 h 421"/>
                <a:gd name="T18" fmla="*/ 0 w 147"/>
                <a:gd name="T19" fmla="*/ 257 h 421"/>
                <a:gd name="T20" fmla="*/ 2 w 147"/>
                <a:gd name="T21" fmla="*/ 229 h 421"/>
                <a:gd name="T22" fmla="*/ 5 w 147"/>
                <a:gd name="T23" fmla="*/ 202 h 421"/>
                <a:gd name="T24" fmla="*/ 9 w 147"/>
                <a:gd name="T25" fmla="*/ 177 h 421"/>
                <a:gd name="T26" fmla="*/ 13 w 147"/>
                <a:gd name="T27" fmla="*/ 164 h 421"/>
                <a:gd name="T28" fmla="*/ 16 w 147"/>
                <a:gd name="T29" fmla="*/ 152 h 421"/>
                <a:gd name="T30" fmla="*/ 21 w 147"/>
                <a:gd name="T31" fmla="*/ 140 h 421"/>
                <a:gd name="T32" fmla="*/ 25 w 147"/>
                <a:gd name="T33" fmla="*/ 128 h 421"/>
                <a:gd name="T34" fmla="*/ 30 w 147"/>
                <a:gd name="T35" fmla="*/ 117 h 421"/>
                <a:gd name="T36" fmla="*/ 35 w 147"/>
                <a:gd name="T37" fmla="*/ 107 h 421"/>
                <a:gd name="T38" fmla="*/ 41 w 147"/>
                <a:gd name="T39" fmla="*/ 98 h 421"/>
                <a:gd name="T40" fmla="*/ 48 w 147"/>
                <a:gd name="T41" fmla="*/ 89 h 421"/>
                <a:gd name="T42" fmla="*/ 54 w 147"/>
                <a:gd name="T43" fmla="*/ 81 h 421"/>
                <a:gd name="T44" fmla="*/ 61 w 147"/>
                <a:gd name="T45" fmla="*/ 74 h 421"/>
                <a:gd name="T46" fmla="*/ 69 w 147"/>
                <a:gd name="T47" fmla="*/ 68 h 421"/>
                <a:gd name="T48" fmla="*/ 77 w 147"/>
                <a:gd name="T49" fmla="*/ 62 h 421"/>
                <a:gd name="T50" fmla="*/ 85 w 147"/>
                <a:gd name="T51" fmla="*/ 49 h 421"/>
                <a:gd name="T52" fmla="*/ 92 w 147"/>
                <a:gd name="T53" fmla="*/ 35 h 421"/>
                <a:gd name="T54" fmla="*/ 100 w 147"/>
                <a:gd name="T55" fmla="*/ 22 h 421"/>
                <a:gd name="T56" fmla="*/ 109 w 147"/>
                <a:gd name="T57" fmla="*/ 8 h 421"/>
                <a:gd name="T58" fmla="*/ 118 w 147"/>
                <a:gd name="T59" fmla="*/ 6 h 421"/>
                <a:gd name="T60" fmla="*/ 127 w 147"/>
                <a:gd name="T61" fmla="*/ 4 h 421"/>
                <a:gd name="T62" fmla="*/ 136 w 147"/>
                <a:gd name="T63" fmla="*/ 1 h 421"/>
                <a:gd name="T64" fmla="*/ 145 w 147"/>
                <a:gd name="T65" fmla="*/ 0 h 421"/>
                <a:gd name="T66" fmla="*/ 147 w 147"/>
                <a:gd name="T67" fmla="*/ 60 h 421"/>
                <a:gd name="T68" fmla="*/ 147 w 147"/>
                <a:gd name="T69" fmla="*/ 115 h 421"/>
                <a:gd name="T70" fmla="*/ 147 w 147"/>
                <a:gd name="T71" fmla="*/ 140 h 421"/>
                <a:gd name="T72" fmla="*/ 147 w 147"/>
                <a:gd name="T73" fmla="*/ 165 h 421"/>
                <a:gd name="T74" fmla="*/ 145 w 147"/>
                <a:gd name="T75" fmla="*/ 189 h 421"/>
                <a:gd name="T76" fmla="*/ 143 w 147"/>
                <a:gd name="T77" fmla="*/ 214 h 421"/>
                <a:gd name="T78" fmla="*/ 140 w 147"/>
                <a:gd name="T79" fmla="*/ 237 h 421"/>
                <a:gd name="T80" fmla="*/ 135 w 147"/>
                <a:gd name="T81" fmla="*/ 261 h 421"/>
                <a:gd name="T82" fmla="*/ 129 w 147"/>
                <a:gd name="T83" fmla="*/ 285 h 421"/>
                <a:gd name="T84" fmla="*/ 122 w 147"/>
                <a:gd name="T85" fmla="*/ 309 h 421"/>
                <a:gd name="T86" fmla="*/ 113 w 147"/>
                <a:gd name="T87" fmla="*/ 335 h 421"/>
                <a:gd name="T88" fmla="*/ 101 w 147"/>
                <a:gd name="T89" fmla="*/ 361 h 421"/>
                <a:gd name="T90" fmla="*/ 88 w 147"/>
                <a:gd name="T91" fmla="*/ 388 h 421"/>
                <a:gd name="T92" fmla="*/ 73 w 147"/>
                <a:gd name="T93" fmla="*/ 416 h 421"/>
                <a:gd name="T94" fmla="*/ 57 w 147"/>
                <a:gd name="T95" fmla="*/ 418 h 421"/>
                <a:gd name="T96" fmla="*/ 41 w 147"/>
                <a:gd name="T97" fmla="*/ 421 h 4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421"/>
                <a:gd name="T149" fmla="*/ 147 w 147"/>
                <a:gd name="T150" fmla="*/ 421 h 4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421">
                  <a:moveTo>
                    <a:pt x="41" y="421"/>
                  </a:moveTo>
                  <a:lnTo>
                    <a:pt x="35" y="412"/>
                  </a:lnTo>
                  <a:lnTo>
                    <a:pt x="30" y="403"/>
                  </a:lnTo>
                  <a:lnTo>
                    <a:pt x="25" y="394"/>
                  </a:lnTo>
                  <a:lnTo>
                    <a:pt x="21" y="383"/>
                  </a:lnTo>
                  <a:lnTo>
                    <a:pt x="13" y="361"/>
                  </a:lnTo>
                  <a:lnTo>
                    <a:pt x="7" y="337"/>
                  </a:lnTo>
                  <a:lnTo>
                    <a:pt x="3" y="311"/>
                  </a:lnTo>
                  <a:lnTo>
                    <a:pt x="0" y="284"/>
                  </a:lnTo>
                  <a:lnTo>
                    <a:pt x="0" y="257"/>
                  </a:lnTo>
                  <a:lnTo>
                    <a:pt x="2" y="229"/>
                  </a:lnTo>
                  <a:lnTo>
                    <a:pt x="5" y="202"/>
                  </a:lnTo>
                  <a:lnTo>
                    <a:pt x="9" y="177"/>
                  </a:lnTo>
                  <a:lnTo>
                    <a:pt x="13" y="164"/>
                  </a:lnTo>
                  <a:lnTo>
                    <a:pt x="16" y="152"/>
                  </a:lnTo>
                  <a:lnTo>
                    <a:pt x="21" y="140"/>
                  </a:lnTo>
                  <a:lnTo>
                    <a:pt x="25" y="128"/>
                  </a:lnTo>
                  <a:lnTo>
                    <a:pt x="30" y="117"/>
                  </a:lnTo>
                  <a:lnTo>
                    <a:pt x="35" y="107"/>
                  </a:lnTo>
                  <a:lnTo>
                    <a:pt x="41" y="98"/>
                  </a:lnTo>
                  <a:lnTo>
                    <a:pt x="48" y="89"/>
                  </a:lnTo>
                  <a:lnTo>
                    <a:pt x="54" y="81"/>
                  </a:lnTo>
                  <a:lnTo>
                    <a:pt x="61" y="74"/>
                  </a:lnTo>
                  <a:lnTo>
                    <a:pt x="69" y="68"/>
                  </a:lnTo>
                  <a:lnTo>
                    <a:pt x="77" y="62"/>
                  </a:lnTo>
                  <a:lnTo>
                    <a:pt x="85" y="49"/>
                  </a:lnTo>
                  <a:lnTo>
                    <a:pt x="92" y="35"/>
                  </a:lnTo>
                  <a:lnTo>
                    <a:pt x="100" y="22"/>
                  </a:lnTo>
                  <a:lnTo>
                    <a:pt x="109" y="8"/>
                  </a:lnTo>
                  <a:lnTo>
                    <a:pt x="118" y="6"/>
                  </a:lnTo>
                  <a:lnTo>
                    <a:pt x="127" y="4"/>
                  </a:lnTo>
                  <a:lnTo>
                    <a:pt x="136" y="1"/>
                  </a:lnTo>
                  <a:lnTo>
                    <a:pt x="145" y="0"/>
                  </a:lnTo>
                  <a:lnTo>
                    <a:pt x="147" y="60"/>
                  </a:lnTo>
                  <a:lnTo>
                    <a:pt x="147" y="115"/>
                  </a:lnTo>
                  <a:lnTo>
                    <a:pt x="147" y="140"/>
                  </a:lnTo>
                  <a:lnTo>
                    <a:pt x="147" y="165"/>
                  </a:lnTo>
                  <a:lnTo>
                    <a:pt x="145" y="189"/>
                  </a:lnTo>
                  <a:lnTo>
                    <a:pt x="143" y="214"/>
                  </a:lnTo>
                  <a:lnTo>
                    <a:pt x="140" y="237"/>
                  </a:lnTo>
                  <a:lnTo>
                    <a:pt x="135" y="261"/>
                  </a:lnTo>
                  <a:lnTo>
                    <a:pt x="129" y="285"/>
                  </a:lnTo>
                  <a:lnTo>
                    <a:pt x="122" y="309"/>
                  </a:lnTo>
                  <a:lnTo>
                    <a:pt x="113" y="335"/>
                  </a:lnTo>
                  <a:lnTo>
                    <a:pt x="101" y="361"/>
                  </a:lnTo>
                  <a:lnTo>
                    <a:pt x="88" y="388"/>
                  </a:lnTo>
                  <a:lnTo>
                    <a:pt x="73" y="416"/>
                  </a:lnTo>
                  <a:lnTo>
                    <a:pt x="57" y="418"/>
                  </a:lnTo>
                  <a:lnTo>
                    <a:pt x="41" y="4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90" name="Freeform 136"/>
            <p:cNvSpPr>
              <a:spLocks/>
            </p:cNvSpPr>
            <p:nvPr/>
          </p:nvSpPr>
          <p:spPr bwMode="auto">
            <a:xfrm>
              <a:off x="3064" y="2333"/>
              <a:ext cx="37" cy="105"/>
            </a:xfrm>
            <a:custGeom>
              <a:avLst/>
              <a:gdLst>
                <a:gd name="T0" fmla="*/ 41 w 147"/>
                <a:gd name="T1" fmla="*/ 421 h 421"/>
                <a:gd name="T2" fmla="*/ 35 w 147"/>
                <a:gd name="T3" fmla="*/ 412 h 421"/>
                <a:gd name="T4" fmla="*/ 30 w 147"/>
                <a:gd name="T5" fmla="*/ 403 h 421"/>
                <a:gd name="T6" fmla="*/ 25 w 147"/>
                <a:gd name="T7" fmla="*/ 394 h 421"/>
                <a:gd name="T8" fmla="*/ 21 w 147"/>
                <a:gd name="T9" fmla="*/ 383 h 421"/>
                <a:gd name="T10" fmla="*/ 13 w 147"/>
                <a:gd name="T11" fmla="*/ 361 h 421"/>
                <a:gd name="T12" fmla="*/ 7 w 147"/>
                <a:gd name="T13" fmla="*/ 337 h 421"/>
                <a:gd name="T14" fmla="*/ 3 w 147"/>
                <a:gd name="T15" fmla="*/ 311 h 421"/>
                <a:gd name="T16" fmla="*/ 0 w 147"/>
                <a:gd name="T17" fmla="*/ 284 h 421"/>
                <a:gd name="T18" fmla="*/ 0 w 147"/>
                <a:gd name="T19" fmla="*/ 257 h 421"/>
                <a:gd name="T20" fmla="*/ 2 w 147"/>
                <a:gd name="T21" fmla="*/ 229 h 421"/>
                <a:gd name="T22" fmla="*/ 5 w 147"/>
                <a:gd name="T23" fmla="*/ 202 h 421"/>
                <a:gd name="T24" fmla="*/ 9 w 147"/>
                <a:gd name="T25" fmla="*/ 177 h 421"/>
                <a:gd name="T26" fmla="*/ 13 w 147"/>
                <a:gd name="T27" fmla="*/ 164 h 421"/>
                <a:gd name="T28" fmla="*/ 16 w 147"/>
                <a:gd name="T29" fmla="*/ 152 h 421"/>
                <a:gd name="T30" fmla="*/ 21 w 147"/>
                <a:gd name="T31" fmla="*/ 140 h 421"/>
                <a:gd name="T32" fmla="*/ 25 w 147"/>
                <a:gd name="T33" fmla="*/ 128 h 421"/>
                <a:gd name="T34" fmla="*/ 30 w 147"/>
                <a:gd name="T35" fmla="*/ 117 h 421"/>
                <a:gd name="T36" fmla="*/ 35 w 147"/>
                <a:gd name="T37" fmla="*/ 107 h 421"/>
                <a:gd name="T38" fmla="*/ 41 w 147"/>
                <a:gd name="T39" fmla="*/ 98 h 421"/>
                <a:gd name="T40" fmla="*/ 48 w 147"/>
                <a:gd name="T41" fmla="*/ 89 h 421"/>
                <a:gd name="T42" fmla="*/ 54 w 147"/>
                <a:gd name="T43" fmla="*/ 81 h 421"/>
                <a:gd name="T44" fmla="*/ 61 w 147"/>
                <a:gd name="T45" fmla="*/ 74 h 421"/>
                <a:gd name="T46" fmla="*/ 69 w 147"/>
                <a:gd name="T47" fmla="*/ 68 h 421"/>
                <a:gd name="T48" fmla="*/ 77 w 147"/>
                <a:gd name="T49" fmla="*/ 62 h 421"/>
                <a:gd name="T50" fmla="*/ 85 w 147"/>
                <a:gd name="T51" fmla="*/ 49 h 421"/>
                <a:gd name="T52" fmla="*/ 92 w 147"/>
                <a:gd name="T53" fmla="*/ 35 h 421"/>
                <a:gd name="T54" fmla="*/ 100 w 147"/>
                <a:gd name="T55" fmla="*/ 22 h 421"/>
                <a:gd name="T56" fmla="*/ 109 w 147"/>
                <a:gd name="T57" fmla="*/ 8 h 421"/>
                <a:gd name="T58" fmla="*/ 118 w 147"/>
                <a:gd name="T59" fmla="*/ 6 h 421"/>
                <a:gd name="T60" fmla="*/ 127 w 147"/>
                <a:gd name="T61" fmla="*/ 4 h 421"/>
                <a:gd name="T62" fmla="*/ 136 w 147"/>
                <a:gd name="T63" fmla="*/ 1 h 421"/>
                <a:gd name="T64" fmla="*/ 145 w 147"/>
                <a:gd name="T65" fmla="*/ 0 h 421"/>
                <a:gd name="T66" fmla="*/ 147 w 147"/>
                <a:gd name="T67" fmla="*/ 60 h 421"/>
                <a:gd name="T68" fmla="*/ 147 w 147"/>
                <a:gd name="T69" fmla="*/ 115 h 421"/>
                <a:gd name="T70" fmla="*/ 147 w 147"/>
                <a:gd name="T71" fmla="*/ 140 h 421"/>
                <a:gd name="T72" fmla="*/ 147 w 147"/>
                <a:gd name="T73" fmla="*/ 165 h 421"/>
                <a:gd name="T74" fmla="*/ 145 w 147"/>
                <a:gd name="T75" fmla="*/ 189 h 421"/>
                <a:gd name="T76" fmla="*/ 143 w 147"/>
                <a:gd name="T77" fmla="*/ 214 h 421"/>
                <a:gd name="T78" fmla="*/ 140 w 147"/>
                <a:gd name="T79" fmla="*/ 237 h 421"/>
                <a:gd name="T80" fmla="*/ 135 w 147"/>
                <a:gd name="T81" fmla="*/ 261 h 421"/>
                <a:gd name="T82" fmla="*/ 129 w 147"/>
                <a:gd name="T83" fmla="*/ 285 h 421"/>
                <a:gd name="T84" fmla="*/ 122 w 147"/>
                <a:gd name="T85" fmla="*/ 309 h 421"/>
                <a:gd name="T86" fmla="*/ 113 w 147"/>
                <a:gd name="T87" fmla="*/ 335 h 421"/>
                <a:gd name="T88" fmla="*/ 101 w 147"/>
                <a:gd name="T89" fmla="*/ 361 h 421"/>
                <a:gd name="T90" fmla="*/ 88 w 147"/>
                <a:gd name="T91" fmla="*/ 388 h 421"/>
                <a:gd name="T92" fmla="*/ 73 w 147"/>
                <a:gd name="T93" fmla="*/ 416 h 421"/>
                <a:gd name="T94" fmla="*/ 57 w 147"/>
                <a:gd name="T95" fmla="*/ 418 h 421"/>
                <a:gd name="T96" fmla="*/ 41 w 147"/>
                <a:gd name="T97" fmla="*/ 421 h 4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421"/>
                <a:gd name="T149" fmla="*/ 147 w 147"/>
                <a:gd name="T150" fmla="*/ 421 h 4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421">
                  <a:moveTo>
                    <a:pt x="41" y="421"/>
                  </a:moveTo>
                  <a:lnTo>
                    <a:pt x="35" y="412"/>
                  </a:lnTo>
                  <a:lnTo>
                    <a:pt x="30" y="403"/>
                  </a:lnTo>
                  <a:lnTo>
                    <a:pt x="25" y="394"/>
                  </a:lnTo>
                  <a:lnTo>
                    <a:pt x="21" y="383"/>
                  </a:lnTo>
                  <a:lnTo>
                    <a:pt x="13" y="361"/>
                  </a:lnTo>
                  <a:lnTo>
                    <a:pt x="7" y="337"/>
                  </a:lnTo>
                  <a:lnTo>
                    <a:pt x="3" y="311"/>
                  </a:lnTo>
                  <a:lnTo>
                    <a:pt x="0" y="284"/>
                  </a:lnTo>
                  <a:lnTo>
                    <a:pt x="0" y="257"/>
                  </a:lnTo>
                  <a:lnTo>
                    <a:pt x="2" y="229"/>
                  </a:lnTo>
                  <a:lnTo>
                    <a:pt x="5" y="202"/>
                  </a:lnTo>
                  <a:lnTo>
                    <a:pt x="9" y="177"/>
                  </a:lnTo>
                  <a:lnTo>
                    <a:pt x="13" y="164"/>
                  </a:lnTo>
                  <a:lnTo>
                    <a:pt x="16" y="152"/>
                  </a:lnTo>
                  <a:lnTo>
                    <a:pt x="21" y="140"/>
                  </a:lnTo>
                  <a:lnTo>
                    <a:pt x="25" y="128"/>
                  </a:lnTo>
                  <a:lnTo>
                    <a:pt x="30" y="117"/>
                  </a:lnTo>
                  <a:lnTo>
                    <a:pt x="35" y="107"/>
                  </a:lnTo>
                  <a:lnTo>
                    <a:pt x="41" y="98"/>
                  </a:lnTo>
                  <a:lnTo>
                    <a:pt x="48" y="89"/>
                  </a:lnTo>
                  <a:lnTo>
                    <a:pt x="54" y="81"/>
                  </a:lnTo>
                  <a:lnTo>
                    <a:pt x="61" y="74"/>
                  </a:lnTo>
                  <a:lnTo>
                    <a:pt x="69" y="68"/>
                  </a:lnTo>
                  <a:lnTo>
                    <a:pt x="77" y="62"/>
                  </a:lnTo>
                  <a:lnTo>
                    <a:pt x="85" y="49"/>
                  </a:lnTo>
                  <a:lnTo>
                    <a:pt x="92" y="35"/>
                  </a:lnTo>
                  <a:lnTo>
                    <a:pt x="100" y="22"/>
                  </a:lnTo>
                  <a:lnTo>
                    <a:pt x="109" y="8"/>
                  </a:lnTo>
                  <a:lnTo>
                    <a:pt x="118" y="6"/>
                  </a:lnTo>
                  <a:lnTo>
                    <a:pt x="127" y="4"/>
                  </a:lnTo>
                  <a:lnTo>
                    <a:pt x="136" y="1"/>
                  </a:lnTo>
                  <a:lnTo>
                    <a:pt x="145" y="0"/>
                  </a:lnTo>
                  <a:lnTo>
                    <a:pt x="147" y="60"/>
                  </a:lnTo>
                  <a:lnTo>
                    <a:pt x="147" y="115"/>
                  </a:lnTo>
                  <a:lnTo>
                    <a:pt x="147" y="140"/>
                  </a:lnTo>
                  <a:lnTo>
                    <a:pt x="147" y="165"/>
                  </a:lnTo>
                  <a:lnTo>
                    <a:pt x="145" y="189"/>
                  </a:lnTo>
                  <a:lnTo>
                    <a:pt x="143" y="214"/>
                  </a:lnTo>
                  <a:lnTo>
                    <a:pt x="140" y="237"/>
                  </a:lnTo>
                  <a:lnTo>
                    <a:pt x="135" y="261"/>
                  </a:lnTo>
                  <a:lnTo>
                    <a:pt x="129" y="285"/>
                  </a:lnTo>
                  <a:lnTo>
                    <a:pt x="122" y="309"/>
                  </a:lnTo>
                  <a:lnTo>
                    <a:pt x="113" y="335"/>
                  </a:lnTo>
                  <a:lnTo>
                    <a:pt x="101" y="361"/>
                  </a:lnTo>
                  <a:lnTo>
                    <a:pt x="88" y="388"/>
                  </a:lnTo>
                  <a:lnTo>
                    <a:pt x="73" y="416"/>
                  </a:lnTo>
                  <a:lnTo>
                    <a:pt x="57" y="418"/>
                  </a:lnTo>
                  <a:lnTo>
                    <a:pt x="41" y="4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91" name="Freeform 137"/>
            <p:cNvSpPr>
              <a:spLocks/>
            </p:cNvSpPr>
            <p:nvPr/>
          </p:nvSpPr>
          <p:spPr bwMode="auto">
            <a:xfrm>
              <a:off x="1892" y="1895"/>
              <a:ext cx="289" cy="362"/>
            </a:xfrm>
            <a:custGeom>
              <a:avLst/>
              <a:gdLst>
                <a:gd name="T0" fmla="*/ 534 w 1158"/>
                <a:gd name="T1" fmla="*/ 1428 h 1449"/>
                <a:gd name="T2" fmla="*/ 474 w 1158"/>
                <a:gd name="T3" fmla="*/ 1400 h 1449"/>
                <a:gd name="T4" fmla="*/ 429 w 1158"/>
                <a:gd name="T5" fmla="*/ 1361 h 1449"/>
                <a:gd name="T6" fmla="*/ 397 w 1158"/>
                <a:gd name="T7" fmla="*/ 1312 h 1449"/>
                <a:gd name="T8" fmla="*/ 375 w 1158"/>
                <a:gd name="T9" fmla="*/ 1254 h 1449"/>
                <a:gd name="T10" fmla="*/ 364 w 1158"/>
                <a:gd name="T11" fmla="*/ 1190 h 1449"/>
                <a:gd name="T12" fmla="*/ 368 w 1158"/>
                <a:gd name="T13" fmla="*/ 1066 h 1449"/>
                <a:gd name="T14" fmla="*/ 412 w 1158"/>
                <a:gd name="T15" fmla="*/ 952 h 1449"/>
                <a:gd name="T16" fmla="*/ 464 w 1158"/>
                <a:gd name="T17" fmla="*/ 878 h 1449"/>
                <a:gd name="T18" fmla="*/ 530 w 1158"/>
                <a:gd name="T19" fmla="*/ 828 h 1449"/>
                <a:gd name="T20" fmla="*/ 628 w 1158"/>
                <a:gd name="T21" fmla="*/ 792 h 1449"/>
                <a:gd name="T22" fmla="*/ 687 w 1158"/>
                <a:gd name="T23" fmla="*/ 772 h 1449"/>
                <a:gd name="T24" fmla="*/ 695 w 1158"/>
                <a:gd name="T25" fmla="*/ 748 h 1449"/>
                <a:gd name="T26" fmla="*/ 656 w 1158"/>
                <a:gd name="T27" fmla="*/ 717 h 1449"/>
                <a:gd name="T28" fmla="*/ 573 w 1158"/>
                <a:gd name="T29" fmla="*/ 696 h 1449"/>
                <a:gd name="T30" fmla="*/ 429 w 1158"/>
                <a:gd name="T31" fmla="*/ 682 h 1449"/>
                <a:gd name="T32" fmla="*/ 80 w 1158"/>
                <a:gd name="T33" fmla="*/ 673 h 1449"/>
                <a:gd name="T34" fmla="*/ 0 w 1158"/>
                <a:gd name="T35" fmla="*/ 655 h 1449"/>
                <a:gd name="T36" fmla="*/ 38 w 1158"/>
                <a:gd name="T37" fmla="*/ 607 h 1449"/>
                <a:gd name="T38" fmla="*/ 189 w 1158"/>
                <a:gd name="T39" fmla="*/ 604 h 1449"/>
                <a:gd name="T40" fmla="*/ 359 w 1158"/>
                <a:gd name="T41" fmla="*/ 618 h 1449"/>
                <a:gd name="T42" fmla="*/ 540 w 1158"/>
                <a:gd name="T43" fmla="*/ 644 h 1449"/>
                <a:gd name="T44" fmla="*/ 686 w 1158"/>
                <a:gd name="T45" fmla="*/ 634 h 1449"/>
                <a:gd name="T46" fmla="*/ 696 w 1158"/>
                <a:gd name="T47" fmla="*/ 481 h 1449"/>
                <a:gd name="T48" fmla="*/ 683 w 1158"/>
                <a:gd name="T49" fmla="*/ 284 h 1449"/>
                <a:gd name="T50" fmla="*/ 668 w 1158"/>
                <a:gd name="T51" fmla="*/ 99 h 1449"/>
                <a:gd name="T52" fmla="*/ 675 w 1158"/>
                <a:gd name="T53" fmla="*/ 33 h 1449"/>
                <a:gd name="T54" fmla="*/ 700 w 1158"/>
                <a:gd name="T55" fmla="*/ 5 h 1449"/>
                <a:gd name="T56" fmla="*/ 717 w 1158"/>
                <a:gd name="T57" fmla="*/ 4 h 1449"/>
                <a:gd name="T58" fmla="*/ 732 w 1158"/>
                <a:gd name="T59" fmla="*/ 47 h 1449"/>
                <a:gd name="T60" fmla="*/ 750 w 1158"/>
                <a:gd name="T61" fmla="*/ 177 h 1449"/>
                <a:gd name="T62" fmla="*/ 751 w 1158"/>
                <a:gd name="T63" fmla="*/ 352 h 1449"/>
                <a:gd name="T64" fmla="*/ 744 w 1158"/>
                <a:gd name="T65" fmla="*/ 616 h 1449"/>
                <a:gd name="T66" fmla="*/ 748 w 1158"/>
                <a:gd name="T67" fmla="*/ 737 h 1449"/>
                <a:gd name="T68" fmla="*/ 763 w 1158"/>
                <a:gd name="T69" fmla="*/ 745 h 1449"/>
                <a:gd name="T70" fmla="*/ 801 w 1158"/>
                <a:gd name="T71" fmla="*/ 733 h 1449"/>
                <a:gd name="T72" fmla="*/ 842 w 1158"/>
                <a:gd name="T73" fmla="*/ 689 h 1449"/>
                <a:gd name="T74" fmla="*/ 936 w 1158"/>
                <a:gd name="T75" fmla="*/ 536 h 1449"/>
                <a:gd name="T76" fmla="*/ 994 w 1158"/>
                <a:gd name="T77" fmla="*/ 454 h 1449"/>
                <a:gd name="T78" fmla="*/ 1024 w 1158"/>
                <a:gd name="T79" fmla="*/ 473 h 1449"/>
                <a:gd name="T80" fmla="*/ 1004 w 1158"/>
                <a:gd name="T81" fmla="*/ 521 h 1449"/>
                <a:gd name="T82" fmla="*/ 941 w 1158"/>
                <a:gd name="T83" fmla="*/ 595 h 1449"/>
                <a:gd name="T84" fmla="*/ 904 w 1158"/>
                <a:gd name="T85" fmla="*/ 653 h 1449"/>
                <a:gd name="T86" fmla="*/ 900 w 1158"/>
                <a:gd name="T87" fmla="*/ 701 h 1449"/>
                <a:gd name="T88" fmla="*/ 974 w 1158"/>
                <a:gd name="T89" fmla="*/ 676 h 1449"/>
                <a:gd name="T90" fmla="*/ 1079 w 1158"/>
                <a:gd name="T91" fmla="*/ 631 h 1449"/>
                <a:gd name="T92" fmla="*/ 1130 w 1158"/>
                <a:gd name="T93" fmla="*/ 629 h 1449"/>
                <a:gd name="T94" fmla="*/ 1157 w 1158"/>
                <a:gd name="T95" fmla="*/ 662 h 1449"/>
                <a:gd name="T96" fmla="*/ 1123 w 1158"/>
                <a:gd name="T97" fmla="*/ 678 h 1449"/>
                <a:gd name="T98" fmla="*/ 925 w 1158"/>
                <a:gd name="T99" fmla="*/ 737 h 1449"/>
                <a:gd name="T100" fmla="*/ 867 w 1158"/>
                <a:gd name="T101" fmla="*/ 764 h 1449"/>
                <a:gd name="T102" fmla="*/ 840 w 1158"/>
                <a:gd name="T103" fmla="*/ 786 h 1449"/>
                <a:gd name="T104" fmla="*/ 839 w 1158"/>
                <a:gd name="T105" fmla="*/ 811 h 1449"/>
                <a:gd name="T106" fmla="*/ 912 w 1158"/>
                <a:gd name="T107" fmla="*/ 891 h 1449"/>
                <a:gd name="T108" fmla="*/ 991 w 1158"/>
                <a:gd name="T109" fmla="*/ 983 h 1449"/>
                <a:gd name="T110" fmla="*/ 1014 w 1158"/>
                <a:gd name="T111" fmla="*/ 1050 h 1449"/>
                <a:gd name="T112" fmla="*/ 1010 w 1158"/>
                <a:gd name="T113" fmla="*/ 1161 h 1449"/>
                <a:gd name="T114" fmla="*/ 991 w 1158"/>
                <a:gd name="T115" fmla="*/ 1253 h 1449"/>
                <a:gd name="T116" fmla="*/ 956 w 1158"/>
                <a:gd name="T117" fmla="*/ 1327 h 1449"/>
                <a:gd name="T118" fmla="*/ 905 w 1158"/>
                <a:gd name="T119" fmla="*/ 1383 h 1449"/>
                <a:gd name="T120" fmla="*/ 841 w 1158"/>
                <a:gd name="T121" fmla="*/ 1423 h 1449"/>
                <a:gd name="T122" fmla="*/ 762 w 1158"/>
                <a:gd name="T123" fmla="*/ 1444 h 1449"/>
                <a:gd name="T124" fmla="*/ 667 w 1158"/>
                <a:gd name="T125" fmla="*/ 1449 h 14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58"/>
                <a:gd name="T190" fmla="*/ 0 h 1449"/>
                <a:gd name="T191" fmla="*/ 1158 w 1158"/>
                <a:gd name="T192" fmla="*/ 1449 h 14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58" h="1449">
                  <a:moveTo>
                    <a:pt x="588" y="1441"/>
                  </a:moveTo>
                  <a:lnTo>
                    <a:pt x="568" y="1437"/>
                  </a:lnTo>
                  <a:lnTo>
                    <a:pt x="550" y="1433"/>
                  </a:lnTo>
                  <a:lnTo>
                    <a:pt x="534" y="1428"/>
                  </a:lnTo>
                  <a:lnTo>
                    <a:pt x="517" y="1423"/>
                  </a:lnTo>
                  <a:lnTo>
                    <a:pt x="502" y="1416"/>
                  </a:lnTo>
                  <a:lnTo>
                    <a:pt x="488" y="1409"/>
                  </a:lnTo>
                  <a:lnTo>
                    <a:pt x="474" y="1400"/>
                  </a:lnTo>
                  <a:lnTo>
                    <a:pt x="462" y="1391"/>
                  </a:lnTo>
                  <a:lnTo>
                    <a:pt x="449" y="1382"/>
                  </a:lnTo>
                  <a:lnTo>
                    <a:pt x="439" y="1372"/>
                  </a:lnTo>
                  <a:lnTo>
                    <a:pt x="429" y="1361"/>
                  </a:lnTo>
                  <a:lnTo>
                    <a:pt x="419" y="1350"/>
                  </a:lnTo>
                  <a:lnTo>
                    <a:pt x="411" y="1337"/>
                  </a:lnTo>
                  <a:lnTo>
                    <a:pt x="403" y="1325"/>
                  </a:lnTo>
                  <a:lnTo>
                    <a:pt x="397" y="1312"/>
                  </a:lnTo>
                  <a:lnTo>
                    <a:pt x="390" y="1298"/>
                  </a:lnTo>
                  <a:lnTo>
                    <a:pt x="384" y="1284"/>
                  </a:lnTo>
                  <a:lnTo>
                    <a:pt x="380" y="1269"/>
                  </a:lnTo>
                  <a:lnTo>
                    <a:pt x="375" y="1254"/>
                  </a:lnTo>
                  <a:lnTo>
                    <a:pt x="372" y="1239"/>
                  </a:lnTo>
                  <a:lnTo>
                    <a:pt x="369" y="1223"/>
                  </a:lnTo>
                  <a:lnTo>
                    <a:pt x="366" y="1206"/>
                  </a:lnTo>
                  <a:lnTo>
                    <a:pt x="364" y="1190"/>
                  </a:lnTo>
                  <a:lnTo>
                    <a:pt x="363" y="1173"/>
                  </a:lnTo>
                  <a:lnTo>
                    <a:pt x="363" y="1139"/>
                  </a:lnTo>
                  <a:lnTo>
                    <a:pt x="364" y="1103"/>
                  </a:lnTo>
                  <a:lnTo>
                    <a:pt x="368" y="1066"/>
                  </a:lnTo>
                  <a:lnTo>
                    <a:pt x="372" y="1029"/>
                  </a:lnTo>
                  <a:lnTo>
                    <a:pt x="387" y="1002"/>
                  </a:lnTo>
                  <a:lnTo>
                    <a:pt x="399" y="976"/>
                  </a:lnTo>
                  <a:lnTo>
                    <a:pt x="412" y="952"/>
                  </a:lnTo>
                  <a:lnTo>
                    <a:pt x="425" y="931"/>
                  </a:lnTo>
                  <a:lnTo>
                    <a:pt x="437" y="912"/>
                  </a:lnTo>
                  <a:lnTo>
                    <a:pt x="451" y="895"/>
                  </a:lnTo>
                  <a:lnTo>
                    <a:pt x="464" y="878"/>
                  </a:lnTo>
                  <a:lnTo>
                    <a:pt x="479" y="864"/>
                  </a:lnTo>
                  <a:lnTo>
                    <a:pt x="494" y="851"/>
                  </a:lnTo>
                  <a:lnTo>
                    <a:pt x="511" y="839"/>
                  </a:lnTo>
                  <a:lnTo>
                    <a:pt x="530" y="828"/>
                  </a:lnTo>
                  <a:lnTo>
                    <a:pt x="550" y="818"/>
                  </a:lnTo>
                  <a:lnTo>
                    <a:pt x="574" y="809"/>
                  </a:lnTo>
                  <a:lnTo>
                    <a:pt x="600" y="800"/>
                  </a:lnTo>
                  <a:lnTo>
                    <a:pt x="628" y="792"/>
                  </a:lnTo>
                  <a:lnTo>
                    <a:pt x="659" y="784"/>
                  </a:lnTo>
                  <a:lnTo>
                    <a:pt x="671" y="781"/>
                  </a:lnTo>
                  <a:lnTo>
                    <a:pt x="683" y="775"/>
                  </a:lnTo>
                  <a:lnTo>
                    <a:pt x="687" y="772"/>
                  </a:lnTo>
                  <a:lnTo>
                    <a:pt x="692" y="767"/>
                  </a:lnTo>
                  <a:lnTo>
                    <a:pt x="694" y="763"/>
                  </a:lnTo>
                  <a:lnTo>
                    <a:pt x="695" y="757"/>
                  </a:lnTo>
                  <a:lnTo>
                    <a:pt x="695" y="748"/>
                  </a:lnTo>
                  <a:lnTo>
                    <a:pt x="690" y="739"/>
                  </a:lnTo>
                  <a:lnTo>
                    <a:pt x="682" y="731"/>
                  </a:lnTo>
                  <a:lnTo>
                    <a:pt x="671" y="723"/>
                  </a:lnTo>
                  <a:lnTo>
                    <a:pt x="656" y="717"/>
                  </a:lnTo>
                  <a:lnTo>
                    <a:pt x="639" y="711"/>
                  </a:lnTo>
                  <a:lnTo>
                    <a:pt x="619" y="705"/>
                  </a:lnTo>
                  <a:lnTo>
                    <a:pt x="597" y="701"/>
                  </a:lnTo>
                  <a:lnTo>
                    <a:pt x="573" y="696"/>
                  </a:lnTo>
                  <a:lnTo>
                    <a:pt x="547" y="693"/>
                  </a:lnTo>
                  <a:lnTo>
                    <a:pt x="519" y="690"/>
                  </a:lnTo>
                  <a:lnTo>
                    <a:pt x="491" y="686"/>
                  </a:lnTo>
                  <a:lnTo>
                    <a:pt x="429" y="682"/>
                  </a:lnTo>
                  <a:lnTo>
                    <a:pt x="366" y="678"/>
                  </a:lnTo>
                  <a:lnTo>
                    <a:pt x="241" y="675"/>
                  </a:lnTo>
                  <a:lnTo>
                    <a:pt x="127" y="674"/>
                  </a:lnTo>
                  <a:lnTo>
                    <a:pt x="80" y="673"/>
                  </a:lnTo>
                  <a:lnTo>
                    <a:pt x="42" y="672"/>
                  </a:lnTo>
                  <a:lnTo>
                    <a:pt x="15" y="671"/>
                  </a:lnTo>
                  <a:lnTo>
                    <a:pt x="0" y="667"/>
                  </a:lnTo>
                  <a:lnTo>
                    <a:pt x="0" y="655"/>
                  </a:lnTo>
                  <a:lnTo>
                    <a:pt x="2" y="638"/>
                  </a:lnTo>
                  <a:lnTo>
                    <a:pt x="3" y="622"/>
                  </a:lnTo>
                  <a:lnTo>
                    <a:pt x="4" y="610"/>
                  </a:lnTo>
                  <a:lnTo>
                    <a:pt x="38" y="607"/>
                  </a:lnTo>
                  <a:lnTo>
                    <a:pt x="73" y="604"/>
                  </a:lnTo>
                  <a:lnTo>
                    <a:pt x="110" y="603"/>
                  </a:lnTo>
                  <a:lnTo>
                    <a:pt x="150" y="603"/>
                  </a:lnTo>
                  <a:lnTo>
                    <a:pt x="189" y="604"/>
                  </a:lnTo>
                  <a:lnTo>
                    <a:pt x="231" y="607"/>
                  </a:lnTo>
                  <a:lnTo>
                    <a:pt x="272" y="609"/>
                  </a:lnTo>
                  <a:lnTo>
                    <a:pt x="315" y="612"/>
                  </a:lnTo>
                  <a:lnTo>
                    <a:pt x="359" y="618"/>
                  </a:lnTo>
                  <a:lnTo>
                    <a:pt x="403" y="622"/>
                  </a:lnTo>
                  <a:lnTo>
                    <a:pt x="448" y="629"/>
                  </a:lnTo>
                  <a:lnTo>
                    <a:pt x="494" y="636"/>
                  </a:lnTo>
                  <a:lnTo>
                    <a:pt x="540" y="644"/>
                  </a:lnTo>
                  <a:lnTo>
                    <a:pt x="586" y="652"/>
                  </a:lnTo>
                  <a:lnTo>
                    <a:pt x="632" y="661"/>
                  </a:lnTo>
                  <a:lnTo>
                    <a:pt x="678" y="671"/>
                  </a:lnTo>
                  <a:lnTo>
                    <a:pt x="686" y="634"/>
                  </a:lnTo>
                  <a:lnTo>
                    <a:pt x="691" y="597"/>
                  </a:lnTo>
                  <a:lnTo>
                    <a:pt x="694" y="558"/>
                  </a:lnTo>
                  <a:lnTo>
                    <a:pt x="696" y="519"/>
                  </a:lnTo>
                  <a:lnTo>
                    <a:pt x="696" y="481"/>
                  </a:lnTo>
                  <a:lnTo>
                    <a:pt x="695" y="442"/>
                  </a:lnTo>
                  <a:lnTo>
                    <a:pt x="693" y="402"/>
                  </a:lnTo>
                  <a:lnTo>
                    <a:pt x="691" y="363"/>
                  </a:lnTo>
                  <a:lnTo>
                    <a:pt x="683" y="284"/>
                  </a:lnTo>
                  <a:lnTo>
                    <a:pt x="676" y="208"/>
                  </a:lnTo>
                  <a:lnTo>
                    <a:pt x="673" y="171"/>
                  </a:lnTo>
                  <a:lnTo>
                    <a:pt x="669" y="135"/>
                  </a:lnTo>
                  <a:lnTo>
                    <a:pt x="668" y="99"/>
                  </a:lnTo>
                  <a:lnTo>
                    <a:pt x="667" y="66"/>
                  </a:lnTo>
                  <a:lnTo>
                    <a:pt x="668" y="54"/>
                  </a:lnTo>
                  <a:lnTo>
                    <a:pt x="672" y="43"/>
                  </a:lnTo>
                  <a:lnTo>
                    <a:pt x="675" y="33"/>
                  </a:lnTo>
                  <a:lnTo>
                    <a:pt x="680" y="24"/>
                  </a:lnTo>
                  <a:lnTo>
                    <a:pt x="685" y="16"/>
                  </a:lnTo>
                  <a:lnTo>
                    <a:pt x="692" y="11"/>
                  </a:lnTo>
                  <a:lnTo>
                    <a:pt x="700" y="5"/>
                  </a:lnTo>
                  <a:lnTo>
                    <a:pt x="709" y="0"/>
                  </a:lnTo>
                  <a:lnTo>
                    <a:pt x="712" y="0"/>
                  </a:lnTo>
                  <a:lnTo>
                    <a:pt x="714" y="2"/>
                  </a:lnTo>
                  <a:lnTo>
                    <a:pt x="717" y="4"/>
                  </a:lnTo>
                  <a:lnTo>
                    <a:pt x="719" y="7"/>
                  </a:lnTo>
                  <a:lnTo>
                    <a:pt x="722" y="16"/>
                  </a:lnTo>
                  <a:lnTo>
                    <a:pt x="727" y="26"/>
                  </a:lnTo>
                  <a:lnTo>
                    <a:pt x="732" y="47"/>
                  </a:lnTo>
                  <a:lnTo>
                    <a:pt x="736" y="57"/>
                  </a:lnTo>
                  <a:lnTo>
                    <a:pt x="742" y="95"/>
                  </a:lnTo>
                  <a:lnTo>
                    <a:pt x="747" y="135"/>
                  </a:lnTo>
                  <a:lnTo>
                    <a:pt x="750" y="177"/>
                  </a:lnTo>
                  <a:lnTo>
                    <a:pt x="751" y="219"/>
                  </a:lnTo>
                  <a:lnTo>
                    <a:pt x="753" y="263"/>
                  </a:lnTo>
                  <a:lnTo>
                    <a:pt x="753" y="307"/>
                  </a:lnTo>
                  <a:lnTo>
                    <a:pt x="751" y="352"/>
                  </a:lnTo>
                  <a:lnTo>
                    <a:pt x="750" y="397"/>
                  </a:lnTo>
                  <a:lnTo>
                    <a:pt x="747" y="485"/>
                  </a:lnTo>
                  <a:lnTo>
                    <a:pt x="745" y="573"/>
                  </a:lnTo>
                  <a:lnTo>
                    <a:pt x="744" y="616"/>
                  </a:lnTo>
                  <a:lnTo>
                    <a:pt x="744" y="656"/>
                  </a:lnTo>
                  <a:lnTo>
                    <a:pt x="745" y="695"/>
                  </a:lnTo>
                  <a:lnTo>
                    <a:pt x="748" y="733"/>
                  </a:lnTo>
                  <a:lnTo>
                    <a:pt x="748" y="737"/>
                  </a:lnTo>
                  <a:lnTo>
                    <a:pt x="750" y="739"/>
                  </a:lnTo>
                  <a:lnTo>
                    <a:pt x="753" y="741"/>
                  </a:lnTo>
                  <a:lnTo>
                    <a:pt x="756" y="742"/>
                  </a:lnTo>
                  <a:lnTo>
                    <a:pt x="763" y="745"/>
                  </a:lnTo>
                  <a:lnTo>
                    <a:pt x="773" y="744"/>
                  </a:lnTo>
                  <a:lnTo>
                    <a:pt x="782" y="741"/>
                  </a:lnTo>
                  <a:lnTo>
                    <a:pt x="792" y="738"/>
                  </a:lnTo>
                  <a:lnTo>
                    <a:pt x="801" y="733"/>
                  </a:lnTo>
                  <a:lnTo>
                    <a:pt x="808" y="729"/>
                  </a:lnTo>
                  <a:lnTo>
                    <a:pt x="819" y="719"/>
                  </a:lnTo>
                  <a:lnTo>
                    <a:pt x="830" y="705"/>
                  </a:lnTo>
                  <a:lnTo>
                    <a:pt x="842" y="689"/>
                  </a:lnTo>
                  <a:lnTo>
                    <a:pt x="855" y="671"/>
                  </a:lnTo>
                  <a:lnTo>
                    <a:pt x="882" y="628"/>
                  </a:lnTo>
                  <a:lnTo>
                    <a:pt x="909" y="582"/>
                  </a:lnTo>
                  <a:lnTo>
                    <a:pt x="936" y="536"/>
                  </a:lnTo>
                  <a:lnTo>
                    <a:pt x="961" y="497"/>
                  </a:lnTo>
                  <a:lnTo>
                    <a:pt x="973" y="479"/>
                  </a:lnTo>
                  <a:lnTo>
                    <a:pt x="984" y="465"/>
                  </a:lnTo>
                  <a:lnTo>
                    <a:pt x="994" y="454"/>
                  </a:lnTo>
                  <a:lnTo>
                    <a:pt x="1003" y="447"/>
                  </a:lnTo>
                  <a:lnTo>
                    <a:pt x="1008" y="455"/>
                  </a:lnTo>
                  <a:lnTo>
                    <a:pt x="1016" y="464"/>
                  </a:lnTo>
                  <a:lnTo>
                    <a:pt x="1024" y="473"/>
                  </a:lnTo>
                  <a:lnTo>
                    <a:pt x="1031" y="482"/>
                  </a:lnTo>
                  <a:lnTo>
                    <a:pt x="1023" y="496"/>
                  </a:lnTo>
                  <a:lnTo>
                    <a:pt x="1014" y="508"/>
                  </a:lnTo>
                  <a:lnTo>
                    <a:pt x="1004" y="521"/>
                  </a:lnTo>
                  <a:lnTo>
                    <a:pt x="994" y="534"/>
                  </a:lnTo>
                  <a:lnTo>
                    <a:pt x="974" y="558"/>
                  </a:lnTo>
                  <a:lnTo>
                    <a:pt x="952" y="583"/>
                  </a:lnTo>
                  <a:lnTo>
                    <a:pt x="941" y="595"/>
                  </a:lnTo>
                  <a:lnTo>
                    <a:pt x="931" y="609"/>
                  </a:lnTo>
                  <a:lnTo>
                    <a:pt x="922" y="623"/>
                  </a:lnTo>
                  <a:lnTo>
                    <a:pt x="913" y="637"/>
                  </a:lnTo>
                  <a:lnTo>
                    <a:pt x="904" y="653"/>
                  </a:lnTo>
                  <a:lnTo>
                    <a:pt x="897" y="668"/>
                  </a:lnTo>
                  <a:lnTo>
                    <a:pt x="891" y="685"/>
                  </a:lnTo>
                  <a:lnTo>
                    <a:pt x="885" y="702"/>
                  </a:lnTo>
                  <a:lnTo>
                    <a:pt x="900" y="701"/>
                  </a:lnTo>
                  <a:lnTo>
                    <a:pt x="913" y="698"/>
                  </a:lnTo>
                  <a:lnTo>
                    <a:pt x="929" y="693"/>
                  </a:lnTo>
                  <a:lnTo>
                    <a:pt x="943" y="689"/>
                  </a:lnTo>
                  <a:lnTo>
                    <a:pt x="974" y="676"/>
                  </a:lnTo>
                  <a:lnTo>
                    <a:pt x="1004" y="663"/>
                  </a:lnTo>
                  <a:lnTo>
                    <a:pt x="1034" y="649"/>
                  </a:lnTo>
                  <a:lnTo>
                    <a:pt x="1065" y="636"/>
                  </a:lnTo>
                  <a:lnTo>
                    <a:pt x="1079" y="631"/>
                  </a:lnTo>
                  <a:lnTo>
                    <a:pt x="1094" y="626"/>
                  </a:lnTo>
                  <a:lnTo>
                    <a:pt x="1107" y="622"/>
                  </a:lnTo>
                  <a:lnTo>
                    <a:pt x="1122" y="620"/>
                  </a:lnTo>
                  <a:lnTo>
                    <a:pt x="1130" y="629"/>
                  </a:lnTo>
                  <a:lnTo>
                    <a:pt x="1143" y="644"/>
                  </a:lnTo>
                  <a:lnTo>
                    <a:pt x="1150" y="653"/>
                  </a:lnTo>
                  <a:lnTo>
                    <a:pt x="1156" y="659"/>
                  </a:lnTo>
                  <a:lnTo>
                    <a:pt x="1157" y="662"/>
                  </a:lnTo>
                  <a:lnTo>
                    <a:pt x="1158" y="664"/>
                  </a:lnTo>
                  <a:lnTo>
                    <a:pt x="1158" y="666"/>
                  </a:lnTo>
                  <a:lnTo>
                    <a:pt x="1157" y="666"/>
                  </a:lnTo>
                  <a:lnTo>
                    <a:pt x="1123" y="678"/>
                  </a:lnTo>
                  <a:lnTo>
                    <a:pt x="1072" y="692"/>
                  </a:lnTo>
                  <a:lnTo>
                    <a:pt x="1014" y="709"/>
                  </a:lnTo>
                  <a:lnTo>
                    <a:pt x="955" y="727"/>
                  </a:lnTo>
                  <a:lnTo>
                    <a:pt x="925" y="737"/>
                  </a:lnTo>
                  <a:lnTo>
                    <a:pt x="900" y="747"/>
                  </a:lnTo>
                  <a:lnTo>
                    <a:pt x="888" y="753"/>
                  </a:lnTo>
                  <a:lnTo>
                    <a:pt x="877" y="758"/>
                  </a:lnTo>
                  <a:lnTo>
                    <a:pt x="867" y="764"/>
                  </a:lnTo>
                  <a:lnTo>
                    <a:pt x="858" y="769"/>
                  </a:lnTo>
                  <a:lnTo>
                    <a:pt x="851" y="775"/>
                  </a:lnTo>
                  <a:lnTo>
                    <a:pt x="845" y="781"/>
                  </a:lnTo>
                  <a:lnTo>
                    <a:pt x="840" y="786"/>
                  </a:lnTo>
                  <a:lnTo>
                    <a:pt x="837" y="793"/>
                  </a:lnTo>
                  <a:lnTo>
                    <a:pt x="836" y="799"/>
                  </a:lnTo>
                  <a:lnTo>
                    <a:pt x="836" y="805"/>
                  </a:lnTo>
                  <a:lnTo>
                    <a:pt x="839" y="811"/>
                  </a:lnTo>
                  <a:lnTo>
                    <a:pt x="842" y="818"/>
                  </a:lnTo>
                  <a:lnTo>
                    <a:pt x="864" y="840"/>
                  </a:lnTo>
                  <a:lnTo>
                    <a:pt x="887" y="865"/>
                  </a:lnTo>
                  <a:lnTo>
                    <a:pt x="912" y="891"/>
                  </a:lnTo>
                  <a:lnTo>
                    <a:pt x="937" y="916"/>
                  </a:lnTo>
                  <a:lnTo>
                    <a:pt x="960" y="943"/>
                  </a:lnTo>
                  <a:lnTo>
                    <a:pt x="982" y="969"/>
                  </a:lnTo>
                  <a:lnTo>
                    <a:pt x="991" y="983"/>
                  </a:lnTo>
                  <a:lnTo>
                    <a:pt x="1000" y="995"/>
                  </a:lnTo>
                  <a:lnTo>
                    <a:pt x="1006" y="1007"/>
                  </a:lnTo>
                  <a:lnTo>
                    <a:pt x="1012" y="1019"/>
                  </a:lnTo>
                  <a:lnTo>
                    <a:pt x="1014" y="1050"/>
                  </a:lnTo>
                  <a:lnTo>
                    <a:pt x="1014" y="1079"/>
                  </a:lnTo>
                  <a:lnTo>
                    <a:pt x="1014" y="1108"/>
                  </a:lnTo>
                  <a:lnTo>
                    <a:pt x="1012" y="1135"/>
                  </a:lnTo>
                  <a:lnTo>
                    <a:pt x="1010" y="1161"/>
                  </a:lnTo>
                  <a:lnTo>
                    <a:pt x="1006" y="1186"/>
                  </a:lnTo>
                  <a:lnTo>
                    <a:pt x="1002" y="1209"/>
                  </a:lnTo>
                  <a:lnTo>
                    <a:pt x="996" y="1232"/>
                  </a:lnTo>
                  <a:lnTo>
                    <a:pt x="991" y="1253"/>
                  </a:lnTo>
                  <a:lnTo>
                    <a:pt x="983" y="1273"/>
                  </a:lnTo>
                  <a:lnTo>
                    <a:pt x="975" y="1292"/>
                  </a:lnTo>
                  <a:lnTo>
                    <a:pt x="966" y="1310"/>
                  </a:lnTo>
                  <a:lnTo>
                    <a:pt x="956" y="1327"/>
                  </a:lnTo>
                  <a:lnTo>
                    <a:pt x="945" y="1343"/>
                  </a:lnTo>
                  <a:lnTo>
                    <a:pt x="932" y="1358"/>
                  </a:lnTo>
                  <a:lnTo>
                    <a:pt x="920" y="1371"/>
                  </a:lnTo>
                  <a:lnTo>
                    <a:pt x="905" y="1383"/>
                  </a:lnTo>
                  <a:lnTo>
                    <a:pt x="891" y="1395"/>
                  </a:lnTo>
                  <a:lnTo>
                    <a:pt x="875" y="1405"/>
                  </a:lnTo>
                  <a:lnTo>
                    <a:pt x="858" y="1414"/>
                  </a:lnTo>
                  <a:lnTo>
                    <a:pt x="841" y="1423"/>
                  </a:lnTo>
                  <a:lnTo>
                    <a:pt x="822" y="1429"/>
                  </a:lnTo>
                  <a:lnTo>
                    <a:pt x="803" y="1435"/>
                  </a:lnTo>
                  <a:lnTo>
                    <a:pt x="783" y="1440"/>
                  </a:lnTo>
                  <a:lnTo>
                    <a:pt x="762" y="1444"/>
                  </a:lnTo>
                  <a:lnTo>
                    <a:pt x="739" y="1446"/>
                  </a:lnTo>
                  <a:lnTo>
                    <a:pt x="717" y="1447"/>
                  </a:lnTo>
                  <a:lnTo>
                    <a:pt x="692" y="1449"/>
                  </a:lnTo>
                  <a:lnTo>
                    <a:pt x="667" y="1449"/>
                  </a:lnTo>
                  <a:lnTo>
                    <a:pt x="641" y="1446"/>
                  </a:lnTo>
                  <a:lnTo>
                    <a:pt x="616" y="1444"/>
                  </a:lnTo>
                  <a:lnTo>
                    <a:pt x="588" y="1441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92" name="Freeform 138"/>
            <p:cNvSpPr>
              <a:spLocks/>
            </p:cNvSpPr>
            <p:nvPr/>
          </p:nvSpPr>
          <p:spPr bwMode="auto">
            <a:xfrm>
              <a:off x="1892" y="1895"/>
              <a:ext cx="289" cy="362"/>
            </a:xfrm>
            <a:custGeom>
              <a:avLst/>
              <a:gdLst>
                <a:gd name="T0" fmla="*/ 534 w 1158"/>
                <a:gd name="T1" fmla="*/ 1428 h 1449"/>
                <a:gd name="T2" fmla="*/ 474 w 1158"/>
                <a:gd name="T3" fmla="*/ 1400 h 1449"/>
                <a:gd name="T4" fmla="*/ 429 w 1158"/>
                <a:gd name="T5" fmla="*/ 1361 h 1449"/>
                <a:gd name="T6" fmla="*/ 397 w 1158"/>
                <a:gd name="T7" fmla="*/ 1312 h 1449"/>
                <a:gd name="T8" fmla="*/ 375 w 1158"/>
                <a:gd name="T9" fmla="*/ 1254 h 1449"/>
                <a:gd name="T10" fmla="*/ 364 w 1158"/>
                <a:gd name="T11" fmla="*/ 1190 h 1449"/>
                <a:gd name="T12" fmla="*/ 368 w 1158"/>
                <a:gd name="T13" fmla="*/ 1066 h 1449"/>
                <a:gd name="T14" fmla="*/ 412 w 1158"/>
                <a:gd name="T15" fmla="*/ 952 h 1449"/>
                <a:gd name="T16" fmla="*/ 464 w 1158"/>
                <a:gd name="T17" fmla="*/ 878 h 1449"/>
                <a:gd name="T18" fmla="*/ 530 w 1158"/>
                <a:gd name="T19" fmla="*/ 828 h 1449"/>
                <a:gd name="T20" fmla="*/ 628 w 1158"/>
                <a:gd name="T21" fmla="*/ 792 h 1449"/>
                <a:gd name="T22" fmla="*/ 687 w 1158"/>
                <a:gd name="T23" fmla="*/ 772 h 1449"/>
                <a:gd name="T24" fmla="*/ 695 w 1158"/>
                <a:gd name="T25" fmla="*/ 748 h 1449"/>
                <a:gd name="T26" fmla="*/ 656 w 1158"/>
                <a:gd name="T27" fmla="*/ 717 h 1449"/>
                <a:gd name="T28" fmla="*/ 573 w 1158"/>
                <a:gd name="T29" fmla="*/ 696 h 1449"/>
                <a:gd name="T30" fmla="*/ 429 w 1158"/>
                <a:gd name="T31" fmla="*/ 682 h 1449"/>
                <a:gd name="T32" fmla="*/ 80 w 1158"/>
                <a:gd name="T33" fmla="*/ 673 h 1449"/>
                <a:gd name="T34" fmla="*/ 0 w 1158"/>
                <a:gd name="T35" fmla="*/ 655 h 1449"/>
                <a:gd name="T36" fmla="*/ 38 w 1158"/>
                <a:gd name="T37" fmla="*/ 607 h 1449"/>
                <a:gd name="T38" fmla="*/ 189 w 1158"/>
                <a:gd name="T39" fmla="*/ 604 h 1449"/>
                <a:gd name="T40" fmla="*/ 359 w 1158"/>
                <a:gd name="T41" fmla="*/ 618 h 1449"/>
                <a:gd name="T42" fmla="*/ 540 w 1158"/>
                <a:gd name="T43" fmla="*/ 644 h 1449"/>
                <a:gd name="T44" fmla="*/ 686 w 1158"/>
                <a:gd name="T45" fmla="*/ 634 h 1449"/>
                <a:gd name="T46" fmla="*/ 696 w 1158"/>
                <a:gd name="T47" fmla="*/ 481 h 1449"/>
                <a:gd name="T48" fmla="*/ 683 w 1158"/>
                <a:gd name="T49" fmla="*/ 284 h 1449"/>
                <a:gd name="T50" fmla="*/ 668 w 1158"/>
                <a:gd name="T51" fmla="*/ 99 h 1449"/>
                <a:gd name="T52" fmla="*/ 675 w 1158"/>
                <a:gd name="T53" fmla="*/ 33 h 1449"/>
                <a:gd name="T54" fmla="*/ 700 w 1158"/>
                <a:gd name="T55" fmla="*/ 5 h 1449"/>
                <a:gd name="T56" fmla="*/ 717 w 1158"/>
                <a:gd name="T57" fmla="*/ 4 h 1449"/>
                <a:gd name="T58" fmla="*/ 732 w 1158"/>
                <a:gd name="T59" fmla="*/ 47 h 1449"/>
                <a:gd name="T60" fmla="*/ 750 w 1158"/>
                <a:gd name="T61" fmla="*/ 177 h 1449"/>
                <a:gd name="T62" fmla="*/ 751 w 1158"/>
                <a:gd name="T63" fmla="*/ 352 h 1449"/>
                <a:gd name="T64" fmla="*/ 744 w 1158"/>
                <a:gd name="T65" fmla="*/ 616 h 1449"/>
                <a:gd name="T66" fmla="*/ 748 w 1158"/>
                <a:gd name="T67" fmla="*/ 737 h 1449"/>
                <a:gd name="T68" fmla="*/ 763 w 1158"/>
                <a:gd name="T69" fmla="*/ 745 h 1449"/>
                <a:gd name="T70" fmla="*/ 801 w 1158"/>
                <a:gd name="T71" fmla="*/ 733 h 1449"/>
                <a:gd name="T72" fmla="*/ 842 w 1158"/>
                <a:gd name="T73" fmla="*/ 689 h 1449"/>
                <a:gd name="T74" fmla="*/ 936 w 1158"/>
                <a:gd name="T75" fmla="*/ 536 h 1449"/>
                <a:gd name="T76" fmla="*/ 994 w 1158"/>
                <a:gd name="T77" fmla="*/ 454 h 1449"/>
                <a:gd name="T78" fmla="*/ 1024 w 1158"/>
                <a:gd name="T79" fmla="*/ 473 h 1449"/>
                <a:gd name="T80" fmla="*/ 1004 w 1158"/>
                <a:gd name="T81" fmla="*/ 521 h 1449"/>
                <a:gd name="T82" fmla="*/ 941 w 1158"/>
                <a:gd name="T83" fmla="*/ 595 h 1449"/>
                <a:gd name="T84" fmla="*/ 904 w 1158"/>
                <a:gd name="T85" fmla="*/ 653 h 1449"/>
                <a:gd name="T86" fmla="*/ 900 w 1158"/>
                <a:gd name="T87" fmla="*/ 701 h 1449"/>
                <a:gd name="T88" fmla="*/ 974 w 1158"/>
                <a:gd name="T89" fmla="*/ 676 h 1449"/>
                <a:gd name="T90" fmla="*/ 1079 w 1158"/>
                <a:gd name="T91" fmla="*/ 631 h 1449"/>
                <a:gd name="T92" fmla="*/ 1130 w 1158"/>
                <a:gd name="T93" fmla="*/ 629 h 1449"/>
                <a:gd name="T94" fmla="*/ 1157 w 1158"/>
                <a:gd name="T95" fmla="*/ 662 h 1449"/>
                <a:gd name="T96" fmla="*/ 1123 w 1158"/>
                <a:gd name="T97" fmla="*/ 678 h 1449"/>
                <a:gd name="T98" fmla="*/ 925 w 1158"/>
                <a:gd name="T99" fmla="*/ 737 h 1449"/>
                <a:gd name="T100" fmla="*/ 867 w 1158"/>
                <a:gd name="T101" fmla="*/ 764 h 1449"/>
                <a:gd name="T102" fmla="*/ 840 w 1158"/>
                <a:gd name="T103" fmla="*/ 786 h 1449"/>
                <a:gd name="T104" fmla="*/ 839 w 1158"/>
                <a:gd name="T105" fmla="*/ 811 h 1449"/>
                <a:gd name="T106" fmla="*/ 912 w 1158"/>
                <a:gd name="T107" fmla="*/ 891 h 1449"/>
                <a:gd name="T108" fmla="*/ 991 w 1158"/>
                <a:gd name="T109" fmla="*/ 983 h 1449"/>
                <a:gd name="T110" fmla="*/ 1014 w 1158"/>
                <a:gd name="T111" fmla="*/ 1050 h 1449"/>
                <a:gd name="T112" fmla="*/ 1010 w 1158"/>
                <a:gd name="T113" fmla="*/ 1161 h 1449"/>
                <a:gd name="T114" fmla="*/ 991 w 1158"/>
                <a:gd name="T115" fmla="*/ 1253 h 1449"/>
                <a:gd name="T116" fmla="*/ 956 w 1158"/>
                <a:gd name="T117" fmla="*/ 1327 h 1449"/>
                <a:gd name="T118" fmla="*/ 905 w 1158"/>
                <a:gd name="T119" fmla="*/ 1383 h 1449"/>
                <a:gd name="T120" fmla="*/ 841 w 1158"/>
                <a:gd name="T121" fmla="*/ 1423 h 1449"/>
                <a:gd name="T122" fmla="*/ 762 w 1158"/>
                <a:gd name="T123" fmla="*/ 1444 h 1449"/>
                <a:gd name="T124" fmla="*/ 667 w 1158"/>
                <a:gd name="T125" fmla="*/ 1449 h 14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58"/>
                <a:gd name="T190" fmla="*/ 0 h 1449"/>
                <a:gd name="T191" fmla="*/ 1158 w 1158"/>
                <a:gd name="T192" fmla="*/ 1449 h 14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58" h="1449">
                  <a:moveTo>
                    <a:pt x="588" y="1441"/>
                  </a:moveTo>
                  <a:lnTo>
                    <a:pt x="568" y="1437"/>
                  </a:lnTo>
                  <a:lnTo>
                    <a:pt x="550" y="1433"/>
                  </a:lnTo>
                  <a:lnTo>
                    <a:pt x="534" y="1428"/>
                  </a:lnTo>
                  <a:lnTo>
                    <a:pt x="517" y="1423"/>
                  </a:lnTo>
                  <a:lnTo>
                    <a:pt x="502" y="1416"/>
                  </a:lnTo>
                  <a:lnTo>
                    <a:pt x="488" y="1409"/>
                  </a:lnTo>
                  <a:lnTo>
                    <a:pt x="474" y="1400"/>
                  </a:lnTo>
                  <a:lnTo>
                    <a:pt x="462" y="1391"/>
                  </a:lnTo>
                  <a:lnTo>
                    <a:pt x="449" y="1382"/>
                  </a:lnTo>
                  <a:lnTo>
                    <a:pt x="439" y="1372"/>
                  </a:lnTo>
                  <a:lnTo>
                    <a:pt x="429" y="1361"/>
                  </a:lnTo>
                  <a:lnTo>
                    <a:pt x="419" y="1350"/>
                  </a:lnTo>
                  <a:lnTo>
                    <a:pt x="411" y="1337"/>
                  </a:lnTo>
                  <a:lnTo>
                    <a:pt x="403" y="1325"/>
                  </a:lnTo>
                  <a:lnTo>
                    <a:pt x="397" y="1312"/>
                  </a:lnTo>
                  <a:lnTo>
                    <a:pt x="390" y="1298"/>
                  </a:lnTo>
                  <a:lnTo>
                    <a:pt x="384" y="1284"/>
                  </a:lnTo>
                  <a:lnTo>
                    <a:pt x="380" y="1269"/>
                  </a:lnTo>
                  <a:lnTo>
                    <a:pt x="375" y="1254"/>
                  </a:lnTo>
                  <a:lnTo>
                    <a:pt x="372" y="1239"/>
                  </a:lnTo>
                  <a:lnTo>
                    <a:pt x="369" y="1223"/>
                  </a:lnTo>
                  <a:lnTo>
                    <a:pt x="366" y="1206"/>
                  </a:lnTo>
                  <a:lnTo>
                    <a:pt x="364" y="1190"/>
                  </a:lnTo>
                  <a:lnTo>
                    <a:pt x="363" y="1173"/>
                  </a:lnTo>
                  <a:lnTo>
                    <a:pt x="363" y="1139"/>
                  </a:lnTo>
                  <a:lnTo>
                    <a:pt x="364" y="1103"/>
                  </a:lnTo>
                  <a:lnTo>
                    <a:pt x="368" y="1066"/>
                  </a:lnTo>
                  <a:lnTo>
                    <a:pt x="372" y="1029"/>
                  </a:lnTo>
                  <a:lnTo>
                    <a:pt x="387" y="1002"/>
                  </a:lnTo>
                  <a:lnTo>
                    <a:pt x="399" y="976"/>
                  </a:lnTo>
                  <a:lnTo>
                    <a:pt x="412" y="952"/>
                  </a:lnTo>
                  <a:lnTo>
                    <a:pt x="425" y="931"/>
                  </a:lnTo>
                  <a:lnTo>
                    <a:pt x="437" y="912"/>
                  </a:lnTo>
                  <a:lnTo>
                    <a:pt x="451" y="895"/>
                  </a:lnTo>
                  <a:lnTo>
                    <a:pt x="464" y="878"/>
                  </a:lnTo>
                  <a:lnTo>
                    <a:pt x="479" y="864"/>
                  </a:lnTo>
                  <a:lnTo>
                    <a:pt x="494" y="851"/>
                  </a:lnTo>
                  <a:lnTo>
                    <a:pt x="511" y="839"/>
                  </a:lnTo>
                  <a:lnTo>
                    <a:pt x="530" y="828"/>
                  </a:lnTo>
                  <a:lnTo>
                    <a:pt x="550" y="818"/>
                  </a:lnTo>
                  <a:lnTo>
                    <a:pt x="574" y="809"/>
                  </a:lnTo>
                  <a:lnTo>
                    <a:pt x="600" y="800"/>
                  </a:lnTo>
                  <a:lnTo>
                    <a:pt x="628" y="792"/>
                  </a:lnTo>
                  <a:lnTo>
                    <a:pt x="659" y="784"/>
                  </a:lnTo>
                  <a:lnTo>
                    <a:pt x="671" y="781"/>
                  </a:lnTo>
                  <a:lnTo>
                    <a:pt x="683" y="775"/>
                  </a:lnTo>
                  <a:lnTo>
                    <a:pt x="687" y="772"/>
                  </a:lnTo>
                  <a:lnTo>
                    <a:pt x="692" y="767"/>
                  </a:lnTo>
                  <a:lnTo>
                    <a:pt x="694" y="763"/>
                  </a:lnTo>
                  <a:lnTo>
                    <a:pt x="695" y="757"/>
                  </a:lnTo>
                  <a:lnTo>
                    <a:pt x="695" y="748"/>
                  </a:lnTo>
                  <a:lnTo>
                    <a:pt x="690" y="739"/>
                  </a:lnTo>
                  <a:lnTo>
                    <a:pt x="682" y="731"/>
                  </a:lnTo>
                  <a:lnTo>
                    <a:pt x="671" y="723"/>
                  </a:lnTo>
                  <a:lnTo>
                    <a:pt x="656" y="717"/>
                  </a:lnTo>
                  <a:lnTo>
                    <a:pt x="639" y="711"/>
                  </a:lnTo>
                  <a:lnTo>
                    <a:pt x="619" y="705"/>
                  </a:lnTo>
                  <a:lnTo>
                    <a:pt x="597" y="701"/>
                  </a:lnTo>
                  <a:lnTo>
                    <a:pt x="573" y="696"/>
                  </a:lnTo>
                  <a:lnTo>
                    <a:pt x="547" y="693"/>
                  </a:lnTo>
                  <a:lnTo>
                    <a:pt x="519" y="690"/>
                  </a:lnTo>
                  <a:lnTo>
                    <a:pt x="491" y="686"/>
                  </a:lnTo>
                  <a:lnTo>
                    <a:pt x="429" y="682"/>
                  </a:lnTo>
                  <a:lnTo>
                    <a:pt x="366" y="678"/>
                  </a:lnTo>
                  <a:lnTo>
                    <a:pt x="241" y="675"/>
                  </a:lnTo>
                  <a:lnTo>
                    <a:pt x="127" y="674"/>
                  </a:lnTo>
                  <a:lnTo>
                    <a:pt x="80" y="673"/>
                  </a:lnTo>
                  <a:lnTo>
                    <a:pt x="42" y="672"/>
                  </a:lnTo>
                  <a:lnTo>
                    <a:pt x="15" y="671"/>
                  </a:lnTo>
                  <a:lnTo>
                    <a:pt x="0" y="667"/>
                  </a:lnTo>
                  <a:lnTo>
                    <a:pt x="0" y="655"/>
                  </a:lnTo>
                  <a:lnTo>
                    <a:pt x="2" y="638"/>
                  </a:lnTo>
                  <a:lnTo>
                    <a:pt x="3" y="622"/>
                  </a:lnTo>
                  <a:lnTo>
                    <a:pt x="4" y="610"/>
                  </a:lnTo>
                  <a:lnTo>
                    <a:pt x="38" y="607"/>
                  </a:lnTo>
                  <a:lnTo>
                    <a:pt x="73" y="604"/>
                  </a:lnTo>
                  <a:lnTo>
                    <a:pt x="110" y="603"/>
                  </a:lnTo>
                  <a:lnTo>
                    <a:pt x="150" y="603"/>
                  </a:lnTo>
                  <a:lnTo>
                    <a:pt x="189" y="604"/>
                  </a:lnTo>
                  <a:lnTo>
                    <a:pt x="231" y="607"/>
                  </a:lnTo>
                  <a:lnTo>
                    <a:pt x="272" y="609"/>
                  </a:lnTo>
                  <a:lnTo>
                    <a:pt x="315" y="612"/>
                  </a:lnTo>
                  <a:lnTo>
                    <a:pt x="359" y="618"/>
                  </a:lnTo>
                  <a:lnTo>
                    <a:pt x="403" y="622"/>
                  </a:lnTo>
                  <a:lnTo>
                    <a:pt x="448" y="629"/>
                  </a:lnTo>
                  <a:lnTo>
                    <a:pt x="494" y="636"/>
                  </a:lnTo>
                  <a:lnTo>
                    <a:pt x="540" y="644"/>
                  </a:lnTo>
                  <a:lnTo>
                    <a:pt x="586" y="652"/>
                  </a:lnTo>
                  <a:lnTo>
                    <a:pt x="632" y="661"/>
                  </a:lnTo>
                  <a:lnTo>
                    <a:pt x="678" y="671"/>
                  </a:lnTo>
                  <a:lnTo>
                    <a:pt x="686" y="634"/>
                  </a:lnTo>
                  <a:lnTo>
                    <a:pt x="691" y="597"/>
                  </a:lnTo>
                  <a:lnTo>
                    <a:pt x="694" y="558"/>
                  </a:lnTo>
                  <a:lnTo>
                    <a:pt x="696" y="519"/>
                  </a:lnTo>
                  <a:lnTo>
                    <a:pt x="696" y="481"/>
                  </a:lnTo>
                  <a:lnTo>
                    <a:pt x="695" y="442"/>
                  </a:lnTo>
                  <a:lnTo>
                    <a:pt x="693" y="402"/>
                  </a:lnTo>
                  <a:lnTo>
                    <a:pt x="691" y="363"/>
                  </a:lnTo>
                  <a:lnTo>
                    <a:pt x="683" y="284"/>
                  </a:lnTo>
                  <a:lnTo>
                    <a:pt x="676" y="208"/>
                  </a:lnTo>
                  <a:lnTo>
                    <a:pt x="673" y="171"/>
                  </a:lnTo>
                  <a:lnTo>
                    <a:pt x="669" y="135"/>
                  </a:lnTo>
                  <a:lnTo>
                    <a:pt x="668" y="99"/>
                  </a:lnTo>
                  <a:lnTo>
                    <a:pt x="667" y="66"/>
                  </a:lnTo>
                  <a:lnTo>
                    <a:pt x="668" y="54"/>
                  </a:lnTo>
                  <a:lnTo>
                    <a:pt x="672" y="43"/>
                  </a:lnTo>
                  <a:lnTo>
                    <a:pt x="675" y="33"/>
                  </a:lnTo>
                  <a:lnTo>
                    <a:pt x="680" y="24"/>
                  </a:lnTo>
                  <a:lnTo>
                    <a:pt x="685" y="16"/>
                  </a:lnTo>
                  <a:lnTo>
                    <a:pt x="692" y="11"/>
                  </a:lnTo>
                  <a:lnTo>
                    <a:pt x="700" y="5"/>
                  </a:lnTo>
                  <a:lnTo>
                    <a:pt x="709" y="0"/>
                  </a:lnTo>
                  <a:lnTo>
                    <a:pt x="712" y="0"/>
                  </a:lnTo>
                  <a:lnTo>
                    <a:pt x="714" y="2"/>
                  </a:lnTo>
                  <a:lnTo>
                    <a:pt x="717" y="4"/>
                  </a:lnTo>
                  <a:lnTo>
                    <a:pt x="719" y="7"/>
                  </a:lnTo>
                  <a:lnTo>
                    <a:pt x="722" y="16"/>
                  </a:lnTo>
                  <a:lnTo>
                    <a:pt x="727" y="26"/>
                  </a:lnTo>
                  <a:lnTo>
                    <a:pt x="732" y="47"/>
                  </a:lnTo>
                  <a:lnTo>
                    <a:pt x="736" y="57"/>
                  </a:lnTo>
                  <a:lnTo>
                    <a:pt x="742" y="95"/>
                  </a:lnTo>
                  <a:lnTo>
                    <a:pt x="747" y="135"/>
                  </a:lnTo>
                  <a:lnTo>
                    <a:pt x="750" y="177"/>
                  </a:lnTo>
                  <a:lnTo>
                    <a:pt x="751" y="219"/>
                  </a:lnTo>
                  <a:lnTo>
                    <a:pt x="753" y="263"/>
                  </a:lnTo>
                  <a:lnTo>
                    <a:pt x="753" y="307"/>
                  </a:lnTo>
                  <a:lnTo>
                    <a:pt x="751" y="352"/>
                  </a:lnTo>
                  <a:lnTo>
                    <a:pt x="750" y="397"/>
                  </a:lnTo>
                  <a:lnTo>
                    <a:pt x="747" y="485"/>
                  </a:lnTo>
                  <a:lnTo>
                    <a:pt x="745" y="573"/>
                  </a:lnTo>
                  <a:lnTo>
                    <a:pt x="744" y="616"/>
                  </a:lnTo>
                  <a:lnTo>
                    <a:pt x="744" y="656"/>
                  </a:lnTo>
                  <a:lnTo>
                    <a:pt x="745" y="695"/>
                  </a:lnTo>
                  <a:lnTo>
                    <a:pt x="748" y="733"/>
                  </a:lnTo>
                  <a:lnTo>
                    <a:pt x="748" y="737"/>
                  </a:lnTo>
                  <a:lnTo>
                    <a:pt x="750" y="739"/>
                  </a:lnTo>
                  <a:lnTo>
                    <a:pt x="753" y="741"/>
                  </a:lnTo>
                  <a:lnTo>
                    <a:pt x="756" y="742"/>
                  </a:lnTo>
                  <a:lnTo>
                    <a:pt x="763" y="745"/>
                  </a:lnTo>
                  <a:lnTo>
                    <a:pt x="773" y="744"/>
                  </a:lnTo>
                  <a:lnTo>
                    <a:pt x="782" y="741"/>
                  </a:lnTo>
                  <a:lnTo>
                    <a:pt x="792" y="738"/>
                  </a:lnTo>
                  <a:lnTo>
                    <a:pt x="801" y="733"/>
                  </a:lnTo>
                  <a:lnTo>
                    <a:pt x="808" y="729"/>
                  </a:lnTo>
                  <a:lnTo>
                    <a:pt x="819" y="719"/>
                  </a:lnTo>
                  <a:lnTo>
                    <a:pt x="830" y="705"/>
                  </a:lnTo>
                  <a:lnTo>
                    <a:pt x="842" y="689"/>
                  </a:lnTo>
                  <a:lnTo>
                    <a:pt x="855" y="671"/>
                  </a:lnTo>
                  <a:lnTo>
                    <a:pt x="882" y="628"/>
                  </a:lnTo>
                  <a:lnTo>
                    <a:pt x="909" y="582"/>
                  </a:lnTo>
                  <a:lnTo>
                    <a:pt x="936" y="536"/>
                  </a:lnTo>
                  <a:lnTo>
                    <a:pt x="961" y="497"/>
                  </a:lnTo>
                  <a:lnTo>
                    <a:pt x="973" y="479"/>
                  </a:lnTo>
                  <a:lnTo>
                    <a:pt x="984" y="465"/>
                  </a:lnTo>
                  <a:lnTo>
                    <a:pt x="994" y="454"/>
                  </a:lnTo>
                  <a:lnTo>
                    <a:pt x="1003" y="447"/>
                  </a:lnTo>
                  <a:lnTo>
                    <a:pt x="1008" y="455"/>
                  </a:lnTo>
                  <a:lnTo>
                    <a:pt x="1016" y="464"/>
                  </a:lnTo>
                  <a:lnTo>
                    <a:pt x="1024" y="473"/>
                  </a:lnTo>
                  <a:lnTo>
                    <a:pt x="1031" y="482"/>
                  </a:lnTo>
                  <a:lnTo>
                    <a:pt x="1023" y="496"/>
                  </a:lnTo>
                  <a:lnTo>
                    <a:pt x="1014" y="508"/>
                  </a:lnTo>
                  <a:lnTo>
                    <a:pt x="1004" y="521"/>
                  </a:lnTo>
                  <a:lnTo>
                    <a:pt x="994" y="534"/>
                  </a:lnTo>
                  <a:lnTo>
                    <a:pt x="974" y="558"/>
                  </a:lnTo>
                  <a:lnTo>
                    <a:pt x="952" y="583"/>
                  </a:lnTo>
                  <a:lnTo>
                    <a:pt x="941" y="595"/>
                  </a:lnTo>
                  <a:lnTo>
                    <a:pt x="931" y="609"/>
                  </a:lnTo>
                  <a:lnTo>
                    <a:pt x="922" y="623"/>
                  </a:lnTo>
                  <a:lnTo>
                    <a:pt x="913" y="637"/>
                  </a:lnTo>
                  <a:lnTo>
                    <a:pt x="904" y="653"/>
                  </a:lnTo>
                  <a:lnTo>
                    <a:pt x="897" y="668"/>
                  </a:lnTo>
                  <a:lnTo>
                    <a:pt x="891" y="685"/>
                  </a:lnTo>
                  <a:lnTo>
                    <a:pt x="885" y="702"/>
                  </a:lnTo>
                  <a:lnTo>
                    <a:pt x="900" y="701"/>
                  </a:lnTo>
                  <a:lnTo>
                    <a:pt x="913" y="698"/>
                  </a:lnTo>
                  <a:lnTo>
                    <a:pt x="929" y="693"/>
                  </a:lnTo>
                  <a:lnTo>
                    <a:pt x="943" y="689"/>
                  </a:lnTo>
                  <a:lnTo>
                    <a:pt x="974" y="676"/>
                  </a:lnTo>
                  <a:lnTo>
                    <a:pt x="1004" y="663"/>
                  </a:lnTo>
                  <a:lnTo>
                    <a:pt x="1034" y="649"/>
                  </a:lnTo>
                  <a:lnTo>
                    <a:pt x="1065" y="636"/>
                  </a:lnTo>
                  <a:lnTo>
                    <a:pt x="1079" y="631"/>
                  </a:lnTo>
                  <a:lnTo>
                    <a:pt x="1094" y="626"/>
                  </a:lnTo>
                  <a:lnTo>
                    <a:pt x="1107" y="622"/>
                  </a:lnTo>
                  <a:lnTo>
                    <a:pt x="1122" y="620"/>
                  </a:lnTo>
                  <a:lnTo>
                    <a:pt x="1130" y="629"/>
                  </a:lnTo>
                  <a:lnTo>
                    <a:pt x="1143" y="644"/>
                  </a:lnTo>
                  <a:lnTo>
                    <a:pt x="1150" y="653"/>
                  </a:lnTo>
                  <a:lnTo>
                    <a:pt x="1156" y="659"/>
                  </a:lnTo>
                  <a:lnTo>
                    <a:pt x="1157" y="662"/>
                  </a:lnTo>
                  <a:lnTo>
                    <a:pt x="1158" y="664"/>
                  </a:lnTo>
                  <a:lnTo>
                    <a:pt x="1158" y="666"/>
                  </a:lnTo>
                  <a:lnTo>
                    <a:pt x="1157" y="666"/>
                  </a:lnTo>
                  <a:lnTo>
                    <a:pt x="1123" y="678"/>
                  </a:lnTo>
                  <a:lnTo>
                    <a:pt x="1072" y="692"/>
                  </a:lnTo>
                  <a:lnTo>
                    <a:pt x="1014" y="709"/>
                  </a:lnTo>
                  <a:lnTo>
                    <a:pt x="955" y="727"/>
                  </a:lnTo>
                  <a:lnTo>
                    <a:pt x="925" y="737"/>
                  </a:lnTo>
                  <a:lnTo>
                    <a:pt x="900" y="747"/>
                  </a:lnTo>
                  <a:lnTo>
                    <a:pt x="888" y="753"/>
                  </a:lnTo>
                  <a:lnTo>
                    <a:pt x="877" y="758"/>
                  </a:lnTo>
                  <a:lnTo>
                    <a:pt x="867" y="764"/>
                  </a:lnTo>
                  <a:lnTo>
                    <a:pt x="858" y="769"/>
                  </a:lnTo>
                  <a:lnTo>
                    <a:pt x="851" y="775"/>
                  </a:lnTo>
                  <a:lnTo>
                    <a:pt x="845" y="781"/>
                  </a:lnTo>
                  <a:lnTo>
                    <a:pt x="840" y="786"/>
                  </a:lnTo>
                  <a:lnTo>
                    <a:pt x="837" y="793"/>
                  </a:lnTo>
                  <a:lnTo>
                    <a:pt x="836" y="799"/>
                  </a:lnTo>
                  <a:lnTo>
                    <a:pt x="836" y="805"/>
                  </a:lnTo>
                  <a:lnTo>
                    <a:pt x="839" y="811"/>
                  </a:lnTo>
                  <a:lnTo>
                    <a:pt x="842" y="818"/>
                  </a:lnTo>
                  <a:lnTo>
                    <a:pt x="864" y="840"/>
                  </a:lnTo>
                  <a:lnTo>
                    <a:pt x="887" y="865"/>
                  </a:lnTo>
                  <a:lnTo>
                    <a:pt x="912" y="891"/>
                  </a:lnTo>
                  <a:lnTo>
                    <a:pt x="937" y="916"/>
                  </a:lnTo>
                  <a:lnTo>
                    <a:pt x="960" y="943"/>
                  </a:lnTo>
                  <a:lnTo>
                    <a:pt x="982" y="969"/>
                  </a:lnTo>
                  <a:lnTo>
                    <a:pt x="991" y="983"/>
                  </a:lnTo>
                  <a:lnTo>
                    <a:pt x="1000" y="995"/>
                  </a:lnTo>
                  <a:lnTo>
                    <a:pt x="1006" y="1007"/>
                  </a:lnTo>
                  <a:lnTo>
                    <a:pt x="1012" y="1019"/>
                  </a:lnTo>
                  <a:lnTo>
                    <a:pt x="1014" y="1050"/>
                  </a:lnTo>
                  <a:lnTo>
                    <a:pt x="1014" y="1079"/>
                  </a:lnTo>
                  <a:lnTo>
                    <a:pt x="1014" y="1108"/>
                  </a:lnTo>
                  <a:lnTo>
                    <a:pt x="1012" y="1135"/>
                  </a:lnTo>
                  <a:lnTo>
                    <a:pt x="1010" y="1161"/>
                  </a:lnTo>
                  <a:lnTo>
                    <a:pt x="1006" y="1186"/>
                  </a:lnTo>
                  <a:lnTo>
                    <a:pt x="1002" y="1209"/>
                  </a:lnTo>
                  <a:lnTo>
                    <a:pt x="996" y="1232"/>
                  </a:lnTo>
                  <a:lnTo>
                    <a:pt x="991" y="1253"/>
                  </a:lnTo>
                  <a:lnTo>
                    <a:pt x="983" y="1273"/>
                  </a:lnTo>
                  <a:lnTo>
                    <a:pt x="975" y="1292"/>
                  </a:lnTo>
                  <a:lnTo>
                    <a:pt x="966" y="1310"/>
                  </a:lnTo>
                  <a:lnTo>
                    <a:pt x="956" y="1327"/>
                  </a:lnTo>
                  <a:lnTo>
                    <a:pt x="945" y="1343"/>
                  </a:lnTo>
                  <a:lnTo>
                    <a:pt x="932" y="1358"/>
                  </a:lnTo>
                  <a:lnTo>
                    <a:pt x="920" y="1371"/>
                  </a:lnTo>
                  <a:lnTo>
                    <a:pt x="905" y="1383"/>
                  </a:lnTo>
                  <a:lnTo>
                    <a:pt x="891" y="1395"/>
                  </a:lnTo>
                  <a:lnTo>
                    <a:pt x="875" y="1405"/>
                  </a:lnTo>
                  <a:lnTo>
                    <a:pt x="858" y="1414"/>
                  </a:lnTo>
                  <a:lnTo>
                    <a:pt x="841" y="1423"/>
                  </a:lnTo>
                  <a:lnTo>
                    <a:pt x="822" y="1429"/>
                  </a:lnTo>
                  <a:lnTo>
                    <a:pt x="803" y="1435"/>
                  </a:lnTo>
                  <a:lnTo>
                    <a:pt x="783" y="1440"/>
                  </a:lnTo>
                  <a:lnTo>
                    <a:pt x="762" y="1444"/>
                  </a:lnTo>
                  <a:lnTo>
                    <a:pt x="739" y="1446"/>
                  </a:lnTo>
                  <a:lnTo>
                    <a:pt x="717" y="1447"/>
                  </a:lnTo>
                  <a:lnTo>
                    <a:pt x="692" y="1449"/>
                  </a:lnTo>
                  <a:lnTo>
                    <a:pt x="667" y="1449"/>
                  </a:lnTo>
                  <a:lnTo>
                    <a:pt x="641" y="1446"/>
                  </a:lnTo>
                  <a:lnTo>
                    <a:pt x="616" y="1444"/>
                  </a:lnTo>
                  <a:lnTo>
                    <a:pt x="588" y="144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93" name="Freeform 139"/>
            <p:cNvSpPr>
              <a:spLocks/>
            </p:cNvSpPr>
            <p:nvPr/>
          </p:nvSpPr>
          <p:spPr bwMode="auto">
            <a:xfrm>
              <a:off x="2523" y="1905"/>
              <a:ext cx="146" cy="159"/>
            </a:xfrm>
            <a:custGeom>
              <a:avLst/>
              <a:gdLst>
                <a:gd name="T0" fmla="*/ 3 w 586"/>
                <a:gd name="T1" fmla="*/ 630 h 633"/>
                <a:gd name="T2" fmla="*/ 0 w 586"/>
                <a:gd name="T3" fmla="*/ 625 h 633"/>
                <a:gd name="T4" fmla="*/ 1 w 586"/>
                <a:gd name="T5" fmla="*/ 617 h 633"/>
                <a:gd name="T6" fmla="*/ 5 w 586"/>
                <a:gd name="T7" fmla="*/ 606 h 633"/>
                <a:gd name="T8" fmla="*/ 6 w 586"/>
                <a:gd name="T9" fmla="*/ 598 h 633"/>
                <a:gd name="T10" fmla="*/ 3 w 586"/>
                <a:gd name="T11" fmla="*/ 594 h 633"/>
                <a:gd name="T12" fmla="*/ 17 w 586"/>
                <a:gd name="T13" fmla="*/ 590 h 633"/>
                <a:gd name="T14" fmla="*/ 48 w 586"/>
                <a:gd name="T15" fmla="*/ 586 h 633"/>
                <a:gd name="T16" fmla="*/ 76 w 586"/>
                <a:gd name="T17" fmla="*/ 578 h 633"/>
                <a:gd name="T18" fmla="*/ 102 w 586"/>
                <a:gd name="T19" fmla="*/ 568 h 633"/>
                <a:gd name="T20" fmla="*/ 125 w 586"/>
                <a:gd name="T21" fmla="*/ 556 h 633"/>
                <a:gd name="T22" fmla="*/ 146 w 586"/>
                <a:gd name="T23" fmla="*/ 541 h 633"/>
                <a:gd name="T24" fmla="*/ 164 w 586"/>
                <a:gd name="T25" fmla="*/ 525 h 633"/>
                <a:gd name="T26" fmla="*/ 182 w 586"/>
                <a:gd name="T27" fmla="*/ 507 h 633"/>
                <a:gd name="T28" fmla="*/ 204 w 586"/>
                <a:gd name="T29" fmla="*/ 477 h 633"/>
                <a:gd name="T30" fmla="*/ 231 w 586"/>
                <a:gd name="T31" fmla="*/ 431 h 633"/>
                <a:gd name="T32" fmla="*/ 268 w 586"/>
                <a:gd name="T33" fmla="*/ 353 h 633"/>
                <a:gd name="T34" fmla="*/ 296 w 586"/>
                <a:gd name="T35" fmla="*/ 283 h 633"/>
                <a:gd name="T36" fmla="*/ 301 w 586"/>
                <a:gd name="T37" fmla="*/ 246 h 633"/>
                <a:gd name="T38" fmla="*/ 300 w 586"/>
                <a:gd name="T39" fmla="*/ 175 h 633"/>
                <a:gd name="T40" fmla="*/ 295 w 586"/>
                <a:gd name="T41" fmla="*/ 75 h 633"/>
                <a:gd name="T42" fmla="*/ 296 w 586"/>
                <a:gd name="T43" fmla="*/ 19 h 633"/>
                <a:gd name="T44" fmla="*/ 301 w 586"/>
                <a:gd name="T45" fmla="*/ 4 h 633"/>
                <a:gd name="T46" fmla="*/ 306 w 586"/>
                <a:gd name="T47" fmla="*/ 0 h 633"/>
                <a:gd name="T48" fmla="*/ 329 w 586"/>
                <a:gd name="T49" fmla="*/ 3 h 633"/>
                <a:gd name="T50" fmla="*/ 368 w 586"/>
                <a:gd name="T51" fmla="*/ 14 h 633"/>
                <a:gd name="T52" fmla="*/ 384 w 586"/>
                <a:gd name="T53" fmla="*/ 21 h 633"/>
                <a:gd name="T54" fmla="*/ 390 w 586"/>
                <a:gd name="T55" fmla="*/ 27 h 633"/>
                <a:gd name="T56" fmla="*/ 393 w 586"/>
                <a:gd name="T57" fmla="*/ 38 h 633"/>
                <a:gd name="T58" fmla="*/ 395 w 586"/>
                <a:gd name="T59" fmla="*/ 56 h 633"/>
                <a:gd name="T60" fmla="*/ 393 w 586"/>
                <a:gd name="T61" fmla="*/ 86 h 633"/>
                <a:gd name="T62" fmla="*/ 379 w 586"/>
                <a:gd name="T63" fmla="*/ 150 h 633"/>
                <a:gd name="T64" fmla="*/ 350 w 586"/>
                <a:gd name="T65" fmla="*/ 247 h 633"/>
                <a:gd name="T66" fmla="*/ 321 w 586"/>
                <a:gd name="T67" fmla="*/ 331 h 633"/>
                <a:gd name="T68" fmla="*/ 300 w 586"/>
                <a:gd name="T69" fmla="*/ 385 h 633"/>
                <a:gd name="T70" fmla="*/ 276 w 586"/>
                <a:gd name="T71" fmla="*/ 435 h 633"/>
                <a:gd name="T72" fmla="*/ 248 w 586"/>
                <a:gd name="T73" fmla="*/ 484 h 633"/>
                <a:gd name="T74" fmla="*/ 217 w 586"/>
                <a:gd name="T75" fmla="*/ 527 h 633"/>
                <a:gd name="T76" fmla="*/ 182 w 586"/>
                <a:gd name="T77" fmla="*/ 568 h 633"/>
                <a:gd name="T78" fmla="*/ 182 w 586"/>
                <a:gd name="T79" fmla="*/ 582 h 633"/>
                <a:gd name="T80" fmla="*/ 231 w 586"/>
                <a:gd name="T81" fmla="*/ 578 h 633"/>
                <a:gd name="T82" fmla="*/ 323 w 586"/>
                <a:gd name="T83" fmla="*/ 577 h 633"/>
                <a:gd name="T84" fmla="*/ 451 w 586"/>
                <a:gd name="T85" fmla="*/ 580 h 633"/>
                <a:gd name="T86" fmla="*/ 555 w 586"/>
                <a:gd name="T87" fmla="*/ 585 h 633"/>
                <a:gd name="T88" fmla="*/ 580 w 586"/>
                <a:gd name="T89" fmla="*/ 594 h 633"/>
                <a:gd name="T90" fmla="*/ 564 w 586"/>
                <a:gd name="T91" fmla="*/ 623 h 633"/>
                <a:gd name="T92" fmla="*/ 500 w 586"/>
                <a:gd name="T93" fmla="*/ 633 h 633"/>
                <a:gd name="T94" fmla="*/ 358 w 586"/>
                <a:gd name="T95" fmla="*/ 632 h 633"/>
                <a:gd name="T96" fmla="*/ 207 w 586"/>
                <a:gd name="T97" fmla="*/ 632 h 633"/>
                <a:gd name="T98" fmla="*/ 65 w 586"/>
                <a:gd name="T99" fmla="*/ 632 h 6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6"/>
                <a:gd name="T151" fmla="*/ 0 h 633"/>
                <a:gd name="T152" fmla="*/ 586 w 586"/>
                <a:gd name="T153" fmla="*/ 633 h 6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6" h="633">
                  <a:moveTo>
                    <a:pt x="6" y="632"/>
                  </a:moveTo>
                  <a:lnTo>
                    <a:pt x="3" y="630"/>
                  </a:lnTo>
                  <a:lnTo>
                    <a:pt x="1" y="628"/>
                  </a:lnTo>
                  <a:lnTo>
                    <a:pt x="0" y="625"/>
                  </a:lnTo>
                  <a:lnTo>
                    <a:pt x="0" y="623"/>
                  </a:lnTo>
                  <a:lnTo>
                    <a:pt x="1" y="617"/>
                  </a:lnTo>
                  <a:lnTo>
                    <a:pt x="2" y="612"/>
                  </a:lnTo>
                  <a:lnTo>
                    <a:pt x="5" y="606"/>
                  </a:lnTo>
                  <a:lnTo>
                    <a:pt x="6" y="600"/>
                  </a:lnTo>
                  <a:lnTo>
                    <a:pt x="6" y="598"/>
                  </a:lnTo>
                  <a:lnTo>
                    <a:pt x="5" y="596"/>
                  </a:lnTo>
                  <a:lnTo>
                    <a:pt x="3" y="594"/>
                  </a:lnTo>
                  <a:lnTo>
                    <a:pt x="1" y="593"/>
                  </a:lnTo>
                  <a:lnTo>
                    <a:pt x="17" y="590"/>
                  </a:lnTo>
                  <a:lnTo>
                    <a:pt x="34" y="588"/>
                  </a:lnTo>
                  <a:lnTo>
                    <a:pt x="48" y="586"/>
                  </a:lnTo>
                  <a:lnTo>
                    <a:pt x="63" y="581"/>
                  </a:lnTo>
                  <a:lnTo>
                    <a:pt x="76" y="578"/>
                  </a:lnTo>
                  <a:lnTo>
                    <a:pt x="90" y="572"/>
                  </a:lnTo>
                  <a:lnTo>
                    <a:pt x="102" y="568"/>
                  </a:lnTo>
                  <a:lnTo>
                    <a:pt x="113" y="562"/>
                  </a:lnTo>
                  <a:lnTo>
                    <a:pt x="125" y="556"/>
                  </a:lnTo>
                  <a:lnTo>
                    <a:pt x="136" y="549"/>
                  </a:lnTo>
                  <a:lnTo>
                    <a:pt x="146" y="541"/>
                  </a:lnTo>
                  <a:lnTo>
                    <a:pt x="155" y="533"/>
                  </a:lnTo>
                  <a:lnTo>
                    <a:pt x="164" y="525"/>
                  </a:lnTo>
                  <a:lnTo>
                    <a:pt x="173" y="516"/>
                  </a:lnTo>
                  <a:lnTo>
                    <a:pt x="182" y="507"/>
                  </a:lnTo>
                  <a:lnTo>
                    <a:pt x="190" y="497"/>
                  </a:lnTo>
                  <a:lnTo>
                    <a:pt x="204" y="477"/>
                  </a:lnTo>
                  <a:lnTo>
                    <a:pt x="218" y="455"/>
                  </a:lnTo>
                  <a:lnTo>
                    <a:pt x="231" y="431"/>
                  </a:lnTo>
                  <a:lnTo>
                    <a:pt x="244" y="406"/>
                  </a:lnTo>
                  <a:lnTo>
                    <a:pt x="268" y="353"/>
                  </a:lnTo>
                  <a:lnTo>
                    <a:pt x="293" y="296"/>
                  </a:lnTo>
                  <a:lnTo>
                    <a:pt x="296" y="283"/>
                  </a:lnTo>
                  <a:lnTo>
                    <a:pt x="300" y="266"/>
                  </a:lnTo>
                  <a:lnTo>
                    <a:pt x="301" y="246"/>
                  </a:lnTo>
                  <a:lnTo>
                    <a:pt x="301" y="224"/>
                  </a:lnTo>
                  <a:lnTo>
                    <a:pt x="300" y="175"/>
                  </a:lnTo>
                  <a:lnTo>
                    <a:pt x="297" y="123"/>
                  </a:lnTo>
                  <a:lnTo>
                    <a:pt x="295" y="75"/>
                  </a:lnTo>
                  <a:lnTo>
                    <a:pt x="295" y="35"/>
                  </a:lnTo>
                  <a:lnTo>
                    <a:pt x="296" y="19"/>
                  </a:lnTo>
                  <a:lnTo>
                    <a:pt x="299" y="8"/>
                  </a:lnTo>
                  <a:lnTo>
                    <a:pt x="301" y="4"/>
                  </a:lnTo>
                  <a:lnTo>
                    <a:pt x="303" y="1"/>
                  </a:lnTo>
                  <a:lnTo>
                    <a:pt x="306" y="0"/>
                  </a:lnTo>
                  <a:lnTo>
                    <a:pt x="309" y="0"/>
                  </a:lnTo>
                  <a:lnTo>
                    <a:pt x="329" y="3"/>
                  </a:lnTo>
                  <a:lnTo>
                    <a:pt x="356" y="10"/>
                  </a:lnTo>
                  <a:lnTo>
                    <a:pt x="368" y="14"/>
                  </a:lnTo>
                  <a:lnTo>
                    <a:pt x="379" y="19"/>
                  </a:lnTo>
                  <a:lnTo>
                    <a:pt x="384" y="21"/>
                  </a:lnTo>
                  <a:lnTo>
                    <a:pt x="387" y="25"/>
                  </a:lnTo>
                  <a:lnTo>
                    <a:pt x="390" y="27"/>
                  </a:lnTo>
                  <a:lnTo>
                    <a:pt x="392" y="30"/>
                  </a:lnTo>
                  <a:lnTo>
                    <a:pt x="393" y="38"/>
                  </a:lnTo>
                  <a:lnTo>
                    <a:pt x="394" y="47"/>
                  </a:lnTo>
                  <a:lnTo>
                    <a:pt x="395" y="56"/>
                  </a:lnTo>
                  <a:lnTo>
                    <a:pt x="395" y="66"/>
                  </a:lnTo>
                  <a:lnTo>
                    <a:pt x="393" y="86"/>
                  </a:lnTo>
                  <a:lnTo>
                    <a:pt x="390" y="108"/>
                  </a:lnTo>
                  <a:lnTo>
                    <a:pt x="379" y="150"/>
                  </a:lnTo>
                  <a:lnTo>
                    <a:pt x="368" y="188"/>
                  </a:lnTo>
                  <a:lnTo>
                    <a:pt x="350" y="247"/>
                  </a:lnTo>
                  <a:lnTo>
                    <a:pt x="331" y="303"/>
                  </a:lnTo>
                  <a:lnTo>
                    <a:pt x="321" y="331"/>
                  </a:lnTo>
                  <a:lnTo>
                    <a:pt x="311" y="358"/>
                  </a:lnTo>
                  <a:lnTo>
                    <a:pt x="300" y="385"/>
                  </a:lnTo>
                  <a:lnTo>
                    <a:pt x="289" y="411"/>
                  </a:lnTo>
                  <a:lnTo>
                    <a:pt x="276" y="435"/>
                  </a:lnTo>
                  <a:lnTo>
                    <a:pt x="263" y="460"/>
                  </a:lnTo>
                  <a:lnTo>
                    <a:pt x="248" y="484"/>
                  </a:lnTo>
                  <a:lnTo>
                    <a:pt x="234" y="506"/>
                  </a:lnTo>
                  <a:lnTo>
                    <a:pt x="217" y="527"/>
                  </a:lnTo>
                  <a:lnTo>
                    <a:pt x="200" y="548"/>
                  </a:lnTo>
                  <a:lnTo>
                    <a:pt x="182" y="568"/>
                  </a:lnTo>
                  <a:lnTo>
                    <a:pt x="162" y="586"/>
                  </a:lnTo>
                  <a:lnTo>
                    <a:pt x="182" y="582"/>
                  </a:lnTo>
                  <a:lnTo>
                    <a:pt x="205" y="580"/>
                  </a:lnTo>
                  <a:lnTo>
                    <a:pt x="231" y="578"/>
                  </a:lnTo>
                  <a:lnTo>
                    <a:pt x="260" y="578"/>
                  </a:lnTo>
                  <a:lnTo>
                    <a:pt x="323" y="577"/>
                  </a:lnTo>
                  <a:lnTo>
                    <a:pt x="388" y="578"/>
                  </a:lnTo>
                  <a:lnTo>
                    <a:pt x="451" y="580"/>
                  </a:lnTo>
                  <a:lnTo>
                    <a:pt x="509" y="582"/>
                  </a:lnTo>
                  <a:lnTo>
                    <a:pt x="555" y="585"/>
                  </a:lnTo>
                  <a:lnTo>
                    <a:pt x="586" y="585"/>
                  </a:lnTo>
                  <a:lnTo>
                    <a:pt x="580" y="594"/>
                  </a:lnTo>
                  <a:lnTo>
                    <a:pt x="573" y="608"/>
                  </a:lnTo>
                  <a:lnTo>
                    <a:pt x="564" y="623"/>
                  </a:lnTo>
                  <a:lnTo>
                    <a:pt x="559" y="633"/>
                  </a:lnTo>
                  <a:lnTo>
                    <a:pt x="500" y="633"/>
                  </a:lnTo>
                  <a:lnTo>
                    <a:pt x="432" y="633"/>
                  </a:lnTo>
                  <a:lnTo>
                    <a:pt x="358" y="632"/>
                  </a:lnTo>
                  <a:lnTo>
                    <a:pt x="282" y="632"/>
                  </a:lnTo>
                  <a:lnTo>
                    <a:pt x="207" y="632"/>
                  </a:lnTo>
                  <a:lnTo>
                    <a:pt x="132" y="631"/>
                  </a:lnTo>
                  <a:lnTo>
                    <a:pt x="65" y="632"/>
                  </a:lnTo>
                  <a:lnTo>
                    <a:pt x="6" y="632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94" name="Freeform 140"/>
            <p:cNvSpPr>
              <a:spLocks/>
            </p:cNvSpPr>
            <p:nvPr/>
          </p:nvSpPr>
          <p:spPr bwMode="auto">
            <a:xfrm>
              <a:off x="2523" y="1905"/>
              <a:ext cx="146" cy="159"/>
            </a:xfrm>
            <a:custGeom>
              <a:avLst/>
              <a:gdLst>
                <a:gd name="T0" fmla="*/ 3 w 586"/>
                <a:gd name="T1" fmla="*/ 630 h 633"/>
                <a:gd name="T2" fmla="*/ 0 w 586"/>
                <a:gd name="T3" fmla="*/ 625 h 633"/>
                <a:gd name="T4" fmla="*/ 1 w 586"/>
                <a:gd name="T5" fmla="*/ 617 h 633"/>
                <a:gd name="T6" fmla="*/ 5 w 586"/>
                <a:gd name="T7" fmla="*/ 606 h 633"/>
                <a:gd name="T8" fmla="*/ 6 w 586"/>
                <a:gd name="T9" fmla="*/ 598 h 633"/>
                <a:gd name="T10" fmla="*/ 3 w 586"/>
                <a:gd name="T11" fmla="*/ 594 h 633"/>
                <a:gd name="T12" fmla="*/ 17 w 586"/>
                <a:gd name="T13" fmla="*/ 590 h 633"/>
                <a:gd name="T14" fmla="*/ 48 w 586"/>
                <a:gd name="T15" fmla="*/ 586 h 633"/>
                <a:gd name="T16" fmla="*/ 76 w 586"/>
                <a:gd name="T17" fmla="*/ 578 h 633"/>
                <a:gd name="T18" fmla="*/ 102 w 586"/>
                <a:gd name="T19" fmla="*/ 568 h 633"/>
                <a:gd name="T20" fmla="*/ 125 w 586"/>
                <a:gd name="T21" fmla="*/ 556 h 633"/>
                <a:gd name="T22" fmla="*/ 146 w 586"/>
                <a:gd name="T23" fmla="*/ 541 h 633"/>
                <a:gd name="T24" fmla="*/ 164 w 586"/>
                <a:gd name="T25" fmla="*/ 525 h 633"/>
                <a:gd name="T26" fmla="*/ 182 w 586"/>
                <a:gd name="T27" fmla="*/ 507 h 633"/>
                <a:gd name="T28" fmla="*/ 204 w 586"/>
                <a:gd name="T29" fmla="*/ 477 h 633"/>
                <a:gd name="T30" fmla="*/ 231 w 586"/>
                <a:gd name="T31" fmla="*/ 431 h 633"/>
                <a:gd name="T32" fmla="*/ 268 w 586"/>
                <a:gd name="T33" fmla="*/ 353 h 633"/>
                <a:gd name="T34" fmla="*/ 296 w 586"/>
                <a:gd name="T35" fmla="*/ 283 h 633"/>
                <a:gd name="T36" fmla="*/ 301 w 586"/>
                <a:gd name="T37" fmla="*/ 246 h 633"/>
                <a:gd name="T38" fmla="*/ 300 w 586"/>
                <a:gd name="T39" fmla="*/ 175 h 633"/>
                <a:gd name="T40" fmla="*/ 295 w 586"/>
                <a:gd name="T41" fmla="*/ 75 h 633"/>
                <a:gd name="T42" fmla="*/ 296 w 586"/>
                <a:gd name="T43" fmla="*/ 19 h 633"/>
                <a:gd name="T44" fmla="*/ 301 w 586"/>
                <a:gd name="T45" fmla="*/ 4 h 633"/>
                <a:gd name="T46" fmla="*/ 306 w 586"/>
                <a:gd name="T47" fmla="*/ 0 h 633"/>
                <a:gd name="T48" fmla="*/ 329 w 586"/>
                <a:gd name="T49" fmla="*/ 3 h 633"/>
                <a:gd name="T50" fmla="*/ 368 w 586"/>
                <a:gd name="T51" fmla="*/ 14 h 633"/>
                <a:gd name="T52" fmla="*/ 384 w 586"/>
                <a:gd name="T53" fmla="*/ 21 h 633"/>
                <a:gd name="T54" fmla="*/ 390 w 586"/>
                <a:gd name="T55" fmla="*/ 27 h 633"/>
                <a:gd name="T56" fmla="*/ 393 w 586"/>
                <a:gd name="T57" fmla="*/ 38 h 633"/>
                <a:gd name="T58" fmla="*/ 395 w 586"/>
                <a:gd name="T59" fmla="*/ 56 h 633"/>
                <a:gd name="T60" fmla="*/ 393 w 586"/>
                <a:gd name="T61" fmla="*/ 86 h 633"/>
                <a:gd name="T62" fmla="*/ 379 w 586"/>
                <a:gd name="T63" fmla="*/ 150 h 633"/>
                <a:gd name="T64" fmla="*/ 350 w 586"/>
                <a:gd name="T65" fmla="*/ 247 h 633"/>
                <a:gd name="T66" fmla="*/ 321 w 586"/>
                <a:gd name="T67" fmla="*/ 331 h 633"/>
                <a:gd name="T68" fmla="*/ 300 w 586"/>
                <a:gd name="T69" fmla="*/ 385 h 633"/>
                <a:gd name="T70" fmla="*/ 276 w 586"/>
                <a:gd name="T71" fmla="*/ 435 h 633"/>
                <a:gd name="T72" fmla="*/ 248 w 586"/>
                <a:gd name="T73" fmla="*/ 484 h 633"/>
                <a:gd name="T74" fmla="*/ 217 w 586"/>
                <a:gd name="T75" fmla="*/ 527 h 633"/>
                <a:gd name="T76" fmla="*/ 182 w 586"/>
                <a:gd name="T77" fmla="*/ 568 h 633"/>
                <a:gd name="T78" fmla="*/ 182 w 586"/>
                <a:gd name="T79" fmla="*/ 582 h 633"/>
                <a:gd name="T80" fmla="*/ 231 w 586"/>
                <a:gd name="T81" fmla="*/ 578 h 633"/>
                <a:gd name="T82" fmla="*/ 323 w 586"/>
                <a:gd name="T83" fmla="*/ 577 h 633"/>
                <a:gd name="T84" fmla="*/ 451 w 586"/>
                <a:gd name="T85" fmla="*/ 580 h 633"/>
                <a:gd name="T86" fmla="*/ 555 w 586"/>
                <a:gd name="T87" fmla="*/ 585 h 633"/>
                <a:gd name="T88" fmla="*/ 580 w 586"/>
                <a:gd name="T89" fmla="*/ 594 h 633"/>
                <a:gd name="T90" fmla="*/ 564 w 586"/>
                <a:gd name="T91" fmla="*/ 623 h 633"/>
                <a:gd name="T92" fmla="*/ 500 w 586"/>
                <a:gd name="T93" fmla="*/ 633 h 633"/>
                <a:gd name="T94" fmla="*/ 358 w 586"/>
                <a:gd name="T95" fmla="*/ 632 h 633"/>
                <a:gd name="T96" fmla="*/ 207 w 586"/>
                <a:gd name="T97" fmla="*/ 632 h 633"/>
                <a:gd name="T98" fmla="*/ 65 w 586"/>
                <a:gd name="T99" fmla="*/ 632 h 6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6"/>
                <a:gd name="T151" fmla="*/ 0 h 633"/>
                <a:gd name="T152" fmla="*/ 586 w 586"/>
                <a:gd name="T153" fmla="*/ 633 h 6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6" h="633">
                  <a:moveTo>
                    <a:pt x="6" y="632"/>
                  </a:moveTo>
                  <a:lnTo>
                    <a:pt x="3" y="630"/>
                  </a:lnTo>
                  <a:lnTo>
                    <a:pt x="1" y="628"/>
                  </a:lnTo>
                  <a:lnTo>
                    <a:pt x="0" y="625"/>
                  </a:lnTo>
                  <a:lnTo>
                    <a:pt x="0" y="623"/>
                  </a:lnTo>
                  <a:lnTo>
                    <a:pt x="1" y="617"/>
                  </a:lnTo>
                  <a:lnTo>
                    <a:pt x="2" y="612"/>
                  </a:lnTo>
                  <a:lnTo>
                    <a:pt x="5" y="606"/>
                  </a:lnTo>
                  <a:lnTo>
                    <a:pt x="6" y="600"/>
                  </a:lnTo>
                  <a:lnTo>
                    <a:pt x="6" y="598"/>
                  </a:lnTo>
                  <a:lnTo>
                    <a:pt x="5" y="596"/>
                  </a:lnTo>
                  <a:lnTo>
                    <a:pt x="3" y="594"/>
                  </a:lnTo>
                  <a:lnTo>
                    <a:pt x="1" y="593"/>
                  </a:lnTo>
                  <a:lnTo>
                    <a:pt x="17" y="590"/>
                  </a:lnTo>
                  <a:lnTo>
                    <a:pt x="34" y="588"/>
                  </a:lnTo>
                  <a:lnTo>
                    <a:pt x="48" y="586"/>
                  </a:lnTo>
                  <a:lnTo>
                    <a:pt x="63" y="581"/>
                  </a:lnTo>
                  <a:lnTo>
                    <a:pt x="76" y="578"/>
                  </a:lnTo>
                  <a:lnTo>
                    <a:pt x="90" y="572"/>
                  </a:lnTo>
                  <a:lnTo>
                    <a:pt x="102" y="568"/>
                  </a:lnTo>
                  <a:lnTo>
                    <a:pt x="113" y="562"/>
                  </a:lnTo>
                  <a:lnTo>
                    <a:pt x="125" y="556"/>
                  </a:lnTo>
                  <a:lnTo>
                    <a:pt x="136" y="549"/>
                  </a:lnTo>
                  <a:lnTo>
                    <a:pt x="146" y="541"/>
                  </a:lnTo>
                  <a:lnTo>
                    <a:pt x="155" y="533"/>
                  </a:lnTo>
                  <a:lnTo>
                    <a:pt x="164" y="525"/>
                  </a:lnTo>
                  <a:lnTo>
                    <a:pt x="173" y="516"/>
                  </a:lnTo>
                  <a:lnTo>
                    <a:pt x="182" y="507"/>
                  </a:lnTo>
                  <a:lnTo>
                    <a:pt x="190" y="497"/>
                  </a:lnTo>
                  <a:lnTo>
                    <a:pt x="204" y="477"/>
                  </a:lnTo>
                  <a:lnTo>
                    <a:pt x="218" y="455"/>
                  </a:lnTo>
                  <a:lnTo>
                    <a:pt x="231" y="431"/>
                  </a:lnTo>
                  <a:lnTo>
                    <a:pt x="244" y="406"/>
                  </a:lnTo>
                  <a:lnTo>
                    <a:pt x="268" y="353"/>
                  </a:lnTo>
                  <a:lnTo>
                    <a:pt x="293" y="296"/>
                  </a:lnTo>
                  <a:lnTo>
                    <a:pt x="296" y="283"/>
                  </a:lnTo>
                  <a:lnTo>
                    <a:pt x="300" y="266"/>
                  </a:lnTo>
                  <a:lnTo>
                    <a:pt x="301" y="246"/>
                  </a:lnTo>
                  <a:lnTo>
                    <a:pt x="301" y="224"/>
                  </a:lnTo>
                  <a:lnTo>
                    <a:pt x="300" y="175"/>
                  </a:lnTo>
                  <a:lnTo>
                    <a:pt x="297" y="123"/>
                  </a:lnTo>
                  <a:lnTo>
                    <a:pt x="295" y="75"/>
                  </a:lnTo>
                  <a:lnTo>
                    <a:pt x="295" y="35"/>
                  </a:lnTo>
                  <a:lnTo>
                    <a:pt x="296" y="19"/>
                  </a:lnTo>
                  <a:lnTo>
                    <a:pt x="299" y="8"/>
                  </a:lnTo>
                  <a:lnTo>
                    <a:pt x="301" y="4"/>
                  </a:lnTo>
                  <a:lnTo>
                    <a:pt x="303" y="1"/>
                  </a:lnTo>
                  <a:lnTo>
                    <a:pt x="306" y="0"/>
                  </a:lnTo>
                  <a:lnTo>
                    <a:pt x="309" y="0"/>
                  </a:lnTo>
                  <a:lnTo>
                    <a:pt x="329" y="3"/>
                  </a:lnTo>
                  <a:lnTo>
                    <a:pt x="356" y="10"/>
                  </a:lnTo>
                  <a:lnTo>
                    <a:pt x="368" y="14"/>
                  </a:lnTo>
                  <a:lnTo>
                    <a:pt x="379" y="19"/>
                  </a:lnTo>
                  <a:lnTo>
                    <a:pt x="384" y="21"/>
                  </a:lnTo>
                  <a:lnTo>
                    <a:pt x="387" y="25"/>
                  </a:lnTo>
                  <a:lnTo>
                    <a:pt x="390" y="27"/>
                  </a:lnTo>
                  <a:lnTo>
                    <a:pt x="392" y="30"/>
                  </a:lnTo>
                  <a:lnTo>
                    <a:pt x="393" y="38"/>
                  </a:lnTo>
                  <a:lnTo>
                    <a:pt x="394" y="47"/>
                  </a:lnTo>
                  <a:lnTo>
                    <a:pt x="395" y="56"/>
                  </a:lnTo>
                  <a:lnTo>
                    <a:pt x="395" y="66"/>
                  </a:lnTo>
                  <a:lnTo>
                    <a:pt x="393" y="86"/>
                  </a:lnTo>
                  <a:lnTo>
                    <a:pt x="390" y="108"/>
                  </a:lnTo>
                  <a:lnTo>
                    <a:pt x="379" y="150"/>
                  </a:lnTo>
                  <a:lnTo>
                    <a:pt x="368" y="188"/>
                  </a:lnTo>
                  <a:lnTo>
                    <a:pt x="350" y="247"/>
                  </a:lnTo>
                  <a:lnTo>
                    <a:pt x="331" y="303"/>
                  </a:lnTo>
                  <a:lnTo>
                    <a:pt x="321" y="331"/>
                  </a:lnTo>
                  <a:lnTo>
                    <a:pt x="311" y="358"/>
                  </a:lnTo>
                  <a:lnTo>
                    <a:pt x="300" y="385"/>
                  </a:lnTo>
                  <a:lnTo>
                    <a:pt x="289" y="411"/>
                  </a:lnTo>
                  <a:lnTo>
                    <a:pt x="276" y="435"/>
                  </a:lnTo>
                  <a:lnTo>
                    <a:pt x="263" y="460"/>
                  </a:lnTo>
                  <a:lnTo>
                    <a:pt x="248" y="484"/>
                  </a:lnTo>
                  <a:lnTo>
                    <a:pt x="234" y="506"/>
                  </a:lnTo>
                  <a:lnTo>
                    <a:pt x="217" y="527"/>
                  </a:lnTo>
                  <a:lnTo>
                    <a:pt x="200" y="548"/>
                  </a:lnTo>
                  <a:lnTo>
                    <a:pt x="182" y="568"/>
                  </a:lnTo>
                  <a:lnTo>
                    <a:pt x="162" y="586"/>
                  </a:lnTo>
                  <a:lnTo>
                    <a:pt x="182" y="582"/>
                  </a:lnTo>
                  <a:lnTo>
                    <a:pt x="205" y="580"/>
                  </a:lnTo>
                  <a:lnTo>
                    <a:pt x="231" y="578"/>
                  </a:lnTo>
                  <a:lnTo>
                    <a:pt x="260" y="578"/>
                  </a:lnTo>
                  <a:lnTo>
                    <a:pt x="323" y="577"/>
                  </a:lnTo>
                  <a:lnTo>
                    <a:pt x="388" y="578"/>
                  </a:lnTo>
                  <a:lnTo>
                    <a:pt x="451" y="580"/>
                  </a:lnTo>
                  <a:lnTo>
                    <a:pt x="509" y="582"/>
                  </a:lnTo>
                  <a:lnTo>
                    <a:pt x="555" y="585"/>
                  </a:lnTo>
                  <a:lnTo>
                    <a:pt x="586" y="585"/>
                  </a:lnTo>
                  <a:lnTo>
                    <a:pt x="580" y="594"/>
                  </a:lnTo>
                  <a:lnTo>
                    <a:pt x="573" y="608"/>
                  </a:lnTo>
                  <a:lnTo>
                    <a:pt x="564" y="623"/>
                  </a:lnTo>
                  <a:lnTo>
                    <a:pt x="559" y="633"/>
                  </a:lnTo>
                  <a:lnTo>
                    <a:pt x="500" y="633"/>
                  </a:lnTo>
                  <a:lnTo>
                    <a:pt x="432" y="633"/>
                  </a:lnTo>
                  <a:lnTo>
                    <a:pt x="358" y="632"/>
                  </a:lnTo>
                  <a:lnTo>
                    <a:pt x="282" y="632"/>
                  </a:lnTo>
                  <a:lnTo>
                    <a:pt x="207" y="632"/>
                  </a:lnTo>
                  <a:lnTo>
                    <a:pt x="132" y="631"/>
                  </a:lnTo>
                  <a:lnTo>
                    <a:pt x="65" y="632"/>
                  </a:lnTo>
                  <a:lnTo>
                    <a:pt x="6" y="63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95" name="Freeform 141"/>
            <p:cNvSpPr>
              <a:spLocks/>
            </p:cNvSpPr>
            <p:nvPr/>
          </p:nvSpPr>
          <p:spPr bwMode="auto">
            <a:xfrm>
              <a:off x="2194" y="2046"/>
              <a:ext cx="109" cy="16"/>
            </a:xfrm>
            <a:custGeom>
              <a:avLst/>
              <a:gdLst>
                <a:gd name="T0" fmla="*/ 32 w 437"/>
                <a:gd name="T1" fmla="*/ 60 h 63"/>
                <a:gd name="T2" fmla="*/ 23 w 437"/>
                <a:gd name="T3" fmla="*/ 49 h 63"/>
                <a:gd name="T4" fmla="*/ 15 w 437"/>
                <a:gd name="T5" fmla="*/ 37 h 63"/>
                <a:gd name="T6" fmla="*/ 8 w 437"/>
                <a:gd name="T7" fmla="*/ 26 h 63"/>
                <a:gd name="T8" fmla="*/ 0 w 437"/>
                <a:gd name="T9" fmla="*/ 16 h 63"/>
                <a:gd name="T10" fmla="*/ 53 w 437"/>
                <a:gd name="T11" fmla="*/ 9 h 63"/>
                <a:gd name="T12" fmla="*/ 107 w 437"/>
                <a:gd name="T13" fmla="*/ 6 h 63"/>
                <a:gd name="T14" fmla="*/ 161 w 437"/>
                <a:gd name="T15" fmla="*/ 3 h 63"/>
                <a:gd name="T16" fmla="*/ 214 w 437"/>
                <a:gd name="T17" fmla="*/ 1 h 63"/>
                <a:gd name="T18" fmla="*/ 266 w 437"/>
                <a:gd name="T19" fmla="*/ 0 h 63"/>
                <a:gd name="T20" fmla="*/ 319 w 437"/>
                <a:gd name="T21" fmla="*/ 1 h 63"/>
                <a:gd name="T22" fmla="*/ 370 w 437"/>
                <a:gd name="T23" fmla="*/ 3 h 63"/>
                <a:gd name="T24" fmla="*/ 420 w 437"/>
                <a:gd name="T25" fmla="*/ 6 h 63"/>
                <a:gd name="T26" fmla="*/ 423 w 437"/>
                <a:gd name="T27" fmla="*/ 18 h 63"/>
                <a:gd name="T28" fmla="*/ 428 w 437"/>
                <a:gd name="T29" fmla="*/ 33 h 63"/>
                <a:gd name="T30" fmla="*/ 432 w 437"/>
                <a:gd name="T31" fmla="*/ 47 h 63"/>
                <a:gd name="T32" fmla="*/ 437 w 437"/>
                <a:gd name="T33" fmla="*/ 60 h 63"/>
                <a:gd name="T34" fmla="*/ 392 w 437"/>
                <a:gd name="T35" fmla="*/ 62 h 63"/>
                <a:gd name="T36" fmla="*/ 345 w 437"/>
                <a:gd name="T37" fmla="*/ 63 h 63"/>
                <a:gd name="T38" fmla="*/ 297 w 437"/>
                <a:gd name="T39" fmla="*/ 62 h 63"/>
                <a:gd name="T40" fmla="*/ 245 w 437"/>
                <a:gd name="T41" fmla="*/ 61 h 63"/>
                <a:gd name="T42" fmla="*/ 193 w 437"/>
                <a:gd name="T43" fmla="*/ 60 h 63"/>
                <a:gd name="T44" fmla="*/ 139 w 437"/>
                <a:gd name="T45" fmla="*/ 59 h 63"/>
                <a:gd name="T46" fmla="*/ 86 w 437"/>
                <a:gd name="T47" fmla="*/ 59 h 63"/>
                <a:gd name="T48" fmla="*/ 32 w 437"/>
                <a:gd name="T49" fmla="*/ 6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7"/>
                <a:gd name="T76" fmla="*/ 0 h 63"/>
                <a:gd name="T77" fmla="*/ 437 w 437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7" h="63">
                  <a:moveTo>
                    <a:pt x="32" y="60"/>
                  </a:moveTo>
                  <a:lnTo>
                    <a:pt x="23" y="49"/>
                  </a:lnTo>
                  <a:lnTo>
                    <a:pt x="15" y="37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53" y="9"/>
                  </a:lnTo>
                  <a:lnTo>
                    <a:pt x="107" y="6"/>
                  </a:lnTo>
                  <a:lnTo>
                    <a:pt x="161" y="3"/>
                  </a:lnTo>
                  <a:lnTo>
                    <a:pt x="214" y="1"/>
                  </a:lnTo>
                  <a:lnTo>
                    <a:pt x="266" y="0"/>
                  </a:lnTo>
                  <a:lnTo>
                    <a:pt x="319" y="1"/>
                  </a:lnTo>
                  <a:lnTo>
                    <a:pt x="370" y="3"/>
                  </a:lnTo>
                  <a:lnTo>
                    <a:pt x="420" y="6"/>
                  </a:lnTo>
                  <a:lnTo>
                    <a:pt x="423" y="18"/>
                  </a:lnTo>
                  <a:lnTo>
                    <a:pt x="428" y="33"/>
                  </a:lnTo>
                  <a:lnTo>
                    <a:pt x="432" y="47"/>
                  </a:lnTo>
                  <a:lnTo>
                    <a:pt x="437" y="60"/>
                  </a:lnTo>
                  <a:lnTo>
                    <a:pt x="392" y="62"/>
                  </a:lnTo>
                  <a:lnTo>
                    <a:pt x="345" y="63"/>
                  </a:lnTo>
                  <a:lnTo>
                    <a:pt x="297" y="62"/>
                  </a:lnTo>
                  <a:lnTo>
                    <a:pt x="245" y="61"/>
                  </a:lnTo>
                  <a:lnTo>
                    <a:pt x="193" y="60"/>
                  </a:lnTo>
                  <a:lnTo>
                    <a:pt x="139" y="59"/>
                  </a:lnTo>
                  <a:lnTo>
                    <a:pt x="86" y="59"/>
                  </a:lnTo>
                  <a:lnTo>
                    <a:pt x="32" y="60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96" name="Freeform 142"/>
            <p:cNvSpPr>
              <a:spLocks/>
            </p:cNvSpPr>
            <p:nvPr/>
          </p:nvSpPr>
          <p:spPr bwMode="auto">
            <a:xfrm>
              <a:off x="2194" y="2046"/>
              <a:ext cx="109" cy="16"/>
            </a:xfrm>
            <a:custGeom>
              <a:avLst/>
              <a:gdLst>
                <a:gd name="T0" fmla="*/ 32 w 437"/>
                <a:gd name="T1" fmla="*/ 60 h 63"/>
                <a:gd name="T2" fmla="*/ 23 w 437"/>
                <a:gd name="T3" fmla="*/ 49 h 63"/>
                <a:gd name="T4" fmla="*/ 15 w 437"/>
                <a:gd name="T5" fmla="*/ 37 h 63"/>
                <a:gd name="T6" fmla="*/ 8 w 437"/>
                <a:gd name="T7" fmla="*/ 26 h 63"/>
                <a:gd name="T8" fmla="*/ 0 w 437"/>
                <a:gd name="T9" fmla="*/ 16 h 63"/>
                <a:gd name="T10" fmla="*/ 53 w 437"/>
                <a:gd name="T11" fmla="*/ 9 h 63"/>
                <a:gd name="T12" fmla="*/ 107 w 437"/>
                <a:gd name="T13" fmla="*/ 6 h 63"/>
                <a:gd name="T14" fmla="*/ 161 w 437"/>
                <a:gd name="T15" fmla="*/ 3 h 63"/>
                <a:gd name="T16" fmla="*/ 214 w 437"/>
                <a:gd name="T17" fmla="*/ 1 h 63"/>
                <a:gd name="T18" fmla="*/ 266 w 437"/>
                <a:gd name="T19" fmla="*/ 0 h 63"/>
                <a:gd name="T20" fmla="*/ 319 w 437"/>
                <a:gd name="T21" fmla="*/ 1 h 63"/>
                <a:gd name="T22" fmla="*/ 370 w 437"/>
                <a:gd name="T23" fmla="*/ 3 h 63"/>
                <a:gd name="T24" fmla="*/ 420 w 437"/>
                <a:gd name="T25" fmla="*/ 6 h 63"/>
                <a:gd name="T26" fmla="*/ 423 w 437"/>
                <a:gd name="T27" fmla="*/ 18 h 63"/>
                <a:gd name="T28" fmla="*/ 428 w 437"/>
                <a:gd name="T29" fmla="*/ 33 h 63"/>
                <a:gd name="T30" fmla="*/ 432 w 437"/>
                <a:gd name="T31" fmla="*/ 47 h 63"/>
                <a:gd name="T32" fmla="*/ 437 w 437"/>
                <a:gd name="T33" fmla="*/ 60 h 63"/>
                <a:gd name="T34" fmla="*/ 392 w 437"/>
                <a:gd name="T35" fmla="*/ 62 h 63"/>
                <a:gd name="T36" fmla="*/ 345 w 437"/>
                <a:gd name="T37" fmla="*/ 63 h 63"/>
                <a:gd name="T38" fmla="*/ 297 w 437"/>
                <a:gd name="T39" fmla="*/ 62 h 63"/>
                <a:gd name="T40" fmla="*/ 245 w 437"/>
                <a:gd name="T41" fmla="*/ 61 h 63"/>
                <a:gd name="T42" fmla="*/ 193 w 437"/>
                <a:gd name="T43" fmla="*/ 60 h 63"/>
                <a:gd name="T44" fmla="*/ 139 w 437"/>
                <a:gd name="T45" fmla="*/ 59 h 63"/>
                <a:gd name="T46" fmla="*/ 86 w 437"/>
                <a:gd name="T47" fmla="*/ 59 h 63"/>
                <a:gd name="T48" fmla="*/ 32 w 437"/>
                <a:gd name="T49" fmla="*/ 6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7"/>
                <a:gd name="T76" fmla="*/ 0 h 63"/>
                <a:gd name="T77" fmla="*/ 437 w 437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7" h="63">
                  <a:moveTo>
                    <a:pt x="32" y="60"/>
                  </a:moveTo>
                  <a:lnTo>
                    <a:pt x="23" y="49"/>
                  </a:lnTo>
                  <a:lnTo>
                    <a:pt x="15" y="37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53" y="9"/>
                  </a:lnTo>
                  <a:lnTo>
                    <a:pt x="107" y="6"/>
                  </a:lnTo>
                  <a:lnTo>
                    <a:pt x="161" y="3"/>
                  </a:lnTo>
                  <a:lnTo>
                    <a:pt x="214" y="1"/>
                  </a:lnTo>
                  <a:lnTo>
                    <a:pt x="266" y="0"/>
                  </a:lnTo>
                  <a:lnTo>
                    <a:pt x="319" y="1"/>
                  </a:lnTo>
                  <a:lnTo>
                    <a:pt x="370" y="3"/>
                  </a:lnTo>
                  <a:lnTo>
                    <a:pt x="420" y="6"/>
                  </a:lnTo>
                  <a:lnTo>
                    <a:pt x="423" y="18"/>
                  </a:lnTo>
                  <a:lnTo>
                    <a:pt x="428" y="33"/>
                  </a:lnTo>
                  <a:lnTo>
                    <a:pt x="432" y="47"/>
                  </a:lnTo>
                  <a:lnTo>
                    <a:pt x="437" y="60"/>
                  </a:lnTo>
                  <a:lnTo>
                    <a:pt x="392" y="62"/>
                  </a:lnTo>
                  <a:lnTo>
                    <a:pt x="345" y="63"/>
                  </a:lnTo>
                  <a:lnTo>
                    <a:pt x="297" y="62"/>
                  </a:lnTo>
                  <a:lnTo>
                    <a:pt x="245" y="61"/>
                  </a:lnTo>
                  <a:lnTo>
                    <a:pt x="193" y="60"/>
                  </a:lnTo>
                  <a:lnTo>
                    <a:pt x="139" y="59"/>
                  </a:lnTo>
                  <a:lnTo>
                    <a:pt x="86" y="59"/>
                  </a:lnTo>
                  <a:lnTo>
                    <a:pt x="32" y="6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97" name="Freeform 143"/>
            <p:cNvSpPr>
              <a:spLocks/>
            </p:cNvSpPr>
            <p:nvPr/>
          </p:nvSpPr>
          <p:spPr bwMode="auto">
            <a:xfrm>
              <a:off x="2397" y="2045"/>
              <a:ext cx="119" cy="17"/>
            </a:xfrm>
            <a:custGeom>
              <a:avLst/>
              <a:gdLst>
                <a:gd name="T0" fmla="*/ 9 w 477"/>
                <a:gd name="T1" fmla="*/ 70 h 70"/>
                <a:gd name="T2" fmla="*/ 9 w 477"/>
                <a:gd name="T3" fmla="*/ 66 h 70"/>
                <a:gd name="T4" fmla="*/ 8 w 477"/>
                <a:gd name="T5" fmla="*/ 59 h 70"/>
                <a:gd name="T6" fmla="*/ 7 w 477"/>
                <a:gd name="T7" fmla="*/ 50 h 70"/>
                <a:gd name="T8" fmla="*/ 4 w 477"/>
                <a:gd name="T9" fmla="*/ 40 h 70"/>
                <a:gd name="T10" fmla="*/ 1 w 477"/>
                <a:gd name="T11" fmla="*/ 23 h 70"/>
                <a:gd name="T12" fmla="*/ 0 w 477"/>
                <a:gd name="T13" fmla="*/ 12 h 70"/>
                <a:gd name="T14" fmla="*/ 52 w 477"/>
                <a:gd name="T15" fmla="*/ 6 h 70"/>
                <a:gd name="T16" fmla="*/ 109 w 477"/>
                <a:gd name="T17" fmla="*/ 2 h 70"/>
                <a:gd name="T18" fmla="*/ 170 w 477"/>
                <a:gd name="T19" fmla="*/ 0 h 70"/>
                <a:gd name="T20" fmla="*/ 233 w 477"/>
                <a:gd name="T21" fmla="*/ 0 h 70"/>
                <a:gd name="T22" fmla="*/ 265 w 477"/>
                <a:gd name="T23" fmla="*/ 1 h 70"/>
                <a:gd name="T24" fmla="*/ 297 w 477"/>
                <a:gd name="T25" fmla="*/ 2 h 70"/>
                <a:gd name="T26" fmla="*/ 329 w 477"/>
                <a:gd name="T27" fmla="*/ 4 h 70"/>
                <a:gd name="T28" fmla="*/ 360 w 477"/>
                <a:gd name="T29" fmla="*/ 6 h 70"/>
                <a:gd name="T30" fmla="*/ 391 w 477"/>
                <a:gd name="T31" fmla="*/ 11 h 70"/>
                <a:gd name="T32" fmla="*/ 421 w 477"/>
                <a:gd name="T33" fmla="*/ 15 h 70"/>
                <a:gd name="T34" fmla="*/ 450 w 477"/>
                <a:gd name="T35" fmla="*/ 20 h 70"/>
                <a:gd name="T36" fmla="*/ 477 w 477"/>
                <a:gd name="T37" fmla="*/ 27 h 70"/>
                <a:gd name="T38" fmla="*/ 469 w 477"/>
                <a:gd name="T39" fmla="*/ 33 h 70"/>
                <a:gd name="T40" fmla="*/ 456 w 477"/>
                <a:gd name="T41" fmla="*/ 45 h 70"/>
                <a:gd name="T42" fmla="*/ 442 w 477"/>
                <a:gd name="T43" fmla="*/ 56 h 70"/>
                <a:gd name="T44" fmla="*/ 434 w 477"/>
                <a:gd name="T45" fmla="*/ 64 h 70"/>
                <a:gd name="T46" fmla="*/ 381 w 477"/>
                <a:gd name="T47" fmla="*/ 59 h 70"/>
                <a:gd name="T48" fmla="*/ 327 w 477"/>
                <a:gd name="T49" fmla="*/ 57 h 70"/>
                <a:gd name="T50" fmla="*/ 273 w 477"/>
                <a:gd name="T51" fmla="*/ 56 h 70"/>
                <a:gd name="T52" fmla="*/ 218 w 477"/>
                <a:gd name="T53" fmla="*/ 56 h 70"/>
                <a:gd name="T54" fmla="*/ 164 w 477"/>
                <a:gd name="T55" fmla="*/ 57 h 70"/>
                <a:gd name="T56" fmla="*/ 111 w 477"/>
                <a:gd name="T57" fmla="*/ 60 h 70"/>
                <a:gd name="T58" fmla="*/ 60 w 477"/>
                <a:gd name="T59" fmla="*/ 65 h 70"/>
                <a:gd name="T60" fmla="*/ 9 w 477"/>
                <a:gd name="T61" fmla="*/ 70 h 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77"/>
                <a:gd name="T94" fmla="*/ 0 h 70"/>
                <a:gd name="T95" fmla="*/ 477 w 477"/>
                <a:gd name="T96" fmla="*/ 70 h 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77" h="70">
                  <a:moveTo>
                    <a:pt x="9" y="70"/>
                  </a:moveTo>
                  <a:lnTo>
                    <a:pt x="9" y="66"/>
                  </a:lnTo>
                  <a:lnTo>
                    <a:pt x="8" y="59"/>
                  </a:lnTo>
                  <a:lnTo>
                    <a:pt x="7" y="50"/>
                  </a:lnTo>
                  <a:lnTo>
                    <a:pt x="4" y="40"/>
                  </a:lnTo>
                  <a:lnTo>
                    <a:pt x="1" y="23"/>
                  </a:lnTo>
                  <a:lnTo>
                    <a:pt x="0" y="12"/>
                  </a:lnTo>
                  <a:lnTo>
                    <a:pt x="52" y="6"/>
                  </a:lnTo>
                  <a:lnTo>
                    <a:pt x="109" y="2"/>
                  </a:lnTo>
                  <a:lnTo>
                    <a:pt x="170" y="0"/>
                  </a:lnTo>
                  <a:lnTo>
                    <a:pt x="233" y="0"/>
                  </a:lnTo>
                  <a:lnTo>
                    <a:pt x="265" y="1"/>
                  </a:lnTo>
                  <a:lnTo>
                    <a:pt x="297" y="2"/>
                  </a:lnTo>
                  <a:lnTo>
                    <a:pt x="329" y="4"/>
                  </a:lnTo>
                  <a:lnTo>
                    <a:pt x="360" y="6"/>
                  </a:lnTo>
                  <a:lnTo>
                    <a:pt x="391" y="11"/>
                  </a:lnTo>
                  <a:lnTo>
                    <a:pt x="421" y="15"/>
                  </a:lnTo>
                  <a:lnTo>
                    <a:pt x="450" y="20"/>
                  </a:lnTo>
                  <a:lnTo>
                    <a:pt x="477" y="27"/>
                  </a:lnTo>
                  <a:lnTo>
                    <a:pt x="469" y="33"/>
                  </a:lnTo>
                  <a:lnTo>
                    <a:pt x="456" y="45"/>
                  </a:lnTo>
                  <a:lnTo>
                    <a:pt x="442" y="56"/>
                  </a:lnTo>
                  <a:lnTo>
                    <a:pt x="434" y="64"/>
                  </a:lnTo>
                  <a:lnTo>
                    <a:pt x="381" y="59"/>
                  </a:lnTo>
                  <a:lnTo>
                    <a:pt x="327" y="57"/>
                  </a:lnTo>
                  <a:lnTo>
                    <a:pt x="273" y="56"/>
                  </a:lnTo>
                  <a:lnTo>
                    <a:pt x="218" y="56"/>
                  </a:lnTo>
                  <a:lnTo>
                    <a:pt x="164" y="57"/>
                  </a:lnTo>
                  <a:lnTo>
                    <a:pt x="111" y="60"/>
                  </a:lnTo>
                  <a:lnTo>
                    <a:pt x="60" y="65"/>
                  </a:lnTo>
                  <a:lnTo>
                    <a:pt x="9" y="70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98" name="Freeform 144"/>
            <p:cNvSpPr>
              <a:spLocks/>
            </p:cNvSpPr>
            <p:nvPr/>
          </p:nvSpPr>
          <p:spPr bwMode="auto">
            <a:xfrm>
              <a:off x="2397" y="2045"/>
              <a:ext cx="119" cy="17"/>
            </a:xfrm>
            <a:custGeom>
              <a:avLst/>
              <a:gdLst>
                <a:gd name="T0" fmla="*/ 9 w 477"/>
                <a:gd name="T1" fmla="*/ 70 h 70"/>
                <a:gd name="T2" fmla="*/ 9 w 477"/>
                <a:gd name="T3" fmla="*/ 66 h 70"/>
                <a:gd name="T4" fmla="*/ 8 w 477"/>
                <a:gd name="T5" fmla="*/ 59 h 70"/>
                <a:gd name="T6" fmla="*/ 7 w 477"/>
                <a:gd name="T7" fmla="*/ 50 h 70"/>
                <a:gd name="T8" fmla="*/ 4 w 477"/>
                <a:gd name="T9" fmla="*/ 40 h 70"/>
                <a:gd name="T10" fmla="*/ 1 w 477"/>
                <a:gd name="T11" fmla="*/ 23 h 70"/>
                <a:gd name="T12" fmla="*/ 0 w 477"/>
                <a:gd name="T13" fmla="*/ 12 h 70"/>
                <a:gd name="T14" fmla="*/ 52 w 477"/>
                <a:gd name="T15" fmla="*/ 6 h 70"/>
                <a:gd name="T16" fmla="*/ 109 w 477"/>
                <a:gd name="T17" fmla="*/ 2 h 70"/>
                <a:gd name="T18" fmla="*/ 170 w 477"/>
                <a:gd name="T19" fmla="*/ 0 h 70"/>
                <a:gd name="T20" fmla="*/ 233 w 477"/>
                <a:gd name="T21" fmla="*/ 0 h 70"/>
                <a:gd name="T22" fmla="*/ 265 w 477"/>
                <a:gd name="T23" fmla="*/ 1 h 70"/>
                <a:gd name="T24" fmla="*/ 297 w 477"/>
                <a:gd name="T25" fmla="*/ 2 h 70"/>
                <a:gd name="T26" fmla="*/ 329 w 477"/>
                <a:gd name="T27" fmla="*/ 4 h 70"/>
                <a:gd name="T28" fmla="*/ 360 w 477"/>
                <a:gd name="T29" fmla="*/ 6 h 70"/>
                <a:gd name="T30" fmla="*/ 391 w 477"/>
                <a:gd name="T31" fmla="*/ 11 h 70"/>
                <a:gd name="T32" fmla="*/ 421 w 477"/>
                <a:gd name="T33" fmla="*/ 15 h 70"/>
                <a:gd name="T34" fmla="*/ 450 w 477"/>
                <a:gd name="T35" fmla="*/ 20 h 70"/>
                <a:gd name="T36" fmla="*/ 477 w 477"/>
                <a:gd name="T37" fmla="*/ 27 h 70"/>
                <a:gd name="T38" fmla="*/ 469 w 477"/>
                <a:gd name="T39" fmla="*/ 33 h 70"/>
                <a:gd name="T40" fmla="*/ 456 w 477"/>
                <a:gd name="T41" fmla="*/ 45 h 70"/>
                <a:gd name="T42" fmla="*/ 442 w 477"/>
                <a:gd name="T43" fmla="*/ 56 h 70"/>
                <a:gd name="T44" fmla="*/ 434 w 477"/>
                <a:gd name="T45" fmla="*/ 64 h 70"/>
                <a:gd name="T46" fmla="*/ 381 w 477"/>
                <a:gd name="T47" fmla="*/ 59 h 70"/>
                <a:gd name="T48" fmla="*/ 327 w 477"/>
                <a:gd name="T49" fmla="*/ 57 h 70"/>
                <a:gd name="T50" fmla="*/ 273 w 477"/>
                <a:gd name="T51" fmla="*/ 56 h 70"/>
                <a:gd name="T52" fmla="*/ 218 w 477"/>
                <a:gd name="T53" fmla="*/ 56 h 70"/>
                <a:gd name="T54" fmla="*/ 164 w 477"/>
                <a:gd name="T55" fmla="*/ 57 h 70"/>
                <a:gd name="T56" fmla="*/ 111 w 477"/>
                <a:gd name="T57" fmla="*/ 60 h 70"/>
                <a:gd name="T58" fmla="*/ 60 w 477"/>
                <a:gd name="T59" fmla="*/ 65 h 70"/>
                <a:gd name="T60" fmla="*/ 9 w 477"/>
                <a:gd name="T61" fmla="*/ 70 h 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77"/>
                <a:gd name="T94" fmla="*/ 0 h 70"/>
                <a:gd name="T95" fmla="*/ 477 w 477"/>
                <a:gd name="T96" fmla="*/ 70 h 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77" h="70">
                  <a:moveTo>
                    <a:pt x="9" y="70"/>
                  </a:moveTo>
                  <a:lnTo>
                    <a:pt x="9" y="66"/>
                  </a:lnTo>
                  <a:lnTo>
                    <a:pt x="8" y="59"/>
                  </a:lnTo>
                  <a:lnTo>
                    <a:pt x="7" y="50"/>
                  </a:lnTo>
                  <a:lnTo>
                    <a:pt x="4" y="40"/>
                  </a:lnTo>
                  <a:lnTo>
                    <a:pt x="1" y="23"/>
                  </a:lnTo>
                  <a:lnTo>
                    <a:pt x="0" y="12"/>
                  </a:lnTo>
                  <a:lnTo>
                    <a:pt x="52" y="6"/>
                  </a:lnTo>
                  <a:lnTo>
                    <a:pt x="109" y="2"/>
                  </a:lnTo>
                  <a:lnTo>
                    <a:pt x="170" y="0"/>
                  </a:lnTo>
                  <a:lnTo>
                    <a:pt x="233" y="0"/>
                  </a:lnTo>
                  <a:lnTo>
                    <a:pt x="265" y="1"/>
                  </a:lnTo>
                  <a:lnTo>
                    <a:pt x="297" y="2"/>
                  </a:lnTo>
                  <a:lnTo>
                    <a:pt x="329" y="4"/>
                  </a:lnTo>
                  <a:lnTo>
                    <a:pt x="360" y="6"/>
                  </a:lnTo>
                  <a:lnTo>
                    <a:pt x="391" y="11"/>
                  </a:lnTo>
                  <a:lnTo>
                    <a:pt x="421" y="15"/>
                  </a:lnTo>
                  <a:lnTo>
                    <a:pt x="450" y="20"/>
                  </a:lnTo>
                  <a:lnTo>
                    <a:pt x="477" y="27"/>
                  </a:lnTo>
                  <a:lnTo>
                    <a:pt x="469" y="33"/>
                  </a:lnTo>
                  <a:lnTo>
                    <a:pt x="456" y="45"/>
                  </a:lnTo>
                  <a:lnTo>
                    <a:pt x="442" y="56"/>
                  </a:lnTo>
                  <a:lnTo>
                    <a:pt x="434" y="64"/>
                  </a:lnTo>
                  <a:lnTo>
                    <a:pt x="381" y="59"/>
                  </a:lnTo>
                  <a:lnTo>
                    <a:pt x="327" y="57"/>
                  </a:lnTo>
                  <a:lnTo>
                    <a:pt x="273" y="56"/>
                  </a:lnTo>
                  <a:lnTo>
                    <a:pt x="218" y="56"/>
                  </a:lnTo>
                  <a:lnTo>
                    <a:pt x="164" y="57"/>
                  </a:lnTo>
                  <a:lnTo>
                    <a:pt x="111" y="60"/>
                  </a:lnTo>
                  <a:lnTo>
                    <a:pt x="60" y="65"/>
                  </a:lnTo>
                  <a:lnTo>
                    <a:pt x="9" y="7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799" name="Freeform 145"/>
            <p:cNvSpPr>
              <a:spLocks/>
            </p:cNvSpPr>
            <p:nvPr/>
          </p:nvSpPr>
          <p:spPr bwMode="auto">
            <a:xfrm>
              <a:off x="2153" y="1909"/>
              <a:ext cx="73" cy="94"/>
            </a:xfrm>
            <a:custGeom>
              <a:avLst/>
              <a:gdLst>
                <a:gd name="T0" fmla="*/ 27 w 292"/>
                <a:gd name="T1" fmla="*/ 376 h 376"/>
                <a:gd name="T2" fmla="*/ 21 w 292"/>
                <a:gd name="T3" fmla="*/ 367 h 376"/>
                <a:gd name="T4" fmla="*/ 9 w 292"/>
                <a:gd name="T5" fmla="*/ 355 h 376"/>
                <a:gd name="T6" fmla="*/ 5 w 292"/>
                <a:gd name="T7" fmla="*/ 349 h 376"/>
                <a:gd name="T8" fmla="*/ 2 w 292"/>
                <a:gd name="T9" fmla="*/ 342 h 376"/>
                <a:gd name="T10" fmla="*/ 2 w 292"/>
                <a:gd name="T11" fmla="*/ 339 h 376"/>
                <a:gd name="T12" fmla="*/ 0 w 292"/>
                <a:gd name="T13" fmla="*/ 334 h 376"/>
                <a:gd name="T14" fmla="*/ 2 w 292"/>
                <a:gd name="T15" fmla="*/ 331 h 376"/>
                <a:gd name="T16" fmla="*/ 3 w 292"/>
                <a:gd name="T17" fmla="*/ 326 h 376"/>
                <a:gd name="T18" fmla="*/ 14 w 292"/>
                <a:gd name="T19" fmla="*/ 316 h 376"/>
                <a:gd name="T20" fmla="*/ 25 w 292"/>
                <a:gd name="T21" fmla="*/ 305 h 376"/>
                <a:gd name="T22" fmla="*/ 36 w 292"/>
                <a:gd name="T23" fmla="*/ 293 h 376"/>
                <a:gd name="T24" fmla="*/ 46 w 292"/>
                <a:gd name="T25" fmla="*/ 279 h 376"/>
                <a:gd name="T26" fmla="*/ 67 w 292"/>
                <a:gd name="T27" fmla="*/ 252 h 376"/>
                <a:gd name="T28" fmla="*/ 86 w 292"/>
                <a:gd name="T29" fmla="*/ 223 h 376"/>
                <a:gd name="T30" fmla="*/ 122 w 292"/>
                <a:gd name="T31" fmla="*/ 163 h 376"/>
                <a:gd name="T32" fmla="*/ 154 w 292"/>
                <a:gd name="T33" fmla="*/ 105 h 376"/>
                <a:gd name="T34" fmla="*/ 171 w 292"/>
                <a:gd name="T35" fmla="*/ 79 h 376"/>
                <a:gd name="T36" fmla="*/ 186 w 292"/>
                <a:gd name="T37" fmla="*/ 56 h 376"/>
                <a:gd name="T38" fmla="*/ 193 w 292"/>
                <a:gd name="T39" fmla="*/ 45 h 376"/>
                <a:gd name="T40" fmla="*/ 201 w 292"/>
                <a:gd name="T41" fmla="*/ 34 h 376"/>
                <a:gd name="T42" fmla="*/ 209 w 292"/>
                <a:gd name="T43" fmla="*/ 25 h 376"/>
                <a:gd name="T44" fmla="*/ 216 w 292"/>
                <a:gd name="T45" fmla="*/ 19 h 376"/>
                <a:gd name="T46" fmla="*/ 224 w 292"/>
                <a:gd name="T47" fmla="*/ 12 h 376"/>
                <a:gd name="T48" fmla="*/ 232 w 292"/>
                <a:gd name="T49" fmla="*/ 6 h 376"/>
                <a:gd name="T50" fmla="*/ 240 w 292"/>
                <a:gd name="T51" fmla="*/ 3 h 376"/>
                <a:gd name="T52" fmla="*/ 247 w 292"/>
                <a:gd name="T53" fmla="*/ 1 h 376"/>
                <a:gd name="T54" fmla="*/ 255 w 292"/>
                <a:gd name="T55" fmla="*/ 0 h 376"/>
                <a:gd name="T56" fmla="*/ 263 w 292"/>
                <a:gd name="T57" fmla="*/ 0 h 376"/>
                <a:gd name="T58" fmla="*/ 271 w 292"/>
                <a:gd name="T59" fmla="*/ 3 h 376"/>
                <a:gd name="T60" fmla="*/ 279 w 292"/>
                <a:gd name="T61" fmla="*/ 6 h 376"/>
                <a:gd name="T62" fmla="*/ 286 w 292"/>
                <a:gd name="T63" fmla="*/ 12 h 376"/>
                <a:gd name="T64" fmla="*/ 290 w 292"/>
                <a:gd name="T65" fmla="*/ 18 h 376"/>
                <a:gd name="T66" fmla="*/ 292 w 292"/>
                <a:gd name="T67" fmla="*/ 25 h 376"/>
                <a:gd name="T68" fmla="*/ 292 w 292"/>
                <a:gd name="T69" fmla="*/ 33 h 376"/>
                <a:gd name="T70" fmla="*/ 292 w 292"/>
                <a:gd name="T71" fmla="*/ 43 h 376"/>
                <a:gd name="T72" fmla="*/ 290 w 292"/>
                <a:gd name="T73" fmla="*/ 53 h 376"/>
                <a:gd name="T74" fmla="*/ 287 w 292"/>
                <a:gd name="T75" fmla="*/ 64 h 376"/>
                <a:gd name="T76" fmla="*/ 281 w 292"/>
                <a:gd name="T77" fmla="*/ 76 h 376"/>
                <a:gd name="T78" fmla="*/ 275 w 292"/>
                <a:gd name="T79" fmla="*/ 88 h 376"/>
                <a:gd name="T80" fmla="*/ 269 w 292"/>
                <a:gd name="T81" fmla="*/ 101 h 376"/>
                <a:gd name="T82" fmla="*/ 260 w 292"/>
                <a:gd name="T83" fmla="*/ 114 h 376"/>
                <a:gd name="T84" fmla="*/ 251 w 292"/>
                <a:gd name="T85" fmla="*/ 129 h 376"/>
                <a:gd name="T86" fmla="*/ 231 w 292"/>
                <a:gd name="T87" fmla="*/ 157 h 376"/>
                <a:gd name="T88" fmla="*/ 208 w 292"/>
                <a:gd name="T89" fmla="*/ 186 h 376"/>
                <a:gd name="T90" fmla="*/ 183 w 292"/>
                <a:gd name="T91" fmla="*/ 216 h 376"/>
                <a:gd name="T92" fmla="*/ 158 w 292"/>
                <a:gd name="T93" fmla="*/ 245 h 376"/>
                <a:gd name="T94" fmla="*/ 132 w 292"/>
                <a:gd name="T95" fmla="*/ 273 h 376"/>
                <a:gd name="T96" fmla="*/ 107 w 292"/>
                <a:gd name="T97" fmla="*/ 299 h 376"/>
                <a:gd name="T98" fmla="*/ 83 w 292"/>
                <a:gd name="T99" fmla="*/ 324 h 376"/>
                <a:gd name="T100" fmla="*/ 61 w 292"/>
                <a:gd name="T101" fmla="*/ 344 h 376"/>
                <a:gd name="T102" fmla="*/ 42 w 292"/>
                <a:gd name="T103" fmla="*/ 362 h 376"/>
                <a:gd name="T104" fmla="*/ 27 w 292"/>
                <a:gd name="T105" fmla="*/ 376 h 3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2"/>
                <a:gd name="T160" fmla="*/ 0 h 376"/>
                <a:gd name="T161" fmla="*/ 292 w 292"/>
                <a:gd name="T162" fmla="*/ 376 h 3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2" h="376">
                  <a:moveTo>
                    <a:pt x="27" y="376"/>
                  </a:moveTo>
                  <a:lnTo>
                    <a:pt x="21" y="367"/>
                  </a:lnTo>
                  <a:lnTo>
                    <a:pt x="9" y="355"/>
                  </a:lnTo>
                  <a:lnTo>
                    <a:pt x="5" y="349"/>
                  </a:lnTo>
                  <a:lnTo>
                    <a:pt x="2" y="342"/>
                  </a:lnTo>
                  <a:lnTo>
                    <a:pt x="2" y="339"/>
                  </a:lnTo>
                  <a:lnTo>
                    <a:pt x="0" y="334"/>
                  </a:lnTo>
                  <a:lnTo>
                    <a:pt x="2" y="331"/>
                  </a:lnTo>
                  <a:lnTo>
                    <a:pt x="3" y="326"/>
                  </a:lnTo>
                  <a:lnTo>
                    <a:pt x="14" y="316"/>
                  </a:lnTo>
                  <a:lnTo>
                    <a:pt x="25" y="305"/>
                  </a:lnTo>
                  <a:lnTo>
                    <a:pt x="36" y="293"/>
                  </a:lnTo>
                  <a:lnTo>
                    <a:pt x="46" y="279"/>
                  </a:lnTo>
                  <a:lnTo>
                    <a:pt x="67" y="252"/>
                  </a:lnTo>
                  <a:lnTo>
                    <a:pt x="86" y="223"/>
                  </a:lnTo>
                  <a:lnTo>
                    <a:pt x="122" y="163"/>
                  </a:lnTo>
                  <a:lnTo>
                    <a:pt x="154" y="105"/>
                  </a:lnTo>
                  <a:lnTo>
                    <a:pt x="171" y="79"/>
                  </a:lnTo>
                  <a:lnTo>
                    <a:pt x="186" y="56"/>
                  </a:lnTo>
                  <a:lnTo>
                    <a:pt x="193" y="45"/>
                  </a:lnTo>
                  <a:lnTo>
                    <a:pt x="201" y="34"/>
                  </a:lnTo>
                  <a:lnTo>
                    <a:pt x="209" y="25"/>
                  </a:lnTo>
                  <a:lnTo>
                    <a:pt x="216" y="19"/>
                  </a:lnTo>
                  <a:lnTo>
                    <a:pt x="224" y="12"/>
                  </a:lnTo>
                  <a:lnTo>
                    <a:pt x="232" y="6"/>
                  </a:lnTo>
                  <a:lnTo>
                    <a:pt x="240" y="3"/>
                  </a:lnTo>
                  <a:lnTo>
                    <a:pt x="247" y="1"/>
                  </a:lnTo>
                  <a:lnTo>
                    <a:pt x="255" y="0"/>
                  </a:lnTo>
                  <a:lnTo>
                    <a:pt x="263" y="0"/>
                  </a:lnTo>
                  <a:lnTo>
                    <a:pt x="271" y="3"/>
                  </a:lnTo>
                  <a:lnTo>
                    <a:pt x="279" y="6"/>
                  </a:lnTo>
                  <a:lnTo>
                    <a:pt x="286" y="12"/>
                  </a:lnTo>
                  <a:lnTo>
                    <a:pt x="290" y="18"/>
                  </a:lnTo>
                  <a:lnTo>
                    <a:pt x="292" y="25"/>
                  </a:lnTo>
                  <a:lnTo>
                    <a:pt x="292" y="33"/>
                  </a:lnTo>
                  <a:lnTo>
                    <a:pt x="292" y="43"/>
                  </a:lnTo>
                  <a:lnTo>
                    <a:pt x="290" y="53"/>
                  </a:lnTo>
                  <a:lnTo>
                    <a:pt x="287" y="64"/>
                  </a:lnTo>
                  <a:lnTo>
                    <a:pt x="281" y="76"/>
                  </a:lnTo>
                  <a:lnTo>
                    <a:pt x="275" y="88"/>
                  </a:lnTo>
                  <a:lnTo>
                    <a:pt x="269" y="101"/>
                  </a:lnTo>
                  <a:lnTo>
                    <a:pt x="260" y="114"/>
                  </a:lnTo>
                  <a:lnTo>
                    <a:pt x="251" y="129"/>
                  </a:lnTo>
                  <a:lnTo>
                    <a:pt x="231" y="157"/>
                  </a:lnTo>
                  <a:lnTo>
                    <a:pt x="208" y="186"/>
                  </a:lnTo>
                  <a:lnTo>
                    <a:pt x="183" y="216"/>
                  </a:lnTo>
                  <a:lnTo>
                    <a:pt x="158" y="245"/>
                  </a:lnTo>
                  <a:lnTo>
                    <a:pt x="132" y="273"/>
                  </a:lnTo>
                  <a:lnTo>
                    <a:pt x="107" y="299"/>
                  </a:lnTo>
                  <a:lnTo>
                    <a:pt x="83" y="324"/>
                  </a:lnTo>
                  <a:lnTo>
                    <a:pt x="61" y="344"/>
                  </a:lnTo>
                  <a:lnTo>
                    <a:pt x="42" y="362"/>
                  </a:lnTo>
                  <a:lnTo>
                    <a:pt x="27" y="376"/>
                  </a:lnTo>
                  <a:close/>
                </a:path>
              </a:pathLst>
            </a:custGeom>
            <a:solidFill>
              <a:srgbClr val="BBB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00" name="Freeform 146"/>
            <p:cNvSpPr>
              <a:spLocks/>
            </p:cNvSpPr>
            <p:nvPr/>
          </p:nvSpPr>
          <p:spPr bwMode="auto">
            <a:xfrm>
              <a:off x="2153" y="1909"/>
              <a:ext cx="73" cy="94"/>
            </a:xfrm>
            <a:custGeom>
              <a:avLst/>
              <a:gdLst>
                <a:gd name="T0" fmla="*/ 27 w 292"/>
                <a:gd name="T1" fmla="*/ 376 h 376"/>
                <a:gd name="T2" fmla="*/ 21 w 292"/>
                <a:gd name="T3" fmla="*/ 367 h 376"/>
                <a:gd name="T4" fmla="*/ 9 w 292"/>
                <a:gd name="T5" fmla="*/ 355 h 376"/>
                <a:gd name="T6" fmla="*/ 5 w 292"/>
                <a:gd name="T7" fmla="*/ 349 h 376"/>
                <a:gd name="T8" fmla="*/ 2 w 292"/>
                <a:gd name="T9" fmla="*/ 342 h 376"/>
                <a:gd name="T10" fmla="*/ 2 w 292"/>
                <a:gd name="T11" fmla="*/ 339 h 376"/>
                <a:gd name="T12" fmla="*/ 0 w 292"/>
                <a:gd name="T13" fmla="*/ 334 h 376"/>
                <a:gd name="T14" fmla="*/ 2 w 292"/>
                <a:gd name="T15" fmla="*/ 331 h 376"/>
                <a:gd name="T16" fmla="*/ 3 w 292"/>
                <a:gd name="T17" fmla="*/ 326 h 376"/>
                <a:gd name="T18" fmla="*/ 14 w 292"/>
                <a:gd name="T19" fmla="*/ 316 h 376"/>
                <a:gd name="T20" fmla="*/ 25 w 292"/>
                <a:gd name="T21" fmla="*/ 305 h 376"/>
                <a:gd name="T22" fmla="*/ 36 w 292"/>
                <a:gd name="T23" fmla="*/ 293 h 376"/>
                <a:gd name="T24" fmla="*/ 46 w 292"/>
                <a:gd name="T25" fmla="*/ 279 h 376"/>
                <a:gd name="T26" fmla="*/ 67 w 292"/>
                <a:gd name="T27" fmla="*/ 252 h 376"/>
                <a:gd name="T28" fmla="*/ 86 w 292"/>
                <a:gd name="T29" fmla="*/ 223 h 376"/>
                <a:gd name="T30" fmla="*/ 122 w 292"/>
                <a:gd name="T31" fmla="*/ 163 h 376"/>
                <a:gd name="T32" fmla="*/ 154 w 292"/>
                <a:gd name="T33" fmla="*/ 105 h 376"/>
                <a:gd name="T34" fmla="*/ 171 w 292"/>
                <a:gd name="T35" fmla="*/ 79 h 376"/>
                <a:gd name="T36" fmla="*/ 186 w 292"/>
                <a:gd name="T37" fmla="*/ 56 h 376"/>
                <a:gd name="T38" fmla="*/ 193 w 292"/>
                <a:gd name="T39" fmla="*/ 45 h 376"/>
                <a:gd name="T40" fmla="*/ 201 w 292"/>
                <a:gd name="T41" fmla="*/ 34 h 376"/>
                <a:gd name="T42" fmla="*/ 209 w 292"/>
                <a:gd name="T43" fmla="*/ 25 h 376"/>
                <a:gd name="T44" fmla="*/ 216 w 292"/>
                <a:gd name="T45" fmla="*/ 19 h 376"/>
                <a:gd name="T46" fmla="*/ 224 w 292"/>
                <a:gd name="T47" fmla="*/ 12 h 376"/>
                <a:gd name="T48" fmla="*/ 232 w 292"/>
                <a:gd name="T49" fmla="*/ 6 h 376"/>
                <a:gd name="T50" fmla="*/ 240 w 292"/>
                <a:gd name="T51" fmla="*/ 3 h 376"/>
                <a:gd name="T52" fmla="*/ 247 w 292"/>
                <a:gd name="T53" fmla="*/ 1 h 376"/>
                <a:gd name="T54" fmla="*/ 255 w 292"/>
                <a:gd name="T55" fmla="*/ 0 h 376"/>
                <a:gd name="T56" fmla="*/ 263 w 292"/>
                <a:gd name="T57" fmla="*/ 0 h 376"/>
                <a:gd name="T58" fmla="*/ 271 w 292"/>
                <a:gd name="T59" fmla="*/ 3 h 376"/>
                <a:gd name="T60" fmla="*/ 279 w 292"/>
                <a:gd name="T61" fmla="*/ 6 h 376"/>
                <a:gd name="T62" fmla="*/ 286 w 292"/>
                <a:gd name="T63" fmla="*/ 12 h 376"/>
                <a:gd name="T64" fmla="*/ 290 w 292"/>
                <a:gd name="T65" fmla="*/ 18 h 376"/>
                <a:gd name="T66" fmla="*/ 292 w 292"/>
                <a:gd name="T67" fmla="*/ 25 h 376"/>
                <a:gd name="T68" fmla="*/ 292 w 292"/>
                <a:gd name="T69" fmla="*/ 33 h 376"/>
                <a:gd name="T70" fmla="*/ 292 w 292"/>
                <a:gd name="T71" fmla="*/ 43 h 376"/>
                <a:gd name="T72" fmla="*/ 290 w 292"/>
                <a:gd name="T73" fmla="*/ 53 h 376"/>
                <a:gd name="T74" fmla="*/ 287 w 292"/>
                <a:gd name="T75" fmla="*/ 64 h 376"/>
                <a:gd name="T76" fmla="*/ 281 w 292"/>
                <a:gd name="T77" fmla="*/ 76 h 376"/>
                <a:gd name="T78" fmla="*/ 275 w 292"/>
                <a:gd name="T79" fmla="*/ 88 h 376"/>
                <a:gd name="T80" fmla="*/ 269 w 292"/>
                <a:gd name="T81" fmla="*/ 101 h 376"/>
                <a:gd name="T82" fmla="*/ 260 w 292"/>
                <a:gd name="T83" fmla="*/ 114 h 376"/>
                <a:gd name="T84" fmla="*/ 251 w 292"/>
                <a:gd name="T85" fmla="*/ 129 h 376"/>
                <a:gd name="T86" fmla="*/ 231 w 292"/>
                <a:gd name="T87" fmla="*/ 157 h 376"/>
                <a:gd name="T88" fmla="*/ 208 w 292"/>
                <a:gd name="T89" fmla="*/ 186 h 376"/>
                <a:gd name="T90" fmla="*/ 183 w 292"/>
                <a:gd name="T91" fmla="*/ 216 h 376"/>
                <a:gd name="T92" fmla="*/ 158 w 292"/>
                <a:gd name="T93" fmla="*/ 245 h 376"/>
                <a:gd name="T94" fmla="*/ 132 w 292"/>
                <a:gd name="T95" fmla="*/ 273 h 376"/>
                <a:gd name="T96" fmla="*/ 107 w 292"/>
                <a:gd name="T97" fmla="*/ 299 h 376"/>
                <a:gd name="T98" fmla="*/ 83 w 292"/>
                <a:gd name="T99" fmla="*/ 324 h 376"/>
                <a:gd name="T100" fmla="*/ 61 w 292"/>
                <a:gd name="T101" fmla="*/ 344 h 376"/>
                <a:gd name="T102" fmla="*/ 42 w 292"/>
                <a:gd name="T103" fmla="*/ 362 h 376"/>
                <a:gd name="T104" fmla="*/ 27 w 292"/>
                <a:gd name="T105" fmla="*/ 376 h 3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2"/>
                <a:gd name="T160" fmla="*/ 0 h 376"/>
                <a:gd name="T161" fmla="*/ 292 w 292"/>
                <a:gd name="T162" fmla="*/ 376 h 3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2" h="376">
                  <a:moveTo>
                    <a:pt x="27" y="376"/>
                  </a:moveTo>
                  <a:lnTo>
                    <a:pt x="21" y="367"/>
                  </a:lnTo>
                  <a:lnTo>
                    <a:pt x="9" y="355"/>
                  </a:lnTo>
                  <a:lnTo>
                    <a:pt x="5" y="349"/>
                  </a:lnTo>
                  <a:lnTo>
                    <a:pt x="2" y="342"/>
                  </a:lnTo>
                  <a:lnTo>
                    <a:pt x="2" y="339"/>
                  </a:lnTo>
                  <a:lnTo>
                    <a:pt x="0" y="334"/>
                  </a:lnTo>
                  <a:lnTo>
                    <a:pt x="2" y="331"/>
                  </a:lnTo>
                  <a:lnTo>
                    <a:pt x="3" y="326"/>
                  </a:lnTo>
                  <a:lnTo>
                    <a:pt x="14" y="316"/>
                  </a:lnTo>
                  <a:lnTo>
                    <a:pt x="25" y="305"/>
                  </a:lnTo>
                  <a:lnTo>
                    <a:pt x="36" y="293"/>
                  </a:lnTo>
                  <a:lnTo>
                    <a:pt x="46" y="279"/>
                  </a:lnTo>
                  <a:lnTo>
                    <a:pt x="67" y="252"/>
                  </a:lnTo>
                  <a:lnTo>
                    <a:pt x="86" y="223"/>
                  </a:lnTo>
                  <a:lnTo>
                    <a:pt x="122" y="163"/>
                  </a:lnTo>
                  <a:lnTo>
                    <a:pt x="154" y="105"/>
                  </a:lnTo>
                  <a:lnTo>
                    <a:pt x="171" y="79"/>
                  </a:lnTo>
                  <a:lnTo>
                    <a:pt x="186" y="56"/>
                  </a:lnTo>
                  <a:lnTo>
                    <a:pt x="193" y="45"/>
                  </a:lnTo>
                  <a:lnTo>
                    <a:pt x="201" y="34"/>
                  </a:lnTo>
                  <a:lnTo>
                    <a:pt x="209" y="25"/>
                  </a:lnTo>
                  <a:lnTo>
                    <a:pt x="216" y="19"/>
                  </a:lnTo>
                  <a:lnTo>
                    <a:pt x="224" y="12"/>
                  </a:lnTo>
                  <a:lnTo>
                    <a:pt x="232" y="6"/>
                  </a:lnTo>
                  <a:lnTo>
                    <a:pt x="240" y="3"/>
                  </a:lnTo>
                  <a:lnTo>
                    <a:pt x="247" y="1"/>
                  </a:lnTo>
                  <a:lnTo>
                    <a:pt x="255" y="0"/>
                  </a:lnTo>
                  <a:lnTo>
                    <a:pt x="263" y="0"/>
                  </a:lnTo>
                  <a:lnTo>
                    <a:pt x="271" y="3"/>
                  </a:lnTo>
                  <a:lnTo>
                    <a:pt x="279" y="6"/>
                  </a:lnTo>
                  <a:lnTo>
                    <a:pt x="286" y="12"/>
                  </a:lnTo>
                  <a:lnTo>
                    <a:pt x="290" y="18"/>
                  </a:lnTo>
                  <a:lnTo>
                    <a:pt x="292" y="25"/>
                  </a:lnTo>
                  <a:lnTo>
                    <a:pt x="292" y="33"/>
                  </a:lnTo>
                  <a:lnTo>
                    <a:pt x="292" y="43"/>
                  </a:lnTo>
                  <a:lnTo>
                    <a:pt x="290" y="53"/>
                  </a:lnTo>
                  <a:lnTo>
                    <a:pt x="287" y="64"/>
                  </a:lnTo>
                  <a:lnTo>
                    <a:pt x="281" y="76"/>
                  </a:lnTo>
                  <a:lnTo>
                    <a:pt x="275" y="88"/>
                  </a:lnTo>
                  <a:lnTo>
                    <a:pt x="269" y="101"/>
                  </a:lnTo>
                  <a:lnTo>
                    <a:pt x="260" y="114"/>
                  </a:lnTo>
                  <a:lnTo>
                    <a:pt x="251" y="129"/>
                  </a:lnTo>
                  <a:lnTo>
                    <a:pt x="231" y="157"/>
                  </a:lnTo>
                  <a:lnTo>
                    <a:pt x="208" y="186"/>
                  </a:lnTo>
                  <a:lnTo>
                    <a:pt x="183" y="216"/>
                  </a:lnTo>
                  <a:lnTo>
                    <a:pt x="158" y="245"/>
                  </a:lnTo>
                  <a:lnTo>
                    <a:pt x="132" y="273"/>
                  </a:lnTo>
                  <a:lnTo>
                    <a:pt x="107" y="299"/>
                  </a:lnTo>
                  <a:lnTo>
                    <a:pt x="83" y="324"/>
                  </a:lnTo>
                  <a:lnTo>
                    <a:pt x="61" y="344"/>
                  </a:lnTo>
                  <a:lnTo>
                    <a:pt x="42" y="362"/>
                  </a:lnTo>
                  <a:lnTo>
                    <a:pt x="27" y="376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01" name="Freeform 147"/>
            <p:cNvSpPr>
              <a:spLocks/>
            </p:cNvSpPr>
            <p:nvPr/>
          </p:nvSpPr>
          <p:spPr bwMode="auto">
            <a:xfrm>
              <a:off x="2344" y="757"/>
              <a:ext cx="121" cy="1164"/>
            </a:xfrm>
            <a:custGeom>
              <a:avLst/>
              <a:gdLst>
                <a:gd name="T0" fmla="*/ 0 w 482"/>
                <a:gd name="T1" fmla="*/ 4639 h 4655"/>
                <a:gd name="T2" fmla="*/ 57 w 482"/>
                <a:gd name="T3" fmla="*/ 4524 h 4655"/>
                <a:gd name="T4" fmla="*/ 195 w 482"/>
                <a:gd name="T5" fmla="*/ 4271 h 4655"/>
                <a:gd name="T6" fmla="*/ 204 w 482"/>
                <a:gd name="T7" fmla="*/ 3368 h 4655"/>
                <a:gd name="T8" fmla="*/ 210 w 482"/>
                <a:gd name="T9" fmla="*/ 2600 h 4655"/>
                <a:gd name="T10" fmla="*/ 149 w 482"/>
                <a:gd name="T11" fmla="*/ 2491 h 4655"/>
                <a:gd name="T12" fmla="*/ 79 w 482"/>
                <a:gd name="T13" fmla="*/ 2394 h 4655"/>
                <a:gd name="T14" fmla="*/ 55 w 482"/>
                <a:gd name="T15" fmla="*/ 2291 h 4655"/>
                <a:gd name="T16" fmla="*/ 73 w 482"/>
                <a:gd name="T17" fmla="*/ 2184 h 4655"/>
                <a:gd name="T18" fmla="*/ 182 w 482"/>
                <a:gd name="T19" fmla="*/ 2000 h 4655"/>
                <a:gd name="T20" fmla="*/ 207 w 482"/>
                <a:gd name="T21" fmla="*/ 1877 h 4655"/>
                <a:gd name="T22" fmla="*/ 156 w 482"/>
                <a:gd name="T23" fmla="*/ 1457 h 4655"/>
                <a:gd name="T24" fmla="*/ 177 w 482"/>
                <a:gd name="T25" fmla="*/ 1161 h 4655"/>
                <a:gd name="T26" fmla="*/ 254 w 482"/>
                <a:gd name="T27" fmla="*/ 914 h 4655"/>
                <a:gd name="T28" fmla="*/ 336 w 482"/>
                <a:gd name="T29" fmla="*/ 732 h 4655"/>
                <a:gd name="T30" fmla="*/ 264 w 482"/>
                <a:gd name="T31" fmla="*/ 674 h 4655"/>
                <a:gd name="T32" fmla="*/ 262 w 482"/>
                <a:gd name="T33" fmla="*/ 636 h 4655"/>
                <a:gd name="T34" fmla="*/ 394 w 482"/>
                <a:gd name="T35" fmla="*/ 603 h 4655"/>
                <a:gd name="T36" fmla="*/ 162 w 482"/>
                <a:gd name="T37" fmla="*/ 598 h 4655"/>
                <a:gd name="T38" fmla="*/ 330 w 482"/>
                <a:gd name="T39" fmla="*/ 566 h 4655"/>
                <a:gd name="T40" fmla="*/ 395 w 482"/>
                <a:gd name="T41" fmla="*/ 532 h 4655"/>
                <a:gd name="T42" fmla="*/ 184 w 482"/>
                <a:gd name="T43" fmla="*/ 515 h 4655"/>
                <a:gd name="T44" fmla="*/ 395 w 482"/>
                <a:gd name="T45" fmla="*/ 499 h 4655"/>
                <a:gd name="T46" fmla="*/ 339 w 482"/>
                <a:gd name="T47" fmla="*/ 456 h 4655"/>
                <a:gd name="T48" fmla="*/ 203 w 482"/>
                <a:gd name="T49" fmla="*/ 428 h 4655"/>
                <a:gd name="T50" fmla="*/ 406 w 482"/>
                <a:gd name="T51" fmla="*/ 423 h 4655"/>
                <a:gd name="T52" fmla="*/ 354 w 482"/>
                <a:gd name="T53" fmla="*/ 385 h 4655"/>
                <a:gd name="T54" fmla="*/ 252 w 482"/>
                <a:gd name="T55" fmla="*/ 359 h 4655"/>
                <a:gd name="T56" fmla="*/ 447 w 482"/>
                <a:gd name="T57" fmla="*/ 341 h 4655"/>
                <a:gd name="T58" fmla="*/ 316 w 482"/>
                <a:gd name="T59" fmla="*/ 314 h 4655"/>
                <a:gd name="T60" fmla="*/ 276 w 482"/>
                <a:gd name="T61" fmla="*/ 278 h 4655"/>
                <a:gd name="T62" fmla="*/ 443 w 482"/>
                <a:gd name="T63" fmla="*/ 263 h 4655"/>
                <a:gd name="T64" fmla="*/ 281 w 482"/>
                <a:gd name="T65" fmla="*/ 245 h 4655"/>
                <a:gd name="T66" fmla="*/ 380 w 482"/>
                <a:gd name="T67" fmla="*/ 216 h 4655"/>
                <a:gd name="T68" fmla="*/ 399 w 482"/>
                <a:gd name="T69" fmla="*/ 181 h 4655"/>
                <a:gd name="T70" fmla="*/ 329 w 482"/>
                <a:gd name="T71" fmla="*/ 142 h 4655"/>
                <a:gd name="T72" fmla="*/ 413 w 482"/>
                <a:gd name="T73" fmla="*/ 81 h 4655"/>
                <a:gd name="T74" fmla="*/ 396 w 482"/>
                <a:gd name="T75" fmla="*/ 58 h 4655"/>
                <a:gd name="T76" fmla="*/ 339 w 482"/>
                <a:gd name="T77" fmla="*/ 46 h 4655"/>
                <a:gd name="T78" fmla="*/ 351 w 482"/>
                <a:gd name="T79" fmla="*/ 2 h 4655"/>
                <a:gd name="T80" fmla="*/ 399 w 482"/>
                <a:gd name="T81" fmla="*/ 1 h 4655"/>
                <a:gd name="T82" fmla="*/ 458 w 482"/>
                <a:gd name="T83" fmla="*/ 127 h 4655"/>
                <a:gd name="T84" fmla="*/ 482 w 482"/>
                <a:gd name="T85" fmla="*/ 386 h 4655"/>
                <a:gd name="T86" fmla="*/ 448 w 482"/>
                <a:gd name="T87" fmla="*/ 883 h 4655"/>
                <a:gd name="T88" fmla="*/ 442 w 482"/>
                <a:gd name="T89" fmla="*/ 1404 h 4655"/>
                <a:gd name="T90" fmla="*/ 381 w 482"/>
                <a:gd name="T91" fmla="*/ 1837 h 4655"/>
                <a:gd name="T92" fmla="*/ 380 w 482"/>
                <a:gd name="T93" fmla="*/ 1987 h 4655"/>
                <a:gd name="T94" fmla="*/ 459 w 482"/>
                <a:gd name="T95" fmla="*/ 2183 h 4655"/>
                <a:gd name="T96" fmla="*/ 461 w 482"/>
                <a:gd name="T97" fmla="*/ 2341 h 4655"/>
                <a:gd name="T98" fmla="*/ 403 w 482"/>
                <a:gd name="T99" fmla="*/ 2476 h 4655"/>
                <a:gd name="T100" fmla="*/ 339 w 482"/>
                <a:gd name="T101" fmla="*/ 2523 h 4655"/>
                <a:gd name="T102" fmla="*/ 281 w 482"/>
                <a:gd name="T103" fmla="*/ 2613 h 4655"/>
                <a:gd name="T104" fmla="*/ 286 w 482"/>
                <a:gd name="T105" fmla="*/ 2906 h 4655"/>
                <a:gd name="T106" fmla="*/ 273 w 482"/>
                <a:gd name="T107" fmla="*/ 3434 h 4655"/>
                <a:gd name="T108" fmla="*/ 240 w 482"/>
                <a:gd name="T109" fmla="*/ 4156 h 4655"/>
                <a:gd name="T110" fmla="*/ 311 w 482"/>
                <a:gd name="T111" fmla="*/ 4452 h 4655"/>
                <a:gd name="T112" fmla="*/ 395 w 482"/>
                <a:gd name="T113" fmla="*/ 4589 h 4655"/>
                <a:gd name="T114" fmla="*/ 364 w 482"/>
                <a:gd name="T115" fmla="*/ 4606 h 4655"/>
                <a:gd name="T116" fmla="*/ 214 w 482"/>
                <a:gd name="T117" fmla="*/ 4537 h 4655"/>
                <a:gd name="T118" fmla="*/ 102 w 482"/>
                <a:gd name="T119" fmla="*/ 4562 h 4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2"/>
                <a:gd name="T181" fmla="*/ 0 h 4655"/>
                <a:gd name="T182" fmla="*/ 482 w 482"/>
                <a:gd name="T183" fmla="*/ 4655 h 4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2" h="4655">
                  <a:moveTo>
                    <a:pt x="52" y="4650"/>
                  </a:moveTo>
                  <a:lnTo>
                    <a:pt x="38" y="4653"/>
                  </a:lnTo>
                  <a:lnTo>
                    <a:pt x="27" y="4655"/>
                  </a:lnTo>
                  <a:lnTo>
                    <a:pt x="18" y="4653"/>
                  </a:lnTo>
                  <a:lnTo>
                    <a:pt x="11" y="4652"/>
                  </a:lnTo>
                  <a:lnTo>
                    <a:pt x="6" y="4649"/>
                  </a:lnTo>
                  <a:lnTo>
                    <a:pt x="2" y="4644"/>
                  </a:lnTo>
                  <a:lnTo>
                    <a:pt x="0" y="4639"/>
                  </a:lnTo>
                  <a:lnTo>
                    <a:pt x="0" y="4631"/>
                  </a:lnTo>
                  <a:lnTo>
                    <a:pt x="1" y="4624"/>
                  </a:lnTo>
                  <a:lnTo>
                    <a:pt x="3" y="4615"/>
                  </a:lnTo>
                  <a:lnTo>
                    <a:pt x="7" y="4605"/>
                  </a:lnTo>
                  <a:lnTo>
                    <a:pt x="11" y="4595"/>
                  </a:lnTo>
                  <a:lnTo>
                    <a:pt x="24" y="4573"/>
                  </a:lnTo>
                  <a:lnTo>
                    <a:pt x="39" y="4549"/>
                  </a:lnTo>
                  <a:lnTo>
                    <a:pt x="57" y="4524"/>
                  </a:lnTo>
                  <a:lnTo>
                    <a:pt x="76" y="4498"/>
                  </a:lnTo>
                  <a:lnTo>
                    <a:pt x="98" y="4474"/>
                  </a:lnTo>
                  <a:lnTo>
                    <a:pt x="118" y="4451"/>
                  </a:lnTo>
                  <a:lnTo>
                    <a:pt x="139" y="4430"/>
                  </a:lnTo>
                  <a:lnTo>
                    <a:pt x="158" y="4411"/>
                  </a:lnTo>
                  <a:lnTo>
                    <a:pt x="175" y="4396"/>
                  </a:lnTo>
                  <a:lnTo>
                    <a:pt x="189" y="4386"/>
                  </a:lnTo>
                  <a:lnTo>
                    <a:pt x="195" y="4271"/>
                  </a:lnTo>
                  <a:lnTo>
                    <a:pt x="200" y="4156"/>
                  </a:lnTo>
                  <a:lnTo>
                    <a:pt x="203" y="4042"/>
                  </a:lnTo>
                  <a:lnTo>
                    <a:pt x="206" y="3928"/>
                  </a:lnTo>
                  <a:lnTo>
                    <a:pt x="207" y="3815"/>
                  </a:lnTo>
                  <a:lnTo>
                    <a:pt x="207" y="3703"/>
                  </a:lnTo>
                  <a:lnTo>
                    <a:pt x="207" y="3590"/>
                  </a:lnTo>
                  <a:lnTo>
                    <a:pt x="206" y="3479"/>
                  </a:lnTo>
                  <a:lnTo>
                    <a:pt x="204" y="3368"/>
                  </a:lnTo>
                  <a:lnTo>
                    <a:pt x="203" y="3258"/>
                  </a:lnTo>
                  <a:lnTo>
                    <a:pt x="202" y="3148"/>
                  </a:lnTo>
                  <a:lnTo>
                    <a:pt x="202" y="3039"/>
                  </a:lnTo>
                  <a:lnTo>
                    <a:pt x="202" y="2931"/>
                  </a:lnTo>
                  <a:lnTo>
                    <a:pt x="203" y="2824"/>
                  </a:lnTo>
                  <a:lnTo>
                    <a:pt x="206" y="2717"/>
                  </a:lnTo>
                  <a:lnTo>
                    <a:pt x="210" y="2612"/>
                  </a:lnTo>
                  <a:lnTo>
                    <a:pt x="210" y="2600"/>
                  </a:lnTo>
                  <a:lnTo>
                    <a:pt x="208" y="2590"/>
                  </a:lnTo>
                  <a:lnTo>
                    <a:pt x="206" y="2579"/>
                  </a:lnTo>
                  <a:lnTo>
                    <a:pt x="202" y="2569"/>
                  </a:lnTo>
                  <a:lnTo>
                    <a:pt x="195" y="2548"/>
                  </a:lnTo>
                  <a:lnTo>
                    <a:pt x="189" y="2527"/>
                  </a:lnTo>
                  <a:lnTo>
                    <a:pt x="175" y="2515"/>
                  </a:lnTo>
                  <a:lnTo>
                    <a:pt x="162" y="2504"/>
                  </a:lnTo>
                  <a:lnTo>
                    <a:pt x="149" y="2491"/>
                  </a:lnTo>
                  <a:lnTo>
                    <a:pt x="138" y="2479"/>
                  </a:lnTo>
                  <a:lnTo>
                    <a:pt x="127" y="2468"/>
                  </a:lnTo>
                  <a:lnTo>
                    <a:pt x="117" y="2456"/>
                  </a:lnTo>
                  <a:lnTo>
                    <a:pt x="108" y="2443"/>
                  </a:lnTo>
                  <a:lnTo>
                    <a:pt x="100" y="2431"/>
                  </a:lnTo>
                  <a:lnTo>
                    <a:pt x="92" y="2418"/>
                  </a:lnTo>
                  <a:lnTo>
                    <a:pt x="85" y="2406"/>
                  </a:lnTo>
                  <a:lnTo>
                    <a:pt x="79" y="2394"/>
                  </a:lnTo>
                  <a:lnTo>
                    <a:pt x="73" y="2380"/>
                  </a:lnTo>
                  <a:lnTo>
                    <a:pt x="69" y="2368"/>
                  </a:lnTo>
                  <a:lnTo>
                    <a:pt x="64" y="2356"/>
                  </a:lnTo>
                  <a:lnTo>
                    <a:pt x="61" y="2342"/>
                  </a:lnTo>
                  <a:lnTo>
                    <a:pt x="58" y="2330"/>
                  </a:lnTo>
                  <a:lnTo>
                    <a:pt x="56" y="2316"/>
                  </a:lnTo>
                  <a:lnTo>
                    <a:pt x="55" y="2304"/>
                  </a:lnTo>
                  <a:lnTo>
                    <a:pt x="55" y="2291"/>
                  </a:lnTo>
                  <a:lnTo>
                    <a:pt x="55" y="2277"/>
                  </a:lnTo>
                  <a:lnTo>
                    <a:pt x="55" y="2265"/>
                  </a:lnTo>
                  <a:lnTo>
                    <a:pt x="57" y="2251"/>
                  </a:lnTo>
                  <a:lnTo>
                    <a:pt x="58" y="2238"/>
                  </a:lnTo>
                  <a:lnTo>
                    <a:pt x="62" y="2224"/>
                  </a:lnTo>
                  <a:lnTo>
                    <a:pt x="65" y="2211"/>
                  </a:lnTo>
                  <a:lnTo>
                    <a:pt x="69" y="2197"/>
                  </a:lnTo>
                  <a:lnTo>
                    <a:pt x="73" y="2184"/>
                  </a:lnTo>
                  <a:lnTo>
                    <a:pt x="79" y="2170"/>
                  </a:lnTo>
                  <a:lnTo>
                    <a:pt x="90" y="2143"/>
                  </a:lnTo>
                  <a:lnTo>
                    <a:pt x="104" y="2117"/>
                  </a:lnTo>
                  <a:lnTo>
                    <a:pt x="124" y="2085"/>
                  </a:lnTo>
                  <a:lnTo>
                    <a:pt x="140" y="2058"/>
                  </a:lnTo>
                  <a:lnTo>
                    <a:pt x="156" y="2036"/>
                  </a:lnTo>
                  <a:lnTo>
                    <a:pt x="170" y="2017"/>
                  </a:lnTo>
                  <a:lnTo>
                    <a:pt x="182" y="2000"/>
                  </a:lnTo>
                  <a:lnTo>
                    <a:pt x="192" y="1985"/>
                  </a:lnTo>
                  <a:lnTo>
                    <a:pt x="200" y="1972"/>
                  </a:lnTo>
                  <a:lnTo>
                    <a:pt x="207" y="1958"/>
                  </a:lnTo>
                  <a:lnTo>
                    <a:pt x="211" y="1945"/>
                  </a:lnTo>
                  <a:lnTo>
                    <a:pt x="213" y="1931"/>
                  </a:lnTo>
                  <a:lnTo>
                    <a:pt x="213" y="1916"/>
                  </a:lnTo>
                  <a:lnTo>
                    <a:pt x="211" y="1899"/>
                  </a:lnTo>
                  <a:lnTo>
                    <a:pt x="207" y="1877"/>
                  </a:lnTo>
                  <a:lnTo>
                    <a:pt x="200" y="1854"/>
                  </a:lnTo>
                  <a:lnTo>
                    <a:pt x="191" y="1825"/>
                  </a:lnTo>
                  <a:lnTo>
                    <a:pt x="179" y="1792"/>
                  </a:lnTo>
                  <a:lnTo>
                    <a:pt x="172" y="1725"/>
                  </a:lnTo>
                  <a:lnTo>
                    <a:pt x="166" y="1659"/>
                  </a:lnTo>
                  <a:lnTo>
                    <a:pt x="161" y="1591"/>
                  </a:lnTo>
                  <a:lnTo>
                    <a:pt x="157" y="1524"/>
                  </a:lnTo>
                  <a:lnTo>
                    <a:pt x="156" y="1457"/>
                  </a:lnTo>
                  <a:lnTo>
                    <a:pt x="156" y="1390"/>
                  </a:lnTo>
                  <a:lnTo>
                    <a:pt x="157" y="1357"/>
                  </a:lnTo>
                  <a:lnTo>
                    <a:pt x="159" y="1324"/>
                  </a:lnTo>
                  <a:lnTo>
                    <a:pt x="162" y="1291"/>
                  </a:lnTo>
                  <a:lnTo>
                    <a:pt x="164" y="1258"/>
                  </a:lnTo>
                  <a:lnTo>
                    <a:pt x="168" y="1225"/>
                  </a:lnTo>
                  <a:lnTo>
                    <a:pt x="173" y="1193"/>
                  </a:lnTo>
                  <a:lnTo>
                    <a:pt x="177" y="1161"/>
                  </a:lnTo>
                  <a:lnTo>
                    <a:pt x="184" y="1129"/>
                  </a:lnTo>
                  <a:lnTo>
                    <a:pt x="191" y="1097"/>
                  </a:lnTo>
                  <a:lnTo>
                    <a:pt x="199" y="1066"/>
                  </a:lnTo>
                  <a:lnTo>
                    <a:pt x="208" y="1036"/>
                  </a:lnTo>
                  <a:lnTo>
                    <a:pt x="218" y="1004"/>
                  </a:lnTo>
                  <a:lnTo>
                    <a:pt x="229" y="974"/>
                  </a:lnTo>
                  <a:lnTo>
                    <a:pt x="240" y="944"/>
                  </a:lnTo>
                  <a:lnTo>
                    <a:pt x="254" y="914"/>
                  </a:lnTo>
                  <a:lnTo>
                    <a:pt x="267" y="885"/>
                  </a:lnTo>
                  <a:lnTo>
                    <a:pt x="283" y="856"/>
                  </a:lnTo>
                  <a:lnTo>
                    <a:pt x="300" y="828"/>
                  </a:lnTo>
                  <a:lnTo>
                    <a:pt x="317" y="800"/>
                  </a:lnTo>
                  <a:lnTo>
                    <a:pt x="336" y="772"/>
                  </a:lnTo>
                  <a:lnTo>
                    <a:pt x="336" y="758"/>
                  </a:lnTo>
                  <a:lnTo>
                    <a:pt x="336" y="746"/>
                  </a:lnTo>
                  <a:lnTo>
                    <a:pt x="336" y="732"/>
                  </a:lnTo>
                  <a:lnTo>
                    <a:pt x="336" y="720"/>
                  </a:lnTo>
                  <a:lnTo>
                    <a:pt x="325" y="710"/>
                  </a:lnTo>
                  <a:lnTo>
                    <a:pt x="314" y="701"/>
                  </a:lnTo>
                  <a:lnTo>
                    <a:pt x="304" y="693"/>
                  </a:lnTo>
                  <a:lnTo>
                    <a:pt x="294" y="688"/>
                  </a:lnTo>
                  <a:lnTo>
                    <a:pt x="284" y="682"/>
                  </a:lnTo>
                  <a:lnTo>
                    <a:pt x="274" y="677"/>
                  </a:lnTo>
                  <a:lnTo>
                    <a:pt x="264" y="674"/>
                  </a:lnTo>
                  <a:lnTo>
                    <a:pt x="254" y="671"/>
                  </a:lnTo>
                  <a:lnTo>
                    <a:pt x="214" y="664"/>
                  </a:lnTo>
                  <a:lnTo>
                    <a:pt x="171" y="658"/>
                  </a:lnTo>
                  <a:lnTo>
                    <a:pt x="166" y="647"/>
                  </a:lnTo>
                  <a:lnTo>
                    <a:pt x="164" y="636"/>
                  </a:lnTo>
                  <a:lnTo>
                    <a:pt x="197" y="636"/>
                  </a:lnTo>
                  <a:lnTo>
                    <a:pt x="229" y="636"/>
                  </a:lnTo>
                  <a:lnTo>
                    <a:pt x="262" y="636"/>
                  </a:lnTo>
                  <a:lnTo>
                    <a:pt x="294" y="636"/>
                  </a:lnTo>
                  <a:lnTo>
                    <a:pt x="327" y="636"/>
                  </a:lnTo>
                  <a:lnTo>
                    <a:pt x="359" y="636"/>
                  </a:lnTo>
                  <a:lnTo>
                    <a:pt x="393" y="636"/>
                  </a:lnTo>
                  <a:lnTo>
                    <a:pt x="426" y="636"/>
                  </a:lnTo>
                  <a:lnTo>
                    <a:pt x="426" y="620"/>
                  </a:lnTo>
                  <a:lnTo>
                    <a:pt x="427" y="603"/>
                  </a:lnTo>
                  <a:lnTo>
                    <a:pt x="394" y="603"/>
                  </a:lnTo>
                  <a:lnTo>
                    <a:pt x="362" y="605"/>
                  </a:lnTo>
                  <a:lnTo>
                    <a:pt x="328" y="605"/>
                  </a:lnTo>
                  <a:lnTo>
                    <a:pt x="293" y="605"/>
                  </a:lnTo>
                  <a:lnTo>
                    <a:pt x="259" y="606"/>
                  </a:lnTo>
                  <a:lnTo>
                    <a:pt x="226" y="606"/>
                  </a:lnTo>
                  <a:lnTo>
                    <a:pt x="192" y="606"/>
                  </a:lnTo>
                  <a:lnTo>
                    <a:pt x="161" y="606"/>
                  </a:lnTo>
                  <a:lnTo>
                    <a:pt x="162" y="598"/>
                  </a:lnTo>
                  <a:lnTo>
                    <a:pt x="166" y="587"/>
                  </a:lnTo>
                  <a:lnTo>
                    <a:pt x="170" y="574"/>
                  </a:lnTo>
                  <a:lnTo>
                    <a:pt x="171" y="566"/>
                  </a:lnTo>
                  <a:lnTo>
                    <a:pt x="203" y="566"/>
                  </a:lnTo>
                  <a:lnTo>
                    <a:pt x="235" y="566"/>
                  </a:lnTo>
                  <a:lnTo>
                    <a:pt x="266" y="566"/>
                  </a:lnTo>
                  <a:lnTo>
                    <a:pt x="299" y="566"/>
                  </a:lnTo>
                  <a:lnTo>
                    <a:pt x="330" y="566"/>
                  </a:lnTo>
                  <a:lnTo>
                    <a:pt x="363" y="566"/>
                  </a:lnTo>
                  <a:lnTo>
                    <a:pt x="394" y="566"/>
                  </a:lnTo>
                  <a:lnTo>
                    <a:pt x="426" y="566"/>
                  </a:lnTo>
                  <a:lnTo>
                    <a:pt x="426" y="557"/>
                  </a:lnTo>
                  <a:lnTo>
                    <a:pt x="426" y="548"/>
                  </a:lnTo>
                  <a:lnTo>
                    <a:pt x="426" y="541"/>
                  </a:lnTo>
                  <a:lnTo>
                    <a:pt x="426" y="532"/>
                  </a:lnTo>
                  <a:lnTo>
                    <a:pt x="395" y="532"/>
                  </a:lnTo>
                  <a:lnTo>
                    <a:pt x="365" y="532"/>
                  </a:lnTo>
                  <a:lnTo>
                    <a:pt x="335" y="532"/>
                  </a:lnTo>
                  <a:lnTo>
                    <a:pt x="304" y="532"/>
                  </a:lnTo>
                  <a:lnTo>
                    <a:pt x="274" y="532"/>
                  </a:lnTo>
                  <a:lnTo>
                    <a:pt x="245" y="532"/>
                  </a:lnTo>
                  <a:lnTo>
                    <a:pt x="214" y="532"/>
                  </a:lnTo>
                  <a:lnTo>
                    <a:pt x="184" y="532"/>
                  </a:lnTo>
                  <a:lnTo>
                    <a:pt x="184" y="515"/>
                  </a:lnTo>
                  <a:lnTo>
                    <a:pt x="184" y="499"/>
                  </a:lnTo>
                  <a:lnTo>
                    <a:pt x="214" y="499"/>
                  </a:lnTo>
                  <a:lnTo>
                    <a:pt x="245" y="499"/>
                  </a:lnTo>
                  <a:lnTo>
                    <a:pt x="274" y="499"/>
                  </a:lnTo>
                  <a:lnTo>
                    <a:pt x="304" y="499"/>
                  </a:lnTo>
                  <a:lnTo>
                    <a:pt x="335" y="499"/>
                  </a:lnTo>
                  <a:lnTo>
                    <a:pt x="365" y="499"/>
                  </a:lnTo>
                  <a:lnTo>
                    <a:pt x="395" y="499"/>
                  </a:lnTo>
                  <a:lnTo>
                    <a:pt x="426" y="499"/>
                  </a:lnTo>
                  <a:lnTo>
                    <a:pt x="426" y="488"/>
                  </a:lnTo>
                  <a:lnTo>
                    <a:pt x="426" y="478"/>
                  </a:lnTo>
                  <a:lnTo>
                    <a:pt x="426" y="468"/>
                  </a:lnTo>
                  <a:lnTo>
                    <a:pt x="426" y="456"/>
                  </a:lnTo>
                  <a:lnTo>
                    <a:pt x="396" y="456"/>
                  </a:lnTo>
                  <a:lnTo>
                    <a:pt x="367" y="456"/>
                  </a:lnTo>
                  <a:lnTo>
                    <a:pt x="339" y="456"/>
                  </a:lnTo>
                  <a:lnTo>
                    <a:pt x="310" y="456"/>
                  </a:lnTo>
                  <a:lnTo>
                    <a:pt x="281" y="456"/>
                  </a:lnTo>
                  <a:lnTo>
                    <a:pt x="253" y="456"/>
                  </a:lnTo>
                  <a:lnTo>
                    <a:pt x="223" y="456"/>
                  </a:lnTo>
                  <a:lnTo>
                    <a:pt x="194" y="456"/>
                  </a:lnTo>
                  <a:lnTo>
                    <a:pt x="197" y="449"/>
                  </a:lnTo>
                  <a:lnTo>
                    <a:pt x="200" y="438"/>
                  </a:lnTo>
                  <a:lnTo>
                    <a:pt x="203" y="428"/>
                  </a:lnTo>
                  <a:lnTo>
                    <a:pt x="206" y="422"/>
                  </a:lnTo>
                  <a:lnTo>
                    <a:pt x="235" y="420"/>
                  </a:lnTo>
                  <a:lnTo>
                    <a:pt x="264" y="420"/>
                  </a:lnTo>
                  <a:lnTo>
                    <a:pt x="292" y="420"/>
                  </a:lnTo>
                  <a:lnTo>
                    <a:pt x="320" y="422"/>
                  </a:lnTo>
                  <a:lnTo>
                    <a:pt x="349" y="423"/>
                  </a:lnTo>
                  <a:lnTo>
                    <a:pt x="377" y="423"/>
                  </a:lnTo>
                  <a:lnTo>
                    <a:pt x="406" y="423"/>
                  </a:lnTo>
                  <a:lnTo>
                    <a:pt x="436" y="423"/>
                  </a:lnTo>
                  <a:lnTo>
                    <a:pt x="436" y="413"/>
                  </a:lnTo>
                  <a:lnTo>
                    <a:pt x="436" y="404"/>
                  </a:lnTo>
                  <a:lnTo>
                    <a:pt x="437" y="393"/>
                  </a:lnTo>
                  <a:lnTo>
                    <a:pt x="437" y="385"/>
                  </a:lnTo>
                  <a:lnTo>
                    <a:pt x="409" y="385"/>
                  </a:lnTo>
                  <a:lnTo>
                    <a:pt x="381" y="385"/>
                  </a:lnTo>
                  <a:lnTo>
                    <a:pt x="354" y="385"/>
                  </a:lnTo>
                  <a:lnTo>
                    <a:pt x="326" y="385"/>
                  </a:lnTo>
                  <a:lnTo>
                    <a:pt x="298" y="385"/>
                  </a:lnTo>
                  <a:lnTo>
                    <a:pt x="271" y="385"/>
                  </a:lnTo>
                  <a:lnTo>
                    <a:pt x="243" y="385"/>
                  </a:lnTo>
                  <a:lnTo>
                    <a:pt x="216" y="385"/>
                  </a:lnTo>
                  <a:lnTo>
                    <a:pt x="220" y="371"/>
                  </a:lnTo>
                  <a:lnTo>
                    <a:pt x="223" y="360"/>
                  </a:lnTo>
                  <a:lnTo>
                    <a:pt x="252" y="359"/>
                  </a:lnTo>
                  <a:lnTo>
                    <a:pt x="280" y="358"/>
                  </a:lnTo>
                  <a:lnTo>
                    <a:pt x="308" y="358"/>
                  </a:lnTo>
                  <a:lnTo>
                    <a:pt x="335" y="356"/>
                  </a:lnTo>
                  <a:lnTo>
                    <a:pt x="363" y="355"/>
                  </a:lnTo>
                  <a:lnTo>
                    <a:pt x="391" y="354"/>
                  </a:lnTo>
                  <a:lnTo>
                    <a:pt x="419" y="353"/>
                  </a:lnTo>
                  <a:lnTo>
                    <a:pt x="447" y="352"/>
                  </a:lnTo>
                  <a:lnTo>
                    <a:pt x="447" y="341"/>
                  </a:lnTo>
                  <a:lnTo>
                    <a:pt x="447" y="331"/>
                  </a:lnTo>
                  <a:lnTo>
                    <a:pt x="447" y="321"/>
                  </a:lnTo>
                  <a:lnTo>
                    <a:pt x="447" y="309"/>
                  </a:lnTo>
                  <a:lnTo>
                    <a:pt x="421" y="310"/>
                  </a:lnTo>
                  <a:lnTo>
                    <a:pt x="395" y="310"/>
                  </a:lnTo>
                  <a:lnTo>
                    <a:pt x="368" y="312"/>
                  </a:lnTo>
                  <a:lnTo>
                    <a:pt x="341" y="313"/>
                  </a:lnTo>
                  <a:lnTo>
                    <a:pt x="316" y="314"/>
                  </a:lnTo>
                  <a:lnTo>
                    <a:pt x="289" y="315"/>
                  </a:lnTo>
                  <a:lnTo>
                    <a:pt x="263" y="316"/>
                  </a:lnTo>
                  <a:lnTo>
                    <a:pt x="238" y="316"/>
                  </a:lnTo>
                  <a:lnTo>
                    <a:pt x="240" y="308"/>
                  </a:lnTo>
                  <a:lnTo>
                    <a:pt x="245" y="297"/>
                  </a:lnTo>
                  <a:lnTo>
                    <a:pt x="249" y="286"/>
                  </a:lnTo>
                  <a:lnTo>
                    <a:pt x="253" y="278"/>
                  </a:lnTo>
                  <a:lnTo>
                    <a:pt x="276" y="278"/>
                  </a:lnTo>
                  <a:lnTo>
                    <a:pt x="300" y="278"/>
                  </a:lnTo>
                  <a:lnTo>
                    <a:pt x="325" y="278"/>
                  </a:lnTo>
                  <a:lnTo>
                    <a:pt x="349" y="278"/>
                  </a:lnTo>
                  <a:lnTo>
                    <a:pt x="374" y="279"/>
                  </a:lnTo>
                  <a:lnTo>
                    <a:pt x="397" y="279"/>
                  </a:lnTo>
                  <a:lnTo>
                    <a:pt x="422" y="279"/>
                  </a:lnTo>
                  <a:lnTo>
                    <a:pt x="447" y="279"/>
                  </a:lnTo>
                  <a:lnTo>
                    <a:pt x="443" y="263"/>
                  </a:lnTo>
                  <a:lnTo>
                    <a:pt x="441" y="246"/>
                  </a:lnTo>
                  <a:lnTo>
                    <a:pt x="419" y="246"/>
                  </a:lnTo>
                  <a:lnTo>
                    <a:pt x="395" y="246"/>
                  </a:lnTo>
                  <a:lnTo>
                    <a:pt x="373" y="246"/>
                  </a:lnTo>
                  <a:lnTo>
                    <a:pt x="349" y="246"/>
                  </a:lnTo>
                  <a:lnTo>
                    <a:pt x="327" y="246"/>
                  </a:lnTo>
                  <a:lnTo>
                    <a:pt x="303" y="245"/>
                  </a:lnTo>
                  <a:lnTo>
                    <a:pt x="281" y="245"/>
                  </a:lnTo>
                  <a:lnTo>
                    <a:pt x="259" y="245"/>
                  </a:lnTo>
                  <a:lnTo>
                    <a:pt x="264" y="231"/>
                  </a:lnTo>
                  <a:lnTo>
                    <a:pt x="268" y="216"/>
                  </a:lnTo>
                  <a:lnTo>
                    <a:pt x="291" y="216"/>
                  </a:lnTo>
                  <a:lnTo>
                    <a:pt x="313" y="216"/>
                  </a:lnTo>
                  <a:lnTo>
                    <a:pt x="335" y="216"/>
                  </a:lnTo>
                  <a:lnTo>
                    <a:pt x="357" y="216"/>
                  </a:lnTo>
                  <a:lnTo>
                    <a:pt x="380" y="216"/>
                  </a:lnTo>
                  <a:lnTo>
                    <a:pt x="402" y="216"/>
                  </a:lnTo>
                  <a:lnTo>
                    <a:pt x="424" y="216"/>
                  </a:lnTo>
                  <a:lnTo>
                    <a:pt x="447" y="216"/>
                  </a:lnTo>
                  <a:lnTo>
                    <a:pt x="445" y="206"/>
                  </a:lnTo>
                  <a:lnTo>
                    <a:pt x="442" y="198"/>
                  </a:lnTo>
                  <a:lnTo>
                    <a:pt x="439" y="190"/>
                  </a:lnTo>
                  <a:lnTo>
                    <a:pt x="438" y="181"/>
                  </a:lnTo>
                  <a:lnTo>
                    <a:pt x="399" y="181"/>
                  </a:lnTo>
                  <a:lnTo>
                    <a:pt x="357" y="182"/>
                  </a:lnTo>
                  <a:lnTo>
                    <a:pt x="316" y="182"/>
                  </a:lnTo>
                  <a:lnTo>
                    <a:pt x="276" y="182"/>
                  </a:lnTo>
                  <a:lnTo>
                    <a:pt x="280" y="175"/>
                  </a:lnTo>
                  <a:lnTo>
                    <a:pt x="287" y="162"/>
                  </a:lnTo>
                  <a:lnTo>
                    <a:pt x="294" y="150"/>
                  </a:lnTo>
                  <a:lnTo>
                    <a:pt x="298" y="142"/>
                  </a:lnTo>
                  <a:lnTo>
                    <a:pt x="329" y="142"/>
                  </a:lnTo>
                  <a:lnTo>
                    <a:pt x="359" y="142"/>
                  </a:lnTo>
                  <a:lnTo>
                    <a:pt x="391" y="143"/>
                  </a:lnTo>
                  <a:lnTo>
                    <a:pt x="422" y="143"/>
                  </a:lnTo>
                  <a:lnTo>
                    <a:pt x="424" y="127"/>
                  </a:lnTo>
                  <a:lnTo>
                    <a:pt x="426" y="111"/>
                  </a:lnTo>
                  <a:lnTo>
                    <a:pt x="312" y="110"/>
                  </a:lnTo>
                  <a:lnTo>
                    <a:pt x="327" y="81"/>
                  </a:lnTo>
                  <a:lnTo>
                    <a:pt x="413" y="81"/>
                  </a:lnTo>
                  <a:lnTo>
                    <a:pt x="403" y="61"/>
                  </a:lnTo>
                  <a:lnTo>
                    <a:pt x="397" y="50"/>
                  </a:lnTo>
                  <a:lnTo>
                    <a:pt x="395" y="49"/>
                  </a:lnTo>
                  <a:lnTo>
                    <a:pt x="394" y="48"/>
                  </a:lnTo>
                  <a:lnTo>
                    <a:pt x="394" y="49"/>
                  </a:lnTo>
                  <a:lnTo>
                    <a:pt x="394" y="50"/>
                  </a:lnTo>
                  <a:lnTo>
                    <a:pt x="395" y="55"/>
                  </a:lnTo>
                  <a:lnTo>
                    <a:pt x="396" y="58"/>
                  </a:lnTo>
                  <a:lnTo>
                    <a:pt x="395" y="58"/>
                  </a:lnTo>
                  <a:lnTo>
                    <a:pt x="393" y="51"/>
                  </a:lnTo>
                  <a:lnTo>
                    <a:pt x="363" y="52"/>
                  </a:lnTo>
                  <a:lnTo>
                    <a:pt x="345" y="51"/>
                  </a:lnTo>
                  <a:lnTo>
                    <a:pt x="336" y="50"/>
                  </a:lnTo>
                  <a:lnTo>
                    <a:pt x="335" y="49"/>
                  </a:lnTo>
                  <a:lnTo>
                    <a:pt x="336" y="47"/>
                  </a:lnTo>
                  <a:lnTo>
                    <a:pt x="339" y="46"/>
                  </a:lnTo>
                  <a:lnTo>
                    <a:pt x="340" y="44"/>
                  </a:lnTo>
                  <a:lnTo>
                    <a:pt x="341" y="43"/>
                  </a:lnTo>
                  <a:lnTo>
                    <a:pt x="341" y="42"/>
                  </a:lnTo>
                  <a:lnTo>
                    <a:pt x="339" y="41"/>
                  </a:lnTo>
                  <a:lnTo>
                    <a:pt x="341" y="33"/>
                  </a:lnTo>
                  <a:lnTo>
                    <a:pt x="346" y="21"/>
                  </a:lnTo>
                  <a:lnTo>
                    <a:pt x="349" y="10"/>
                  </a:lnTo>
                  <a:lnTo>
                    <a:pt x="351" y="2"/>
                  </a:lnTo>
                  <a:lnTo>
                    <a:pt x="356" y="1"/>
                  </a:lnTo>
                  <a:lnTo>
                    <a:pt x="362" y="0"/>
                  </a:lnTo>
                  <a:lnTo>
                    <a:pt x="368" y="0"/>
                  </a:lnTo>
                  <a:lnTo>
                    <a:pt x="375" y="1"/>
                  </a:lnTo>
                  <a:lnTo>
                    <a:pt x="382" y="1"/>
                  </a:lnTo>
                  <a:lnTo>
                    <a:pt x="387" y="2"/>
                  </a:lnTo>
                  <a:lnTo>
                    <a:pt x="394" y="2"/>
                  </a:lnTo>
                  <a:lnTo>
                    <a:pt x="399" y="1"/>
                  </a:lnTo>
                  <a:lnTo>
                    <a:pt x="409" y="13"/>
                  </a:lnTo>
                  <a:lnTo>
                    <a:pt x="418" y="26"/>
                  </a:lnTo>
                  <a:lnTo>
                    <a:pt x="427" y="41"/>
                  </a:lnTo>
                  <a:lnTo>
                    <a:pt x="435" y="57"/>
                  </a:lnTo>
                  <a:lnTo>
                    <a:pt x="441" y="74"/>
                  </a:lnTo>
                  <a:lnTo>
                    <a:pt x="448" y="90"/>
                  </a:lnTo>
                  <a:lnTo>
                    <a:pt x="454" y="110"/>
                  </a:lnTo>
                  <a:lnTo>
                    <a:pt x="458" y="127"/>
                  </a:lnTo>
                  <a:lnTo>
                    <a:pt x="463" y="148"/>
                  </a:lnTo>
                  <a:lnTo>
                    <a:pt x="467" y="168"/>
                  </a:lnTo>
                  <a:lnTo>
                    <a:pt x="470" y="188"/>
                  </a:lnTo>
                  <a:lnTo>
                    <a:pt x="473" y="209"/>
                  </a:lnTo>
                  <a:lnTo>
                    <a:pt x="477" y="252"/>
                  </a:lnTo>
                  <a:lnTo>
                    <a:pt x="481" y="296"/>
                  </a:lnTo>
                  <a:lnTo>
                    <a:pt x="482" y="341"/>
                  </a:lnTo>
                  <a:lnTo>
                    <a:pt x="482" y="386"/>
                  </a:lnTo>
                  <a:lnTo>
                    <a:pt x="481" y="429"/>
                  </a:lnTo>
                  <a:lnTo>
                    <a:pt x="479" y="473"/>
                  </a:lnTo>
                  <a:lnTo>
                    <a:pt x="476" y="554"/>
                  </a:lnTo>
                  <a:lnTo>
                    <a:pt x="473" y="625"/>
                  </a:lnTo>
                  <a:lnTo>
                    <a:pt x="464" y="689"/>
                  </a:lnTo>
                  <a:lnTo>
                    <a:pt x="457" y="754"/>
                  </a:lnTo>
                  <a:lnTo>
                    <a:pt x="452" y="818"/>
                  </a:lnTo>
                  <a:lnTo>
                    <a:pt x="448" y="883"/>
                  </a:lnTo>
                  <a:lnTo>
                    <a:pt x="446" y="948"/>
                  </a:lnTo>
                  <a:lnTo>
                    <a:pt x="445" y="1012"/>
                  </a:lnTo>
                  <a:lnTo>
                    <a:pt x="443" y="1077"/>
                  </a:lnTo>
                  <a:lnTo>
                    <a:pt x="443" y="1142"/>
                  </a:lnTo>
                  <a:lnTo>
                    <a:pt x="443" y="1208"/>
                  </a:lnTo>
                  <a:lnTo>
                    <a:pt x="443" y="1274"/>
                  </a:lnTo>
                  <a:lnTo>
                    <a:pt x="443" y="1339"/>
                  </a:lnTo>
                  <a:lnTo>
                    <a:pt x="442" y="1404"/>
                  </a:lnTo>
                  <a:lnTo>
                    <a:pt x="441" y="1469"/>
                  </a:lnTo>
                  <a:lnTo>
                    <a:pt x="439" y="1535"/>
                  </a:lnTo>
                  <a:lnTo>
                    <a:pt x="436" y="1600"/>
                  </a:lnTo>
                  <a:lnTo>
                    <a:pt x="431" y="1665"/>
                  </a:lnTo>
                  <a:lnTo>
                    <a:pt x="420" y="1708"/>
                  </a:lnTo>
                  <a:lnTo>
                    <a:pt x="406" y="1751"/>
                  </a:lnTo>
                  <a:lnTo>
                    <a:pt x="393" y="1794"/>
                  </a:lnTo>
                  <a:lnTo>
                    <a:pt x="381" y="1837"/>
                  </a:lnTo>
                  <a:lnTo>
                    <a:pt x="376" y="1858"/>
                  </a:lnTo>
                  <a:lnTo>
                    <a:pt x="373" y="1881"/>
                  </a:lnTo>
                  <a:lnTo>
                    <a:pt x="371" y="1902"/>
                  </a:lnTo>
                  <a:lnTo>
                    <a:pt x="369" y="1923"/>
                  </a:lnTo>
                  <a:lnTo>
                    <a:pt x="371" y="1945"/>
                  </a:lnTo>
                  <a:lnTo>
                    <a:pt x="374" y="1966"/>
                  </a:lnTo>
                  <a:lnTo>
                    <a:pt x="376" y="1977"/>
                  </a:lnTo>
                  <a:lnTo>
                    <a:pt x="380" y="1987"/>
                  </a:lnTo>
                  <a:lnTo>
                    <a:pt x="383" y="1999"/>
                  </a:lnTo>
                  <a:lnTo>
                    <a:pt x="387" y="2010"/>
                  </a:lnTo>
                  <a:lnTo>
                    <a:pt x="408" y="2053"/>
                  </a:lnTo>
                  <a:lnTo>
                    <a:pt x="424" y="2088"/>
                  </a:lnTo>
                  <a:lnTo>
                    <a:pt x="439" y="2120"/>
                  </a:lnTo>
                  <a:lnTo>
                    <a:pt x="451" y="2150"/>
                  </a:lnTo>
                  <a:lnTo>
                    <a:pt x="456" y="2167"/>
                  </a:lnTo>
                  <a:lnTo>
                    <a:pt x="459" y="2183"/>
                  </a:lnTo>
                  <a:lnTo>
                    <a:pt x="463" y="2201"/>
                  </a:lnTo>
                  <a:lnTo>
                    <a:pt x="465" y="2220"/>
                  </a:lnTo>
                  <a:lnTo>
                    <a:pt x="467" y="2240"/>
                  </a:lnTo>
                  <a:lnTo>
                    <a:pt x="467" y="2264"/>
                  </a:lnTo>
                  <a:lnTo>
                    <a:pt x="467" y="2288"/>
                  </a:lnTo>
                  <a:lnTo>
                    <a:pt x="465" y="2317"/>
                  </a:lnTo>
                  <a:lnTo>
                    <a:pt x="464" y="2329"/>
                  </a:lnTo>
                  <a:lnTo>
                    <a:pt x="461" y="2341"/>
                  </a:lnTo>
                  <a:lnTo>
                    <a:pt x="458" y="2355"/>
                  </a:lnTo>
                  <a:lnTo>
                    <a:pt x="455" y="2369"/>
                  </a:lnTo>
                  <a:lnTo>
                    <a:pt x="443" y="2398"/>
                  </a:lnTo>
                  <a:lnTo>
                    <a:pt x="431" y="2427"/>
                  </a:lnTo>
                  <a:lnTo>
                    <a:pt x="424" y="2441"/>
                  </a:lnTo>
                  <a:lnTo>
                    <a:pt x="418" y="2453"/>
                  </a:lnTo>
                  <a:lnTo>
                    <a:pt x="410" y="2465"/>
                  </a:lnTo>
                  <a:lnTo>
                    <a:pt x="403" y="2476"/>
                  </a:lnTo>
                  <a:lnTo>
                    <a:pt x="395" y="2485"/>
                  </a:lnTo>
                  <a:lnTo>
                    <a:pt x="388" y="2491"/>
                  </a:lnTo>
                  <a:lnTo>
                    <a:pt x="381" y="2497"/>
                  </a:lnTo>
                  <a:lnTo>
                    <a:pt x="374" y="2500"/>
                  </a:lnTo>
                  <a:lnTo>
                    <a:pt x="366" y="2504"/>
                  </a:lnTo>
                  <a:lnTo>
                    <a:pt x="357" y="2508"/>
                  </a:lnTo>
                  <a:lnTo>
                    <a:pt x="348" y="2515"/>
                  </a:lnTo>
                  <a:lnTo>
                    <a:pt x="339" y="2523"/>
                  </a:lnTo>
                  <a:lnTo>
                    <a:pt x="330" y="2533"/>
                  </a:lnTo>
                  <a:lnTo>
                    <a:pt x="322" y="2543"/>
                  </a:lnTo>
                  <a:lnTo>
                    <a:pt x="313" y="2553"/>
                  </a:lnTo>
                  <a:lnTo>
                    <a:pt x="305" y="2566"/>
                  </a:lnTo>
                  <a:lnTo>
                    <a:pt x="299" y="2577"/>
                  </a:lnTo>
                  <a:lnTo>
                    <a:pt x="292" y="2589"/>
                  </a:lnTo>
                  <a:lnTo>
                    <a:pt x="286" y="2601"/>
                  </a:lnTo>
                  <a:lnTo>
                    <a:pt x="281" y="2613"/>
                  </a:lnTo>
                  <a:lnTo>
                    <a:pt x="277" y="2624"/>
                  </a:lnTo>
                  <a:lnTo>
                    <a:pt x="274" y="2634"/>
                  </a:lnTo>
                  <a:lnTo>
                    <a:pt x="273" y="2644"/>
                  </a:lnTo>
                  <a:lnTo>
                    <a:pt x="273" y="2653"/>
                  </a:lnTo>
                  <a:lnTo>
                    <a:pt x="277" y="2723"/>
                  </a:lnTo>
                  <a:lnTo>
                    <a:pt x="282" y="2787"/>
                  </a:lnTo>
                  <a:lnTo>
                    <a:pt x="284" y="2848"/>
                  </a:lnTo>
                  <a:lnTo>
                    <a:pt x="286" y="2906"/>
                  </a:lnTo>
                  <a:lnTo>
                    <a:pt x="289" y="2961"/>
                  </a:lnTo>
                  <a:lnTo>
                    <a:pt x="290" y="3012"/>
                  </a:lnTo>
                  <a:lnTo>
                    <a:pt x="290" y="3062"/>
                  </a:lnTo>
                  <a:lnTo>
                    <a:pt x="290" y="3108"/>
                  </a:lnTo>
                  <a:lnTo>
                    <a:pt x="287" y="3195"/>
                  </a:lnTo>
                  <a:lnTo>
                    <a:pt x="284" y="3277"/>
                  </a:lnTo>
                  <a:lnTo>
                    <a:pt x="280" y="3356"/>
                  </a:lnTo>
                  <a:lnTo>
                    <a:pt x="273" y="3434"/>
                  </a:lnTo>
                  <a:lnTo>
                    <a:pt x="267" y="3514"/>
                  </a:lnTo>
                  <a:lnTo>
                    <a:pt x="261" y="3597"/>
                  </a:lnTo>
                  <a:lnTo>
                    <a:pt x="255" y="3687"/>
                  </a:lnTo>
                  <a:lnTo>
                    <a:pt x="249" y="3785"/>
                  </a:lnTo>
                  <a:lnTo>
                    <a:pt x="245" y="3895"/>
                  </a:lnTo>
                  <a:lnTo>
                    <a:pt x="241" y="4017"/>
                  </a:lnTo>
                  <a:lnTo>
                    <a:pt x="241" y="4084"/>
                  </a:lnTo>
                  <a:lnTo>
                    <a:pt x="240" y="4156"/>
                  </a:lnTo>
                  <a:lnTo>
                    <a:pt x="241" y="4232"/>
                  </a:lnTo>
                  <a:lnTo>
                    <a:pt x="241" y="4313"/>
                  </a:lnTo>
                  <a:lnTo>
                    <a:pt x="244" y="4323"/>
                  </a:lnTo>
                  <a:lnTo>
                    <a:pt x="248" y="4338"/>
                  </a:lnTo>
                  <a:lnTo>
                    <a:pt x="255" y="4354"/>
                  </a:lnTo>
                  <a:lnTo>
                    <a:pt x="264" y="4371"/>
                  </a:lnTo>
                  <a:lnTo>
                    <a:pt x="285" y="4410"/>
                  </a:lnTo>
                  <a:lnTo>
                    <a:pt x="311" y="4452"/>
                  </a:lnTo>
                  <a:lnTo>
                    <a:pt x="338" y="4493"/>
                  </a:lnTo>
                  <a:lnTo>
                    <a:pt x="363" y="4530"/>
                  </a:lnTo>
                  <a:lnTo>
                    <a:pt x="383" y="4559"/>
                  </a:lnTo>
                  <a:lnTo>
                    <a:pt x="395" y="4577"/>
                  </a:lnTo>
                  <a:lnTo>
                    <a:pt x="396" y="4580"/>
                  </a:lnTo>
                  <a:lnTo>
                    <a:pt x="396" y="4584"/>
                  </a:lnTo>
                  <a:lnTo>
                    <a:pt x="396" y="4587"/>
                  </a:lnTo>
                  <a:lnTo>
                    <a:pt x="395" y="4589"/>
                  </a:lnTo>
                  <a:lnTo>
                    <a:pt x="392" y="4596"/>
                  </a:lnTo>
                  <a:lnTo>
                    <a:pt x="387" y="4602"/>
                  </a:lnTo>
                  <a:lnTo>
                    <a:pt x="382" y="4607"/>
                  </a:lnTo>
                  <a:lnTo>
                    <a:pt x="375" y="4610"/>
                  </a:lnTo>
                  <a:lnTo>
                    <a:pt x="373" y="4610"/>
                  </a:lnTo>
                  <a:lnTo>
                    <a:pt x="369" y="4610"/>
                  </a:lnTo>
                  <a:lnTo>
                    <a:pt x="366" y="4608"/>
                  </a:lnTo>
                  <a:lnTo>
                    <a:pt x="364" y="4606"/>
                  </a:lnTo>
                  <a:lnTo>
                    <a:pt x="336" y="4578"/>
                  </a:lnTo>
                  <a:lnTo>
                    <a:pt x="319" y="4562"/>
                  </a:lnTo>
                  <a:lnTo>
                    <a:pt x="311" y="4558"/>
                  </a:lnTo>
                  <a:lnTo>
                    <a:pt x="302" y="4553"/>
                  </a:lnTo>
                  <a:lnTo>
                    <a:pt x="290" y="4550"/>
                  </a:lnTo>
                  <a:lnTo>
                    <a:pt x="274" y="4547"/>
                  </a:lnTo>
                  <a:lnTo>
                    <a:pt x="243" y="4540"/>
                  </a:lnTo>
                  <a:lnTo>
                    <a:pt x="214" y="4537"/>
                  </a:lnTo>
                  <a:lnTo>
                    <a:pt x="191" y="4536"/>
                  </a:lnTo>
                  <a:lnTo>
                    <a:pt x="172" y="4536"/>
                  </a:lnTo>
                  <a:lnTo>
                    <a:pt x="155" y="4539"/>
                  </a:lnTo>
                  <a:lnTo>
                    <a:pt x="140" y="4542"/>
                  </a:lnTo>
                  <a:lnTo>
                    <a:pt x="128" y="4548"/>
                  </a:lnTo>
                  <a:lnTo>
                    <a:pt x="117" y="4555"/>
                  </a:lnTo>
                  <a:lnTo>
                    <a:pt x="109" y="4559"/>
                  </a:lnTo>
                  <a:lnTo>
                    <a:pt x="102" y="4562"/>
                  </a:lnTo>
                  <a:lnTo>
                    <a:pt x="96" y="4566"/>
                  </a:lnTo>
                  <a:lnTo>
                    <a:pt x="90" y="4571"/>
                  </a:lnTo>
                  <a:lnTo>
                    <a:pt x="82" y="4580"/>
                  </a:lnTo>
                  <a:lnTo>
                    <a:pt x="74" y="4596"/>
                  </a:lnTo>
                  <a:lnTo>
                    <a:pt x="64" y="4619"/>
                  </a:lnTo>
                  <a:lnTo>
                    <a:pt x="52" y="465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02" name="Freeform 148"/>
            <p:cNvSpPr>
              <a:spLocks/>
            </p:cNvSpPr>
            <p:nvPr/>
          </p:nvSpPr>
          <p:spPr bwMode="auto">
            <a:xfrm>
              <a:off x="2344" y="757"/>
              <a:ext cx="121" cy="1164"/>
            </a:xfrm>
            <a:custGeom>
              <a:avLst/>
              <a:gdLst>
                <a:gd name="T0" fmla="*/ 0 w 482"/>
                <a:gd name="T1" fmla="*/ 4639 h 4655"/>
                <a:gd name="T2" fmla="*/ 57 w 482"/>
                <a:gd name="T3" fmla="*/ 4524 h 4655"/>
                <a:gd name="T4" fmla="*/ 195 w 482"/>
                <a:gd name="T5" fmla="*/ 4271 h 4655"/>
                <a:gd name="T6" fmla="*/ 204 w 482"/>
                <a:gd name="T7" fmla="*/ 3368 h 4655"/>
                <a:gd name="T8" fmla="*/ 210 w 482"/>
                <a:gd name="T9" fmla="*/ 2600 h 4655"/>
                <a:gd name="T10" fmla="*/ 149 w 482"/>
                <a:gd name="T11" fmla="*/ 2491 h 4655"/>
                <a:gd name="T12" fmla="*/ 79 w 482"/>
                <a:gd name="T13" fmla="*/ 2394 h 4655"/>
                <a:gd name="T14" fmla="*/ 55 w 482"/>
                <a:gd name="T15" fmla="*/ 2291 h 4655"/>
                <a:gd name="T16" fmla="*/ 73 w 482"/>
                <a:gd name="T17" fmla="*/ 2184 h 4655"/>
                <a:gd name="T18" fmla="*/ 182 w 482"/>
                <a:gd name="T19" fmla="*/ 2000 h 4655"/>
                <a:gd name="T20" fmla="*/ 207 w 482"/>
                <a:gd name="T21" fmla="*/ 1877 h 4655"/>
                <a:gd name="T22" fmla="*/ 156 w 482"/>
                <a:gd name="T23" fmla="*/ 1457 h 4655"/>
                <a:gd name="T24" fmla="*/ 177 w 482"/>
                <a:gd name="T25" fmla="*/ 1161 h 4655"/>
                <a:gd name="T26" fmla="*/ 254 w 482"/>
                <a:gd name="T27" fmla="*/ 914 h 4655"/>
                <a:gd name="T28" fmla="*/ 336 w 482"/>
                <a:gd name="T29" fmla="*/ 732 h 4655"/>
                <a:gd name="T30" fmla="*/ 264 w 482"/>
                <a:gd name="T31" fmla="*/ 674 h 4655"/>
                <a:gd name="T32" fmla="*/ 262 w 482"/>
                <a:gd name="T33" fmla="*/ 636 h 4655"/>
                <a:gd name="T34" fmla="*/ 394 w 482"/>
                <a:gd name="T35" fmla="*/ 603 h 4655"/>
                <a:gd name="T36" fmla="*/ 162 w 482"/>
                <a:gd name="T37" fmla="*/ 598 h 4655"/>
                <a:gd name="T38" fmla="*/ 330 w 482"/>
                <a:gd name="T39" fmla="*/ 566 h 4655"/>
                <a:gd name="T40" fmla="*/ 395 w 482"/>
                <a:gd name="T41" fmla="*/ 532 h 4655"/>
                <a:gd name="T42" fmla="*/ 184 w 482"/>
                <a:gd name="T43" fmla="*/ 515 h 4655"/>
                <a:gd name="T44" fmla="*/ 395 w 482"/>
                <a:gd name="T45" fmla="*/ 499 h 4655"/>
                <a:gd name="T46" fmla="*/ 339 w 482"/>
                <a:gd name="T47" fmla="*/ 456 h 4655"/>
                <a:gd name="T48" fmla="*/ 203 w 482"/>
                <a:gd name="T49" fmla="*/ 428 h 4655"/>
                <a:gd name="T50" fmla="*/ 406 w 482"/>
                <a:gd name="T51" fmla="*/ 423 h 4655"/>
                <a:gd name="T52" fmla="*/ 354 w 482"/>
                <a:gd name="T53" fmla="*/ 385 h 4655"/>
                <a:gd name="T54" fmla="*/ 252 w 482"/>
                <a:gd name="T55" fmla="*/ 359 h 4655"/>
                <a:gd name="T56" fmla="*/ 447 w 482"/>
                <a:gd name="T57" fmla="*/ 341 h 4655"/>
                <a:gd name="T58" fmla="*/ 316 w 482"/>
                <a:gd name="T59" fmla="*/ 314 h 4655"/>
                <a:gd name="T60" fmla="*/ 276 w 482"/>
                <a:gd name="T61" fmla="*/ 278 h 4655"/>
                <a:gd name="T62" fmla="*/ 443 w 482"/>
                <a:gd name="T63" fmla="*/ 263 h 4655"/>
                <a:gd name="T64" fmla="*/ 281 w 482"/>
                <a:gd name="T65" fmla="*/ 245 h 4655"/>
                <a:gd name="T66" fmla="*/ 380 w 482"/>
                <a:gd name="T67" fmla="*/ 216 h 4655"/>
                <a:gd name="T68" fmla="*/ 399 w 482"/>
                <a:gd name="T69" fmla="*/ 181 h 4655"/>
                <a:gd name="T70" fmla="*/ 329 w 482"/>
                <a:gd name="T71" fmla="*/ 142 h 4655"/>
                <a:gd name="T72" fmla="*/ 413 w 482"/>
                <a:gd name="T73" fmla="*/ 81 h 4655"/>
                <a:gd name="T74" fmla="*/ 396 w 482"/>
                <a:gd name="T75" fmla="*/ 58 h 4655"/>
                <a:gd name="T76" fmla="*/ 339 w 482"/>
                <a:gd name="T77" fmla="*/ 46 h 4655"/>
                <a:gd name="T78" fmla="*/ 351 w 482"/>
                <a:gd name="T79" fmla="*/ 2 h 4655"/>
                <a:gd name="T80" fmla="*/ 399 w 482"/>
                <a:gd name="T81" fmla="*/ 1 h 4655"/>
                <a:gd name="T82" fmla="*/ 458 w 482"/>
                <a:gd name="T83" fmla="*/ 127 h 4655"/>
                <a:gd name="T84" fmla="*/ 482 w 482"/>
                <a:gd name="T85" fmla="*/ 386 h 4655"/>
                <a:gd name="T86" fmla="*/ 448 w 482"/>
                <a:gd name="T87" fmla="*/ 883 h 4655"/>
                <a:gd name="T88" fmla="*/ 442 w 482"/>
                <a:gd name="T89" fmla="*/ 1404 h 4655"/>
                <a:gd name="T90" fmla="*/ 381 w 482"/>
                <a:gd name="T91" fmla="*/ 1837 h 4655"/>
                <a:gd name="T92" fmla="*/ 380 w 482"/>
                <a:gd name="T93" fmla="*/ 1987 h 4655"/>
                <a:gd name="T94" fmla="*/ 459 w 482"/>
                <a:gd name="T95" fmla="*/ 2183 h 4655"/>
                <a:gd name="T96" fmla="*/ 461 w 482"/>
                <a:gd name="T97" fmla="*/ 2341 h 4655"/>
                <a:gd name="T98" fmla="*/ 403 w 482"/>
                <a:gd name="T99" fmla="*/ 2476 h 4655"/>
                <a:gd name="T100" fmla="*/ 339 w 482"/>
                <a:gd name="T101" fmla="*/ 2523 h 4655"/>
                <a:gd name="T102" fmla="*/ 281 w 482"/>
                <a:gd name="T103" fmla="*/ 2613 h 4655"/>
                <a:gd name="T104" fmla="*/ 286 w 482"/>
                <a:gd name="T105" fmla="*/ 2906 h 4655"/>
                <a:gd name="T106" fmla="*/ 273 w 482"/>
                <a:gd name="T107" fmla="*/ 3434 h 4655"/>
                <a:gd name="T108" fmla="*/ 240 w 482"/>
                <a:gd name="T109" fmla="*/ 4156 h 4655"/>
                <a:gd name="T110" fmla="*/ 311 w 482"/>
                <a:gd name="T111" fmla="*/ 4452 h 4655"/>
                <a:gd name="T112" fmla="*/ 395 w 482"/>
                <a:gd name="T113" fmla="*/ 4589 h 4655"/>
                <a:gd name="T114" fmla="*/ 364 w 482"/>
                <a:gd name="T115" fmla="*/ 4606 h 4655"/>
                <a:gd name="T116" fmla="*/ 214 w 482"/>
                <a:gd name="T117" fmla="*/ 4537 h 4655"/>
                <a:gd name="T118" fmla="*/ 102 w 482"/>
                <a:gd name="T119" fmla="*/ 4562 h 4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2"/>
                <a:gd name="T181" fmla="*/ 0 h 4655"/>
                <a:gd name="T182" fmla="*/ 482 w 482"/>
                <a:gd name="T183" fmla="*/ 4655 h 4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2" h="4655">
                  <a:moveTo>
                    <a:pt x="52" y="4650"/>
                  </a:moveTo>
                  <a:lnTo>
                    <a:pt x="38" y="4653"/>
                  </a:lnTo>
                  <a:lnTo>
                    <a:pt x="27" y="4655"/>
                  </a:lnTo>
                  <a:lnTo>
                    <a:pt x="18" y="4653"/>
                  </a:lnTo>
                  <a:lnTo>
                    <a:pt x="11" y="4652"/>
                  </a:lnTo>
                  <a:lnTo>
                    <a:pt x="6" y="4649"/>
                  </a:lnTo>
                  <a:lnTo>
                    <a:pt x="2" y="4644"/>
                  </a:lnTo>
                  <a:lnTo>
                    <a:pt x="0" y="4639"/>
                  </a:lnTo>
                  <a:lnTo>
                    <a:pt x="0" y="4631"/>
                  </a:lnTo>
                  <a:lnTo>
                    <a:pt x="1" y="4624"/>
                  </a:lnTo>
                  <a:lnTo>
                    <a:pt x="3" y="4615"/>
                  </a:lnTo>
                  <a:lnTo>
                    <a:pt x="7" y="4605"/>
                  </a:lnTo>
                  <a:lnTo>
                    <a:pt x="11" y="4595"/>
                  </a:lnTo>
                  <a:lnTo>
                    <a:pt x="24" y="4573"/>
                  </a:lnTo>
                  <a:lnTo>
                    <a:pt x="39" y="4549"/>
                  </a:lnTo>
                  <a:lnTo>
                    <a:pt x="57" y="4524"/>
                  </a:lnTo>
                  <a:lnTo>
                    <a:pt x="76" y="4498"/>
                  </a:lnTo>
                  <a:lnTo>
                    <a:pt x="98" y="4474"/>
                  </a:lnTo>
                  <a:lnTo>
                    <a:pt x="118" y="4451"/>
                  </a:lnTo>
                  <a:lnTo>
                    <a:pt x="139" y="4430"/>
                  </a:lnTo>
                  <a:lnTo>
                    <a:pt x="158" y="4411"/>
                  </a:lnTo>
                  <a:lnTo>
                    <a:pt x="175" y="4396"/>
                  </a:lnTo>
                  <a:lnTo>
                    <a:pt x="189" y="4386"/>
                  </a:lnTo>
                  <a:lnTo>
                    <a:pt x="195" y="4271"/>
                  </a:lnTo>
                  <a:lnTo>
                    <a:pt x="200" y="4156"/>
                  </a:lnTo>
                  <a:lnTo>
                    <a:pt x="203" y="4042"/>
                  </a:lnTo>
                  <a:lnTo>
                    <a:pt x="206" y="3928"/>
                  </a:lnTo>
                  <a:lnTo>
                    <a:pt x="207" y="3815"/>
                  </a:lnTo>
                  <a:lnTo>
                    <a:pt x="207" y="3703"/>
                  </a:lnTo>
                  <a:lnTo>
                    <a:pt x="207" y="3590"/>
                  </a:lnTo>
                  <a:lnTo>
                    <a:pt x="206" y="3479"/>
                  </a:lnTo>
                  <a:lnTo>
                    <a:pt x="204" y="3368"/>
                  </a:lnTo>
                  <a:lnTo>
                    <a:pt x="203" y="3258"/>
                  </a:lnTo>
                  <a:lnTo>
                    <a:pt x="202" y="3148"/>
                  </a:lnTo>
                  <a:lnTo>
                    <a:pt x="202" y="3039"/>
                  </a:lnTo>
                  <a:lnTo>
                    <a:pt x="202" y="2931"/>
                  </a:lnTo>
                  <a:lnTo>
                    <a:pt x="203" y="2824"/>
                  </a:lnTo>
                  <a:lnTo>
                    <a:pt x="206" y="2717"/>
                  </a:lnTo>
                  <a:lnTo>
                    <a:pt x="210" y="2612"/>
                  </a:lnTo>
                  <a:lnTo>
                    <a:pt x="210" y="2600"/>
                  </a:lnTo>
                  <a:lnTo>
                    <a:pt x="208" y="2590"/>
                  </a:lnTo>
                  <a:lnTo>
                    <a:pt x="206" y="2579"/>
                  </a:lnTo>
                  <a:lnTo>
                    <a:pt x="202" y="2569"/>
                  </a:lnTo>
                  <a:lnTo>
                    <a:pt x="195" y="2548"/>
                  </a:lnTo>
                  <a:lnTo>
                    <a:pt x="189" y="2527"/>
                  </a:lnTo>
                  <a:lnTo>
                    <a:pt x="175" y="2515"/>
                  </a:lnTo>
                  <a:lnTo>
                    <a:pt x="162" y="2504"/>
                  </a:lnTo>
                  <a:lnTo>
                    <a:pt x="149" y="2491"/>
                  </a:lnTo>
                  <a:lnTo>
                    <a:pt x="138" y="2479"/>
                  </a:lnTo>
                  <a:lnTo>
                    <a:pt x="127" y="2468"/>
                  </a:lnTo>
                  <a:lnTo>
                    <a:pt x="117" y="2456"/>
                  </a:lnTo>
                  <a:lnTo>
                    <a:pt x="108" y="2443"/>
                  </a:lnTo>
                  <a:lnTo>
                    <a:pt x="100" y="2431"/>
                  </a:lnTo>
                  <a:lnTo>
                    <a:pt x="92" y="2418"/>
                  </a:lnTo>
                  <a:lnTo>
                    <a:pt x="85" y="2406"/>
                  </a:lnTo>
                  <a:lnTo>
                    <a:pt x="79" y="2394"/>
                  </a:lnTo>
                  <a:lnTo>
                    <a:pt x="73" y="2380"/>
                  </a:lnTo>
                  <a:lnTo>
                    <a:pt x="69" y="2368"/>
                  </a:lnTo>
                  <a:lnTo>
                    <a:pt x="64" y="2356"/>
                  </a:lnTo>
                  <a:lnTo>
                    <a:pt x="61" y="2342"/>
                  </a:lnTo>
                  <a:lnTo>
                    <a:pt x="58" y="2330"/>
                  </a:lnTo>
                  <a:lnTo>
                    <a:pt x="56" y="2316"/>
                  </a:lnTo>
                  <a:lnTo>
                    <a:pt x="55" y="2304"/>
                  </a:lnTo>
                  <a:lnTo>
                    <a:pt x="55" y="2291"/>
                  </a:lnTo>
                  <a:lnTo>
                    <a:pt x="55" y="2277"/>
                  </a:lnTo>
                  <a:lnTo>
                    <a:pt x="55" y="2265"/>
                  </a:lnTo>
                  <a:lnTo>
                    <a:pt x="57" y="2251"/>
                  </a:lnTo>
                  <a:lnTo>
                    <a:pt x="58" y="2238"/>
                  </a:lnTo>
                  <a:lnTo>
                    <a:pt x="62" y="2224"/>
                  </a:lnTo>
                  <a:lnTo>
                    <a:pt x="65" y="2211"/>
                  </a:lnTo>
                  <a:lnTo>
                    <a:pt x="69" y="2197"/>
                  </a:lnTo>
                  <a:lnTo>
                    <a:pt x="73" y="2184"/>
                  </a:lnTo>
                  <a:lnTo>
                    <a:pt x="79" y="2170"/>
                  </a:lnTo>
                  <a:lnTo>
                    <a:pt x="90" y="2143"/>
                  </a:lnTo>
                  <a:lnTo>
                    <a:pt x="104" y="2117"/>
                  </a:lnTo>
                  <a:lnTo>
                    <a:pt x="124" y="2085"/>
                  </a:lnTo>
                  <a:lnTo>
                    <a:pt x="140" y="2058"/>
                  </a:lnTo>
                  <a:lnTo>
                    <a:pt x="156" y="2036"/>
                  </a:lnTo>
                  <a:lnTo>
                    <a:pt x="170" y="2017"/>
                  </a:lnTo>
                  <a:lnTo>
                    <a:pt x="182" y="2000"/>
                  </a:lnTo>
                  <a:lnTo>
                    <a:pt x="192" y="1985"/>
                  </a:lnTo>
                  <a:lnTo>
                    <a:pt x="200" y="1972"/>
                  </a:lnTo>
                  <a:lnTo>
                    <a:pt x="207" y="1958"/>
                  </a:lnTo>
                  <a:lnTo>
                    <a:pt x="211" y="1945"/>
                  </a:lnTo>
                  <a:lnTo>
                    <a:pt x="213" y="1931"/>
                  </a:lnTo>
                  <a:lnTo>
                    <a:pt x="213" y="1916"/>
                  </a:lnTo>
                  <a:lnTo>
                    <a:pt x="211" y="1899"/>
                  </a:lnTo>
                  <a:lnTo>
                    <a:pt x="207" y="1877"/>
                  </a:lnTo>
                  <a:lnTo>
                    <a:pt x="200" y="1854"/>
                  </a:lnTo>
                  <a:lnTo>
                    <a:pt x="191" y="1825"/>
                  </a:lnTo>
                  <a:lnTo>
                    <a:pt x="179" y="1792"/>
                  </a:lnTo>
                  <a:lnTo>
                    <a:pt x="172" y="1725"/>
                  </a:lnTo>
                  <a:lnTo>
                    <a:pt x="166" y="1659"/>
                  </a:lnTo>
                  <a:lnTo>
                    <a:pt x="161" y="1591"/>
                  </a:lnTo>
                  <a:lnTo>
                    <a:pt x="157" y="1524"/>
                  </a:lnTo>
                  <a:lnTo>
                    <a:pt x="156" y="1457"/>
                  </a:lnTo>
                  <a:lnTo>
                    <a:pt x="156" y="1390"/>
                  </a:lnTo>
                  <a:lnTo>
                    <a:pt x="157" y="1357"/>
                  </a:lnTo>
                  <a:lnTo>
                    <a:pt x="159" y="1324"/>
                  </a:lnTo>
                  <a:lnTo>
                    <a:pt x="162" y="1291"/>
                  </a:lnTo>
                  <a:lnTo>
                    <a:pt x="164" y="1258"/>
                  </a:lnTo>
                  <a:lnTo>
                    <a:pt x="168" y="1225"/>
                  </a:lnTo>
                  <a:lnTo>
                    <a:pt x="173" y="1193"/>
                  </a:lnTo>
                  <a:lnTo>
                    <a:pt x="177" y="1161"/>
                  </a:lnTo>
                  <a:lnTo>
                    <a:pt x="184" y="1129"/>
                  </a:lnTo>
                  <a:lnTo>
                    <a:pt x="191" y="1097"/>
                  </a:lnTo>
                  <a:lnTo>
                    <a:pt x="199" y="1066"/>
                  </a:lnTo>
                  <a:lnTo>
                    <a:pt x="208" y="1036"/>
                  </a:lnTo>
                  <a:lnTo>
                    <a:pt x="218" y="1004"/>
                  </a:lnTo>
                  <a:lnTo>
                    <a:pt x="229" y="974"/>
                  </a:lnTo>
                  <a:lnTo>
                    <a:pt x="240" y="944"/>
                  </a:lnTo>
                  <a:lnTo>
                    <a:pt x="254" y="914"/>
                  </a:lnTo>
                  <a:lnTo>
                    <a:pt x="267" y="885"/>
                  </a:lnTo>
                  <a:lnTo>
                    <a:pt x="283" y="856"/>
                  </a:lnTo>
                  <a:lnTo>
                    <a:pt x="300" y="828"/>
                  </a:lnTo>
                  <a:lnTo>
                    <a:pt x="317" y="800"/>
                  </a:lnTo>
                  <a:lnTo>
                    <a:pt x="336" y="772"/>
                  </a:lnTo>
                  <a:lnTo>
                    <a:pt x="336" y="758"/>
                  </a:lnTo>
                  <a:lnTo>
                    <a:pt x="336" y="746"/>
                  </a:lnTo>
                  <a:lnTo>
                    <a:pt x="336" y="732"/>
                  </a:lnTo>
                  <a:lnTo>
                    <a:pt x="336" y="720"/>
                  </a:lnTo>
                  <a:lnTo>
                    <a:pt x="325" y="710"/>
                  </a:lnTo>
                  <a:lnTo>
                    <a:pt x="314" y="701"/>
                  </a:lnTo>
                  <a:lnTo>
                    <a:pt x="304" y="693"/>
                  </a:lnTo>
                  <a:lnTo>
                    <a:pt x="294" y="688"/>
                  </a:lnTo>
                  <a:lnTo>
                    <a:pt x="284" y="682"/>
                  </a:lnTo>
                  <a:lnTo>
                    <a:pt x="274" y="677"/>
                  </a:lnTo>
                  <a:lnTo>
                    <a:pt x="264" y="674"/>
                  </a:lnTo>
                  <a:lnTo>
                    <a:pt x="254" y="671"/>
                  </a:lnTo>
                  <a:lnTo>
                    <a:pt x="214" y="664"/>
                  </a:lnTo>
                  <a:lnTo>
                    <a:pt x="171" y="658"/>
                  </a:lnTo>
                  <a:lnTo>
                    <a:pt x="166" y="647"/>
                  </a:lnTo>
                  <a:lnTo>
                    <a:pt x="164" y="636"/>
                  </a:lnTo>
                  <a:lnTo>
                    <a:pt x="197" y="636"/>
                  </a:lnTo>
                  <a:lnTo>
                    <a:pt x="229" y="636"/>
                  </a:lnTo>
                  <a:lnTo>
                    <a:pt x="262" y="636"/>
                  </a:lnTo>
                  <a:lnTo>
                    <a:pt x="294" y="636"/>
                  </a:lnTo>
                  <a:lnTo>
                    <a:pt x="327" y="636"/>
                  </a:lnTo>
                  <a:lnTo>
                    <a:pt x="359" y="636"/>
                  </a:lnTo>
                  <a:lnTo>
                    <a:pt x="393" y="636"/>
                  </a:lnTo>
                  <a:lnTo>
                    <a:pt x="426" y="636"/>
                  </a:lnTo>
                  <a:lnTo>
                    <a:pt x="426" y="620"/>
                  </a:lnTo>
                  <a:lnTo>
                    <a:pt x="427" y="603"/>
                  </a:lnTo>
                  <a:lnTo>
                    <a:pt x="394" y="603"/>
                  </a:lnTo>
                  <a:lnTo>
                    <a:pt x="362" y="605"/>
                  </a:lnTo>
                  <a:lnTo>
                    <a:pt x="328" y="605"/>
                  </a:lnTo>
                  <a:lnTo>
                    <a:pt x="293" y="605"/>
                  </a:lnTo>
                  <a:lnTo>
                    <a:pt x="259" y="606"/>
                  </a:lnTo>
                  <a:lnTo>
                    <a:pt x="226" y="606"/>
                  </a:lnTo>
                  <a:lnTo>
                    <a:pt x="192" y="606"/>
                  </a:lnTo>
                  <a:lnTo>
                    <a:pt x="161" y="606"/>
                  </a:lnTo>
                  <a:lnTo>
                    <a:pt x="162" y="598"/>
                  </a:lnTo>
                  <a:lnTo>
                    <a:pt x="166" y="587"/>
                  </a:lnTo>
                  <a:lnTo>
                    <a:pt x="170" y="574"/>
                  </a:lnTo>
                  <a:lnTo>
                    <a:pt x="171" y="566"/>
                  </a:lnTo>
                  <a:lnTo>
                    <a:pt x="203" y="566"/>
                  </a:lnTo>
                  <a:lnTo>
                    <a:pt x="235" y="566"/>
                  </a:lnTo>
                  <a:lnTo>
                    <a:pt x="266" y="566"/>
                  </a:lnTo>
                  <a:lnTo>
                    <a:pt x="299" y="566"/>
                  </a:lnTo>
                  <a:lnTo>
                    <a:pt x="330" y="566"/>
                  </a:lnTo>
                  <a:lnTo>
                    <a:pt x="363" y="566"/>
                  </a:lnTo>
                  <a:lnTo>
                    <a:pt x="394" y="566"/>
                  </a:lnTo>
                  <a:lnTo>
                    <a:pt x="426" y="566"/>
                  </a:lnTo>
                  <a:lnTo>
                    <a:pt x="426" y="557"/>
                  </a:lnTo>
                  <a:lnTo>
                    <a:pt x="426" y="548"/>
                  </a:lnTo>
                  <a:lnTo>
                    <a:pt x="426" y="541"/>
                  </a:lnTo>
                  <a:lnTo>
                    <a:pt x="426" y="532"/>
                  </a:lnTo>
                  <a:lnTo>
                    <a:pt x="395" y="532"/>
                  </a:lnTo>
                  <a:lnTo>
                    <a:pt x="365" y="532"/>
                  </a:lnTo>
                  <a:lnTo>
                    <a:pt x="335" y="532"/>
                  </a:lnTo>
                  <a:lnTo>
                    <a:pt x="304" y="532"/>
                  </a:lnTo>
                  <a:lnTo>
                    <a:pt x="274" y="532"/>
                  </a:lnTo>
                  <a:lnTo>
                    <a:pt x="245" y="532"/>
                  </a:lnTo>
                  <a:lnTo>
                    <a:pt x="214" y="532"/>
                  </a:lnTo>
                  <a:lnTo>
                    <a:pt x="184" y="532"/>
                  </a:lnTo>
                  <a:lnTo>
                    <a:pt x="184" y="515"/>
                  </a:lnTo>
                  <a:lnTo>
                    <a:pt x="184" y="499"/>
                  </a:lnTo>
                  <a:lnTo>
                    <a:pt x="214" y="499"/>
                  </a:lnTo>
                  <a:lnTo>
                    <a:pt x="245" y="499"/>
                  </a:lnTo>
                  <a:lnTo>
                    <a:pt x="274" y="499"/>
                  </a:lnTo>
                  <a:lnTo>
                    <a:pt x="304" y="499"/>
                  </a:lnTo>
                  <a:lnTo>
                    <a:pt x="335" y="499"/>
                  </a:lnTo>
                  <a:lnTo>
                    <a:pt x="365" y="499"/>
                  </a:lnTo>
                  <a:lnTo>
                    <a:pt x="395" y="499"/>
                  </a:lnTo>
                  <a:lnTo>
                    <a:pt x="426" y="499"/>
                  </a:lnTo>
                  <a:lnTo>
                    <a:pt x="426" y="488"/>
                  </a:lnTo>
                  <a:lnTo>
                    <a:pt x="426" y="478"/>
                  </a:lnTo>
                  <a:lnTo>
                    <a:pt x="426" y="468"/>
                  </a:lnTo>
                  <a:lnTo>
                    <a:pt x="426" y="456"/>
                  </a:lnTo>
                  <a:lnTo>
                    <a:pt x="396" y="456"/>
                  </a:lnTo>
                  <a:lnTo>
                    <a:pt x="367" y="456"/>
                  </a:lnTo>
                  <a:lnTo>
                    <a:pt x="339" y="456"/>
                  </a:lnTo>
                  <a:lnTo>
                    <a:pt x="310" y="456"/>
                  </a:lnTo>
                  <a:lnTo>
                    <a:pt x="281" y="456"/>
                  </a:lnTo>
                  <a:lnTo>
                    <a:pt x="253" y="456"/>
                  </a:lnTo>
                  <a:lnTo>
                    <a:pt x="223" y="456"/>
                  </a:lnTo>
                  <a:lnTo>
                    <a:pt x="194" y="456"/>
                  </a:lnTo>
                  <a:lnTo>
                    <a:pt x="197" y="449"/>
                  </a:lnTo>
                  <a:lnTo>
                    <a:pt x="200" y="438"/>
                  </a:lnTo>
                  <a:lnTo>
                    <a:pt x="203" y="428"/>
                  </a:lnTo>
                  <a:lnTo>
                    <a:pt x="206" y="422"/>
                  </a:lnTo>
                  <a:lnTo>
                    <a:pt x="235" y="420"/>
                  </a:lnTo>
                  <a:lnTo>
                    <a:pt x="264" y="420"/>
                  </a:lnTo>
                  <a:lnTo>
                    <a:pt x="292" y="420"/>
                  </a:lnTo>
                  <a:lnTo>
                    <a:pt x="320" y="422"/>
                  </a:lnTo>
                  <a:lnTo>
                    <a:pt x="349" y="423"/>
                  </a:lnTo>
                  <a:lnTo>
                    <a:pt x="377" y="423"/>
                  </a:lnTo>
                  <a:lnTo>
                    <a:pt x="406" y="423"/>
                  </a:lnTo>
                  <a:lnTo>
                    <a:pt x="436" y="423"/>
                  </a:lnTo>
                  <a:lnTo>
                    <a:pt x="436" y="413"/>
                  </a:lnTo>
                  <a:lnTo>
                    <a:pt x="436" y="404"/>
                  </a:lnTo>
                  <a:lnTo>
                    <a:pt x="437" y="393"/>
                  </a:lnTo>
                  <a:lnTo>
                    <a:pt x="437" y="385"/>
                  </a:lnTo>
                  <a:lnTo>
                    <a:pt x="409" y="385"/>
                  </a:lnTo>
                  <a:lnTo>
                    <a:pt x="381" y="385"/>
                  </a:lnTo>
                  <a:lnTo>
                    <a:pt x="354" y="385"/>
                  </a:lnTo>
                  <a:lnTo>
                    <a:pt x="326" y="385"/>
                  </a:lnTo>
                  <a:lnTo>
                    <a:pt x="298" y="385"/>
                  </a:lnTo>
                  <a:lnTo>
                    <a:pt x="271" y="385"/>
                  </a:lnTo>
                  <a:lnTo>
                    <a:pt x="243" y="385"/>
                  </a:lnTo>
                  <a:lnTo>
                    <a:pt x="216" y="385"/>
                  </a:lnTo>
                  <a:lnTo>
                    <a:pt x="220" y="371"/>
                  </a:lnTo>
                  <a:lnTo>
                    <a:pt x="223" y="360"/>
                  </a:lnTo>
                  <a:lnTo>
                    <a:pt x="252" y="359"/>
                  </a:lnTo>
                  <a:lnTo>
                    <a:pt x="280" y="358"/>
                  </a:lnTo>
                  <a:lnTo>
                    <a:pt x="308" y="358"/>
                  </a:lnTo>
                  <a:lnTo>
                    <a:pt x="335" y="356"/>
                  </a:lnTo>
                  <a:lnTo>
                    <a:pt x="363" y="355"/>
                  </a:lnTo>
                  <a:lnTo>
                    <a:pt x="391" y="354"/>
                  </a:lnTo>
                  <a:lnTo>
                    <a:pt x="419" y="353"/>
                  </a:lnTo>
                  <a:lnTo>
                    <a:pt x="447" y="352"/>
                  </a:lnTo>
                  <a:lnTo>
                    <a:pt x="447" y="341"/>
                  </a:lnTo>
                  <a:lnTo>
                    <a:pt x="447" y="331"/>
                  </a:lnTo>
                  <a:lnTo>
                    <a:pt x="447" y="321"/>
                  </a:lnTo>
                  <a:lnTo>
                    <a:pt x="447" y="309"/>
                  </a:lnTo>
                  <a:lnTo>
                    <a:pt x="421" y="310"/>
                  </a:lnTo>
                  <a:lnTo>
                    <a:pt x="395" y="310"/>
                  </a:lnTo>
                  <a:lnTo>
                    <a:pt x="368" y="312"/>
                  </a:lnTo>
                  <a:lnTo>
                    <a:pt x="341" y="313"/>
                  </a:lnTo>
                  <a:lnTo>
                    <a:pt x="316" y="314"/>
                  </a:lnTo>
                  <a:lnTo>
                    <a:pt x="289" y="315"/>
                  </a:lnTo>
                  <a:lnTo>
                    <a:pt x="263" y="316"/>
                  </a:lnTo>
                  <a:lnTo>
                    <a:pt x="238" y="316"/>
                  </a:lnTo>
                  <a:lnTo>
                    <a:pt x="240" y="308"/>
                  </a:lnTo>
                  <a:lnTo>
                    <a:pt x="245" y="297"/>
                  </a:lnTo>
                  <a:lnTo>
                    <a:pt x="249" y="286"/>
                  </a:lnTo>
                  <a:lnTo>
                    <a:pt x="253" y="278"/>
                  </a:lnTo>
                  <a:lnTo>
                    <a:pt x="276" y="278"/>
                  </a:lnTo>
                  <a:lnTo>
                    <a:pt x="300" y="278"/>
                  </a:lnTo>
                  <a:lnTo>
                    <a:pt x="325" y="278"/>
                  </a:lnTo>
                  <a:lnTo>
                    <a:pt x="349" y="278"/>
                  </a:lnTo>
                  <a:lnTo>
                    <a:pt x="374" y="279"/>
                  </a:lnTo>
                  <a:lnTo>
                    <a:pt x="397" y="279"/>
                  </a:lnTo>
                  <a:lnTo>
                    <a:pt x="422" y="279"/>
                  </a:lnTo>
                  <a:lnTo>
                    <a:pt x="447" y="279"/>
                  </a:lnTo>
                  <a:lnTo>
                    <a:pt x="443" y="263"/>
                  </a:lnTo>
                  <a:lnTo>
                    <a:pt x="441" y="246"/>
                  </a:lnTo>
                  <a:lnTo>
                    <a:pt x="419" y="246"/>
                  </a:lnTo>
                  <a:lnTo>
                    <a:pt x="395" y="246"/>
                  </a:lnTo>
                  <a:lnTo>
                    <a:pt x="373" y="246"/>
                  </a:lnTo>
                  <a:lnTo>
                    <a:pt x="349" y="246"/>
                  </a:lnTo>
                  <a:lnTo>
                    <a:pt x="327" y="246"/>
                  </a:lnTo>
                  <a:lnTo>
                    <a:pt x="303" y="245"/>
                  </a:lnTo>
                  <a:lnTo>
                    <a:pt x="281" y="245"/>
                  </a:lnTo>
                  <a:lnTo>
                    <a:pt x="259" y="245"/>
                  </a:lnTo>
                  <a:lnTo>
                    <a:pt x="264" y="231"/>
                  </a:lnTo>
                  <a:lnTo>
                    <a:pt x="268" y="216"/>
                  </a:lnTo>
                  <a:lnTo>
                    <a:pt x="291" y="216"/>
                  </a:lnTo>
                  <a:lnTo>
                    <a:pt x="313" y="216"/>
                  </a:lnTo>
                  <a:lnTo>
                    <a:pt x="335" y="216"/>
                  </a:lnTo>
                  <a:lnTo>
                    <a:pt x="357" y="216"/>
                  </a:lnTo>
                  <a:lnTo>
                    <a:pt x="380" y="216"/>
                  </a:lnTo>
                  <a:lnTo>
                    <a:pt x="402" y="216"/>
                  </a:lnTo>
                  <a:lnTo>
                    <a:pt x="424" y="216"/>
                  </a:lnTo>
                  <a:lnTo>
                    <a:pt x="447" y="216"/>
                  </a:lnTo>
                  <a:lnTo>
                    <a:pt x="445" y="206"/>
                  </a:lnTo>
                  <a:lnTo>
                    <a:pt x="442" y="198"/>
                  </a:lnTo>
                  <a:lnTo>
                    <a:pt x="439" y="190"/>
                  </a:lnTo>
                  <a:lnTo>
                    <a:pt x="438" y="181"/>
                  </a:lnTo>
                  <a:lnTo>
                    <a:pt x="399" y="181"/>
                  </a:lnTo>
                  <a:lnTo>
                    <a:pt x="357" y="182"/>
                  </a:lnTo>
                  <a:lnTo>
                    <a:pt x="316" y="182"/>
                  </a:lnTo>
                  <a:lnTo>
                    <a:pt x="276" y="182"/>
                  </a:lnTo>
                  <a:lnTo>
                    <a:pt x="280" y="175"/>
                  </a:lnTo>
                  <a:lnTo>
                    <a:pt x="287" y="162"/>
                  </a:lnTo>
                  <a:lnTo>
                    <a:pt x="294" y="150"/>
                  </a:lnTo>
                  <a:lnTo>
                    <a:pt x="298" y="142"/>
                  </a:lnTo>
                  <a:lnTo>
                    <a:pt x="329" y="142"/>
                  </a:lnTo>
                  <a:lnTo>
                    <a:pt x="359" y="142"/>
                  </a:lnTo>
                  <a:lnTo>
                    <a:pt x="391" y="143"/>
                  </a:lnTo>
                  <a:lnTo>
                    <a:pt x="422" y="143"/>
                  </a:lnTo>
                  <a:lnTo>
                    <a:pt x="424" y="127"/>
                  </a:lnTo>
                  <a:lnTo>
                    <a:pt x="426" y="111"/>
                  </a:lnTo>
                  <a:lnTo>
                    <a:pt x="312" y="110"/>
                  </a:lnTo>
                  <a:lnTo>
                    <a:pt x="327" y="81"/>
                  </a:lnTo>
                  <a:lnTo>
                    <a:pt x="413" y="81"/>
                  </a:lnTo>
                  <a:lnTo>
                    <a:pt x="403" y="61"/>
                  </a:lnTo>
                  <a:lnTo>
                    <a:pt x="397" y="50"/>
                  </a:lnTo>
                  <a:lnTo>
                    <a:pt x="395" y="49"/>
                  </a:lnTo>
                  <a:lnTo>
                    <a:pt x="394" y="48"/>
                  </a:lnTo>
                  <a:lnTo>
                    <a:pt x="394" y="49"/>
                  </a:lnTo>
                  <a:lnTo>
                    <a:pt x="394" y="50"/>
                  </a:lnTo>
                  <a:lnTo>
                    <a:pt x="395" y="55"/>
                  </a:lnTo>
                  <a:lnTo>
                    <a:pt x="396" y="58"/>
                  </a:lnTo>
                  <a:lnTo>
                    <a:pt x="395" y="58"/>
                  </a:lnTo>
                  <a:lnTo>
                    <a:pt x="393" y="51"/>
                  </a:lnTo>
                  <a:lnTo>
                    <a:pt x="363" y="52"/>
                  </a:lnTo>
                  <a:lnTo>
                    <a:pt x="345" y="51"/>
                  </a:lnTo>
                  <a:lnTo>
                    <a:pt x="336" y="50"/>
                  </a:lnTo>
                  <a:lnTo>
                    <a:pt x="335" y="49"/>
                  </a:lnTo>
                  <a:lnTo>
                    <a:pt x="336" y="47"/>
                  </a:lnTo>
                  <a:lnTo>
                    <a:pt x="339" y="46"/>
                  </a:lnTo>
                  <a:lnTo>
                    <a:pt x="340" y="44"/>
                  </a:lnTo>
                  <a:lnTo>
                    <a:pt x="341" y="43"/>
                  </a:lnTo>
                  <a:lnTo>
                    <a:pt x="341" y="42"/>
                  </a:lnTo>
                  <a:lnTo>
                    <a:pt x="339" y="41"/>
                  </a:lnTo>
                  <a:lnTo>
                    <a:pt x="341" y="33"/>
                  </a:lnTo>
                  <a:lnTo>
                    <a:pt x="346" y="21"/>
                  </a:lnTo>
                  <a:lnTo>
                    <a:pt x="349" y="10"/>
                  </a:lnTo>
                  <a:lnTo>
                    <a:pt x="351" y="2"/>
                  </a:lnTo>
                  <a:lnTo>
                    <a:pt x="356" y="1"/>
                  </a:lnTo>
                  <a:lnTo>
                    <a:pt x="362" y="0"/>
                  </a:lnTo>
                  <a:lnTo>
                    <a:pt x="368" y="0"/>
                  </a:lnTo>
                  <a:lnTo>
                    <a:pt x="375" y="1"/>
                  </a:lnTo>
                  <a:lnTo>
                    <a:pt x="382" y="1"/>
                  </a:lnTo>
                  <a:lnTo>
                    <a:pt x="387" y="2"/>
                  </a:lnTo>
                  <a:lnTo>
                    <a:pt x="394" y="2"/>
                  </a:lnTo>
                  <a:lnTo>
                    <a:pt x="399" y="1"/>
                  </a:lnTo>
                  <a:lnTo>
                    <a:pt x="409" y="13"/>
                  </a:lnTo>
                  <a:lnTo>
                    <a:pt x="418" y="26"/>
                  </a:lnTo>
                  <a:lnTo>
                    <a:pt x="427" y="41"/>
                  </a:lnTo>
                  <a:lnTo>
                    <a:pt x="435" y="57"/>
                  </a:lnTo>
                  <a:lnTo>
                    <a:pt x="441" y="74"/>
                  </a:lnTo>
                  <a:lnTo>
                    <a:pt x="448" y="90"/>
                  </a:lnTo>
                  <a:lnTo>
                    <a:pt x="454" y="110"/>
                  </a:lnTo>
                  <a:lnTo>
                    <a:pt x="458" y="127"/>
                  </a:lnTo>
                  <a:lnTo>
                    <a:pt x="463" y="148"/>
                  </a:lnTo>
                  <a:lnTo>
                    <a:pt x="467" y="168"/>
                  </a:lnTo>
                  <a:lnTo>
                    <a:pt x="470" y="188"/>
                  </a:lnTo>
                  <a:lnTo>
                    <a:pt x="473" y="209"/>
                  </a:lnTo>
                  <a:lnTo>
                    <a:pt x="477" y="252"/>
                  </a:lnTo>
                  <a:lnTo>
                    <a:pt x="481" y="296"/>
                  </a:lnTo>
                  <a:lnTo>
                    <a:pt x="482" y="341"/>
                  </a:lnTo>
                  <a:lnTo>
                    <a:pt x="482" y="386"/>
                  </a:lnTo>
                  <a:lnTo>
                    <a:pt x="481" y="429"/>
                  </a:lnTo>
                  <a:lnTo>
                    <a:pt x="479" y="473"/>
                  </a:lnTo>
                  <a:lnTo>
                    <a:pt x="476" y="554"/>
                  </a:lnTo>
                  <a:lnTo>
                    <a:pt x="473" y="625"/>
                  </a:lnTo>
                  <a:lnTo>
                    <a:pt x="464" y="689"/>
                  </a:lnTo>
                  <a:lnTo>
                    <a:pt x="457" y="754"/>
                  </a:lnTo>
                  <a:lnTo>
                    <a:pt x="452" y="818"/>
                  </a:lnTo>
                  <a:lnTo>
                    <a:pt x="448" y="883"/>
                  </a:lnTo>
                  <a:lnTo>
                    <a:pt x="446" y="948"/>
                  </a:lnTo>
                  <a:lnTo>
                    <a:pt x="445" y="1012"/>
                  </a:lnTo>
                  <a:lnTo>
                    <a:pt x="443" y="1077"/>
                  </a:lnTo>
                  <a:lnTo>
                    <a:pt x="443" y="1142"/>
                  </a:lnTo>
                  <a:lnTo>
                    <a:pt x="443" y="1208"/>
                  </a:lnTo>
                  <a:lnTo>
                    <a:pt x="443" y="1274"/>
                  </a:lnTo>
                  <a:lnTo>
                    <a:pt x="443" y="1339"/>
                  </a:lnTo>
                  <a:lnTo>
                    <a:pt x="442" y="1404"/>
                  </a:lnTo>
                  <a:lnTo>
                    <a:pt x="441" y="1469"/>
                  </a:lnTo>
                  <a:lnTo>
                    <a:pt x="439" y="1535"/>
                  </a:lnTo>
                  <a:lnTo>
                    <a:pt x="436" y="1600"/>
                  </a:lnTo>
                  <a:lnTo>
                    <a:pt x="431" y="1665"/>
                  </a:lnTo>
                  <a:lnTo>
                    <a:pt x="420" y="1708"/>
                  </a:lnTo>
                  <a:lnTo>
                    <a:pt x="406" y="1751"/>
                  </a:lnTo>
                  <a:lnTo>
                    <a:pt x="393" y="1794"/>
                  </a:lnTo>
                  <a:lnTo>
                    <a:pt x="381" y="1837"/>
                  </a:lnTo>
                  <a:lnTo>
                    <a:pt x="376" y="1858"/>
                  </a:lnTo>
                  <a:lnTo>
                    <a:pt x="373" y="1881"/>
                  </a:lnTo>
                  <a:lnTo>
                    <a:pt x="371" y="1902"/>
                  </a:lnTo>
                  <a:lnTo>
                    <a:pt x="369" y="1923"/>
                  </a:lnTo>
                  <a:lnTo>
                    <a:pt x="371" y="1945"/>
                  </a:lnTo>
                  <a:lnTo>
                    <a:pt x="374" y="1966"/>
                  </a:lnTo>
                  <a:lnTo>
                    <a:pt x="376" y="1977"/>
                  </a:lnTo>
                  <a:lnTo>
                    <a:pt x="380" y="1987"/>
                  </a:lnTo>
                  <a:lnTo>
                    <a:pt x="383" y="1999"/>
                  </a:lnTo>
                  <a:lnTo>
                    <a:pt x="387" y="2010"/>
                  </a:lnTo>
                  <a:lnTo>
                    <a:pt x="408" y="2053"/>
                  </a:lnTo>
                  <a:lnTo>
                    <a:pt x="424" y="2088"/>
                  </a:lnTo>
                  <a:lnTo>
                    <a:pt x="439" y="2120"/>
                  </a:lnTo>
                  <a:lnTo>
                    <a:pt x="451" y="2150"/>
                  </a:lnTo>
                  <a:lnTo>
                    <a:pt x="456" y="2167"/>
                  </a:lnTo>
                  <a:lnTo>
                    <a:pt x="459" y="2183"/>
                  </a:lnTo>
                  <a:lnTo>
                    <a:pt x="463" y="2201"/>
                  </a:lnTo>
                  <a:lnTo>
                    <a:pt x="465" y="2220"/>
                  </a:lnTo>
                  <a:lnTo>
                    <a:pt x="467" y="2240"/>
                  </a:lnTo>
                  <a:lnTo>
                    <a:pt x="467" y="2264"/>
                  </a:lnTo>
                  <a:lnTo>
                    <a:pt x="467" y="2288"/>
                  </a:lnTo>
                  <a:lnTo>
                    <a:pt x="465" y="2317"/>
                  </a:lnTo>
                  <a:lnTo>
                    <a:pt x="464" y="2329"/>
                  </a:lnTo>
                  <a:lnTo>
                    <a:pt x="461" y="2341"/>
                  </a:lnTo>
                  <a:lnTo>
                    <a:pt x="458" y="2355"/>
                  </a:lnTo>
                  <a:lnTo>
                    <a:pt x="455" y="2369"/>
                  </a:lnTo>
                  <a:lnTo>
                    <a:pt x="443" y="2398"/>
                  </a:lnTo>
                  <a:lnTo>
                    <a:pt x="431" y="2427"/>
                  </a:lnTo>
                  <a:lnTo>
                    <a:pt x="424" y="2441"/>
                  </a:lnTo>
                  <a:lnTo>
                    <a:pt x="418" y="2453"/>
                  </a:lnTo>
                  <a:lnTo>
                    <a:pt x="410" y="2465"/>
                  </a:lnTo>
                  <a:lnTo>
                    <a:pt x="403" y="2476"/>
                  </a:lnTo>
                  <a:lnTo>
                    <a:pt x="395" y="2485"/>
                  </a:lnTo>
                  <a:lnTo>
                    <a:pt x="388" y="2491"/>
                  </a:lnTo>
                  <a:lnTo>
                    <a:pt x="381" y="2497"/>
                  </a:lnTo>
                  <a:lnTo>
                    <a:pt x="374" y="2500"/>
                  </a:lnTo>
                  <a:lnTo>
                    <a:pt x="366" y="2504"/>
                  </a:lnTo>
                  <a:lnTo>
                    <a:pt x="357" y="2508"/>
                  </a:lnTo>
                  <a:lnTo>
                    <a:pt x="348" y="2515"/>
                  </a:lnTo>
                  <a:lnTo>
                    <a:pt x="339" y="2523"/>
                  </a:lnTo>
                  <a:lnTo>
                    <a:pt x="330" y="2533"/>
                  </a:lnTo>
                  <a:lnTo>
                    <a:pt x="322" y="2543"/>
                  </a:lnTo>
                  <a:lnTo>
                    <a:pt x="313" y="2553"/>
                  </a:lnTo>
                  <a:lnTo>
                    <a:pt x="305" y="2566"/>
                  </a:lnTo>
                  <a:lnTo>
                    <a:pt x="299" y="2577"/>
                  </a:lnTo>
                  <a:lnTo>
                    <a:pt x="292" y="2589"/>
                  </a:lnTo>
                  <a:lnTo>
                    <a:pt x="286" y="2601"/>
                  </a:lnTo>
                  <a:lnTo>
                    <a:pt x="281" y="2613"/>
                  </a:lnTo>
                  <a:lnTo>
                    <a:pt x="277" y="2624"/>
                  </a:lnTo>
                  <a:lnTo>
                    <a:pt x="274" y="2634"/>
                  </a:lnTo>
                  <a:lnTo>
                    <a:pt x="273" y="2644"/>
                  </a:lnTo>
                  <a:lnTo>
                    <a:pt x="273" y="2653"/>
                  </a:lnTo>
                  <a:lnTo>
                    <a:pt x="277" y="2723"/>
                  </a:lnTo>
                  <a:lnTo>
                    <a:pt x="282" y="2787"/>
                  </a:lnTo>
                  <a:lnTo>
                    <a:pt x="284" y="2848"/>
                  </a:lnTo>
                  <a:lnTo>
                    <a:pt x="286" y="2906"/>
                  </a:lnTo>
                  <a:lnTo>
                    <a:pt x="289" y="2961"/>
                  </a:lnTo>
                  <a:lnTo>
                    <a:pt x="290" y="3012"/>
                  </a:lnTo>
                  <a:lnTo>
                    <a:pt x="290" y="3062"/>
                  </a:lnTo>
                  <a:lnTo>
                    <a:pt x="290" y="3108"/>
                  </a:lnTo>
                  <a:lnTo>
                    <a:pt x="287" y="3195"/>
                  </a:lnTo>
                  <a:lnTo>
                    <a:pt x="284" y="3277"/>
                  </a:lnTo>
                  <a:lnTo>
                    <a:pt x="280" y="3356"/>
                  </a:lnTo>
                  <a:lnTo>
                    <a:pt x="273" y="3434"/>
                  </a:lnTo>
                  <a:lnTo>
                    <a:pt x="267" y="3514"/>
                  </a:lnTo>
                  <a:lnTo>
                    <a:pt x="261" y="3597"/>
                  </a:lnTo>
                  <a:lnTo>
                    <a:pt x="255" y="3687"/>
                  </a:lnTo>
                  <a:lnTo>
                    <a:pt x="249" y="3785"/>
                  </a:lnTo>
                  <a:lnTo>
                    <a:pt x="245" y="3895"/>
                  </a:lnTo>
                  <a:lnTo>
                    <a:pt x="241" y="4017"/>
                  </a:lnTo>
                  <a:lnTo>
                    <a:pt x="241" y="4084"/>
                  </a:lnTo>
                  <a:lnTo>
                    <a:pt x="240" y="4156"/>
                  </a:lnTo>
                  <a:lnTo>
                    <a:pt x="241" y="4232"/>
                  </a:lnTo>
                  <a:lnTo>
                    <a:pt x="241" y="4313"/>
                  </a:lnTo>
                  <a:lnTo>
                    <a:pt x="244" y="4323"/>
                  </a:lnTo>
                  <a:lnTo>
                    <a:pt x="248" y="4338"/>
                  </a:lnTo>
                  <a:lnTo>
                    <a:pt x="255" y="4354"/>
                  </a:lnTo>
                  <a:lnTo>
                    <a:pt x="264" y="4371"/>
                  </a:lnTo>
                  <a:lnTo>
                    <a:pt x="285" y="4410"/>
                  </a:lnTo>
                  <a:lnTo>
                    <a:pt x="311" y="4452"/>
                  </a:lnTo>
                  <a:lnTo>
                    <a:pt x="338" y="4493"/>
                  </a:lnTo>
                  <a:lnTo>
                    <a:pt x="363" y="4530"/>
                  </a:lnTo>
                  <a:lnTo>
                    <a:pt x="383" y="4559"/>
                  </a:lnTo>
                  <a:lnTo>
                    <a:pt x="395" y="4577"/>
                  </a:lnTo>
                  <a:lnTo>
                    <a:pt x="396" y="4580"/>
                  </a:lnTo>
                  <a:lnTo>
                    <a:pt x="396" y="4584"/>
                  </a:lnTo>
                  <a:lnTo>
                    <a:pt x="396" y="4587"/>
                  </a:lnTo>
                  <a:lnTo>
                    <a:pt x="395" y="4589"/>
                  </a:lnTo>
                  <a:lnTo>
                    <a:pt x="392" y="4596"/>
                  </a:lnTo>
                  <a:lnTo>
                    <a:pt x="387" y="4602"/>
                  </a:lnTo>
                  <a:lnTo>
                    <a:pt x="382" y="4607"/>
                  </a:lnTo>
                  <a:lnTo>
                    <a:pt x="375" y="4610"/>
                  </a:lnTo>
                  <a:lnTo>
                    <a:pt x="373" y="4610"/>
                  </a:lnTo>
                  <a:lnTo>
                    <a:pt x="369" y="4610"/>
                  </a:lnTo>
                  <a:lnTo>
                    <a:pt x="366" y="4608"/>
                  </a:lnTo>
                  <a:lnTo>
                    <a:pt x="364" y="4606"/>
                  </a:lnTo>
                  <a:lnTo>
                    <a:pt x="336" y="4578"/>
                  </a:lnTo>
                  <a:lnTo>
                    <a:pt x="319" y="4562"/>
                  </a:lnTo>
                  <a:lnTo>
                    <a:pt x="311" y="4558"/>
                  </a:lnTo>
                  <a:lnTo>
                    <a:pt x="302" y="4553"/>
                  </a:lnTo>
                  <a:lnTo>
                    <a:pt x="290" y="4550"/>
                  </a:lnTo>
                  <a:lnTo>
                    <a:pt x="274" y="4547"/>
                  </a:lnTo>
                  <a:lnTo>
                    <a:pt x="243" y="4540"/>
                  </a:lnTo>
                  <a:lnTo>
                    <a:pt x="214" y="4537"/>
                  </a:lnTo>
                  <a:lnTo>
                    <a:pt x="191" y="4536"/>
                  </a:lnTo>
                  <a:lnTo>
                    <a:pt x="172" y="4536"/>
                  </a:lnTo>
                  <a:lnTo>
                    <a:pt x="155" y="4539"/>
                  </a:lnTo>
                  <a:lnTo>
                    <a:pt x="140" y="4542"/>
                  </a:lnTo>
                  <a:lnTo>
                    <a:pt x="128" y="4548"/>
                  </a:lnTo>
                  <a:lnTo>
                    <a:pt x="117" y="4555"/>
                  </a:lnTo>
                  <a:lnTo>
                    <a:pt x="109" y="4559"/>
                  </a:lnTo>
                  <a:lnTo>
                    <a:pt x="102" y="4562"/>
                  </a:lnTo>
                  <a:lnTo>
                    <a:pt x="96" y="4566"/>
                  </a:lnTo>
                  <a:lnTo>
                    <a:pt x="90" y="4571"/>
                  </a:lnTo>
                  <a:lnTo>
                    <a:pt x="82" y="4580"/>
                  </a:lnTo>
                  <a:lnTo>
                    <a:pt x="74" y="4596"/>
                  </a:lnTo>
                  <a:lnTo>
                    <a:pt x="64" y="4619"/>
                  </a:lnTo>
                  <a:lnTo>
                    <a:pt x="52" y="465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03" name="Freeform 149"/>
            <p:cNvSpPr>
              <a:spLocks/>
            </p:cNvSpPr>
            <p:nvPr/>
          </p:nvSpPr>
          <p:spPr bwMode="auto">
            <a:xfrm>
              <a:off x="2921" y="761"/>
              <a:ext cx="123" cy="1154"/>
            </a:xfrm>
            <a:custGeom>
              <a:avLst/>
              <a:gdLst>
                <a:gd name="T0" fmla="*/ 3 w 489"/>
                <a:gd name="T1" fmla="*/ 4536 h 4617"/>
                <a:gd name="T2" fmla="*/ 76 w 489"/>
                <a:gd name="T3" fmla="*/ 4419 h 4617"/>
                <a:gd name="T4" fmla="*/ 155 w 489"/>
                <a:gd name="T5" fmla="*/ 3786 h 4617"/>
                <a:gd name="T6" fmla="*/ 177 w 489"/>
                <a:gd name="T7" fmla="*/ 2918 h 4617"/>
                <a:gd name="T8" fmla="*/ 163 w 489"/>
                <a:gd name="T9" fmla="*/ 2554 h 4617"/>
                <a:gd name="T10" fmla="*/ 83 w 489"/>
                <a:gd name="T11" fmla="*/ 2500 h 4617"/>
                <a:gd name="T12" fmla="*/ 31 w 489"/>
                <a:gd name="T13" fmla="*/ 2382 h 4617"/>
                <a:gd name="T14" fmla="*/ 22 w 489"/>
                <a:gd name="T15" fmla="*/ 2258 h 4617"/>
                <a:gd name="T16" fmla="*/ 61 w 489"/>
                <a:gd name="T17" fmla="*/ 2141 h 4617"/>
                <a:gd name="T18" fmla="*/ 145 w 489"/>
                <a:gd name="T19" fmla="*/ 2033 h 4617"/>
                <a:gd name="T20" fmla="*/ 190 w 489"/>
                <a:gd name="T21" fmla="*/ 1965 h 4617"/>
                <a:gd name="T22" fmla="*/ 161 w 489"/>
                <a:gd name="T23" fmla="*/ 1431 h 4617"/>
                <a:gd name="T24" fmla="*/ 185 w 489"/>
                <a:gd name="T25" fmla="*/ 1091 h 4617"/>
                <a:gd name="T26" fmla="*/ 271 w 489"/>
                <a:gd name="T27" fmla="*/ 819 h 4617"/>
                <a:gd name="T28" fmla="*/ 265 w 489"/>
                <a:gd name="T29" fmla="*/ 686 h 4617"/>
                <a:gd name="T30" fmla="*/ 246 w 489"/>
                <a:gd name="T31" fmla="*/ 641 h 4617"/>
                <a:gd name="T32" fmla="*/ 335 w 489"/>
                <a:gd name="T33" fmla="*/ 607 h 4617"/>
                <a:gd name="T34" fmla="*/ 144 w 489"/>
                <a:gd name="T35" fmla="*/ 593 h 4617"/>
                <a:gd name="T36" fmla="*/ 345 w 489"/>
                <a:gd name="T37" fmla="*/ 576 h 4617"/>
                <a:gd name="T38" fmla="*/ 237 w 489"/>
                <a:gd name="T39" fmla="*/ 547 h 4617"/>
                <a:gd name="T40" fmla="*/ 240 w 489"/>
                <a:gd name="T41" fmla="*/ 514 h 4617"/>
                <a:gd name="T42" fmla="*/ 355 w 489"/>
                <a:gd name="T43" fmla="*/ 486 h 4617"/>
                <a:gd name="T44" fmla="*/ 156 w 489"/>
                <a:gd name="T45" fmla="*/ 474 h 4617"/>
                <a:gd name="T46" fmla="*/ 293 w 489"/>
                <a:gd name="T47" fmla="*/ 449 h 4617"/>
                <a:gd name="T48" fmla="*/ 349 w 489"/>
                <a:gd name="T49" fmla="*/ 413 h 4617"/>
                <a:gd name="T50" fmla="*/ 166 w 489"/>
                <a:gd name="T51" fmla="*/ 403 h 4617"/>
                <a:gd name="T52" fmla="*/ 297 w 489"/>
                <a:gd name="T53" fmla="*/ 368 h 4617"/>
                <a:gd name="T54" fmla="*/ 345 w 489"/>
                <a:gd name="T55" fmla="*/ 330 h 4617"/>
                <a:gd name="T56" fmla="*/ 194 w 489"/>
                <a:gd name="T57" fmla="*/ 319 h 4617"/>
                <a:gd name="T58" fmla="*/ 310 w 489"/>
                <a:gd name="T59" fmla="*/ 291 h 4617"/>
                <a:gd name="T60" fmla="*/ 355 w 489"/>
                <a:gd name="T61" fmla="*/ 255 h 4617"/>
                <a:gd name="T62" fmla="*/ 218 w 489"/>
                <a:gd name="T63" fmla="*/ 240 h 4617"/>
                <a:gd name="T64" fmla="*/ 332 w 489"/>
                <a:gd name="T65" fmla="*/ 192 h 4617"/>
                <a:gd name="T66" fmla="*/ 327 w 489"/>
                <a:gd name="T67" fmla="*/ 164 h 4617"/>
                <a:gd name="T68" fmla="*/ 272 w 489"/>
                <a:gd name="T69" fmla="*/ 121 h 4617"/>
                <a:gd name="T70" fmla="*/ 282 w 489"/>
                <a:gd name="T71" fmla="*/ 95 h 4617"/>
                <a:gd name="T72" fmla="*/ 341 w 489"/>
                <a:gd name="T73" fmla="*/ 93 h 4617"/>
                <a:gd name="T74" fmla="*/ 291 w 489"/>
                <a:gd name="T75" fmla="*/ 56 h 4617"/>
                <a:gd name="T76" fmla="*/ 332 w 489"/>
                <a:gd name="T77" fmla="*/ 0 h 4617"/>
                <a:gd name="T78" fmla="*/ 397 w 489"/>
                <a:gd name="T79" fmla="*/ 285 h 4617"/>
                <a:gd name="T80" fmla="*/ 393 w 489"/>
                <a:gd name="T81" fmla="*/ 692 h 4617"/>
                <a:gd name="T82" fmla="*/ 411 w 489"/>
                <a:gd name="T83" fmla="*/ 1143 h 4617"/>
                <a:gd name="T84" fmla="*/ 394 w 489"/>
                <a:gd name="T85" fmla="*/ 1690 h 4617"/>
                <a:gd name="T86" fmla="*/ 354 w 489"/>
                <a:gd name="T87" fmla="*/ 2006 h 4617"/>
                <a:gd name="T88" fmla="*/ 449 w 489"/>
                <a:gd name="T89" fmla="*/ 2117 h 4617"/>
                <a:gd name="T90" fmla="*/ 487 w 489"/>
                <a:gd name="T91" fmla="*/ 2250 h 4617"/>
                <a:gd name="T92" fmla="*/ 477 w 489"/>
                <a:gd name="T93" fmla="*/ 2387 h 4617"/>
                <a:gd name="T94" fmla="*/ 419 w 489"/>
                <a:gd name="T95" fmla="*/ 2503 h 4617"/>
                <a:gd name="T96" fmla="*/ 322 w 489"/>
                <a:gd name="T97" fmla="*/ 2590 h 4617"/>
                <a:gd name="T98" fmla="*/ 276 w 489"/>
                <a:gd name="T99" fmla="*/ 2943 h 4617"/>
                <a:gd name="T100" fmla="*/ 257 w 489"/>
                <a:gd name="T101" fmla="*/ 3959 h 4617"/>
                <a:gd name="T102" fmla="*/ 220 w 489"/>
                <a:gd name="T103" fmla="*/ 4373 h 4617"/>
                <a:gd name="T104" fmla="*/ 302 w 489"/>
                <a:gd name="T105" fmla="*/ 4613 h 4617"/>
                <a:gd name="T106" fmla="*/ 277 w 489"/>
                <a:gd name="T107" fmla="*/ 4606 h 4617"/>
                <a:gd name="T108" fmla="*/ 192 w 489"/>
                <a:gd name="T109" fmla="*/ 4491 h 4617"/>
                <a:gd name="T110" fmla="*/ 135 w 489"/>
                <a:gd name="T111" fmla="*/ 4483 h 4617"/>
                <a:gd name="T112" fmla="*/ 79 w 489"/>
                <a:gd name="T113" fmla="*/ 4518 h 4617"/>
                <a:gd name="T114" fmla="*/ 6 w 489"/>
                <a:gd name="T115" fmla="*/ 4608 h 46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9"/>
                <a:gd name="T175" fmla="*/ 0 h 4617"/>
                <a:gd name="T176" fmla="*/ 489 w 489"/>
                <a:gd name="T177" fmla="*/ 4617 h 46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9" h="4617">
                  <a:moveTo>
                    <a:pt x="5" y="4605"/>
                  </a:moveTo>
                  <a:lnTo>
                    <a:pt x="2" y="4593"/>
                  </a:lnTo>
                  <a:lnTo>
                    <a:pt x="1" y="4583"/>
                  </a:lnTo>
                  <a:lnTo>
                    <a:pt x="0" y="4574"/>
                  </a:lnTo>
                  <a:lnTo>
                    <a:pt x="0" y="4564"/>
                  </a:lnTo>
                  <a:lnTo>
                    <a:pt x="1" y="4554"/>
                  </a:lnTo>
                  <a:lnTo>
                    <a:pt x="2" y="4545"/>
                  </a:lnTo>
                  <a:lnTo>
                    <a:pt x="3" y="4536"/>
                  </a:lnTo>
                  <a:lnTo>
                    <a:pt x="6" y="4527"/>
                  </a:lnTo>
                  <a:lnTo>
                    <a:pt x="11" y="4510"/>
                  </a:lnTo>
                  <a:lnTo>
                    <a:pt x="19" y="4495"/>
                  </a:lnTo>
                  <a:lnTo>
                    <a:pt x="28" y="4479"/>
                  </a:lnTo>
                  <a:lnTo>
                    <a:pt x="39" y="4463"/>
                  </a:lnTo>
                  <a:lnTo>
                    <a:pt x="51" y="4449"/>
                  </a:lnTo>
                  <a:lnTo>
                    <a:pt x="63" y="4434"/>
                  </a:lnTo>
                  <a:lnTo>
                    <a:pt x="76" y="4419"/>
                  </a:lnTo>
                  <a:lnTo>
                    <a:pt x="91" y="4405"/>
                  </a:lnTo>
                  <a:lnTo>
                    <a:pt x="120" y="4377"/>
                  </a:lnTo>
                  <a:lnTo>
                    <a:pt x="149" y="4349"/>
                  </a:lnTo>
                  <a:lnTo>
                    <a:pt x="150" y="4234"/>
                  </a:lnTo>
                  <a:lnTo>
                    <a:pt x="152" y="4121"/>
                  </a:lnTo>
                  <a:lnTo>
                    <a:pt x="153" y="4009"/>
                  </a:lnTo>
                  <a:lnTo>
                    <a:pt x="154" y="3898"/>
                  </a:lnTo>
                  <a:lnTo>
                    <a:pt x="155" y="3786"/>
                  </a:lnTo>
                  <a:lnTo>
                    <a:pt x="157" y="3676"/>
                  </a:lnTo>
                  <a:lnTo>
                    <a:pt x="159" y="3566"/>
                  </a:lnTo>
                  <a:lnTo>
                    <a:pt x="162" y="3456"/>
                  </a:lnTo>
                  <a:lnTo>
                    <a:pt x="164" y="3348"/>
                  </a:lnTo>
                  <a:lnTo>
                    <a:pt x="167" y="3240"/>
                  </a:lnTo>
                  <a:lnTo>
                    <a:pt x="171" y="3132"/>
                  </a:lnTo>
                  <a:lnTo>
                    <a:pt x="174" y="3024"/>
                  </a:lnTo>
                  <a:lnTo>
                    <a:pt x="177" y="2918"/>
                  </a:lnTo>
                  <a:lnTo>
                    <a:pt x="182" y="2810"/>
                  </a:lnTo>
                  <a:lnTo>
                    <a:pt x="186" y="2703"/>
                  </a:lnTo>
                  <a:lnTo>
                    <a:pt x="192" y="2598"/>
                  </a:lnTo>
                  <a:lnTo>
                    <a:pt x="189" y="2586"/>
                  </a:lnTo>
                  <a:lnTo>
                    <a:pt x="183" y="2576"/>
                  </a:lnTo>
                  <a:lnTo>
                    <a:pt x="177" y="2568"/>
                  </a:lnTo>
                  <a:lnTo>
                    <a:pt x="171" y="2561"/>
                  </a:lnTo>
                  <a:lnTo>
                    <a:pt x="163" y="2554"/>
                  </a:lnTo>
                  <a:lnTo>
                    <a:pt x="155" y="2547"/>
                  </a:lnTo>
                  <a:lnTo>
                    <a:pt x="146" y="2542"/>
                  </a:lnTo>
                  <a:lnTo>
                    <a:pt x="138" y="2537"/>
                  </a:lnTo>
                  <a:lnTo>
                    <a:pt x="120" y="2527"/>
                  </a:lnTo>
                  <a:lnTo>
                    <a:pt x="103" y="2517"/>
                  </a:lnTo>
                  <a:lnTo>
                    <a:pt x="95" y="2512"/>
                  </a:lnTo>
                  <a:lnTo>
                    <a:pt x="89" y="2507"/>
                  </a:lnTo>
                  <a:lnTo>
                    <a:pt x="83" y="2500"/>
                  </a:lnTo>
                  <a:lnTo>
                    <a:pt x="79" y="2493"/>
                  </a:lnTo>
                  <a:lnTo>
                    <a:pt x="70" y="2478"/>
                  </a:lnTo>
                  <a:lnTo>
                    <a:pt x="61" y="2462"/>
                  </a:lnTo>
                  <a:lnTo>
                    <a:pt x="54" y="2445"/>
                  </a:lnTo>
                  <a:lnTo>
                    <a:pt x="47" y="2429"/>
                  </a:lnTo>
                  <a:lnTo>
                    <a:pt x="40" y="2414"/>
                  </a:lnTo>
                  <a:lnTo>
                    <a:pt x="36" y="2398"/>
                  </a:lnTo>
                  <a:lnTo>
                    <a:pt x="31" y="2382"/>
                  </a:lnTo>
                  <a:lnTo>
                    <a:pt x="27" y="2365"/>
                  </a:lnTo>
                  <a:lnTo>
                    <a:pt x="25" y="2350"/>
                  </a:lnTo>
                  <a:lnTo>
                    <a:pt x="22" y="2334"/>
                  </a:lnTo>
                  <a:lnTo>
                    <a:pt x="20" y="2319"/>
                  </a:lnTo>
                  <a:lnTo>
                    <a:pt x="20" y="2304"/>
                  </a:lnTo>
                  <a:lnTo>
                    <a:pt x="20" y="2288"/>
                  </a:lnTo>
                  <a:lnTo>
                    <a:pt x="21" y="2272"/>
                  </a:lnTo>
                  <a:lnTo>
                    <a:pt x="22" y="2258"/>
                  </a:lnTo>
                  <a:lnTo>
                    <a:pt x="25" y="2243"/>
                  </a:lnTo>
                  <a:lnTo>
                    <a:pt x="28" y="2227"/>
                  </a:lnTo>
                  <a:lnTo>
                    <a:pt x="31" y="2213"/>
                  </a:lnTo>
                  <a:lnTo>
                    <a:pt x="36" y="2198"/>
                  </a:lnTo>
                  <a:lnTo>
                    <a:pt x="42" y="2183"/>
                  </a:lnTo>
                  <a:lnTo>
                    <a:pt x="47" y="2169"/>
                  </a:lnTo>
                  <a:lnTo>
                    <a:pt x="54" y="2154"/>
                  </a:lnTo>
                  <a:lnTo>
                    <a:pt x="61" y="2141"/>
                  </a:lnTo>
                  <a:lnTo>
                    <a:pt x="68" y="2126"/>
                  </a:lnTo>
                  <a:lnTo>
                    <a:pt x="77" y="2113"/>
                  </a:lnTo>
                  <a:lnTo>
                    <a:pt x="88" y="2099"/>
                  </a:lnTo>
                  <a:lnTo>
                    <a:pt x="98" y="2085"/>
                  </a:lnTo>
                  <a:lnTo>
                    <a:pt x="108" y="2072"/>
                  </a:lnTo>
                  <a:lnTo>
                    <a:pt x="120" y="2059"/>
                  </a:lnTo>
                  <a:lnTo>
                    <a:pt x="132" y="2045"/>
                  </a:lnTo>
                  <a:lnTo>
                    <a:pt x="145" y="2033"/>
                  </a:lnTo>
                  <a:lnTo>
                    <a:pt x="158" y="2020"/>
                  </a:lnTo>
                  <a:lnTo>
                    <a:pt x="165" y="2014"/>
                  </a:lnTo>
                  <a:lnTo>
                    <a:pt x="171" y="2006"/>
                  </a:lnTo>
                  <a:lnTo>
                    <a:pt x="176" y="1998"/>
                  </a:lnTo>
                  <a:lnTo>
                    <a:pt x="181" y="1990"/>
                  </a:lnTo>
                  <a:lnTo>
                    <a:pt x="185" y="1981"/>
                  </a:lnTo>
                  <a:lnTo>
                    <a:pt x="187" y="1974"/>
                  </a:lnTo>
                  <a:lnTo>
                    <a:pt x="190" y="1965"/>
                  </a:lnTo>
                  <a:lnTo>
                    <a:pt x="190" y="1956"/>
                  </a:lnTo>
                  <a:lnTo>
                    <a:pt x="184" y="1885"/>
                  </a:lnTo>
                  <a:lnTo>
                    <a:pt x="180" y="1812"/>
                  </a:lnTo>
                  <a:lnTo>
                    <a:pt x="174" y="1738"/>
                  </a:lnTo>
                  <a:lnTo>
                    <a:pt x="168" y="1662"/>
                  </a:lnTo>
                  <a:lnTo>
                    <a:pt x="165" y="1585"/>
                  </a:lnTo>
                  <a:lnTo>
                    <a:pt x="162" y="1509"/>
                  </a:lnTo>
                  <a:lnTo>
                    <a:pt x="161" y="1431"/>
                  </a:lnTo>
                  <a:lnTo>
                    <a:pt x="162" y="1354"/>
                  </a:lnTo>
                  <a:lnTo>
                    <a:pt x="163" y="1316"/>
                  </a:lnTo>
                  <a:lnTo>
                    <a:pt x="164" y="1278"/>
                  </a:lnTo>
                  <a:lnTo>
                    <a:pt x="167" y="1239"/>
                  </a:lnTo>
                  <a:lnTo>
                    <a:pt x="171" y="1202"/>
                  </a:lnTo>
                  <a:lnTo>
                    <a:pt x="174" y="1164"/>
                  </a:lnTo>
                  <a:lnTo>
                    <a:pt x="180" y="1127"/>
                  </a:lnTo>
                  <a:lnTo>
                    <a:pt x="185" y="1091"/>
                  </a:lnTo>
                  <a:lnTo>
                    <a:pt x="192" y="1055"/>
                  </a:lnTo>
                  <a:lnTo>
                    <a:pt x="200" y="1019"/>
                  </a:lnTo>
                  <a:lnTo>
                    <a:pt x="209" y="985"/>
                  </a:lnTo>
                  <a:lnTo>
                    <a:pt x="219" y="950"/>
                  </a:lnTo>
                  <a:lnTo>
                    <a:pt x="230" y="916"/>
                  </a:lnTo>
                  <a:lnTo>
                    <a:pt x="242" y="883"/>
                  </a:lnTo>
                  <a:lnTo>
                    <a:pt x="256" y="850"/>
                  </a:lnTo>
                  <a:lnTo>
                    <a:pt x="271" y="819"/>
                  </a:lnTo>
                  <a:lnTo>
                    <a:pt x="287" y="788"/>
                  </a:lnTo>
                  <a:lnTo>
                    <a:pt x="293" y="749"/>
                  </a:lnTo>
                  <a:lnTo>
                    <a:pt x="296" y="726"/>
                  </a:lnTo>
                  <a:lnTo>
                    <a:pt x="295" y="719"/>
                  </a:lnTo>
                  <a:lnTo>
                    <a:pt x="294" y="712"/>
                  </a:lnTo>
                  <a:lnTo>
                    <a:pt x="293" y="705"/>
                  </a:lnTo>
                  <a:lnTo>
                    <a:pt x="290" y="697"/>
                  </a:lnTo>
                  <a:lnTo>
                    <a:pt x="265" y="686"/>
                  </a:lnTo>
                  <a:lnTo>
                    <a:pt x="245" y="679"/>
                  </a:lnTo>
                  <a:lnTo>
                    <a:pt x="219" y="673"/>
                  </a:lnTo>
                  <a:lnTo>
                    <a:pt x="176" y="664"/>
                  </a:lnTo>
                  <a:lnTo>
                    <a:pt x="176" y="652"/>
                  </a:lnTo>
                  <a:lnTo>
                    <a:pt x="176" y="642"/>
                  </a:lnTo>
                  <a:lnTo>
                    <a:pt x="200" y="641"/>
                  </a:lnTo>
                  <a:lnTo>
                    <a:pt x="222" y="641"/>
                  </a:lnTo>
                  <a:lnTo>
                    <a:pt x="246" y="641"/>
                  </a:lnTo>
                  <a:lnTo>
                    <a:pt x="269" y="640"/>
                  </a:lnTo>
                  <a:lnTo>
                    <a:pt x="292" y="640"/>
                  </a:lnTo>
                  <a:lnTo>
                    <a:pt x="315" y="640"/>
                  </a:lnTo>
                  <a:lnTo>
                    <a:pt x="339" y="639"/>
                  </a:lnTo>
                  <a:lnTo>
                    <a:pt x="363" y="639"/>
                  </a:lnTo>
                  <a:lnTo>
                    <a:pt x="363" y="623"/>
                  </a:lnTo>
                  <a:lnTo>
                    <a:pt x="361" y="609"/>
                  </a:lnTo>
                  <a:lnTo>
                    <a:pt x="335" y="607"/>
                  </a:lnTo>
                  <a:lnTo>
                    <a:pt x="306" y="607"/>
                  </a:lnTo>
                  <a:lnTo>
                    <a:pt x="280" y="607"/>
                  </a:lnTo>
                  <a:lnTo>
                    <a:pt x="251" y="607"/>
                  </a:lnTo>
                  <a:lnTo>
                    <a:pt x="225" y="607"/>
                  </a:lnTo>
                  <a:lnTo>
                    <a:pt x="196" y="607"/>
                  </a:lnTo>
                  <a:lnTo>
                    <a:pt x="170" y="607"/>
                  </a:lnTo>
                  <a:lnTo>
                    <a:pt x="143" y="607"/>
                  </a:lnTo>
                  <a:lnTo>
                    <a:pt x="144" y="593"/>
                  </a:lnTo>
                  <a:lnTo>
                    <a:pt x="146" y="579"/>
                  </a:lnTo>
                  <a:lnTo>
                    <a:pt x="174" y="578"/>
                  </a:lnTo>
                  <a:lnTo>
                    <a:pt x="202" y="578"/>
                  </a:lnTo>
                  <a:lnTo>
                    <a:pt x="231" y="577"/>
                  </a:lnTo>
                  <a:lnTo>
                    <a:pt x="259" y="577"/>
                  </a:lnTo>
                  <a:lnTo>
                    <a:pt x="287" y="577"/>
                  </a:lnTo>
                  <a:lnTo>
                    <a:pt x="317" y="576"/>
                  </a:lnTo>
                  <a:lnTo>
                    <a:pt x="345" y="576"/>
                  </a:lnTo>
                  <a:lnTo>
                    <a:pt x="374" y="576"/>
                  </a:lnTo>
                  <a:lnTo>
                    <a:pt x="374" y="563"/>
                  </a:lnTo>
                  <a:lnTo>
                    <a:pt x="374" y="549"/>
                  </a:lnTo>
                  <a:lnTo>
                    <a:pt x="347" y="549"/>
                  </a:lnTo>
                  <a:lnTo>
                    <a:pt x="319" y="549"/>
                  </a:lnTo>
                  <a:lnTo>
                    <a:pt x="292" y="548"/>
                  </a:lnTo>
                  <a:lnTo>
                    <a:pt x="265" y="548"/>
                  </a:lnTo>
                  <a:lnTo>
                    <a:pt x="237" y="547"/>
                  </a:lnTo>
                  <a:lnTo>
                    <a:pt x="210" y="547"/>
                  </a:lnTo>
                  <a:lnTo>
                    <a:pt x="183" y="547"/>
                  </a:lnTo>
                  <a:lnTo>
                    <a:pt x="155" y="547"/>
                  </a:lnTo>
                  <a:lnTo>
                    <a:pt x="155" y="531"/>
                  </a:lnTo>
                  <a:lnTo>
                    <a:pt x="155" y="517"/>
                  </a:lnTo>
                  <a:lnTo>
                    <a:pt x="184" y="515"/>
                  </a:lnTo>
                  <a:lnTo>
                    <a:pt x="212" y="515"/>
                  </a:lnTo>
                  <a:lnTo>
                    <a:pt x="240" y="514"/>
                  </a:lnTo>
                  <a:lnTo>
                    <a:pt x="269" y="514"/>
                  </a:lnTo>
                  <a:lnTo>
                    <a:pt x="297" y="514"/>
                  </a:lnTo>
                  <a:lnTo>
                    <a:pt x="327" y="513"/>
                  </a:lnTo>
                  <a:lnTo>
                    <a:pt x="355" y="513"/>
                  </a:lnTo>
                  <a:lnTo>
                    <a:pt x="384" y="513"/>
                  </a:lnTo>
                  <a:lnTo>
                    <a:pt x="384" y="500"/>
                  </a:lnTo>
                  <a:lnTo>
                    <a:pt x="384" y="486"/>
                  </a:lnTo>
                  <a:lnTo>
                    <a:pt x="355" y="486"/>
                  </a:lnTo>
                  <a:lnTo>
                    <a:pt x="327" y="485"/>
                  </a:lnTo>
                  <a:lnTo>
                    <a:pt x="297" y="485"/>
                  </a:lnTo>
                  <a:lnTo>
                    <a:pt x="269" y="484"/>
                  </a:lnTo>
                  <a:lnTo>
                    <a:pt x="240" y="484"/>
                  </a:lnTo>
                  <a:lnTo>
                    <a:pt x="212" y="483"/>
                  </a:lnTo>
                  <a:lnTo>
                    <a:pt x="184" y="483"/>
                  </a:lnTo>
                  <a:lnTo>
                    <a:pt x="155" y="483"/>
                  </a:lnTo>
                  <a:lnTo>
                    <a:pt x="156" y="474"/>
                  </a:lnTo>
                  <a:lnTo>
                    <a:pt x="157" y="464"/>
                  </a:lnTo>
                  <a:lnTo>
                    <a:pt x="158" y="455"/>
                  </a:lnTo>
                  <a:lnTo>
                    <a:pt x="158" y="447"/>
                  </a:lnTo>
                  <a:lnTo>
                    <a:pt x="186" y="446"/>
                  </a:lnTo>
                  <a:lnTo>
                    <a:pt x="213" y="447"/>
                  </a:lnTo>
                  <a:lnTo>
                    <a:pt x="239" y="447"/>
                  </a:lnTo>
                  <a:lnTo>
                    <a:pt x="266" y="448"/>
                  </a:lnTo>
                  <a:lnTo>
                    <a:pt x="293" y="449"/>
                  </a:lnTo>
                  <a:lnTo>
                    <a:pt x="320" y="449"/>
                  </a:lnTo>
                  <a:lnTo>
                    <a:pt x="347" y="450"/>
                  </a:lnTo>
                  <a:lnTo>
                    <a:pt x="374" y="450"/>
                  </a:lnTo>
                  <a:lnTo>
                    <a:pt x="374" y="440"/>
                  </a:lnTo>
                  <a:lnTo>
                    <a:pt x="374" y="431"/>
                  </a:lnTo>
                  <a:lnTo>
                    <a:pt x="374" y="422"/>
                  </a:lnTo>
                  <a:lnTo>
                    <a:pt x="374" y="413"/>
                  </a:lnTo>
                  <a:lnTo>
                    <a:pt x="349" y="413"/>
                  </a:lnTo>
                  <a:lnTo>
                    <a:pt x="322" y="413"/>
                  </a:lnTo>
                  <a:lnTo>
                    <a:pt x="295" y="413"/>
                  </a:lnTo>
                  <a:lnTo>
                    <a:pt x="268" y="413"/>
                  </a:lnTo>
                  <a:lnTo>
                    <a:pt x="241" y="413"/>
                  </a:lnTo>
                  <a:lnTo>
                    <a:pt x="214" y="414"/>
                  </a:lnTo>
                  <a:lnTo>
                    <a:pt x="189" y="414"/>
                  </a:lnTo>
                  <a:lnTo>
                    <a:pt x="164" y="414"/>
                  </a:lnTo>
                  <a:lnTo>
                    <a:pt x="166" y="403"/>
                  </a:lnTo>
                  <a:lnTo>
                    <a:pt x="170" y="389"/>
                  </a:lnTo>
                  <a:lnTo>
                    <a:pt x="174" y="375"/>
                  </a:lnTo>
                  <a:lnTo>
                    <a:pt x="177" y="365"/>
                  </a:lnTo>
                  <a:lnTo>
                    <a:pt x="202" y="364"/>
                  </a:lnTo>
                  <a:lnTo>
                    <a:pt x="226" y="365"/>
                  </a:lnTo>
                  <a:lnTo>
                    <a:pt x="250" y="366"/>
                  </a:lnTo>
                  <a:lnTo>
                    <a:pt x="274" y="367"/>
                  </a:lnTo>
                  <a:lnTo>
                    <a:pt x="297" y="368"/>
                  </a:lnTo>
                  <a:lnTo>
                    <a:pt x="322" y="370"/>
                  </a:lnTo>
                  <a:lnTo>
                    <a:pt x="347" y="370"/>
                  </a:lnTo>
                  <a:lnTo>
                    <a:pt x="372" y="370"/>
                  </a:lnTo>
                  <a:lnTo>
                    <a:pt x="372" y="359"/>
                  </a:lnTo>
                  <a:lnTo>
                    <a:pt x="369" y="349"/>
                  </a:lnTo>
                  <a:lnTo>
                    <a:pt x="367" y="340"/>
                  </a:lnTo>
                  <a:lnTo>
                    <a:pt x="366" y="331"/>
                  </a:lnTo>
                  <a:lnTo>
                    <a:pt x="345" y="330"/>
                  </a:lnTo>
                  <a:lnTo>
                    <a:pt x="322" y="330"/>
                  </a:lnTo>
                  <a:lnTo>
                    <a:pt x="301" y="330"/>
                  </a:lnTo>
                  <a:lnTo>
                    <a:pt x="278" y="329"/>
                  </a:lnTo>
                  <a:lnTo>
                    <a:pt x="257" y="329"/>
                  </a:lnTo>
                  <a:lnTo>
                    <a:pt x="236" y="329"/>
                  </a:lnTo>
                  <a:lnTo>
                    <a:pt x="214" y="329"/>
                  </a:lnTo>
                  <a:lnTo>
                    <a:pt x="192" y="329"/>
                  </a:lnTo>
                  <a:lnTo>
                    <a:pt x="194" y="319"/>
                  </a:lnTo>
                  <a:lnTo>
                    <a:pt x="199" y="309"/>
                  </a:lnTo>
                  <a:lnTo>
                    <a:pt x="202" y="298"/>
                  </a:lnTo>
                  <a:lnTo>
                    <a:pt x="204" y="290"/>
                  </a:lnTo>
                  <a:lnTo>
                    <a:pt x="225" y="289"/>
                  </a:lnTo>
                  <a:lnTo>
                    <a:pt x="246" y="289"/>
                  </a:lnTo>
                  <a:lnTo>
                    <a:pt x="267" y="290"/>
                  </a:lnTo>
                  <a:lnTo>
                    <a:pt x="289" y="290"/>
                  </a:lnTo>
                  <a:lnTo>
                    <a:pt x="310" y="291"/>
                  </a:lnTo>
                  <a:lnTo>
                    <a:pt x="331" y="291"/>
                  </a:lnTo>
                  <a:lnTo>
                    <a:pt x="352" y="292"/>
                  </a:lnTo>
                  <a:lnTo>
                    <a:pt x="374" y="292"/>
                  </a:lnTo>
                  <a:lnTo>
                    <a:pt x="374" y="282"/>
                  </a:lnTo>
                  <a:lnTo>
                    <a:pt x="374" y="273"/>
                  </a:lnTo>
                  <a:lnTo>
                    <a:pt x="374" y="264"/>
                  </a:lnTo>
                  <a:lnTo>
                    <a:pt x="374" y="255"/>
                  </a:lnTo>
                  <a:lnTo>
                    <a:pt x="355" y="255"/>
                  </a:lnTo>
                  <a:lnTo>
                    <a:pt x="336" y="254"/>
                  </a:lnTo>
                  <a:lnTo>
                    <a:pt x="315" y="255"/>
                  </a:lnTo>
                  <a:lnTo>
                    <a:pt x="295" y="256"/>
                  </a:lnTo>
                  <a:lnTo>
                    <a:pt x="275" y="256"/>
                  </a:lnTo>
                  <a:lnTo>
                    <a:pt x="255" y="257"/>
                  </a:lnTo>
                  <a:lnTo>
                    <a:pt x="236" y="257"/>
                  </a:lnTo>
                  <a:lnTo>
                    <a:pt x="217" y="256"/>
                  </a:lnTo>
                  <a:lnTo>
                    <a:pt x="218" y="240"/>
                  </a:lnTo>
                  <a:lnTo>
                    <a:pt x="221" y="224"/>
                  </a:lnTo>
                  <a:lnTo>
                    <a:pt x="255" y="222"/>
                  </a:lnTo>
                  <a:lnTo>
                    <a:pt x="292" y="221"/>
                  </a:lnTo>
                  <a:lnTo>
                    <a:pt x="328" y="220"/>
                  </a:lnTo>
                  <a:lnTo>
                    <a:pt x="363" y="219"/>
                  </a:lnTo>
                  <a:lnTo>
                    <a:pt x="363" y="206"/>
                  </a:lnTo>
                  <a:lnTo>
                    <a:pt x="363" y="192"/>
                  </a:lnTo>
                  <a:lnTo>
                    <a:pt x="332" y="192"/>
                  </a:lnTo>
                  <a:lnTo>
                    <a:pt x="300" y="191"/>
                  </a:lnTo>
                  <a:lnTo>
                    <a:pt x="268" y="191"/>
                  </a:lnTo>
                  <a:lnTo>
                    <a:pt x="239" y="191"/>
                  </a:lnTo>
                  <a:lnTo>
                    <a:pt x="242" y="175"/>
                  </a:lnTo>
                  <a:lnTo>
                    <a:pt x="247" y="160"/>
                  </a:lnTo>
                  <a:lnTo>
                    <a:pt x="272" y="160"/>
                  </a:lnTo>
                  <a:lnTo>
                    <a:pt x="300" y="162"/>
                  </a:lnTo>
                  <a:lnTo>
                    <a:pt x="327" y="164"/>
                  </a:lnTo>
                  <a:lnTo>
                    <a:pt x="351" y="164"/>
                  </a:lnTo>
                  <a:lnTo>
                    <a:pt x="350" y="154"/>
                  </a:lnTo>
                  <a:lnTo>
                    <a:pt x="348" y="145"/>
                  </a:lnTo>
                  <a:lnTo>
                    <a:pt x="345" y="137"/>
                  </a:lnTo>
                  <a:lnTo>
                    <a:pt x="344" y="128"/>
                  </a:lnTo>
                  <a:lnTo>
                    <a:pt x="274" y="129"/>
                  </a:lnTo>
                  <a:lnTo>
                    <a:pt x="273" y="127"/>
                  </a:lnTo>
                  <a:lnTo>
                    <a:pt x="272" y="121"/>
                  </a:lnTo>
                  <a:lnTo>
                    <a:pt x="273" y="114"/>
                  </a:lnTo>
                  <a:lnTo>
                    <a:pt x="274" y="106"/>
                  </a:lnTo>
                  <a:lnTo>
                    <a:pt x="276" y="98"/>
                  </a:lnTo>
                  <a:lnTo>
                    <a:pt x="278" y="93"/>
                  </a:lnTo>
                  <a:lnTo>
                    <a:pt x="280" y="92"/>
                  </a:lnTo>
                  <a:lnTo>
                    <a:pt x="280" y="91"/>
                  </a:lnTo>
                  <a:lnTo>
                    <a:pt x="281" y="92"/>
                  </a:lnTo>
                  <a:lnTo>
                    <a:pt x="282" y="95"/>
                  </a:lnTo>
                  <a:lnTo>
                    <a:pt x="289" y="92"/>
                  </a:lnTo>
                  <a:lnTo>
                    <a:pt x="295" y="92"/>
                  </a:lnTo>
                  <a:lnTo>
                    <a:pt x="303" y="92"/>
                  </a:lnTo>
                  <a:lnTo>
                    <a:pt x="311" y="93"/>
                  </a:lnTo>
                  <a:lnTo>
                    <a:pt x="319" y="93"/>
                  </a:lnTo>
                  <a:lnTo>
                    <a:pt x="327" y="95"/>
                  </a:lnTo>
                  <a:lnTo>
                    <a:pt x="335" y="95"/>
                  </a:lnTo>
                  <a:lnTo>
                    <a:pt x="341" y="93"/>
                  </a:lnTo>
                  <a:lnTo>
                    <a:pt x="341" y="83"/>
                  </a:lnTo>
                  <a:lnTo>
                    <a:pt x="341" y="74"/>
                  </a:lnTo>
                  <a:lnTo>
                    <a:pt x="341" y="65"/>
                  </a:lnTo>
                  <a:lnTo>
                    <a:pt x="341" y="56"/>
                  </a:lnTo>
                  <a:lnTo>
                    <a:pt x="331" y="56"/>
                  </a:lnTo>
                  <a:lnTo>
                    <a:pt x="315" y="56"/>
                  </a:lnTo>
                  <a:lnTo>
                    <a:pt x="301" y="56"/>
                  </a:lnTo>
                  <a:lnTo>
                    <a:pt x="291" y="56"/>
                  </a:lnTo>
                  <a:lnTo>
                    <a:pt x="294" y="47"/>
                  </a:lnTo>
                  <a:lnTo>
                    <a:pt x="301" y="37"/>
                  </a:lnTo>
                  <a:lnTo>
                    <a:pt x="308" y="26"/>
                  </a:lnTo>
                  <a:lnTo>
                    <a:pt x="312" y="18"/>
                  </a:lnTo>
                  <a:lnTo>
                    <a:pt x="315" y="11"/>
                  </a:lnTo>
                  <a:lnTo>
                    <a:pt x="321" y="6"/>
                  </a:lnTo>
                  <a:lnTo>
                    <a:pt x="327" y="2"/>
                  </a:lnTo>
                  <a:lnTo>
                    <a:pt x="332" y="0"/>
                  </a:lnTo>
                  <a:lnTo>
                    <a:pt x="338" y="0"/>
                  </a:lnTo>
                  <a:lnTo>
                    <a:pt x="345" y="2"/>
                  </a:lnTo>
                  <a:lnTo>
                    <a:pt x="350" y="6"/>
                  </a:lnTo>
                  <a:lnTo>
                    <a:pt x="356" y="11"/>
                  </a:lnTo>
                  <a:lnTo>
                    <a:pt x="368" y="81"/>
                  </a:lnTo>
                  <a:lnTo>
                    <a:pt x="379" y="150"/>
                  </a:lnTo>
                  <a:lnTo>
                    <a:pt x="390" y="217"/>
                  </a:lnTo>
                  <a:lnTo>
                    <a:pt x="397" y="285"/>
                  </a:lnTo>
                  <a:lnTo>
                    <a:pt x="404" y="354"/>
                  </a:lnTo>
                  <a:lnTo>
                    <a:pt x="409" y="423"/>
                  </a:lnTo>
                  <a:lnTo>
                    <a:pt x="412" y="495"/>
                  </a:lnTo>
                  <a:lnTo>
                    <a:pt x="413" y="569"/>
                  </a:lnTo>
                  <a:lnTo>
                    <a:pt x="406" y="607"/>
                  </a:lnTo>
                  <a:lnTo>
                    <a:pt x="401" y="639"/>
                  </a:lnTo>
                  <a:lnTo>
                    <a:pt x="396" y="666"/>
                  </a:lnTo>
                  <a:lnTo>
                    <a:pt x="393" y="692"/>
                  </a:lnTo>
                  <a:lnTo>
                    <a:pt x="391" y="720"/>
                  </a:lnTo>
                  <a:lnTo>
                    <a:pt x="387" y="753"/>
                  </a:lnTo>
                  <a:lnTo>
                    <a:pt x="385" y="796"/>
                  </a:lnTo>
                  <a:lnTo>
                    <a:pt x="381" y="851"/>
                  </a:lnTo>
                  <a:lnTo>
                    <a:pt x="391" y="926"/>
                  </a:lnTo>
                  <a:lnTo>
                    <a:pt x="399" y="1000"/>
                  </a:lnTo>
                  <a:lnTo>
                    <a:pt x="405" y="1072"/>
                  </a:lnTo>
                  <a:lnTo>
                    <a:pt x="411" y="1143"/>
                  </a:lnTo>
                  <a:lnTo>
                    <a:pt x="414" y="1211"/>
                  </a:lnTo>
                  <a:lnTo>
                    <a:pt x="416" y="1280"/>
                  </a:lnTo>
                  <a:lnTo>
                    <a:pt x="416" y="1348"/>
                  </a:lnTo>
                  <a:lnTo>
                    <a:pt x="415" y="1416"/>
                  </a:lnTo>
                  <a:lnTo>
                    <a:pt x="412" y="1483"/>
                  </a:lnTo>
                  <a:lnTo>
                    <a:pt x="407" y="1552"/>
                  </a:lnTo>
                  <a:lnTo>
                    <a:pt x="402" y="1620"/>
                  </a:lnTo>
                  <a:lnTo>
                    <a:pt x="394" y="1690"/>
                  </a:lnTo>
                  <a:lnTo>
                    <a:pt x="384" y="1761"/>
                  </a:lnTo>
                  <a:lnTo>
                    <a:pt x="373" y="1833"/>
                  </a:lnTo>
                  <a:lnTo>
                    <a:pt x="360" y="1908"/>
                  </a:lnTo>
                  <a:lnTo>
                    <a:pt x="346" y="1985"/>
                  </a:lnTo>
                  <a:lnTo>
                    <a:pt x="346" y="1990"/>
                  </a:lnTo>
                  <a:lnTo>
                    <a:pt x="347" y="1995"/>
                  </a:lnTo>
                  <a:lnTo>
                    <a:pt x="349" y="2001"/>
                  </a:lnTo>
                  <a:lnTo>
                    <a:pt x="354" y="2006"/>
                  </a:lnTo>
                  <a:lnTo>
                    <a:pt x="365" y="2018"/>
                  </a:lnTo>
                  <a:lnTo>
                    <a:pt x="378" y="2032"/>
                  </a:lnTo>
                  <a:lnTo>
                    <a:pt x="394" y="2045"/>
                  </a:lnTo>
                  <a:lnTo>
                    <a:pt x="409" y="2059"/>
                  </a:lnTo>
                  <a:lnTo>
                    <a:pt x="422" y="2073"/>
                  </a:lnTo>
                  <a:lnTo>
                    <a:pt x="433" y="2088"/>
                  </a:lnTo>
                  <a:lnTo>
                    <a:pt x="441" y="2103"/>
                  </a:lnTo>
                  <a:lnTo>
                    <a:pt x="449" y="2117"/>
                  </a:lnTo>
                  <a:lnTo>
                    <a:pt x="457" y="2133"/>
                  </a:lnTo>
                  <a:lnTo>
                    <a:pt x="464" y="2149"/>
                  </a:lnTo>
                  <a:lnTo>
                    <a:pt x="469" y="2164"/>
                  </a:lnTo>
                  <a:lnTo>
                    <a:pt x="474" y="2181"/>
                  </a:lnTo>
                  <a:lnTo>
                    <a:pt x="478" y="2198"/>
                  </a:lnTo>
                  <a:lnTo>
                    <a:pt x="482" y="2215"/>
                  </a:lnTo>
                  <a:lnTo>
                    <a:pt x="485" y="2233"/>
                  </a:lnTo>
                  <a:lnTo>
                    <a:pt x="487" y="2250"/>
                  </a:lnTo>
                  <a:lnTo>
                    <a:pt x="488" y="2267"/>
                  </a:lnTo>
                  <a:lnTo>
                    <a:pt x="489" y="2285"/>
                  </a:lnTo>
                  <a:lnTo>
                    <a:pt x="488" y="2301"/>
                  </a:lnTo>
                  <a:lnTo>
                    <a:pt x="488" y="2319"/>
                  </a:lnTo>
                  <a:lnTo>
                    <a:pt x="486" y="2336"/>
                  </a:lnTo>
                  <a:lnTo>
                    <a:pt x="484" y="2353"/>
                  </a:lnTo>
                  <a:lnTo>
                    <a:pt x="480" y="2370"/>
                  </a:lnTo>
                  <a:lnTo>
                    <a:pt x="477" y="2387"/>
                  </a:lnTo>
                  <a:lnTo>
                    <a:pt x="473" y="2403"/>
                  </a:lnTo>
                  <a:lnTo>
                    <a:pt x="467" y="2419"/>
                  </a:lnTo>
                  <a:lnTo>
                    <a:pt x="461" y="2435"/>
                  </a:lnTo>
                  <a:lnTo>
                    <a:pt x="454" y="2450"/>
                  </a:lnTo>
                  <a:lnTo>
                    <a:pt x="447" y="2464"/>
                  </a:lnTo>
                  <a:lnTo>
                    <a:pt x="438" y="2478"/>
                  </a:lnTo>
                  <a:lnTo>
                    <a:pt x="429" y="2491"/>
                  </a:lnTo>
                  <a:lnTo>
                    <a:pt x="419" y="2503"/>
                  </a:lnTo>
                  <a:lnTo>
                    <a:pt x="409" y="2516"/>
                  </a:lnTo>
                  <a:lnTo>
                    <a:pt x="397" y="2527"/>
                  </a:lnTo>
                  <a:lnTo>
                    <a:pt x="385" y="2537"/>
                  </a:lnTo>
                  <a:lnTo>
                    <a:pt x="373" y="2546"/>
                  </a:lnTo>
                  <a:lnTo>
                    <a:pt x="358" y="2555"/>
                  </a:lnTo>
                  <a:lnTo>
                    <a:pt x="345" y="2563"/>
                  </a:lnTo>
                  <a:lnTo>
                    <a:pt x="332" y="2573"/>
                  </a:lnTo>
                  <a:lnTo>
                    <a:pt x="322" y="2590"/>
                  </a:lnTo>
                  <a:lnTo>
                    <a:pt x="313" y="2613"/>
                  </a:lnTo>
                  <a:lnTo>
                    <a:pt x="305" y="2645"/>
                  </a:lnTo>
                  <a:lnTo>
                    <a:pt x="299" y="2682"/>
                  </a:lnTo>
                  <a:lnTo>
                    <a:pt x="293" y="2725"/>
                  </a:lnTo>
                  <a:lnTo>
                    <a:pt x="287" y="2772"/>
                  </a:lnTo>
                  <a:lnTo>
                    <a:pt x="283" y="2824"/>
                  </a:lnTo>
                  <a:lnTo>
                    <a:pt x="280" y="2882"/>
                  </a:lnTo>
                  <a:lnTo>
                    <a:pt x="276" y="2943"/>
                  </a:lnTo>
                  <a:lnTo>
                    <a:pt x="273" y="3007"/>
                  </a:lnTo>
                  <a:lnTo>
                    <a:pt x="271" y="3075"/>
                  </a:lnTo>
                  <a:lnTo>
                    <a:pt x="268" y="3217"/>
                  </a:lnTo>
                  <a:lnTo>
                    <a:pt x="266" y="3367"/>
                  </a:lnTo>
                  <a:lnTo>
                    <a:pt x="264" y="3519"/>
                  </a:lnTo>
                  <a:lnTo>
                    <a:pt x="263" y="3671"/>
                  </a:lnTo>
                  <a:lnTo>
                    <a:pt x="260" y="3819"/>
                  </a:lnTo>
                  <a:lnTo>
                    <a:pt x="257" y="3959"/>
                  </a:lnTo>
                  <a:lnTo>
                    <a:pt x="255" y="4026"/>
                  </a:lnTo>
                  <a:lnTo>
                    <a:pt x="251" y="4088"/>
                  </a:lnTo>
                  <a:lnTo>
                    <a:pt x="248" y="4148"/>
                  </a:lnTo>
                  <a:lnTo>
                    <a:pt x="245" y="4203"/>
                  </a:lnTo>
                  <a:lnTo>
                    <a:pt x="239" y="4253"/>
                  </a:lnTo>
                  <a:lnTo>
                    <a:pt x="233" y="4299"/>
                  </a:lnTo>
                  <a:lnTo>
                    <a:pt x="228" y="4340"/>
                  </a:lnTo>
                  <a:lnTo>
                    <a:pt x="220" y="4373"/>
                  </a:lnTo>
                  <a:lnTo>
                    <a:pt x="238" y="4400"/>
                  </a:lnTo>
                  <a:lnTo>
                    <a:pt x="253" y="4427"/>
                  </a:lnTo>
                  <a:lnTo>
                    <a:pt x="265" y="4455"/>
                  </a:lnTo>
                  <a:lnTo>
                    <a:pt x="276" y="4483"/>
                  </a:lnTo>
                  <a:lnTo>
                    <a:pt x="285" y="4513"/>
                  </a:lnTo>
                  <a:lnTo>
                    <a:pt x="292" y="4544"/>
                  </a:lnTo>
                  <a:lnTo>
                    <a:pt x="299" y="4578"/>
                  </a:lnTo>
                  <a:lnTo>
                    <a:pt x="302" y="4613"/>
                  </a:lnTo>
                  <a:lnTo>
                    <a:pt x="302" y="4616"/>
                  </a:lnTo>
                  <a:lnTo>
                    <a:pt x="300" y="4617"/>
                  </a:lnTo>
                  <a:lnTo>
                    <a:pt x="295" y="4617"/>
                  </a:lnTo>
                  <a:lnTo>
                    <a:pt x="291" y="4616"/>
                  </a:lnTo>
                  <a:lnTo>
                    <a:pt x="286" y="4614"/>
                  </a:lnTo>
                  <a:lnTo>
                    <a:pt x="283" y="4611"/>
                  </a:lnTo>
                  <a:lnTo>
                    <a:pt x="280" y="4609"/>
                  </a:lnTo>
                  <a:lnTo>
                    <a:pt x="277" y="4606"/>
                  </a:lnTo>
                  <a:lnTo>
                    <a:pt x="271" y="4586"/>
                  </a:lnTo>
                  <a:lnTo>
                    <a:pt x="262" y="4567"/>
                  </a:lnTo>
                  <a:lnTo>
                    <a:pt x="253" y="4550"/>
                  </a:lnTo>
                  <a:lnTo>
                    <a:pt x="242" y="4534"/>
                  </a:lnTo>
                  <a:lnTo>
                    <a:pt x="230" y="4521"/>
                  </a:lnTo>
                  <a:lnTo>
                    <a:pt x="218" y="4508"/>
                  </a:lnTo>
                  <a:lnTo>
                    <a:pt x="205" y="4499"/>
                  </a:lnTo>
                  <a:lnTo>
                    <a:pt x="192" y="4491"/>
                  </a:lnTo>
                  <a:lnTo>
                    <a:pt x="185" y="4488"/>
                  </a:lnTo>
                  <a:lnTo>
                    <a:pt x="178" y="4486"/>
                  </a:lnTo>
                  <a:lnTo>
                    <a:pt x="171" y="4483"/>
                  </a:lnTo>
                  <a:lnTo>
                    <a:pt x="164" y="4482"/>
                  </a:lnTo>
                  <a:lnTo>
                    <a:pt x="157" y="4481"/>
                  </a:lnTo>
                  <a:lnTo>
                    <a:pt x="149" y="4481"/>
                  </a:lnTo>
                  <a:lnTo>
                    <a:pt x="143" y="4481"/>
                  </a:lnTo>
                  <a:lnTo>
                    <a:pt x="135" y="4483"/>
                  </a:lnTo>
                  <a:lnTo>
                    <a:pt x="128" y="4485"/>
                  </a:lnTo>
                  <a:lnTo>
                    <a:pt x="120" y="4487"/>
                  </a:lnTo>
                  <a:lnTo>
                    <a:pt x="113" y="4490"/>
                  </a:lnTo>
                  <a:lnTo>
                    <a:pt x="107" y="4495"/>
                  </a:lnTo>
                  <a:lnTo>
                    <a:pt x="99" y="4499"/>
                  </a:lnTo>
                  <a:lnTo>
                    <a:pt x="92" y="4505"/>
                  </a:lnTo>
                  <a:lnTo>
                    <a:pt x="85" y="4510"/>
                  </a:lnTo>
                  <a:lnTo>
                    <a:pt x="79" y="4518"/>
                  </a:lnTo>
                  <a:lnTo>
                    <a:pt x="55" y="4544"/>
                  </a:lnTo>
                  <a:lnTo>
                    <a:pt x="37" y="4565"/>
                  </a:lnTo>
                  <a:lnTo>
                    <a:pt x="25" y="4583"/>
                  </a:lnTo>
                  <a:lnTo>
                    <a:pt x="16" y="4596"/>
                  </a:lnTo>
                  <a:lnTo>
                    <a:pt x="10" y="4604"/>
                  </a:lnTo>
                  <a:lnTo>
                    <a:pt x="7" y="4608"/>
                  </a:lnTo>
                  <a:lnTo>
                    <a:pt x="6" y="4609"/>
                  </a:lnTo>
                  <a:lnTo>
                    <a:pt x="6" y="4608"/>
                  </a:lnTo>
                  <a:lnTo>
                    <a:pt x="5" y="4607"/>
                  </a:lnTo>
                  <a:lnTo>
                    <a:pt x="5" y="4605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04" name="Freeform 150"/>
            <p:cNvSpPr>
              <a:spLocks/>
            </p:cNvSpPr>
            <p:nvPr/>
          </p:nvSpPr>
          <p:spPr bwMode="auto">
            <a:xfrm>
              <a:off x="2921" y="761"/>
              <a:ext cx="123" cy="1154"/>
            </a:xfrm>
            <a:custGeom>
              <a:avLst/>
              <a:gdLst>
                <a:gd name="T0" fmla="*/ 3 w 489"/>
                <a:gd name="T1" fmla="*/ 4536 h 4617"/>
                <a:gd name="T2" fmla="*/ 76 w 489"/>
                <a:gd name="T3" fmla="*/ 4419 h 4617"/>
                <a:gd name="T4" fmla="*/ 155 w 489"/>
                <a:gd name="T5" fmla="*/ 3786 h 4617"/>
                <a:gd name="T6" fmla="*/ 177 w 489"/>
                <a:gd name="T7" fmla="*/ 2918 h 4617"/>
                <a:gd name="T8" fmla="*/ 163 w 489"/>
                <a:gd name="T9" fmla="*/ 2554 h 4617"/>
                <a:gd name="T10" fmla="*/ 83 w 489"/>
                <a:gd name="T11" fmla="*/ 2500 h 4617"/>
                <a:gd name="T12" fmla="*/ 31 w 489"/>
                <a:gd name="T13" fmla="*/ 2382 h 4617"/>
                <a:gd name="T14" fmla="*/ 22 w 489"/>
                <a:gd name="T15" fmla="*/ 2258 h 4617"/>
                <a:gd name="T16" fmla="*/ 61 w 489"/>
                <a:gd name="T17" fmla="*/ 2141 h 4617"/>
                <a:gd name="T18" fmla="*/ 145 w 489"/>
                <a:gd name="T19" fmla="*/ 2033 h 4617"/>
                <a:gd name="T20" fmla="*/ 190 w 489"/>
                <a:gd name="T21" fmla="*/ 1965 h 4617"/>
                <a:gd name="T22" fmla="*/ 161 w 489"/>
                <a:gd name="T23" fmla="*/ 1431 h 4617"/>
                <a:gd name="T24" fmla="*/ 185 w 489"/>
                <a:gd name="T25" fmla="*/ 1091 h 4617"/>
                <a:gd name="T26" fmla="*/ 271 w 489"/>
                <a:gd name="T27" fmla="*/ 819 h 4617"/>
                <a:gd name="T28" fmla="*/ 265 w 489"/>
                <a:gd name="T29" fmla="*/ 686 h 4617"/>
                <a:gd name="T30" fmla="*/ 246 w 489"/>
                <a:gd name="T31" fmla="*/ 641 h 4617"/>
                <a:gd name="T32" fmla="*/ 335 w 489"/>
                <a:gd name="T33" fmla="*/ 607 h 4617"/>
                <a:gd name="T34" fmla="*/ 144 w 489"/>
                <a:gd name="T35" fmla="*/ 593 h 4617"/>
                <a:gd name="T36" fmla="*/ 345 w 489"/>
                <a:gd name="T37" fmla="*/ 576 h 4617"/>
                <a:gd name="T38" fmla="*/ 237 w 489"/>
                <a:gd name="T39" fmla="*/ 547 h 4617"/>
                <a:gd name="T40" fmla="*/ 240 w 489"/>
                <a:gd name="T41" fmla="*/ 514 h 4617"/>
                <a:gd name="T42" fmla="*/ 355 w 489"/>
                <a:gd name="T43" fmla="*/ 486 h 4617"/>
                <a:gd name="T44" fmla="*/ 156 w 489"/>
                <a:gd name="T45" fmla="*/ 474 h 4617"/>
                <a:gd name="T46" fmla="*/ 293 w 489"/>
                <a:gd name="T47" fmla="*/ 449 h 4617"/>
                <a:gd name="T48" fmla="*/ 349 w 489"/>
                <a:gd name="T49" fmla="*/ 413 h 4617"/>
                <a:gd name="T50" fmla="*/ 166 w 489"/>
                <a:gd name="T51" fmla="*/ 403 h 4617"/>
                <a:gd name="T52" fmla="*/ 297 w 489"/>
                <a:gd name="T53" fmla="*/ 368 h 4617"/>
                <a:gd name="T54" fmla="*/ 345 w 489"/>
                <a:gd name="T55" fmla="*/ 330 h 4617"/>
                <a:gd name="T56" fmla="*/ 194 w 489"/>
                <a:gd name="T57" fmla="*/ 319 h 4617"/>
                <a:gd name="T58" fmla="*/ 310 w 489"/>
                <a:gd name="T59" fmla="*/ 291 h 4617"/>
                <a:gd name="T60" fmla="*/ 355 w 489"/>
                <a:gd name="T61" fmla="*/ 255 h 4617"/>
                <a:gd name="T62" fmla="*/ 218 w 489"/>
                <a:gd name="T63" fmla="*/ 240 h 4617"/>
                <a:gd name="T64" fmla="*/ 332 w 489"/>
                <a:gd name="T65" fmla="*/ 192 h 4617"/>
                <a:gd name="T66" fmla="*/ 327 w 489"/>
                <a:gd name="T67" fmla="*/ 164 h 4617"/>
                <a:gd name="T68" fmla="*/ 272 w 489"/>
                <a:gd name="T69" fmla="*/ 121 h 4617"/>
                <a:gd name="T70" fmla="*/ 282 w 489"/>
                <a:gd name="T71" fmla="*/ 95 h 4617"/>
                <a:gd name="T72" fmla="*/ 341 w 489"/>
                <a:gd name="T73" fmla="*/ 93 h 4617"/>
                <a:gd name="T74" fmla="*/ 291 w 489"/>
                <a:gd name="T75" fmla="*/ 56 h 4617"/>
                <a:gd name="T76" fmla="*/ 332 w 489"/>
                <a:gd name="T77" fmla="*/ 0 h 4617"/>
                <a:gd name="T78" fmla="*/ 397 w 489"/>
                <a:gd name="T79" fmla="*/ 285 h 4617"/>
                <a:gd name="T80" fmla="*/ 393 w 489"/>
                <a:gd name="T81" fmla="*/ 692 h 4617"/>
                <a:gd name="T82" fmla="*/ 411 w 489"/>
                <a:gd name="T83" fmla="*/ 1143 h 4617"/>
                <a:gd name="T84" fmla="*/ 394 w 489"/>
                <a:gd name="T85" fmla="*/ 1690 h 4617"/>
                <a:gd name="T86" fmla="*/ 354 w 489"/>
                <a:gd name="T87" fmla="*/ 2006 h 4617"/>
                <a:gd name="T88" fmla="*/ 449 w 489"/>
                <a:gd name="T89" fmla="*/ 2117 h 4617"/>
                <a:gd name="T90" fmla="*/ 487 w 489"/>
                <a:gd name="T91" fmla="*/ 2250 h 4617"/>
                <a:gd name="T92" fmla="*/ 477 w 489"/>
                <a:gd name="T93" fmla="*/ 2387 h 4617"/>
                <a:gd name="T94" fmla="*/ 419 w 489"/>
                <a:gd name="T95" fmla="*/ 2503 h 4617"/>
                <a:gd name="T96" fmla="*/ 322 w 489"/>
                <a:gd name="T97" fmla="*/ 2590 h 4617"/>
                <a:gd name="T98" fmla="*/ 276 w 489"/>
                <a:gd name="T99" fmla="*/ 2943 h 4617"/>
                <a:gd name="T100" fmla="*/ 257 w 489"/>
                <a:gd name="T101" fmla="*/ 3959 h 4617"/>
                <a:gd name="T102" fmla="*/ 220 w 489"/>
                <a:gd name="T103" fmla="*/ 4373 h 4617"/>
                <a:gd name="T104" fmla="*/ 302 w 489"/>
                <a:gd name="T105" fmla="*/ 4613 h 4617"/>
                <a:gd name="T106" fmla="*/ 277 w 489"/>
                <a:gd name="T107" fmla="*/ 4606 h 4617"/>
                <a:gd name="T108" fmla="*/ 192 w 489"/>
                <a:gd name="T109" fmla="*/ 4491 h 4617"/>
                <a:gd name="T110" fmla="*/ 135 w 489"/>
                <a:gd name="T111" fmla="*/ 4483 h 4617"/>
                <a:gd name="T112" fmla="*/ 79 w 489"/>
                <a:gd name="T113" fmla="*/ 4518 h 4617"/>
                <a:gd name="T114" fmla="*/ 6 w 489"/>
                <a:gd name="T115" fmla="*/ 4608 h 46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9"/>
                <a:gd name="T175" fmla="*/ 0 h 4617"/>
                <a:gd name="T176" fmla="*/ 489 w 489"/>
                <a:gd name="T177" fmla="*/ 4617 h 46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9" h="4617">
                  <a:moveTo>
                    <a:pt x="5" y="4605"/>
                  </a:moveTo>
                  <a:lnTo>
                    <a:pt x="2" y="4593"/>
                  </a:lnTo>
                  <a:lnTo>
                    <a:pt x="1" y="4583"/>
                  </a:lnTo>
                  <a:lnTo>
                    <a:pt x="0" y="4574"/>
                  </a:lnTo>
                  <a:lnTo>
                    <a:pt x="0" y="4564"/>
                  </a:lnTo>
                  <a:lnTo>
                    <a:pt x="1" y="4554"/>
                  </a:lnTo>
                  <a:lnTo>
                    <a:pt x="2" y="4545"/>
                  </a:lnTo>
                  <a:lnTo>
                    <a:pt x="3" y="4536"/>
                  </a:lnTo>
                  <a:lnTo>
                    <a:pt x="6" y="4527"/>
                  </a:lnTo>
                  <a:lnTo>
                    <a:pt x="11" y="4510"/>
                  </a:lnTo>
                  <a:lnTo>
                    <a:pt x="19" y="4495"/>
                  </a:lnTo>
                  <a:lnTo>
                    <a:pt x="28" y="4479"/>
                  </a:lnTo>
                  <a:lnTo>
                    <a:pt x="39" y="4463"/>
                  </a:lnTo>
                  <a:lnTo>
                    <a:pt x="51" y="4449"/>
                  </a:lnTo>
                  <a:lnTo>
                    <a:pt x="63" y="4434"/>
                  </a:lnTo>
                  <a:lnTo>
                    <a:pt x="76" y="4419"/>
                  </a:lnTo>
                  <a:lnTo>
                    <a:pt x="91" y="4405"/>
                  </a:lnTo>
                  <a:lnTo>
                    <a:pt x="120" y="4377"/>
                  </a:lnTo>
                  <a:lnTo>
                    <a:pt x="149" y="4349"/>
                  </a:lnTo>
                  <a:lnTo>
                    <a:pt x="150" y="4234"/>
                  </a:lnTo>
                  <a:lnTo>
                    <a:pt x="152" y="4121"/>
                  </a:lnTo>
                  <a:lnTo>
                    <a:pt x="153" y="4009"/>
                  </a:lnTo>
                  <a:lnTo>
                    <a:pt x="154" y="3898"/>
                  </a:lnTo>
                  <a:lnTo>
                    <a:pt x="155" y="3786"/>
                  </a:lnTo>
                  <a:lnTo>
                    <a:pt x="157" y="3676"/>
                  </a:lnTo>
                  <a:lnTo>
                    <a:pt x="159" y="3566"/>
                  </a:lnTo>
                  <a:lnTo>
                    <a:pt x="162" y="3456"/>
                  </a:lnTo>
                  <a:lnTo>
                    <a:pt x="164" y="3348"/>
                  </a:lnTo>
                  <a:lnTo>
                    <a:pt x="167" y="3240"/>
                  </a:lnTo>
                  <a:lnTo>
                    <a:pt x="171" y="3132"/>
                  </a:lnTo>
                  <a:lnTo>
                    <a:pt x="174" y="3024"/>
                  </a:lnTo>
                  <a:lnTo>
                    <a:pt x="177" y="2918"/>
                  </a:lnTo>
                  <a:lnTo>
                    <a:pt x="182" y="2810"/>
                  </a:lnTo>
                  <a:lnTo>
                    <a:pt x="186" y="2703"/>
                  </a:lnTo>
                  <a:lnTo>
                    <a:pt x="192" y="2598"/>
                  </a:lnTo>
                  <a:lnTo>
                    <a:pt x="189" y="2586"/>
                  </a:lnTo>
                  <a:lnTo>
                    <a:pt x="183" y="2576"/>
                  </a:lnTo>
                  <a:lnTo>
                    <a:pt x="177" y="2568"/>
                  </a:lnTo>
                  <a:lnTo>
                    <a:pt x="171" y="2561"/>
                  </a:lnTo>
                  <a:lnTo>
                    <a:pt x="163" y="2554"/>
                  </a:lnTo>
                  <a:lnTo>
                    <a:pt x="155" y="2547"/>
                  </a:lnTo>
                  <a:lnTo>
                    <a:pt x="146" y="2542"/>
                  </a:lnTo>
                  <a:lnTo>
                    <a:pt x="138" y="2537"/>
                  </a:lnTo>
                  <a:lnTo>
                    <a:pt x="120" y="2527"/>
                  </a:lnTo>
                  <a:lnTo>
                    <a:pt x="103" y="2517"/>
                  </a:lnTo>
                  <a:lnTo>
                    <a:pt x="95" y="2512"/>
                  </a:lnTo>
                  <a:lnTo>
                    <a:pt x="89" y="2507"/>
                  </a:lnTo>
                  <a:lnTo>
                    <a:pt x="83" y="2500"/>
                  </a:lnTo>
                  <a:lnTo>
                    <a:pt x="79" y="2493"/>
                  </a:lnTo>
                  <a:lnTo>
                    <a:pt x="70" y="2478"/>
                  </a:lnTo>
                  <a:lnTo>
                    <a:pt x="61" y="2462"/>
                  </a:lnTo>
                  <a:lnTo>
                    <a:pt x="54" y="2445"/>
                  </a:lnTo>
                  <a:lnTo>
                    <a:pt x="47" y="2429"/>
                  </a:lnTo>
                  <a:lnTo>
                    <a:pt x="40" y="2414"/>
                  </a:lnTo>
                  <a:lnTo>
                    <a:pt x="36" y="2398"/>
                  </a:lnTo>
                  <a:lnTo>
                    <a:pt x="31" y="2382"/>
                  </a:lnTo>
                  <a:lnTo>
                    <a:pt x="27" y="2365"/>
                  </a:lnTo>
                  <a:lnTo>
                    <a:pt x="25" y="2350"/>
                  </a:lnTo>
                  <a:lnTo>
                    <a:pt x="22" y="2334"/>
                  </a:lnTo>
                  <a:lnTo>
                    <a:pt x="20" y="2319"/>
                  </a:lnTo>
                  <a:lnTo>
                    <a:pt x="20" y="2304"/>
                  </a:lnTo>
                  <a:lnTo>
                    <a:pt x="20" y="2288"/>
                  </a:lnTo>
                  <a:lnTo>
                    <a:pt x="21" y="2272"/>
                  </a:lnTo>
                  <a:lnTo>
                    <a:pt x="22" y="2258"/>
                  </a:lnTo>
                  <a:lnTo>
                    <a:pt x="25" y="2243"/>
                  </a:lnTo>
                  <a:lnTo>
                    <a:pt x="28" y="2227"/>
                  </a:lnTo>
                  <a:lnTo>
                    <a:pt x="31" y="2213"/>
                  </a:lnTo>
                  <a:lnTo>
                    <a:pt x="36" y="2198"/>
                  </a:lnTo>
                  <a:lnTo>
                    <a:pt x="42" y="2183"/>
                  </a:lnTo>
                  <a:lnTo>
                    <a:pt x="47" y="2169"/>
                  </a:lnTo>
                  <a:lnTo>
                    <a:pt x="54" y="2154"/>
                  </a:lnTo>
                  <a:lnTo>
                    <a:pt x="61" y="2141"/>
                  </a:lnTo>
                  <a:lnTo>
                    <a:pt x="68" y="2126"/>
                  </a:lnTo>
                  <a:lnTo>
                    <a:pt x="77" y="2113"/>
                  </a:lnTo>
                  <a:lnTo>
                    <a:pt x="88" y="2099"/>
                  </a:lnTo>
                  <a:lnTo>
                    <a:pt x="98" y="2085"/>
                  </a:lnTo>
                  <a:lnTo>
                    <a:pt x="108" y="2072"/>
                  </a:lnTo>
                  <a:lnTo>
                    <a:pt x="120" y="2059"/>
                  </a:lnTo>
                  <a:lnTo>
                    <a:pt x="132" y="2045"/>
                  </a:lnTo>
                  <a:lnTo>
                    <a:pt x="145" y="2033"/>
                  </a:lnTo>
                  <a:lnTo>
                    <a:pt x="158" y="2020"/>
                  </a:lnTo>
                  <a:lnTo>
                    <a:pt x="165" y="2014"/>
                  </a:lnTo>
                  <a:lnTo>
                    <a:pt x="171" y="2006"/>
                  </a:lnTo>
                  <a:lnTo>
                    <a:pt x="176" y="1998"/>
                  </a:lnTo>
                  <a:lnTo>
                    <a:pt x="181" y="1990"/>
                  </a:lnTo>
                  <a:lnTo>
                    <a:pt x="185" y="1981"/>
                  </a:lnTo>
                  <a:lnTo>
                    <a:pt x="187" y="1974"/>
                  </a:lnTo>
                  <a:lnTo>
                    <a:pt x="190" y="1965"/>
                  </a:lnTo>
                  <a:lnTo>
                    <a:pt x="190" y="1956"/>
                  </a:lnTo>
                  <a:lnTo>
                    <a:pt x="184" y="1885"/>
                  </a:lnTo>
                  <a:lnTo>
                    <a:pt x="180" y="1812"/>
                  </a:lnTo>
                  <a:lnTo>
                    <a:pt x="174" y="1738"/>
                  </a:lnTo>
                  <a:lnTo>
                    <a:pt x="168" y="1662"/>
                  </a:lnTo>
                  <a:lnTo>
                    <a:pt x="165" y="1585"/>
                  </a:lnTo>
                  <a:lnTo>
                    <a:pt x="162" y="1509"/>
                  </a:lnTo>
                  <a:lnTo>
                    <a:pt x="161" y="1431"/>
                  </a:lnTo>
                  <a:lnTo>
                    <a:pt x="162" y="1354"/>
                  </a:lnTo>
                  <a:lnTo>
                    <a:pt x="163" y="1316"/>
                  </a:lnTo>
                  <a:lnTo>
                    <a:pt x="164" y="1278"/>
                  </a:lnTo>
                  <a:lnTo>
                    <a:pt x="167" y="1239"/>
                  </a:lnTo>
                  <a:lnTo>
                    <a:pt x="171" y="1202"/>
                  </a:lnTo>
                  <a:lnTo>
                    <a:pt x="174" y="1164"/>
                  </a:lnTo>
                  <a:lnTo>
                    <a:pt x="180" y="1127"/>
                  </a:lnTo>
                  <a:lnTo>
                    <a:pt x="185" y="1091"/>
                  </a:lnTo>
                  <a:lnTo>
                    <a:pt x="192" y="1055"/>
                  </a:lnTo>
                  <a:lnTo>
                    <a:pt x="200" y="1019"/>
                  </a:lnTo>
                  <a:lnTo>
                    <a:pt x="209" y="985"/>
                  </a:lnTo>
                  <a:lnTo>
                    <a:pt x="219" y="950"/>
                  </a:lnTo>
                  <a:lnTo>
                    <a:pt x="230" y="916"/>
                  </a:lnTo>
                  <a:lnTo>
                    <a:pt x="242" y="883"/>
                  </a:lnTo>
                  <a:lnTo>
                    <a:pt x="256" y="850"/>
                  </a:lnTo>
                  <a:lnTo>
                    <a:pt x="271" y="819"/>
                  </a:lnTo>
                  <a:lnTo>
                    <a:pt x="287" y="788"/>
                  </a:lnTo>
                  <a:lnTo>
                    <a:pt x="293" y="749"/>
                  </a:lnTo>
                  <a:lnTo>
                    <a:pt x="296" y="726"/>
                  </a:lnTo>
                  <a:lnTo>
                    <a:pt x="295" y="719"/>
                  </a:lnTo>
                  <a:lnTo>
                    <a:pt x="294" y="712"/>
                  </a:lnTo>
                  <a:lnTo>
                    <a:pt x="293" y="705"/>
                  </a:lnTo>
                  <a:lnTo>
                    <a:pt x="290" y="697"/>
                  </a:lnTo>
                  <a:lnTo>
                    <a:pt x="265" y="686"/>
                  </a:lnTo>
                  <a:lnTo>
                    <a:pt x="245" y="679"/>
                  </a:lnTo>
                  <a:lnTo>
                    <a:pt x="219" y="673"/>
                  </a:lnTo>
                  <a:lnTo>
                    <a:pt x="176" y="664"/>
                  </a:lnTo>
                  <a:lnTo>
                    <a:pt x="176" y="652"/>
                  </a:lnTo>
                  <a:lnTo>
                    <a:pt x="176" y="642"/>
                  </a:lnTo>
                  <a:lnTo>
                    <a:pt x="200" y="641"/>
                  </a:lnTo>
                  <a:lnTo>
                    <a:pt x="222" y="641"/>
                  </a:lnTo>
                  <a:lnTo>
                    <a:pt x="246" y="641"/>
                  </a:lnTo>
                  <a:lnTo>
                    <a:pt x="269" y="640"/>
                  </a:lnTo>
                  <a:lnTo>
                    <a:pt x="292" y="640"/>
                  </a:lnTo>
                  <a:lnTo>
                    <a:pt x="315" y="640"/>
                  </a:lnTo>
                  <a:lnTo>
                    <a:pt x="339" y="639"/>
                  </a:lnTo>
                  <a:lnTo>
                    <a:pt x="363" y="639"/>
                  </a:lnTo>
                  <a:lnTo>
                    <a:pt x="363" y="623"/>
                  </a:lnTo>
                  <a:lnTo>
                    <a:pt x="361" y="609"/>
                  </a:lnTo>
                  <a:lnTo>
                    <a:pt x="335" y="607"/>
                  </a:lnTo>
                  <a:lnTo>
                    <a:pt x="306" y="607"/>
                  </a:lnTo>
                  <a:lnTo>
                    <a:pt x="280" y="607"/>
                  </a:lnTo>
                  <a:lnTo>
                    <a:pt x="251" y="607"/>
                  </a:lnTo>
                  <a:lnTo>
                    <a:pt x="225" y="607"/>
                  </a:lnTo>
                  <a:lnTo>
                    <a:pt x="196" y="607"/>
                  </a:lnTo>
                  <a:lnTo>
                    <a:pt x="170" y="607"/>
                  </a:lnTo>
                  <a:lnTo>
                    <a:pt x="143" y="607"/>
                  </a:lnTo>
                  <a:lnTo>
                    <a:pt x="144" y="593"/>
                  </a:lnTo>
                  <a:lnTo>
                    <a:pt x="146" y="579"/>
                  </a:lnTo>
                  <a:lnTo>
                    <a:pt x="174" y="578"/>
                  </a:lnTo>
                  <a:lnTo>
                    <a:pt x="202" y="578"/>
                  </a:lnTo>
                  <a:lnTo>
                    <a:pt x="231" y="577"/>
                  </a:lnTo>
                  <a:lnTo>
                    <a:pt x="259" y="577"/>
                  </a:lnTo>
                  <a:lnTo>
                    <a:pt x="287" y="577"/>
                  </a:lnTo>
                  <a:lnTo>
                    <a:pt x="317" y="576"/>
                  </a:lnTo>
                  <a:lnTo>
                    <a:pt x="345" y="576"/>
                  </a:lnTo>
                  <a:lnTo>
                    <a:pt x="374" y="576"/>
                  </a:lnTo>
                  <a:lnTo>
                    <a:pt x="374" y="563"/>
                  </a:lnTo>
                  <a:lnTo>
                    <a:pt x="374" y="549"/>
                  </a:lnTo>
                  <a:lnTo>
                    <a:pt x="347" y="549"/>
                  </a:lnTo>
                  <a:lnTo>
                    <a:pt x="319" y="549"/>
                  </a:lnTo>
                  <a:lnTo>
                    <a:pt x="292" y="548"/>
                  </a:lnTo>
                  <a:lnTo>
                    <a:pt x="265" y="548"/>
                  </a:lnTo>
                  <a:lnTo>
                    <a:pt x="237" y="547"/>
                  </a:lnTo>
                  <a:lnTo>
                    <a:pt x="210" y="547"/>
                  </a:lnTo>
                  <a:lnTo>
                    <a:pt x="183" y="547"/>
                  </a:lnTo>
                  <a:lnTo>
                    <a:pt x="155" y="547"/>
                  </a:lnTo>
                  <a:lnTo>
                    <a:pt x="155" y="531"/>
                  </a:lnTo>
                  <a:lnTo>
                    <a:pt x="155" y="517"/>
                  </a:lnTo>
                  <a:lnTo>
                    <a:pt x="184" y="515"/>
                  </a:lnTo>
                  <a:lnTo>
                    <a:pt x="212" y="515"/>
                  </a:lnTo>
                  <a:lnTo>
                    <a:pt x="240" y="514"/>
                  </a:lnTo>
                  <a:lnTo>
                    <a:pt x="269" y="514"/>
                  </a:lnTo>
                  <a:lnTo>
                    <a:pt x="297" y="514"/>
                  </a:lnTo>
                  <a:lnTo>
                    <a:pt x="327" y="513"/>
                  </a:lnTo>
                  <a:lnTo>
                    <a:pt x="355" y="513"/>
                  </a:lnTo>
                  <a:lnTo>
                    <a:pt x="384" y="513"/>
                  </a:lnTo>
                  <a:lnTo>
                    <a:pt x="384" y="500"/>
                  </a:lnTo>
                  <a:lnTo>
                    <a:pt x="384" y="486"/>
                  </a:lnTo>
                  <a:lnTo>
                    <a:pt x="355" y="486"/>
                  </a:lnTo>
                  <a:lnTo>
                    <a:pt x="327" y="485"/>
                  </a:lnTo>
                  <a:lnTo>
                    <a:pt x="297" y="485"/>
                  </a:lnTo>
                  <a:lnTo>
                    <a:pt x="269" y="484"/>
                  </a:lnTo>
                  <a:lnTo>
                    <a:pt x="240" y="484"/>
                  </a:lnTo>
                  <a:lnTo>
                    <a:pt x="212" y="483"/>
                  </a:lnTo>
                  <a:lnTo>
                    <a:pt x="184" y="483"/>
                  </a:lnTo>
                  <a:lnTo>
                    <a:pt x="155" y="483"/>
                  </a:lnTo>
                  <a:lnTo>
                    <a:pt x="156" y="474"/>
                  </a:lnTo>
                  <a:lnTo>
                    <a:pt x="157" y="464"/>
                  </a:lnTo>
                  <a:lnTo>
                    <a:pt x="158" y="455"/>
                  </a:lnTo>
                  <a:lnTo>
                    <a:pt x="158" y="447"/>
                  </a:lnTo>
                  <a:lnTo>
                    <a:pt x="186" y="446"/>
                  </a:lnTo>
                  <a:lnTo>
                    <a:pt x="213" y="447"/>
                  </a:lnTo>
                  <a:lnTo>
                    <a:pt x="239" y="447"/>
                  </a:lnTo>
                  <a:lnTo>
                    <a:pt x="266" y="448"/>
                  </a:lnTo>
                  <a:lnTo>
                    <a:pt x="293" y="449"/>
                  </a:lnTo>
                  <a:lnTo>
                    <a:pt x="320" y="449"/>
                  </a:lnTo>
                  <a:lnTo>
                    <a:pt x="347" y="450"/>
                  </a:lnTo>
                  <a:lnTo>
                    <a:pt x="374" y="450"/>
                  </a:lnTo>
                  <a:lnTo>
                    <a:pt x="374" y="440"/>
                  </a:lnTo>
                  <a:lnTo>
                    <a:pt x="374" y="431"/>
                  </a:lnTo>
                  <a:lnTo>
                    <a:pt x="374" y="422"/>
                  </a:lnTo>
                  <a:lnTo>
                    <a:pt x="374" y="413"/>
                  </a:lnTo>
                  <a:lnTo>
                    <a:pt x="349" y="413"/>
                  </a:lnTo>
                  <a:lnTo>
                    <a:pt x="322" y="413"/>
                  </a:lnTo>
                  <a:lnTo>
                    <a:pt x="295" y="413"/>
                  </a:lnTo>
                  <a:lnTo>
                    <a:pt x="268" y="413"/>
                  </a:lnTo>
                  <a:lnTo>
                    <a:pt x="241" y="413"/>
                  </a:lnTo>
                  <a:lnTo>
                    <a:pt x="214" y="414"/>
                  </a:lnTo>
                  <a:lnTo>
                    <a:pt x="189" y="414"/>
                  </a:lnTo>
                  <a:lnTo>
                    <a:pt x="164" y="414"/>
                  </a:lnTo>
                  <a:lnTo>
                    <a:pt x="166" y="403"/>
                  </a:lnTo>
                  <a:lnTo>
                    <a:pt x="170" y="389"/>
                  </a:lnTo>
                  <a:lnTo>
                    <a:pt x="174" y="375"/>
                  </a:lnTo>
                  <a:lnTo>
                    <a:pt x="177" y="365"/>
                  </a:lnTo>
                  <a:lnTo>
                    <a:pt x="202" y="364"/>
                  </a:lnTo>
                  <a:lnTo>
                    <a:pt x="226" y="365"/>
                  </a:lnTo>
                  <a:lnTo>
                    <a:pt x="250" y="366"/>
                  </a:lnTo>
                  <a:lnTo>
                    <a:pt x="274" y="367"/>
                  </a:lnTo>
                  <a:lnTo>
                    <a:pt x="297" y="368"/>
                  </a:lnTo>
                  <a:lnTo>
                    <a:pt x="322" y="370"/>
                  </a:lnTo>
                  <a:lnTo>
                    <a:pt x="347" y="370"/>
                  </a:lnTo>
                  <a:lnTo>
                    <a:pt x="372" y="370"/>
                  </a:lnTo>
                  <a:lnTo>
                    <a:pt x="372" y="359"/>
                  </a:lnTo>
                  <a:lnTo>
                    <a:pt x="369" y="349"/>
                  </a:lnTo>
                  <a:lnTo>
                    <a:pt x="367" y="340"/>
                  </a:lnTo>
                  <a:lnTo>
                    <a:pt x="366" y="331"/>
                  </a:lnTo>
                  <a:lnTo>
                    <a:pt x="345" y="330"/>
                  </a:lnTo>
                  <a:lnTo>
                    <a:pt x="322" y="330"/>
                  </a:lnTo>
                  <a:lnTo>
                    <a:pt x="301" y="330"/>
                  </a:lnTo>
                  <a:lnTo>
                    <a:pt x="278" y="329"/>
                  </a:lnTo>
                  <a:lnTo>
                    <a:pt x="257" y="329"/>
                  </a:lnTo>
                  <a:lnTo>
                    <a:pt x="236" y="329"/>
                  </a:lnTo>
                  <a:lnTo>
                    <a:pt x="214" y="329"/>
                  </a:lnTo>
                  <a:lnTo>
                    <a:pt x="192" y="329"/>
                  </a:lnTo>
                  <a:lnTo>
                    <a:pt x="194" y="319"/>
                  </a:lnTo>
                  <a:lnTo>
                    <a:pt x="199" y="309"/>
                  </a:lnTo>
                  <a:lnTo>
                    <a:pt x="202" y="298"/>
                  </a:lnTo>
                  <a:lnTo>
                    <a:pt x="204" y="290"/>
                  </a:lnTo>
                  <a:lnTo>
                    <a:pt x="225" y="289"/>
                  </a:lnTo>
                  <a:lnTo>
                    <a:pt x="246" y="289"/>
                  </a:lnTo>
                  <a:lnTo>
                    <a:pt x="267" y="290"/>
                  </a:lnTo>
                  <a:lnTo>
                    <a:pt x="289" y="290"/>
                  </a:lnTo>
                  <a:lnTo>
                    <a:pt x="310" y="291"/>
                  </a:lnTo>
                  <a:lnTo>
                    <a:pt x="331" y="291"/>
                  </a:lnTo>
                  <a:lnTo>
                    <a:pt x="352" y="292"/>
                  </a:lnTo>
                  <a:lnTo>
                    <a:pt x="374" y="292"/>
                  </a:lnTo>
                  <a:lnTo>
                    <a:pt x="374" y="282"/>
                  </a:lnTo>
                  <a:lnTo>
                    <a:pt x="374" y="273"/>
                  </a:lnTo>
                  <a:lnTo>
                    <a:pt x="374" y="264"/>
                  </a:lnTo>
                  <a:lnTo>
                    <a:pt x="374" y="255"/>
                  </a:lnTo>
                  <a:lnTo>
                    <a:pt x="355" y="255"/>
                  </a:lnTo>
                  <a:lnTo>
                    <a:pt x="336" y="254"/>
                  </a:lnTo>
                  <a:lnTo>
                    <a:pt x="315" y="255"/>
                  </a:lnTo>
                  <a:lnTo>
                    <a:pt x="295" y="256"/>
                  </a:lnTo>
                  <a:lnTo>
                    <a:pt x="275" y="256"/>
                  </a:lnTo>
                  <a:lnTo>
                    <a:pt x="255" y="257"/>
                  </a:lnTo>
                  <a:lnTo>
                    <a:pt x="236" y="257"/>
                  </a:lnTo>
                  <a:lnTo>
                    <a:pt x="217" y="256"/>
                  </a:lnTo>
                  <a:lnTo>
                    <a:pt x="218" y="240"/>
                  </a:lnTo>
                  <a:lnTo>
                    <a:pt x="221" y="224"/>
                  </a:lnTo>
                  <a:lnTo>
                    <a:pt x="255" y="222"/>
                  </a:lnTo>
                  <a:lnTo>
                    <a:pt x="292" y="221"/>
                  </a:lnTo>
                  <a:lnTo>
                    <a:pt x="328" y="220"/>
                  </a:lnTo>
                  <a:lnTo>
                    <a:pt x="363" y="219"/>
                  </a:lnTo>
                  <a:lnTo>
                    <a:pt x="363" y="206"/>
                  </a:lnTo>
                  <a:lnTo>
                    <a:pt x="363" y="192"/>
                  </a:lnTo>
                  <a:lnTo>
                    <a:pt x="332" y="192"/>
                  </a:lnTo>
                  <a:lnTo>
                    <a:pt x="300" y="191"/>
                  </a:lnTo>
                  <a:lnTo>
                    <a:pt x="268" y="191"/>
                  </a:lnTo>
                  <a:lnTo>
                    <a:pt x="239" y="191"/>
                  </a:lnTo>
                  <a:lnTo>
                    <a:pt x="242" y="175"/>
                  </a:lnTo>
                  <a:lnTo>
                    <a:pt x="247" y="160"/>
                  </a:lnTo>
                  <a:lnTo>
                    <a:pt x="272" y="160"/>
                  </a:lnTo>
                  <a:lnTo>
                    <a:pt x="300" y="162"/>
                  </a:lnTo>
                  <a:lnTo>
                    <a:pt x="327" y="164"/>
                  </a:lnTo>
                  <a:lnTo>
                    <a:pt x="351" y="164"/>
                  </a:lnTo>
                  <a:lnTo>
                    <a:pt x="350" y="154"/>
                  </a:lnTo>
                  <a:lnTo>
                    <a:pt x="348" y="145"/>
                  </a:lnTo>
                  <a:lnTo>
                    <a:pt x="345" y="137"/>
                  </a:lnTo>
                  <a:lnTo>
                    <a:pt x="344" y="128"/>
                  </a:lnTo>
                  <a:lnTo>
                    <a:pt x="274" y="129"/>
                  </a:lnTo>
                  <a:lnTo>
                    <a:pt x="273" y="127"/>
                  </a:lnTo>
                  <a:lnTo>
                    <a:pt x="272" y="121"/>
                  </a:lnTo>
                  <a:lnTo>
                    <a:pt x="273" y="114"/>
                  </a:lnTo>
                  <a:lnTo>
                    <a:pt x="274" y="106"/>
                  </a:lnTo>
                  <a:lnTo>
                    <a:pt x="276" y="98"/>
                  </a:lnTo>
                  <a:lnTo>
                    <a:pt x="278" y="93"/>
                  </a:lnTo>
                  <a:lnTo>
                    <a:pt x="280" y="92"/>
                  </a:lnTo>
                  <a:lnTo>
                    <a:pt x="280" y="91"/>
                  </a:lnTo>
                  <a:lnTo>
                    <a:pt x="281" y="92"/>
                  </a:lnTo>
                  <a:lnTo>
                    <a:pt x="282" y="95"/>
                  </a:lnTo>
                  <a:lnTo>
                    <a:pt x="289" y="92"/>
                  </a:lnTo>
                  <a:lnTo>
                    <a:pt x="295" y="92"/>
                  </a:lnTo>
                  <a:lnTo>
                    <a:pt x="303" y="92"/>
                  </a:lnTo>
                  <a:lnTo>
                    <a:pt x="311" y="93"/>
                  </a:lnTo>
                  <a:lnTo>
                    <a:pt x="319" y="93"/>
                  </a:lnTo>
                  <a:lnTo>
                    <a:pt x="327" y="95"/>
                  </a:lnTo>
                  <a:lnTo>
                    <a:pt x="335" y="95"/>
                  </a:lnTo>
                  <a:lnTo>
                    <a:pt x="341" y="93"/>
                  </a:lnTo>
                  <a:lnTo>
                    <a:pt x="341" y="83"/>
                  </a:lnTo>
                  <a:lnTo>
                    <a:pt x="341" y="74"/>
                  </a:lnTo>
                  <a:lnTo>
                    <a:pt x="341" y="65"/>
                  </a:lnTo>
                  <a:lnTo>
                    <a:pt x="341" y="56"/>
                  </a:lnTo>
                  <a:lnTo>
                    <a:pt x="331" y="56"/>
                  </a:lnTo>
                  <a:lnTo>
                    <a:pt x="315" y="56"/>
                  </a:lnTo>
                  <a:lnTo>
                    <a:pt x="301" y="56"/>
                  </a:lnTo>
                  <a:lnTo>
                    <a:pt x="291" y="56"/>
                  </a:lnTo>
                  <a:lnTo>
                    <a:pt x="294" y="47"/>
                  </a:lnTo>
                  <a:lnTo>
                    <a:pt x="301" y="37"/>
                  </a:lnTo>
                  <a:lnTo>
                    <a:pt x="308" y="26"/>
                  </a:lnTo>
                  <a:lnTo>
                    <a:pt x="312" y="18"/>
                  </a:lnTo>
                  <a:lnTo>
                    <a:pt x="315" y="11"/>
                  </a:lnTo>
                  <a:lnTo>
                    <a:pt x="321" y="6"/>
                  </a:lnTo>
                  <a:lnTo>
                    <a:pt x="327" y="2"/>
                  </a:lnTo>
                  <a:lnTo>
                    <a:pt x="332" y="0"/>
                  </a:lnTo>
                  <a:lnTo>
                    <a:pt x="338" y="0"/>
                  </a:lnTo>
                  <a:lnTo>
                    <a:pt x="345" y="2"/>
                  </a:lnTo>
                  <a:lnTo>
                    <a:pt x="350" y="6"/>
                  </a:lnTo>
                  <a:lnTo>
                    <a:pt x="356" y="11"/>
                  </a:lnTo>
                  <a:lnTo>
                    <a:pt x="368" y="81"/>
                  </a:lnTo>
                  <a:lnTo>
                    <a:pt x="379" y="150"/>
                  </a:lnTo>
                  <a:lnTo>
                    <a:pt x="390" y="217"/>
                  </a:lnTo>
                  <a:lnTo>
                    <a:pt x="397" y="285"/>
                  </a:lnTo>
                  <a:lnTo>
                    <a:pt x="404" y="354"/>
                  </a:lnTo>
                  <a:lnTo>
                    <a:pt x="409" y="423"/>
                  </a:lnTo>
                  <a:lnTo>
                    <a:pt x="412" y="495"/>
                  </a:lnTo>
                  <a:lnTo>
                    <a:pt x="413" y="569"/>
                  </a:lnTo>
                  <a:lnTo>
                    <a:pt x="406" y="607"/>
                  </a:lnTo>
                  <a:lnTo>
                    <a:pt x="401" y="639"/>
                  </a:lnTo>
                  <a:lnTo>
                    <a:pt x="396" y="666"/>
                  </a:lnTo>
                  <a:lnTo>
                    <a:pt x="393" y="692"/>
                  </a:lnTo>
                  <a:lnTo>
                    <a:pt x="391" y="720"/>
                  </a:lnTo>
                  <a:lnTo>
                    <a:pt x="387" y="753"/>
                  </a:lnTo>
                  <a:lnTo>
                    <a:pt x="385" y="796"/>
                  </a:lnTo>
                  <a:lnTo>
                    <a:pt x="381" y="851"/>
                  </a:lnTo>
                  <a:lnTo>
                    <a:pt x="391" y="926"/>
                  </a:lnTo>
                  <a:lnTo>
                    <a:pt x="399" y="1000"/>
                  </a:lnTo>
                  <a:lnTo>
                    <a:pt x="405" y="1072"/>
                  </a:lnTo>
                  <a:lnTo>
                    <a:pt x="411" y="1143"/>
                  </a:lnTo>
                  <a:lnTo>
                    <a:pt x="414" y="1211"/>
                  </a:lnTo>
                  <a:lnTo>
                    <a:pt x="416" y="1280"/>
                  </a:lnTo>
                  <a:lnTo>
                    <a:pt x="416" y="1348"/>
                  </a:lnTo>
                  <a:lnTo>
                    <a:pt x="415" y="1416"/>
                  </a:lnTo>
                  <a:lnTo>
                    <a:pt x="412" y="1483"/>
                  </a:lnTo>
                  <a:lnTo>
                    <a:pt x="407" y="1552"/>
                  </a:lnTo>
                  <a:lnTo>
                    <a:pt x="402" y="1620"/>
                  </a:lnTo>
                  <a:lnTo>
                    <a:pt x="394" y="1690"/>
                  </a:lnTo>
                  <a:lnTo>
                    <a:pt x="384" y="1761"/>
                  </a:lnTo>
                  <a:lnTo>
                    <a:pt x="373" y="1833"/>
                  </a:lnTo>
                  <a:lnTo>
                    <a:pt x="360" y="1908"/>
                  </a:lnTo>
                  <a:lnTo>
                    <a:pt x="346" y="1985"/>
                  </a:lnTo>
                  <a:lnTo>
                    <a:pt x="346" y="1990"/>
                  </a:lnTo>
                  <a:lnTo>
                    <a:pt x="347" y="1995"/>
                  </a:lnTo>
                  <a:lnTo>
                    <a:pt x="349" y="2001"/>
                  </a:lnTo>
                  <a:lnTo>
                    <a:pt x="354" y="2006"/>
                  </a:lnTo>
                  <a:lnTo>
                    <a:pt x="365" y="2018"/>
                  </a:lnTo>
                  <a:lnTo>
                    <a:pt x="378" y="2032"/>
                  </a:lnTo>
                  <a:lnTo>
                    <a:pt x="394" y="2045"/>
                  </a:lnTo>
                  <a:lnTo>
                    <a:pt x="409" y="2059"/>
                  </a:lnTo>
                  <a:lnTo>
                    <a:pt x="422" y="2073"/>
                  </a:lnTo>
                  <a:lnTo>
                    <a:pt x="433" y="2088"/>
                  </a:lnTo>
                  <a:lnTo>
                    <a:pt x="441" y="2103"/>
                  </a:lnTo>
                  <a:lnTo>
                    <a:pt x="449" y="2117"/>
                  </a:lnTo>
                  <a:lnTo>
                    <a:pt x="457" y="2133"/>
                  </a:lnTo>
                  <a:lnTo>
                    <a:pt x="464" y="2149"/>
                  </a:lnTo>
                  <a:lnTo>
                    <a:pt x="469" y="2164"/>
                  </a:lnTo>
                  <a:lnTo>
                    <a:pt x="474" y="2181"/>
                  </a:lnTo>
                  <a:lnTo>
                    <a:pt x="478" y="2198"/>
                  </a:lnTo>
                  <a:lnTo>
                    <a:pt x="482" y="2215"/>
                  </a:lnTo>
                  <a:lnTo>
                    <a:pt x="485" y="2233"/>
                  </a:lnTo>
                  <a:lnTo>
                    <a:pt x="487" y="2250"/>
                  </a:lnTo>
                  <a:lnTo>
                    <a:pt x="488" y="2267"/>
                  </a:lnTo>
                  <a:lnTo>
                    <a:pt x="489" y="2285"/>
                  </a:lnTo>
                  <a:lnTo>
                    <a:pt x="488" y="2301"/>
                  </a:lnTo>
                  <a:lnTo>
                    <a:pt x="488" y="2319"/>
                  </a:lnTo>
                  <a:lnTo>
                    <a:pt x="486" y="2336"/>
                  </a:lnTo>
                  <a:lnTo>
                    <a:pt x="484" y="2353"/>
                  </a:lnTo>
                  <a:lnTo>
                    <a:pt x="480" y="2370"/>
                  </a:lnTo>
                  <a:lnTo>
                    <a:pt x="477" y="2387"/>
                  </a:lnTo>
                  <a:lnTo>
                    <a:pt x="473" y="2403"/>
                  </a:lnTo>
                  <a:lnTo>
                    <a:pt x="467" y="2419"/>
                  </a:lnTo>
                  <a:lnTo>
                    <a:pt x="461" y="2435"/>
                  </a:lnTo>
                  <a:lnTo>
                    <a:pt x="454" y="2450"/>
                  </a:lnTo>
                  <a:lnTo>
                    <a:pt x="447" y="2464"/>
                  </a:lnTo>
                  <a:lnTo>
                    <a:pt x="438" y="2478"/>
                  </a:lnTo>
                  <a:lnTo>
                    <a:pt x="429" y="2491"/>
                  </a:lnTo>
                  <a:lnTo>
                    <a:pt x="419" y="2503"/>
                  </a:lnTo>
                  <a:lnTo>
                    <a:pt x="409" y="2516"/>
                  </a:lnTo>
                  <a:lnTo>
                    <a:pt x="397" y="2527"/>
                  </a:lnTo>
                  <a:lnTo>
                    <a:pt x="385" y="2537"/>
                  </a:lnTo>
                  <a:lnTo>
                    <a:pt x="373" y="2546"/>
                  </a:lnTo>
                  <a:lnTo>
                    <a:pt x="358" y="2555"/>
                  </a:lnTo>
                  <a:lnTo>
                    <a:pt x="345" y="2563"/>
                  </a:lnTo>
                  <a:lnTo>
                    <a:pt x="332" y="2573"/>
                  </a:lnTo>
                  <a:lnTo>
                    <a:pt x="322" y="2590"/>
                  </a:lnTo>
                  <a:lnTo>
                    <a:pt x="313" y="2613"/>
                  </a:lnTo>
                  <a:lnTo>
                    <a:pt x="305" y="2645"/>
                  </a:lnTo>
                  <a:lnTo>
                    <a:pt x="299" y="2682"/>
                  </a:lnTo>
                  <a:lnTo>
                    <a:pt x="293" y="2725"/>
                  </a:lnTo>
                  <a:lnTo>
                    <a:pt x="287" y="2772"/>
                  </a:lnTo>
                  <a:lnTo>
                    <a:pt x="283" y="2824"/>
                  </a:lnTo>
                  <a:lnTo>
                    <a:pt x="280" y="2882"/>
                  </a:lnTo>
                  <a:lnTo>
                    <a:pt x="276" y="2943"/>
                  </a:lnTo>
                  <a:lnTo>
                    <a:pt x="273" y="3007"/>
                  </a:lnTo>
                  <a:lnTo>
                    <a:pt x="271" y="3075"/>
                  </a:lnTo>
                  <a:lnTo>
                    <a:pt x="268" y="3217"/>
                  </a:lnTo>
                  <a:lnTo>
                    <a:pt x="266" y="3367"/>
                  </a:lnTo>
                  <a:lnTo>
                    <a:pt x="264" y="3519"/>
                  </a:lnTo>
                  <a:lnTo>
                    <a:pt x="263" y="3671"/>
                  </a:lnTo>
                  <a:lnTo>
                    <a:pt x="260" y="3819"/>
                  </a:lnTo>
                  <a:lnTo>
                    <a:pt x="257" y="3959"/>
                  </a:lnTo>
                  <a:lnTo>
                    <a:pt x="255" y="4026"/>
                  </a:lnTo>
                  <a:lnTo>
                    <a:pt x="251" y="4088"/>
                  </a:lnTo>
                  <a:lnTo>
                    <a:pt x="248" y="4148"/>
                  </a:lnTo>
                  <a:lnTo>
                    <a:pt x="245" y="4203"/>
                  </a:lnTo>
                  <a:lnTo>
                    <a:pt x="239" y="4253"/>
                  </a:lnTo>
                  <a:lnTo>
                    <a:pt x="233" y="4299"/>
                  </a:lnTo>
                  <a:lnTo>
                    <a:pt x="228" y="4340"/>
                  </a:lnTo>
                  <a:lnTo>
                    <a:pt x="220" y="4373"/>
                  </a:lnTo>
                  <a:lnTo>
                    <a:pt x="238" y="4400"/>
                  </a:lnTo>
                  <a:lnTo>
                    <a:pt x="253" y="4427"/>
                  </a:lnTo>
                  <a:lnTo>
                    <a:pt x="265" y="4455"/>
                  </a:lnTo>
                  <a:lnTo>
                    <a:pt x="276" y="4483"/>
                  </a:lnTo>
                  <a:lnTo>
                    <a:pt x="285" y="4513"/>
                  </a:lnTo>
                  <a:lnTo>
                    <a:pt x="292" y="4544"/>
                  </a:lnTo>
                  <a:lnTo>
                    <a:pt x="299" y="4578"/>
                  </a:lnTo>
                  <a:lnTo>
                    <a:pt x="302" y="4613"/>
                  </a:lnTo>
                  <a:lnTo>
                    <a:pt x="302" y="4616"/>
                  </a:lnTo>
                  <a:lnTo>
                    <a:pt x="300" y="4617"/>
                  </a:lnTo>
                  <a:lnTo>
                    <a:pt x="295" y="4617"/>
                  </a:lnTo>
                  <a:lnTo>
                    <a:pt x="291" y="4616"/>
                  </a:lnTo>
                  <a:lnTo>
                    <a:pt x="286" y="4614"/>
                  </a:lnTo>
                  <a:lnTo>
                    <a:pt x="283" y="4611"/>
                  </a:lnTo>
                  <a:lnTo>
                    <a:pt x="280" y="4609"/>
                  </a:lnTo>
                  <a:lnTo>
                    <a:pt x="277" y="4606"/>
                  </a:lnTo>
                  <a:lnTo>
                    <a:pt x="271" y="4586"/>
                  </a:lnTo>
                  <a:lnTo>
                    <a:pt x="262" y="4567"/>
                  </a:lnTo>
                  <a:lnTo>
                    <a:pt x="253" y="4550"/>
                  </a:lnTo>
                  <a:lnTo>
                    <a:pt x="242" y="4534"/>
                  </a:lnTo>
                  <a:lnTo>
                    <a:pt x="230" y="4521"/>
                  </a:lnTo>
                  <a:lnTo>
                    <a:pt x="218" y="4508"/>
                  </a:lnTo>
                  <a:lnTo>
                    <a:pt x="205" y="4499"/>
                  </a:lnTo>
                  <a:lnTo>
                    <a:pt x="192" y="4491"/>
                  </a:lnTo>
                  <a:lnTo>
                    <a:pt x="185" y="4488"/>
                  </a:lnTo>
                  <a:lnTo>
                    <a:pt x="178" y="4486"/>
                  </a:lnTo>
                  <a:lnTo>
                    <a:pt x="171" y="4483"/>
                  </a:lnTo>
                  <a:lnTo>
                    <a:pt x="164" y="4482"/>
                  </a:lnTo>
                  <a:lnTo>
                    <a:pt x="157" y="4481"/>
                  </a:lnTo>
                  <a:lnTo>
                    <a:pt x="149" y="4481"/>
                  </a:lnTo>
                  <a:lnTo>
                    <a:pt x="143" y="4481"/>
                  </a:lnTo>
                  <a:lnTo>
                    <a:pt x="135" y="4483"/>
                  </a:lnTo>
                  <a:lnTo>
                    <a:pt x="128" y="4485"/>
                  </a:lnTo>
                  <a:lnTo>
                    <a:pt x="120" y="4487"/>
                  </a:lnTo>
                  <a:lnTo>
                    <a:pt x="113" y="4490"/>
                  </a:lnTo>
                  <a:lnTo>
                    <a:pt x="107" y="4495"/>
                  </a:lnTo>
                  <a:lnTo>
                    <a:pt x="99" y="4499"/>
                  </a:lnTo>
                  <a:lnTo>
                    <a:pt x="92" y="4505"/>
                  </a:lnTo>
                  <a:lnTo>
                    <a:pt x="85" y="4510"/>
                  </a:lnTo>
                  <a:lnTo>
                    <a:pt x="79" y="4518"/>
                  </a:lnTo>
                  <a:lnTo>
                    <a:pt x="55" y="4544"/>
                  </a:lnTo>
                  <a:lnTo>
                    <a:pt x="37" y="4565"/>
                  </a:lnTo>
                  <a:lnTo>
                    <a:pt x="25" y="4583"/>
                  </a:lnTo>
                  <a:lnTo>
                    <a:pt x="16" y="4596"/>
                  </a:lnTo>
                  <a:lnTo>
                    <a:pt x="10" y="4604"/>
                  </a:lnTo>
                  <a:lnTo>
                    <a:pt x="7" y="4608"/>
                  </a:lnTo>
                  <a:lnTo>
                    <a:pt x="6" y="4609"/>
                  </a:lnTo>
                  <a:lnTo>
                    <a:pt x="6" y="4608"/>
                  </a:lnTo>
                  <a:lnTo>
                    <a:pt x="5" y="4607"/>
                  </a:lnTo>
                  <a:lnTo>
                    <a:pt x="5" y="4605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05" name="Freeform 151"/>
            <p:cNvSpPr>
              <a:spLocks/>
            </p:cNvSpPr>
            <p:nvPr/>
          </p:nvSpPr>
          <p:spPr bwMode="auto">
            <a:xfrm>
              <a:off x="2193" y="747"/>
              <a:ext cx="99" cy="1165"/>
            </a:xfrm>
            <a:custGeom>
              <a:avLst/>
              <a:gdLst>
                <a:gd name="T0" fmla="*/ 147 w 394"/>
                <a:gd name="T1" fmla="*/ 4600 h 4661"/>
                <a:gd name="T2" fmla="*/ 85 w 394"/>
                <a:gd name="T3" fmla="*/ 4591 h 4661"/>
                <a:gd name="T4" fmla="*/ 21 w 394"/>
                <a:gd name="T5" fmla="*/ 4634 h 4661"/>
                <a:gd name="T6" fmla="*/ 8 w 394"/>
                <a:gd name="T7" fmla="*/ 4639 h 4661"/>
                <a:gd name="T8" fmla="*/ 0 w 394"/>
                <a:gd name="T9" fmla="*/ 4584 h 4661"/>
                <a:gd name="T10" fmla="*/ 12 w 394"/>
                <a:gd name="T11" fmla="*/ 4529 h 4661"/>
                <a:gd name="T12" fmla="*/ 55 w 394"/>
                <a:gd name="T13" fmla="*/ 4467 h 4661"/>
                <a:gd name="T14" fmla="*/ 144 w 394"/>
                <a:gd name="T15" fmla="*/ 4367 h 4661"/>
                <a:gd name="T16" fmla="*/ 158 w 394"/>
                <a:gd name="T17" fmla="*/ 4315 h 4661"/>
                <a:gd name="T18" fmla="*/ 163 w 394"/>
                <a:gd name="T19" fmla="*/ 4066 h 4661"/>
                <a:gd name="T20" fmla="*/ 150 w 394"/>
                <a:gd name="T21" fmla="*/ 3630 h 4661"/>
                <a:gd name="T22" fmla="*/ 138 w 394"/>
                <a:gd name="T23" fmla="*/ 3557 h 4661"/>
                <a:gd name="T24" fmla="*/ 80 w 394"/>
                <a:gd name="T25" fmla="*/ 3420 h 4661"/>
                <a:gd name="T26" fmla="*/ 52 w 394"/>
                <a:gd name="T27" fmla="*/ 3299 h 4661"/>
                <a:gd name="T28" fmla="*/ 49 w 394"/>
                <a:gd name="T29" fmla="*/ 3185 h 4661"/>
                <a:gd name="T30" fmla="*/ 72 w 394"/>
                <a:gd name="T31" fmla="*/ 3047 h 4661"/>
                <a:gd name="T32" fmla="*/ 154 w 394"/>
                <a:gd name="T33" fmla="*/ 2777 h 4661"/>
                <a:gd name="T34" fmla="*/ 204 w 394"/>
                <a:gd name="T35" fmla="*/ 2527 h 4661"/>
                <a:gd name="T36" fmla="*/ 220 w 394"/>
                <a:gd name="T37" fmla="*/ 2261 h 4661"/>
                <a:gd name="T38" fmla="*/ 210 w 394"/>
                <a:gd name="T39" fmla="*/ 2005 h 4661"/>
                <a:gd name="T40" fmla="*/ 183 w 394"/>
                <a:gd name="T41" fmla="*/ 1697 h 4661"/>
                <a:gd name="T42" fmla="*/ 170 w 394"/>
                <a:gd name="T43" fmla="*/ 1334 h 4661"/>
                <a:gd name="T44" fmla="*/ 181 w 394"/>
                <a:gd name="T45" fmla="*/ 1121 h 4661"/>
                <a:gd name="T46" fmla="*/ 207 w 394"/>
                <a:gd name="T47" fmla="*/ 961 h 4661"/>
                <a:gd name="T48" fmla="*/ 251 w 394"/>
                <a:gd name="T49" fmla="*/ 870 h 4661"/>
                <a:gd name="T50" fmla="*/ 291 w 394"/>
                <a:gd name="T51" fmla="*/ 809 h 4661"/>
                <a:gd name="T52" fmla="*/ 294 w 394"/>
                <a:gd name="T53" fmla="*/ 734 h 4661"/>
                <a:gd name="T54" fmla="*/ 168 w 394"/>
                <a:gd name="T55" fmla="*/ 703 h 4661"/>
                <a:gd name="T56" fmla="*/ 113 w 394"/>
                <a:gd name="T57" fmla="*/ 540 h 4661"/>
                <a:gd name="T58" fmla="*/ 121 w 394"/>
                <a:gd name="T59" fmla="*/ 312 h 4661"/>
                <a:gd name="T60" fmla="*/ 157 w 394"/>
                <a:gd name="T61" fmla="*/ 54 h 4661"/>
                <a:gd name="T62" fmla="*/ 204 w 394"/>
                <a:gd name="T63" fmla="*/ 8 h 4661"/>
                <a:gd name="T64" fmla="*/ 269 w 394"/>
                <a:gd name="T65" fmla="*/ 3 h 4661"/>
                <a:gd name="T66" fmla="*/ 342 w 394"/>
                <a:gd name="T67" fmla="*/ 45 h 4661"/>
                <a:gd name="T68" fmla="*/ 365 w 394"/>
                <a:gd name="T69" fmla="*/ 177 h 4661"/>
                <a:gd name="T70" fmla="*/ 369 w 394"/>
                <a:gd name="T71" fmla="*/ 477 h 4661"/>
                <a:gd name="T72" fmla="*/ 351 w 394"/>
                <a:gd name="T73" fmla="*/ 1053 h 4661"/>
                <a:gd name="T74" fmla="*/ 337 w 394"/>
                <a:gd name="T75" fmla="*/ 1474 h 4661"/>
                <a:gd name="T76" fmla="*/ 331 w 394"/>
                <a:gd name="T77" fmla="*/ 1792 h 4661"/>
                <a:gd name="T78" fmla="*/ 296 w 394"/>
                <a:gd name="T79" fmla="*/ 1997 h 4661"/>
                <a:gd name="T80" fmla="*/ 275 w 394"/>
                <a:gd name="T81" fmla="*/ 2216 h 4661"/>
                <a:gd name="T82" fmla="*/ 263 w 394"/>
                <a:gd name="T83" fmla="*/ 2407 h 4661"/>
                <a:gd name="T84" fmla="*/ 269 w 394"/>
                <a:gd name="T85" fmla="*/ 2686 h 4661"/>
                <a:gd name="T86" fmla="*/ 287 w 394"/>
                <a:gd name="T87" fmla="*/ 2804 h 4661"/>
                <a:gd name="T88" fmla="*/ 372 w 394"/>
                <a:gd name="T89" fmla="*/ 3057 h 4661"/>
                <a:gd name="T90" fmla="*/ 391 w 394"/>
                <a:gd name="T91" fmla="*/ 3151 h 4661"/>
                <a:gd name="T92" fmla="*/ 391 w 394"/>
                <a:gd name="T93" fmla="*/ 3251 h 4661"/>
                <a:gd name="T94" fmla="*/ 318 w 394"/>
                <a:gd name="T95" fmla="*/ 3443 h 4661"/>
                <a:gd name="T96" fmla="*/ 238 w 394"/>
                <a:gd name="T97" fmla="*/ 3599 h 4661"/>
                <a:gd name="T98" fmla="*/ 226 w 394"/>
                <a:gd name="T99" fmla="*/ 3885 h 4661"/>
                <a:gd name="T100" fmla="*/ 236 w 394"/>
                <a:gd name="T101" fmla="*/ 4187 h 4661"/>
                <a:gd name="T102" fmla="*/ 258 w 394"/>
                <a:gd name="T103" fmla="*/ 4497 h 4661"/>
                <a:gd name="T104" fmla="*/ 280 w 394"/>
                <a:gd name="T105" fmla="*/ 4627 h 4661"/>
                <a:gd name="T106" fmla="*/ 272 w 394"/>
                <a:gd name="T107" fmla="*/ 4660 h 46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4"/>
                <a:gd name="T163" fmla="*/ 0 h 4661"/>
                <a:gd name="T164" fmla="*/ 394 w 394"/>
                <a:gd name="T165" fmla="*/ 4661 h 46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4" h="4661">
                  <a:moveTo>
                    <a:pt x="253" y="4657"/>
                  </a:moveTo>
                  <a:lnTo>
                    <a:pt x="221" y="4642"/>
                  </a:lnTo>
                  <a:lnTo>
                    <a:pt x="194" y="4626"/>
                  </a:lnTo>
                  <a:lnTo>
                    <a:pt x="170" y="4611"/>
                  </a:lnTo>
                  <a:lnTo>
                    <a:pt x="147" y="4600"/>
                  </a:lnTo>
                  <a:lnTo>
                    <a:pt x="136" y="4596"/>
                  </a:lnTo>
                  <a:lnTo>
                    <a:pt x="124" y="4592"/>
                  </a:lnTo>
                  <a:lnTo>
                    <a:pt x="111" y="4591"/>
                  </a:lnTo>
                  <a:lnTo>
                    <a:pt x="99" y="4590"/>
                  </a:lnTo>
                  <a:lnTo>
                    <a:pt x="85" y="4591"/>
                  </a:lnTo>
                  <a:lnTo>
                    <a:pt x="71" y="4594"/>
                  </a:lnTo>
                  <a:lnTo>
                    <a:pt x="54" y="4599"/>
                  </a:lnTo>
                  <a:lnTo>
                    <a:pt x="37" y="4606"/>
                  </a:lnTo>
                  <a:lnTo>
                    <a:pt x="29" y="4620"/>
                  </a:lnTo>
                  <a:lnTo>
                    <a:pt x="21" y="4634"/>
                  </a:lnTo>
                  <a:lnTo>
                    <a:pt x="17" y="4638"/>
                  </a:lnTo>
                  <a:lnTo>
                    <a:pt x="12" y="4642"/>
                  </a:lnTo>
                  <a:lnTo>
                    <a:pt x="10" y="4642"/>
                  </a:lnTo>
                  <a:lnTo>
                    <a:pt x="9" y="4641"/>
                  </a:lnTo>
                  <a:lnTo>
                    <a:pt x="8" y="4639"/>
                  </a:lnTo>
                  <a:lnTo>
                    <a:pt x="7" y="4637"/>
                  </a:lnTo>
                  <a:lnTo>
                    <a:pt x="3" y="4623"/>
                  </a:lnTo>
                  <a:lnTo>
                    <a:pt x="1" y="4610"/>
                  </a:lnTo>
                  <a:lnTo>
                    <a:pt x="0" y="4597"/>
                  </a:lnTo>
                  <a:lnTo>
                    <a:pt x="0" y="4584"/>
                  </a:lnTo>
                  <a:lnTo>
                    <a:pt x="0" y="4573"/>
                  </a:lnTo>
                  <a:lnTo>
                    <a:pt x="2" y="4562"/>
                  </a:lnTo>
                  <a:lnTo>
                    <a:pt x="5" y="4551"/>
                  </a:lnTo>
                  <a:lnTo>
                    <a:pt x="8" y="4539"/>
                  </a:lnTo>
                  <a:lnTo>
                    <a:pt x="12" y="4529"/>
                  </a:lnTo>
                  <a:lnTo>
                    <a:pt x="17" y="4520"/>
                  </a:lnTo>
                  <a:lnTo>
                    <a:pt x="21" y="4510"/>
                  </a:lnTo>
                  <a:lnTo>
                    <a:pt x="28" y="4501"/>
                  </a:lnTo>
                  <a:lnTo>
                    <a:pt x="40" y="4483"/>
                  </a:lnTo>
                  <a:lnTo>
                    <a:pt x="55" y="4467"/>
                  </a:lnTo>
                  <a:lnTo>
                    <a:pt x="85" y="4435"/>
                  </a:lnTo>
                  <a:lnTo>
                    <a:pt x="115" y="4405"/>
                  </a:lnTo>
                  <a:lnTo>
                    <a:pt x="127" y="4389"/>
                  </a:lnTo>
                  <a:lnTo>
                    <a:pt x="138" y="4374"/>
                  </a:lnTo>
                  <a:lnTo>
                    <a:pt x="144" y="4367"/>
                  </a:lnTo>
                  <a:lnTo>
                    <a:pt x="147" y="4358"/>
                  </a:lnTo>
                  <a:lnTo>
                    <a:pt x="150" y="4350"/>
                  </a:lnTo>
                  <a:lnTo>
                    <a:pt x="154" y="4341"/>
                  </a:lnTo>
                  <a:lnTo>
                    <a:pt x="156" y="4330"/>
                  </a:lnTo>
                  <a:lnTo>
                    <a:pt x="158" y="4315"/>
                  </a:lnTo>
                  <a:lnTo>
                    <a:pt x="161" y="4297"/>
                  </a:lnTo>
                  <a:lnTo>
                    <a:pt x="162" y="4278"/>
                  </a:lnTo>
                  <a:lnTo>
                    <a:pt x="164" y="4233"/>
                  </a:lnTo>
                  <a:lnTo>
                    <a:pt x="164" y="4183"/>
                  </a:lnTo>
                  <a:lnTo>
                    <a:pt x="163" y="4066"/>
                  </a:lnTo>
                  <a:lnTo>
                    <a:pt x="159" y="3941"/>
                  </a:lnTo>
                  <a:lnTo>
                    <a:pt x="154" y="3819"/>
                  </a:lnTo>
                  <a:lnTo>
                    <a:pt x="150" y="3711"/>
                  </a:lnTo>
                  <a:lnTo>
                    <a:pt x="150" y="3667"/>
                  </a:lnTo>
                  <a:lnTo>
                    <a:pt x="150" y="3630"/>
                  </a:lnTo>
                  <a:lnTo>
                    <a:pt x="150" y="3616"/>
                  </a:lnTo>
                  <a:lnTo>
                    <a:pt x="152" y="3603"/>
                  </a:lnTo>
                  <a:lnTo>
                    <a:pt x="153" y="3594"/>
                  </a:lnTo>
                  <a:lnTo>
                    <a:pt x="154" y="3588"/>
                  </a:lnTo>
                  <a:lnTo>
                    <a:pt x="138" y="3557"/>
                  </a:lnTo>
                  <a:lnTo>
                    <a:pt x="124" y="3529"/>
                  </a:lnTo>
                  <a:lnTo>
                    <a:pt x="111" y="3500"/>
                  </a:lnTo>
                  <a:lnTo>
                    <a:pt x="100" y="3473"/>
                  </a:lnTo>
                  <a:lnTo>
                    <a:pt x="89" y="3446"/>
                  </a:lnTo>
                  <a:lnTo>
                    <a:pt x="80" y="3420"/>
                  </a:lnTo>
                  <a:lnTo>
                    <a:pt x="72" y="3396"/>
                  </a:lnTo>
                  <a:lnTo>
                    <a:pt x="65" y="3371"/>
                  </a:lnTo>
                  <a:lnTo>
                    <a:pt x="60" y="3346"/>
                  </a:lnTo>
                  <a:lnTo>
                    <a:pt x="55" y="3323"/>
                  </a:lnTo>
                  <a:lnTo>
                    <a:pt x="52" y="3299"/>
                  </a:lnTo>
                  <a:lnTo>
                    <a:pt x="49" y="3276"/>
                  </a:lnTo>
                  <a:lnTo>
                    <a:pt x="48" y="3253"/>
                  </a:lnTo>
                  <a:lnTo>
                    <a:pt x="47" y="3230"/>
                  </a:lnTo>
                  <a:lnTo>
                    <a:pt x="48" y="3207"/>
                  </a:lnTo>
                  <a:lnTo>
                    <a:pt x="49" y="3185"/>
                  </a:lnTo>
                  <a:lnTo>
                    <a:pt x="52" y="3162"/>
                  </a:lnTo>
                  <a:lnTo>
                    <a:pt x="54" y="3140"/>
                  </a:lnTo>
                  <a:lnTo>
                    <a:pt x="57" y="3116"/>
                  </a:lnTo>
                  <a:lnTo>
                    <a:pt x="62" y="3094"/>
                  </a:lnTo>
                  <a:lnTo>
                    <a:pt x="72" y="3047"/>
                  </a:lnTo>
                  <a:lnTo>
                    <a:pt x="85" y="2997"/>
                  </a:lnTo>
                  <a:lnTo>
                    <a:pt x="100" y="2947"/>
                  </a:lnTo>
                  <a:lnTo>
                    <a:pt x="117" y="2894"/>
                  </a:lnTo>
                  <a:lnTo>
                    <a:pt x="135" y="2837"/>
                  </a:lnTo>
                  <a:lnTo>
                    <a:pt x="154" y="2777"/>
                  </a:lnTo>
                  <a:lnTo>
                    <a:pt x="167" y="2730"/>
                  </a:lnTo>
                  <a:lnTo>
                    <a:pt x="180" y="2681"/>
                  </a:lnTo>
                  <a:lnTo>
                    <a:pt x="190" y="2631"/>
                  </a:lnTo>
                  <a:lnTo>
                    <a:pt x="198" y="2580"/>
                  </a:lnTo>
                  <a:lnTo>
                    <a:pt x="204" y="2527"/>
                  </a:lnTo>
                  <a:lnTo>
                    <a:pt x="210" y="2474"/>
                  </a:lnTo>
                  <a:lnTo>
                    <a:pt x="214" y="2421"/>
                  </a:lnTo>
                  <a:lnTo>
                    <a:pt x="218" y="2367"/>
                  </a:lnTo>
                  <a:lnTo>
                    <a:pt x="219" y="2314"/>
                  </a:lnTo>
                  <a:lnTo>
                    <a:pt x="220" y="2261"/>
                  </a:lnTo>
                  <a:lnTo>
                    <a:pt x="219" y="2207"/>
                  </a:lnTo>
                  <a:lnTo>
                    <a:pt x="218" y="2155"/>
                  </a:lnTo>
                  <a:lnTo>
                    <a:pt x="216" y="2104"/>
                  </a:lnTo>
                  <a:lnTo>
                    <a:pt x="213" y="2054"/>
                  </a:lnTo>
                  <a:lnTo>
                    <a:pt x="210" y="2005"/>
                  </a:lnTo>
                  <a:lnTo>
                    <a:pt x="205" y="1958"/>
                  </a:lnTo>
                  <a:lnTo>
                    <a:pt x="200" y="1897"/>
                  </a:lnTo>
                  <a:lnTo>
                    <a:pt x="194" y="1833"/>
                  </a:lnTo>
                  <a:lnTo>
                    <a:pt x="189" y="1767"/>
                  </a:lnTo>
                  <a:lnTo>
                    <a:pt x="183" y="1697"/>
                  </a:lnTo>
                  <a:lnTo>
                    <a:pt x="179" y="1627"/>
                  </a:lnTo>
                  <a:lnTo>
                    <a:pt x="174" y="1554"/>
                  </a:lnTo>
                  <a:lnTo>
                    <a:pt x="172" y="1481"/>
                  </a:lnTo>
                  <a:lnTo>
                    <a:pt x="170" y="1407"/>
                  </a:lnTo>
                  <a:lnTo>
                    <a:pt x="170" y="1334"/>
                  </a:lnTo>
                  <a:lnTo>
                    <a:pt x="171" y="1262"/>
                  </a:lnTo>
                  <a:lnTo>
                    <a:pt x="172" y="1226"/>
                  </a:lnTo>
                  <a:lnTo>
                    <a:pt x="174" y="1191"/>
                  </a:lnTo>
                  <a:lnTo>
                    <a:pt x="177" y="1156"/>
                  </a:lnTo>
                  <a:lnTo>
                    <a:pt x="181" y="1121"/>
                  </a:lnTo>
                  <a:lnTo>
                    <a:pt x="184" y="1088"/>
                  </a:lnTo>
                  <a:lnTo>
                    <a:pt x="189" y="1055"/>
                  </a:lnTo>
                  <a:lnTo>
                    <a:pt x="194" y="1023"/>
                  </a:lnTo>
                  <a:lnTo>
                    <a:pt x="200" y="991"/>
                  </a:lnTo>
                  <a:lnTo>
                    <a:pt x="207" y="961"/>
                  </a:lnTo>
                  <a:lnTo>
                    <a:pt x="214" y="932"/>
                  </a:lnTo>
                  <a:lnTo>
                    <a:pt x="222" y="904"/>
                  </a:lnTo>
                  <a:lnTo>
                    <a:pt x="232" y="876"/>
                  </a:lnTo>
                  <a:lnTo>
                    <a:pt x="241" y="873"/>
                  </a:lnTo>
                  <a:lnTo>
                    <a:pt x="251" y="870"/>
                  </a:lnTo>
                  <a:lnTo>
                    <a:pt x="262" y="867"/>
                  </a:lnTo>
                  <a:lnTo>
                    <a:pt x="272" y="863"/>
                  </a:lnTo>
                  <a:lnTo>
                    <a:pt x="280" y="843"/>
                  </a:lnTo>
                  <a:lnTo>
                    <a:pt x="286" y="825"/>
                  </a:lnTo>
                  <a:lnTo>
                    <a:pt x="291" y="809"/>
                  </a:lnTo>
                  <a:lnTo>
                    <a:pt x="294" y="795"/>
                  </a:lnTo>
                  <a:lnTo>
                    <a:pt x="296" y="781"/>
                  </a:lnTo>
                  <a:lnTo>
                    <a:pt x="296" y="767"/>
                  </a:lnTo>
                  <a:lnTo>
                    <a:pt x="295" y="752"/>
                  </a:lnTo>
                  <a:lnTo>
                    <a:pt x="294" y="734"/>
                  </a:lnTo>
                  <a:lnTo>
                    <a:pt x="272" y="725"/>
                  </a:lnTo>
                  <a:lnTo>
                    <a:pt x="250" y="717"/>
                  </a:lnTo>
                  <a:lnTo>
                    <a:pt x="229" y="712"/>
                  </a:lnTo>
                  <a:lnTo>
                    <a:pt x="209" y="708"/>
                  </a:lnTo>
                  <a:lnTo>
                    <a:pt x="168" y="703"/>
                  </a:lnTo>
                  <a:lnTo>
                    <a:pt x="127" y="698"/>
                  </a:lnTo>
                  <a:lnTo>
                    <a:pt x="122" y="658"/>
                  </a:lnTo>
                  <a:lnTo>
                    <a:pt x="118" y="619"/>
                  </a:lnTo>
                  <a:lnTo>
                    <a:pt x="116" y="579"/>
                  </a:lnTo>
                  <a:lnTo>
                    <a:pt x="113" y="540"/>
                  </a:lnTo>
                  <a:lnTo>
                    <a:pt x="113" y="502"/>
                  </a:lnTo>
                  <a:lnTo>
                    <a:pt x="113" y="464"/>
                  </a:lnTo>
                  <a:lnTo>
                    <a:pt x="115" y="426"/>
                  </a:lnTo>
                  <a:lnTo>
                    <a:pt x="116" y="387"/>
                  </a:lnTo>
                  <a:lnTo>
                    <a:pt x="121" y="312"/>
                  </a:lnTo>
                  <a:lnTo>
                    <a:pt x="127" y="238"/>
                  </a:lnTo>
                  <a:lnTo>
                    <a:pt x="135" y="163"/>
                  </a:lnTo>
                  <a:lnTo>
                    <a:pt x="143" y="88"/>
                  </a:lnTo>
                  <a:lnTo>
                    <a:pt x="149" y="70"/>
                  </a:lnTo>
                  <a:lnTo>
                    <a:pt x="157" y="54"/>
                  </a:lnTo>
                  <a:lnTo>
                    <a:pt x="166" y="42"/>
                  </a:lnTo>
                  <a:lnTo>
                    <a:pt x="174" y="30"/>
                  </a:lnTo>
                  <a:lnTo>
                    <a:pt x="184" y="20"/>
                  </a:lnTo>
                  <a:lnTo>
                    <a:pt x="194" y="14"/>
                  </a:lnTo>
                  <a:lnTo>
                    <a:pt x="204" y="8"/>
                  </a:lnTo>
                  <a:lnTo>
                    <a:pt x="216" y="3"/>
                  </a:lnTo>
                  <a:lnTo>
                    <a:pt x="228" y="1"/>
                  </a:lnTo>
                  <a:lnTo>
                    <a:pt x="240" y="0"/>
                  </a:lnTo>
                  <a:lnTo>
                    <a:pt x="254" y="1"/>
                  </a:lnTo>
                  <a:lnTo>
                    <a:pt x="269" y="3"/>
                  </a:lnTo>
                  <a:lnTo>
                    <a:pt x="284" y="7"/>
                  </a:lnTo>
                  <a:lnTo>
                    <a:pt x="301" y="12"/>
                  </a:lnTo>
                  <a:lnTo>
                    <a:pt x="319" y="18"/>
                  </a:lnTo>
                  <a:lnTo>
                    <a:pt x="337" y="26"/>
                  </a:lnTo>
                  <a:lnTo>
                    <a:pt x="342" y="45"/>
                  </a:lnTo>
                  <a:lnTo>
                    <a:pt x="348" y="64"/>
                  </a:lnTo>
                  <a:lnTo>
                    <a:pt x="353" y="83"/>
                  </a:lnTo>
                  <a:lnTo>
                    <a:pt x="356" y="102"/>
                  </a:lnTo>
                  <a:lnTo>
                    <a:pt x="362" y="139"/>
                  </a:lnTo>
                  <a:lnTo>
                    <a:pt x="365" y="177"/>
                  </a:lnTo>
                  <a:lnTo>
                    <a:pt x="368" y="217"/>
                  </a:lnTo>
                  <a:lnTo>
                    <a:pt x="370" y="256"/>
                  </a:lnTo>
                  <a:lnTo>
                    <a:pt x="372" y="298"/>
                  </a:lnTo>
                  <a:lnTo>
                    <a:pt x="374" y="339"/>
                  </a:lnTo>
                  <a:lnTo>
                    <a:pt x="369" y="477"/>
                  </a:lnTo>
                  <a:lnTo>
                    <a:pt x="366" y="607"/>
                  </a:lnTo>
                  <a:lnTo>
                    <a:pt x="362" y="730"/>
                  </a:lnTo>
                  <a:lnTo>
                    <a:pt x="358" y="844"/>
                  </a:lnTo>
                  <a:lnTo>
                    <a:pt x="355" y="952"/>
                  </a:lnTo>
                  <a:lnTo>
                    <a:pt x="351" y="1053"/>
                  </a:lnTo>
                  <a:lnTo>
                    <a:pt x="348" y="1148"/>
                  </a:lnTo>
                  <a:lnTo>
                    <a:pt x="345" y="1237"/>
                  </a:lnTo>
                  <a:lnTo>
                    <a:pt x="341" y="1321"/>
                  </a:lnTo>
                  <a:lnTo>
                    <a:pt x="339" y="1400"/>
                  </a:lnTo>
                  <a:lnTo>
                    <a:pt x="337" y="1474"/>
                  </a:lnTo>
                  <a:lnTo>
                    <a:pt x="336" y="1545"/>
                  </a:lnTo>
                  <a:lnTo>
                    <a:pt x="333" y="1611"/>
                  </a:lnTo>
                  <a:lnTo>
                    <a:pt x="332" y="1674"/>
                  </a:lnTo>
                  <a:lnTo>
                    <a:pt x="332" y="1734"/>
                  </a:lnTo>
                  <a:lnTo>
                    <a:pt x="331" y="1792"/>
                  </a:lnTo>
                  <a:lnTo>
                    <a:pt x="324" y="1833"/>
                  </a:lnTo>
                  <a:lnTo>
                    <a:pt x="318" y="1874"/>
                  </a:lnTo>
                  <a:lnTo>
                    <a:pt x="310" y="1915"/>
                  </a:lnTo>
                  <a:lnTo>
                    <a:pt x="303" y="1955"/>
                  </a:lnTo>
                  <a:lnTo>
                    <a:pt x="296" y="1997"/>
                  </a:lnTo>
                  <a:lnTo>
                    <a:pt x="290" y="2040"/>
                  </a:lnTo>
                  <a:lnTo>
                    <a:pt x="285" y="2082"/>
                  </a:lnTo>
                  <a:lnTo>
                    <a:pt x="283" y="2126"/>
                  </a:lnTo>
                  <a:lnTo>
                    <a:pt x="280" y="2173"/>
                  </a:lnTo>
                  <a:lnTo>
                    <a:pt x="275" y="2216"/>
                  </a:lnTo>
                  <a:lnTo>
                    <a:pt x="271" y="2259"/>
                  </a:lnTo>
                  <a:lnTo>
                    <a:pt x="266" y="2308"/>
                  </a:lnTo>
                  <a:lnTo>
                    <a:pt x="264" y="2337"/>
                  </a:lnTo>
                  <a:lnTo>
                    <a:pt x="263" y="2370"/>
                  </a:lnTo>
                  <a:lnTo>
                    <a:pt x="263" y="2407"/>
                  </a:lnTo>
                  <a:lnTo>
                    <a:pt x="262" y="2449"/>
                  </a:lnTo>
                  <a:lnTo>
                    <a:pt x="263" y="2498"/>
                  </a:lnTo>
                  <a:lnTo>
                    <a:pt x="264" y="2553"/>
                  </a:lnTo>
                  <a:lnTo>
                    <a:pt x="266" y="2616"/>
                  </a:lnTo>
                  <a:lnTo>
                    <a:pt x="269" y="2686"/>
                  </a:lnTo>
                  <a:lnTo>
                    <a:pt x="271" y="2706"/>
                  </a:lnTo>
                  <a:lnTo>
                    <a:pt x="273" y="2727"/>
                  </a:lnTo>
                  <a:lnTo>
                    <a:pt x="276" y="2746"/>
                  </a:lnTo>
                  <a:lnTo>
                    <a:pt x="280" y="2766"/>
                  </a:lnTo>
                  <a:lnTo>
                    <a:pt x="287" y="2804"/>
                  </a:lnTo>
                  <a:lnTo>
                    <a:pt x="299" y="2841"/>
                  </a:lnTo>
                  <a:lnTo>
                    <a:pt x="322" y="2914"/>
                  </a:lnTo>
                  <a:lnTo>
                    <a:pt x="348" y="2985"/>
                  </a:lnTo>
                  <a:lnTo>
                    <a:pt x="360" y="3021"/>
                  </a:lnTo>
                  <a:lnTo>
                    <a:pt x="372" y="3057"/>
                  </a:lnTo>
                  <a:lnTo>
                    <a:pt x="376" y="3076"/>
                  </a:lnTo>
                  <a:lnTo>
                    <a:pt x="381" y="3094"/>
                  </a:lnTo>
                  <a:lnTo>
                    <a:pt x="384" y="3113"/>
                  </a:lnTo>
                  <a:lnTo>
                    <a:pt x="387" y="3132"/>
                  </a:lnTo>
                  <a:lnTo>
                    <a:pt x="391" y="3151"/>
                  </a:lnTo>
                  <a:lnTo>
                    <a:pt x="392" y="3170"/>
                  </a:lnTo>
                  <a:lnTo>
                    <a:pt x="393" y="3190"/>
                  </a:lnTo>
                  <a:lnTo>
                    <a:pt x="394" y="3209"/>
                  </a:lnTo>
                  <a:lnTo>
                    <a:pt x="393" y="3231"/>
                  </a:lnTo>
                  <a:lnTo>
                    <a:pt x="391" y="3251"/>
                  </a:lnTo>
                  <a:lnTo>
                    <a:pt x="388" y="3272"/>
                  </a:lnTo>
                  <a:lnTo>
                    <a:pt x="385" y="3294"/>
                  </a:lnTo>
                  <a:lnTo>
                    <a:pt x="357" y="3356"/>
                  </a:lnTo>
                  <a:lnTo>
                    <a:pt x="336" y="3405"/>
                  </a:lnTo>
                  <a:lnTo>
                    <a:pt x="318" y="3443"/>
                  </a:lnTo>
                  <a:lnTo>
                    <a:pt x="303" y="3473"/>
                  </a:lnTo>
                  <a:lnTo>
                    <a:pt x="290" y="3501"/>
                  </a:lnTo>
                  <a:lnTo>
                    <a:pt x="275" y="3529"/>
                  </a:lnTo>
                  <a:lnTo>
                    <a:pt x="258" y="3561"/>
                  </a:lnTo>
                  <a:lnTo>
                    <a:pt x="238" y="3599"/>
                  </a:lnTo>
                  <a:lnTo>
                    <a:pt x="232" y="3655"/>
                  </a:lnTo>
                  <a:lnTo>
                    <a:pt x="229" y="3711"/>
                  </a:lnTo>
                  <a:lnTo>
                    <a:pt x="227" y="3768"/>
                  </a:lnTo>
                  <a:lnTo>
                    <a:pt x="226" y="3827"/>
                  </a:lnTo>
                  <a:lnTo>
                    <a:pt x="226" y="3885"/>
                  </a:lnTo>
                  <a:lnTo>
                    <a:pt x="226" y="3945"/>
                  </a:lnTo>
                  <a:lnTo>
                    <a:pt x="228" y="4005"/>
                  </a:lnTo>
                  <a:lnTo>
                    <a:pt x="230" y="4065"/>
                  </a:lnTo>
                  <a:lnTo>
                    <a:pt x="232" y="4126"/>
                  </a:lnTo>
                  <a:lnTo>
                    <a:pt x="236" y="4187"/>
                  </a:lnTo>
                  <a:lnTo>
                    <a:pt x="240" y="4249"/>
                  </a:lnTo>
                  <a:lnTo>
                    <a:pt x="244" y="4310"/>
                  </a:lnTo>
                  <a:lnTo>
                    <a:pt x="248" y="4373"/>
                  </a:lnTo>
                  <a:lnTo>
                    <a:pt x="254" y="4435"/>
                  </a:lnTo>
                  <a:lnTo>
                    <a:pt x="258" y="4497"/>
                  </a:lnTo>
                  <a:lnTo>
                    <a:pt x="263" y="4560"/>
                  </a:lnTo>
                  <a:lnTo>
                    <a:pt x="268" y="4573"/>
                  </a:lnTo>
                  <a:lnTo>
                    <a:pt x="273" y="4590"/>
                  </a:lnTo>
                  <a:lnTo>
                    <a:pt x="277" y="4609"/>
                  </a:lnTo>
                  <a:lnTo>
                    <a:pt x="280" y="4627"/>
                  </a:lnTo>
                  <a:lnTo>
                    <a:pt x="280" y="4636"/>
                  </a:lnTo>
                  <a:lnTo>
                    <a:pt x="280" y="4644"/>
                  </a:lnTo>
                  <a:lnTo>
                    <a:pt x="278" y="4651"/>
                  </a:lnTo>
                  <a:lnTo>
                    <a:pt x="275" y="4655"/>
                  </a:lnTo>
                  <a:lnTo>
                    <a:pt x="272" y="4660"/>
                  </a:lnTo>
                  <a:lnTo>
                    <a:pt x="267" y="4661"/>
                  </a:lnTo>
                  <a:lnTo>
                    <a:pt x="260" y="4661"/>
                  </a:lnTo>
                  <a:lnTo>
                    <a:pt x="253" y="4657"/>
                  </a:lnTo>
                  <a:close/>
                </a:path>
              </a:pathLst>
            </a:custGeom>
            <a:solidFill>
              <a:srgbClr val="9695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06" name="Freeform 152"/>
            <p:cNvSpPr>
              <a:spLocks/>
            </p:cNvSpPr>
            <p:nvPr/>
          </p:nvSpPr>
          <p:spPr bwMode="auto">
            <a:xfrm>
              <a:off x="2193" y="747"/>
              <a:ext cx="99" cy="1165"/>
            </a:xfrm>
            <a:custGeom>
              <a:avLst/>
              <a:gdLst>
                <a:gd name="T0" fmla="*/ 147 w 394"/>
                <a:gd name="T1" fmla="*/ 4600 h 4661"/>
                <a:gd name="T2" fmla="*/ 85 w 394"/>
                <a:gd name="T3" fmla="*/ 4591 h 4661"/>
                <a:gd name="T4" fmla="*/ 21 w 394"/>
                <a:gd name="T5" fmla="*/ 4634 h 4661"/>
                <a:gd name="T6" fmla="*/ 8 w 394"/>
                <a:gd name="T7" fmla="*/ 4639 h 4661"/>
                <a:gd name="T8" fmla="*/ 0 w 394"/>
                <a:gd name="T9" fmla="*/ 4584 h 4661"/>
                <a:gd name="T10" fmla="*/ 12 w 394"/>
                <a:gd name="T11" fmla="*/ 4529 h 4661"/>
                <a:gd name="T12" fmla="*/ 55 w 394"/>
                <a:gd name="T13" fmla="*/ 4467 h 4661"/>
                <a:gd name="T14" fmla="*/ 144 w 394"/>
                <a:gd name="T15" fmla="*/ 4367 h 4661"/>
                <a:gd name="T16" fmla="*/ 158 w 394"/>
                <a:gd name="T17" fmla="*/ 4315 h 4661"/>
                <a:gd name="T18" fmla="*/ 163 w 394"/>
                <a:gd name="T19" fmla="*/ 4066 h 4661"/>
                <a:gd name="T20" fmla="*/ 150 w 394"/>
                <a:gd name="T21" fmla="*/ 3630 h 4661"/>
                <a:gd name="T22" fmla="*/ 138 w 394"/>
                <a:gd name="T23" fmla="*/ 3557 h 4661"/>
                <a:gd name="T24" fmla="*/ 80 w 394"/>
                <a:gd name="T25" fmla="*/ 3420 h 4661"/>
                <a:gd name="T26" fmla="*/ 52 w 394"/>
                <a:gd name="T27" fmla="*/ 3299 h 4661"/>
                <a:gd name="T28" fmla="*/ 49 w 394"/>
                <a:gd name="T29" fmla="*/ 3185 h 4661"/>
                <a:gd name="T30" fmla="*/ 72 w 394"/>
                <a:gd name="T31" fmla="*/ 3047 h 4661"/>
                <a:gd name="T32" fmla="*/ 154 w 394"/>
                <a:gd name="T33" fmla="*/ 2777 h 4661"/>
                <a:gd name="T34" fmla="*/ 204 w 394"/>
                <a:gd name="T35" fmla="*/ 2527 h 4661"/>
                <a:gd name="T36" fmla="*/ 220 w 394"/>
                <a:gd name="T37" fmla="*/ 2261 h 4661"/>
                <a:gd name="T38" fmla="*/ 210 w 394"/>
                <a:gd name="T39" fmla="*/ 2005 h 4661"/>
                <a:gd name="T40" fmla="*/ 183 w 394"/>
                <a:gd name="T41" fmla="*/ 1697 h 4661"/>
                <a:gd name="T42" fmla="*/ 170 w 394"/>
                <a:gd name="T43" fmla="*/ 1334 h 4661"/>
                <a:gd name="T44" fmla="*/ 181 w 394"/>
                <a:gd name="T45" fmla="*/ 1121 h 4661"/>
                <a:gd name="T46" fmla="*/ 207 w 394"/>
                <a:gd name="T47" fmla="*/ 961 h 4661"/>
                <a:gd name="T48" fmla="*/ 251 w 394"/>
                <a:gd name="T49" fmla="*/ 870 h 4661"/>
                <a:gd name="T50" fmla="*/ 291 w 394"/>
                <a:gd name="T51" fmla="*/ 809 h 4661"/>
                <a:gd name="T52" fmla="*/ 294 w 394"/>
                <a:gd name="T53" fmla="*/ 734 h 4661"/>
                <a:gd name="T54" fmla="*/ 168 w 394"/>
                <a:gd name="T55" fmla="*/ 703 h 4661"/>
                <a:gd name="T56" fmla="*/ 113 w 394"/>
                <a:gd name="T57" fmla="*/ 540 h 4661"/>
                <a:gd name="T58" fmla="*/ 121 w 394"/>
                <a:gd name="T59" fmla="*/ 312 h 4661"/>
                <a:gd name="T60" fmla="*/ 157 w 394"/>
                <a:gd name="T61" fmla="*/ 54 h 4661"/>
                <a:gd name="T62" fmla="*/ 204 w 394"/>
                <a:gd name="T63" fmla="*/ 8 h 4661"/>
                <a:gd name="T64" fmla="*/ 269 w 394"/>
                <a:gd name="T65" fmla="*/ 3 h 4661"/>
                <a:gd name="T66" fmla="*/ 342 w 394"/>
                <a:gd name="T67" fmla="*/ 45 h 4661"/>
                <a:gd name="T68" fmla="*/ 365 w 394"/>
                <a:gd name="T69" fmla="*/ 177 h 4661"/>
                <a:gd name="T70" fmla="*/ 369 w 394"/>
                <a:gd name="T71" fmla="*/ 477 h 4661"/>
                <a:gd name="T72" fmla="*/ 351 w 394"/>
                <a:gd name="T73" fmla="*/ 1053 h 4661"/>
                <a:gd name="T74" fmla="*/ 337 w 394"/>
                <a:gd name="T75" fmla="*/ 1474 h 4661"/>
                <a:gd name="T76" fmla="*/ 331 w 394"/>
                <a:gd name="T77" fmla="*/ 1792 h 4661"/>
                <a:gd name="T78" fmla="*/ 296 w 394"/>
                <a:gd name="T79" fmla="*/ 1997 h 4661"/>
                <a:gd name="T80" fmla="*/ 275 w 394"/>
                <a:gd name="T81" fmla="*/ 2216 h 4661"/>
                <a:gd name="T82" fmla="*/ 263 w 394"/>
                <a:gd name="T83" fmla="*/ 2407 h 4661"/>
                <a:gd name="T84" fmla="*/ 269 w 394"/>
                <a:gd name="T85" fmla="*/ 2686 h 4661"/>
                <a:gd name="T86" fmla="*/ 287 w 394"/>
                <a:gd name="T87" fmla="*/ 2804 h 4661"/>
                <a:gd name="T88" fmla="*/ 372 w 394"/>
                <a:gd name="T89" fmla="*/ 3057 h 4661"/>
                <a:gd name="T90" fmla="*/ 391 w 394"/>
                <a:gd name="T91" fmla="*/ 3151 h 4661"/>
                <a:gd name="T92" fmla="*/ 391 w 394"/>
                <a:gd name="T93" fmla="*/ 3251 h 4661"/>
                <a:gd name="T94" fmla="*/ 318 w 394"/>
                <a:gd name="T95" fmla="*/ 3443 h 4661"/>
                <a:gd name="T96" fmla="*/ 238 w 394"/>
                <a:gd name="T97" fmla="*/ 3599 h 4661"/>
                <a:gd name="T98" fmla="*/ 226 w 394"/>
                <a:gd name="T99" fmla="*/ 3885 h 4661"/>
                <a:gd name="T100" fmla="*/ 236 w 394"/>
                <a:gd name="T101" fmla="*/ 4187 h 4661"/>
                <a:gd name="T102" fmla="*/ 258 w 394"/>
                <a:gd name="T103" fmla="*/ 4497 h 4661"/>
                <a:gd name="T104" fmla="*/ 280 w 394"/>
                <a:gd name="T105" fmla="*/ 4627 h 4661"/>
                <a:gd name="T106" fmla="*/ 272 w 394"/>
                <a:gd name="T107" fmla="*/ 4660 h 46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4"/>
                <a:gd name="T163" fmla="*/ 0 h 4661"/>
                <a:gd name="T164" fmla="*/ 394 w 394"/>
                <a:gd name="T165" fmla="*/ 4661 h 46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4" h="4661">
                  <a:moveTo>
                    <a:pt x="253" y="4657"/>
                  </a:moveTo>
                  <a:lnTo>
                    <a:pt x="221" y="4642"/>
                  </a:lnTo>
                  <a:lnTo>
                    <a:pt x="194" y="4626"/>
                  </a:lnTo>
                  <a:lnTo>
                    <a:pt x="170" y="4611"/>
                  </a:lnTo>
                  <a:lnTo>
                    <a:pt x="147" y="4600"/>
                  </a:lnTo>
                  <a:lnTo>
                    <a:pt x="136" y="4596"/>
                  </a:lnTo>
                  <a:lnTo>
                    <a:pt x="124" y="4592"/>
                  </a:lnTo>
                  <a:lnTo>
                    <a:pt x="111" y="4591"/>
                  </a:lnTo>
                  <a:lnTo>
                    <a:pt x="99" y="4590"/>
                  </a:lnTo>
                  <a:lnTo>
                    <a:pt x="85" y="4591"/>
                  </a:lnTo>
                  <a:lnTo>
                    <a:pt x="71" y="4594"/>
                  </a:lnTo>
                  <a:lnTo>
                    <a:pt x="54" y="4599"/>
                  </a:lnTo>
                  <a:lnTo>
                    <a:pt x="37" y="4606"/>
                  </a:lnTo>
                  <a:lnTo>
                    <a:pt x="29" y="4620"/>
                  </a:lnTo>
                  <a:lnTo>
                    <a:pt x="21" y="4634"/>
                  </a:lnTo>
                  <a:lnTo>
                    <a:pt x="17" y="4638"/>
                  </a:lnTo>
                  <a:lnTo>
                    <a:pt x="12" y="4642"/>
                  </a:lnTo>
                  <a:lnTo>
                    <a:pt x="10" y="4642"/>
                  </a:lnTo>
                  <a:lnTo>
                    <a:pt x="9" y="4641"/>
                  </a:lnTo>
                  <a:lnTo>
                    <a:pt x="8" y="4639"/>
                  </a:lnTo>
                  <a:lnTo>
                    <a:pt x="7" y="4637"/>
                  </a:lnTo>
                  <a:lnTo>
                    <a:pt x="3" y="4623"/>
                  </a:lnTo>
                  <a:lnTo>
                    <a:pt x="1" y="4610"/>
                  </a:lnTo>
                  <a:lnTo>
                    <a:pt x="0" y="4597"/>
                  </a:lnTo>
                  <a:lnTo>
                    <a:pt x="0" y="4584"/>
                  </a:lnTo>
                  <a:lnTo>
                    <a:pt x="0" y="4573"/>
                  </a:lnTo>
                  <a:lnTo>
                    <a:pt x="2" y="4562"/>
                  </a:lnTo>
                  <a:lnTo>
                    <a:pt x="5" y="4551"/>
                  </a:lnTo>
                  <a:lnTo>
                    <a:pt x="8" y="4539"/>
                  </a:lnTo>
                  <a:lnTo>
                    <a:pt x="12" y="4529"/>
                  </a:lnTo>
                  <a:lnTo>
                    <a:pt x="17" y="4520"/>
                  </a:lnTo>
                  <a:lnTo>
                    <a:pt x="21" y="4510"/>
                  </a:lnTo>
                  <a:lnTo>
                    <a:pt x="28" y="4501"/>
                  </a:lnTo>
                  <a:lnTo>
                    <a:pt x="40" y="4483"/>
                  </a:lnTo>
                  <a:lnTo>
                    <a:pt x="55" y="4467"/>
                  </a:lnTo>
                  <a:lnTo>
                    <a:pt x="85" y="4435"/>
                  </a:lnTo>
                  <a:lnTo>
                    <a:pt x="115" y="4405"/>
                  </a:lnTo>
                  <a:lnTo>
                    <a:pt x="127" y="4389"/>
                  </a:lnTo>
                  <a:lnTo>
                    <a:pt x="138" y="4374"/>
                  </a:lnTo>
                  <a:lnTo>
                    <a:pt x="144" y="4367"/>
                  </a:lnTo>
                  <a:lnTo>
                    <a:pt x="147" y="4358"/>
                  </a:lnTo>
                  <a:lnTo>
                    <a:pt x="150" y="4350"/>
                  </a:lnTo>
                  <a:lnTo>
                    <a:pt x="154" y="4341"/>
                  </a:lnTo>
                  <a:lnTo>
                    <a:pt x="156" y="4330"/>
                  </a:lnTo>
                  <a:lnTo>
                    <a:pt x="158" y="4315"/>
                  </a:lnTo>
                  <a:lnTo>
                    <a:pt x="161" y="4297"/>
                  </a:lnTo>
                  <a:lnTo>
                    <a:pt x="162" y="4278"/>
                  </a:lnTo>
                  <a:lnTo>
                    <a:pt x="164" y="4233"/>
                  </a:lnTo>
                  <a:lnTo>
                    <a:pt x="164" y="4183"/>
                  </a:lnTo>
                  <a:lnTo>
                    <a:pt x="163" y="4066"/>
                  </a:lnTo>
                  <a:lnTo>
                    <a:pt x="159" y="3941"/>
                  </a:lnTo>
                  <a:lnTo>
                    <a:pt x="154" y="3819"/>
                  </a:lnTo>
                  <a:lnTo>
                    <a:pt x="150" y="3711"/>
                  </a:lnTo>
                  <a:lnTo>
                    <a:pt x="150" y="3667"/>
                  </a:lnTo>
                  <a:lnTo>
                    <a:pt x="150" y="3630"/>
                  </a:lnTo>
                  <a:lnTo>
                    <a:pt x="150" y="3616"/>
                  </a:lnTo>
                  <a:lnTo>
                    <a:pt x="152" y="3603"/>
                  </a:lnTo>
                  <a:lnTo>
                    <a:pt x="153" y="3594"/>
                  </a:lnTo>
                  <a:lnTo>
                    <a:pt x="154" y="3588"/>
                  </a:lnTo>
                  <a:lnTo>
                    <a:pt x="138" y="3557"/>
                  </a:lnTo>
                  <a:lnTo>
                    <a:pt x="124" y="3529"/>
                  </a:lnTo>
                  <a:lnTo>
                    <a:pt x="111" y="3500"/>
                  </a:lnTo>
                  <a:lnTo>
                    <a:pt x="100" y="3473"/>
                  </a:lnTo>
                  <a:lnTo>
                    <a:pt x="89" y="3446"/>
                  </a:lnTo>
                  <a:lnTo>
                    <a:pt x="80" y="3420"/>
                  </a:lnTo>
                  <a:lnTo>
                    <a:pt x="72" y="3396"/>
                  </a:lnTo>
                  <a:lnTo>
                    <a:pt x="65" y="3371"/>
                  </a:lnTo>
                  <a:lnTo>
                    <a:pt x="60" y="3346"/>
                  </a:lnTo>
                  <a:lnTo>
                    <a:pt x="55" y="3323"/>
                  </a:lnTo>
                  <a:lnTo>
                    <a:pt x="52" y="3299"/>
                  </a:lnTo>
                  <a:lnTo>
                    <a:pt x="49" y="3276"/>
                  </a:lnTo>
                  <a:lnTo>
                    <a:pt x="48" y="3253"/>
                  </a:lnTo>
                  <a:lnTo>
                    <a:pt x="47" y="3230"/>
                  </a:lnTo>
                  <a:lnTo>
                    <a:pt x="48" y="3207"/>
                  </a:lnTo>
                  <a:lnTo>
                    <a:pt x="49" y="3185"/>
                  </a:lnTo>
                  <a:lnTo>
                    <a:pt x="52" y="3162"/>
                  </a:lnTo>
                  <a:lnTo>
                    <a:pt x="54" y="3140"/>
                  </a:lnTo>
                  <a:lnTo>
                    <a:pt x="57" y="3116"/>
                  </a:lnTo>
                  <a:lnTo>
                    <a:pt x="62" y="3094"/>
                  </a:lnTo>
                  <a:lnTo>
                    <a:pt x="72" y="3047"/>
                  </a:lnTo>
                  <a:lnTo>
                    <a:pt x="85" y="2997"/>
                  </a:lnTo>
                  <a:lnTo>
                    <a:pt x="100" y="2947"/>
                  </a:lnTo>
                  <a:lnTo>
                    <a:pt x="117" y="2894"/>
                  </a:lnTo>
                  <a:lnTo>
                    <a:pt x="135" y="2837"/>
                  </a:lnTo>
                  <a:lnTo>
                    <a:pt x="154" y="2777"/>
                  </a:lnTo>
                  <a:lnTo>
                    <a:pt x="167" y="2730"/>
                  </a:lnTo>
                  <a:lnTo>
                    <a:pt x="180" y="2681"/>
                  </a:lnTo>
                  <a:lnTo>
                    <a:pt x="190" y="2631"/>
                  </a:lnTo>
                  <a:lnTo>
                    <a:pt x="198" y="2580"/>
                  </a:lnTo>
                  <a:lnTo>
                    <a:pt x="204" y="2527"/>
                  </a:lnTo>
                  <a:lnTo>
                    <a:pt x="210" y="2474"/>
                  </a:lnTo>
                  <a:lnTo>
                    <a:pt x="214" y="2421"/>
                  </a:lnTo>
                  <a:lnTo>
                    <a:pt x="218" y="2367"/>
                  </a:lnTo>
                  <a:lnTo>
                    <a:pt x="219" y="2314"/>
                  </a:lnTo>
                  <a:lnTo>
                    <a:pt x="220" y="2261"/>
                  </a:lnTo>
                  <a:lnTo>
                    <a:pt x="219" y="2207"/>
                  </a:lnTo>
                  <a:lnTo>
                    <a:pt x="218" y="2155"/>
                  </a:lnTo>
                  <a:lnTo>
                    <a:pt x="216" y="2104"/>
                  </a:lnTo>
                  <a:lnTo>
                    <a:pt x="213" y="2054"/>
                  </a:lnTo>
                  <a:lnTo>
                    <a:pt x="210" y="2005"/>
                  </a:lnTo>
                  <a:lnTo>
                    <a:pt x="205" y="1958"/>
                  </a:lnTo>
                  <a:lnTo>
                    <a:pt x="200" y="1897"/>
                  </a:lnTo>
                  <a:lnTo>
                    <a:pt x="194" y="1833"/>
                  </a:lnTo>
                  <a:lnTo>
                    <a:pt x="189" y="1767"/>
                  </a:lnTo>
                  <a:lnTo>
                    <a:pt x="183" y="1697"/>
                  </a:lnTo>
                  <a:lnTo>
                    <a:pt x="179" y="1627"/>
                  </a:lnTo>
                  <a:lnTo>
                    <a:pt x="174" y="1554"/>
                  </a:lnTo>
                  <a:lnTo>
                    <a:pt x="172" y="1481"/>
                  </a:lnTo>
                  <a:lnTo>
                    <a:pt x="170" y="1407"/>
                  </a:lnTo>
                  <a:lnTo>
                    <a:pt x="170" y="1334"/>
                  </a:lnTo>
                  <a:lnTo>
                    <a:pt x="171" y="1262"/>
                  </a:lnTo>
                  <a:lnTo>
                    <a:pt x="172" y="1226"/>
                  </a:lnTo>
                  <a:lnTo>
                    <a:pt x="174" y="1191"/>
                  </a:lnTo>
                  <a:lnTo>
                    <a:pt x="177" y="1156"/>
                  </a:lnTo>
                  <a:lnTo>
                    <a:pt x="181" y="1121"/>
                  </a:lnTo>
                  <a:lnTo>
                    <a:pt x="184" y="1088"/>
                  </a:lnTo>
                  <a:lnTo>
                    <a:pt x="189" y="1055"/>
                  </a:lnTo>
                  <a:lnTo>
                    <a:pt x="194" y="1023"/>
                  </a:lnTo>
                  <a:lnTo>
                    <a:pt x="200" y="991"/>
                  </a:lnTo>
                  <a:lnTo>
                    <a:pt x="207" y="961"/>
                  </a:lnTo>
                  <a:lnTo>
                    <a:pt x="214" y="932"/>
                  </a:lnTo>
                  <a:lnTo>
                    <a:pt x="222" y="904"/>
                  </a:lnTo>
                  <a:lnTo>
                    <a:pt x="232" y="876"/>
                  </a:lnTo>
                  <a:lnTo>
                    <a:pt x="241" y="873"/>
                  </a:lnTo>
                  <a:lnTo>
                    <a:pt x="251" y="870"/>
                  </a:lnTo>
                  <a:lnTo>
                    <a:pt x="262" y="867"/>
                  </a:lnTo>
                  <a:lnTo>
                    <a:pt x="272" y="863"/>
                  </a:lnTo>
                  <a:lnTo>
                    <a:pt x="280" y="843"/>
                  </a:lnTo>
                  <a:lnTo>
                    <a:pt x="286" y="825"/>
                  </a:lnTo>
                  <a:lnTo>
                    <a:pt x="291" y="809"/>
                  </a:lnTo>
                  <a:lnTo>
                    <a:pt x="294" y="795"/>
                  </a:lnTo>
                  <a:lnTo>
                    <a:pt x="296" y="781"/>
                  </a:lnTo>
                  <a:lnTo>
                    <a:pt x="296" y="767"/>
                  </a:lnTo>
                  <a:lnTo>
                    <a:pt x="295" y="752"/>
                  </a:lnTo>
                  <a:lnTo>
                    <a:pt x="294" y="734"/>
                  </a:lnTo>
                  <a:lnTo>
                    <a:pt x="272" y="725"/>
                  </a:lnTo>
                  <a:lnTo>
                    <a:pt x="250" y="717"/>
                  </a:lnTo>
                  <a:lnTo>
                    <a:pt x="229" y="712"/>
                  </a:lnTo>
                  <a:lnTo>
                    <a:pt x="209" y="708"/>
                  </a:lnTo>
                  <a:lnTo>
                    <a:pt x="168" y="703"/>
                  </a:lnTo>
                  <a:lnTo>
                    <a:pt x="127" y="698"/>
                  </a:lnTo>
                  <a:lnTo>
                    <a:pt x="122" y="658"/>
                  </a:lnTo>
                  <a:lnTo>
                    <a:pt x="118" y="619"/>
                  </a:lnTo>
                  <a:lnTo>
                    <a:pt x="116" y="579"/>
                  </a:lnTo>
                  <a:lnTo>
                    <a:pt x="113" y="540"/>
                  </a:lnTo>
                  <a:lnTo>
                    <a:pt x="113" y="502"/>
                  </a:lnTo>
                  <a:lnTo>
                    <a:pt x="113" y="464"/>
                  </a:lnTo>
                  <a:lnTo>
                    <a:pt x="115" y="426"/>
                  </a:lnTo>
                  <a:lnTo>
                    <a:pt x="116" y="387"/>
                  </a:lnTo>
                  <a:lnTo>
                    <a:pt x="121" y="312"/>
                  </a:lnTo>
                  <a:lnTo>
                    <a:pt x="127" y="238"/>
                  </a:lnTo>
                  <a:lnTo>
                    <a:pt x="135" y="163"/>
                  </a:lnTo>
                  <a:lnTo>
                    <a:pt x="143" y="88"/>
                  </a:lnTo>
                  <a:lnTo>
                    <a:pt x="149" y="70"/>
                  </a:lnTo>
                  <a:lnTo>
                    <a:pt x="157" y="54"/>
                  </a:lnTo>
                  <a:lnTo>
                    <a:pt x="166" y="42"/>
                  </a:lnTo>
                  <a:lnTo>
                    <a:pt x="174" y="30"/>
                  </a:lnTo>
                  <a:lnTo>
                    <a:pt x="184" y="20"/>
                  </a:lnTo>
                  <a:lnTo>
                    <a:pt x="194" y="14"/>
                  </a:lnTo>
                  <a:lnTo>
                    <a:pt x="204" y="8"/>
                  </a:lnTo>
                  <a:lnTo>
                    <a:pt x="216" y="3"/>
                  </a:lnTo>
                  <a:lnTo>
                    <a:pt x="228" y="1"/>
                  </a:lnTo>
                  <a:lnTo>
                    <a:pt x="240" y="0"/>
                  </a:lnTo>
                  <a:lnTo>
                    <a:pt x="254" y="1"/>
                  </a:lnTo>
                  <a:lnTo>
                    <a:pt x="269" y="3"/>
                  </a:lnTo>
                  <a:lnTo>
                    <a:pt x="284" y="7"/>
                  </a:lnTo>
                  <a:lnTo>
                    <a:pt x="301" y="12"/>
                  </a:lnTo>
                  <a:lnTo>
                    <a:pt x="319" y="18"/>
                  </a:lnTo>
                  <a:lnTo>
                    <a:pt x="337" y="26"/>
                  </a:lnTo>
                  <a:lnTo>
                    <a:pt x="342" y="45"/>
                  </a:lnTo>
                  <a:lnTo>
                    <a:pt x="348" y="64"/>
                  </a:lnTo>
                  <a:lnTo>
                    <a:pt x="353" y="83"/>
                  </a:lnTo>
                  <a:lnTo>
                    <a:pt x="356" y="102"/>
                  </a:lnTo>
                  <a:lnTo>
                    <a:pt x="362" y="139"/>
                  </a:lnTo>
                  <a:lnTo>
                    <a:pt x="365" y="177"/>
                  </a:lnTo>
                  <a:lnTo>
                    <a:pt x="368" y="217"/>
                  </a:lnTo>
                  <a:lnTo>
                    <a:pt x="370" y="256"/>
                  </a:lnTo>
                  <a:lnTo>
                    <a:pt x="372" y="298"/>
                  </a:lnTo>
                  <a:lnTo>
                    <a:pt x="374" y="339"/>
                  </a:lnTo>
                  <a:lnTo>
                    <a:pt x="369" y="477"/>
                  </a:lnTo>
                  <a:lnTo>
                    <a:pt x="366" y="607"/>
                  </a:lnTo>
                  <a:lnTo>
                    <a:pt x="362" y="730"/>
                  </a:lnTo>
                  <a:lnTo>
                    <a:pt x="358" y="844"/>
                  </a:lnTo>
                  <a:lnTo>
                    <a:pt x="355" y="952"/>
                  </a:lnTo>
                  <a:lnTo>
                    <a:pt x="351" y="1053"/>
                  </a:lnTo>
                  <a:lnTo>
                    <a:pt x="348" y="1148"/>
                  </a:lnTo>
                  <a:lnTo>
                    <a:pt x="345" y="1237"/>
                  </a:lnTo>
                  <a:lnTo>
                    <a:pt x="341" y="1321"/>
                  </a:lnTo>
                  <a:lnTo>
                    <a:pt x="339" y="1400"/>
                  </a:lnTo>
                  <a:lnTo>
                    <a:pt x="337" y="1474"/>
                  </a:lnTo>
                  <a:lnTo>
                    <a:pt x="336" y="1545"/>
                  </a:lnTo>
                  <a:lnTo>
                    <a:pt x="333" y="1611"/>
                  </a:lnTo>
                  <a:lnTo>
                    <a:pt x="332" y="1674"/>
                  </a:lnTo>
                  <a:lnTo>
                    <a:pt x="332" y="1734"/>
                  </a:lnTo>
                  <a:lnTo>
                    <a:pt x="331" y="1792"/>
                  </a:lnTo>
                  <a:lnTo>
                    <a:pt x="324" y="1833"/>
                  </a:lnTo>
                  <a:lnTo>
                    <a:pt x="318" y="1874"/>
                  </a:lnTo>
                  <a:lnTo>
                    <a:pt x="310" y="1915"/>
                  </a:lnTo>
                  <a:lnTo>
                    <a:pt x="303" y="1955"/>
                  </a:lnTo>
                  <a:lnTo>
                    <a:pt x="296" y="1997"/>
                  </a:lnTo>
                  <a:lnTo>
                    <a:pt x="290" y="2040"/>
                  </a:lnTo>
                  <a:lnTo>
                    <a:pt x="285" y="2082"/>
                  </a:lnTo>
                  <a:lnTo>
                    <a:pt x="283" y="2126"/>
                  </a:lnTo>
                  <a:lnTo>
                    <a:pt x="280" y="2173"/>
                  </a:lnTo>
                  <a:lnTo>
                    <a:pt x="275" y="2216"/>
                  </a:lnTo>
                  <a:lnTo>
                    <a:pt x="271" y="2259"/>
                  </a:lnTo>
                  <a:lnTo>
                    <a:pt x="266" y="2308"/>
                  </a:lnTo>
                  <a:lnTo>
                    <a:pt x="264" y="2337"/>
                  </a:lnTo>
                  <a:lnTo>
                    <a:pt x="263" y="2370"/>
                  </a:lnTo>
                  <a:lnTo>
                    <a:pt x="263" y="2407"/>
                  </a:lnTo>
                  <a:lnTo>
                    <a:pt x="262" y="2449"/>
                  </a:lnTo>
                  <a:lnTo>
                    <a:pt x="263" y="2498"/>
                  </a:lnTo>
                  <a:lnTo>
                    <a:pt x="264" y="2553"/>
                  </a:lnTo>
                  <a:lnTo>
                    <a:pt x="266" y="2616"/>
                  </a:lnTo>
                  <a:lnTo>
                    <a:pt x="269" y="2686"/>
                  </a:lnTo>
                  <a:lnTo>
                    <a:pt x="271" y="2706"/>
                  </a:lnTo>
                  <a:lnTo>
                    <a:pt x="273" y="2727"/>
                  </a:lnTo>
                  <a:lnTo>
                    <a:pt x="276" y="2746"/>
                  </a:lnTo>
                  <a:lnTo>
                    <a:pt x="280" y="2766"/>
                  </a:lnTo>
                  <a:lnTo>
                    <a:pt x="287" y="2804"/>
                  </a:lnTo>
                  <a:lnTo>
                    <a:pt x="299" y="2841"/>
                  </a:lnTo>
                  <a:lnTo>
                    <a:pt x="322" y="2914"/>
                  </a:lnTo>
                  <a:lnTo>
                    <a:pt x="348" y="2985"/>
                  </a:lnTo>
                  <a:lnTo>
                    <a:pt x="360" y="3021"/>
                  </a:lnTo>
                  <a:lnTo>
                    <a:pt x="372" y="3057"/>
                  </a:lnTo>
                  <a:lnTo>
                    <a:pt x="376" y="3076"/>
                  </a:lnTo>
                  <a:lnTo>
                    <a:pt x="381" y="3094"/>
                  </a:lnTo>
                  <a:lnTo>
                    <a:pt x="384" y="3113"/>
                  </a:lnTo>
                  <a:lnTo>
                    <a:pt x="387" y="3132"/>
                  </a:lnTo>
                  <a:lnTo>
                    <a:pt x="391" y="3151"/>
                  </a:lnTo>
                  <a:lnTo>
                    <a:pt x="392" y="3170"/>
                  </a:lnTo>
                  <a:lnTo>
                    <a:pt x="393" y="3190"/>
                  </a:lnTo>
                  <a:lnTo>
                    <a:pt x="394" y="3209"/>
                  </a:lnTo>
                  <a:lnTo>
                    <a:pt x="393" y="3231"/>
                  </a:lnTo>
                  <a:lnTo>
                    <a:pt x="391" y="3251"/>
                  </a:lnTo>
                  <a:lnTo>
                    <a:pt x="388" y="3272"/>
                  </a:lnTo>
                  <a:lnTo>
                    <a:pt x="385" y="3294"/>
                  </a:lnTo>
                  <a:lnTo>
                    <a:pt x="357" y="3356"/>
                  </a:lnTo>
                  <a:lnTo>
                    <a:pt x="336" y="3405"/>
                  </a:lnTo>
                  <a:lnTo>
                    <a:pt x="318" y="3443"/>
                  </a:lnTo>
                  <a:lnTo>
                    <a:pt x="303" y="3473"/>
                  </a:lnTo>
                  <a:lnTo>
                    <a:pt x="290" y="3501"/>
                  </a:lnTo>
                  <a:lnTo>
                    <a:pt x="275" y="3529"/>
                  </a:lnTo>
                  <a:lnTo>
                    <a:pt x="258" y="3561"/>
                  </a:lnTo>
                  <a:lnTo>
                    <a:pt x="238" y="3599"/>
                  </a:lnTo>
                  <a:lnTo>
                    <a:pt x="232" y="3655"/>
                  </a:lnTo>
                  <a:lnTo>
                    <a:pt x="229" y="3711"/>
                  </a:lnTo>
                  <a:lnTo>
                    <a:pt x="227" y="3768"/>
                  </a:lnTo>
                  <a:lnTo>
                    <a:pt x="226" y="3827"/>
                  </a:lnTo>
                  <a:lnTo>
                    <a:pt x="226" y="3885"/>
                  </a:lnTo>
                  <a:lnTo>
                    <a:pt x="226" y="3945"/>
                  </a:lnTo>
                  <a:lnTo>
                    <a:pt x="228" y="4005"/>
                  </a:lnTo>
                  <a:lnTo>
                    <a:pt x="230" y="4065"/>
                  </a:lnTo>
                  <a:lnTo>
                    <a:pt x="232" y="4126"/>
                  </a:lnTo>
                  <a:lnTo>
                    <a:pt x="236" y="4187"/>
                  </a:lnTo>
                  <a:lnTo>
                    <a:pt x="240" y="4249"/>
                  </a:lnTo>
                  <a:lnTo>
                    <a:pt x="244" y="4310"/>
                  </a:lnTo>
                  <a:lnTo>
                    <a:pt x="248" y="4373"/>
                  </a:lnTo>
                  <a:lnTo>
                    <a:pt x="254" y="4435"/>
                  </a:lnTo>
                  <a:lnTo>
                    <a:pt x="258" y="4497"/>
                  </a:lnTo>
                  <a:lnTo>
                    <a:pt x="263" y="4560"/>
                  </a:lnTo>
                  <a:lnTo>
                    <a:pt x="268" y="4573"/>
                  </a:lnTo>
                  <a:lnTo>
                    <a:pt x="273" y="4590"/>
                  </a:lnTo>
                  <a:lnTo>
                    <a:pt x="277" y="4609"/>
                  </a:lnTo>
                  <a:lnTo>
                    <a:pt x="280" y="4627"/>
                  </a:lnTo>
                  <a:lnTo>
                    <a:pt x="280" y="4636"/>
                  </a:lnTo>
                  <a:lnTo>
                    <a:pt x="280" y="4644"/>
                  </a:lnTo>
                  <a:lnTo>
                    <a:pt x="278" y="4651"/>
                  </a:lnTo>
                  <a:lnTo>
                    <a:pt x="275" y="4655"/>
                  </a:lnTo>
                  <a:lnTo>
                    <a:pt x="272" y="4660"/>
                  </a:lnTo>
                  <a:lnTo>
                    <a:pt x="267" y="4661"/>
                  </a:lnTo>
                  <a:lnTo>
                    <a:pt x="260" y="4661"/>
                  </a:lnTo>
                  <a:lnTo>
                    <a:pt x="253" y="4657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07" name="Freeform 153"/>
            <p:cNvSpPr>
              <a:spLocks/>
            </p:cNvSpPr>
            <p:nvPr/>
          </p:nvSpPr>
          <p:spPr bwMode="auto">
            <a:xfrm>
              <a:off x="3064" y="746"/>
              <a:ext cx="136" cy="1163"/>
            </a:xfrm>
            <a:custGeom>
              <a:avLst/>
              <a:gdLst>
                <a:gd name="T0" fmla="*/ 7 w 544"/>
                <a:gd name="T1" fmla="*/ 4580 h 4652"/>
                <a:gd name="T2" fmla="*/ 35 w 544"/>
                <a:gd name="T3" fmla="*/ 4528 h 4652"/>
                <a:gd name="T4" fmla="*/ 91 w 544"/>
                <a:gd name="T5" fmla="*/ 4481 h 4652"/>
                <a:gd name="T6" fmla="*/ 146 w 544"/>
                <a:gd name="T7" fmla="*/ 4434 h 4652"/>
                <a:gd name="T8" fmla="*/ 172 w 544"/>
                <a:gd name="T9" fmla="*/ 4387 h 4652"/>
                <a:gd name="T10" fmla="*/ 176 w 544"/>
                <a:gd name="T11" fmla="*/ 4281 h 4652"/>
                <a:gd name="T12" fmla="*/ 182 w 544"/>
                <a:gd name="T13" fmla="*/ 3721 h 4652"/>
                <a:gd name="T14" fmla="*/ 175 w 544"/>
                <a:gd name="T15" fmla="*/ 3621 h 4652"/>
                <a:gd name="T16" fmla="*/ 129 w 544"/>
                <a:gd name="T17" fmla="*/ 3471 h 4652"/>
                <a:gd name="T18" fmla="*/ 105 w 544"/>
                <a:gd name="T19" fmla="*/ 3333 h 4652"/>
                <a:gd name="T20" fmla="*/ 106 w 544"/>
                <a:gd name="T21" fmla="*/ 3225 h 4652"/>
                <a:gd name="T22" fmla="*/ 143 w 544"/>
                <a:gd name="T23" fmla="*/ 3055 h 4652"/>
                <a:gd name="T24" fmla="*/ 190 w 544"/>
                <a:gd name="T25" fmla="*/ 2802 h 4652"/>
                <a:gd name="T26" fmla="*/ 215 w 544"/>
                <a:gd name="T27" fmla="*/ 2489 h 4652"/>
                <a:gd name="T28" fmla="*/ 233 w 544"/>
                <a:gd name="T29" fmla="*/ 1830 h 4652"/>
                <a:gd name="T30" fmla="*/ 233 w 544"/>
                <a:gd name="T31" fmla="*/ 1120 h 4652"/>
                <a:gd name="T32" fmla="*/ 252 w 544"/>
                <a:gd name="T33" fmla="*/ 563 h 4652"/>
                <a:gd name="T34" fmla="*/ 275 w 544"/>
                <a:gd name="T35" fmla="*/ 257 h 4652"/>
                <a:gd name="T36" fmla="*/ 297 w 544"/>
                <a:gd name="T37" fmla="*/ 135 h 4652"/>
                <a:gd name="T38" fmla="*/ 331 w 544"/>
                <a:gd name="T39" fmla="*/ 50 h 4652"/>
                <a:gd name="T40" fmla="*/ 388 w 544"/>
                <a:gd name="T41" fmla="*/ 3 h 4652"/>
                <a:gd name="T42" fmla="*/ 473 w 544"/>
                <a:gd name="T43" fmla="*/ 12 h 4652"/>
                <a:gd name="T44" fmla="*/ 512 w 544"/>
                <a:gd name="T45" fmla="*/ 88 h 4652"/>
                <a:gd name="T46" fmla="*/ 542 w 544"/>
                <a:gd name="T47" fmla="*/ 351 h 4652"/>
                <a:gd name="T48" fmla="*/ 537 w 544"/>
                <a:gd name="T49" fmla="*/ 586 h 4652"/>
                <a:gd name="T50" fmla="*/ 513 w 544"/>
                <a:gd name="T51" fmla="*/ 707 h 4652"/>
                <a:gd name="T52" fmla="*/ 472 w 544"/>
                <a:gd name="T53" fmla="*/ 786 h 4652"/>
                <a:gd name="T54" fmla="*/ 382 w 544"/>
                <a:gd name="T55" fmla="*/ 798 h 4652"/>
                <a:gd name="T56" fmla="*/ 345 w 544"/>
                <a:gd name="T57" fmla="*/ 832 h 4652"/>
                <a:gd name="T58" fmla="*/ 336 w 544"/>
                <a:gd name="T59" fmla="*/ 897 h 4652"/>
                <a:gd name="T60" fmla="*/ 374 w 544"/>
                <a:gd name="T61" fmla="*/ 982 h 4652"/>
                <a:gd name="T62" fmla="*/ 395 w 544"/>
                <a:gd name="T63" fmla="*/ 1089 h 4652"/>
                <a:gd name="T64" fmla="*/ 402 w 544"/>
                <a:gd name="T65" fmla="*/ 1304 h 4652"/>
                <a:gd name="T66" fmla="*/ 374 w 544"/>
                <a:gd name="T67" fmla="*/ 1678 h 4652"/>
                <a:gd name="T68" fmla="*/ 319 w 544"/>
                <a:gd name="T69" fmla="*/ 2092 h 4652"/>
                <a:gd name="T70" fmla="*/ 299 w 544"/>
                <a:gd name="T71" fmla="*/ 2401 h 4652"/>
                <a:gd name="T72" fmla="*/ 297 w 544"/>
                <a:gd name="T73" fmla="*/ 2620 h 4652"/>
                <a:gd name="T74" fmla="*/ 331 w 544"/>
                <a:gd name="T75" fmla="*/ 2792 h 4652"/>
                <a:gd name="T76" fmla="*/ 393 w 544"/>
                <a:gd name="T77" fmla="*/ 2908 h 4652"/>
                <a:gd name="T78" fmla="*/ 430 w 544"/>
                <a:gd name="T79" fmla="*/ 3021 h 4652"/>
                <a:gd name="T80" fmla="*/ 444 w 544"/>
                <a:gd name="T81" fmla="*/ 3132 h 4652"/>
                <a:gd name="T82" fmla="*/ 436 w 544"/>
                <a:gd name="T83" fmla="*/ 3244 h 4652"/>
                <a:gd name="T84" fmla="*/ 409 w 544"/>
                <a:gd name="T85" fmla="*/ 3362 h 4652"/>
                <a:gd name="T86" fmla="*/ 344 w 544"/>
                <a:gd name="T87" fmla="*/ 3531 h 4652"/>
                <a:gd name="T88" fmla="*/ 257 w 544"/>
                <a:gd name="T89" fmla="*/ 3663 h 4652"/>
                <a:gd name="T90" fmla="*/ 247 w 544"/>
                <a:gd name="T91" fmla="*/ 3755 h 4652"/>
                <a:gd name="T92" fmla="*/ 237 w 544"/>
                <a:gd name="T93" fmla="*/ 4070 h 4652"/>
                <a:gd name="T94" fmla="*/ 227 w 544"/>
                <a:gd name="T95" fmla="*/ 4366 h 4652"/>
                <a:gd name="T96" fmla="*/ 257 w 544"/>
                <a:gd name="T97" fmla="*/ 4518 h 4652"/>
                <a:gd name="T98" fmla="*/ 307 w 544"/>
                <a:gd name="T99" fmla="*/ 4615 h 4652"/>
                <a:gd name="T100" fmla="*/ 321 w 544"/>
                <a:gd name="T101" fmla="*/ 4642 h 4652"/>
                <a:gd name="T102" fmla="*/ 294 w 544"/>
                <a:gd name="T103" fmla="*/ 4643 h 4652"/>
                <a:gd name="T104" fmla="*/ 193 w 544"/>
                <a:gd name="T105" fmla="*/ 4607 h 4652"/>
                <a:gd name="T106" fmla="*/ 130 w 544"/>
                <a:gd name="T107" fmla="*/ 4592 h 4652"/>
                <a:gd name="T108" fmla="*/ 100 w 544"/>
                <a:gd name="T109" fmla="*/ 4606 h 4652"/>
                <a:gd name="T110" fmla="*/ 74 w 544"/>
                <a:gd name="T111" fmla="*/ 4631 h 4652"/>
                <a:gd name="T112" fmla="*/ 23 w 544"/>
                <a:gd name="T113" fmla="*/ 4650 h 4652"/>
                <a:gd name="T114" fmla="*/ 1 w 544"/>
                <a:gd name="T115" fmla="*/ 4643 h 46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4"/>
                <a:gd name="T175" fmla="*/ 0 h 4652"/>
                <a:gd name="T176" fmla="*/ 544 w 544"/>
                <a:gd name="T177" fmla="*/ 4652 h 46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4" h="4652">
                  <a:moveTo>
                    <a:pt x="0" y="4638"/>
                  </a:moveTo>
                  <a:lnTo>
                    <a:pt x="0" y="4621"/>
                  </a:lnTo>
                  <a:lnTo>
                    <a:pt x="1" y="4607"/>
                  </a:lnTo>
                  <a:lnTo>
                    <a:pt x="4" y="4592"/>
                  </a:lnTo>
                  <a:lnTo>
                    <a:pt x="7" y="4580"/>
                  </a:lnTo>
                  <a:lnTo>
                    <a:pt x="11" y="4567"/>
                  </a:lnTo>
                  <a:lnTo>
                    <a:pt x="16" y="4556"/>
                  </a:lnTo>
                  <a:lnTo>
                    <a:pt x="22" y="4546"/>
                  </a:lnTo>
                  <a:lnTo>
                    <a:pt x="28" y="4537"/>
                  </a:lnTo>
                  <a:lnTo>
                    <a:pt x="35" y="4528"/>
                  </a:lnTo>
                  <a:lnTo>
                    <a:pt x="42" y="4520"/>
                  </a:lnTo>
                  <a:lnTo>
                    <a:pt x="50" y="4512"/>
                  </a:lnTo>
                  <a:lnTo>
                    <a:pt x="58" y="4506"/>
                  </a:lnTo>
                  <a:lnTo>
                    <a:pt x="74" y="4492"/>
                  </a:lnTo>
                  <a:lnTo>
                    <a:pt x="91" y="4481"/>
                  </a:lnTo>
                  <a:lnTo>
                    <a:pt x="108" y="4469"/>
                  </a:lnTo>
                  <a:lnTo>
                    <a:pt x="125" y="4455"/>
                  </a:lnTo>
                  <a:lnTo>
                    <a:pt x="133" y="4448"/>
                  </a:lnTo>
                  <a:lnTo>
                    <a:pt x="139" y="4442"/>
                  </a:lnTo>
                  <a:lnTo>
                    <a:pt x="146" y="4434"/>
                  </a:lnTo>
                  <a:lnTo>
                    <a:pt x="153" y="4426"/>
                  </a:lnTo>
                  <a:lnTo>
                    <a:pt x="159" y="4417"/>
                  </a:lnTo>
                  <a:lnTo>
                    <a:pt x="164" y="4408"/>
                  </a:lnTo>
                  <a:lnTo>
                    <a:pt x="169" y="4398"/>
                  </a:lnTo>
                  <a:lnTo>
                    <a:pt x="172" y="4387"/>
                  </a:lnTo>
                  <a:lnTo>
                    <a:pt x="175" y="4374"/>
                  </a:lnTo>
                  <a:lnTo>
                    <a:pt x="176" y="4361"/>
                  </a:lnTo>
                  <a:lnTo>
                    <a:pt x="178" y="4347"/>
                  </a:lnTo>
                  <a:lnTo>
                    <a:pt x="178" y="4332"/>
                  </a:lnTo>
                  <a:lnTo>
                    <a:pt x="176" y="4281"/>
                  </a:lnTo>
                  <a:lnTo>
                    <a:pt x="178" y="4191"/>
                  </a:lnTo>
                  <a:lnTo>
                    <a:pt x="180" y="4076"/>
                  </a:lnTo>
                  <a:lnTo>
                    <a:pt x="182" y="3950"/>
                  </a:lnTo>
                  <a:lnTo>
                    <a:pt x="183" y="3827"/>
                  </a:lnTo>
                  <a:lnTo>
                    <a:pt x="182" y="3721"/>
                  </a:lnTo>
                  <a:lnTo>
                    <a:pt x="181" y="3678"/>
                  </a:lnTo>
                  <a:lnTo>
                    <a:pt x="180" y="3647"/>
                  </a:lnTo>
                  <a:lnTo>
                    <a:pt x="179" y="3635"/>
                  </a:lnTo>
                  <a:lnTo>
                    <a:pt x="176" y="3627"/>
                  </a:lnTo>
                  <a:lnTo>
                    <a:pt x="175" y="3621"/>
                  </a:lnTo>
                  <a:lnTo>
                    <a:pt x="174" y="3620"/>
                  </a:lnTo>
                  <a:lnTo>
                    <a:pt x="160" y="3578"/>
                  </a:lnTo>
                  <a:lnTo>
                    <a:pt x="148" y="3540"/>
                  </a:lnTo>
                  <a:lnTo>
                    <a:pt x="138" y="3504"/>
                  </a:lnTo>
                  <a:lnTo>
                    <a:pt x="129" y="3471"/>
                  </a:lnTo>
                  <a:lnTo>
                    <a:pt x="121" y="3439"/>
                  </a:lnTo>
                  <a:lnTo>
                    <a:pt x="116" y="3410"/>
                  </a:lnTo>
                  <a:lnTo>
                    <a:pt x="110" y="3383"/>
                  </a:lnTo>
                  <a:lnTo>
                    <a:pt x="107" y="3357"/>
                  </a:lnTo>
                  <a:lnTo>
                    <a:pt x="105" y="3333"/>
                  </a:lnTo>
                  <a:lnTo>
                    <a:pt x="102" y="3310"/>
                  </a:lnTo>
                  <a:lnTo>
                    <a:pt x="102" y="3288"/>
                  </a:lnTo>
                  <a:lnTo>
                    <a:pt x="102" y="3266"/>
                  </a:lnTo>
                  <a:lnTo>
                    <a:pt x="105" y="3245"/>
                  </a:lnTo>
                  <a:lnTo>
                    <a:pt x="106" y="3225"/>
                  </a:lnTo>
                  <a:lnTo>
                    <a:pt x="109" y="3206"/>
                  </a:lnTo>
                  <a:lnTo>
                    <a:pt x="113" y="3186"/>
                  </a:lnTo>
                  <a:lnTo>
                    <a:pt x="121" y="3145"/>
                  </a:lnTo>
                  <a:lnTo>
                    <a:pt x="132" y="3103"/>
                  </a:lnTo>
                  <a:lnTo>
                    <a:pt x="143" y="3055"/>
                  </a:lnTo>
                  <a:lnTo>
                    <a:pt x="155" y="3004"/>
                  </a:lnTo>
                  <a:lnTo>
                    <a:pt x="168" y="2945"/>
                  </a:lnTo>
                  <a:lnTo>
                    <a:pt x="179" y="2879"/>
                  </a:lnTo>
                  <a:lnTo>
                    <a:pt x="184" y="2842"/>
                  </a:lnTo>
                  <a:lnTo>
                    <a:pt x="190" y="2802"/>
                  </a:lnTo>
                  <a:lnTo>
                    <a:pt x="194" y="2759"/>
                  </a:lnTo>
                  <a:lnTo>
                    <a:pt x="199" y="2714"/>
                  </a:lnTo>
                  <a:lnTo>
                    <a:pt x="205" y="2638"/>
                  </a:lnTo>
                  <a:lnTo>
                    <a:pt x="210" y="2564"/>
                  </a:lnTo>
                  <a:lnTo>
                    <a:pt x="215" y="2489"/>
                  </a:lnTo>
                  <a:lnTo>
                    <a:pt x="219" y="2414"/>
                  </a:lnTo>
                  <a:lnTo>
                    <a:pt x="225" y="2266"/>
                  </a:lnTo>
                  <a:lnTo>
                    <a:pt x="229" y="2119"/>
                  </a:lnTo>
                  <a:lnTo>
                    <a:pt x="231" y="1974"/>
                  </a:lnTo>
                  <a:lnTo>
                    <a:pt x="233" y="1830"/>
                  </a:lnTo>
                  <a:lnTo>
                    <a:pt x="233" y="1686"/>
                  </a:lnTo>
                  <a:lnTo>
                    <a:pt x="233" y="1543"/>
                  </a:lnTo>
                  <a:lnTo>
                    <a:pt x="231" y="1402"/>
                  </a:lnTo>
                  <a:lnTo>
                    <a:pt x="231" y="1261"/>
                  </a:lnTo>
                  <a:lnTo>
                    <a:pt x="233" y="1120"/>
                  </a:lnTo>
                  <a:lnTo>
                    <a:pt x="235" y="980"/>
                  </a:lnTo>
                  <a:lnTo>
                    <a:pt x="238" y="841"/>
                  </a:lnTo>
                  <a:lnTo>
                    <a:pt x="244" y="702"/>
                  </a:lnTo>
                  <a:lnTo>
                    <a:pt x="247" y="632"/>
                  </a:lnTo>
                  <a:lnTo>
                    <a:pt x="252" y="563"/>
                  </a:lnTo>
                  <a:lnTo>
                    <a:pt x="256" y="494"/>
                  </a:lnTo>
                  <a:lnTo>
                    <a:pt x="262" y="424"/>
                  </a:lnTo>
                  <a:lnTo>
                    <a:pt x="266" y="370"/>
                  </a:lnTo>
                  <a:lnTo>
                    <a:pt x="271" y="297"/>
                  </a:lnTo>
                  <a:lnTo>
                    <a:pt x="275" y="257"/>
                  </a:lnTo>
                  <a:lnTo>
                    <a:pt x="281" y="215"/>
                  </a:lnTo>
                  <a:lnTo>
                    <a:pt x="283" y="194"/>
                  </a:lnTo>
                  <a:lnTo>
                    <a:pt x="288" y="174"/>
                  </a:lnTo>
                  <a:lnTo>
                    <a:pt x="292" y="154"/>
                  </a:lnTo>
                  <a:lnTo>
                    <a:pt x="297" y="135"/>
                  </a:lnTo>
                  <a:lnTo>
                    <a:pt x="302" y="116"/>
                  </a:lnTo>
                  <a:lnTo>
                    <a:pt x="308" y="98"/>
                  </a:lnTo>
                  <a:lnTo>
                    <a:pt x="316" y="81"/>
                  </a:lnTo>
                  <a:lnTo>
                    <a:pt x="322" y="65"/>
                  </a:lnTo>
                  <a:lnTo>
                    <a:pt x="331" y="50"/>
                  </a:lnTo>
                  <a:lnTo>
                    <a:pt x="340" y="38"/>
                  </a:lnTo>
                  <a:lnTo>
                    <a:pt x="352" y="27"/>
                  </a:lnTo>
                  <a:lnTo>
                    <a:pt x="363" y="17"/>
                  </a:lnTo>
                  <a:lnTo>
                    <a:pt x="375" y="9"/>
                  </a:lnTo>
                  <a:lnTo>
                    <a:pt x="388" y="3"/>
                  </a:lnTo>
                  <a:lnTo>
                    <a:pt x="402" y="0"/>
                  </a:lnTo>
                  <a:lnTo>
                    <a:pt x="418" y="0"/>
                  </a:lnTo>
                  <a:lnTo>
                    <a:pt x="435" y="1"/>
                  </a:lnTo>
                  <a:lnTo>
                    <a:pt x="453" y="6"/>
                  </a:lnTo>
                  <a:lnTo>
                    <a:pt x="473" y="12"/>
                  </a:lnTo>
                  <a:lnTo>
                    <a:pt x="493" y="22"/>
                  </a:lnTo>
                  <a:lnTo>
                    <a:pt x="498" y="36"/>
                  </a:lnTo>
                  <a:lnTo>
                    <a:pt x="503" y="52"/>
                  </a:lnTo>
                  <a:lnTo>
                    <a:pt x="508" y="68"/>
                  </a:lnTo>
                  <a:lnTo>
                    <a:pt x="512" y="88"/>
                  </a:lnTo>
                  <a:lnTo>
                    <a:pt x="520" y="131"/>
                  </a:lnTo>
                  <a:lnTo>
                    <a:pt x="528" y="181"/>
                  </a:lnTo>
                  <a:lnTo>
                    <a:pt x="535" y="235"/>
                  </a:lnTo>
                  <a:lnTo>
                    <a:pt x="539" y="292"/>
                  </a:lnTo>
                  <a:lnTo>
                    <a:pt x="542" y="351"/>
                  </a:lnTo>
                  <a:lnTo>
                    <a:pt x="544" y="411"/>
                  </a:lnTo>
                  <a:lnTo>
                    <a:pt x="544" y="471"/>
                  </a:lnTo>
                  <a:lnTo>
                    <a:pt x="541" y="530"/>
                  </a:lnTo>
                  <a:lnTo>
                    <a:pt x="539" y="558"/>
                  </a:lnTo>
                  <a:lnTo>
                    <a:pt x="537" y="586"/>
                  </a:lnTo>
                  <a:lnTo>
                    <a:pt x="533" y="613"/>
                  </a:lnTo>
                  <a:lnTo>
                    <a:pt x="529" y="639"/>
                  </a:lnTo>
                  <a:lnTo>
                    <a:pt x="524" y="662"/>
                  </a:lnTo>
                  <a:lnTo>
                    <a:pt x="520" y="686"/>
                  </a:lnTo>
                  <a:lnTo>
                    <a:pt x="513" y="707"/>
                  </a:lnTo>
                  <a:lnTo>
                    <a:pt x="507" y="726"/>
                  </a:lnTo>
                  <a:lnTo>
                    <a:pt x="500" y="744"/>
                  </a:lnTo>
                  <a:lnTo>
                    <a:pt x="491" y="761"/>
                  </a:lnTo>
                  <a:lnTo>
                    <a:pt x="482" y="774"/>
                  </a:lnTo>
                  <a:lnTo>
                    <a:pt x="472" y="786"/>
                  </a:lnTo>
                  <a:lnTo>
                    <a:pt x="441" y="787"/>
                  </a:lnTo>
                  <a:lnTo>
                    <a:pt x="414" y="789"/>
                  </a:lnTo>
                  <a:lnTo>
                    <a:pt x="403" y="791"/>
                  </a:lnTo>
                  <a:lnTo>
                    <a:pt x="392" y="794"/>
                  </a:lnTo>
                  <a:lnTo>
                    <a:pt x="382" y="798"/>
                  </a:lnTo>
                  <a:lnTo>
                    <a:pt x="373" y="803"/>
                  </a:lnTo>
                  <a:lnTo>
                    <a:pt x="365" y="808"/>
                  </a:lnTo>
                  <a:lnTo>
                    <a:pt x="357" y="815"/>
                  </a:lnTo>
                  <a:lnTo>
                    <a:pt x="350" y="823"/>
                  </a:lnTo>
                  <a:lnTo>
                    <a:pt x="345" y="832"/>
                  </a:lnTo>
                  <a:lnTo>
                    <a:pt x="339" y="842"/>
                  </a:lnTo>
                  <a:lnTo>
                    <a:pt x="334" y="854"/>
                  </a:lnTo>
                  <a:lnTo>
                    <a:pt x="329" y="868"/>
                  </a:lnTo>
                  <a:lnTo>
                    <a:pt x="325" y="882"/>
                  </a:lnTo>
                  <a:lnTo>
                    <a:pt x="336" y="897"/>
                  </a:lnTo>
                  <a:lnTo>
                    <a:pt x="345" y="911"/>
                  </a:lnTo>
                  <a:lnTo>
                    <a:pt x="354" y="927"/>
                  </a:lnTo>
                  <a:lnTo>
                    <a:pt x="362" y="945"/>
                  </a:lnTo>
                  <a:lnTo>
                    <a:pt x="368" y="963"/>
                  </a:lnTo>
                  <a:lnTo>
                    <a:pt x="374" y="982"/>
                  </a:lnTo>
                  <a:lnTo>
                    <a:pt x="380" y="1001"/>
                  </a:lnTo>
                  <a:lnTo>
                    <a:pt x="385" y="1023"/>
                  </a:lnTo>
                  <a:lnTo>
                    <a:pt x="389" y="1044"/>
                  </a:lnTo>
                  <a:lnTo>
                    <a:pt x="392" y="1066"/>
                  </a:lnTo>
                  <a:lnTo>
                    <a:pt x="395" y="1089"/>
                  </a:lnTo>
                  <a:lnTo>
                    <a:pt x="398" y="1111"/>
                  </a:lnTo>
                  <a:lnTo>
                    <a:pt x="401" y="1158"/>
                  </a:lnTo>
                  <a:lnTo>
                    <a:pt x="403" y="1207"/>
                  </a:lnTo>
                  <a:lnTo>
                    <a:pt x="403" y="1256"/>
                  </a:lnTo>
                  <a:lnTo>
                    <a:pt x="402" y="1304"/>
                  </a:lnTo>
                  <a:lnTo>
                    <a:pt x="400" y="1353"/>
                  </a:lnTo>
                  <a:lnTo>
                    <a:pt x="398" y="1400"/>
                  </a:lnTo>
                  <a:lnTo>
                    <a:pt x="393" y="1486"/>
                  </a:lnTo>
                  <a:lnTo>
                    <a:pt x="390" y="1561"/>
                  </a:lnTo>
                  <a:lnTo>
                    <a:pt x="374" y="1678"/>
                  </a:lnTo>
                  <a:lnTo>
                    <a:pt x="361" y="1782"/>
                  </a:lnTo>
                  <a:lnTo>
                    <a:pt x="347" y="1877"/>
                  </a:lnTo>
                  <a:lnTo>
                    <a:pt x="336" y="1959"/>
                  </a:lnTo>
                  <a:lnTo>
                    <a:pt x="327" y="2031"/>
                  </a:lnTo>
                  <a:lnTo>
                    <a:pt x="319" y="2092"/>
                  </a:lnTo>
                  <a:lnTo>
                    <a:pt x="315" y="2143"/>
                  </a:lnTo>
                  <a:lnTo>
                    <a:pt x="311" y="2183"/>
                  </a:lnTo>
                  <a:lnTo>
                    <a:pt x="308" y="2256"/>
                  </a:lnTo>
                  <a:lnTo>
                    <a:pt x="303" y="2329"/>
                  </a:lnTo>
                  <a:lnTo>
                    <a:pt x="299" y="2401"/>
                  </a:lnTo>
                  <a:lnTo>
                    <a:pt x="295" y="2474"/>
                  </a:lnTo>
                  <a:lnTo>
                    <a:pt x="294" y="2510"/>
                  </a:lnTo>
                  <a:lnTo>
                    <a:pt x="294" y="2547"/>
                  </a:lnTo>
                  <a:lnTo>
                    <a:pt x="295" y="2583"/>
                  </a:lnTo>
                  <a:lnTo>
                    <a:pt x="297" y="2620"/>
                  </a:lnTo>
                  <a:lnTo>
                    <a:pt x="300" y="2657"/>
                  </a:lnTo>
                  <a:lnTo>
                    <a:pt x="304" y="2694"/>
                  </a:lnTo>
                  <a:lnTo>
                    <a:pt x="310" y="2731"/>
                  </a:lnTo>
                  <a:lnTo>
                    <a:pt x="317" y="2768"/>
                  </a:lnTo>
                  <a:lnTo>
                    <a:pt x="331" y="2792"/>
                  </a:lnTo>
                  <a:lnTo>
                    <a:pt x="346" y="2815"/>
                  </a:lnTo>
                  <a:lnTo>
                    <a:pt x="359" y="2839"/>
                  </a:lnTo>
                  <a:lnTo>
                    <a:pt x="372" y="2862"/>
                  </a:lnTo>
                  <a:lnTo>
                    <a:pt x="383" y="2886"/>
                  </a:lnTo>
                  <a:lnTo>
                    <a:pt x="393" y="2908"/>
                  </a:lnTo>
                  <a:lnTo>
                    <a:pt x="402" y="2931"/>
                  </a:lnTo>
                  <a:lnTo>
                    <a:pt x="411" y="2953"/>
                  </a:lnTo>
                  <a:lnTo>
                    <a:pt x="418" y="2976"/>
                  </a:lnTo>
                  <a:lnTo>
                    <a:pt x="425" y="2998"/>
                  </a:lnTo>
                  <a:lnTo>
                    <a:pt x="430" y="3021"/>
                  </a:lnTo>
                  <a:lnTo>
                    <a:pt x="435" y="3043"/>
                  </a:lnTo>
                  <a:lnTo>
                    <a:pt x="438" y="3064"/>
                  </a:lnTo>
                  <a:lnTo>
                    <a:pt x="440" y="3087"/>
                  </a:lnTo>
                  <a:lnTo>
                    <a:pt x="443" y="3109"/>
                  </a:lnTo>
                  <a:lnTo>
                    <a:pt x="444" y="3132"/>
                  </a:lnTo>
                  <a:lnTo>
                    <a:pt x="444" y="3154"/>
                  </a:lnTo>
                  <a:lnTo>
                    <a:pt x="443" y="3177"/>
                  </a:lnTo>
                  <a:lnTo>
                    <a:pt x="441" y="3199"/>
                  </a:lnTo>
                  <a:lnTo>
                    <a:pt x="439" y="3222"/>
                  </a:lnTo>
                  <a:lnTo>
                    <a:pt x="436" y="3244"/>
                  </a:lnTo>
                  <a:lnTo>
                    <a:pt x="431" y="3268"/>
                  </a:lnTo>
                  <a:lnTo>
                    <a:pt x="427" y="3291"/>
                  </a:lnTo>
                  <a:lnTo>
                    <a:pt x="421" y="3315"/>
                  </a:lnTo>
                  <a:lnTo>
                    <a:pt x="416" y="3338"/>
                  </a:lnTo>
                  <a:lnTo>
                    <a:pt x="409" y="3362"/>
                  </a:lnTo>
                  <a:lnTo>
                    <a:pt x="401" y="3387"/>
                  </a:lnTo>
                  <a:lnTo>
                    <a:pt x="393" y="3411"/>
                  </a:lnTo>
                  <a:lnTo>
                    <a:pt x="374" y="3462"/>
                  </a:lnTo>
                  <a:lnTo>
                    <a:pt x="353" y="3515"/>
                  </a:lnTo>
                  <a:lnTo>
                    <a:pt x="344" y="3531"/>
                  </a:lnTo>
                  <a:lnTo>
                    <a:pt x="329" y="3553"/>
                  </a:lnTo>
                  <a:lnTo>
                    <a:pt x="311" y="3578"/>
                  </a:lnTo>
                  <a:lnTo>
                    <a:pt x="291" y="3607"/>
                  </a:lnTo>
                  <a:lnTo>
                    <a:pt x="273" y="3635"/>
                  </a:lnTo>
                  <a:lnTo>
                    <a:pt x="257" y="3663"/>
                  </a:lnTo>
                  <a:lnTo>
                    <a:pt x="251" y="3676"/>
                  </a:lnTo>
                  <a:lnTo>
                    <a:pt x="247" y="3689"/>
                  </a:lnTo>
                  <a:lnTo>
                    <a:pt x="244" y="3700"/>
                  </a:lnTo>
                  <a:lnTo>
                    <a:pt x="244" y="3710"/>
                  </a:lnTo>
                  <a:lnTo>
                    <a:pt x="247" y="3755"/>
                  </a:lnTo>
                  <a:lnTo>
                    <a:pt x="249" y="3800"/>
                  </a:lnTo>
                  <a:lnTo>
                    <a:pt x="249" y="3845"/>
                  </a:lnTo>
                  <a:lnTo>
                    <a:pt x="249" y="3891"/>
                  </a:lnTo>
                  <a:lnTo>
                    <a:pt x="244" y="3980"/>
                  </a:lnTo>
                  <a:lnTo>
                    <a:pt x="237" y="4070"/>
                  </a:lnTo>
                  <a:lnTo>
                    <a:pt x="230" y="4159"/>
                  </a:lnTo>
                  <a:lnTo>
                    <a:pt x="226" y="4244"/>
                  </a:lnTo>
                  <a:lnTo>
                    <a:pt x="225" y="4286"/>
                  </a:lnTo>
                  <a:lnTo>
                    <a:pt x="226" y="4326"/>
                  </a:lnTo>
                  <a:lnTo>
                    <a:pt x="227" y="4366"/>
                  </a:lnTo>
                  <a:lnTo>
                    <a:pt x="231" y="4406"/>
                  </a:lnTo>
                  <a:lnTo>
                    <a:pt x="236" y="4438"/>
                  </a:lnTo>
                  <a:lnTo>
                    <a:pt x="243" y="4468"/>
                  </a:lnTo>
                  <a:lnTo>
                    <a:pt x="249" y="4494"/>
                  </a:lnTo>
                  <a:lnTo>
                    <a:pt x="257" y="4518"/>
                  </a:lnTo>
                  <a:lnTo>
                    <a:pt x="266" y="4540"/>
                  </a:lnTo>
                  <a:lnTo>
                    <a:pt x="274" y="4560"/>
                  </a:lnTo>
                  <a:lnTo>
                    <a:pt x="283" y="4576"/>
                  </a:lnTo>
                  <a:lnTo>
                    <a:pt x="292" y="4591"/>
                  </a:lnTo>
                  <a:lnTo>
                    <a:pt x="307" y="4615"/>
                  </a:lnTo>
                  <a:lnTo>
                    <a:pt x="318" y="4630"/>
                  </a:lnTo>
                  <a:lnTo>
                    <a:pt x="320" y="4636"/>
                  </a:lnTo>
                  <a:lnTo>
                    <a:pt x="321" y="4639"/>
                  </a:lnTo>
                  <a:lnTo>
                    <a:pt x="321" y="4640"/>
                  </a:lnTo>
                  <a:lnTo>
                    <a:pt x="321" y="4642"/>
                  </a:lnTo>
                  <a:lnTo>
                    <a:pt x="320" y="4643"/>
                  </a:lnTo>
                  <a:lnTo>
                    <a:pt x="318" y="4643"/>
                  </a:lnTo>
                  <a:lnTo>
                    <a:pt x="310" y="4644"/>
                  </a:lnTo>
                  <a:lnTo>
                    <a:pt x="302" y="4644"/>
                  </a:lnTo>
                  <a:lnTo>
                    <a:pt x="294" y="4643"/>
                  </a:lnTo>
                  <a:lnTo>
                    <a:pt x="285" y="4642"/>
                  </a:lnTo>
                  <a:lnTo>
                    <a:pt x="270" y="4638"/>
                  </a:lnTo>
                  <a:lnTo>
                    <a:pt x="254" y="4633"/>
                  </a:lnTo>
                  <a:lnTo>
                    <a:pt x="224" y="4620"/>
                  </a:lnTo>
                  <a:lnTo>
                    <a:pt x="193" y="4607"/>
                  </a:lnTo>
                  <a:lnTo>
                    <a:pt x="179" y="4600"/>
                  </a:lnTo>
                  <a:lnTo>
                    <a:pt x="164" y="4595"/>
                  </a:lnTo>
                  <a:lnTo>
                    <a:pt x="151" y="4592"/>
                  </a:lnTo>
                  <a:lnTo>
                    <a:pt x="137" y="4591"/>
                  </a:lnTo>
                  <a:lnTo>
                    <a:pt x="130" y="4592"/>
                  </a:lnTo>
                  <a:lnTo>
                    <a:pt x="125" y="4593"/>
                  </a:lnTo>
                  <a:lnTo>
                    <a:pt x="118" y="4594"/>
                  </a:lnTo>
                  <a:lnTo>
                    <a:pt x="113" y="4598"/>
                  </a:lnTo>
                  <a:lnTo>
                    <a:pt x="107" y="4601"/>
                  </a:lnTo>
                  <a:lnTo>
                    <a:pt x="100" y="4606"/>
                  </a:lnTo>
                  <a:lnTo>
                    <a:pt x="96" y="4610"/>
                  </a:lnTo>
                  <a:lnTo>
                    <a:pt x="90" y="4617"/>
                  </a:lnTo>
                  <a:lnTo>
                    <a:pt x="86" y="4621"/>
                  </a:lnTo>
                  <a:lnTo>
                    <a:pt x="80" y="4627"/>
                  </a:lnTo>
                  <a:lnTo>
                    <a:pt x="74" y="4631"/>
                  </a:lnTo>
                  <a:lnTo>
                    <a:pt x="66" y="4635"/>
                  </a:lnTo>
                  <a:lnTo>
                    <a:pt x="52" y="4643"/>
                  </a:lnTo>
                  <a:lnTo>
                    <a:pt x="37" y="4648"/>
                  </a:lnTo>
                  <a:lnTo>
                    <a:pt x="29" y="4649"/>
                  </a:lnTo>
                  <a:lnTo>
                    <a:pt x="23" y="4650"/>
                  </a:lnTo>
                  <a:lnTo>
                    <a:pt x="17" y="4652"/>
                  </a:lnTo>
                  <a:lnTo>
                    <a:pt x="11" y="4650"/>
                  </a:lnTo>
                  <a:lnTo>
                    <a:pt x="7" y="4649"/>
                  </a:lnTo>
                  <a:lnTo>
                    <a:pt x="4" y="4646"/>
                  </a:lnTo>
                  <a:lnTo>
                    <a:pt x="1" y="4643"/>
                  </a:lnTo>
                  <a:lnTo>
                    <a:pt x="0" y="4638"/>
                  </a:lnTo>
                  <a:close/>
                </a:path>
              </a:pathLst>
            </a:custGeom>
            <a:solidFill>
              <a:srgbClr val="9695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08" name="Freeform 154"/>
            <p:cNvSpPr>
              <a:spLocks/>
            </p:cNvSpPr>
            <p:nvPr/>
          </p:nvSpPr>
          <p:spPr bwMode="auto">
            <a:xfrm>
              <a:off x="3064" y="746"/>
              <a:ext cx="136" cy="1163"/>
            </a:xfrm>
            <a:custGeom>
              <a:avLst/>
              <a:gdLst>
                <a:gd name="T0" fmla="*/ 7 w 544"/>
                <a:gd name="T1" fmla="*/ 4580 h 4652"/>
                <a:gd name="T2" fmla="*/ 35 w 544"/>
                <a:gd name="T3" fmla="*/ 4528 h 4652"/>
                <a:gd name="T4" fmla="*/ 91 w 544"/>
                <a:gd name="T5" fmla="*/ 4481 h 4652"/>
                <a:gd name="T6" fmla="*/ 146 w 544"/>
                <a:gd name="T7" fmla="*/ 4434 h 4652"/>
                <a:gd name="T8" fmla="*/ 172 w 544"/>
                <a:gd name="T9" fmla="*/ 4387 h 4652"/>
                <a:gd name="T10" fmla="*/ 176 w 544"/>
                <a:gd name="T11" fmla="*/ 4281 h 4652"/>
                <a:gd name="T12" fmla="*/ 182 w 544"/>
                <a:gd name="T13" fmla="*/ 3721 h 4652"/>
                <a:gd name="T14" fmla="*/ 175 w 544"/>
                <a:gd name="T15" fmla="*/ 3621 h 4652"/>
                <a:gd name="T16" fmla="*/ 129 w 544"/>
                <a:gd name="T17" fmla="*/ 3471 h 4652"/>
                <a:gd name="T18" fmla="*/ 105 w 544"/>
                <a:gd name="T19" fmla="*/ 3333 h 4652"/>
                <a:gd name="T20" fmla="*/ 106 w 544"/>
                <a:gd name="T21" fmla="*/ 3225 h 4652"/>
                <a:gd name="T22" fmla="*/ 143 w 544"/>
                <a:gd name="T23" fmla="*/ 3055 h 4652"/>
                <a:gd name="T24" fmla="*/ 190 w 544"/>
                <a:gd name="T25" fmla="*/ 2802 h 4652"/>
                <a:gd name="T26" fmla="*/ 215 w 544"/>
                <a:gd name="T27" fmla="*/ 2489 h 4652"/>
                <a:gd name="T28" fmla="*/ 233 w 544"/>
                <a:gd name="T29" fmla="*/ 1830 h 4652"/>
                <a:gd name="T30" fmla="*/ 233 w 544"/>
                <a:gd name="T31" fmla="*/ 1120 h 4652"/>
                <a:gd name="T32" fmla="*/ 252 w 544"/>
                <a:gd name="T33" fmla="*/ 563 h 4652"/>
                <a:gd name="T34" fmla="*/ 275 w 544"/>
                <a:gd name="T35" fmla="*/ 257 h 4652"/>
                <a:gd name="T36" fmla="*/ 297 w 544"/>
                <a:gd name="T37" fmla="*/ 135 h 4652"/>
                <a:gd name="T38" fmla="*/ 331 w 544"/>
                <a:gd name="T39" fmla="*/ 50 h 4652"/>
                <a:gd name="T40" fmla="*/ 388 w 544"/>
                <a:gd name="T41" fmla="*/ 3 h 4652"/>
                <a:gd name="T42" fmla="*/ 473 w 544"/>
                <a:gd name="T43" fmla="*/ 12 h 4652"/>
                <a:gd name="T44" fmla="*/ 512 w 544"/>
                <a:gd name="T45" fmla="*/ 88 h 4652"/>
                <a:gd name="T46" fmla="*/ 542 w 544"/>
                <a:gd name="T47" fmla="*/ 351 h 4652"/>
                <a:gd name="T48" fmla="*/ 537 w 544"/>
                <a:gd name="T49" fmla="*/ 586 h 4652"/>
                <a:gd name="T50" fmla="*/ 513 w 544"/>
                <a:gd name="T51" fmla="*/ 707 h 4652"/>
                <a:gd name="T52" fmla="*/ 472 w 544"/>
                <a:gd name="T53" fmla="*/ 786 h 4652"/>
                <a:gd name="T54" fmla="*/ 382 w 544"/>
                <a:gd name="T55" fmla="*/ 798 h 4652"/>
                <a:gd name="T56" fmla="*/ 345 w 544"/>
                <a:gd name="T57" fmla="*/ 832 h 4652"/>
                <a:gd name="T58" fmla="*/ 336 w 544"/>
                <a:gd name="T59" fmla="*/ 897 h 4652"/>
                <a:gd name="T60" fmla="*/ 374 w 544"/>
                <a:gd name="T61" fmla="*/ 982 h 4652"/>
                <a:gd name="T62" fmla="*/ 395 w 544"/>
                <a:gd name="T63" fmla="*/ 1089 h 4652"/>
                <a:gd name="T64" fmla="*/ 402 w 544"/>
                <a:gd name="T65" fmla="*/ 1304 h 4652"/>
                <a:gd name="T66" fmla="*/ 374 w 544"/>
                <a:gd name="T67" fmla="*/ 1678 h 4652"/>
                <a:gd name="T68" fmla="*/ 319 w 544"/>
                <a:gd name="T69" fmla="*/ 2092 h 4652"/>
                <a:gd name="T70" fmla="*/ 299 w 544"/>
                <a:gd name="T71" fmla="*/ 2401 h 4652"/>
                <a:gd name="T72" fmla="*/ 297 w 544"/>
                <a:gd name="T73" fmla="*/ 2620 h 4652"/>
                <a:gd name="T74" fmla="*/ 331 w 544"/>
                <a:gd name="T75" fmla="*/ 2792 h 4652"/>
                <a:gd name="T76" fmla="*/ 393 w 544"/>
                <a:gd name="T77" fmla="*/ 2908 h 4652"/>
                <a:gd name="T78" fmla="*/ 430 w 544"/>
                <a:gd name="T79" fmla="*/ 3021 h 4652"/>
                <a:gd name="T80" fmla="*/ 444 w 544"/>
                <a:gd name="T81" fmla="*/ 3132 h 4652"/>
                <a:gd name="T82" fmla="*/ 436 w 544"/>
                <a:gd name="T83" fmla="*/ 3244 h 4652"/>
                <a:gd name="T84" fmla="*/ 409 w 544"/>
                <a:gd name="T85" fmla="*/ 3362 h 4652"/>
                <a:gd name="T86" fmla="*/ 344 w 544"/>
                <a:gd name="T87" fmla="*/ 3531 h 4652"/>
                <a:gd name="T88" fmla="*/ 257 w 544"/>
                <a:gd name="T89" fmla="*/ 3663 h 4652"/>
                <a:gd name="T90" fmla="*/ 247 w 544"/>
                <a:gd name="T91" fmla="*/ 3755 h 4652"/>
                <a:gd name="T92" fmla="*/ 237 w 544"/>
                <a:gd name="T93" fmla="*/ 4070 h 4652"/>
                <a:gd name="T94" fmla="*/ 227 w 544"/>
                <a:gd name="T95" fmla="*/ 4366 h 4652"/>
                <a:gd name="T96" fmla="*/ 257 w 544"/>
                <a:gd name="T97" fmla="*/ 4518 h 4652"/>
                <a:gd name="T98" fmla="*/ 307 w 544"/>
                <a:gd name="T99" fmla="*/ 4615 h 4652"/>
                <a:gd name="T100" fmla="*/ 321 w 544"/>
                <a:gd name="T101" fmla="*/ 4642 h 4652"/>
                <a:gd name="T102" fmla="*/ 294 w 544"/>
                <a:gd name="T103" fmla="*/ 4643 h 4652"/>
                <a:gd name="T104" fmla="*/ 193 w 544"/>
                <a:gd name="T105" fmla="*/ 4607 h 4652"/>
                <a:gd name="T106" fmla="*/ 130 w 544"/>
                <a:gd name="T107" fmla="*/ 4592 h 4652"/>
                <a:gd name="T108" fmla="*/ 100 w 544"/>
                <a:gd name="T109" fmla="*/ 4606 h 4652"/>
                <a:gd name="T110" fmla="*/ 74 w 544"/>
                <a:gd name="T111" fmla="*/ 4631 h 4652"/>
                <a:gd name="T112" fmla="*/ 23 w 544"/>
                <a:gd name="T113" fmla="*/ 4650 h 4652"/>
                <a:gd name="T114" fmla="*/ 1 w 544"/>
                <a:gd name="T115" fmla="*/ 4643 h 46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4"/>
                <a:gd name="T175" fmla="*/ 0 h 4652"/>
                <a:gd name="T176" fmla="*/ 544 w 544"/>
                <a:gd name="T177" fmla="*/ 4652 h 46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4" h="4652">
                  <a:moveTo>
                    <a:pt x="0" y="4638"/>
                  </a:moveTo>
                  <a:lnTo>
                    <a:pt x="0" y="4621"/>
                  </a:lnTo>
                  <a:lnTo>
                    <a:pt x="1" y="4607"/>
                  </a:lnTo>
                  <a:lnTo>
                    <a:pt x="4" y="4592"/>
                  </a:lnTo>
                  <a:lnTo>
                    <a:pt x="7" y="4580"/>
                  </a:lnTo>
                  <a:lnTo>
                    <a:pt x="11" y="4567"/>
                  </a:lnTo>
                  <a:lnTo>
                    <a:pt x="16" y="4556"/>
                  </a:lnTo>
                  <a:lnTo>
                    <a:pt x="22" y="4546"/>
                  </a:lnTo>
                  <a:lnTo>
                    <a:pt x="28" y="4537"/>
                  </a:lnTo>
                  <a:lnTo>
                    <a:pt x="35" y="4528"/>
                  </a:lnTo>
                  <a:lnTo>
                    <a:pt x="42" y="4520"/>
                  </a:lnTo>
                  <a:lnTo>
                    <a:pt x="50" y="4512"/>
                  </a:lnTo>
                  <a:lnTo>
                    <a:pt x="58" y="4506"/>
                  </a:lnTo>
                  <a:lnTo>
                    <a:pt x="74" y="4492"/>
                  </a:lnTo>
                  <a:lnTo>
                    <a:pt x="91" y="4481"/>
                  </a:lnTo>
                  <a:lnTo>
                    <a:pt x="108" y="4469"/>
                  </a:lnTo>
                  <a:lnTo>
                    <a:pt x="125" y="4455"/>
                  </a:lnTo>
                  <a:lnTo>
                    <a:pt x="133" y="4448"/>
                  </a:lnTo>
                  <a:lnTo>
                    <a:pt x="139" y="4442"/>
                  </a:lnTo>
                  <a:lnTo>
                    <a:pt x="146" y="4434"/>
                  </a:lnTo>
                  <a:lnTo>
                    <a:pt x="153" y="4426"/>
                  </a:lnTo>
                  <a:lnTo>
                    <a:pt x="159" y="4417"/>
                  </a:lnTo>
                  <a:lnTo>
                    <a:pt x="164" y="4408"/>
                  </a:lnTo>
                  <a:lnTo>
                    <a:pt x="169" y="4398"/>
                  </a:lnTo>
                  <a:lnTo>
                    <a:pt x="172" y="4387"/>
                  </a:lnTo>
                  <a:lnTo>
                    <a:pt x="175" y="4374"/>
                  </a:lnTo>
                  <a:lnTo>
                    <a:pt x="176" y="4361"/>
                  </a:lnTo>
                  <a:lnTo>
                    <a:pt x="178" y="4347"/>
                  </a:lnTo>
                  <a:lnTo>
                    <a:pt x="178" y="4332"/>
                  </a:lnTo>
                  <a:lnTo>
                    <a:pt x="176" y="4281"/>
                  </a:lnTo>
                  <a:lnTo>
                    <a:pt x="178" y="4191"/>
                  </a:lnTo>
                  <a:lnTo>
                    <a:pt x="180" y="4076"/>
                  </a:lnTo>
                  <a:lnTo>
                    <a:pt x="182" y="3950"/>
                  </a:lnTo>
                  <a:lnTo>
                    <a:pt x="183" y="3827"/>
                  </a:lnTo>
                  <a:lnTo>
                    <a:pt x="182" y="3721"/>
                  </a:lnTo>
                  <a:lnTo>
                    <a:pt x="181" y="3678"/>
                  </a:lnTo>
                  <a:lnTo>
                    <a:pt x="180" y="3647"/>
                  </a:lnTo>
                  <a:lnTo>
                    <a:pt x="179" y="3635"/>
                  </a:lnTo>
                  <a:lnTo>
                    <a:pt x="176" y="3627"/>
                  </a:lnTo>
                  <a:lnTo>
                    <a:pt x="175" y="3621"/>
                  </a:lnTo>
                  <a:lnTo>
                    <a:pt x="174" y="3620"/>
                  </a:lnTo>
                  <a:lnTo>
                    <a:pt x="160" y="3578"/>
                  </a:lnTo>
                  <a:lnTo>
                    <a:pt x="148" y="3540"/>
                  </a:lnTo>
                  <a:lnTo>
                    <a:pt x="138" y="3504"/>
                  </a:lnTo>
                  <a:lnTo>
                    <a:pt x="129" y="3471"/>
                  </a:lnTo>
                  <a:lnTo>
                    <a:pt x="121" y="3439"/>
                  </a:lnTo>
                  <a:lnTo>
                    <a:pt x="116" y="3410"/>
                  </a:lnTo>
                  <a:lnTo>
                    <a:pt x="110" y="3383"/>
                  </a:lnTo>
                  <a:lnTo>
                    <a:pt x="107" y="3357"/>
                  </a:lnTo>
                  <a:lnTo>
                    <a:pt x="105" y="3333"/>
                  </a:lnTo>
                  <a:lnTo>
                    <a:pt x="102" y="3310"/>
                  </a:lnTo>
                  <a:lnTo>
                    <a:pt x="102" y="3288"/>
                  </a:lnTo>
                  <a:lnTo>
                    <a:pt x="102" y="3266"/>
                  </a:lnTo>
                  <a:lnTo>
                    <a:pt x="105" y="3245"/>
                  </a:lnTo>
                  <a:lnTo>
                    <a:pt x="106" y="3225"/>
                  </a:lnTo>
                  <a:lnTo>
                    <a:pt x="109" y="3206"/>
                  </a:lnTo>
                  <a:lnTo>
                    <a:pt x="113" y="3186"/>
                  </a:lnTo>
                  <a:lnTo>
                    <a:pt x="121" y="3145"/>
                  </a:lnTo>
                  <a:lnTo>
                    <a:pt x="132" y="3103"/>
                  </a:lnTo>
                  <a:lnTo>
                    <a:pt x="143" y="3055"/>
                  </a:lnTo>
                  <a:lnTo>
                    <a:pt x="155" y="3004"/>
                  </a:lnTo>
                  <a:lnTo>
                    <a:pt x="168" y="2945"/>
                  </a:lnTo>
                  <a:lnTo>
                    <a:pt x="179" y="2879"/>
                  </a:lnTo>
                  <a:lnTo>
                    <a:pt x="184" y="2842"/>
                  </a:lnTo>
                  <a:lnTo>
                    <a:pt x="190" y="2802"/>
                  </a:lnTo>
                  <a:lnTo>
                    <a:pt x="194" y="2759"/>
                  </a:lnTo>
                  <a:lnTo>
                    <a:pt x="199" y="2714"/>
                  </a:lnTo>
                  <a:lnTo>
                    <a:pt x="205" y="2638"/>
                  </a:lnTo>
                  <a:lnTo>
                    <a:pt x="210" y="2564"/>
                  </a:lnTo>
                  <a:lnTo>
                    <a:pt x="215" y="2489"/>
                  </a:lnTo>
                  <a:lnTo>
                    <a:pt x="219" y="2414"/>
                  </a:lnTo>
                  <a:lnTo>
                    <a:pt x="225" y="2266"/>
                  </a:lnTo>
                  <a:lnTo>
                    <a:pt x="229" y="2119"/>
                  </a:lnTo>
                  <a:lnTo>
                    <a:pt x="231" y="1974"/>
                  </a:lnTo>
                  <a:lnTo>
                    <a:pt x="233" y="1830"/>
                  </a:lnTo>
                  <a:lnTo>
                    <a:pt x="233" y="1686"/>
                  </a:lnTo>
                  <a:lnTo>
                    <a:pt x="233" y="1543"/>
                  </a:lnTo>
                  <a:lnTo>
                    <a:pt x="231" y="1402"/>
                  </a:lnTo>
                  <a:lnTo>
                    <a:pt x="231" y="1261"/>
                  </a:lnTo>
                  <a:lnTo>
                    <a:pt x="233" y="1120"/>
                  </a:lnTo>
                  <a:lnTo>
                    <a:pt x="235" y="980"/>
                  </a:lnTo>
                  <a:lnTo>
                    <a:pt x="238" y="841"/>
                  </a:lnTo>
                  <a:lnTo>
                    <a:pt x="244" y="702"/>
                  </a:lnTo>
                  <a:lnTo>
                    <a:pt x="247" y="632"/>
                  </a:lnTo>
                  <a:lnTo>
                    <a:pt x="252" y="563"/>
                  </a:lnTo>
                  <a:lnTo>
                    <a:pt x="256" y="494"/>
                  </a:lnTo>
                  <a:lnTo>
                    <a:pt x="262" y="424"/>
                  </a:lnTo>
                  <a:lnTo>
                    <a:pt x="266" y="370"/>
                  </a:lnTo>
                  <a:lnTo>
                    <a:pt x="271" y="297"/>
                  </a:lnTo>
                  <a:lnTo>
                    <a:pt x="275" y="257"/>
                  </a:lnTo>
                  <a:lnTo>
                    <a:pt x="281" y="215"/>
                  </a:lnTo>
                  <a:lnTo>
                    <a:pt x="283" y="194"/>
                  </a:lnTo>
                  <a:lnTo>
                    <a:pt x="288" y="174"/>
                  </a:lnTo>
                  <a:lnTo>
                    <a:pt x="292" y="154"/>
                  </a:lnTo>
                  <a:lnTo>
                    <a:pt x="297" y="135"/>
                  </a:lnTo>
                  <a:lnTo>
                    <a:pt x="302" y="116"/>
                  </a:lnTo>
                  <a:lnTo>
                    <a:pt x="308" y="98"/>
                  </a:lnTo>
                  <a:lnTo>
                    <a:pt x="316" y="81"/>
                  </a:lnTo>
                  <a:lnTo>
                    <a:pt x="322" y="65"/>
                  </a:lnTo>
                  <a:lnTo>
                    <a:pt x="331" y="50"/>
                  </a:lnTo>
                  <a:lnTo>
                    <a:pt x="340" y="38"/>
                  </a:lnTo>
                  <a:lnTo>
                    <a:pt x="352" y="27"/>
                  </a:lnTo>
                  <a:lnTo>
                    <a:pt x="363" y="17"/>
                  </a:lnTo>
                  <a:lnTo>
                    <a:pt x="375" y="9"/>
                  </a:lnTo>
                  <a:lnTo>
                    <a:pt x="388" y="3"/>
                  </a:lnTo>
                  <a:lnTo>
                    <a:pt x="402" y="0"/>
                  </a:lnTo>
                  <a:lnTo>
                    <a:pt x="418" y="0"/>
                  </a:lnTo>
                  <a:lnTo>
                    <a:pt x="435" y="1"/>
                  </a:lnTo>
                  <a:lnTo>
                    <a:pt x="453" y="6"/>
                  </a:lnTo>
                  <a:lnTo>
                    <a:pt x="473" y="12"/>
                  </a:lnTo>
                  <a:lnTo>
                    <a:pt x="493" y="22"/>
                  </a:lnTo>
                  <a:lnTo>
                    <a:pt x="498" y="36"/>
                  </a:lnTo>
                  <a:lnTo>
                    <a:pt x="503" y="52"/>
                  </a:lnTo>
                  <a:lnTo>
                    <a:pt x="508" y="68"/>
                  </a:lnTo>
                  <a:lnTo>
                    <a:pt x="512" y="88"/>
                  </a:lnTo>
                  <a:lnTo>
                    <a:pt x="520" y="131"/>
                  </a:lnTo>
                  <a:lnTo>
                    <a:pt x="528" y="181"/>
                  </a:lnTo>
                  <a:lnTo>
                    <a:pt x="535" y="235"/>
                  </a:lnTo>
                  <a:lnTo>
                    <a:pt x="539" y="292"/>
                  </a:lnTo>
                  <a:lnTo>
                    <a:pt x="542" y="351"/>
                  </a:lnTo>
                  <a:lnTo>
                    <a:pt x="544" y="411"/>
                  </a:lnTo>
                  <a:lnTo>
                    <a:pt x="544" y="471"/>
                  </a:lnTo>
                  <a:lnTo>
                    <a:pt x="541" y="530"/>
                  </a:lnTo>
                  <a:lnTo>
                    <a:pt x="539" y="558"/>
                  </a:lnTo>
                  <a:lnTo>
                    <a:pt x="537" y="586"/>
                  </a:lnTo>
                  <a:lnTo>
                    <a:pt x="533" y="613"/>
                  </a:lnTo>
                  <a:lnTo>
                    <a:pt x="529" y="639"/>
                  </a:lnTo>
                  <a:lnTo>
                    <a:pt x="524" y="662"/>
                  </a:lnTo>
                  <a:lnTo>
                    <a:pt x="520" y="686"/>
                  </a:lnTo>
                  <a:lnTo>
                    <a:pt x="513" y="707"/>
                  </a:lnTo>
                  <a:lnTo>
                    <a:pt x="507" y="726"/>
                  </a:lnTo>
                  <a:lnTo>
                    <a:pt x="500" y="744"/>
                  </a:lnTo>
                  <a:lnTo>
                    <a:pt x="491" y="761"/>
                  </a:lnTo>
                  <a:lnTo>
                    <a:pt x="482" y="774"/>
                  </a:lnTo>
                  <a:lnTo>
                    <a:pt x="472" y="786"/>
                  </a:lnTo>
                  <a:lnTo>
                    <a:pt x="441" y="787"/>
                  </a:lnTo>
                  <a:lnTo>
                    <a:pt x="414" y="789"/>
                  </a:lnTo>
                  <a:lnTo>
                    <a:pt x="403" y="791"/>
                  </a:lnTo>
                  <a:lnTo>
                    <a:pt x="392" y="794"/>
                  </a:lnTo>
                  <a:lnTo>
                    <a:pt x="382" y="798"/>
                  </a:lnTo>
                  <a:lnTo>
                    <a:pt x="373" y="803"/>
                  </a:lnTo>
                  <a:lnTo>
                    <a:pt x="365" y="808"/>
                  </a:lnTo>
                  <a:lnTo>
                    <a:pt x="357" y="815"/>
                  </a:lnTo>
                  <a:lnTo>
                    <a:pt x="350" y="823"/>
                  </a:lnTo>
                  <a:lnTo>
                    <a:pt x="345" y="832"/>
                  </a:lnTo>
                  <a:lnTo>
                    <a:pt x="339" y="842"/>
                  </a:lnTo>
                  <a:lnTo>
                    <a:pt x="334" y="854"/>
                  </a:lnTo>
                  <a:lnTo>
                    <a:pt x="329" y="868"/>
                  </a:lnTo>
                  <a:lnTo>
                    <a:pt x="325" y="882"/>
                  </a:lnTo>
                  <a:lnTo>
                    <a:pt x="336" y="897"/>
                  </a:lnTo>
                  <a:lnTo>
                    <a:pt x="345" y="911"/>
                  </a:lnTo>
                  <a:lnTo>
                    <a:pt x="354" y="927"/>
                  </a:lnTo>
                  <a:lnTo>
                    <a:pt x="362" y="945"/>
                  </a:lnTo>
                  <a:lnTo>
                    <a:pt x="368" y="963"/>
                  </a:lnTo>
                  <a:lnTo>
                    <a:pt x="374" y="982"/>
                  </a:lnTo>
                  <a:lnTo>
                    <a:pt x="380" y="1001"/>
                  </a:lnTo>
                  <a:lnTo>
                    <a:pt x="385" y="1023"/>
                  </a:lnTo>
                  <a:lnTo>
                    <a:pt x="389" y="1044"/>
                  </a:lnTo>
                  <a:lnTo>
                    <a:pt x="392" y="1066"/>
                  </a:lnTo>
                  <a:lnTo>
                    <a:pt x="395" y="1089"/>
                  </a:lnTo>
                  <a:lnTo>
                    <a:pt x="398" y="1111"/>
                  </a:lnTo>
                  <a:lnTo>
                    <a:pt x="401" y="1158"/>
                  </a:lnTo>
                  <a:lnTo>
                    <a:pt x="403" y="1207"/>
                  </a:lnTo>
                  <a:lnTo>
                    <a:pt x="403" y="1256"/>
                  </a:lnTo>
                  <a:lnTo>
                    <a:pt x="402" y="1304"/>
                  </a:lnTo>
                  <a:lnTo>
                    <a:pt x="400" y="1353"/>
                  </a:lnTo>
                  <a:lnTo>
                    <a:pt x="398" y="1400"/>
                  </a:lnTo>
                  <a:lnTo>
                    <a:pt x="393" y="1486"/>
                  </a:lnTo>
                  <a:lnTo>
                    <a:pt x="390" y="1561"/>
                  </a:lnTo>
                  <a:lnTo>
                    <a:pt x="374" y="1678"/>
                  </a:lnTo>
                  <a:lnTo>
                    <a:pt x="361" y="1782"/>
                  </a:lnTo>
                  <a:lnTo>
                    <a:pt x="347" y="1877"/>
                  </a:lnTo>
                  <a:lnTo>
                    <a:pt x="336" y="1959"/>
                  </a:lnTo>
                  <a:lnTo>
                    <a:pt x="327" y="2031"/>
                  </a:lnTo>
                  <a:lnTo>
                    <a:pt x="319" y="2092"/>
                  </a:lnTo>
                  <a:lnTo>
                    <a:pt x="315" y="2143"/>
                  </a:lnTo>
                  <a:lnTo>
                    <a:pt x="311" y="2183"/>
                  </a:lnTo>
                  <a:lnTo>
                    <a:pt x="308" y="2256"/>
                  </a:lnTo>
                  <a:lnTo>
                    <a:pt x="303" y="2329"/>
                  </a:lnTo>
                  <a:lnTo>
                    <a:pt x="299" y="2401"/>
                  </a:lnTo>
                  <a:lnTo>
                    <a:pt x="295" y="2474"/>
                  </a:lnTo>
                  <a:lnTo>
                    <a:pt x="294" y="2510"/>
                  </a:lnTo>
                  <a:lnTo>
                    <a:pt x="294" y="2547"/>
                  </a:lnTo>
                  <a:lnTo>
                    <a:pt x="295" y="2583"/>
                  </a:lnTo>
                  <a:lnTo>
                    <a:pt x="297" y="2620"/>
                  </a:lnTo>
                  <a:lnTo>
                    <a:pt x="300" y="2657"/>
                  </a:lnTo>
                  <a:lnTo>
                    <a:pt x="304" y="2694"/>
                  </a:lnTo>
                  <a:lnTo>
                    <a:pt x="310" y="2731"/>
                  </a:lnTo>
                  <a:lnTo>
                    <a:pt x="317" y="2768"/>
                  </a:lnTo>
                  <a:lnTo>
                    <a:pt x="331" y="2792"/>
                  </a:lnTo>
                  <a:lnTo>
                    <a:pt x="346" y="2815"/>
                  </a:lnTo>
                  <a:lnTo>
                    <a:pt x="359" y="2839"/>
                  </a:lnTo>
                  <a:lnTo>
                    <a:pt x="372" y="2862"/>
                  </a:lnTo>
                  <a:lnTo>
                    <a:pt x="383" y="2886"/>
                  </a:lnTo>
                  <a:lnTo>
                    <a:pt x="393" y="2908"/>
                  </a:lnTo>
                  <a:lnTo>
                    <a:pt x="402" y="2931"/>
                  </a:lnTo>
                  <a:lnTo>
                    <a:pt x="411" y="2953"/>
                  </a:lnTo>
                  <a:lnTo>
                    <a:pt x="418" y="2976"/>
                  </a:lnTo>
                  <a:lnTo>
                    <a:pt x="425" y="2998"/>
                  </a:lnTo>
                  <a:lnTo>
                    <a:pt x="430" y="3021"/>
                  </a:lnTo>
                  <a:lnTo>
                    <a:pt x="435" y="3043"/>
                  </a:lnTo>
                  <a:lnTo>
                    <a:pt x="438" y="3064"/>
                  </a:lnTo>
                  <a:lnTo>
                    <a:pt x="440" y="3087"/>
                  </a:lnTo>
                  <a:lnTo>
                    <a:pt x="443" y="3109"/>
                  </a:lnTo>
                  <a:lnTo>
                    <a:pt x="444" y="3132"/>
                  </a:lnTo>
                  <a:lnTo>
                    <a:pt x="444" y="3154"/>
                  </a:lnTo>
                  <a:lnTo>
                    <a:pt x="443" y="3177"/>
                  </a:lnTo>
                  <a:lnTo>
                    <a:pt x="441" y="3199"/>
                  </a:lnTo>
                  <a:lnTo>
                    <a:pt x="439" y="3222"/>
                  </a:lnTo>
                  <a:lnTo>
                    <a:pt x="436" y="3244"/>
                  </a:lnTo>
                  <a:lnTo>
                    <a:pt x="431" y="3268"/>
                  </a:lnTo>
                  <a:lnTo>
                    <a:pt x="427" y="3291"/>
                  </a:lnTo>
                  <a:lnTo>
                    <a:pt x="421" y="3315"/>
                  </a:lnTo>
                  <a:lnTo>
                    <a:pt x="416" y="3338"/>
                  </a:lnTo>
                  <a:lnTo>
                    <a:pt x="409" y="3362"/>
                  </a:lnTo>
                  <a:lnTo>
                    <a:pt x="401" y="3387"/>
                  </a:lnTo>
                  <a:lnTo>
                    <a:pt x="393" y="3411"/>
                  </a:lnTo>
                  <a:lnTo>
                    <a:pt x="374" y="3462"/>
                  </a:lnTo>
                  <a:lnTo>
                    <a:pt x="353" y="3515"/>
                  </a:lnTo>
                  <a:lnTo>
                    <a:pt x="344" y="3531"/>
                  </a:lnTo>
                  <a:lnTo>
                    <a:pt x="329" y="3553"/>
                  </a:lnTo>
                  <a:lnTo>
                    <a:pt x="311" y="3578"/>
                  </a:lnTo>
                  <a:lnTo>
                    <a:pt x="291" y="3607"/>
                  </a:lnTo>
                  <a:lnTo>
                    <a:pt x="273" y="3635"/>
                  </a:lnTo>
                  <a:lnTo>
                    <a:pt x="257" y="3663"/>
                  </a:lnTo>
                  <a:lnTo>
                    <a:pt x="251" y="3676"/>
                  </a:lnTo>
                  <a:lnTo>
                    <a:pt x="247" y="3689"/>
                  </a:lnTo>
                  <a:lnTo>
                    <a:pt x="244" y="3700"/>
                  </a:lnTo>
                  <a:lnTo>
                    <a:pt x="244" y="3710"/>
                  </a:lnTo>
                  <a:lnTo>
                    <a:pt x="247" y="3755"/>
                  </a:lnTo>
                  <a:lnTo>
                    <a:pt x="249" y="3800"/>
                  </a:lnTo>
                  <a:lnTo>
                    <a:pt x="249" y="3845"/>
                  </a:lnTo>
                  <a:lnTo>
                    <a:pt x="249" y="3891"/>
                  </a:lnTo>
                  <a:lnTo>
                    <a:pt x="244" y="3980"/>
                  </a:lnTo>
                  <a:lnTo>
                    <a:pt x="237" y="4070"/>
                  </a:lnTo>
                  <a:lnTo>
                    <a:pt x="230" y="4159"/>
                  </a:lnTo>
                  <a:lnTo>
                    <a:pt x="226" y="4244"/>
                  </a:lnTo>
                  <a:lnTo>
                    <a:pt x="225" y="4286"/>
                  </a:lnTo>
                  <a:lnTo>
                    <a:pt x="226" y="4326"/>
                  </a:lnTo>
                  <a:lnTo>
                    <a:pt x="227" y="4366"/>
                  </a:lnTo>
                  <a:lnTo>
                    <a:pt x="231" y="4406"/>
                  </a:lnTo>
                  <a:lnTo>
                    <a:pt x="236" y="4438"/>
                  </a:lnTo>
                  <a:lnTo>
                    <a:pt x="243" y="4468"/>
                  </a:lnTo>
                  <a:lnTo>
                    <a:pt x="249" y="4494"/>
                  </a:lnTo>
                  <a:lnTo>
                    <a:pt x="257" y="4518"/>
                  </a:lnTo>
                  <a:lnTo>
                    <a:pt x="266" y="4540"/>
                  </a:lnTo>
                  <a:lnTo>
                    <a:pt x="274" y="4560"/>
                  </a:lnTo>
                  <a:lnTo>
                    <a:pt x="283" y="4576"/>
                  </a:lnTo>
                  <a:lnTo>
                    <a:pt x="292" y="4591"/>
                  </a:lnTo>
                  <a:lnTo>
                    <a:pt x="307" y="4615"/>
                  </a:lnTo>
                  <a:lnTo>
                    <a:pt x="318" y="4630"/>
                  </a:lnTo>
                  <a:lnTo>
                    <a:pt x="320" y="4636"/>
                  </a:lnTo>
                  <a:lnTo>
                    <a:pt x="321" y="4639"/>
                  </a:lnTo>
                  <a:lnTo>
                    <a:pt x="321" y="4640"/>
                  </a:lnTo>
                  <a:lnTo>
                    <a:pt x="321" y="4642"/>
                  </a:lnTo>
                  <a:lnTo>
                    <a:pt x="320" y="4643"/>
                  </a:lnTo>
                  <a:lnTo>
                    <a:pt x="318" y="4643"/>
                  </a:lnTo>
                  <a:lnTo>
                    <a:pt x="310" y="4644"/>
                  </a:lnTo>
                  <a:lnTo>
                    <a:pt x="302" y="4644"/>
                  </a:lnTo>
                  <a:lnTo>
                    <a:pt x="294" y="4643"/>
                  </a:lnTo>
                  <a:lnTo>
                    <a:pt x="285" y="4642"/>
                  </a:lnTo>
                  <a:lnTo>
                    <a:pt x="270" y="4638"/>
                  </a:lnTo>
                  <a:lnTo>
                    <a:pt x="254" y="4633"/>
                  </a:lnTo>
                  <a:lnTo>
                    <a:pt x="224" y="4620"/>
                  </a:lnTo>
                  <a:lnTo>
                    <a:pt x="193" y="4607"/>
                  </a:lnTo>
                  <a:lnTo>
                    <a:pt x="179" y="4600"/>
                  </a:lnTo>
                  <a:lnTo>
                    <a:pt x="164" y="4595"/>
                  </a:lnTo>
                  <a:lnTo>
                    <a:pt x="151" y="4592"/>
                  </a:lnTo>
                  <a:lnTo>
                    <a:pt x="137" y="4591"/>
                  </a:lnTo>
                  <a:lnTo>
                    <a:pt x="130" y="4592"/>
                  </a:lnTo>
                  <a:lnTo>
                    <a:pt x="125" y="4593"/>
                  </a:lnTo>
                  <a:lnTo>
                    <a:pt x="118" y="4594"/>
                  </a:lnTo>
                  <a:lnTo>
                    <a:pt x="113" y="4598"/>
                  </a:lnTo>
                  <a:lnTo>
                    <a:pt x="107" y="4601"/>
                  </a:lnTo>
                  <a:lnTo>
                    <a:pt x="100" y="4606"/>
                  </a:lnTo>
                  <a:lnTo>
                    <a:pt x="96" y="4610"/>
                  </a:lnTo>
                  <a:lnTo>
                    <a:pt x="90" y="4617"/>
                  </a:lnTo>
                  <a:lnTo>
                    <a:pt x="86" y="4621"/>
                  </a:lnTo>
                  <a:lnTo>
                    <a:pt x="80" y="4627"/>
                  </a:lnTo>
                  <a:lnTo>
                    <a:pt x="74" y="4631"/>
                  </a:lnTo>
                  <a:lnTo>
                    <a:pt x="66" y="4635"/>
                  </a:lnTo>
                  <a:lnTo>
                    <a:pt x="52" y="4643"/>
                  </a:lnTo>
                  <a:lnTo>
                    <a:pt x="37" y="4648"/>
                  </a:lnTo>
                  <a:lnTo>
                    <a:pt x="29" y="4649"/>
                  </a:lnTo>
                  <a:lnTo>
                    <a:pt x="23" y="4650"/>
                  </a:lnTo>
                  <a:lnTo>
                    <a:pt x="17" y="4652"/>
                  </a:lnTo>
                  <a:lnTo>
                    <a:pt x="11" y="4650"/>
                  </a:lnTo>
                  <a:lnTo>
                    <a:pt x="7" y="4649"/>
                  </a:lnTo>
                  <a:lnTo>
                    <a:pt x="4" y="4646"/>
                  </a:lnTo>
                  <a:lnTo>
                    <a:pt x="1" y="4643"/>
                  </a:lnTo>
                  <a:lnTo>
                    <a:pt x="0" y="463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09" name="Freeform 155"/>
            <p:cNvSpPr>
              <a:spLocks/>
            </p:cNvSpPr>
            <p:nvPr/>
          </p:nvSpPr>
          <p:spPr bwMode="auto">
            <a:xfrm>
              <a:off x="1853" y="777"/>
              <a:ext cx="117" cy="1132"/>
            </a:xfrm>
            <a:custGeom>
              <a:avLst/>
              <a:gdLst>
                <a:gd name="T0" fmla="*/ 31 w 465"/>
                <a:gd name="T1" fmla="*/ 4428 h 4529"/>
                <a:gd name="T2" fmla="*/ 88 w 465"/>
                <a:gd name="T3" fmla="*/ 4331 h 4529"/>
                <a:gd name="T4" fmla="*/ 109 w 465"/>
                <a:gd name="T5" fmla="*/ 3857 h 4529"/>
                <a:gd name="T6" fmla="*/ 136 w 465"/>
                <a:gd name="T7" fmla="*/ 3113 h 4529"/>
                <a:gd name="T8" fmla="*/ 165 w 465"/>
                <a:gd name="T9" fmla="*/ 2548 h 4529"/>
                <a:gd name="T10" fmla="*/ 103 w 465"/>
                <a:gd name="T11" fmla="*/ 2486 h 4529"/>
                <a:gd name="T12" fmla="*/ 28 w 465"/>
                <a:gd name="T13" fmla="*/ 2394 h 4529"/>
                <a:gd name="T14" fmla="*/ 1 w 465"/>
                <a:gd name="T15" fmla="*/ 2256 h 4529"/>
                <a:gd name="T16" fmla="*/ 49 w 465"/>
                <a:gd name="T17" fmla="*/ 2113 h 4529"/>
                <a:gd name="T18" fmla="*/ 160 w 465"/>
                <a:gd name="T19" fmla="*/ 1979 h 4529"/>
                <a:gd name="T20" fmla="*/ 148 w 465"/>
                <a:gd name="T21" fmla="*/ 1798 h 4529"/>
                <a:gd name="T22" fmla="*/ 105 w 465"/>
                <a:gd name="T23" fmla="*/ 1459 h 4529"/>
                <a:gd name="T24" fmla="*/ 114 w 465"/>
                <a:gd name="T25" fmla="*/ 1112 h 4529"/>
                <a:gd name="T26" fmla="*/ 222 w 465"/>
                <a:gd name="T27" fmla="*/ 805 h 4529"/>
                <a:gd name="T28" fmla="*/ 241 w 465"/>
                <a:gd name="T29" fmla="*/ 646 h 4529"/>
                <a:gd name="T30" fmla="*/ 179 w 465"/>
                <a:gd name="T31" fmla="*/ 579 h 4529"/>
                <a:gd name="T32" fmla="*/ 120 w 465"/>
                <a:gd name="T33" fmla="*/ 537 h 4529"/>
                <a:gd name="T34" fmla="*/ 311 w 465"/>
                <a:gd name="T35" fmla="*/ 534 h 4529"/>
                <a:gd name="T36" fmla="*/ 286 w 465"/>
                <a:gd name="T37" fmla="*/ 491 h 4529"/>
                <a:gd name="T38" fmla="*/ 127 w 465"/>
                <a:gd name="T39" fmla="*/ 484 h 4529"/>
                <a:gd name="T40" fmla="*/ 233 w 465"/>
                <a:gd name="T41" fmla="*/ 451 h 4529"/>
                <a:gd name="T42" fmla="*/ 338 w 465"/>
                <a:gd name="T43" fmla="*/ 422 h 4529"/>
                <a:gd name="T44" fmla="*/ 194 w 465"/>
                <a:gd name="T45" fmla="*/ 415 h 4529"/>
                <a:gd name="T46" fmla="*/ 146 w 465"/>
                <a:gd name="T47" fmla="*/ 393 h 4529"/>
                <a:gd name="T48" fmla="*/ 291 w 465"/>
                <a:gd name="T49" fmla="*/ 387 h 4529"/>
                <a:gd name="T50" fmla="*/ 315 w 465"/>
                <a:gd name="T51" fmla="*/ 350 h 4529"/>
                <a:gd name="T52" fmla="*/ 150 w 465"/>
                <a:gd name="T53" fmla="*/ 347 h 4529"/>
                <a:gd name="T54" fmla="*/ 326 w 465"/>
                <a:gd name="T55" fmla="*/ 303 h 4529"/>
                <a:gd name="T56" fmla="*/ 170 w 465"/>
                <a:gd name="T57" fmla="*/ 276 h 4529"/>
                <a:gd name="T58" fmla="*/ 283 w 465"/>
                <a:gd name="T59" fmla="*/ 240 h 4529"/>
                <a:gd name="T60" fmla="*/ 253 w 465"/>
                <a:gd name="T61" fmla="*/ 202 h 4529"/>
                <a:gd name="T62" fmla="*/ 287 w 465"/>
                <a:gd name="T63" fmla="*/ 176 h 4529"/>
                <a:gd name="T64" fmla="*/ 253 w 465"/>
                <a:gd name="T65" fmla="*/ 138 h 4529"/>
                <a:gd name="T66" fmla="*/ 232 w 465"/>
                <a:gd name="T67" fmla="*/ 101 h 4529"/>
                <a:gd name="T68" fmla="*/ 296 w 465"/>
                <a:gd name="T69" fmla="*/ 66 h 4529"/>
                <a:gd name="T70" fmla="*/ 255 w 465"/>
                <a:gd name="T71" fmla="*/ 21 h 4529"/>
                <a:gd name="T72" fmla="*/ 335 w 465"/>
                <a:gd name="T73" fmla="*/ 140 h 4529"/>
                <a:gd name="T74" fmla="*/ 374 w 465"/>
                <a:gd name="T75" fmla="*/ 467 h 4529"/>
                <a:gd name="T76" fmla="*/ 334 w 465"/>
                <a:gd name="T77" fmla="*/ 592 h 4529"/>
                <a:gd name="T78" fmla="*/ 314 w 465"/>
                <a:gd name="T79" fmla="*/ 641 h 4529"/>
                <a:gd name="T80" fmla="*/ 362 w 465"/>
                <a:gd name="T81" fmla="*/ 870 h 4529"/>
                <a:gd name="T82" fmla="*/ 403 w 465"/>
                <a:gd name="T83" fmla="*/ 1179 h 4529"/>
                <a:gd name="T84" fmla="*/ 376 w 465"/>
                <a:gd name="T85" fmla="*/ 1537 h 4529"/>
                <a:gd name="T86" fmla="*/ 305 w 465"/>
                <a:gd name="T87" fmla="*/ 1811 h 4529"/>
                <a:gd name="T88" fmla="*/ 311 w 465"/>
                <a:gd name="T89" fmla="*/ 1932 h 4529"/>
                <a:gd name="T90" fmla="*/ 349 w 465"/>
                <a:gd name="T91" fmla="*/ 1977 h 4529"/>
                <a:gd name="T92" fmla="*/ 425 w 465"/>
                <a:gd name="T93" fmla="*/ 2062 h 4529"/>
                <a:gd name="T94" fmla="*/ 462 w 465"/>
                <a:gd name="T95" fmla="*/ 2179 h 4529"/>
                <a:gd name="T96" fmla="*/ 454 w 465"/>
                <a:gd name="T97" fmla="*/ 2308 h 4529"/>
                <a:gd name="T98" fmla="*/ 404 w 465"/>
                <a:gd name="T99" fmla="*/ 2426 h 4529"/>
                <a:gd name="T100" fmla="*/ 314 w 465"/>
                <a:gd name="T101" fmla="*/ 2509 h 4529"/>
                <a:gd name="T102" fmla="*/ 250 w 465"/>
                <a:gd name="T103" fmla="*/ 2549 h 4529"/>
                <a:gd name="T104" fmla="*/ 230 w 465"/>
                <a:gd name="T105" fmla="*/ 2649 h 4529"/>
                <a:gd name="T106" fmla="*/ 241 w 465"/>
                <a:gd name="T107" fmla="*/ 3749 h 4529"/>
                <a:gd name="T108" fmla="*/ 234 w 465"/>
                <a:gd name="T109" fmla="*/ 4168 h 4529"/>
                <a:gd name="T110" fmla="*/ 293 w 465"/>
                <a:gd name="T111" fmla="*/ 4415 h 4529"/>
                <a:gd name="T112" fmla="*/ 302 w 465"/>
                <a:gd name="T113" fmla="*/ 4491 h 4529"/>
                <a:gd name="T114" fmla="*/ 274 w 465"/>
                <a:gd name="T115" fmla="*/ 4520 h 4529"/>
                <a:gd name="T116" fmla="*/ 240 w 465"/>
                <a:gd name="T117" fmla="*/ 4460 h 4529"/>
                <a:gd name="T118" fmla="*/ 183 w 465"/>
                <a:gd name="T119" fmla="*/ 4420 h 4529"/>
                <a:gd name="T120" fmla="*/ 120 w 465"/>
                <a:gd name="T121" fmla="*/ 4429 h 4529"/>
                <a:gd name="T122" fmla="*/ 57 w 465"/>
                <a:gd name="T123" fmla="*/ 4513 h 4529"/>
                <a:gd name="T124" fmla="*/ 32 w 465"/>
                <a:gd name="T125" fmla="*/ 4528 h 4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"/>
                <a:gd name="T190" fmla="*/ 0 h 4529"/>
                <a:gd name="T191" fmla="*/ 465 w 465"/>
                <a:gd name="T192" fmla="*/ 4529 h 4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" h="4529">
                  <a:moveTo>
                    <a:pt x="26" y="4518"/>
                  </a:moveTo>
                  <a:lnTo>
                    <a:pt x="22" y="4504"/>
                  </a:lnTo>
                  <a:lnTo>
                    <a:pt x="21" y="4489"/>
                  </a:lnTo>
                  <a:lnTo>
                    <a:pt x="21" y="4474"/>
                  </a:lnTo>
                  <a:lnTo>
                    <a:pt x="23" y="4459"/>
                  </a:lnTo>
                  <a:lnTo>
                    <a:pt x="27" y="4443"/>
                  </a:lnTo>
                  <a:lnTo>
                    <a:pt x="31" y="4428"/>
                  </a:lnTo>
                  <a:lnTo>
                    <a:pt x="37" y="4413"/>
                  </a:lnTo>
                  <a:lnTo>
                    <a:pt x="44" y="4398"/>
                  </a:lnTo>
                  <a:lnTo>
                    <a:pt x="51" y="4383"/>
                  </a:lnTo>
                  <a:lnTo>
                    <a:pt x="60" y="4369"/>
                  </a:lnTo>
                  <a:lnTo>
                    <a:pt x="69" y="4355"/>
                  </a:lnTo>
                  <a:lnTo>
                    <a:pt x="78" y="4343"/>
                  </a:lnTo>
                  <a:lnTo>
                    <a:pt x="88" y="4331"/>
                  </a:lnTo>
                  <a:lnTo>
                    <a:pt x="99" y="4319"/>
                  </a:lnTo>
                  <a:lnTo>
                    <a:pt x="110" y="4309"/>
                  </a:lnTo>
                  <a:lnTo>
                    <a:pt x="120" y="4301"/>
                  </a:lnTo>
                  <a:lnTo>
                    <a:pt x="114" y="4188"/>
                  </a:lnTo>
                  <a:lnTo>
                    <a:pt x="111" y="4076"/>
                  </a:lnTo>
                  <a:lnTo>
                    <a:pt x="109" y="3966"/>
                  </a:lnTo>
                  <a:lnTo>
                    <a:pt x="109" y="3857"/>
                  </a:lnTo>
                  <a:lnTo>
                    <a:pt x="110" y="3748"/>
                  </a:lnTo>
                  <a:lnTo>
                    <a:pt x="112" y="3641"/>
                  </a:lnTo>
                  <a:lnTo>
                    <a:pt x="115" y="3535"/>
                  </a:lnTo>
                  <a:lnTo>
                    <a:pt x="119" y="3429"/>
                  </a:lnTo>
                  <a:lnTo>
                    <a:pt x="124" y="3324"/>
                  </a:lnTo>
                  <a:lnTo>
                    <a:pt x="130" y="3218"/>
                  </a:lnTo>
                  <a:lnTo>
                    <a:pt x="136" y="3113"/>
                  </a:lnTo>
                  <a:lnTo>
                    <a:pt x="142" y="3006"/>
                  </a:lnTo>
                  <a:lnTo>
                    <a:pt x="148" y="2901"/>
                  </a:lnTo>
                  <a:lnTo>
                    <a:pt x="155" y="2793"/>
                  </a:lnTo>
                  <a:lnTo>
                    <a:pt x="161" y="2685"/>
                  </a:lnTo>
                  <a:lnTo>
                    <a:pt x="167" y="2576"/>
                  </a:lnTo>
                  <a:lnTo>
                    <a:pt x="167" y="2562"/>
                  </a:lnTo>
                  <a:lnTo>
                    <a:pt x="165" y="2548"/>
                  </a:lnTo>
                  <a:lnTo>
                    <a:pt x="160" y="2537"/>
                  </a:lnTo>
                  <a:lnTo>
                    <a:pt x="155" y="2528"/>
                  </a:lnTo>
                  <a:lnTo>
                    <a:pt x="148" y="2519"/>
                  </a:lnTo>
                  <a:lnTo>
                    <a:pt x="140" y="2511"/>
                  </a:lnTo>
                  <a:lnTo>
                    <a:pt x="132" y="2504"/>
                  </a:lnTo>
                  <a:lnTo>
                    <a:pt x="122" y="2498"/>
                  </a:lnTo>
                  <a:lnTo>
                    <a:pt x="103" y="2486"/>
                  </a:lnTo>
                  <a:lnTo>
                    <a:pt x="84" y="2474"/>
                  </a:lnTo>
                  <a:lnTo>
                    <a:pt x="74" y="2467"/>
                  </a:lnTo>
                  <a:lnTo>
                    <a:pt x="66" y="2461"/>
                  </a:lnTo>
                  <a:lnTo>
                    <a:pt x="58" y="2452"/>
                  </a:lnTo>
                  <a:lnTo>
                    <a:pt x="53" y="2442"/>
                  </a:lnTo>
                  <a:lnTo>
                    <a:pt x="39" y="2418"/>
                  </a:lnTo>
                  <a:lnTo>
                    <a:pt x="28" y="2394"/>
                  </a:lnTo>
                  <a:lnTo>
                    <a:pt x="19" y="2373"/>
                  </a:lnTo>
                  <a:lnTo>
                    <a:pt x="12" y="2352"/>
                  </a:lnTo>
                  <a:lnTo>
                    <a:pt x="7" y="2332"/>
                  </a:lnTo>
                  <a:lnTo>
                    <a:pt x="2" y="2312"/>
                  </a:lnTo>
                  <a:lnTo>
                    <a:pt x="0" y="2293"/>
                  </a:lnTo>
                  <a:lnTo>
                    <a:pt x="0" y="2275"/>
                  </a:lnTo>
                  <a:lnTo>
                    <a:pt x="1" y="2256"/>
                  </a:lnTo>
                  <a:lnTo>
                    <a:pt x="3" y="2237"/>
                  </a:lnTo>
                  <a:lnTo>
                    <a:pt x="8" y="2218"/>
                  </a:lnTo>
                  <a:lnTo>
                    <a:pt x="13" y="2199"/>
                  </a:lnTo>
                  <a:lnTo>
                    <a:pt x="20" y="2179"/>
                  </a:lnTo>
                  <a:lnTo>
                    <a:pt x="28" y="2159"/>
                  </a:lnTo>
                  <a:lnTo>
                    <a:pt x="38" y="2136"/>
                  </a:lnTo>
                  <a:lnTo>
                    <a:pt x="49" y="2113"/>
                  </a:lnTo>
                  <a:lnTo>
                    <a:pt x="75" y="2087"/>
                  </a:lnTo>
                  <a:lnTo>
                    <a:pt x="99" y="2062"/>
                  </a:lnTo>
                  <a:lnTo>
                    <a:pt x="121" y="2040"/>
                  </a:lnTo>
                  <a:lnTo>
                    <a:pt x="140" y="2016"/>
                  </a:lnTo>
                  <a:lnTo>
                    <a:pt x="148" y="2004"/>
                  </a:lnTo>
                  <a:lnTo>
                    <a:pt x="155" y="1991"/>
                  </a:lnTo>
                  <a:lnTo>
                    <a:pt x="160" y="1979"/>
                  </a:lnTo>
                  <a:lnTo>
                    <a:pt x="165" y="1966"/>
                  </a:lnTo>
                  <a:lnTo>
                    <a:pt x="168" y="1952"/>
                  </a:lnTo>
                  <a:lnTo>
                    <a:pt x="169" y="1938"/>
                  </a:lnTo>
                  <a:lnTo>
                    <a:pt x="169" y="1922"/>
                  </a:lnTo>
                  <a:lnTo>
                    <a:pt x="167" y="1905"/>
                  </a:lnTo>
                  <a:lnTo>
                    <a:pt x="157" y="1851"/>
                  </a:lnTo>
                  <a:lnTo>
                    <a:pt x="148" y="1798"/>
                  </a:lnTo>
                  <a:lnTo>
                    <a:pt x="140" y="1748"/>
                  </a:lnTo>
                  <a:lnTo>
                    <a:pt x="132" y="1698"/>
                  </a:lnTo>
                  <a:lnTo>
                    <a:pt x="124" y="1649"/>
                  </a:lnTo>
                  <a:lnTo>
                    <a:pt x="119" y="1601"/>
                  </a:lnTo>
                  <a:lnTo>
                    <a:pt x="113" y="1554"/>
                  </a:lnTo>
                  <a:lnTo>
                    <a:pt x="109" y="1506"/>
                  </a:lnTo>
                  <a:lnTo>
                    <a:pt x="105" y="1459"/>
                  </a:lnTo>
                  <a:lnTo>
                    <a:pt x="103" y="1411"/>
                  </a:lnTo>
                  <a:lnTo>
                    <a:pt x="101" y="1364"/>
                  </a:lnTo>
                  <a:lnTo>
                    <a:pt x="101" y="1316"/>
                  </a:lnTo>
                  <a:lnTo>
                    <a:pt x="102" y="1266"/>
                  </a:lnTo>
                  <a:lnTo>
                    <a:pt x="104" y="1217"/>
                  </a:lnTo>
                  <a:lnTo>
                    <a:pt x="109" y="1165"/>
                  </a:lnTo>
                  <a:lnTo>
                    <a:pt x="114" y="1112"/>
                  </a:lnTo>
                  <a:lnTo>
                    <a:pt x="127" y="1078"/>
                  </a:lnTo>
                  <a:lnTo>
                    <a:pt x="151" y="1017"/>
                  </a:lnTo>
                  <a:lnTo>
                    <a:pt x="166" y="979"/>
                  </a:lnTo>
                  <a:lnTo>
                    <a:pt x="181" y="937"/>
                  </a:lnTo>
                  <a:lnTo>
                    <a:pt x="195" y="895"/>
                  </a:lnTo>
                  <a:lnTo>
                    <a:pt x="210" y="850"/>
                  </a:lnTo>
                  <a:lnTo>
                    <a:pt x="222" y="805"/>
                  </a:lnTo>
                  <a:lnTo>
                    <a:pt x="232" y="761"/>
                  </a:lnTo>
                  <a:lnTo>
                    <a:pt x="236" y="740"/>
                  </a:lnTo>
                  <a:lnTo>
                    <a:pt x="239" y="720"/>
                  </a:lnTo>
                  <a:lnTo>
                    <a:pt x="241" y="699"/>
                  </a:lnTo>
                  <a:lnTo>
                    <a:pt x="242" y="680"/>
                  </a:lnTo>
                  <a:lnTo>
                    <a:pt x="242" y="662"/>
                  </a:lnTo>
                  <a:lnTo>
                    <a:pt x="241" y="646"/>
                  </a:lnTo>
                  <a:lnTo>
                    <a:pt x="239" y="630"/>
                  </a:lnTo>
                  <a:lnTo>
                    <a:pt x="234" y="615"/>
                  </a:lnTo>
                  <a:lnTo>
                    <a:pt x="230" y="603"/>
                  </a:lnTo>
                  <a:lnTo>
                    <a:pt x="222" y="592"/>
                  </a:lnTo>
                  <a:lnTo>
                    <a:pt x="214" y="583"/>
                  </a:lnTo>
                  <a:lnTo>
                    <a:pt x="203" y="575"/>
                  </a:lnTo>
                  <a:lnTo>
                    <a:pt x="179" y="579"/>
                  </a:lnTo>
                  <a:lnTo>
                    <a:pt x="163" y="582"/>
                  </a:lnTo>
                  <a:lnTo>
                    <a:pt x="145" y="582"/>
                  </a:lnTo>
                  <a:lnTo>
                    <a:pt x="120" y="579"/>
                  </a:lnTo>
                  <a:lnTo>
                    <a:pt x="120" y="568"/>
                  </a:lnTo>
                  <a:lnTo>
                    <a:pt x="120" y="558"/>
                  </a:lnTo>
                  <a:lnTo>
                    <a:pt x="120" y="548"/>
                  </a:lnTo>
                  <a:lnTo>
                    <a:pt x="120" y="537"/>
                  </a:lnTo>
                  <a:lnTo>
                    <a:pt x="147" y="537"/>
                  </a:lnTo>
                  <a:lnTo>
                    <a:pt x="174" y="536"/>
                  </a:lnTo>
                  <a:lnTo>
                    <a:pt x="202" y="536"/>
                  </a:lnTo>
                  <a:lnTo>
                    <a:pt x="229" y="536"/>
                  </a:lnTo>
                  <a:lnTo>
                    <a:pt x="256" y="534"/>
                  </a:lnTo>
                  <a:lnTo>
                    <a:pt x="284" y="534"/>
                  </a:lnTo>
                  <a:lnTo>
                    <a:pt x="311" y="534"/>
                  </a:lnTo>
                  <a:lnTo>
                    <a:pt x="338" y="534"/>
                  </a:lnTo>
                  <a:lnTo>
                    <a:pt x="338" y="524"/>
                  </a:lnTo>
                  <a:lnTo>
                    <a:pt x="339" y="512"/>
                  </a:lnTo>
                  <a:lnTo>
                    <a:pt x="339" y="501"/>
                  </a:lnTo>
                  <a:lnTo>
                    <a:pt x="339" y="492"/>
                  </a:lnTo>
                  <a:lnTo>
                    <a:pt x="312" y="491"/>
                  </a:lnTo>
                  <a:lnTo>
                    <a:pt x="286" y="491"/>
                  </a:lnTo>
                  <a:lnTo>
                    <a:pt x="259" y="492"/>
                  </a:lnTo>
                  <a:lnTo>
                    <a:pt x="232" y="493"/>
                  </a:lnTo>
                  <a:lnTo>
                    <a:pt x="205" y="494"/>
                  </a:lnTo>
                  <a:lnTo>
                    <a:pt x="179" y="495"/>
                  </a:lnTo>
                  <a:lnTo>
                    <a:pt x="152" y="495"/>
                  </a:lnTo>
                  <a:lnTo>
                    <a:pt x="126" y="494"/>
                  </a:lnTo>
                  <a:lnTo>
                    <a:pt x="127" y="484"/>
                  </a:lnTo>
                  <a:lnTo>
                    <a:pt x="128" y="473"/>
                  </a:lnTo>
                  <a:lnTo>
                    <a:pt x="129" y="463"/>
                  </a:lnTo>
                  <a:lnTo>
                    <a:pt x="131" y="454"/>
                  </a:lnTo>
                  <a:lnTo>
                    <a:pt x="156" y="452"/>
                  </a:lnTo>
                  <a:lnTo>
                    <a:pt x="182" y="452"/>
                  </a:lnTo>
                  <a:lnTo>
                    <a:pt x="207" y="451"/>
                  </a:lnTo>
                  <a:lnTo>
                    <a:pt x="233" y="451"/>
                  </a:lnTo>
                  <a:lnTo>
                    <a:pt x="259" y="451"/>
                  </a:lnTo>
                  <a:lnTo>
                    <a:pt x="286" y="450"/>
                  </a:lnTo>
                  <a:lnTo>
                    <a:pt x="312" y="450"/>
                  </a:lnTo>
                  <a:lnTo>
                    <a:pt x="338" y="450"/>
                  </a:lnTo>
                  <a:lnTo>
                    <a:pt x="338" y="441"/>
                  </a:lnTo>
                  <a:lnTo>
                    <a:pt x="338" y="431"/>
                  </a:lnTo>
                  <a:lnTo>
                    <a:pt x="338" y="422"/>
                  </a:lnTo>
                  <a:lnTo>
                    <a:pt x="338" y="414"/>
                  </a:lnTo>
                  <a:lnTo>
                    <a:pt x="314" y="414"/>
                  </a:lnTo>
                  <a:lnTo>
                    <a:pt x="289" y="414"/>
                  </a:lnTo>
                  <a:lnTo>
                    <a:pt x="266" y="414"/>
                  </a:lnTo>
                  <a:lnTo>
                    <a:pt x="241" y="415"/>
                  </a:lnTo>
                  <a:lnTo>
                    <a:pt x="218" y="415"/>
                  </a:lnTo>
                  <a:lnTo>
                    <a:pt x="194" y="415"/>
                  </a:lnTo>
                  <a:lnTo>
                    <a:pt x="169" y="417"/>
                  </a:lnTo>
                  <a:lnTo>
                    <a:pt x="146" y="417"/>
                  </a:lnTo>
                  <a:lnTo>
                    <a:pt x="142" y="414"/>
                  </a:lnTo>
                  <a:lnTo>
                    <a:pt x="141" y="412"/>
                  </a:lnTo>
                  <a:lnTo>
                    <a:pt x="141" y="408"/>
                  </a:lnTo>
                  <a:lnTo>
                    <a:pt x="142" y="402"/>
                  </a:lnTo>
                  <a:lnTo>
                    <a:pt x="146" y="393"/>
                  </a:lnTo>
                  <a:lnTo>
                    <a:pt x="148" y="387"/>
                  </a:lnTo>
                  <a:lnTo>
                    <a:pt x="172" y="387"/>
                  </a:lnTo>
                  <a:lnTo>
                    <a:pt x="195" y="386"/>
                  </a:lnTo>
                  <a:lnTo>
                    <a:pt x="219" y="386"/>
                  </a:lnTo>
                  <a:lnTo>
                    <a:pt x="242" y="387"/>
                  </a:lnTo>
                  <a:lnTo>
                    <a:pt x="266" y="387"/>
                  </a:lnTo>
                  <a:lnTo>
                    <a:pt x="291" y="387"/>
                  </a:lnTo>
                  <a:lnTo>
                    <a:pt x="314" y="387"/>
                  </a:lnTo>
                  <a:lnTo>
                    <a:pt x="338" y="387"/>
                  </a:lnTo>
                  <a:lnTo>
                    <a:pt x="338" y="377"/>
                  </a:lnTo>
                  <a:lnTo>
                    <a:pt x="338" y="368"/>
                  </a:lnTo>
                  <a:lnTo>
                    <a:pt x="338" y="359"/>
                  </a:lnTo>
                  <a:lnTo>
                    <a:pt x="338" y="350"/>
                  </a:lnTo>
                  <a:lnTo>
                    <a:pt x="315" y="350"/>
                  </a:lnTo>
                  <a:lnTo>
                    <a:pt x="292" y="349"/>
                  </a:lnTo>
                  <a:lnTo>
                    <a:pt x="268" y="349"/>
                  </a:lnTo>
                  <a:lnTo>
                    <a:pt x="245" y="348"/>
                  </a:lnTo>
                  <a:lnTo>
                    <a:pt x="220" y="348"/>
                  </a:lnTo>
                  <a:lnTo>
                    <a:pt x="196" y="347"/>
                  </a:lnTo>
                  <a:lnTo>
                    <a:pt x="173" y="347"/>
                  </a:lnTo>
                  <a:lnTo>
                    <a:pt x="150" y="347"/>
                  </a:lnTo>
                  <a:lnTo>
                    <a:pt x="156" y="331"/>
                  </a:lnTo>
                  <a:lnTo>
                    <a:pt x="161" y="315"/>
                  </a:lnTo>
                  <a:lnTo>
                    <a:pt x="202" y="314"/>
                  </a:lnTo>
                  <a:lnTo>
                    <a:pt x="243" y="314"/>
                  </a:lnTo>
                  <a:lnTo>
                    <a:pt x="285" y="313"/>
                  </a:lnTo>
                  <a:lnTo>
                    <a:pt x="326" y="313"/>
                  </a:lnTo>
                  <a:lnTo>
                    <a:pt x="326" y="303"/>
                  </a:lnTo>
                  <a:lnTo>
                    <a:pt x="326" y="294"/>
                  </a:lnTo>
                  <a:lnTo>
                    <a:pt x="326" y="285"/>
                  </a:lnTo>
                  <a:lnTo>
                    <a:pt x="326" y="276"/>
                  </a:lnTo>
                  <a:lnTo>
                    <a:pt x="288" y="276"/>
                  </a:lnTo>
                  <a:lnTo>
                    <a:pt x="248" y="276"/>
                  </a:lnTo>
                  <a:lnTo>
                    <a:pt x="209" y="276"/>
                  </a:lnTo>
                  <a:lnTo>
                    <a:pt x="170" y="276"/>
                  </a:lnTo>
                  <a:lnTo>
                    <a:pt x="172" y="267"/>
                  </a:lnTo>
                  <a:lnTo>
                    <a:pt x="175" y="257"/>
                  </a:lnTo>
                  <a:lnTo>
                    <a:pt x="178" y="248"/>
                  </a:lnTo>
                  <a:lnTo>
                    <a:pt x="181" y="239"/>
                  </a:lnTo>
                  <a:lnTo>
                    <a:pt x="214" y="239"/>
                  </a:lnTo>
                  <a:lnTo>
                    <a:pt x="249" y="239"/>
                  </a:lnTo>
                  <a:lnTo>
                    <a:pt x="283" y="240"/>
                  </a:lnTo>
                  <a:lnTo>
                    <a:pt x="316" y="240"/>
                  </a:lnTo>
                  <a:lnTo>
                    <a:pt x="316" y="230"/>
                  </a:lnTo>
                  <a:lnTo>
                    <a:pt x="316" y="221"/>
                  </a:lnTo>
                  <a:lnTo>
                    <a:pt x="316" y="212"/>
                  </a:lnTo>
                  <a:lnTo>
                    <a:pt x="316" y="203"/>
                  </a:lnTo>
                  <a:lnTo>
                    <a:pt x="286" y="203"/>
                  </a:lnTo>
                  <a:lnTo>
                    <a:pt x="253" y="202"/>
                  </a:lnTo>
                  <a:lnTo>
                    <a:pt x="221" y="202"/>
                  </a:lnTo>
                  <a:lnTo>
                    <a:pt x="191" y="202"/>
                  </a:lnTo>
                  <a:lnTo>
                    <a:pt x="194" y="189"/>
                  </a:lnTo>
                  <a:lnTo>
                    <a:pt x="198" y="174"/>
                  </a:lnTo>
                  <a:lnTo>
                    <a:pt x="228" y="174"/>
                  </a:lnTo>
                  <a:lnTo>
                    <a:pt x="258" y="175"/>
                  </a:lnTo>
                  <a:lnTo>
                    <a:pt x="287" y="176"/>
                  </a:lnTo>
                  <a:lnTo>
                    <a:pt x="316" y="177"/>
                  </a:lnTo>
                  <a:lnTo>
                    <a:pt x="315" y="167"/>
                  </a:lnTo>
                  <a:lnTo>
                    <a:pt x="312" y="158"/>
                  </a:lnTo>
                  <a:lnTo>
                    <a:pt x="307" y="149"/>
                  </a:lnTo>
                  <a:lnTo>
                    <a:pt x="306" y="140"/>
                  </a:lnTo>
                  <a:lnTo>
                    <a:pt x="280" y="139"/>
                  </a:lnTo>
                  <a:lnTo>
                    <a:pt x="253" y="138"/>
                  </a:lnTo>
                  <a:lnTo>
                    <a:pt x="228" y="137"/>
                  </a:lnTo>
                  <a:lnTo>
                    <a:pt x="203" y="137"/>
                  </a:lnTo>
                  <a:lnTo>
                    <a:pt x="204" y="128"/>
                  </a:lnTo>
                  <a:lnTo>
                    <a:pt x="207" y="119"/>
                  </a:lnTo>
                  <a:lnTo>
                    <a:pt x="210" y="109"/>
                  </a:lnTo>
                  <a:lnTo>
                    <a:pt x="212" y="101"/>
                  </a:lnTo>
                  <a:lnTo>
                    <a:pt x="232" y="101"/>
                  </a:lnTo>
                  <a:lnTo>
                    <a:pt x="253" y="101"/>
                  </a:lnTo>
                  <a:lnTo>
                    <a:pt x="275" y="102"/>
                  </a:lnTo>
                  <a:lnTo>
                    <a:pt x="296" y="103"/>
                  </a:lnTo>
                  <a:lnTo>
                    <a:pt x="296" y="93"/>
                  </a:lnTo>
                  <a:lnTo>
                    <a:pt x="296" y="84"/>
                  </a:lnTo>
                  <a:lnTo>
                    <a:pt x="296" y="75"/>
                  </a:lnTo>
                  <a:lnTo>
                    <a:pt x="296" y="66"/>
                  </a:lnTo>
                  <a:lnTo>
                    <a:pt x="280" y="65"/>
                  </a:lnTo>
                  <a:lnTo>
                    <a:pt x="265" y="64"/>
                  </a:lnTo>
                  <a:lnTo>
                    <a:pt x="250" y="64"/>
                  </a:lnTo>
                  <a:lnTo>
                    <a:pt x="236" y="64"/>
                  </a:lnTo>
                  <a:lnTo>
                    <a:pt x="242" y="49"/>
                  </a:lnTo>
                  <a:lnTo>
                    <a:pt x="249" y="35"/>
                  </a:lnTo>
                  <a:lnTo>
                    <a:pt x="255" y="21"/>
                  </a:lnTo>
                  <a:lnTo>
                    <a:pt x="262" y="8"/>
                  </a:lnTo>
                  <a:lnTo>
                    <a:pt x="274" y="6"/>
                  </a:lnTo>
                  <a:lnTo>
                    <a:pt x="285" y="3"/>
                  </a:lnTo>
                  <a:lnTo>
                    <a:pt x="297" y="2"/>
                  </a:lnTo>
                  <a:lnTo>
                    <a:pt x="308" y="0"/>
                  </a:lnTo>
                  <a:lnTo>
                    <a:pt x="322" y="70"/>
                  </a:lnTo>
                  <a:lnTo>
                    <a:pt x="335" y="140"/>
                  </a:lnTo>
                  <a:lnTo>
                    <a:pt x="348" y="211"/>
                  </a:lnTo>
                  <a:lnTo>
                    <a:pt x="358" y="284"/>
                  </a:lnTo>
                  <a:lnTo>
                    <a:pt x="362" y="320"/>
                  </a:lnTo>
                  <a:lnTo>
                    <a:pt x="367" y="356"/>
                  </a:lnTo>
                  <a:lnTo>
                    <a:pt x="370" y="393"/>
                  </a:lnTo>
                  <a:lnTo>
                    <a:pt x="372" y="430"/>
                  </a:lnTo>
                  <a:lnTo>
                    <a:pt x="374" y="467"/>
                  </a:lnTo>
                  <a:lnTo>
                    <a:pt x="374" y="504"/>
                  </a:lnTo>
                  <a:lnTo>
                    <a:pt x="374" y="541"/>
                  </a:lnTo>
                  <a:lnTo>
                    <a:pt x="371" y="579"/>
                  </a:lnTo>
                  <a:lnTo>
                    <a:pt x="360" y="582"/>
                  </a:lnTo>
                  <a:lnTo>
                    <a:pt x="350" y="584"/>
                  </a:lnTo>
                  <a:lnTo>
                    <a:pt x="341" y="587"/>
                  </a:lnTo>
                  <a:lnTo>
                    <a:pt x="334" y="592"/>
                  </a:lnTo>
                  <a:lnTo>
                    <a:pt x="329" y="597"/>
                  </a:lnTo>
                  <a:lnTo>
                    <a:pt x="324" y="603"/>
                  </a:lnTo>
                  <a:lnTo>
                    <a:pt x="320" y="610"/>
                  </a:lnTo>
                  <a:lnTo>
                    <a:pt x="317" y="616"/>
                  </a:lnTo>
                  <a:lnTo>
                    <a:pt x="315" y="624"/>
                  </a:lnTo>
                  <a:lnTo>
                    <a:pt x="314" y="632"/>
                  </a:lnTo>
                  <a:lnTo>
                    <a:pt x="314" y="641"/>
                  </a:lnTo>
                  <a:lnTo>
                    <a:pt x="314" y="651"/>
                  </a:lnTo>
                  <a:lnTo>
                    <a:pt x="314" y="670"/>
                  </a:lnTo>
                  <a:lnTo>
                    <a:pt x="314" y="693"/>
                  </a:lnTo>
                  <a:lnTo>
                    <a:pt x="329" y="738"/>
                  </a:lnTo>
                  <a:lnTo>
                    <a:pt x="341" y="782"/>
                  </a:lnTo>
                  <a:lnTo>
                    <a:pt x="352" y="826"/>
                  </a:lnTo>
                  <a:lnTo>
                    <a:pt x="362" y="870"/>
                  </a:lnTo>
                  <a:lnTo>
                    <a:pt x="371" y="914"/>
                  </a:lnTo>
                  <a:lnTo>
                    <a:pt x="379" y="958"/>
                  </a:lnTo>
                  <a:lnTo>
                    <a:pt x="386" y="1001"/>
                  </a:lnTo>
                  <a:lnTo>
                    <a:pt x="390" y="1045"/>
                  </a:lnTo>
                  <a:lnTo>
                    <a:pt x="396" y="1089"/>
                  </a:lnTo>
                  <a:lnTo>
                    <a:pt x="399" y="1134"/>
                  </a:lnTo>
                  <a:lnTo>
                    <a:pt x="403" y="1179"/>
                  </a:lnTo>
                  <a:lnTo>
                    <a:pt x="405" y="1224"/>
                  </a:lnTo>
                  <a:lnTo>
                    <a:pt x="407" y="1316"/>
                  </a:lnTo>
                  <a:lnTo>
                    <a:pt x="408" y="1410"/>
                  </a:lnTo>
                  <a:lnTo>
                    <a:pt x="402" y="1441"/>
                  </a:lnTo>
                  <a:lnTo>
                    <a:pt x="394" y="1474"/>
                  </a:lnTo>
                  <a:lnTo>
                    <a:pt x="386" y="1505"/>
                  </a:lnTo>
                  <a:lnTo>
                    <a:pt x="376" y="1537"/>
                  </a:lnTo>
                  <a:lnTo>
                    <a:pt x="356" y="1600"/>
                  </a:lnTo>
                  <a:lnTo>
                    <a:pt x="335" y="1664"/>
                  </a:lnTo>
                  <a:lnTo>
                    <a:pt x="326" y="1696"/>
                  </a:lnTo>
                  <a:lnTo>
                    <a:pt x="319" y="1729"/>
                  </a:lnTo>
                  <a:lnTo>
                    <a:pt x="312" y="1761"/>
                  </a:lnTo>
                  <a:lnTo>
                    <a:pt x="307" y="1795"/>
                  </a:lnTo>
                  <a:lnTo>
                    <a:pt x="305" y="1811"/>
                  </a:lnTo>
                  <a:lnTo>
                    <a:pt x="304" y="1828"/>
                  </a:lnTo>
                  <a:lnTo>
                    <a:pt x="303" y="1845"/>
                  </a:lnTo>
                  <a:lnTo>
                    <a:pt x="303" y="1862"/>
                  </a:lnTo>
                  <a:lnTo>
                    <a:pt x="304" y="1879"/>
                  </a:lnTo>
                  <a:lnTo>
                    <a:pt x="305" y="1897"/>
                  </a:lnTo>
                  <a:lnTo>
                    <a:pt x="307" y="1914"/>
                  </a:lnTo>
                  <a:lnTo>
                    <a:pt x="311" y="1932"/>
                  </a:lnTo>
                  <a:lnTo>
                    <a:pt x="312" y="1940"/>
                  </a:lnTo>
                  <a:lnTo>
                    <a:pt x="314" y="1945"/>
                  </a:lnTo>
                  <a:lnTo>
                    <a:pt x="316" y="1951"/>
                  </a:lnTo>
                  <a:lnTo>
                    <a:pt x="320" y="1954"/>
                  </a:lnTo>
                  <a:lnTo>
                    <a:pt x="326" y="1962"/>
                  </a:lnTo>
                  <a:lnTo>
                    <a:pt x="337" y="1969"/>
                  </a:lnTo>
                  <a:lnTo>
                    <a:pt x="349" y="1977"/>
                  </a:lnTo>
                  <a:lnTo>
                    <a:pt x="365" y="1989"/>
                  </a:lnTo>
                  <a:lnTo>
                    <a:pt x="374" y="1998"/>
                  </a:lnTo>
                  <a:lnTo>
                    <a:pt x="384" y="2008"/>
                  </a:lnTo>
                  <a:lnTo>
                    <a:pt x="395" y="2021"/>
                  </a:lnTo>
                  <a:lnTo>
                    <a:pt x="406" y="2034"/>
                  </a:lnTo>
                  <a:lnTo>
                    <a:pt x="416" y="2048"/>
                  </a:lnTo>
                  <a:lnTo>
                    <a:pt x="425" y="2062"/>
                  </a:lnTo>
                  <a:lnTo>
                    <a:pt x="433" y="2077"/>
                  </a:lnTo>
                  <a:lnTo>
                    <a:pt x="441" y="2092"/>
                  </a:lnTo>
                  <a:lnTo>
                    <a:pt x="447" y="2109"/>
                  </a:lnTo>
                  <a:lnTo>
                    <a:pt x="452" y="2126"/>
                  </a:lnTo>
                  <a:lnTo>
                    <a:pt x="456" y="2143"/>
                  </a:lnTo>
                  <a:lnTo>
                    <a:pt x="459" y="2161"/>
                  </a:lnTo>
                  <a:lnTo>
                    <a:pt x="462" y="2179"/>
                  </a:lnTo>
                  <a:lnTo>
                    <a:pt x="463" y="2197"/>
                  </a:lnTo>
                  <a:lnTo>
                    <a:pt x="465" y="2215"/>
                  </a:lnTo>
                  <a:lnTo>
                    <a:pt x="463" y="2234"/>
                  </a:lnTo>
                  <a:lnTo>
                    <a:pt x="462" y="2252"/>
                  </a:lnTo>
                  <a:lnTo>
                    <a:pt x="461" y="2271"/>
                  </a:lnTo>
                  <a:lnTo>
                    <a:pt x="458" y="2290"/>
                  </a:lnTo>
                  <a:lnTo>
                    <a:pt x="454" y="2308"/>
                  </a:lnTo>
                  <a:lnTo>
                    <a:pt x="450" y="2326"/>
                  </a:lnTo>
                  <a:lnTo>
                    <a:pt x="444" y="2344"/>
                  </a:lnTo>
                  <a:lnTo>
                    <a:pt x="438" y="2362"/>
                  </a:lnTo>
                  <a:lnTo>
                    <a:pt x="431" y="2379"/>
                  </a:lnTo>
                  <a:lnTo>
                    <a:pt x="423" y="2394"/>
                  </a:lnTo>
                  <a:lnTo>
                    <a:pt x="414" y="2411"/>
                  </a:lnTo>
                  <a:lnTo>
                    <a:pt x="404" y="2426"/>
                  </a:lnTo>
                  <a:lnTo>
                    <a:pt x="394" y="2440"/>
                  </a:lnTo>
                  <a:lnTo>
                    <a:pt x="383" y="2455"/>
                  </a:lnTo>
                  <a:lnTo>
                    <a:pt x="370" y="2467"/>
                  </a:lnTo>
                  <a:lnTo>
                    <a:pt x="358" y="2480"/>
                  </a:lnTo>
                  <a:lnTo>
                    <a:pt x="344" y="2491"/>
                  </a:lnTo>
                  <a:lnTo>
                    <a:pt x="330" y="2501"/>
                  </a:lnTo>
                  <a:lnTo>
                    <a:pt x="314" y="2509"/>
                  </a:lnTo>
                  <a:lnTo>
                    <a:pt x="298" y="2517"/>
                  </a:lnTo>
                  <a:lnTo>
                    <a:pt x="282" y="2523"/>
                  </a:lnTo>
                  <a:lnTo>
                    <a:pt x="274" y="2527"/>
                  </a:lnTo>
                  <a:lnTo>
                    <a:pt x="267" y="2531"/>
                  </a:lnTo>
                  <a:lnTo>
                    <a:pt x="261" y="2537"/>
                  </a:lnTo>
                  <a:lnTo>
                    <a:pt x="256" y="2543"/>
                  </a:lnTo>
                  <a:lnTo>
                    <a:pt x="250" y="2549"/>
                  </a:lnTo>
                  <a:lnTo>
                    <a:pt x="247" y="2557"/>
                  </a:lnTo>
                  <a:lnTo>
                    <a:pt x="242" y="2566"/>
                  </a:lnTo>
                  <a:lnTo>
                    <a:pt x="240" y="2575"/>
                  </a:lnTo>
                  <a:lnTo>
                    <a:pt x="234" y="2593"/>
                  </a:lnTo>
                  <a:lnTo>
                    <a:pt x="232" y="2612"/>
                  </a:lnTo>
                  <a:lnTo>
                    <a:pt x="230" y="2631"/>
                  </a:lnTo>
                  <a:lnTo>
                    <a:pt x="230" y="2649"/>
                  </a:lnTo>
                  <a:lnTo>
                    <a:pt x="232" y="2884"/>
                  </a:lnTo>
                  <a:lnTo>
                    <a:pt x="234" y="3088"/>
                  </a:lnTo>
                  <a:lnTo>
                    <a:pt x="237" y="3264"/>
                  </a:lnTo>
                  <a:lnTo>
                    <a:pt x="238" y="3416"/>
                  </a:lnTo>
                  <a:lnTo>
                    <a:pt x="239" y="3546"/>
                  </a:lnTo>
                  <a:lnTo>
                    <a:pt x="240" y="3656"/>
                  </a:lnTo>
                  <a:lnTo>
                    <a:pt x="241" y="3749"/>
                  </a:lnTo>
                  <a:lnTo>
                    <a:pt x="242" y="3830"/>
                  </a:lnTo>
                  <a:lnTo>
                    <a:pt x="242" y="3899"/>
                  </a:lnTo>
                  <a:lnTo>
                    <a:pt x="241" y="3958"/>
                  </a:lnTo>
                  <a:lnTo>
                    <a:pt x="240" y="4012"/>
                  </a:lnTo>
                  <a:lnTo>
                    <a:pt x="239" y="4064"/>
                  </a:lnTo>
                  <a:lnTo>
                    <a:pt x="237" y="4114"/>
                  </a:lnTo>
                  <a:lnTo>
                    <a:pt x="234" y="4168"/>
                  </a:lnTo>
                  <a:lnTo>
                    <a:pt x="231" y="4225"/>
                  </a:lnTo>
                  <a:lnTo>
                    <a:pt x="228" y="4291"/>
                  </a:lnTo>
                  <a:lnTo>
                    <a:pt x="240" y="4310"/>
                  </a:lnTo>
                  <a:lnTo>
                    <a:pt x="255" y="4336"/>
                  </a:lnTo>
                  <a:lnTo>
                    <a:pt x="271" y="4367"/>
                  </a:lnTo>
                  <a:lnTo>
                    <a:pt x="287" y="4399"/>
                  </a:lnTo>
                  <a:lnTo>
                    <a:pt x="293" y="4415"/>
                  </a:lnTo>
                  <a:lnTo>
                    <a:pt x="298" y="4432"/>
                  </a:lnTo>
                  <a:lnTo>
                    <a:pt x="302" y="4447"/>
                  </a:lnTo>
                  <a:lnTo>
                    <a:pt x="304" y="4463"/>
                  </a:lnTo>
                  <a:lnTo>
                    <a:pt x="304" y="4470"/>
                  </a:lnTo>
                  <a:lnTo>
                    <a:pt x="304" y="4478"/>
                  </a:lnTo>
                  <a:lnTo>
                    <a:pt x="303" y="4484"/>
                  </a:lnTo>
                  <a:lnTo>
                    <a:pt x="302" y="4491"/>
                  </a:lnTo>
                  <a:lnTo>
                    <a:pt x="300" y="4497"/>
                  </a:lnTo>
                  <a:lnTo>
                    <a:pt x="296" y="4502"/>
                  </a:lnTo>
                  <a:lnTo>
                    <a:pt x="293" y="4508"/>
                  </a:lnTo>
                  <a:lnTo>
                    <a:pt x="289" y="4514"/>
                  </a:lnTo>
                  <a:lnTo>
                    <a:pt x="284" y="4518"/>
                  </a:lnTo>
                  <a:lnTo>
                    <a:pt x="278" y="4520"/>
                  </a:lnTo>
                  <a:lnTo>
                    <a:pt x="274" y="4520"/>
                  </a:lnTo>
                  <a:lnTo>
                    <a:pt x="269" y="4518"/>
                  </a:lnTo>
                  <a:lnTo>
                    <a:pt x="265" y="4514"/>
                  </a:lnTo>
                  <a:lnTo>
                    <a:pt x="261" y="4508"/>
                  </a:lnTo>
                  <a:lnTo>
                    <a:pt x="258" y="4501"/>
                  </a:lnTo>
                  <a:lnTo>
                    <a:pt x="255" y="4493"/>
                  </a:lnTo>
                  <a:lnTo>
                    <a:pt x="247" y="4477"/>
                  </a:lnTo>
                  <a:lnTo>
                    <a:pt x="240" y="4460"/>
                  </a:lnTo>
                  <a:lnTo>
                    <a:pt x="236" y="4453"/>
                  </a:lnTo>
                  <a:lnTo>
                    <a:pt x="231" y="4446"/>
                  </a:lnTo>
                  <a:lnTo>
                    <a:pt x="227" y="4441"/>
                  </a:lnTo>
                  <a:lnTo>
                    <a:pt x="222" y="4436"/>
                  </a:lnTo>
                  <a:lnTo>
                    <a:pt x="210" y="4431"/>
                  </a:lnTo>
                  <a:lnTo>
                    <a:pt x="196" y="4425"/>
                  </a:lnTo>
                  <a:lnTo>
                    <a:pt x="183" y="4420"/>
                  </a:lnTo>
                  <a:lnTo>
                    <a:pt x="168" y="4418"/>
                  </a:lnTo>
                  <a:lnTo>
                    <a:pt x="155" y="4417"/>
                  </a:lnTo>
                  <a:lnTo>
                    <a:pt x="141" y="4418"/>
                  </a:lnTo>
                  <a:lnTo>
                    <a:pt x="136" y="4420"/>
                  </a:lnTo>
                  <a:lnTo>
                    <a:pt x="130" y="4423"/>
                  </a:lnTo>
                  <a:lnTo>
                    <a:pt x="124" y="4426"/>
                  </a:lnTo>
                  <a:lnTo>
                    <a:pt x="120" y="4429"/>
                  </a:lnTo>
                  <a:lnTo>
                    <a:pt x="112" y="4436"/>
                  </a:lnTo>
                  <a:lnTo>
                    <a:pt x="105" y="4445"/>
                  </a:lnTo>
                  <a:lnTo>
                    <a:pt x="99" y="4454"/>
                  </a:lnTo>
                  <a:lnTo>
                    <a:pt x="91" y="4464"/>
                  </a:lnTo>
                  <a:lnTo>
                    <a:pt x="77" y="4484"/>
                  </a:lnTo>
                  <a:lnTo>
                    <a:pt x="64" y="4504"/>
                  </a:lnTo>
                  <a:lnTo>
                    <a:pt x="57" y="4513"/>
                  </a:lnTo>
                  <a:lnTo>
                    <a:pt x="51" y="4519"/>
                  </a:lnTo>
                  <a:lnTo>
                    <a:pt x="46" y="4525"/>
                  </a:lnTo>
                  <a:lnTo>
                    <a:pt x="40" y="4528"/>
                  </a:lnTo>
                  <a:lnTo>
                    <a:pt x="38" y="4529"/>
                  </a:lnTo>
                  <a:lnTo>
                    <a:pt x="36" y="4529"/>
                  </a:lnTo>
                  <a:lnTo>
                    <a:pt x="33" y="4529"/>
                  </a:lnTo>
                  <a:lnTo>
                    <a:pt x="32" y="4528"/>
                  </a:lnTo>
                  <a:lnTo>
                    <a:pt x="28" y="4525"/>
                  </a:lnTo>
                  <a:lnTo>
                    <a:pt x="26" y="4518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10" name="Freeform 156"/>
            <p:cNvSpPr>
              <a:spLocks/>
            </p:cNvSpPr>
            <p:nvPr/>
          </p:nvSpPr>
          <p:spPr bwMode="auto">
            <a:xfrm>
              <a:off x="1853" y="777"/>
              <a:ext cx="117" cy="1132"/>
            </a:xfrm>
            <a:custGeom>
              <a:avLst/>
              <a:gdLst>
                <a:gd name="T0" fmla="*/ 31 w 465"/>
                <a:gd name="T1" fmla="*/ 4428 h 4529"/>
                <a:gd name="T2" fmla="*/ 88 w 465"/>
                <a:gd name="T3" fmla="*/ 4331 h 4529"/>
                <a:gd name="T4" fmla="*/ 109 w 465"/>
                <a:gd name="T5" fmla="*/ 3857 h 4529"/>
                <a:gd name="T6" fmla="*/ 136 w 465"/>
                <a:gd name="T7" fmla="*/ 3113 h 4529"/>
                <a:gd name="T8" fmla="*/ 165 w 465"/>
                <a:gd name="T9" fmla="*/ 2548 h 4529"/>
                <a:gd name="T10" fmla="*/ 103 w 465"/>
                <a:gd name="T11" fmla="*/ 2486 h 4529"/>
                <a:gd name="T12" fmla="*/ 28 w 465"/>
                <a:gd name="T13" fmla="*/ 2394 h 4529"/>
                <a:gd name="T14" fmla="*/ 1 w 465"/>
                <a:gd name="T15" fmla="*/ 2256 h 4529"/>
                <a:gd name="T16" fmla="*/ 49 w 465"/>
                <a:gd name="T17" fmla="*/ 2113 h 4529"/>
                <a:gd name="T18" fmla="*/ 160 w 465"/>
                <a:gd name="T19" fmla="*/ 1979 h 4529"/>
                <a:gd name="T20" fmla="*/ 148 w 465"/>
                <a:gd name="T21" fmla="*/ 1798 h 4529"/>
                <a:gd name="T22" fmla="*/ 105 w 465"/>
                <a:gd name="T23" fmla="*/ 1459 h 4529"/>
                <a:gd name="T24" fmla="*/ 114 w 465"/>
                <a:gd name="T25" fmla="*/ 1112 h 4529"/>
                <a:gd name="T26" fmla="*/ 222 w 465"/>
                <a:gd name="T27" fmla="*/ 805 h 4529"/>
                <a:gd name="T28" fmla="*/ 241 w 465"/>
                <a:gd name="T29" fmla="*/ 646 h 4529"/>
                <a:gd name="T30" fmla="*/ 179 w 465"/>
                <a:gd name="T31" fmla="*/ 579 h 4529"/>
                <a:gd name="T32" fmla="*/ 120 w 465"/>
                <a:gd name="T33" fmla="*/ 537 h 4529"/>
                <a:gd name="T34" fmla="*/ 311 w 465"/>
                <a:gd name="T35" fmla="*/ 534 h 4529"/>
                <a:gd name="T36" fmla="*/ 286 w 465"/>
                <a:gd name="T37" fmla="*/ 491 h 4529"/>
                <a:gd name="T38" fmla="*/ 127 w 465"/>
                <a:gd name="T39" fmla="*/ 484 h 4529"/>
                <a:gd name="T40" fmla="*/ 233 w 465"/>
                <a:gd name="T41" fmla="*/ 451 h 4529"/>
                <a:gd name="T42" fmla="*/ 338 w 465"/>
                <a:gd name="T43" fmla="*/ 422 h 4529"/>
                <a:gd name="T44" fmla="*/ 194 w 465"/>
                <a:gd name="T45" fmla="*/ 415 h 4529"/>
                <a:gd name="T46" fmla="*/ 146 w 465"/>
                <a:gd name="T47" fmla="*/ 393 h 4529"/>
                <a:gd name="T48" fmla="*/ 291 w 465"/>
                <a:gd name="T49" fmla="*/ 387 h 4529"/>
                <a:gd name="T50" fmla="*/ 315 w 465"/>
                <a:gd name="T51" fmla="*/ 350 h 4529"/>
                <a:gd name="T52" fmla="*/ 150 w 465"/>
                <a:gd name="T53" fmla="*/ 347 h 4529"/>
                <a:gd name="T54" fmla="*/ 326 w 465"/>
                <a:gd name="T55" fmla="*/ 303 h 4529"/>
                <a:gd name="T56" fmla="*/ 170 w 465"/>
                <a:gd name="T57" fmla="*/ 276 h 4529"/>
                <a:gd name="T58" fmla="*/ 283 w 465"/>
                <a:gd name="T59" fmla="*/ 240 h 4529"/>
                <a:gd name="T60" fmla="*/ 253 w 465"/>
                <a:gd name="T61" fmla="*/ 202 h 4529"/>
                <a:gd name="T62" fmla="*/ 287 w 465"/>
                <a:gd name="T63" fmla="*/ 176 h 4529"/>
                <a:gd name="T64" fmla="*/ 253 w 465"/>
                <a:gd name="T65" fmla="*/ 138 h 4529"/>
                <a:gd name="T66" fmla="*/ 232 w 465"/>
                <a:gd name="T67" fmla="*/ 101 h 4529"/>
                <a:gd name="T68" fmla="*/ 296 w 465"/>
                <a:gd name="T69" fmla="*/ 66 h 4529"/>
                <a:gd name="T70" fmla="*/ 255 w 465"/>
                <a:gd name="T71" fmla="*/ 21 h 4529"/>
                <a:gd name="T72" fmla="*/ 335 w 465"/>
                <a:gd name="T73" fmla="*/ 140 h 4529"/>
                <a:gd name="T74" fmla="*/ 374 w 465"/>
                <a:gd name="T75" fmla="*/ 467 h 4529"/>
                <a:gd name="T76" fmla="*/ 334 w 465"/>
                <a:gd name="T77" fmla="*/ 592 h 4529"/>
                <a:gd name="T78" fmla="*/ 314 w 465"/>
                <a:gd name="T79" fmla="*/ 641 h 4529"/>
                <a:gd name="T80" fmla="*/ 362 w 465"/>
                <a:gd name="T81" fmla="*/ 870 h 4529"/>
                <a:gd name="T82" fmla="*/ 403 w 465"/>
                <a:gd name="T83" fmla="*/ 1179 h 4529"/>
                <a:gd name="T84" fmla="*/ 376 w 465"/>
                <a:gd name="T85" fmla="*/ 1537 h 4529"/>
                <a:gd name="T86" fmla="*/ 305 w 465"/>
                <a:gd name="T87" fmla="*/ 1811 h 4529"/>
                <a:gd name="T88" fmla="*/ 311 w 465"/>
                <a:gd name="T89" fmla="*/ 1932 h 4529"/>
                <a:gd name="T90" fmla="*/ 349 w 465"/>
                <a:gd name="T91" fmla="*/ 1977 h 4529"/>
                <a:gd name="T92" fmla="*/ 425 w 465"/>
                <a:gd name="T93" fmla="*/ 2062 h 4529"/>
                <a:gd name="T94" fmla="*/ 462 w 465"/>
                <a:gd name="T95" fmla="*/ 2179 h 4529"/>
                <a:gd name="T96" fmla="*/ 454 w 465"/>
                <a:gd name="T97" fmla="*/ 2308 h 4529"/>
                <a:gd name="T98" fmla="*/ 404 w 465"/>
                <a:gd name="T99" fmla="*/ 2426 h 4529"/>
                <a:gd name="T100" fmla="*/ 314 w 465"/>
                <a:gd name="T101" fmla="*/ 2509 h 4529"/>
                <a:gd name="T102" fmla="*/ 250 w 465"/>
                <a:gd name="T103" fmla="*/ 2549 h 4529"/>
                <a:gd name="T104" fmla="*/ 230 w 465"/>
                <a:gd name="T105" fmla="*/ 2649 h 4529"/>
                <a:gd name="T106" fmla="*/ 241 w 465"/>
                <a:gd name="T107" fmla="*/ 3749 h 4529"/>
                <a:gd name="T108" fmla="*/ 234 w 465"/>
                <a:gd name="T109" fmla="*/ 4168 h 4529"/>
                <a:gd name="T110" fmla="*/ 293 w 465"/>
                <a:gd name="T111" fmla="*/ 4415 h 4529"/>
                <a:gd name="T112" fmla="*/ 302 w 465"/>
                <a:gd name="T113" fmla="*/ 4491 h 4529"/>
                <a:gd name="T114" fmla="*/ 274 w 465"/>
                <a:gd name="T115" fmla="*/ 4520 h 4529"/>
                <a:gd name="T116" fmla="*/ 240 w 465"/>
                <a:gd name="T117" fmla="*/ 4460 h 4529"/>
                <a:gd name="T118" fmla="*/ 183 w 465"/>
                <a:gd name="T119" fmla="*/ 4420 h 4529"/>
                <a:gd name="T120" fmla="*/ 120 w 465"/>
                <a:gd name="T121" fmla="*/ 4429 h 4529"/>
                <a:gd name="T122" fmla="*/ 57 w 465"/>
                <a:gd name="T123" fmla="*/ 4513 h 4529"/>
                <a:gd name="T124" fmla="*/ 32 w 465"/>
                <a:gd name="T125" fmla="*/ 4528 h 4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"/>
                <a:gd name="T190" fmla="*/ 0 h 4529"/>
                <a:gd name="T191" fmla="*/ 465 w 465"/>
                <a:gd name="T192" fmla="*/ 4529 h 4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" h="4529">
                  <a:moveTo>
                    <a:pt x="26" y="4518"/>
                  </a:moveTo>
                  <a:lnTo>
                    <a:pt x="22" y="4504"/>
                  </a:lnTo>
                  <a:lnTo>
                    <a:pt x="21" y="4489"/>
                  </a:lnTo>
                  <a:lnTo>
                    <a:pt x="21" y="4474"/>
                  </a:lnTo>
                  <a:lnTo>
                    <a:pt x="23" y="4459"/>
                  </a:lnTo>
                  <a:lnTo>
                    <a:pt x="27" y="4443"/>
                  </a:lnTo>
                  <a:lnTo>
                    <a:pt x="31" y="4428"/>
                  </a:lnTo>
                  <a:lnTo>
                    <a:pt x="37" y="4413"/>
                  </a:lnTo>
                  <a:lnTo>
                    <a:pt x="44" y="4398"/>
                  </a:lnTo>
                  <a:lnTo>
                    <a:pt x="51" y="4383"/>
                  </a:lnTo>
                  <a:lnTo>
                    <a:pt x="60" y="4369"/>
                  </a:lnTo>
                  <a:lnTo>
                    <a:pt x="69" y="4355"/>
                  </a:lnTo>
                  <a:lnTo>
                    <a:pt x="78" y="4343"/>
                  </a:lnTo>
                  <a:lnTo>
                    <a:pt x="88" y="4331"/>
                  </a:lnTo>
                  <a:lnTo>
                    <a:pt x="99" y="4319"/>
                  </a:lnTo>
                  <a:lnTo>
                    <a:pt x="110" y="4309"/>
                  </a:lnTo>
                  <a:lnTo>
                    <a:pt x="120" y="4301"/>
                  </a:lnTo>
                  <a:lnTo>
                    <a:pt x="114" y="4188"/>
                  </a:lnTo>
                  <a:lnTo>
                    <a:pt x="111" y="4076"/>
                  </a:lnTo>
                  <a:lnTo>
                    <a:pt x="109" y="3966"/>
                  </a:lnTo>
                  <a:lnTo>
                    <a:pt x="109" y="3857"/>
                  </a:lnTo>
                  <a:lnTo>
                    <a:pt x="110" y="3748"/>
                  </a:lnTo>
                  <a:lnTo>
                    <a:pt x="112" y="3641"/>
                  </a:lnTo>
                  <a:lnTo>
                    <a:pt x="115" y="3535"/>
                  </a:lnTo>
                  <a:lnTo>
                    <a:pt x="119" y="3429"/>
                  </a:lnTo>
                  <a:lnTo>
                    <a:pt x="124" y="3324"/>
                  </a:lnTo>
                  <a:lnTo>
                    <a:pt x="130" y="3218"/>
                  </a:lnTo>
                  <a:lnTo>
                    <a:pt x="136" y="3113"/>
                  </a:lnTo>
                  <a:lnTo>
                    <a:pt x="142" y="3006"/>
                  </a:lnTo>
                  <a:lnTo>
                    <a:pt x="148" y="2901"/>
                  </a:lnTo>
                  <a:lnTo>
                    <a:pt x="155" y="2793"/>
                  </a:lnTo>
                  <a:lnTo>
                    <a:pt x="161" y="2685"/>
                  </a:lnTo>
                  <a:lnTo>
                    <a:pt x="167" y="2576"/>
                  </a:lnTo>
                  <a:lnTo>
                    <a:pt x="167" y="2562"/>
                  </a:lnTo>
                  <a:lnTo>
                    <a:pt x="165" y="2548"/>
                  </a:lnTo>
                  <a:lnTo>
                    <a:pt x="160" y="2537"/>
                  </a:lnTo>
                  <a:lnTo>
                    <a:pt x="155" y="2528"/>
                  </a:lnTo>
                  <a:lnTo>
                    <a:pt x="148" y="2519"/>
                  </a:lnTo>
                  <a:lnTo>
                    <a:pt x="140" y="2511"/>
                  </a:lnTo>
                  <a:lnTo>
                    <a:pt x="132" y="2504"/>
                  </a:lnTo>
                  <a:lnTo>
                    <a:pt x="122" y="2498"/>
                  </a:lnTo>
                  <a:lnTo>
                    <a:pt x="103" y="2486"/>
                  </a:lnTo>
                  <a:lnTo>
                    <a:pt x="84" y="2474"/>
                  </a:lnTo>
                  <a:lnTo>
                    <a:pt x="74" y="2467"/>
                  </a:lnTo>
                  <a:lnTo>
                    <a:pt x="66" y="2461"/>
                  </a:lnTo>
                  <a:lnTo>
                    <a:pt x="58" y="2452"/>
                  </a:lnTo>
                  <a:lnTo>
                    <a:pt x="53" y="2442"/>
                  </a:lnTo>
                  <a:lnTo>
                    <a:pt x="39" y="2418"/>
                  </a:lnTo>
                  <a:lnTo>
                    <a:pt x="28" y="2394"/>
                  </a:lnTo>
                  <a:lnTo>
                    <a:pt x="19" y="2373"/>
                  </a:lnTo>
                  <a:lnTo>
                    <a:pt x="12" y="2352"/>
                  </a:lnTo>
                  <a:lnTo>
                    <a:pt x="7" y="2332"/>
                  </a:lnTo>
                  <a:lnTo>
                    <a:pt x="2" y="2312"/>
                  </a:lnTo>
                  <a:lnTo>
                    <a:pt x="0" y="2293"/>
                  </a:lnTo>
                  <a:lnTo>
                    <a:pt x="0" y="2275"/>
                  </a:lnTo>
                  <a:lnTo>
                    <a:pt x="1" y="2256"/>
                  </a:lnTo>
                  <a:lnTo>
                    <a:pt x="3" y="2237"/>
                  </a:lnTo>
                  <a:lnTo>
                    <a:pt x="8" y="2218"/>
                  </a:lnTo>
                  <a:lnTo>
                    <a:pt x="13" y="2199"/>
                  </a:lnTo>
                  <a:lnTo>
                    <a:pt x="20" y="2179"/>
                  </a:lnTo>
                  <a:lnTo>
                    <a:pt x="28" y="2159"/>
                  </a:lnTo>
                  <a:lnTo>
                    <a:pt x="38" y="2136"/>
                  </a:lnTo>
                  <a:lnTo>
                    <a:pt x="49" y="2113"/>
                  </a:lnTo>
                  <a:lnTo>
                    <a:pt x="75" y="2087"/>
                  </a:lnTo>
                  <a:lnTo>
                    <a:pt x="99" y="2062"/>
                  </a:lnTo>
                  <a:lnTo>
                    <a:pt x="121" y="2040"/>
                  </a:lnTo>
                  <a:lnTo>
                    <a:pt x="140" y="2016"/>
                  </a:lnTo>
                  <a:lnTo>
                    <a:pt x="148" y="2004"/>
                  </a:lnTo>
                  <a:lnTo>
                    <a:pt x="155" y="1991"/>
                  </a:lnTo>
                  <a:lnTo>
                    <a:pt x="160" y="1979"/>
                  </a:lnTo>
                  <a:lnTo>
                    <a:pt x="165" y="1966"/>
                  </a:lnTo>
                  <a:lnTo>
                    <a:pt x="168" y="1952"/>
                  </a:lnTo>
                  <a:lnTo>
                    <a:pt x="169" y="1938"/>
                  </a:lnTo>
                  <a:lnTo>
                    <a:pt x="169" y="1922"/>
                  </a:lnTo>
                  <a:lnTo>
                    <a:pt x="167" y="1905"/>
                  </a:lnTo>
                  <a:lnTo>
                    <a:pt x="157" y="1851"/>
                  </a:lnTo>
                  <a:lnTo>
                    <a:pt x="148" y="1798"/>
                  </a:lnTo>
                  <a:lnTo>
                    <a:pt x="140" y="1748"/>
                  </a:lnTo>
                  <a:lnTo>
                    <a:pt x="132" y="1698"/>
                  </a:lnTo>
                  <a:lnTo>
                    <a:pt x="124" y="1649"/>
                  </a:lnTo>
                  <a:lnTo>
                    <a:pt x="119" y="1601"/>
                  </a:lnTo>
                  <a:lnTo>
                    <a:pt x="113" y="1554"/>
                  </a:lnTo>
                  <a:lnTo>
                    <a:pt x="109" y="1506"/>
                  </a:lnTo>
                  <a:lnTo>
                    <a:pt x="105" y="1459"/>
                  </a:lnTo>
                  <a:lnTo>
                    <a:pt x="103" y="1411"/>
                  </a:lnTo>
                  <a:lnTo>
                    <a:pt x="101" y="1364"/>
                  </a:lnTo>
                  <a:lnTo>
                    <a:pt x="101" y="1316"/>
                  </a:lnTo>
                  <a:lnTo>
                    <a:pt x="102" y="1266"/>
                  </a:lnTo>
                  <a:lnTo>
                    <a:pt x="104" y="1217"/>
                  </a:lnTo>
                  <a:lnTo>
                    <a:pt x="109" y="1165"/>
                  </a:lnTo>
                  <a:lnTo>
                    <a:pt x="114" y="1112"/>
                  </a:lnTo>
                  <a:lnTo>
                    <a:pt x="127" y="1078"/>
                  </a:lnTo>
                  <a:lnTo>
                    <a:pt x="151" y="1017"/>
                  </a:lnTo>
                  <a:lnTo>
                    <a:pt x="166" y="979"/>
                  </a:lnTo>
                  <a:lnTo>
                    <a:pt x="181" y="937"/>
                  </a:lnTo>
                  <a:lnTo>
                    <a:pt x="195" y="895"/>
                  </a:lnTo>
                  <a:lnTo>
                    <a:pt x="210" y="850"/>
                  </a:lnTo>
                  <a:lnTo>
                    <a:pt x="222" y="805"/>
                  </a:lnTo>
                  <a:lnTo>
                    <a:pt x="232" y="761"/>
                  </a:lnTo>
                  <a:lnTo>
                    <a:pt x="236" y="740"/>
                  </a:lnTo>
                  <a:lnTo>
                    <a:pt x="239" y="720"/>
                  </a:lnTo>
                  <a:lnTo>
                    <a:pt x="241" y="699"/>
                  </a:lnTo>
                  <a:lnTo>
                    <a:pt x="242" y="680"/>
                  </a:lnTo>
                  <a:lnTo>
                    <a:pt x="242" y="662"/>
                  </a:lnTo>
                  <a:lnTo>
                    <a:pt x="241" y="646"/>
                  </a:lnTo>
                  <a:lnTo>
                    <a:pt x="239" y="630"/>
                  </a:lnTo>
                  <a:lnTo>
                    <a:pt x="234" y="615"/>
                  </a:lnTo>
                  <a:lnTo>
                    <a:pt x="230" y="603"/>
                  </a:lnTo>
                  <a:lnTo>
                    <a:pt x="222" y="592"/>
                  </a:lnTo>
                  <a:lnTo>
                    <a:pt x="214" y="583"/>
                  </a:lnTo>
                  <a:lnTo>
                    <a:pt x="203" y="575"/>
                  </a:lnTo>
                  <a:lnTo>
                    <a:pt x="179" y="579"/>
                  </a:lnTo>
                  <a:lnTo>
                    <a:pt x="163" y="582"/>
                  </a:lnTo>
                  <a:lnTo>
                    <a:pt x="145" y="582"/>
                  </a:lnTo>
                  <a:lnTo>
                    <a:pt x="120" y="579"/>
                  </a:lnTo>
                  <a:lnTo>
                    <a:pt x="120" y="568"/>
                  </a:lnTo>
                  <a:lnTo>
                    <a:pt x="120" y="558"/>
                  </a:lnTo>
                  <a:lnTo>
                    <a:pt x="120" y="548"/>
                  </a:lnTo>
                  <a:lnTo>
                    <a:pt x="120" y="537"/>
                  </a:lnTo>
                  <a:lnTo>
                    <a:pt x="147" y="537"/>
                  </a:lnTo>
                  <a:lnTo>
                    <a:pt x="174" y="536"/>
                  </a:lnTo>
                  <a:lnTo>
                    <a:pt x="202" y="536"/>
                  </a:lnTo>
                  <a:lnTo>
                    <a:pt x="229" y="536"/>
                  </a:lnTo>
                  <a:lnTo>
                    <a:pt x="256" y="534"/>
                  </a:lnTo>
                  <a:lnTo>
                    <a:pt x="284" y="534"/>
                  </a:lnTo>
                  <a:lnTo>
                    <a:pt x="311" y="534"/>
                  </a:lnTo>
                  <a:lnTo>
                    <a:pt x="338" y="534"/>
                  </a:lnTo>
                  <a:lnTo>
                    <a:pt x="338" y="524"/>
                  </a:lnTo>
                  <a:lnTo>
                    <a:pt x="339" y="512"/>
                  </a:lnTo>
                  <a:lnTo>
                    <a:pt x="339" y="501"/>
                  </a:lnTo>
                  <a:lnTo>
                    <a:pt x="339" y="492"/>
                  </a:lnTo>
                  <a:lnTo>
                    <a:pt x="312" y="491"/>
                  </a:lnTo>
                  <a:lnTo>
                    <a:pt x="286" y="491"/>
                  </a:lnTo>
                  <a:lnTo>
                    <a:pt x="259" y="492"/>
                  </a:lnTo>
                  <a:lnTo>
                    <a:pt x="232" y="493"/>
                  </a:lnTo>
                  <a:lnTo>
                    <a:pt x="205" y="494"/>
                  </a:lnTo>
                  <a:lnTo>
                    <a:pt x="179" y="495"/>
                  </a:lnTo>
                  <a:lnTo>
                    <a:pt x="152" y="495"/>
                  </a:lnTo>
                  <a:lnTo>
                    <a:pt x="126" y="494"/>
                  </a:lnTo>
                  <a:lnTo>
                    <a:pt x="127" y="484"/>
                  </a:lnTo>
                  <a:lnTo>
                    <a:pt x="128" y="473"/>
                  </a:lnTo>
                  <a:lnTo>
                    <a:pt x="129" y="463"/>
                  </a:lnTo>
                  <a:lnTo>
                    <a:pt x="131" y="454"/>
                  </a:lnTo>
                  <a:lnTo>
                    <a:pt x="156" y="452"/>
                  </a:lnTo>
                  <a:lnTo>
                    <a:pt x="182" y="452"/>
                  </a:lnTo>
                  <a:lnTo>
                    <a:pt x="207" y="451"/>
                  </a:lnTo>
                  <a:lnTo>
                    <a:pt x="233" y="451"/>
                  </a:lnTo>
                  <a:lnTo>
                    <a:pt x="259" y="451"/>
                  </a:lnTo>
                  <a:lnTo>
                    <a:pt x="286" y="450"/>
                  </a:lnTo>
                  <a:lnTo>
                    <a:pt x="312" y="450"/>
                  </a:lnTo>
                  <a:lnTo>
                    <a:pt x="338" y="450"/>
                  </a:lnTo>
                  <a:lnTo>
                    <a:pt x="338" y="441"/>
                  </a:lnTo>
                  <a:lnTo>
                    <a:pt x="338" y="431"/>
                  </a:lnTo>
                  <a:lnTo>
                    <a:pt x="338" y="422"/>
                  </a:lnTo>
                  <a:lnTo>
                    <a:pt x="338" y="414"/>
                  </a:lnTo>
                  <a:lnTo>
                    <a:pt x="314" y="414"/>
                  </a:lnTo>
                  <a:lnTo>
                    <a:pt x="289" y="414"/>
                  </a:lnTo>
                  <a:lnTo>
                    <a:pt x="266" y="414"/>
                  </a:lnTo>
                  <a:lnTo>
                    <a:pt x="241" y="415"/>
                  </a:lnTo>
                  <a:lnTo>
                    <a:pt x="218" y="415"/>
                  </a:lnTo>
                  <a:lnTo>
                    <a:pt x="194" y="415"/>
                  </a:lnTo>
                  <a:lnTo>
                    <a:pt x="169" y="417"/>
                  </a:lnTo>
                  <a:lnTo>
                    <a:pt x="146" y="417"/>
                  </a:lnTo>
                  <a:lnTo>
                    <a:pt x="142" y="414"/>
                  </a:lnTo>
                  <a:lnTo>
                    <a:pt x="141" y="412"/>
                  </a:lnTo>
                  <a:lnTo>
                    <a:pt x="141" y="408"/>
                  </a:lnTo>
                  <a:lnTo>
                    <a:pt x="142" y="402"/>
                  </a:lnTo>
                  <a:lnTo>
                    <a:pt x="146" y="393"/>
                  </a:lnTo>
                  <a:lnTo>
                    <a:pt x="148" y="387"/>
                  </a:lnTo>
                  <a:lnTo>
                    <a:pt x="172" y="387"/>
                  </a:lnTo>
                  <a:lnTo>
                    <a:pt x="195" y="386"/>
                  </a:lnTo>
                  <a:lnTo>
                    <a:pt x="219" y="386"/>
                  </a:lnTo>
                  <a:lnTo>
                    <a:pt x="242" y="387"/>
                  </a:lnTo>
                  <a:lnTo>
                    <a:pt x="266" y="387"/>
                  </a:lnTo>
                  <a:lnTo>
                    <a:pt x="291" y="387"/>
                  </a:lnTo>
                  <a:lnTo>
                    <a:pt x="314" y="387"/>
                  </a:lnTo>
                  <a:lnTo>
                    <a:pt x="338" y="387"/>
                  </a:lnTo>
                  <a:lnTo>
                    <a:pt x="338" y="377"/>
                  </a:lnTo>
                  <a:lnTo>
                    <a:pt x="338" y="368"/>
                  </a:lnTo>
                  <a:lnTo>
                    <a:pt x="338" y="359"/>
                  </a:lnTo>
                  <a:lnTo>
                    <a:pt x="338" y="350"/>
                  </a:lnTo>
                  <a:lnTo>
                    <a:pt x="315" y="350"/>
                  </a:lnTo>
                  <a:lnTo>
                    <a:pt x="292" y="349"/>
                  </a:lnTo>
                  <a:lnTo>
                    <a:pt x="268" y="349"/>
                  </a:lnTo>
                  <a:lnTo>
                    <a:pt x="245" y="348"/>
                  </a:lnTo>
                  <a:lnTo>
                    <a:pt x="220" y="348"/>
                  </a:lnTo>
                  <a:lnTo>
                    <a:pt x="196" y="347"/>
                  </a:lnTo>
                  <a:lnTo>
                    <a:pt x="173" y="347"/>
                  </a:lnTo>
                  <a:lnTo>
                    <a:pt x="150" y="347"/>
                  </a:lnTo>
                  <a:lnTo>
                    <a:pt x="156" y="331"/>
                  </a:lnTo>
                  <a:lnTo>
                    <a:pt x="161" y="315"/>
                  </a:lnTo>
                  <a:lnTo>
                    <a:pt x="202" y="314"/>
                  </a:lnTo>
                  <a:lnTo>
                    <a:pt x="243" y="314"/>
                  </a:lnTo>
                  <a:lnTo>
                    <a:pt x="285" y="313"/>
                  </a:lnTo>
                  <a:lnTo>
                    <a:pt x="326" y="313"/>
                  </a:lnTo>
                  <a:lnTo>
                    <a:pt x="326" y="303"/>
                  </a:lnTo>
                  <a:lnTo>
                    <a:pt x="326" y="294"/>
                  </a:lnTo>
                  <a:lnTo>
                    <a:pt x="326" y="285"/>
                  </a:lnTo>
                  <a:lnTo>
                    <a:pt x="326" y="276"/>
                  </a:lnTo>
                  <a:lnTo>
                    <a:pt x="288" y="276"/>
                  </a:lnTo>
                  <a:lnTo>
                    <a:pt x="248" y="276"/>
                  </a:lnTo>
                  <a:lnTo>
                    <a:pt x="209" y="276"/>
                  </a:lnTo>
                  <a:lnTo>
                    <a:pt x="170" y="276"/>
                  </a:lnTo>
                  <a:lnTo>
                    <a:pt x="172" y="267"/>
                  </a:lnTo>
                  <a:lnTo>
                    <a:pt x="175" y="257"/>
                  </a:lnTo>
                  <a:lnTo>
                    <a:pt x="178" y="248"/>
                  </a:lnTo>
                  <a:lnTo>
                    <a:pt x="181" y="239"/>
                  </a:lnTo>
                  <a:lnTo>
                    <a:pt x="214" y="239"/>
                  </a:lnTo>
                  <a:lnTo>
                    <a:pt x="249" y="239"/>
                  </a:lnTo>
                  <a:lnTo>
                    <a:pt x="283" y="240"/>
                  </a:lnTo>
                  <a:lnTo>
                    <a:pt x="316" y="240"/>
                  </a:lnTo>
                  <a:lnTo>
                    <a:pt x="316" y="230"/>
                  </a:lnTo>
                  <a:lnTo>
                    <a:pt x="316" y="221"/>
                  </a:lnTo>
                  <a:lnTo>
                    <a:pt x="316" y="212"/>
                  </a:lnTo>
                  <a:lnTo>
                    <a:pt x="316" y="203"/>
                  </a:lnTo>
                  <a:lnTo>
                    <a:pt x="286" y="203"/>
                  </a:lnTo>
                  <a:lnTo>
                    <a:pt x="253" y="202"/>
                  </a:lnTo>
                  <a:lnTo>
                    <a:pt x="221" y="202"/>
                  </a:lnTo>
                  <a:lnTo>
                    <a:pt x="191" y="202"/>
                  </a:lnTo>
                  <a:lnTo>
                    <a:pt x="194" y="189"/>
                  </a:lnTo>
                  <a:lnTo>
                    <a:pt x="198" y="174"/>
                  </a:lnTo>
                  <a:lnTo>
                    <a:pt x="228" y="174"/>
                  </a:lnTo>
                  <a:lnTo>
                    <a:pt x="258" y="175"/>
                  </a:lnTo>
                  <a:lnTo>
                    <a:pt x="287" y="176"/>
                  </a:lnTo>
                  <a:lnTo>
                    <a:pt x="316" y="177"/>
                  </a:lnTo>
                  <a:lnTo>
                    <a:pt x="315" y="167"/>
                  </a:lnTo>
                  <a:lnTo>
                    <a:pt x="312" y="158"/>
                  </a:lnTo>
                  <a:lnTo>
                    <a:pt x="307" y="149"/>
                  </a:lnTo>
                  <a:lnTo>
                    <a:pt x="306" y="140"/>
                  </a:lnTo>
                  <a:lnTo>
                    <a:pt x="280" y="139"/>
                  </a:lnTo>
                  <a:lnTo>
                    <a:pt x="253" y="138"/>
                  </a:lnTo>
                  <a:lnTo>
                    <a:pt x="228" y="137"/>
                  </a:lnTo>
                  <a:lnTo>
                    <a:pt x="203" y="137"/>
                  </a:lnTo>
                  <a:lnTo>
                    <a:pt x="204" y="128"/>
                  </a:lnTo>
                  <a:lnTo>
                    <a:pt x="207" y="119"/>
                  </a:lnTo>
                  <a:lnTo>
                    <a:pt x="210" y="109"/>
                  </a:lnTo>
                  <a:lnTo>
                    <a:pt x="212" y="101"/>
                  </a:lnTo>
                  <a:lnTo>
                    <a:pt x="232" y="101"/>
                  </a:lnTo>
                  <a:lnTo>
                    <a:pt x="253" y="101"/>
                  </a:lnTo>
                  <a:lnTo>
                    <a:pt x="275" y="102"/>
                  </a:lnTo>
                  <a:lnTo>
                    <a:pt x="296" y="103"/>
                  </a:lnTo>
                  <a:lnTo>
                    <a:pt x="296" y="93"/>
                  </a:lnTo>
                  <a:lnTo>
                    <a:pt x="296" y="84"/>
                  </a:lnTo>
                  <a:lnTo>
                    <a:pt x="296" y="75"/>
                  </a:lnTo>
                  <a:lnTo>
                    <a:pt x="296" y="66"/>
                  </a:lnTo>
                  <a:lnTo>
                    <a:pt x="280" y="65"/>
                  </a:lnTo>
                  <a:lnTo>
                    <a:pt x="265" y="64"/>
                  </a:lnTo>
                  <a:lnTo>
                    <a:pt x="250" y="64"/>
                  </a:lnTo>
                  <a:lnTo>
                    <a:pt x="236" y="64"/>
                  </a:lnTo>
                  <a:lnTo>
                    <a:pt x="242" y="49"/>
                  </a:lnTo>
                  <a:lnTo>
                    <a:pt x="249" y="35"/>
                  </a:lnTo>
                  <a:lnTo>
                    <a:pt x="255" y="21"/>
                  </a:lnTo>
                  <a:lnTo>
                    <a:pt x="262" y="8"/>
                  </a:lnTo>
                  <a:lnTo>
                    <a:pt x="274" y="6"/>
                  </a:lnTo>
                  <a:lnTo>
                    <a:pt x="285" y="3"/>
                  </a:lnTo>
                  <a:lnTo>
                    <a:pt x="297" y="2"/>
                  </a:lnTo>
                  <a:lnTo>
                    <a:pt x="308" y="0"/>
                  </a:lnTo>
                  <a:lnTo>
                    <a:pt x="322" y="70"/>
                  </a:lnTo>
                  <a:lnTo>
                    <a:pt x="335" y="140"/>
                  </a:lnTo>
                  <a:lnTo>
                    <a:pt x="348" y="211"/>
                  </a:lnTo>
                  <a:lnTo>
                    <a:pt x="358" y="284"/>
                  </a:lnTo>
                  <a:lnTo>
                    <a:pt x="362" y="320"/>
                  </a:lnTo>
                  <a:lnTo>
                    <a:pt x="367" y="356"/>
                  </a:lnTo>
                  <a:lnTo>
                    <a:pt x="370" y="393"/>
                  </a:lnTo>
                  <a:lnTo>
                    <a:pt x="372" y="430"/>
                  </a:lnTo>
                  <a:lnTo>
                    <a:pt x="374" y="467"/>
                  </a:lnTo>
                  <a:lnTo>
                    <a:pt x="374" y="504"/>
                  </a:lnTo>
                  <a:lnTo>
                    <a:pt x="374" y="541"/>
                  </a:lnTo>
                  <a:lnTo>
                    <a:pt x="371" y="579"/>
                  </a:lnTo>
                  <a:lnTo>
                    <a:pt x="360" y="582"/>
                  </a:lnTo>
                  <a:lnTo>
                    <a:pt x="350" y="584"/>
                  </a:lnTo>
                  <a:lnTo>
                    <a:pt x="341" y="587"/>
                  </a:lnTo>
                  <a:lnTo>
                    <a:pt x="334" y="592"/>
                  </a:lnTo>
                  <a:lnTo>
                    <a:pt x="329" y="597"/>
                  </a:lnTo>
                  <a:lnTo>
                    <a:pt x="324" y="603"/>
                  </a:lnTo>
                  <a:lnTo>
                    <a:pt x="320" y="610"/>
                  </a:lnTo>
                  <a:lnTo>
                    <a:pt x="317" y="616"/>
                  </a:lnTo>
                  <a:lnTo>
                    <a:pt x="315" y="624"/>
                  </a:lnTo>
                  <a:lnTo>
                    <a:pt x="314" y="632"/>
                  </a:lnTo>
                  <a:lnTo>
                    <a:pt x="314" y="641"/>
                  </a:lnTo>
                  <a:lnTo>
                    <a:pt x="314" y="651"/>
                  </a:lnTo>
                  <a:lnTo>
                    <a:pt x="314" y="670"/>
                  </a:lnTo>
                  <a:lnTo>
                    <a:pt x="314" y="693"/>
                  </a:lnTo>
                  <a:lnTo>
                    <a:pt x="329" y="738"/>
                  </a:lnTo>
                  <a:lnTo>
                    <a:pt x="341" y="782"/>
                  </a:lnTo>
                  <a:lnTo>
                    <a:pt x="352" y="826"/>
                  </a:lnTo>
                  <a:lnTo>
                    <a:pt x="362" y="870"/>
                  </a:lnTo>
                  <a:lnTo>
                    <a:pt x="371" y="914"/>
                  </a:lnTo>
                  <a:lnTo>
                    <a:pt x="379" y="958"/>
                  </a:lnTo>
                  <a:lnTo>
                    <a:pt x="386" y="1001"/>
                  </a:lnTo>
                  <a:lnTo>
                    <a:pt x="390" y="1045"/>
                  </a:lnTo>
                  <a:lnTo>
                    <a:pt x="396" y="1089"/>
                  </a:lnTo>
                  <a:lnTo>
                    <a:pt x="399" y="1134"/>
                  </a:lnTo>
                  <a:lnTo>
                    <a:pt x="403" y="1179"/>
                  </a:lnTo>
                  <a:lnTo>
                    <a:pt x="405" y="1224"/>
                  </a:lnTo>
                  <a:lnTo>
                    <a:pt x="407" y="1316"/>
                  </a:lnTo>
                  <a:lnTo>
                    <a:pt x="408" y="1410"/>
                  </a:lnTo>
                  <a:lnTo>
                    <a:pt x="402" y="1441"/>
                  </a:lnTo>
                  <a:lnTo>
                    <a:pt x="394" y="1474"/>
                  </a:lnTo>
                  <a:lnTo>
                    <a:pt x="386" y="1505"/>
                  </a:lnTo>
                  <a:lnTo>
                    <a:pt x="376" y="1537"/>
                  </a:lnTo>
                  <a:lnTo>
                    <a:pt x="356" y="1600"/>
                  </a:lnTo>
                  <a:lnTo>
                    <a:pt x="335" y="1664"/>
                  </a:lnTo>
                  <a:lnTo>
                    <a:pt x="326" y="1696"/>
                  </a:lnTo>
                  <a:lnTo>
                    <a:pt x="319" y="1729"/>
                  </a:lnTo>
                  <a:lnTo>
                    <a:pt x="312" y="1761"/>
                  </a:lnTo>
                  <a:lnTo>
                    <a:pt x="307" y="1795"/>
                  </a:lnTo>
                  <a:lnTo>
                    <a:pt x="305" y="1811"/>
                  </a:lnTo>
                  <a:lnTo>
                    <a:pt x="304" y="1828"/>
                  </a:lnTo>
                  <a:lnTo>
                    <a:pt x="303" y="1845"/>
                  </a:lnTo>
                  <a:lnTo>
                    <a:pt x="303" y="1862"/>
                  </a:lnTo>
                  <a:lnTo>
                    <a:pt x="304" y="1879"/>
                  </a:lnTo>
                  <a:lnTo>
                    <a:pt x="305" y="1897"/>
                  </a:lnTo>
                  <a:lnTo>
                    <a:pt x="307" y="1914"/>
                  </a:lnTo>
                  <a:lnTo>
                    <a:pt x="311" y="1932"/>
                  </a:lnTo>
                  <a:lnTo>
                    <a:pt x="312" y="1940"/>
                  </a:lnTo>
                  <a:lnTo>
                    <a:pt x="314" y="1945"/>
                  </a:lnTo>
                  <a:lnTo>
                    <a:pt x="316" y="1951"/>
                  </a:lnTo>
                  <a:lnTo>
                    <a:pt x="320" y="1954"/>
                  </a:lnTo>
                  <a:lnTo>
                    <a:pt x="326" y="1962"/>
                  </a:lnTo>
                  <a:lnTo>
                    <a:pt x="337" y="1969"/>
                  </a:lnTo>
                  <a:lnTo>
                    <a:pt x="349" y="1977"/>
                  </a:lnTo>
                  <a:lnTo>
                    <a:pt x="365" y="1989"/>
                  </a:lnTo>
                  <a:lnTo>
                    <a:pt x="374" y="1998"/>
                  </a:lnTo>
                  <a:lnTo>
                    <a:pt x="384" y="2008"/>
                  </a:lnTo>
                  <a:lnTo>
                    <a:pt x="395" y="2021"/>
                  </a:lnTo>
                  <a:lnTo>
                    <a:pt x="406" y="2034"/>
                  </a:lnTo>
                  <a:lnTo>
                    <a:pt x="416" y="2048"/>
                  </a:lnTo>
                  <a:lnTo>
                    <a:pt x="425" y="2062"/>
                  </a:lnTo>
                  <a:lnTo>
                    <a:pt x="433" y="2077"/>
                  </a:lnTo>
                  <a:lnTo>
                    <a:pt x="441" y="2092"/>
                  </a:lnTo>
                  <a:lnTo>
                    <a:pt x="447" y="2109"/>
                  </a:lnTo>
                  <a:lnTo>
                    <a:pt x="452" y="2126"/>
                  </a:lnTo>
                  <a:lnTo>
                    <a:pt x="456" y="2143"/>
                  </a:lnTo>
                  <a:lnTo>
                    <a:pt x="459" y="2161"/>
                  </a:lnTo>
                  <a:lnTo>
                    <a:pt x="462" y="2179"/>
                  </a:lnTo>
                  <a:lnTo>
                    <a:pt x="463" y="2197"/>
                  </a:lnTo>
                  <a:lnTo>
                    <a:pt x="465" y="2215"/>
                  </a:lnTo>
                  <a:lnTo>
                    <a:pt x="463" y="2234"/>
                  </a:lnTo>
                  <a:lnTo>
                    <a:pt x="462" y="2252"/>
                  </a:lnTo>
                  <a:lnTo>
                    <a:pt x="461" y="2271"/>
                  </a:lnTo>
                  <a:lnTo>
                    <a:pt x="458" y="2290"/>
                  </a:lnTo>
                  <a:lnTo>
                    <a:pt x="454" y="2308"/>
                  </a:lnTo>
                  <a:lnTo>
                    <a:pt x="450" y="2326"/>
                  </a:lnTo>
                  <a:lnTo>
                    <a:pt x="444" y="2344"/>
                  </a:lnTo>
                  <a:lnTo>
                    <a:pt x="438" y="2362"/>
                  </a:lnTo>
                  <a:lnTo>
                    <a:pt x="431" y="2379"/>
                  </a:lnTo>
                  <a:lnTo>
                    <a:pt x="423" y="2394"/>
                  </a:lnTo>
                  <a:lnTo>
                    <a:pt x="414" y="2411"/>
                  </a:lnTo>
                  <a:lnTo>
                    <a:pt x="404" y="2426"/>
                  </a:lnTo>
                  <a:lnTo>
                    <a:pt x="394" y="2440"/>
                  </a:lnTo>
                  <a:lnTo>
                    <a:pt x="383" y="2455"/>
                  </a:lnTo>
                  <a:lnTo>
                    <a:pt x="370" y="2467"/>
                  </a:lnTo>
                  <a:lnTo>
                    <a:pt x="358" y="2480"/>
                  </a:lnTo>
                  <a:lnTo>
                    <a:pt x="344" y="2491"/>
                  </a:lnTo>
                  <a:lnTo>
                    <a:pt x="330" y="2501"/>
                  </a:lnTo>
                  <a:lnTo>
                    <a:pt x="314" y="2509"/>
                  </a:lnTo>
                  <a:lnTo>
                    <a:pt x="298" y="2517"/>
                  </a:lnTo>
                  <a:lnTo>
                    <a:pt x="282" y="2523"/>
                  </a:lnTo>
                  <a:lnTo>
                    <a:pt x="274" y="2527"/>
                  </a:lnTo>
                  <a:lnTo>
                    <a:pt x="267" y="2531"/>
                  </a:lnTo>
                  <a:lnTo>
                    <a:pt x="261" y="2537"/>
                  </a:lnTo>
                  <a:lnTo>
                    <a:pt x="256" y="2543"/>
                  </a:lnTo>
                  <a:lnTo>
                    <a:pt x="250" y="2549"/>
                  </a:lnTo>
                  <a:lnTo>
                    <a:pt x="247" y="2557"/>
                  </a:lnTo>
                  <a:lnTo>
                    <a:pt x="242" y="2566"/>
                  </a:lnTo>
                  <a:lnTo>
                    <a:pt x="240" y="2575"/>
                  </a:lnTo>
                  <a:lnTo>
                    <a:pt x="234" y="2593"/>
                  </a:lnTo>
                  <a:lnTo>
                    <a:pt x="232" y="2612"/>
                  </a:lnTo>
                  <a:lnTo>
                    <a:pt x="230" y="2631"/>
                  </a:lnTo>
                  <a:lnTo>
                    <a:pt x="230" y="2649"/>
                  </a:lnTo>
                  <a:lnTo>
                    <a:pt x="232" y="2884"/>
                  </a:lnTo>
                  <a:lnTo>
                    <a:pt x="234" y="3088"/>
                  </a:lnTo>
                  <a:lnTo>
                    <a:pt x="237" y="3264"/>
                  </a:lnTo>
                  <a:lnTo>
                    <a:pt x="238" y="3416"/>
                  </a:lnTo>
                  <a:lnTo>
                    <a:pt x="239" y="3546"/>
                  </a:lnTo>
                  <a:lnTo>
                    <a:pt x="240" y="3656"/>
                  </a:lnTo>
                  <a:lnTo>
                    <a:pt x="241" y="3749"/>
                  </a:lnTo>
                  <a:lnTo>
                    <a:pt x="242" y="3830"/>
                  </a:lnTo>
                  <a:lnTo>
                    <a:pt x="242" y="3899"/>
                  </a:lnTo>
                  <a:lnTo>
                    <a:pt x="241" y="3958"/>
                  </a:lnTo>
                  <a:lnTo>
                    <a:pt x="240" y="4012"/>
                  </a:lnTo>
                  <a:lnTo>
                    <a:pt x="239" y="4064"/>
                  </a:lnTo>
                  <a:lnTo>
                    <a:pt x="237" y="4114"/>
                  </a:lnTo>
                  <a:lnTo>
                    <a:pt x="234" y="4168"/>
                  </a:lnTo>
                  <a:lnTo>
                    <a:pt x="231" y="4225"/>
                  </a:lnTo>
                  <a:lnTo>
                    <a:pt x="228" y="4291"/>
                  </a:lnTo>
                  <a:lnTo>
                    <a:pt x="240" y="4310"/>
                  </a:lnTo>
                  <a:lnTo>
                    <a:pt x="255" y="4336"/>
                  </a:lnTo>
                  <a:lnTo>
                    <a:pt x="271" y="4367"/>
                  </a:lnTo>
                  <a:lnTo>
                    <a:pt x="287" y="4399"/>
                  </a:lnTo>
                  <a:lnTo>
                    <a:pt x="293" y="4415"/>
                  </a:lnTo>
                  <a:lnTo>
                    <a:pt x="298" y="4432"/>
                  </a:lnTo>
                  <a:lnTo>
                    <a:pt x="302" y="4447"/>
                  </a:lnTo>
                  <a:lnTo>
                    <a:pt x="304" y="4463"/>
                  </a:lnTo>
                  <a:lnTo>
                    <a:pt x="304" y="4470"/>
                  </a:lnTo>
                  <a:lnTo>
                    <a:pt x="304" y="4478"/>
                  </a:lnTo>
                  <a:lnTo>
                    <a:pt x="303" y="4484"/>
                  </a:lnTo>
                  <a:lnTo>
                    <a:pt x="302" y="4491"/>
                  </a:lnTo>
                  <a:lnTo>
                    <a:pt x="300" y="4497"/>
                  </a:lnTo>
                  <a:lnTo>
                    <a:pt x="296" y="4502"/>
                  </a:lnTo>
                  <a:lnTo>
                    <a:pt x="293" y="4508"/>
                  </a:lnTo>
                  <a:lnTo>
                    <a:pt x="289" y="4514"/>
                  </a:lnTo>
                  <a:lnTo>
                    <a:pt x="284" y="4518"/>
                  </a:lnTo>
                  <a:lnTo>
                    <a:pt x="278" y="4520"/>
                  </a:lnTo>
                  <a:lnTo>
                    <a:pt x="274" y="4520"/>
                  </a:lnTo>
                  <a:lnTo>
                    <a:pt x="269" y="4518"/>
                  </a:lnTo>
                  <a:lnTo>
                    <a:pt x="265" y="4514"/>
                  </a:lnTo>
                  <a:lnTo>
                    <a:pt x="261" y="4508"/>
                  </a:lnTo>
                  <a:lnTo>
                    <a:pt x="258" y="4501"/>
                  </a:lnTo>
                  <a:lnTo>
                    <a:pt x="255" y="4493"/>
                  </a:lnTo>
                  <a:lnTo>
                    <a:pt x="247" y="4477"/>
                  </a:lnTo>
                  <a:lnTo>
                    <a:pt x="240" y="4460"/>
                  </a:lnTo>
                  <a:lnTo>
                    <a:pt x="236" y="4453"/>
                  </a:lnTo>
                  <a:lnTo>
                    <a:pt x="231" y="4446"/>
                  </a:lnTo>
                  <a:lnTo>
                    <a:pt x="227" y="4441"/>
                  </a:lnTo>
                  <a:lnTo>
                    <a:pt x="222" y="4436"/>
                  </a:lnTo>
                  <a:lnTo>
                    <a:pt x="210" y="4431"/>
                  </a:lnTo>
                  <a:lnTo>
                    <a:pt x="196" y="4425"/>
                  </a:lnTo>
                  <a:lnTo>
                    <a:pt x="183" y="4420"/>
                  </a:lnTo>
                  <a:lnTo>
                    <a:pt x="168" y="4418"/>
                  </a:lnTo>
                  <a:lnTo>
                    <a:pt x="155" y="4417"/>
                  </a:lnTo>
                  <a:lnTo>
                    <a:pt x="141" y="4418"/>
                  </a:lnTo>
                  <a:lnTo>
                    <a:pt x="136" y="4420"/>
                  </a:lnTo>
                  <a:lnTo>
                    <a:pt x="130" y="4423"/>
                  </a:lnTo>
                  <a:lnTo>
                    <a:pt x="124" y="4426"/>
                  </a:lnTo>
                  <a:lnTo>
                    <a:pt x="120" y="4429"/>
                  </a:lnTo>
                  <a:lnTo>
                    <a:pt x="112" y="4436"/>
                  </a:lnTo>
                  <a:lnTo>
                    <a:pt x="105" y="4445"/>
                  </a:lnTo>
                  <a:lnTo>
                    <a:pt x="99" y="4454"/>
                  </a:lnTo>
                  <a:lnTo>
                    <a:pt x="91" y="4464"/>
                  </a:lnTo>
                  <a:lnTo>
                    <a:pt x="77" y="4484"/>
                  </a:lnTo>
                  <a:lnTo>
                    <a:pt x="64" y="4504"/>
                  </a:lnTo>
                  <a:lnTo>
                    <a:pt x="57" y="4513"/>
                  </a:lnTo>
                  <a:lnTo>
                    <a:pt x="51" y="4519"/>
                  </a:lnTo>
                  <a:lnTo>
                    <a:pt x="46" y="4525"/>
                  </a:lnTo>
                  <a:lnTo>
                    <a:pt x="40" y="4528"/>
                  </a:lnTo>
                  <a:lnTo>
                    <a:pt x="38" y="4529"/>
                  </a:lnTo>
                  <a:lnTo>
                    <a:pt x="36" y="4529"/>
                  </a:lnTo>
                  <a:lnTo>
                    <a:pt x="33" y="4529"/>
                  </a:lnTo>
                  <a:lnTo>
                    <a:pt x="32" y="4528"/>
                  </a:lnTo>
                  <a:lnTo>
                    <a:pt x="28" y="4525"/>
                  </a:lnTo>
                  <a:lnTo>
                    <a:pt x="26" y="4518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11" name="Freeform 157"/>
            <p:cNvSpPr>
              <a:spLocks/>
            </p:cNvSpPr>
            <p:nvPr/>
          </p:nvSpPr>
          <p:spPr bwMode="auto">
            <a:xfrm>
              <a:off x="3285" y="746"/>
              <a:ext cx="93" cy="1164"/>
            </a:xfrm>
            <a:custGeom>
              <a:avLst/>
              <a:gdLst>
                <a:gd name="T0" fmla="*/ 5 w 375"/>
                <a:gd name="T1" fmla="*/ 4619 h 4656"/>
                <a:gd name="T2" fmla="*/ 0 w 375"/>
                <a:gd name="T3" fmla="*/ 4593 h 4656"/>
                <a:gd name="T4" fmla="*/ 22 w 375"/>
                <a:gd name="T5" fmla="*/ 4557 h 4656"/>
                <a:gd name="T6" fmla="*/ 106 w 375"/>
                <a:gd name="T7" fmla="*/ 4475 h 4656"/>
                <a:gd name="T8" fmla="*/ 120 w 375"/>
                <a:gd name="T9" fmla="*/ 4251 h 4656"/>
                <a:gd name="T10" fmla="*/ 128 w 375"/>
                <a:gd name="T11" fmla="*/ 3990 h 4656"/>
                <a:gd name="T12" fmla="*/ 134 w 375"/>
                <a:gd name="T13" fmla="*/ 3729 h 4656"/>
                <a:gd name="T14" fmla="*/ 89 w 375"/>
                <a:gd name="T15" fmla="*/ 3541 h 4656"/>
                <a:gd name="T16" fmla="*/ 50 w 375"/>
                <a:gd name="T17" fmla="*/ 3470 h 4656"/>
                <a:gd name="T18" fmla="*/ 26 w 375"/>
                <a:gd name="T19" fmla="*/ 3374 h 4656"/>
                <a:gd name="T20" fmla="*/ 17 w 375"/>
                <a:gd name="T21" fmla="*/ 3240 h 4656"/>
                <a:gd name="T22" fmla="*/ 31 w 375"/>
                <a:gd name="T23" fmla="*/ 3124 h 4656"/>
                <a:gd name="T24" fmla="*/ 125 w 375"/>
                <a:gd name="T25" fmla="*/ 2840 h 4656"/>
                <a:gd name="T26" fmla="*/ 173 w 375"/>
                <a:gd name="T27" fmla="*/ 2662 h 4656"/>
                <a:gd name="T28" fmla="*/ 192 w 375"/>
                <a:gd name="T29" fmla="*/ 2490 h 4656"/>
                <a:gd name="T30" fmla="*/ 188 w 375"/>
                <a:gd name="T31" fmla="*/ 2309 h 4656"/>
                <a:gd name="T32" fmla="*/ 156 w 375"/>
                <a:gd name="T33" fmla="*/ 2056 h 4656"/>
                <a:gd name="T34" fmla="*/ 132 w 375"/>
                <a:gd name="T35" fmla="*/ 1853 h 4656"/>
                <a:gd name="T36" fmla="*/ 127 w 375"/>
                <a:gd name="T37" fmla="*/ 1460 h 4656"/>
                <a:gd name="T38" fmla="*/ 158 w 375"/>
                <a:gd name="T39" fmla="*/ 1074 h 4656"/>
                <a:gd name="T40" fmla="*/ 221 w 375"/>
                <a:gd name="T41" fmla="*/ 864 h 4656"/>
                <a:gd name="T42" fmla="*/ 249 w 375"/>
                <a:gd name="T43" fmla="*/ 809 h 4656"/>
                <a:gd name="T44" fmla="*/ 201 w 375"/>
                <a:gd name="T45" fmla="*/ 769 h 4656"/>
                <a:gd name="T46" fmla="*/ 133 w 375"/>
                <a:gd name="T47" fmla="*/ 757 h 4656"/>
                <a:gd name="T48" fmla="*/ 40 w 375"/>
                <a:gd name="T49" fmla="*/ 725 h 4656"/>
                <a:gd name="T50" fmla="*/ 42 w 375"/>
                <a:gd name="T51" fmla="*/ 398 h 4656"/>
                <a:gd name="T52" fmla="*/ 70 w 375"/>
                <a:gd name="T53" fmla="*/ 161 h 4656"/>
                <a:gd name="T54" fmla="*/ 102 w 375"/>
                <a:gd name="T55" fmla="*/ 62 h 4656"/>
                <a:gd name="T56" fmla="*/ 178 w 375"/>
                <a:gd name="T57" fmla="*/ 1 h 4656"/>
                <a:gd name="T58" fmla="*/ 223 w 375"/>
                <a:gd name="T59" fmla="*/ 6 h 4656"/>
                <a:gd name="T60" fmla="*/ 258 w 375"/>
                <a:gd name="T61" fmla="*/ 43 h 4656"/>
                <a:gd name="T62" fmla="*/ 290 w 375"/>
                <a:gd name="T63" fmla="*/ 406 h 4656"/>
                <a:gd name="T64" fmla="*/ 303 w 375"/>
                <a:gd name="T65" fmla="*/ 966 h 4656"/>
                <a:gd name="T66" fmla="*/ 295 w 375"/>
                <a:gd name="T67" fmla="*/ 1530 h 4656"/>
                <a:gd name="T68" fmla="*/ 280 w 375"/>
                <a:gd name="T69" fmla="*/ 1900 h 4656"/>
                <a:gd name="T70" fmla="*/ 253 w 375"/>
                <a:gd name="T71" fmla="*/ 2022 h 4656"/>
                <a:gd name="T72" fmla="*/ 239 w 375"/>
                <a:gd name="T73" fmla="*/ 2120 h 4656"/>
                <a:gd name="T74" fmla="*/ 235 w 375"/>
                <a:gd name="T75" fmla="*/ 2479 h 4656"/>
                <a:gd name="T76" fmla="*/ 251 w 375"/>
                <a:gd name="T77" fmla="*/ 2686 h 4656"/>
                <a:gd name="T78" fmla="*/ 284 w 375"/>
                <a:gd name="T79" fmla="*/ 2761 h 4656"/>
                <a:gd name="T80" fmla="*/ 350 w 375"/>
                <a:gd name="T81" fmla="*/ 2910 h 4656"/>
                <a:gd name="T82" fmla="*/ 375 w 375"/>
                <a:gd name="T83" fmla="*/ 3047 h 4656"/>
                <a:gd name="T84" fmla="*/ 365 w 375"/>
                <a:gd name="T85" fmla="*/ 3180 h 4656"/>
                <a:gd name="T86" fmla="*/ 317 w 375"/>
                <a:gd name="T87" fmla="*/ 3341 h 4656"/>
                <a:gd name="T88" fmla="*/ 187 w 375"/>
                <a:gd name="T89" fmla="*/ 3654 h 4656"/>
                <a:gd name="T90" fmla="*/ 187 w 375"/>
                <a:gd name="T91" fmla="*/ 4146 h 4656"/>
                <a:gd name="T92" fmla="*/ 199 w 375"/>
                <a:gd name="T93" fmla="*/ 4464 h 4656"/>
                <a:gd name="T94" fmla="*/ 260 w 375"/>
                <a:gd name="T95" fmla="*/ 4551 h 4656"/>
                <a:gd name="T96" fmla="*/ 274 w 375"/>
                <a:gd name="T97" fmla="*/ 4594 h 4656"/>
                <a:gd name="T98" fmla="*/ 262 w 375"/>
                <a:gd name="T99" fmla="*/ 4613 h 4656"/>
                <a:gd name="T100" fmla="*/ 226 w 375"/>
                <a:gd name="T101" fmla="*/ 4619 h 4656"/>
                <a:gd name="T102" fmla="*/ 192 w 375"/>
                <a:gd name="T103" fmla="*/ 4593 h 4656"/>
                <a:gd name="T104" fmla="*/ 156 w 375"/>
                <a:gd name="T105" fmla="*/ 4574 h 4656"/>
                <a:gd name="T106" fmla="*/ 115 w 375"/>
                <a:gd name="T107" fmla="*/ 4586 h 4656"/>
                <a:gd name="T108" fmla="*/ 82 w 375"/>
                <a:gd name="T109" fmla="*/ 4630 h 4656"/>
                <a:gd name="T110" fmla="*/ 58 w 375"/>
                <a:gd name="T111" fmla="*/ 4655 h 4656"/>
                <a:gd name="T112" fmla="*/ 26 w 375"/>
                <a:gd name="T113" fmla="*/ 4641 h 46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5"/>
                <a:gd name="T172" fmla="*/ 0 h 4656"/>
                <a:gd name="T173" fmla="*/ 375 w 375"/>
                <a:gd name="T174" fmla="*/ 4656 h 46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5" h="4656">
                  <a:moveTo>
                    <a:pt x="26" y="4641"/>
                  </a:moveTo>
                  <a:lnTo>
                    <a:pt x="19" y="4636"/>
                  </a:lnTo>
                  <a:lnTo>
                    <a:pt x="13" y="4630"/>
                  </a:lnTo>
                  <a:lnTo>
                    <a:pt x="9" y="4624"/>
                  </a:lnTo>
                  <a:lnTo>
                    <a:pt x="5" y="4619"/>
                  </a:lnTo>
                  <a:lnTo>
                    <a:pt x="2" y="4614"/>
                  </a:lnTo>
                  <a:lnTo>
                    <a:pt x="1" y="4609"/>
                  </a:lnTo>
                  <a:lnTo>
                    <a:pt x="0" y="4603"/>
                  </a:lnTo>
                  <a:lnTo>
                    <a:pt x="0" y="4598"/>
                  </a:lnTo>
                  <a:lnTo>
                    <a:pt x="0" y="4593"/>
                  </a:lnTo>
                  <a:lnTo>
                    <a:pt x="2" y="4588"/>
                  </a:lnTo>
                  <a:lnTo>
                    <a:pt x="3" y="4583"/>
                  </a:lnTo>
                  <a:lnTo>
                    <a:pt x="6" y="4577"/>
                  </a:lnTo>
                  <a:lnTo>
                    <a:pt x="13" y="4567"/>
                  </a:lnTo>
                  <a:lnTo>
                    <a:pt x="22" y="4557"/>
                  </a:lnTo>
                  <a:lnTo>
                    <a:pt x="43" y="4536"/>
                  </a:lnTo>
                  <a:lnTo>
                    <a:pt x="68" y="4513"/>
                  </a:lnTo>
                  <a:lnTo>
                    <a:pt x="82" y="4501"/>
                  </a:lnTo>
                  <a:lnTo>
                    <a:pt x="94" y="4488"/>
                  </a:lnTo>
                  <a:lnTo>
                    <a:pt x="106" y="4475"/>
                  </a:lnTo>
                  <a:lnTo>
                    <a:pt x="118" y="4460"/>
                  </a:lnTo>
                  <a:lnTo>
                    <a:pt x="118" y="4409"/>
                  </a:lnTo>
                  <a:lnTo>
                    <a:pt x="118" y="4356"/>
                  </a:lnTo>
                  <a:lnTo>
                    <a:pt x="119" y="4303"/>
                  </a:lnTo>
                  <a:lnTo>
                    <a:pt x="120" y="4251"/>
                  </a:lnTo>
                  <a:lnTo>
                    <a:pt x="121" y="4199"/>
                  </a:lnTo>
                  <a:lnTo>
                    <a:pt x="122" y="4146"/>
                  </a:lnTo>
                  <a:lnTo>
                    <a:pt x="124" y="4094"/>
                  </a:lnTo>
                  <a:lnTo>
                    <a:pt x="125" y="4042"/>
                  </a:lnTo>
                  <a:lnTo>
                    <a:pt x="128" y="3990"/>
                  </a:lnTo>
                  <a:lnTo>
                    <a:pt x="129" y="3937"/>
                  </a:lnTo>
                  <a:lnTo>
                    <a:pt x="131" y="3885"/>
                  </a:lnTo>
                  <a:lnTo>
                    <a:pt x="132" y="3833"/>
                  </a:lnTo>
                  <a:lnTo>
                    <a:pt x="133" y="3780"/>
                  </a:lnTo>
                  <a:lnTo>
                    <a:pt x="134" y="3729"/>
                  </a:lnTo>
                  <a:lnTo>
                    <a:pt x="136" y="3676"/>
                  </a:lnTo>
                  <a:lnTo>
                    <a:pt x="136" y="3624"/>
                  </a:lnTo>
                  <a:lnTo>
                    <a:pt x="120" y="3592"/>
                  </a:lnTo>
                  <a:lnTo>
                    <a:pt x="104" y="3565"/>
                  </a:lnTo>
                  <a:lnTo>
                    <a:pt x="89" y="3541"/>
                  </a:lnTo>
                  <a:lnTo>
                    <a:pt x="75" y="3519"/>
                  </a:lnTo>
                  <a:lnTo>
                    <a:pt x="69" y="3507"/>
                  </a:lnTo>
                  <a:lnTo>
                    <a:pt x="63" y="3496"/>
                  </a:lnTo>
                  <a:lnTo>
                    <a:pt x="56" y="3484"/>
                  </a:lnTo>
                  <a:lnTo>
                    <a:pt x="50" y="3470"/>
                  </a:lnTo>
                  <a:lnTo>
                    <a:pt x="45" y="3456"/>
                  </a:lnTo>
                  <a:lnTo>
                    <a:pt x="40" y="3440"/>
                  </a:lnTo>
                  <a:lnTo>
                    <a:pt x="36" y="3422"/>
                  </a:lnTo>
                  <a:lnTo>
                    <a:pt x="31" y="3403"/>
                  </a:lnTo>
                  <a:lnTo>
                    <a:pt x="26" y="3374"/>
                  </a:lnTo>
                  <a:lnTo>
                    <a:pt x="21" y="3346"/>
                  </a:lnTo>
                  <a:lnTo>
                    <a:pt x="18" y="3318"/>
                  </a:lnTo>
                  <a:lnTo>
                    <a:pt x="17" y="3292"/>
                  </a:lnTo>
                  <a:lnTo>
                    <a:pt x="15" y="3266"/>
                  </a:lnTo>
                  <a:lnTo>
                    <a:pt x="17" y="3240"/>
                  </a:lnTo>
                  <a:lnTo>
                    <a:pt x="18" y="3217"/>
                  </a:lnTo>
                  <a:lnTo>
                    <a:pt x="20" y="3192"/>
                  </a:lnTo>
                  <a:lnTo>
                    <a:pt x="22" y="3170"/>
                  </a:lnTo>
                  <a:lnTo>
                    <a:pt x="27" y="3146"/>
                  </a:lnTo>
                  <a:lnTo>
                    <a:pt x="31" y="3124"/>
                  </a:lnTo>
                  <a:lnTo>
                    <a:pt x="36" y="3101"/>
                  </a:lnTo>
                  <a:lnTo>
                    <a:pt x="48" y="3058"/>
                  </a:lnTo>
                  <a:lnTo>
                    <a:pt x="61" y="3015"/>
                  </a:lnTo>
                  <a:lnTo>
                    <a:pt x="93" y="2929"/>
                  </a:lnTo>
                  <a:lnTo>
                    <a:pt x="125" y="2840"/>
                  </a:lnTo>
                  <a:lnTo>
                    <a:pt x="140" y="2791"/>
                  </a:lnTo>
                  <a:lnTo>
                    <a:pt x="155" y="2742"/>
                  </a:lnTo>
                  <a:lnTo>
                    <a:pt x="161" y="2716"/>
                  </a:lnTo>
                  <a:lnTo>
                    <a:pt x="167" y="2689"/>
                  </a:lnTo>
                  <a:lnTo>
                    <a:pt x="173" y="2662"/>
                  </a:lnTo>
                  <a:lnTo>
                    <a:pt x="178" y="2634"/>
                  </a:lnTo>
                  <a:lnTo>
                    <a:pt x="183" y="2598"/>
                  </a:lnTo>
                  <a:lnTo>
                    <a:pt x="187" y="2563"/>
                  </a:lnTo>
                  <a:lnTo>
                    <a:pt x="189" y="2527"/>
                  </a:lnTo>
                  <a:lnTo>
                    <a:pt x="192" y="2490"/>
                  </a:lnTo>
                  <a:lnTo>
                    <a:pt x="193" y="2455"/>
                  </a:lnTo>
                  <a:lnTo>
                    <a:pt x="193" y="2419"/>
                  </a:lnTo>
                  <a:lnTo>
                    <a:pt x="192" y="2382"/>
                  </a:lnTo>
                  <a:lnTo>
                    <a:pt x="191" y="2345"/>
                  </a:lnTo>
                  <a:lnTo>
                    <a:pt x="188" y="2309"/>
                  </a:lnTo>
                  <a:lnTo>
                    <a:pt x="185" y="2272"/>
                  </a:lnTo>
                  <a:lnTo>
                    <a:pt x="182" y="2234"/>
                  </a:lnTo>
                  <a:lnTo>
                    <a:pt x="177" y="2199"/>
                  </a:lnTo>
                  <a:lnTo>
                    <a:pt x="168" y="2127"/>
                  </a:lnTo>
                  <a:lnTo>
                    <a:pt x="156" y="2056"/>
                  </a:lnTo>
                  <a:lnTo>
                    <a:pt x="151" y="2025"/>
                  </a:lnTo>
                  <a:lnTo>
                    <a:pt x="147" y="1992"/>
                  </a:lnTo>
                  <a:lnTo>
                    <a:pt x="142" y="1959"/>
                  </a:lnTo>
                  <a:lnTo>
                    <a:pt x="139" y="1925"/>
                  </a:lnTo>
                  <a:lnTo>
                    <a:pt x="132" y="1853"/>
                  </a:lnTo>
                  <a:lnTo>
                    <a:pt x="128" y="1778"/>
                  </a:lnTo>
                  <a:lnTo>
                    <a:pt x="125" y="1700"/>
                  </a:lnTo>
                  <a:lnTo>
                    <a:pt x="124" y="1622"/>
                  </a:lnTo>
                  <a:lnTo>
                    <a:pt x="124" y="1541"/>
                  </a:lnTo>
                  <a:lnTo>
                    <a:pt x="127" y="1460"/>
                  </a:lnTo>
                  <a:lnTo>
                    <a:pt x="130" y="1380"/>
                  </a:lnTo>
                  <a:lnTo>
                    <a:pt x="136" y="1301"/>
                  </a:lnTo>
                  <a:lnTo>
                    <a:pt x="141" y="1222"/>
                  </a:lnTo>
                  <a:lnTo>
                    <a:pt x="149" y="1147"/>
                  </a:lnTo>
                  <a:lnTo>
                    <a:pt x="158" y="1074"/>
                  </a:lnTo>
                  <a:lnTo>
                    <a:pt x="169" y="1005"/>
                  </a:lnTo>
                  <a:lnTo>
                    <a:pt x="180" y="940"/>
                  </a:lnTo>
                  <a:lnTo>
                    <a:pt x="193" y="880"/>
                  </a:lnTo>
                  <a:lnTo>
                    <a:pt x="207" y="872"/>
                  </a:lnTo>
                  <a:lnTo>
                    <a:pt x="221" y="864"/>
                  </a:lnTo>
                  <a:lnTo>
                    <a:pt x="234" y="856"/>
                  </a:lnTo>
                  <a:lnTo>
                    <a:pt x="249" y="849"/>
                  </a:lnTo>
                  <a:lnTo>
                    <a:pt x="249" y="836"/>
                  </a:lnTo>
                  <a:lnTo>
                    <a:pt x="249" y="822"/>
                  </a:lnTo>
                  <a:lnTo>
                    <a:pt x="249" y="809"/>
                  </a:lnTo>
                  <a:lnTo>
                    <a:pt x="249" y="795"/>
                  </a:lnTo>
                  <a:lnTo>
                    <a:pt x="237" y="788"/>
                  </a:lnTo>
                  <a:lnTo>
                    <a:pt x="224" y="780"/>
                  </a:lnTo>
                  <a:lnTo>
                    <a:pt x="213" y="774"/>
                  </a:lnTo>
                  <a:lnTo>
                    <a:pt x="201" y="769"/>
                  </a:lnTo>
                  <a:lnTo>
                    <a:pt x="189" y="765"/>
                  </a:lnTo>
                  <a:lnTo>
                    <a:pt x="178" y="762"/>
                  </a:lnTo>
                  <a:lnTo>
                    <a:pt x="167" y="760"/>
                  </a:lnTo>
                  <a:lnTo>
                    <a:pt x="156" y="758"/>
                  </a:lnTo>
                  <a:lnTo>
                    <a:pt x="133" y="757"/>
                  </a:lnTo>
                  <a:lnTo>
                    <a:pt x="111" y="757"/>
                  </a:lnTo>
                  <a:lnTo>
                    <a:pt x="87" y="757"/>
                  </a:lnTo>
                  <a:lnTo>
                    <a:pt x="63" y="758"/>
                  </a:lnTo>
                  <a:lnTo>
                    <a:pt x="51" y="742"/>
                  </a:lnTo>
                  <a:lnTo>
                    <a:pt x="40" y="725"/>
                  </a:lnTo>
                  <a:lnTo>
                    <a:pt x="40" y="639"/>
                  </a:lnTo>
                  <a:lnTo>
                    <a:pt x="39" y="545"/>
                  </a:lnTo>
                  <a:lnTo>
                    <a:pt x="39" y="497"/>
                  </a:lnTo>
                  <a:lnTo>
                    <a:pt x="40" y="447"/>
                  </a:lnTo>
                  <a:lnTo>
                    <a:pt x="42" y="398"/>
                  </a:lnTo>
                  <a:lnTo>
                    <a:pt x="45" y="349"/>
                  </a:lnTo>
                  <a:lnTo>
                    <a:pt x="49" y="299"/>
                  </a:lnTo>
                  <a:lnTo>
                    <a:pt x="54" y="252"/>
                  </a:lnTo>
                  <a:lnTo>
                    <a:pt x="61" y="206"/>
                  </a:lnTo>
                  <a:lnTo>
                    <a:pt x="70" y="161"/>
                  </a:lnTo>
                  <a:lnTo>
                    <a:pt x="75" y="140"/>
                  </a:lnTo>
                  <a:lnTo>
                    <a:pt x="81" y="120"/>
                  </a:lnTo>
                  <a:lnTo>
                    <a:pt x="87" y="100"/>
                  </a:lnTo>
                  <a:lnTo>
                    <a:pt x="94" y="80"/>
                  </a:lnTo>
                  <a:lnTo>
                    <a:pt x="102" y="62"/>
                  </a:lnTo>
                  <a:lnTo>
                    <a:pt x="110" y="45"/>
                  </a:lnTo>
                  <a:lnTo>
                    <a:pt x="119" y="29"/>
                  </a:lnTo>
                  <a:lnTo>
                    <a:pt x="129" y="13"/>
                  </a:lnTo>
                  <a:lnTo>
                    <a:pt x="156" y="5"/>
                  </a:lnTo>
                  <a:lnTo>
                    <a:pt x="178" y="1"/>
                  </a:lnTo>
                  <a:lnTo>
                    <a:pt x="188" y="0"/>
                  </a:lnTo>
                  <a:lnTo>
                    <a:pt x="198" y="0"/>
                  </a:lnTo>
                  <a:lnTo>
                    <a:pt x="207" y="1"/>
                  </a:lnTo>
                  <a:lnTo>
                    <a:pt x="215" y="3"/>
                  </a:lnTo>
                  <a:lnTo>
                    <a:pt x="223" y="6"/>
                  </a:lnTo>
                  <a:lnTo>
                    <a:pt x="231" y="11"/>
                  </a:lnTo>
                  <a:lnTo>
                    <a:pt x="238" y="16"/>
                  </a:lnTo>
                  <a:lnTo>
                    <a:pt x="244" y="24"/>
                  </a:lnTo>
                  <a:lnTo>
                    <a:pt x="251" y="33"/>
                  </a:lnTo>
                  <a:lnTo>
                    <a:pt x="258" y="43"/>
                  </a:lnTo>
                  <a:lnTo>
                    <a:pt x="265" y="56"/>
                  </a:lnTo>
                  <a:lnTo>
                    <a:pt x="271" y="70"/>
                  </a:lnTo>
                  <a:lnTo>
                    <a:pt x="279" y="183"/>
                  </a:lnTo>
                  <a:lnTo>
                    <a:pt x="286" y="294"/>
                  </a:lnTo>
                  <a:lnTo>
                    <a:pt x="290" y="406"/>
                  </a:lnTo>
                  <a:lnTo>
                    <a:pt x="295" y="517"/>
                  </a:lnTo>
                  <a:lnTo>
                    <a:pt x="298" y="629"/>
                  </a:lnTo>
                  <a:lnTo>
                    <a:pt x="301" y="742"/>
                  </a:lnTo>
                  <a:lnTo>
                    <a:pt x="303" y="854"/>
                  </a:lnTo>
                  <a:lnTo>
                    <a:pt x="303" y="966"/>
                  </a:lnTo>
                  <a:lnTo>
                    <a:pt x="303" y="1078"/>
                  </a:lnTo>
                  <a:lnTo>
                    <a:pt x="302" y="1191"/>
                  </a:lnTo>
                  <a:lnTo>
                    <a:pt x="301" y="1304"/>
                  </a:lnTo>
                  <a:lnTo>
                    <a:pt x="298" y="1416"/>
                  </a:lnTo>
                  <a:lnTo>
                    <a:pt x="295" y="1530"/>
                  </a:lnTo>
                  <a:lnTo>
                    <a:pt x="292" y="1643"/>
                  </a:lnTo>
                  <a:lnTo>
                    <a:pt x="287" y="1755"/>
                  </a:lnTo>
                  <a:lnTo>
                    <a:pt x="283" y="1869"/>
                  </a:lnTo>
                  <a:lnTo>
                    <a:pt x="281" y="1884"/>
                  </a:lnTo>
                  <a:lnTo>
                    <a:pt x="280" y="1900"/>
                  </a:lnTo>
                  <a:lnTo>
                    <a:pt x="278" y="1916"/>
                  </a:lnTo>
                  <a:lnTo>
                    <a:pt x="275" y="1931"/>
                  </a:lnTo>
                  <a:lnTo>
                    <a:pt x="268" y="1962"/>
                  </a:lnTo>
                  <a:lnTo>
                    <a:pt x="261" y="1992"/>
                  </a:lnTo>
                  <a:lnTo>
                    <a:pt x="253" y="2022"/>
                  </a:lnTo>
                  <a:lnTo>
                    <a:pt x="247" y="2054"/>
                  </a:lnTo>
                  <a:lnTo>
                    <a:pt x="244" y="2069"/>
                  </a:lnTo>
                  <a:lnTo>
                    <a:pt x="242" y="2086"/>
                  </a:lnTo>
                  <a:lnTo>
                    <a:pt x="240" y="2103"/>
                  </a:lnTo>
                  <a:lnTo>
                    <a:pt x="239" y="2120"/>
                  </a:lnTo>
                  <a:lnTo>
                    <a:pt x="238" y="2167"/>
                  </a:lnTo>
                  <a:lnTo>
                    <a:pt x="235" y="2240"/>
                  </a:lnTo>
                  <a:lnTo>
                    <a:pt x="234" y="2331"/>
                  </a:lnTo>
                  <a:lnTo>
                    <a:pt x="234" y="2430"/>
                  </a:lnTo>
                  <a:lnTo>
                    <a:pt x="235" y="2479"/>
                  </a:lnTo>
                  <a:lnTo>
                    <a:pt x="237" y="2527"/>
                  </a:lnTo>
                  <a:lnTo>
                    <a:pt x="239" y="2573"/>
                  </a:lnTo>
                  <a:lnTo>
                    <a:pt x="242" y="2616"/>
                  </a:lnTo>
                  <a:lnTo>
                    <a:pt x="247" y="2654"/>
                  </a:lnTo>
                  <a:lnTo>
                    <a:pt x="251" y="2686"/>
                  </a:lnTo>
                  <a:lnTo>
                    <a:pt x="254" y="2699"/>
                  </a:lnTo>
                  <a:lnTo>
                    <a:pt x="258" y="2712"/>
                  </a:lnTo>
                  <a:lnTo>
                    <a:pt x="261" y="2722"/>
                  </a:lnTo>
                  <a:lnTo>
                    <a:pt x="265" y="2728"/>
                  </a:lnTo>
                  <a:lnTo>
                    <a:pt x="284" y="2761"/>
                  </a:lnTo>
                  <a:lnTo>
                    <a:pt x="301" y="2792"/>
                  </a:lnTo>
                  <a:lnTo>
                    <a:pt x="316" y="2823"/>
                  </a:lnTo>
                  <a:lnTo>
                    <a:pt x="330" y="2853"/>
                  </a:lnTo>
                  <a:lnTo>
                    <a:pt x="341" y="2882"/>
                  </a:lnTo>
                  <a:lnTo>
                    <a:pt x="350" y="2910"/>
                  </a:lnTo>
                  <a:lnTo>
                    <a:pt x="358" y="2938"/>
                  </a:lnTo>
                  <a:lnTo>
                    <a:pt x="365" y="2966"/>
                  </a:lnTo>
                  <a:lnTo>
                    <a:pt x="369" y="2993"/>
                  </a:lnTo>
                  <a:lnTo>
                    <a:pt x="372" y="3020"/>
                  </a:lnTo>
                  <a:lnTo>
                    <a:pt x="375" y="3047"/>
                  </a:lnTo>
                  <a:lnTo>
                    <a:pt x="375" y="3074"/>
                  </a:lnTo>
                  <a:lnTo>
                    <a:pt x="375" y="3100"/>
                  </a:lnTo>
                  <a:lnTo>
                    <a:pt x="372" y="3127"/>
                  </a:lnTo>
                  <a:lnTo>
                    <a:pt x="369" y="3153"/>
                  </a:lnTo>
                  <a:lnTo>
                    <a:pt x="365" y="3180"/>
                  </a:lnTo>
                  <a:lnTo>
                    <a:pt x="359" y="3205"/>
                  </a:lnTo>
                  <a:lnTo>
                    <a:pt x="352" y="3232"/>
                  </a:lnTo>
                  <a:lnTo>
                    <a:pt x="345" y="3259"/>
                  </a:lnTo>
                  <a:lnTo>
                    <a:pt x="336" y="3286"/>
                  </a:lnTo>
                  <a:lnTo>
                    <a:pt x="317" y="3341"/>
                  </a:lnTo>
                  <a:lnTo>
                    <a:pt x="295" y="3399"/>
                  </a:lnTo>
                  <a:lnTo>
                    <a:pt x="270" y="3458"/>
                  </a:lnTo>
                  <a:lnTo>
                    <a:pt x="244" y="3520"/>
                  </a:lnTo>
                  <a:lnTo>
                    <a:pt x="216" y="3586"/>
                  </a:lnTo>
                  <a:lnTo>
                    <a:pt x="187" y="3654"/>
                  </a:lnTo>
                  <a:lnTo>
                    <a:pt x="187" y="3753"/>
                  </a:lnTo>
                  <a:lnTo>
                    <a:pt x="187" y="3851"/>
                  </a:lnTo>
                  <a:lnTo>
                    <a:pt x="187" y="3950"/>
                  </a:lnTo>
                  <a:lnTo>
                    <a:pt x="187" y="4047"/>
                  </a:lnTo>
                  <a:lnTo>
                    <a:pt x="187" y="4146"/>
                  </a:lnTo>
                  <a:lnTo>
                    <a:pt x="187" y="4244"/>
                  </a:lnTo>
                  <a:lnTo>
                    <a:pt x="187" y="4343"/>
                  </a:lnTo>
                  <a:lnTo>
                    <a:pt x="187" y="4440"/>
                  </a:lnTo>
                  <a:lnTo>
                    <a:pt x="193" y="4453"/>
                  </a:lnTo>
                  <a:lnTo>
                    <a:pt x="199" y="4464"/>
                  </a:lnTo>
                  <a:lnTo>
                    <a:pt x="207" y="4476"/>
                  </a:lnTo>
                  <a:lnTo>
                    <a:pt x="216" y="4490"/>
                  </a:lnTo>
                  <a:lnTo>
                    <a:pt x="234" y="4514"/>
                  </a:lnTo>
                  <a:lnTo>
                    <a:pt x="252" y="4540"/>
                  </a:lnTo>
                  <a:lnTo>
                    <a:pt x="260" y="4551"/>
                  </a:lnTo>
                  <a:lnTo>
                    <a:pt x="266" y="4564"/>
                  </a:lnTo>
                  <a:lnTo>
                    <a:pt x="271" y="4574"/>
                  </a:lnTo>
                  <a:lnTo>
                    <a:pt x="274" y="4584"/>
                  </a:lnTo>
                  <a:lnTo>
                    <a:pt x="274" y="4590"/>
                  </a:lnTo>
                  <a:lnTo>
                    <a:pt x="274" y="4594"/>
                  </a:lnTo>
                  <a:lnTo>
                    <a:pt x="274" y="4598"/>
                  </a:lnTo>
                  <a:lnTo>
                    <a:pt x="271" y="4602"/>
                  </a:lnTo>
                  <a:lnTo>
                    <a:pt x="269" y="4606"/>
                  </a:lnTo>
                  <a:lnTo>
                    <a:pt x="267" y="4610"/>
                  </a:lnTo>
                  <a:lnTo>
                    <a:pt x="262" y="4613"/>
                  </a:lnTo>
                  <a:lnTo>
                    <a:pt x="258" y="4615"/>
                  </a:lnTo>
                  <a:lnTo>
                    <a:pt x="249" y="4619"/>
                  </a:lnTo>
                  <a:lnTo>
                    <a:pt x="241" y="4621"/>
                  </a:lnTo>
                  <a:lnTo>
                    <a:pt x="234" y="4621"/>
                  </a:lnTo>
                  <a:lnTo>
                    <a:pt x="226" y="4619"/>
                  </a:lnTo>
                  <a:lnTo>
                    <a:pt x="221" y="4616"/>
                  </a:lnTo>
                  <a:lnTo>
                    <a:pt x="214" y="4613"/>
                  </a:lnTo>
                  <a:lnTo>
                    <a:pt x="208" y="4609"/>
                  </a:lnTo>
                  <a:lnTo>
                    <a:pt x="203" y="4603"/>
                  </a:lnTo>
                  <a:lnTo>
                    <a:pt x="192" y="4593"/>
                  </a:lnTo>
                  <a:lnTo>
                    <a:pt x="182" y="4583"/>
                  </a:lnTo>
                  <a:lnTo>
                    <a:pt x="175" y="4579"/>
                  </a:lnTo>
                  <a:lnTo>
                    <a:pt x="169" y="4576"/>
                  </a:lnTo>
                  <a:lnTo>
                    <a:pt x="162" y="4574"/>
                  </a:lnTo>
                  <a:lnTo>
                    <a:pt x="156" y="4574"/>
                  </a:lnTo>
                  <a:lnTo>
                    <a:pt x="148" y="4575"/>
                  </a:lnTo>
                  <a:lnTo>
                    <a:pt x="140" y="4576"/>
                  </a:lnTo>
                  <a:lnTo>
                    <a:pt x="133" y="4578"/>
                  </a:lnTo>
                  <a:lnTo>
                    <a:pt x="127" y="4581"/>
                  </a:lnTo>
                  <a:lnTo>
                    <a:pt x="115" y="4586"/>
                  </a:lnTo>
                  <a:lnTo>
                    <a:pt x="106" y="4594"/>
                  </a:lnTo>
                  <a:lnTo>
                    <a:pt x="98" y="4603"/>
                  </a:lnTo>
                  <a:lnTo>
                    <a:pt x="92" y="4612"/>
                  </a:lnTo>
                  <a:lnTo>
                    <a:pt x="86" y="4621"/>
                  </a:lnTo>
                  <a:lnTo>
                    <a:pt x="82" y="4630"/>
                  </a:lnTo>
                  <a:lnTo>
                    <a:pt x="77" y="4638"/>
                  </a:lnTo>
                  <a:lnTo>
                    <a:pt x="73" y="4645"/>
                  </a:lnTo>
                  <a:lnTo>
                    <a:pt x="67" y="4650"/>
                  </a:lnTo>
                  <a:lnTo>
                    <a:pt x="61" y="4655"/>
                  </a:lnTo>
                  <a:lnTo>
                    <a:pt x="58" y="4655"/>
                  </a:lnTo>
                  <a:lnTo>
                    <a:pt x="55" y="4656"/>
                  </a:lnTo>
                  <a:lnTo>
                    <a:pt x="51" y="4655"/>
                  </a:lnTo>
                  <a:lnTo>
                    <a:pt x="47" y="4653"/>
                  </a:lnTo>
                  <a:lnTo>
                    <a:pt x="37" y="4649"/>
                  </a:lnTo>
                  <a:lnTo>
                    <a:pt x="26" y="4641"/>
                  </a:lnTo>
                  <a:close/>
                </a:path>
              </a:pathLst>
            </a:custGeom>
            <a:solidFill>
              <a:srgbClr val="9695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12" name="Freeform 158"/>
            <p:cNvSpPr>
              <a:spLocks/>
            </p:cNvSpPr>
            <p:nvPr/>
          </p:nvSpPr>
          <p:spPr bwMode="auto">
            <a:xfrm>
              <a:off x="3285" y="746"/>
              <a:ext cx="93" cy="1164"/>
            </a:xfrm>
            <a:custGeom>
              <a:avLst/>
              <a:gdLst>
                <a:gd name="T0" fmla="*/ 5 w 375"/>
                <a:gd name="T1" fmla="*/ 4619 h 4656"/>
                <a:gd name="T2" fmla="*/ 0 w 375"/>
                <a:gd name="T3" fmla="*/ 4593 h 4656"/>
                <a:gd name="T4" fmla="*/ 22 w 375"/>
                <a:gd name="T5" fmla="*/ 4557 h 4656"/>
                <a:gd name="T6" fmla="*/ 106 w 375"/>
                <a:gd name="T7" fmla="*/ 4475 h 4656"/>
                <a:gd name="T8" fmla="*/ 120 w 375"/>
                <a:gd name="T9" fmla="*/ 4251 h 4656"/>
                <a:gd name="T10" fmla="*/ 128 w 375"/>
                <a:gd name="T11" fmla="*/ 3990 h 4656"/>
                <a:gd name="T12" fmla="*/ 134 w 375"/>
                <a:gd name="T13" fmla="*/ 3729 h 4656"/>
                <a:gd name="T14" fmla="*/ 89 w 375"/>
                <a:gd name="T15" fmla="*/ 3541 h 4656"/>
                <a:gd name="T16" fmla="*/ 50 w 375"/>
                <a:gd name="T17" fmla="*/ 3470 h 4656"/>
                <a:gd name="T18" fmla="*/ 26 w 375"/>
                <a:gd name="T19" fmla="*/ 3374 h 4656"/>
                <a:gd name="T20" fmla="*/ 17 w 375"/>
                <a:gd name="T21" fmla="*/ 3240 h 4656"/>
                <a:gd name="T22" fmla="*/ 31 w 375"/>
                <a:gd name="T23" fmla="*/ 3124 h 4656"/>
                <a:gd name="T24" fmla="*/ 125 w 375"/>
                <a:gd name="T25" fmla="*/ 2840 h 4656"/>
                <a:gd name="T26" fmla="*/ 173 w 375"/>
                <a:gd name="T27" fmla="*/ 2662 h 4656"/>
                <a:gd name="T28" fmla="*/ 192 w 375"/>
                <a:gd name="T29" fmla="*/ 2490 h 4656"/>
                <a:gd name="T30" fmla="*/ 188 w 375"/>
                <a:gd name="T31" fmla="*/ 2309 h 4656"/>
                <a:gd name="T32" fmla="*/ 156 w 375"/>
                <a:gd name="T33" fmla="*/ 2056 h 4656"/>
                <a:gd name="T34" fmla="*/ 132 w 375"/>
                <a:gd name="T35" fmla="*/ 1853 h 4656"/>
                <a:gd name="T36" fmla="*/ 127 w 375"/>
                <a:gd name="T37" fmla="*/ 1460 h 4656"/>
                <a:gd name="T38" fmla="*/ 158 w 375"/>
                <a:gd name="T39" fmla="*/ 1074 h 4656"/>
                <a:gd name="T40" fmla="*/ 221 w 375"/>
                <a:gd name="T41" fmla="*/ 864 h 4656"/>
                <a:gd name="T42" fmla="*/ 249 w 375"/>
                <a:gd name="T43" fmla="*/ 809 h 4656"/>
                <a:gd name="T44" fmla="*/ 201 w 375"/>
                <a:gd name="T45" fmla="*/ 769 h 4656"/>
                <a:gd name="T46" fmla="*/ 133 w 375"/>
                <a:gd name="T47" fmla="*/ 757 h 4656"/>
                <a:gd name="T48" fmla="*/ 40 w 375"/>
                <a:gd name="T49" fmla="*/ 725 h 4656"/>
                <a:gd name="T50" fmla="*/ 42 w 375"/>
                <a:gd name="T51" fmla="*/ 398 h 4656"/>
                <a:gd name="T52" fmla="*/ 70 w 375"/>
                <a:gd name="T53" fmla="*/ 161 h 4656"/>
                <a:gd name="T54" fmla="*/ 102 w 375"/>
                <a:gd name="T55" fmla="*/ 62 h 4656"/>
                <a:gd name="T56" fmla="*/ 178 w 375"/>
                <a:gd name="T57" fmla="*/ 1 h 4656"/>
                <a:gd name="T58" fmla="*/ 223 w 375"/>
                <a:gd name="T59" fmla="*/ 6 h 4656"/>
                <a:gd name="T60" fmla="*/ 258 w 375"/>
                <a:gd name="T61" fmla="*/ 43 h 4656"/>
                <a:gd name="T62" fmla="*/ 290 w 375"/>
                <a:gd name="T63" fmla="*/ 406 h 4656"/>
                <a:gd name="T64" fmla="*/ 303 w 375"/>
                <a:gd name="T65" fmla="*/ 966 h 4656"/>
                <a:gd name="T66" fmla="*/ 295 w 375"/>
                <a:gd name="T67" fmla="*/ 1530 h 4656"/>
                <a:gd name="T68" fmla="*/ 280 w 375"/>
                <a:gd name="T69" fmla="*/ 1900 h 4656"/>
                <a:gd name="T70" fmla="*/ 253 w 375"/>
                <a:gd name="T71" fmla="*/ 2022 h 4656"/>
                <a:gd name="T72" fmla="*/ 239 w 375"/>
                <a:gd name="T73" fmla="*/ 2120 h 4656"/>
                <a:gd name="T74" fmla="*/ 235 w 375"/>
                <a:gd name="T75" fmla="*/ 2479 h 4656"/>
                <a:gd name="T76" fmla="*/ 251 w 375"/>
                <a:gd name="T77" fmla="*/ 2686 h 4656"/>
                <a:gd name="T78" fmla="*/ 284 w 375"/>
                <a:gd name="T79" fmla="*/ 2761 h 4656"/>
                <a:gd name="T80" fmla="*/ 350 w 375"/>
                <a:gd name="T81" fmla="*/ 2910 h 4656"/>
                <a:gd name="T82" fmla="*/ 375 w 375"/>
                <a:gd name="T83" fmla="*/ 3047 h 4656"/>
                <a:gd name="T84" fmla="*/ 365 w 375"/>
                <a:gd name="T85" fmla="*/ 3180 h 4656"/>
                <a:gd name="T86" fmla="*/ 317 w 375"/>
                <a:gd name="T87" fmla="*/ 3341 h 4656"/>
                <a:gd name="T88" fmla="*/ 187 w 375"/>
                <a:gd name="T89" fmla="*/ 3654 h 4656"/>
                <a:gd name="T90" fmla="*/ 187 w 375"/>
                <a:gd name="T91" fmla="*/ 4146 h 4656"/>
                <a:gd name="T92" fmla="*/ 199 w 375"/>
                <a:gd name="T93" fmla="*/ 4464 h 4656"/>
                <a:gd name="T94" fmla="*/ 260 w 375"/>
                <a:gd name="T95" fmla="*/ 4551 h 4656"/>
                <a:gd name="T96" fmla="*/ 274 w 375"/>
                <a:gd name="T97" fmla="*/ 4594 h 4656"/>
                <a:gd name="T98" fmla="*/ 262 w 375"/>
                <a:gd name="T99" fmla="*/ 4613 h 4656"/>
                <a:gd name="T100" fmla="*/ 226 w 375"/>
                <a:gd name="T101" fmla="*/ 4619 h 4656"/>
                <a:gd name="T102" fmla="*/ 192 w 375"/>
                <a:gd name="T103" fmla="*/ 4593 h 4656"/>
                <a:gd name="T104" fmla="*/ 156 w 375"/>
                <a:gd name="T105" fmla="*/ 4574 h 4656"/>
                <a:gd name="T106" fmla="*/ 115 w 375"/>
                <a:gd name="T107" fmla="*/ 4586 h 4656"/>
                <a:gd name="T108" fmla="*/ 82 w 375"/>
                <a:gd name="T109" fmla="*/ 4630 h 4656"/>
                <a:gd name="T110" fmla="*/ 58 w 375"/>
                <a:gd name="T111" fmla="*/ 4655 h 4656"/>
                <a:gd name="T112" fmla="*/ 26 w 375"/>
                <a:gd name="T113" fmla="*/ 4641 h 46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5"/>
                <a:gd name="T172" fmla="*/ 0 h 4656"/>
                <a:gd name="T173" fmla="*/ 375 w 375"/>
                <a:gd name="T174" fmla="*/ 4656 h 46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5" h="4656">
                  <a:moveTo>
                    <a:pt x="26" y="4641"/>
                  </a:moveTo>
                  <a:lnTo>
                    <a:pt x="19" y="4636"/>
                  </a:lnTo>
                  <a:lnTo>
                    <a:pt x="13" y="4630"/>
                  </a:lnTo>
                  <a:lnTo>
                    <a:pt x="9" y="4624"/>
                  </a:lnTo>
                  <a:lnTo>
                    <a:pt x="5" y="4619"/>
                  </a:lnTo>
                  <a:lnTo>
                    <a:pt x="2" y="4614"/>
                  </a:lnTo>
                  <a:lnTo>
                    <a:pt x="1" y="4609"/>
                  </a:lnTo>
                  <a:lnTo>
                    <a:pt x="0" y="4603"/>
                  </a:lnTo>
                  <a:lnTo>
                    <a:pt x="0" y="4598"/>
                  </a:lnTo>
                  <a:lnTo>
                    <a:pt x="0" y="4593"/>
                  </a:lnTo>
                  <a:lnTo>
                    <a:pt x="2" y="4588"/>
                  </a:lnTo>
                  <a:lnTo>
                    <a:pt x="3" y="4583"/>
                  </a:lnTo>
                  <a:lnTo>
                    <a:pt x="6" y="4577"/>
                  </a:lnTo>
                  <a:lnTo>
                    <a:pt x="13" y="4567"/>
                  </a:lnTo>
                  <a:lnTo>
                    <a:pt x="22" y="4557"/>
                  </a:lnTo>
                  <a:lnTo>
                    <a:pt x="43" y="4536"/>
                  </a:lnTo>
                  <a:lnTo>
                    <a:pt x="68" y="4513"/>
                  </a:lnTo>
                  <a:lnTo>
                    <a:pt x="82" y="4501"/>
                  </a:lnTo>
                  <a:lnTo>
                    <a:pt x="94" y="4488"/>
                  </a:lnTo>
                  <a:lnTo>
                    <a:pt x="106" y="4475"/>
                  </a:lnTo>
                  <a:lnTo>
                    <a:pt x="118" y="4460"/>
                  </a:lnTo>
                  <a:lnTo>
                    <a:pt x="118" y="4409"/>
                  </a:lnTo>
                  <a:lnTo>
                    <a:pt x="118" y="4356"/>
                  </a:lnTo>
                  <a:lnTo>
                    <a:pt x="119" y="4303"/>
                  </a:lnTo>
                  <a:lnTo>
                    <a:pt x="120" y="4251"/>
                  </a:lnTo>
                  <a:lnTo>
                    <a:pt x="121" y="4199"/>
                  </a:lnTo>
                  <a:lnTo>
                    <a:pt x="122" y="4146"/>
                  </a:lnTo>
                  <a:lnTo>
                    <a:pt x="124" y="4094"/>
                  </a:lnTo>
                  <a:lnTo>
                    <a:pt x="125" y="4042"/>
                  </a:lnTo>
                  <a:lnTo>
                    <a:pt x="128" y="3990"/>
                  </a:lnTo>
                  <a:lnTo>
                    <a:pt x="129" y="3937"/>
                  </a:lnTo>
                  <a:lnTo>
                    <a:pt x="131" y="3885"/>
                  </a:lnTo>
                  <a:lnTo>
                    <a:pt x="132" y="3833"/>
                  </a:lnTo>
                  <a:lnTo>
                    <a:pt x="133" y="3780"/>
                  </a:lnTo>
                  <a:lnTo>
                    <a:pt x="134" y="3729"/>
                  </a:lnTo>
                  <a:lnTo>
                    <a:pt x="136" y="3676"/>
                  </a:lnTo>
                  <a:lnTo>
                    <a:pt x="136" y="3624"/>
                  </a:lnTo>
                  <a:lnTo>
                    <a:pt x="120" y="3592"/>
                  </a:lnTo>
                  <a:lnTo>
                    <a:pt x="104" y="3565"/>
                  </a:lnTo>
                  <a:lnTo>
                    <a:pt x="89" y="3541"/>
                  </a:lnTo>
                  <a:lnTo>
                    <a:pt x="75" y="3519"/>
                  </a:lnTo>
                  <a:lnTo>
                    <a:pt x="69" y="3507"/>
                  </a:lnTo>
                  <a:lnTo>
                    <a:pt x="63" y="3496"/>
                  </a:lnTo>
                  <a:lnTo>
                    <a:pt x="56" y="3484"/>
                  </a:lnTo>
                  <a:lnTo>
                    <a:pt x="50" y="3470"/>
                  </a:lnTo>
                  <a:lnTo>
                    <a:pt x="45" y="3456"/>
                  </a:lnTo>
                  <a:lnTo>
                    <a:pt x="40" y="3440"/>
                  </a:lnTo>
                  <a:lnTo>
                    <a:pt x="36" y="3422"/>
                  </a:lnTo>
                  <a:lnTo>
                    <a:pt x="31" y="3403"/>
                  </a:lnTo>
                  <a:lnTo>
                    <a:pt x="26" y="3374"/>
                  </a:lnTo>
                  <a:lnTo>
                    <a:pt x="21" y="3346"/>
                  </a:lnTo>
                  <a:lnTo>
                    <a:pt x="18" y="3318"/>
                  </a:lnTo>
                  <a:lnTo>
                    <a:pt x="17" y="3292"/>
                  </a:lnTo>
                  <a:lnTo>
                    <a:pt x="15" y="3266"/>
                  </a:lnTo>
                  <a:lnTo>
                    <a:pt x="17" y="3240"/>
                  </a:lnTo>
                  <a:lnTo>
                    <a:pt x="18" y="3217"/>
                  </a:lnTo>
                  <a:lnTo>
                    <a:pt x="20" y="3192"/>
                  </a:lnTo>
                  <a:lnTo>
                    <a:pt x="22" y="3170"/>
                  </a:lnTo>
                  <a:lnTo>
                    <a:pt x="27" y="3146"/>
                  </a:lnTo>
                  <a:lnTo>
                    <a:pt x="31" y="3124"/>
                  </a:lnTo>
                  <a:lnTo>
                    <a:pt x="36" y="3101"/>
                  </a:lnTo>
                  <a:lnTo>
                    <a:pt x="48" y="3058"/>
                  </a:lnTo>
                  <a:lnTo>
                    <a:pt x="61" y="3015"/>
                  </a:lnTo>
                  <a:lnTo>
                    <a:pt x="93" y="2929"/>
                  </a:lnTo>
                  <a:lnTo>
                    <a:pt x="125" y="2840"/>
                  </a:lnTo>
                  <a:lnTo>
                    <a:pt x="140" y="2791"/>
                  </a:lnTo>
                  <a:lnTo>
                    <a:pt x="155" y="2742"/>
                  </a:lnTo>
                  <a:lnTo>
                    <a:pt x="161" y="2716"/>
                  </a:lnTo>
                  <a:lnTo>
                    <a:pt x="167" y="2689"/>
                  </a:lnTo>
                  <a:lnTo>
                    <a:pt x="173" y="2662"/>
                  </a:lnTo>
                  <a:lnTo>
                    <a:pt x="178" y="2634"/>
                  </a:lnTo>
                  <a:lnTo>
                    <a:pt x="183" y="2598"/>
                  </a:lnTo>
                  <a:lnTo>
                    <a:pt x="187" y="2563"/>
                  </a:lnTo>
                  <a:lnTo>
                    <a:pt x="189" y="2527"/>
                  </a:lnTo>
                  <a:lnTo>
                    <a:pt x="192" y="2490"/>
                  </a:lnTo>
                  <a:lnTo>
                    <a:pt x="193" y="2455"/>
                  </a:lnTo>
                  <a:lnTo>
                    <a:pt x="193" y="2419"/>
                  </a:lnTo>
                  <a:lnTo>
                    <a:pt x="192" y="2382"/>
                  </a:lnTo>
                  <a:lnTo>
                    <a:pt x="191" y="2345"/>
                  </a:lnTo>
                  <a:lnTo>
                    <a:pt x="188" y="2309"/>
                  </a:lnTo>
                  <a:lnTo>
                    <a:pt x="185" y="2272"/>
                  </a:lnTo>
                  <a:lnTo>
                    <a:pt x="182" y="2234"/>
                  </a:lnTo>
                  <a:lnTo>
                    <a:pt x="177" y="2199"/>
                  </a:lnTo>
                  <a:lnTo>
                    <a:pt x="168" y="2127"/>
                  </a:lnTo>
                  <a:lnTo>
                    <a:pt x="156" y="2056"/>
                  </a:lnTo>
                  <a:lnTo>
                    <a:pt x="151" y="2025"/>
                  </a:lnTo>
                  <a:lnTo>
                    <a:pt x="147" y="1992"/>
                  </a:lnTo>
                  <a:lnTo>
                    <a:pt x="142" y="1959"/>
                  </a:lnTo>
                  <a:lnTo>
                    <a:pt x="139" y="1925"/>
                  </a:lnTo>
                  <a:lnTo>
                    <a:pt x="132" y="1853"/>
                  </a:lnTo>
                  <a:lnTo>
                    <a:pt x="128" y="1778"/>
                  </a:lnTo>
                  <a:lnTo>
                    <a:pt x="125" y="1700"/>
                  </a:lnTo>
                  <a:lnTo>
                    <a:pt x="124" y="1622"/>
                  </a:lnTo>
                  <a:lnTo>
                    <a:pt x="124" y="1541"/>
                  </a:lnTo>
                  <a:lnTo>
                    <a:pt x="127" y="1460"/>
                  </a:lnTo>
                  <a:lnTo>
                    <a:pt x="130" y="1380"/>
                  </a:lnTo>
                  <a:lnTo>
                    <a:pt x="136" y="1301"/>
                  </a:lnTo>
                  <a:lnTo>
                    <a:pt x="141" y="1222"/>
                  </a:lnTo>
                  <a:lnTo>
                    <a:pt x="149" y="1147"/>
                  </a:lnTo>
                  <a:lnTo>
                    <a:pt x="158" y="1074"/>
                  </a:lnTo>
                  <a:lnTo>
                    <a:pt x="169" y="1005"/>
                  </a:lnTo>
                  <a:lnTo>
                    <a:pt x="180" y="940"/>
                  </a:lnTo>
                  <a:lnTo>
                    <a:pt x="193" y="880"/>
                  </a:lnTo>
                  <a:lnTo>
                    <a:pt x="207" y="872"/>
                  </a:lnTo>
                  <a:lnTo>
                    <a:pt x="221" y="864"/>
                  </a:lnTo>
                  <a:lnTo>
                    <a:pt x="234" y="856"/>
                  </a:lnTo>
                  <a:lnTo>
                    <a:pt x="249" y="849"/>
                  </a:lnTo>
                  <a:lnTo>
                    <a:pt x="249" y="836"/>
                  </a:lnTo>
                  <a:lnTo>
                    <a:pt x="249" y="822"/>
                  </a:lnTo>
                  <a:lnTo>
                    <a:pt x="249" y="809"/>
                  </a:lnTo>
                  <a:lnTo>
                    <a:pt x="249" y="795"/>
                  </a:lnTo>
                  <a:lnTo>
                    <a:pt x="237" y="788"/>
                  </a:lnTo>
                  <a:lnTo>
                    <a:pt x="224" y="780"/>
                  </a:lnTo>
                  <a:lnTo>
                    <a:pt x="213" y="774"/>
                  </a:lnTo>
                  <a:lnTo>
                    <a:pt x="201" y="769"/>
                  </a:lnTo>
                  <a:lnTo>
                    <a:pt x="189" y="765"/>
                  </a:lnTo>
                  <a:lnTo>
                    <a:pt x="178" y="762"/>
                  </a:lnTo>
                  <a:lnTo>
                    <a:pt x="167" y="760"/>
                  </a:lnTo>
                  <a:lnTo>
                    <a:pt x="156" y="758"/>
                  </a:lnTo>
                  <a:lnTo>
                    <a:pt x="133" y="757"/>
                  </a:lnTo>
                  <a:lnTo>
                    <a:pt x="111" y="757"/>
                  </a:lnTo>
                  <a:lnTo>
                    <a:pt x="87" y="757"/>
                  </a:lnTo>
                  <a:lnTo>
                    <a:pt x="63" y="758"/>
                  </a:lnTo>
                  <a:lnTo>
                    <a:pt x="51" y="742"/>
                  </a:lnTo>
                  <a:lnTo>
                    <a:pt x="40" y="725"/>
                  </a:lnTo>
                  <a:lnTo>
                    <a:pt x="40" y="639"/>
                  </a:lnTo>
                  <a:lnTo>
                    <a:pt x="39" y="545"/>
                  </a:lnTo>
                  <a:lnTo>
                    <a:pt x="39" y="497"/>
                  </a:lnTo>
                  <a:lnTo>
                    <a:pt x="40" y="447"/>
                  </a:lnTo>
                  <a:lnTo>
                    <a:pt x="42" y="398"/>
                  </a:lnTo>
                  <a:lnTo>
                    <a:pt x="45" y="349"/>
                  </a:lnTo>
                  <a:lnTo>
                    <a:pt x="49" y="299"/>
                  </a:lnTo>
                  <a:lnTo>
                    <a:pt x="54" y="252"/>
                  </a:lnTo>
                  <a:lnTo>
                    <a:pt x="61" y="206"/>
                  </a:lnTo>
                  <a:lnTo>
                    <a:pt x="70" y="161"/>
                  </a:lnTo>
                  <a:lnTo>
                    <a:pt x="75" y="140"/>
                  </a:lnTo>
                  <a:lnTo>
                    <a:pt x="81" y="120"/>
                  </a:lnTo>
                  <a:lnTo>
                    <a:pt x="87" y="100"/>
                  </a:lnTo>
                  <a:lnTo>
                    <a:pt x="94" y="80"/>
                  </a:lnTo>
                  <a:lnTo>
                    <a:pt x="102" y="62"/>
                  </a:lnTo>
                  <a:lnTo>
                    <a:pt x="110" y="45"/>
                  </a:lnTo>
                  <a:lnTo>
                    <a:pt x="119" y="29"/>
                  </a:lnTo>
                  <a:lnTo>
                    <a:pt x="129" y="13"/>
                  </a:lnTo>
                  <a:lnTo>
                    <a:pt x="156" y="5"/>
                  </a:lnTo>
                  <a:lnTo>
                    <a:pt x="178" y="1"/>
                  </a:lnTo>
                  <a:lnTo>
                    <a:pt x="188" y="0"/>
                  </a:lnTo>
                  <a:lnTo>
                    <a:pt x="198" y="0"/>
                  </a:lnTo>
                  <a:lnTo>
                    <a:pt x="207" y="1"/>
                  </a:lnTo>
                  <a:lnTo>
                    <a:pt x="215" y="3"/>
                  </a:lnTo>
                  <a:lnTo>
                    <a:pt x="223" y="6"/>
                  </a:lnTo>
                  <a:lnTo>
                    <a:pt x="231" y="11"/>
                  </a:lnTo>
                  <a:lnTo>
                    <a:pt x="238" y="16"/>
                  </a:lnTo>
                  <a:lnTo>
                    <a:pt x="244" y="24"/>
                  </a:lnTo>
                  <a:lnTo>
                    <a:pt x="251" y="33"/>
                  </a:lnTo>
                  <a:lnTo>
                    <a:pt x="258" y="43"/>
                  </a:lnTo>
                  <a:lnTo>
                    <a:pt x="265" y="56"/>
                  </a:lnTo>
                  <a:lnTo>
                    <a:pt x="271" y="70"/>
                  </a:lnTo>
                  <a:lnTo>
                    <a:pt x="279" y="183"/>
                  </a:lnTo>
                  <a:lnTo>
                    <a:pt x="286" y="294"/>
                  </a:lnTo>
                  <a:lnTo>
                    <a:pt x="290" y="406"/>
                  </a:lnTo>
                  <a:lnTo>
                    <a:pt x="295" y="517"/>
                  </a:lnTo>
                  <a:lnTo>
                    <a:pt x="298" y="629"/>
                  </a:lnTo>
                  <a:lnTo>
                    <a:pt x="301" y="742"/>
                  </a:lnTo>
                  <a:lnTo>
                    <a:pt x="303" y="854"/>
                  </a:lnTo>
                  <a:lnTo>
                    <a:pt x="303" y="966"/>
                  </a:lnTo>
                  <a:lnTo>
                    <a:pt x="303" y="1078"/>
                  </a:lnTo>
                  <a:lnTo>
                    <a:pt x="302" y="1191"/>
                  </a:lnTo>
                  <a:lnTo>
                    <a:pt x="301" y="1304"/>
                  </a:lnTo>
                  <a:lnTo>
                    <a:pt x="298" y="1416"/>
                  </a:lnTo>
                  <a:lnTo>
                    <a:pt x="295" y="1530"/>
                  </a:lnTo>
                  <a:lnTo>
                    <a:pt x="292" y="1643"/>
                  </a:lnTo>
                  <a:lnTo>
                    <a:pt x="287" y="1755"/>
                  </a:lnTo>
                  <a:lnTo>
                    <a:pt x="283" y="1869"/>
                  </a:lnTo>
                  <a:lnTo>
                    <a:pt x="281" y="1884"/>
                  </a:lnTo>
                  <a:lnTo>
                    <a:pt x="280" y="1900"/>
                  </a:lnTo>
                  <a:lnTo>
                    <a:pt x="278" y="1916"/>
                  </a:lnTo>
                  <a:lnTo>
                    <a:pt x="275" y="1931"/>
                  </a:lnTo>
                  <a:lnTo>
                    <a:pt x="268" y="1962"/>
                  </a:lnTo>
                  <a:lnTo>
                    <a:pt x="261" y="1992"/>
                  </a:lnTo>
                  <a:lnTo>
                    <a:pt x="253" y="2022"/>
                  </a:lnTo>
                  <a:lnTo>
                    <a:pt x="247" y="2054"/>
                  </a:lnTo>
                  <a:lnTo>
                    <a:pt x="244" y="2069"/>
                  </a:lnTo>
                  <a:lnTo>
                    <a:pt x="242" y="2086"/>
                  </a:lnTo>
                  <a:lnTo>
                    <a:pt x="240" y="2103"/>
                  </a:lnTo>
                  <a:lnTo>
                    <a:pt x="239" y="2120"/>
                  </a:lnTo>
                  <a:lnTo>
                    <a:pt x="238" y="2167"/>
                  </a:lnTo>
                  <a:lnTo>
                    <a:pt x="235" y="2240"/>
                  </a:lnTo>
                  <a:lnTo>
                    <a:pt x="234" y="2331"/>
                  </a:lnTo>
                  <a:lnTo>
                    <a:pt x="234" y="2430"/>
                  </a:lnTo>
                  <a:lnTo>
                    <a:pt x="235" y="2479"/>
                  </a:lnTo>
                  <a:lnTo>
                    <a:pt x="237" y="2527"/>
                  </a:lnTo>
                  <a:lnTo>
                    <a:pt x="239" y="2573"/>
                  </a:lnTo>
                  <a:lnTo>
                    <a:pt x="242" y="2616"/>
                  </a:lnTo>
                  <a:lnTo>
                    <a:pt x="247" y="2654"/>
                  </a:lnTo>
                  <a:lnTo>
                    <a:pt x="251" y="2686"/>
                  </a:lnTo>
                  <a:lnTo>
                    <a:pt x="254" y="2699"/>
                  </a:lnTo>
                  <a:lnTo>
                    <a:pt x="258" y="2712"/>
                  </a:lnTo>
                  <a:lnTo>
                    <a:pt x="261" y="2722"/>
                  </a:lnTo>
                  <a:lnTo>
                    <a:pt x="265" y="2728"/>
                  </a:lnTo>
                  <a:lnTo>
                    <a:pt x="284" y="2761"/>
                  </a:lnTo>
                  <a:lnTo>
                    <a:pt x="301" y="2792"/>
                  </a:lnTo>
                  <a:lnTo>
                    <a:pt x="316" y="2823"/>
                  </a:lnTo>
                  <a:lnTo>
                    <a:pt x="330" y="2853"/>
                  </a:lnTo>
                  <a:lnTo>
                    <a:pt x="341" y="2882"/>
                  </a:lnTo>
                  <a:lnTo>
                    <a:pt x="350" y="2910"/>
                  </a:lnTo>
                  <a:lnTo>
                    <a:pt x="358" y="2938"/>
                  </a:lnTo>
                  <a:lnTo>
                    <a:pt x="365" y="2966"/>
                  </a:lnTo>
                  <a:lnTo>
                    <a:pt x="369" y="2993"/>
                  </a:lnTo>
                  <a:lnTo>
                    <a:pt x="372" y="3020"/>
                  </a:lnTo>
                  <a:lnTo>
                    <a:pt x="375" y="3047"/>
                  </a:lnTo>
                  <a:lnTo>
                    <a:pt x="375" y="3074"/>
                  </a:lnTo>
                  <a:lnTo>
                    <a:pt x="375" y="3100"/>
                  </a:lnTo>
                  <a:lnTo>
                    <a:pt x="372" y="3127"/>
                  </a:lnTo>
                  <a:lnTo>
                    <a:pt x="369" y="3153"/>
                  </a:lnTo>
                  <a:lnTo>
                    <a:pt x="365" y="3180"/>
                  </a:lnTo>
                  <a:lnTo>
                    <a:pt x="359" y="3205"/>
                  </a:lnTo>
                  <a:lnTo>
                    <a:pt x="352" y="3232"/>
                  </a:lnTo>
                  <a:lnTo>
                    <a:pt x="345" y="3259"/>
                  </a:lnTo>
                  <a:lnTo>
                    <a:pt x="336" y="3286"/>
                  </a:lnTo>
                  <a:lnTo>
                    <a:pt x="317" y="3341"/>
                  </a:lnTo>
                  <a:lnTo>
                    <a:pt x="295" y="3399"/>
                  </a:lnTo>
                  <a:lnTo>
                    <a:pt x="270" y="3458"/>
                  </a:lnTo>
                  <a:lnTo>
                    <a:pt x="244" y="3520"/>
                  </a:lnTo>
                  <a:lnTo>
                    <a:pt x="216" y="3586"/>
                  </a:lnTo>
                  <a:lnTo>
                    <a:pt x="187" y="3654"/>
                  </a:lnTo>
                  <a:lnTo>
                    <a:pt x="187" y="3753"/>
                  </a:lnTo>
                  <a:lnTo>
                    <a:pt x="187" y="3851"/>
                  </a:lnTo>
                  <a:lnTo>
                    <a:pt x="187" y="3950"/>
                  </a:lnTo>
                  <a:lnTo>
                    <a:pt x="187" y="4047"/>
                  </a:lnTo>
                  <a:lnTo>
                    <a:pt x="187" y="4146"/>
                  </a:lnTo>
                  <a:lnTo>
                    <a:pt x="187" y="4244"/>
                  </a:lnTo>
                  <a:lnTo>
                    <a:pt x="187" y="4343"/>
                  </a:lnTo>
                  <a:lnTo>
                    <a:pt x="187" y="4440"/>
                  </a:lnTo>
                  <a:lnTo>
                    <a:pt x="193" y="4453"/>
                  </a:lnTo>
                  <a:lnTo>
                    <a:pt x="199" y="4464"/>
                  </a:lnTo>
                  <a:lnTo>
                    <a:pt x="207" y="4476"/>
                  </a:lnTo>
                  <a:lnTo>
                    <a:pt x="216" y="4490"/>
                  </a:lnTo>
                  <a:lnTo>
                    <a:pt x="234" y="4514"/>
                  </a:lnTo>
                  <a:lnTo>
                    <a:pt x="252" y="4540"/>
                  </a:lnTo>
                  <a:lnTo>
                    <a:pt x="260" y="4551"/>
                  </a:lnTo>
                  <a:lnTo>
                    <a:pt x="266" y="4564"/>
                  </a:lnTo>
                  <a:lnTo>
                    <a:pt x="271" y="4574"/>
                  </a:lnTo>
                  <a:lnTo>
                    <a:pt x="274" y="4584"/>
                  </a:lnTo>
                  <a:lnTo>
                    <a:pt x="274" y="4590"/>
                  </a:lnTo>
                  <a:lnTo>
                    <a:pt x="274" y="4594"/>
                  </a:lnTo>
                  <a:lnTo>
                    <a:pt x="274" y="4598"/>
                  </a:lnTo>
                  <a:lnTo>
                    <a:pt x="271" y="4602"/>
                  </a:lnTo>
                  <a:lnTo>
                    <a:pt x="269" y="4606"/>
                  </a:lnTo>
                  <a:lnTo>
                    <a:pt x="267" y="4610"/>
                  </a:lnTo>
                  <a:lnTo>
                    <a:pt x="262" y="4613"/>
                  </a:lnTo>
                  <a:lnTo>
                    <a:pt x="258" y="4615"/>
                  </a:lnTo>
                  <a:lnTo>
                    <a:pt x="249" y="4619"/>
                  </a:lnTo>
                  <a:lnTo>
                    <a:pt x="241" y="4621"/>
                  </a:lnTo>
                  <a:lnTo>
                    <a:pt x="234" y="4621"/>
                  </a:lnTo>
                  <a:lnTo>
                    <a:pt x="226" y="4619"/>
                  </a:lnTo>
                  <a:lnTo>
                    <a:pt x="221" y="4616"/>
                  </a:lnTo>
                  <a:lnTo>
                    <a:pt x="214" y="4613"/>
                  </a:lnTo>
                  <a:lnTo>
                    <a:pt x="208" y="4609"/>
                  </a:lnTo>
                  <a:lnTo>
                    <a:pt x="203" y="4603"/>
                  </a:lnTo>
                  <a:lnTo>
                    <a:pt x="192" y="4593"/>
                  </a:lnTo>
                  <a:lnTo>
                    <a:pt x="182" y="4583"/>
                  </a:lnTo>
                  <a:lnTo>
                    <a:pt x="175" y="4579"/>
                  </a:lnTo>
                  <a:lnTo>
                    <a:pt x="169" y="4576"/>
                  </a:lnTo>
                  <a:lnTo>
                    <a:pt x="162" y="4574"/>
                  </a:lnTo>
                  <a:lnTo>
                    <a:pt x="156" y="4574"/>
                  </a:lnTo>
                  <a:lnTo>
                    <a:pt x="148" y="4575"/>
                  </a:lnTo>
                  <a:lnTo>
                    <a:pt x="140" y="4576"/>
                  </a:lnTo>
                  <a:lnTo>
                    <a:pt x="133" y="4578"/>
                  </a:lnTo>
                  <a:lnTo>
                    <a:pt x="127" y="4581"/>
                  </a:lnTo>
                  <a:lnTo>
                    <a:pt x="115" y="4586"/>
                  </a:lnTo>
                  <a:lnTo>
                    <a:pt x="106" y="4594"/>
                  </a:lnTo>
                  <a:lnTo>
                    <a:pt x="98" y="4603"/>
                  </a:lnTo>
                  <a:lnTo>
                    <a:pt x="92" y="4612"/>
                  </a:lnTo>
                  <a:lnTo>
                    <a:pt x="86" y="4621"/>
                  </a:lnTo>
                  <a:lnTo>
                    <a:pt x="82" y="4630"/>
                  </a:lnTo>
                  <a:lnTo>
                    <a:pt x="77" y="4638"/>
                  </a:lnTo>
                  <a:lnTo>
                    <a:pt x="73" y="4645"/>
                  </a:lnTo>
                  <a:lnTo>
                    <a:pt x="67" y="4650"/>
                  </a:lnTo>
                  <a:lnTo>
                    <a:pt x="61" y="4655"/>
                  </a:lnTo>
                  <a:lnTo>
                    <a:pt x="58" y="4655"/>
                  </a:lnTo>
                  <a:lnTo>
                    <a:pt x="55" y="4656"/>
                  </a:lnTo>
                  <a:lnTo>
                    <a:pt x="51" y="4655"/>
                  </a:lnTo>
                  <a:lnTo>
                    <a:pt x="47" y="4653"/>
                  </a:lnTo>
                  <a:lnTo>
                    <a:pt x="37" y="4649"/>
                  </a:lnTo>
                  <a:lnTo>
                    <a:pt x="26" y="464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13" name="Freeform 159"/>
            <p:cNvSpPr>
              <a:spLocks/>
            </p:cNvSpPr>
            <p:nvPr/>
          </p:nvSpPr>
          <p:spPr bwMode="auto">
            <a:xfrm>
              <a:off x="2749" y="747"/>
              <a:ext cx="115" cy="1158"/>
            </a:xfrm>
            <a:custGeom>
              <a:avLst/>
              <a:gdLst>
                <a:gd name="T0" fmla="*/ 29 w 460"/>
                <a:gd name="T1" fmla="*/ 4563 h 4632"/>
                <a:gd name="T2" fmla="*/ 86 w 460"/>
                <a:gd name="T3" fmla="*/ 4464 h 4632"/>
                <a:gd name="T4" fmla="*/ 105 w 460"/>
                <a:gd name="T5" fmla="*/ 4394 h 4632"/>
                <a:gd name="T6" fmla="*/ 110 w 460"/>
                <a:gd name="T7" fmla="*/ 4201 h 4632"/>
                <a:gd name="T8" fmla="*/ 116 w 460"/>
                <a:gd name="T9" fmla="*/ 4018 h 4632"/>
                <a:gd name="T10" fmla="*/ 133 w 460"/>
                <a:gd name="T11" fmla="*/ 3697 h 4632"/>
                <a:gd name="T12" fmla="*/ 77 w 460"/>
                <a:gd name="T13" fmla="*/ 3473 h 4632"/>
                <a:gd name="T14" fmla="*/ 36 w 460"/>
                <a:gd name="T15" fmla="*/ 3327 h 4632"/>
                <a:gd name="T16" fmla="*/ 29 w 460"/>
                <a:gd name="T17" fmla="*/ 3194 h 4632"/>
                <a:gd name="T18" fmla="*/ 48 w 460"/>
                <a:gd name="T19" fmla="*/ 3062 h 4632"/>
                <a:gd name="T20" fmla="*/ 130 w 460"/>
                <a:gd name="T21" fmla="*/ 2810 h 4632"/>
                <a:gd name="T22" fmla="*/ 189 w 460"/>
                <a:gd name="T23" fmla="*/ 2490 h 4632"/>
                <a:gd name="T24" fmla="*/ 186 w 460"/>
                <a:gd name="T25" fmla="*/ 2173 h 4632"/>
                <a:gd name="T26" fmla="*/ 168 w 460"/>
                <a:gd name="T27" fmla="*/ 1860 h 4632"/>
                <a:gd name="T28" fmla="*/ 167 w 460"/>
                <a:gd name="T29" fmla="*/ 1488 h 4632"/>
                <a:gd name="T30" fmla="*/ 182 w 460"/>
                <a:gd name="T31" fmla="*/ 1022 h 4632"/>
                <a:gd name="T32" fmla="*/ 194 w 460"/>
                <a:gd name="T33" fmla="*/ 559 h 4632"/>
                <a:gd name="T34" fmla="*/ 215 w 460"/>
                <a:gd name="T35" fmla="*/ 167 h 4632"/>
                <a:gd name="T36" fmla="*/ 244 w 460"/>
                <a:gd name="T37" fmla="*/ 51 h 4632"/>
                <a:gd name="T38" fmla="*/ 359 w 460"/>
                <a:gd name="T39" fmla="*/ 1 h 4632"/>
                <a:gd name="T40" fmla="*/ 415 w 460"/>
                <a:gd name="T41" fmla="*/ 47 h 4632"/>
                <a:gd name="T42" fmla="*/ 444 w 460"/>
                <a:gd name="T43" fmla="*/ 155 h 4632"/>
                <a:gd name="T44" fmla="*/ 458 w 460"/>
                <a:gd name="T45" fmla="*/ 280 h 4632"/>
                <a:gd name="T46" fmla="*/ 451 w 460"/>
                <a:gd name="T47" fmla="*/ 546 h 4632"/>
                <a:gd name="T48" fmla="*/ 418 w 460"/>
                <a:gd name="T49" fmla="*/ 784 h 4632"/>
                <a:gd name="T50" fmla="*/ 381 w 460"/>
                <a:gd name="T51" fmla="*/ 802 h 4632"/>
                <a:gd name="T52" fmla="*/ 279 w 460"/>
                <a:gd name="T53" fmla="*/ 813 h 4632"/>
                <a:gd name="T54" fmla="*/ 253 w 460"/>
                <a:gd name="T55" fmla="*/ 832 h 4632"/>
                <a:gd name="T56" fmla="*/ 242 w 460"/>
                <a:gd name="T57" fmla="*/ 872 h 4632"/>
                <a:gd name="T58" fmla="*/ 279 w 460"/>
                <a:gd name="T59" fmla="*/ 916 h 4632"/>
                <a:gd name="T60" fmla="*/ 316 w 460"/>
                <a:gd name="T61" fmla="*/ 1025 h 4632"/>
                <a:gd name="T62" fmla="*/ 334 w 460"/>
                <a:gd name="T63" fmla="*/ 1202 h 4632"/>
                <a:gd name="T64" fmla="*/ 325 w 460"/>
                <a:gd name="T65" fmla="*/ 1534 h 4632"/>
                <a:gd name="T66" fmla="*/ 292 w 460"/>
                <a:gd name="T67" fmla="*/ 1843 h 4632"/>
                <a:gd name="T68" fmla="*/ 248 w 460"/>
                <a:gd name="T69" fmla="*/ 2091 h 4632"/>
                <a:gd name="T70" fmla="*/ 230 w 460"/>
                <a:gd name="T71" fmla="*/ 2378 h 4632"/>
                <a:gd name="T72" fmla="*/ 277 w 460"/>
                <a:gd name="T73" fmla="*/ 2812 h 4632"/>
                <a:gd name="T74" fmla="*/ 358 w 460"/>
                <a:gd name="T75" fmla="*/ 3039 h 4632"/>
                <a:gd name="T76" fmla="*/ 379 w 460"/>
                <a:gd name="T77" fmla="*/ 3139 h 4632"/>
                <a:gd name="T78" fmla="*/ 359 w 460"/>
                <a:gd name="T79" fmla="*/ 3251 h 4632"/>
                <a:gd name="T80" fmla="*/ 281 w 460"/>
                <a:gd name="T81" fmla="*/ 3508 h 4632"/>
                <a:gd name="T82" fmla="*/ 225 w 460"/>
                <a:gd name="T83" fmla="*/ 3679 h 4632"/>
                <a:gd name="T84" fmla="*/ 199 w 460"/>
                <a:gd name="T85" fmla="*/ 3814 h 4632"/>
                <a:gd name="T86" fmla="*/ 188 w 460"/>
                <a:gd name="T87" fmla="*/ 4093 h 4632"/>
                <a:gd name="T88" fmla="*/ 193 w 460"/>
                <a:gd name="T89" fmla="*/ 4375 h 4632"/>
                <a:gd name="T90" fmla="*/ 196 w 460"/>
                <a:gd name="T91" fmla="*/ 4513 h 4632"/>
                <a:gd name="T92" fmla="*/ 235 w 460"/>
                <a:gd name="T93" fmla="*/ 4570 h 4632"/>
                <a:gd name="T94" fmla="*/ 251 w 460"/>
                <a:gd name="T95" fmla="*/ 4618 h 4632"/>
                <a:gd name="T96" fmla="*/ 235 w 460"/>
                <a:gd name="T97" fmla="*/ 4628 h 4632"/>
                <a:gd name="T98" fmla="*/ 205 w 460"/>
                <a:gd name="T99" fmla="*/ 4604 h 4632"/>
                <a:gd name="T100" fmla="*/ 146 w 460"/>
                <a:gd name="T101" fmla="*/ 4581 h 4632"/>
                <a:gd name="T102" fmla="*/ 74 w 460"/>
                <a:gd name="T103" fmla="*/ 4591 h 4632"/>
                <a:gd name="T104" fmla="*/ 27 w 460"/>
                <a:gd name="T105" fmla="*/ 4626 h 4632"/>
                <a:gd name="T106" fmla="*/ 5 w 460"/>
                <a:gd name="T107" fmla="*/ 4628 h 4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0"/>
                <a:gd name="T163" fmla="*/ 0 h 4632"/>
                <a:gd name="T164" fmla="*/ 460 w 460"/>
                <a:gd name="T165" fmla="*/ 4632 h 4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0" h="4632">
                  <a:moveTo>
                    <a:pt x="0" y="4620"/>
                  </a:moveTo>
                  <a:lnTo>
                    <a:pt x="6" y="4606"/>
                  </a:lnTo>
                  <a:lnTo>
                    <a:pt x="13" y="4591"/>
                  </a:lnTo>
                  <a:lnTo>
                    <a:pt x="21" y="4577"/>
                  </a:lnTo>
                  <a:lnTo>
                    <a:pt x="29" y="4563"/>
                  </a:lnTo>
                  <a:lnTo>
                    <a:pt x="47" y="4534"/>
                  </a:lnTo>
                  <a:lnTo>
                    <a:pt x="64" y="4506"/>
                  </a:lnTo>
                  <a:lnTo>
                    <a:pt x="71" y="4492"/>
                  </a:lnTo>
                  <a:lnTo>
                    <a:pt x="79" y="4478"/>
                  </a:lnTo>
                  <a:lnTo>
                    <a:pt x="86" y="4464"/>
                  </a:lnTo>
                  <a:lnTo>
                    <a:pt x="93" y="4450"/>
                  </a:lnTo>
                  <a:lnTo>
                    <a:pt x="97" y="4436"/>
                  </a:lnTo>
                  <a:lnTo>
                    <a:pt x="102" y="4422"/>
                  </a:lnTo>
                  <a:lnTo>
                    <a:pt x="104" y="4408"/>
                  </a:lnTo>
                  <a:lnTo>
                    <a:pt x="105" y="4394"/>
                  </a:lnTo>
                  <a:lnTo>
                    <a:pt x="106" y="4347"/>
                  </a:lnTo>
                  <a:lnTo>
                    <a:pt x="107" y="4305"/>
                  </a:lnTo>
                  <a:lnTo>
                    <a:pt x="109" y="4268"/>
                  </a:lnTo>
                  <a:lnTo>
                    <a:pt x="109" y="4233"/>
                  </a:lnTo>
                  <a:lnTo>
                    <a:pt x="110" y="4201"/>
                  </a:lnTo>
                  <a:lnTo>
                    <a:pt x="111" y="4168"/>
                  </a:lnTo>
                  <a:lnTo>
                    <a:pt x="112" y="4134"/>
                  </a:lnTo>
                  <a:lnTo>
                    <a:pt x="113" y="4098"/>
                  </a:lnTo>
                  <a:lnTo>
                    <a:pt x="114" y="4060"/>
                  </a:lnTo>
                  <a:lnTo>
                    <a:pt x="116" y="4018"/>
                  </a:lnTo>
                  <a:lnTo>
                    <a:pt x="119" y="3969"/>
                  </a:lnTo>
                  <a:lnTo>
                    <a:pt x="121" y="3914"/>
                  </a:lnTo>
                  <a:lnTo>
                    <a:pt x="124" y="3852"/>
                  </a:lnTo>
                  <a:lnTo>
                    <a:pt x="129" y="3780"/>
                  </a:lnTo>
                  <a:lnTo>
                    <a:pt x="133" y="3697"/>
                  </a:lnTo>
                  <a:lnTo>
                    <a:pt x="138" y="3603"/>
                  </a:lnTo>
                  <a:lnTo>
                    <a:pt x="120" y="3570"/>
                  </a:lnTo>
                  <a:lnTo>
                    <a:pt x="104" y="3536"/>
                  </a:lnTo>
                  <a:lnTo>
                    <a:pt x="89" y="3505"/>
                  </a:lnTo>
                  <a:lnTo>
                    <a:pt x="77" y="3473"/>
                  </a:lnTo>
                  <a:lnTo>
                    <a:pt x="66" y="3443"/>
                  </a:lnTo>
                  <a:lnTo>
                    <a:pt x="56" y="3414"/>
                  </a:lnTo>
                  <a:lnTo>
                    <a:pt x="48" y="3385"/>
                  </a:lnTo>
                  <a:lnTo>
                    <a:pt x="41" y="3355"/>
                  </a:lnTo>
                  <a:lnTo>
                    <a:pt x="36" y="3327"/>
                  </a:lnTo>
                  <a:lnTo>
                    <a:pt x="32" y="3300"/>
                  </a:lnTo>
                  <a:lnTo>
                    <a:pt x="29" y="3273"/>
                  </a:lnTo>
                  <a:lnTo>
                    <a:pt x="28" y="3246"/>
                  </a:lnTo>
                  <a:lnTo>
                    <a:pt x="28" y="3220"/>
                  </a:lnTo>
                  <a:lnTo>
                    <a:pt x="29" y="3194"/>
                  </a:lnTo>
                  <a:lnTo>
                    <a:pt x="30" y="3168"/>
                  </a:lnTo>
                  <a:lnTo>
                    <a:pt x="33" y="3141"/>
                  </a:lnTo>
                  <a:lnTo>
                    <a:pt x="37" y="3115"/>
                  </a:lnTo>
                  <a:lnTo>
                    <a:pt x="42" y="3089"/>
                  </a:lnTo>
                  <a:lnTo>
                    <a:pt x="48" y="3062"/>
                  </a:lnTo>
                  <a:lnTo>
                    <a:pt x="55" y="3037"/>
                  </a:lnTo>
                  <a:lnTo>
                    <a:pt x="69" y="2983"/>
                  </a:lnTo>
                  <a:lnTo>
                    <a:pt x="87" y="2928"/>
                  </a:lnTo>
                  <a:lnTo>
                    <a:pt x="107" y="2870"/>
                  </a:lnTo>
                  <a:lnTo>
                    <a:pt x="130" y="2810"/>
                  </a:lnTo>
                  <a:lnTo>
                    <a:pt x="153" y="2747"/>
                  </a:lnTo>
                  <a:lnTo>
                    <a:pt x="179" y="2681"/>
                  </a:lnTo>
                  <a:lnTo>
                    <a:pt x="184" y="2617"/>
                  </a:lnTo>
                  <a:lnTo>
                    <a:pt x="187" y="2554"/>
                  </a:lnTo>
                  <a:lnTo>
                    <a:pt x="189" y="2490"/>
                  </a:lnTo>
                  <a:lnTo>
                    <a:pt x="190" y="2427"/>
                  </a:lnTo>
                  <a:lnTo>
                    <a:pt x="190" y="2363"/>
                  </a:lnTo>
                  <a:lnTo>
                    <a:pt x="189" y="2300"/>
                  </a:lnTo>
                  <a:lnTo>
                    <a:pt x="188" y="2236"/>
                  </a:lnTo>
                  <a:lnTo>
                    <a:pt x="186" y="2173"/>
                  </a:lnTo>
                  <a:lnTo>
                    <a:pt x="183" y="2111"/>
                  </a:lnTo>
                  <a:lnTo>
                    <a:pt x="179" y="2048"/>
                  </a:lnTo>
                  <a:lnTo>
                    <a:pt x="176" y="1985"/>
                  </a:lnTo>
                  <a:lnTo>
                    <a:pt x="171" y="1922"/>
                  </a:lnTo>
                  <a:lnTo>
                    <a:pt x="168" y="1860"/>
                  </a:lnTo>
                  <a:lnTo>
                    <a:pt x="165" y="1797"/>
                  </a:lnTo>
                  <a:lnTo>
                    <a:pt x="161" y="1737"/>
                  </a:lnTo>
                  <a:lnTo>
                    <a:pt x="158" y="1675"/>
                  </a:lnTo>
                  <a:lnTo>
                    <a:pt x="162" y="1581"/>
                  </a:lnTo>
                  <a:lnTo>
                    <a:pt x="167" y="1488"/>
                  </a:lnTo>
                  <a:lnTo>
                    <a:pt x="170" y="1393"/>
                  </a:lnTo>
                  <a:lnTo>
                    <a:pt x="174" y="1300"/>
                  </a:lnTo>
                  <a:lnTo>
                    <a:pt x="177" y="1207"/>
                  </a:lnTo>
                  <a:lnTo>
                    <a:pt x="179" y="1115"/>
                  </a:lnTo>
                  <a:lnTo>
                    <a:pt x="182" y="1022"/>
                  </a:lnTo>
                  <a:lnTo>
                    <a:pt x="184" y="929"/>
                  </a:lnTo>
                  <a:lnTo>
                    <a:pt x="186" y="836"/>
                  </a:lnTo>
                  <a:lnTo>
                    <a:pt x="188" y="744"/>
                  </a:lnTo>
                  <a:lnTo>
                    <a:pt x="190" y="651"/>
                  </a:lnTo>
                  <a:lnTo>
                    <a:pt x="194" y="559"/>
                  </a:lnTo>
                  <a:lnTo>
                    <a:pt x="197" y="467"/>
                  </a:lnTo>
                  <a:lnTo>
                    <a:pt x="201" y="375"/>
                  </a:lnTo>
                  <a:lnTo>
                    <a:pt x="205" y="283"/>
                  </a:lnTo>
                  <a:lnTo>
                    <a:pt x="210" y="191"/>
                  </a:lnTo>
                  <a:lnTo>
                    <a:pt x="215" y="167"/>
                  </a:lnTo>
                  <a:lnTo>
                    <a:pt x="221" y="144"/>
                  </a:lnTo>
                  <a:lnTo>
                    <a:pt x="226" y="120"/>
                  </a:lnTo>
                  <a:lnTo>
                    <a:pt x="233" y="97"/>
                  </a:lnTo>
                  <a:lnTo>
                    <a:pt x="239" y="73"/>
                  </a:lnTo>
                  <a:lnTo>
                    <a:pt x="244" y="51"/>
                  </a:lnTo>
                  <a:lnTo>
                    <a:pt x="251" y="27"/>
                  </a:lnTo>
                  <a:lnTo>
                    <a:pt x="257" y="4"/>
                  </a:lnTo>
                  <a:lnTo>
                    <a:pt x="314" y="0"/>
                  </a:lnTo>
                  <a:lnTo>
                    <a:pt x="348" y="0"/>
                  </a:lnTo>
                  <a:lnTo>
                    <a:pt x="359" y="1"/>
                  </a:lnTo>
                  <a:lnTo>
                    <a:pt x="370" y="2"/>
                  </a:lnTo>
                  <a:lnTo>
                    <a:pt x="382" y="6"/>
                  </a:lnTo>
                  <a:lnTo>
                    <a:pt x="397" y="9"/>
                  </a:lnTo>
                  <a:lnTo>
                    <a:pt x="406" y="27"/>
                  </a:lnTo>
                  <a:lnTo>
                    <a:pt x="415" y="47"/>
                  </a:lnTo>
                  <a:lnTo>
                    <a:pt x="422" y="66"/>
                  </a:lnTo>
                  <a:lnTo>
                    <a:pt x="428" y="88"/>
                  </a:lnTo>
                  <a:lnTo>
                    <a:pt x="434" y="110"/>
                  </a:lnTo>
                  <a:lnTo>
                    <a:pt x="440" y="133"/>
                  </a:lnTo>
                  <a:lnTo>
                    <a:pt x="444" y="155"/>
                  </a:lnTo>
                  <a:lnTo>
                    <a:pt x="449" y="180"/>
                  </a:lnTo>
                  <a:lnTo>
                    <a:pt x="452" y="203"/>
                  </a:lnTo>
                  <a:lnTo>
                    <a:pt x="454" y="229"/>
                  </a:lnTo>
                  <a:lnTo>
                    <a:pt x="457" y="254"/>
                  </a:lnTo>
                  <a:lnTo>
                    <a:pt x="458" y="280"/>
                  </a:lnTo>
                  <a:lnTo>
                    <a:pt x="460" y="332"/>
                  </a:lnTo>
                  <a:lnTo>
                    <a:pt x="460" y="385"/>
                  </a:lnTo>
                  <a:lnTo>
                    <a:pt x="458" y="439"/>
                  </a:lnTo>
                  <a:lnTo>
                    <a:pt x="454" y="493"/>
                  </a:lnTo>
                  <a:lnTo>
                    <a:pt x="451" y="546"/>
                  </a:lnTo>
                  <a:lnTo>
                    <a:pt x="445" y="597"/>
                  </a:lnTo>
                  <a:lnTo>
                    <a:pt x="439" y="648"/>
                  </a:lnTo>
                  <a:lnTo>
                    <a:pt x="432" y="696"/>
                  </a:lnTo>
                  <a:lnTo>
                    <a:pt x="425" y="741"/>
                  </a:lnTo>
                  <a:lnTo>
                    <a:pt x="418" y="784"/>
                  </a:lnTo>
                  <a:lnTo>
                    <a:pt x="413" y="788"/>
                  </a:lnTo>
                  <a:lnTo>
                    <a:pt x="407" y="793"/>
                  </a:lnTo>
                  <a:lnTo>
                    <a:pt x="402" y="795"/>
                  </a:lnTo>
                  <a:lnTo>
                    <a:pt x="395" y="798"/>
                  </a:lnTo>
                  <a:lnTo>
                    <a:pt x="381" y="802"/>
                  </a:lnTo>
                  <a:lnTo>
                    <a:pt x="367" y="804"/>
                  </a:lnTo>
                  <a:lnTo>
                    <a:pt x="336" y="805"/>
                  </a:lnTo>
                  <a:lnTo>
                    <a:pt x="306" y="807"/>
                  </a:lnTo>
                  <a:lnTo>
                    <a:pt x="292" y="810"/>
                  </a:lnTo>
                  <a:lnTo>
                    <a:pt x="279" y="813"/>
                  </a:lnTo>
                  <a:lnTo>
                    <a:pt x="272" y="815"/>
                  </a:lnTo>
                  <a:lnTo>
                    <a:pt x="267" y="819"/>
                  </a:lnTo>
                  <a:lnTo>
                    <a:pt x="262" y="822"/>
                  </a:lnTo>
                  <a:lnTo>
                    <a:pt x="258" y="826"/>
                  </a:lnTo>
                  <a:lnTo>
                    <a:pt x="253" y="832"/>
                  </a:lnTo>
                  <a:lnTo>
                    <a:pt x="250" y="838"/>
                  </a:lnTo>
                  <a:lnTo>
                    <a:pt x="247" y="845"/>
                  </a:lnTo>
                  <a:lnTo>
                    <a:pt x="244" y="853"/>
                  </a:lnTo>
                  <a:lnTo>
                    <a:pt x="243" y="862"/>
                  </a:lnTo>
                  <a:lnTo>
                    <a:pt x="242" y="872"/>
                  </a:lnTo>
                  <a:lnTo>
                    <a:pt x="242" y="884"/>
                  </a:lnTo>
                  <a:lnTo>
                    <a:pt x="243" y="896"/>
                  </a:lnTo>
                  <a:lnTo>
                    <a:pt x="254" y="903"/>
                  </a:lnTo>
                  <a:lnTo>
                    <a:pt x="267" y="909"/>
                  </a:lnTo>
                  <a:lnTo>
                    <a:pt x="279" y="916"/>
                  </a:lnTo>
                  <a:lnTo>
                    <a:pt x="293" y="924"/>
                  </a:lnTo>
                  <a:lnTo>
                    <a:pt x="299" y="948"/>
                  </a:lnTo>
                  <a:lnTo>
                    <a:pt x="306" y="972"/>
                  </a:lnTo>
                  <a:lnTo>
                    <a:pt x="312" y="998"/>
                  </a:lnTo>
                  <a:lnTo>
                    <a:pt x="316" y="1025"/>
                  </a:lnTo>
                  <a:lnTo>
                    <a:pt x="321" y="1052"/>
                  </a:lnTo>
                  <a:lnTo>
                    <a:pt x="325" y="1081"/>
                  </a:lnTo>
                  <a:lnTo>
                    <a:pt x="329" y="1110"/>
                  </a:lnTo>
                  <a:lnTo>
                    <a:pt x="331" y="1141"/>
                  </a:lnTo>
                  <a:lnTo>
                    <a:pt x="334" y="1202"/>
                  </a:lnTo>
                  <a:lnTo>
                    <a:pt x="335" y="1268"/>
                  </a:lnTo>
                  <a:lnTo>
                    <a:pt x="335" y="1333"/>
                  </a:lnTo>
                  <a:lnTo>
                    <a:pt x="333" y="1400"/>
                  </a:lnTo>
                  <a:lnTo>
                    <a:pt x="330" y="1466"/>
                  </a:lnTo>
                  <a:lnTo>
                    <a:pt x="325" y="1534"/>
                  </a:lnTo>
                  <a:lnTo>
                    <a:pt x="320" y="1600"/>
                  </a:lnTo>
                  <a:lnTo>
                    <a:pt x="313" y="1664"/>
                  </a:lnTo>
                  <a:lnTo>
                    <a:pt x="306" y="1727"/>
                  </a:lnTo>
                  <a:lnTo>
                    <a:pt x="298" y="1786"/>
                  </a:lnTo>
                  <a:lnTo>
                    <a:pt x="292" y="1843"/>
                  </a:lnTo>
                  <a:lnTo>
                    <a:pt x="284" y="1896"/>
                  </a:lnTo>
                  <a:lnTo>
                    <a:pt x="272" y="1946"/>
                  </a:lnTo>
                  <a:lnTo>
                    <a:pt x="262" y="1995"/>
                  </a:lnTo>
                  <a:lnTo>
                    <a:pt x="254" y="2043"/>
                  </a:lnTo>
                  <a:lnTo>
                    <a:pt x="248" y="2091"/>
                  </a:lnTo>
                  <a:lnTo>
                    <a:pt x="242" y="2139"/>
                  </a:lnTo>
                  <a:lnTo>
                    <a:pt x="238" y="2187"/>
                  </a:lnTo>
                  <a:lnTo>
                    <a:pt x="234" y="2234"/>
                  </a:lnTo>
                  <a:lnTo>
                    <a:pt x="232" y="2282"/>
                  </a:lnTo>
                  <a:lnTo>
                    <a:pt x="230" y="2378"/>
                  </a:lnTo>
                  <a:lnTo>
                    <a:pt x="230" y="2476"/>
                  </a:lnTo>
                  <a:lnTo>
                    <a:pt x="230" y="2576"/>
                  </a:lnTo>
                  <a:lnTo>
                    <a:pt x="231" y="2681"/>
                  </a:lnTo>
                  <a:lnTo>
                    <a:pt x="254" y="2750"/>
                  </a:lnTo>
                  <a:lnTo>
                    <a:pt x="277" y="2812"/>
                  </a:lnTo>
                  <a:lnTo>
                    <a:pt x="297" y="2867"/>
                  </a:lnTo>
                  <a:lnTo>
                    <a:pt x="317" y="2916"/>
                  </a:lnTo>
                  <a:lnTo>
                    <a:pt x="334" y="2965"/>
                  </a:lnTo>
                  <a:lnTo>
                    <a:pt x="351" y="3014"/>
                  </a:lnTo>
                  <a:lnTo>
                    <a:pt x="358" y="3039"/>
                  </a:lnTo>
                  <a:lnTo>
                    <a:pt x="366" y="3066"/>
                  </a:lnTo>
                  <a:lnTo>
                    <a:pt x="371" y="3093"/>
                  </a:lnTo>
                  <a:lnTo>
                    <a:pt x="378" y="3122"/>
                  </a:lnTo>
                  <a:lnTo>
                    <a:pt x="379" y="3130"/>
                  </a:lnTo>
                  <a:lnTo>
                    <a:pt x="379" y="3139"/>
                  </a:lnTo>
                  <a:lnTo>
                    <a:pt x="378" y="3149"/>
                  </a:lnTo>
                  <a:lnTo>
                    <a:pt x="377" y="3160"/>
                  </a:lnTo>
                  <a:lnTo>
                    <a:pt x="373" y="3187"/>
                  </a:lnTo>
                  <a:lnTo>
                    <a:pt x="367" y="3217"/>
                  </a:lnTo>
                  <a:lnTo>
                    <a:pt x="359" y="3251"/>
                  </a:lnTo>
                  <a:lnTo>
                    <a:pt x="350" y="3288"/>
                  </a:lnTo>
                  <a:lnTo>
                    <a:pt x="339" y="3325"/>
                  </a:lnTo>
                  <a:lnTo>
                    <a:pt x="327" y="3363"/>
                  </a:lnTo>
                  <a:lnTo>
                    <a:pt x="304" y="3440"/>
                  </a:lnTo>
                  <a:lnTo>
                    <a:pt x="281" y="3508"/>
                  </a:lnTo>
                  <a:lnTo>
                    <a:pt x="262" y="3563"/>
                  </a:lnTo>
                  <a:lnTo>
                    <a:pt x="250" y="3599"/>
                  </a:lnTo>
                  <a:lnTo>
                    <a:pt x="241" y="3626"/>
                  </a:lnTo>
                  <a:lnTo>
                    <a:pt x="233" y="3652"/>
                  </a:lnTo>
                  <a:lnTo>
                    <a:pt x="225" y="3679"/>
                  </a:lnTo>
                  <a:lnTo>
                    <a:pt x="219" y="3706"/>
                  </a:lnTo>
                  <a:lnTo>
                    <a:pt x="213" y="3733"/>
                  </a:lnTo>
                  <a:lnTo>
                    <a:pt x="208" y="3759"/>
                  </a:lnTo>
                  <a:lnTo>
                    <a:pt x="204" y="3786"/>
                  </a:lnTo>
                  <a:lnTo>
                    <a:pt x="199" y="3814"/>
                  </a:lnTo>
                  <a:lnTo>
                    <a:pt x="194" y="3869"/>
                  </a:lnTo>
                  <a:lnTo>
                    <a:pt x="190" y="3924"/>
                  </a:lnTo>
                  <a:lnTo>
                    <a:pt x="188" y="3981"/>
                  </a:lnTo>
                  <a:lnTo>
                    <a:pt x="187" y="4037"/>
                  </a:lnTo>
                  <a:lnTo>
                    <a:pt x="188" y="4093"/>
                  </a:lnTo>
                  <a:lnTo>
                    <a:pt x="188" y="4149"/>
                  </a:lnTo>
                  <a:lnTo>
                    <a:pt x="190" y="4206"/>
                  </a:lnTo>
                  <a:lnTo>
                    <a:pt x="192" y="4262"/>
                  </a:lnTo>
                  <a:lnTo>
                    <a:pt x="193" y="4318"/>
                  </a:lnTo>
                  <a:lnTo>
                    <a:pt x="193" y="4375"/>
                  </a:lnTo>
                  <a:lnTo>
                    <a:pt x="193" y="4431"/>
                  </a:lnTo>
                  <a:lnTo>
                    <a:pt x="190" y="4486"/>
                  </a:lnTo>
                  <a:lnTo>
                    <a:pt x="190" y="4496"/>
                  </a:lnTo>
                  <a:lnTo>
                    <a:pt x="193" y="4504"/>
                  </a:lnTo>
                  <a:lnTo>
                    <a:pt x="196" y="4513"/>
                  </a:lnTo>
                  <a:lnTo>
                    <a:pt x="201" y="4521"/>
                  </a:lnTo>
                  <a:lnTo>
                    <a:pt x="211" y="4537"/>
                  </a:lnTo>
                  <a:lnTo>
                    <a:pt x="223" y="4553"/>
                  </a:lnTo>
                  <a:lnTo>
                    <a:pt x="230" y="4561"/>
                  </a:lnTo>
                  <a:lnTo>
                    <a:pt x="235" y="4570"/>
                  </a:lnTo>
                  <a:lnTo>
                    <a:pt x="240" y="4579"/>
                  </a:lnTo>
                  <a:lnTo>
                    <a:pt x="244" y="4588"/>
                  </a:lnTo>
                  <a:lnTo>
                    <a:pt x="248" y="4598"/>
                  </a:lnTo>
                  <a:lnTo>
                    <a:pt x="250" y="4608"/>
                  </a:lnTo>
                  <a:lnTo>
                    <a:pt x="251" y="4618"/>
                  </a:lnTo>
                  <a:lnTo>
                    <a:pt x="250" y="4629"/>
                  </a:lnTo>
                  <a:lnTo>
                    <a:pt x="248" y="4632"/>
                  </a:lnTo>
                  <a:lnTo>
                    <a:pt x="244" y="4632"/>
                  </a:lnTo>
                  <a:lnTo>
                    <a:pt x="241" y="4631"/>
                  </a:lnTo>
                  <a:lnTo>
                    <a:pt x="235" y="4628"/>
                  </a:lnTo>
                  <a:lnTo>
                    <a:pt x="225" y="4624"/>
                  </a:lnTo>
                  <a:lnTo>
                    <a:pt x="220" y="4619"/>
                  </a:lnTo>
                  <a:lnTo>
                    <a:pt x="215" y="4614"/>
                  </a:lnTo>
                  <a:lnTo>
                    <a:pt x="211" y="4608"/>
                  </a:lnTo>
                  <a:lnTo>
                    <a:pt x="205" y="4604"/>
                  </a:lnTo>
                  <a:lnTo>
                    <a:pt x="199" y="4599"/>
                  </a:lnTo>
                  <a:lnTo>
                    <a:pt x="188" y="4592"/>
                  </a:lnTo>
                  <a:lnTo>
                    <a:pt x="175" y="4587"/>
                  </a:lnTo>
                  <a:lnTo>
                    <a:pt x="160" y="4583"/>
                  </a:lnTo>
                  <a:lnTo>
                    <a:pt x="146" y="4581"/>
                  </a:lnTo>
                  <a:lnTo>
                    <a:pt x="131" y="4581"/>
                  </a:lnTo>
                  <a:lnTo>
                    <a:pt x="116" y="4581"/>
                  </a:lnTo>
                  <a:lnTo>
                    <a:pt x="102" y="4583"/>
                  </a:lnTo>
                  <a:lnTo>
                    <a:pt x="87" y="4587"/>
                  </a:lnTo>
                  <a:lnTo>
                    <a:pt x="74" y="4591"/>
                  </a:lnTo>
                  <a:lnTo>
                    <a:pt x="61" y="4597"/>
                  </a:lnTo>
                  <a:lnTo>
                    <a:pt x="50" y="4604"/>
                  </a:lnTo>
                  <a:lnTo>
                    <a:pt x="40" y="4610"/>
                  </a:lnTo>
                  <a:lnTo>
                    <a:pt x="32" y="4618"/>
                  </a:lnTo>
                  <a:lnTo>
                    <a:pt x="27" y="4626"/>
                  </a:lnTo>
                  <a:lnTo>
                    <a:pt x="23" y="4629"/>
                  </a:lnTo>
                  <a:lnTo>
                    <a:pt x="19" y="4631"/>
                  </a:lnTo>
                  <a:lnTo>
                    <a:pt x="14" y="4631"/>
                  </a:lnTo>
                  <a:lnTo>
                    <a:pt x="10" y="4629"/>
                  </a:lnTo>
                  <a:lnTo>
                    <a:pt x="5" y="4628"/>
                  </a:lnTo>
                  <a:lnTo>
                    <a:pt x="2" y="4626"/>
                  </a:lnTo>
                  <a:lnTo>
                    <a:pt x="0" y="4623"/>
                  </a:lnTo>
                  <a:lnTo>
                    <a:pt x="0" y="4620"/>
                  </a:lnTo>
                  <a:close/>
                </a:path>
              </a:pathLst>
            </a:custGeom>
            <a:solidFill>
              <a:srgbClr val="9695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14" name="Freeform 160"/>
            <p:cNvSpPr>
              <a:spLocks/>
            </p:cNvSpPr>
            <p:nvPr/>
          </p:nvSpPr>
          <p:spPr bwMode="auto">
            <a:xfrm>
              <a:off x="2749" y="747"/>
              <a:ext cx="115" cy="1158"/>
            </a:xfrm>
            <a:custGeom>
              <a:avLst/>
              <a:gdLst>
                <a:gd name="T0" fmla="*/ 29 w 460"/>
                <a:gd name="T1" fmla="*/ 4563 h 4632"/>
                <a:gd name="T2" fmla="*/ 86 w 460"/>
                <a:gd name="T3" fmla="*/ 4464 h 4632"/>
                <a:gd name="T4" fmla="*/ 105 w 460"/>
                <a:gd name="T5" fmla="*/ 4394 h 4632"/>
                <a:gd name="T6" fmla="*/ 110 w 460"/>
                <a:gd name="T7" fmla="*/ 4201 h 4632"/>
                <a:gd name="T8" fmla="*/ 116 w 460"/>
                <a:gd name="T9" fmla="*/ 4018 h 4632"/>
                <a:gd name="T10" fmla="*/ 133 w 460"/>
                <a:gd name="T11" fmla="*/ 3697 h 4632"/>
                <a:gd name="T12" fmla="*/ 77 w 460"/>
                <a:gd name="T13" fmla="*/ 3473 h 4632"/>
                <a:gd name="T14" fmla="*/ 36 w 460"/>
                <a:gd name="T15" fmla="*/ 3327 h 4632"/>
                <a:gd name="T16" fmla="*/ 29 w 460"/>
                <a:gd name="T17" fmla="*/ 3194 h 4632"/>
                <a:gd name="T18" fmla="*/ 48 w 460"/>
                <a:gd name="T19" fmla="*/ 3062 h 4632"/>
                <a:gd name="T20" fmla="*/ 130 w 460"/>
                <a:gd name="T21" fmla="*/ 2810 h 4632"/>
                <a:gd name="T22" fmla="*/ 189 w 460"/>
                <a:gd name="T23" fmla="*/ 2490 h 4632"/>
                <a:gd name="T24" fmla="*/ 186 w 460"/>
                <a:gd name="T25" fmla="*/ 2173 h 4632"/>
                <a:gd name="T26" fmla="*/ 168 w 460"/>
                <a:gd name="T27" fmla="*/ 1860 h 4632"/>
                <a:gd name="T28" fmla="*/ 167 w 460"/>
                <a:gd name="T29" fmla="*/ 1488 h 4632"/>
                <a:gd name="T30" fmla="*/ 182 w 460"/>
                <a:gd name="T31" fmla="*/ 1022 h 4632"/>
                <a:gd name="T32" fmla="*/ 194 w 460"/>
                <a:gd name="T33" fmla="*/ 559 h 4632"/>
                <a:gd name="T34" fmla="*/ 215 w 460"/>
                <a:gd name="T35" fmla="*/ 167 h 4632"/>
                <a:gd name="T36" fmla="*/ 244 w 460"/>
                <a:gd name="T37" fmla="*/ 51 h 4632"/>
                <a:gd name="T38" fmla="*/ 359 w 460"/>
                <a:gd name="T39" fmla="*/ 1 h 4632"/>
                <a:gd name="T40" fmla="*/ 415 w 460"/>
                <a:gd name="T41" fmla="*/ 47 h 4632"/>
                <a:gd name="T42" fmla="*/ 444 w 460"/>
                <a:gd name="T43" fmla="*/ 155 h 4632"/>
                <a:gd name="T44" fmla="*/ 458 w 460"/>
                <a:gd name="T45" fmla="*/ 280 h 4632"/>
                <a:gd name="T46" fmla="*/ 451 w 460"/>
                <a:gd name="T47" fmla="*/ 546 h 4632"/>
                <a:gd name="T48" fmla="*/ 418 w 460"/>
                <a:gd name="T49" fmla="*/ 784 h 4632"/>
                <a:gd name="T50" fmla="*/ 381 w 460"/>
                <a:gd name="T51" fmla="*/ 802 h 4632"/>
                <a:gd name="T52" fmla="*/ 279 w 460"/>
                <a:gd name="T53" fmla="*/ 813 h 4632"/>
                <a:gd name="T54" fmla="*/ 253 w 460"/>
                <a:gd name="T55" fmla="*/ 832 h 4632"/>
                <a:gd name="T56" fmla="*/ 242 w 460"/>
                <a:gd name="T57" fmla="*/ 872 h 4632"/>
                <a:gd name="T58" fmla="*/ 279 w 460"/>
                <a:gd name="T59" fmla="*/ 916 h 4632"/>
                <a:gd name="T60" fmla="*/ 316 w 460"/>
                <a:gd name="T61" fmla="*/ 1025 h 4632"/>
                <a:gd name="T62" fmla="*/ 334 w 460"/>
                <a:gd name="T63" fmla="*/ 1202 h 4632"/>
                <a:gd name="T64" fmla="*/ 325 w 460"/>
                <a:gd name="T65" fmla="*/ 1534 h 4632"/>
                <a:gd name="T66" fmla="*/ 292 w 460"/>
                <a:gd name="T67" fmla="*/ 1843 h 4632"/>
                <a:gd name="T68" fmla="*/ 248 w 460"/>
                <a:gd name="T69" fmla="*/ 2091 h 4632"/>
                <a:gd name="T70" fmla="*/ 230 w 460"/>
                <a:gd name="T71" fmla="*/ 2378 h 4632"/>
                <a:gd name="T72" fmla="*/ 277 w 460"/>
                <a:gd name="T73" fmla="*/ 2812 h 4632"/>
                <a:gd name="T74" fmla="*/ 358 w 460"/>
                <a:gd name="T75" fmla="*/ 3039 h 4632"/>
                <a:gd name="T76" fmla="*/ 379 w 460"/>
                <a:gd name="T77" fmla="*/ 3139 h 4632"/>
                <a:gd name="T78" fmla="*/ 359 w 460"/>
                <a:gd name="T79" fmla="*/ 3251 h 4632"/>
                <a:gd name="T80" fmla="*/ 281 w 460"/>
                <a:gd name="T81" fmla="*/ 3508 h 4632"/>
                <a:gd name="T82" fmla="*/ 225 w 460"/>
                <a:gd name="T83" fmla="*/ 3679 h 4632"/>
                <a:gd name="T84" fmla="*/ 199 w 460"/>
                <a:gd name="T85" fmla="*/ 3814 h 4632"/>
                <a:gd name="T86" fmla="*/ 188 w 460"/>
                <a:gd name="T87" fmla="*/ 4093 h 4632"/>
                <a:gd name="T88" fmla="*/ 193 w 460"/>
                <a:gd name="T89" fmla="*/ 4375 h 4632"/>
                <a:gd name="T90" fmla="*/ 196 w 460"/>
                <a:gd name="T91" fmla="*/ 4513 h 4632"/>
                <a:gd name="T92" fmla="*/ 235 w 460"/>
                <a:gd name="T93" fmla="*/ 4570 h 4632"/>
                <a:gd name="T94" fmla="*/ 251 w 460"/>
                <a:gd name="T95" fmla="*/ 4618 h 4632"/>
                <a:gd name="T96" fmla="*/ 235 w 460"/>
                <a:gd name="T97" fmla="*/ 4628 h 4632"/>
                <a:gd name="T98" fmla="*/ 205 w 460"/>
                <a:gd name="T99" fmla="*/ 4604 h 4632"/>
                <a:gd name="T100" fmla="*/ 146 w 460"/>
                <a:gd name="T101" fmla="*/ 4581 h 4632"/>
                <a:gd name="T102" fmla="*/ 74 w 460"/>
                <a:gd name="T103" fmla="*/ 4591 h 4632"/>
                <a:gd name="T104" fmla="*/ 27 w 460"/>
                <a:gd name="T105" fmla="*/ 4626 h 4632"/>
                <a:gd name="T106" fmla="*/ 5 w 460"/>
                <a:gd name="T107" fmla="*/ 4628 h 4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0"/>
                <a:gd name="T163" fmla="*/ 0 h 4632"/>
                <a:gd name="T164" fmla="*/ 460 w 460"/>
                <a:gd name="T165" fmla="*/ 4632 h 4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0" h="4632">
                  <a:moveTo>
                    <a:pt x="0" y="4620"/>
                  </a:moveTo>
                  <a:lnTo>
                    <a:pt x="6" y="4606"/>
                  </a:lnTo>
                  <a:lnTo>
                    <a:pt x="13" y="4591"/>
                  </a:lnTo>
                  <a:lnTo>
                    <a:pt x="21" y="4577"/>
                  </a:lnTo>
                  <a:lnTo>
                    <a:pt x="29" y="4563"/>
                  </a:lnTo>
                  <a:lnTo>
                    <a:pt x="47" y="4534"/>
                  </a:lnTo>
                  <a:lnTo>
                    <a:pt x="64" y="4506"/>
                  </a:lnTo>
                  <a:lnTo>
                    <a:pt x="71" y="4492"/>
                  </a:lnTo>
                  <a:lnTo>
                    <a:pt x="79" y="4478"/>
                  </a:lnTo>
                  <a:lnTo>
                    <a:pt x="86" y="4464"/>
                  </a:lnTo>
                  <a:lnTo>
                    <a:pt x="93" y="4450"/>
                  </a:lnTo>
                  <a:lnTo>
                    <a:pt x="97" y="4436"/>
                  </a:lnTo>
                  <a:lnTo>
                    <a:pt x="102" y="4422"/>
                  </a:lnTo>
                  <a:lnTo>
                    <a:pt x="104" y="4408"/>
                  </a:lnTo>
                  <a:lnTo>
                    <a:pt x="105" y="4394"/>
                  </a:lnTo>
                  <a:lnTo>
                    <a:pt x="106" y="4347"/>
                  </a:lnTo>
                  <a:lnTo>
                    <a:pt x="107" y="4305"/>
                  </a:lnTo>
                  <a:lnTo>
                    <a:pt x="109" y="4268"/>
                  </a:lnTo>
                  <a:lnTo>
                    <a:pt x="109" y="4233"/>
                  </a:lnTo>
                  <a:lnTo>
                    <a:pt x="110" y="4201"/>
                  </a:lnTo>
                  <a:lnTo>
                    <a:pt x="111" y="4168"/>
                  </a:lnTo>
                  <a:lnTo>
                    <a:pt x="112" y="4134"/>
                  </a:lnTo>
                  <a:lnTo>
                    <a:pt x="113" y="4098"/>
                  </a:lnTo>
                  <a:lnTo>
                    <a:pt x="114" y="4060"/>
                  </a:lnTo>
                  <a:lnTo>
                    <a:pt x="116" y="4018"/>
                  </a:lnTo>
                  <a:lnTo>
                    <a:pt x="119" y="3969"/>
                  </a:lnTo>
                  <a:lnTo>
                    <a:pt x="121" y="3914"/>
                  </a:lnTo>
                  <a:lnTo>
                    <a:pt x="124" y="3852"/>
                  </a:lnTo>
                  <a:lnTo>
                    <a:pt x="129" y="3780"/>
                  </a:lnTo>
                  <a:lnTo>
                    <a:pt x="133" y="3697"/>
                  </a:lnTo>
                  <a:lnTo>
                    <a:pt x="138" y="3603"/>
                  </a:lnTo>
                  <a:lnTo>
                    <a:pt x="120" y="3570"/>
                  </a:lnTo>
                  <a:lnTo>
                    <a:pt x="104" y="3536"/>
                  </a:lnTo>
                  <a:lnTo>
                    <a:pt x="89" y="3505"/>
                  </a:lnTo>
                  <a:lnTo>
                    <a:pt x="77" y="3473"/>
                  </a:lnTo>
                  <a:lnTo>
                    <a:pt x="66" y="3443"/>
                  </a:lnTo>
                  <a:lnTo>
                    <a:pt x="56" y="3414"/>
                  </a:lnTo>
                  <a:lnTo>
                    <a:pt x="48" y="3385"/>
                  </a:lnTo>
                  <a:lnTo>
                    <a:pt x="41" y="3355"/>
                  </a:lnTo>
                  <a:lnTo>
                    <a:pt x="36" y="3327"/>
                  </a:lnTo>
                  <a:lnTo>
                    <a:pt x="32" y="3300"/>
                  </a:lnTo>
                  <a:lnTo>
                    <a:pt x="29" y="3273"/>
                  </a:lnTo>
                  <a:lnTo>
                    <a:pt x="28" y="3246"/>
                  </a:lnTo>
                  <a:lnTo>
                    <a:pt x="28" y="3220"/>
                  </a:lnTo>
                  <a:lnTo>
                    <a:pt x="29" y="3194"/>
                  </a:lnTo>
                  <a:lnTo>
                    <a:pt x="30" y="3168"/>
                  </a:lnTo>
                  <a:lnTo>
                    <a:pt x="33" y="3141"/>
                  </a:lnTo>
                  <a:lnTo>
                    <a:pt x="37" y="3115"/>
                  </a:lnTo>
                  <a:lnTo>
                    <a:pt x="42" y="3089"/>
                  </a:lnTo>
                  <a:lnTo>
                    <a:pt x="48" y="3062"/>
                  </a:lnTo>
                  <a:lnTo>
                    <a:pt x="55" y="3037"/>
                  </a:lnTo>
                  <a:lnTo>
                    <a:pt x="69" y="2983"/>
                  </a:lnTo>
                  <a:lnTo>
                    <a:pt x="87" y="2928"/>
                  </a:lnTo>
                  <a:lnTo>
                    <a:pt x="107" y="2870"/>
                  </a:lnTo>
                  <a:lnTo>
                    <a:pt x="130" y="2810"/>
                  </a:lnTo>
                  <a:lnTo>
                    <a:pt x="153" y="2747"/>
                  </a:lnTo>
                  <a:lnTo>
                    <a:pt x="179" y="2681"/>
                  </a:lnTo>
                  <a:lnTo>
                    <a:pt x="184" y="2617"/>
                  </a:lnTo>
                  <a:lnTo>
                    <a:pt x="187" y="2554"/>
                  </a:lnTo>
                  <a:lnTo>
                    <a:pt x="189" y="2490"/>
                  </a:lnTo>
                  <a:lnTo>
                    <a:pt x="190" y="2427"/>
                  </a:lnTo>
                  <a:lnTo>
                    <a:pt x="190" y="2363"/>
                  </a:lnTo>
                  <a:lnTo>
                    <a:pt x="189" y="2300"/>
                  </a:lnTo>
                  <a:lnTo>
                    <a:pt x="188" y="2236"/>
                  </a:lnTo>
                  <a:lnTo>
                    <a:pt x="186" y="2173"/>
                  </a:lnTo>
                  <a:lnTo>
                    <a:pt x="183" y="2111"/>
                  </a:lnTo>
                  <a:lnTo>
                    <a:pt x="179" y="2048"/>
                  </a:lnTo>
                  <a:lnTo>
                    <a:pt x="176" y="1985"/>
                  </a:lnTo>
                  <a:lnTo>
                    <a:pt x="171" y="1922"/>
                  </a:lnTo>
                  <a:lnTo>
                    <a:pt x="168" y="1860"/>
                  </a:lnTo>
                  <a:lnTo>
                    <a:pt x="165" y="1797"/>
                  </a:lnTo>
                  <a:lnTo>
                    <a:pt x="161" y="1737"/>
                  </a:lnTo>
                  <a:lnTo>
                    <a:pt x="158" y="1675"/>
                  </a:lnTo>
                  <a:lnTo>
                    <a:pt x="162" y="1581"/>
                  </a:lnTo>
                  <a:lnTo>
                    <a:pt x="167" y="1488"/>
                  </a:lnTo>
                  <a:lnTo>
                    <a:pt x="170" y="1393"/>
                  </a:lnTo>
                  <a:lnTo>
                    <a:pt x="174" y="1300"/>
                  </a:lnTo>
                  <a:lnTo>
                    <a:pt x="177" y="1207"/>
                  </a:lnTo>
                  <a:lnTo>
                    <a:pt x="179" y="1115"/>
                  </a:lnTo>
                  <a:lnTo>
                    <a:pt x="182" y="1022"/>
                  </a:lnTo>
                  <a:lnTo>
                    <a:pt x="184" y="929"/>
                  </a:lnTo>
                  <a:lnTo>
                    <a:pt x="186" y="836"/>
                  </a:lnTo>
                  <a:lnTo>
                    <a:pt x="188" y="744"/>
                  </a:lnTo>
                  <a:lnTo>
                    <a:pt x="190" y="651"/>
                  </a:lnTo>
                  <a:lnTo>
                    <a:pt x="194" y="559"/>
                  </a:lnTo>
                  <a:lnTo>
                    <a:pt x="197" y="467"/>
                  </a:lnTo>
                  <a:lnTo>
                    <a:pt x="201" y="375"/>
                  </a:lnTo>
                  <a:lnTo>
                    <a:pt x="205" y="283"/>
                  </a:lnTo>
                  <a:lnTo>
                    <a:pt x="210" y="191"/>
                  </a:lnTo>
                  <a:lnTo>
                    <a:pt x="215" y="167"/>
                  </a:lnTo>
                  <a:lnTo>
                    <a:pt x="221" y="144"/>
                  </a:lnTo>
                  <a:lnTo>
                    <a:pt x="226" y="120"/>
                  </a:lnTo>
                  <a:lnTo>
                    <a:pt x="233" y="97"/>
                  </a:lnTo>
                  <a:lnTo>
                    <a:pt x="239" y="73"/>
                  </a:lnTo>
                  <a:lnTo>
                    <a:pt x="244" y="51"/>
                  </a:lnTo>
                  <a:lnTo>
                    <a:pt x="251" y="27"/>
                  </a:lnTo>
                  <a:lnTo>
                    <a:pt x="257" y="4"/>
                  </a:lnTo>
                  <a:lnTo>
                    <a:pt x="314" y="0"/>
                  </a:lnTo>
                  <a:lnTo>
                    <a:pt x="348" y="0"/>
                  </a:lnTo>
                  <a:lnTo>
                    <a:pt x="359" y="1"/>
                  </a:lnTo>
                  <a:lnTo>
                    <a:pt x="370" y="2"/>
                  </a:lnTo>
                  <a:lnTo>
                    <a:pt x="382" y="6"/>
                  </a:lnTo>
                  <a:lnTo>
                    <a:pt x="397" y="9"/>
                  </a:lnTo>
                  <a:lnTo>
                    <a:pt x="406" y="27"/>
                  </a:lnTo>
                  <a:lnTo>
                    <a:pt x="415" y="47"/>
                  </a:lnTo>
                  <a:lnTo>
                    <a:pt x="422" y="66"/>
                  </a:lnTo>
                  <a:lnTo>
                    <a:pt x="428" y="88"/>
                  </a:lnTo>
                  <a:lnTo>
                    <a:pt x="434" y="110"/>
                  </a:lnTo>
                  <a:lnTo>
                    <a:pt x="440" y="133"/>
                  </a:lnTo>
                  <a:lnTo>
                    <a:pt x="444" y="155"/>
                  </a:lnTo>
                  <a:lnTo>
                    <a:pt x="449" y="180"/>
                  </a:lnTo>
                  <a:lnTo>
                    <a:pt x="452" y="203"/>
                  </a:lnTo>
                  <a:lnTo>
                    <a:pt x="454" y="229"/>
                  </a:lnTo>
                  <a:lnTo>
                    <a:pt x="457" y="254"/>
                  </a:lnTo>
                  <a:lnTo>
                    <a:pt x="458" y="280"/>
                  </a:lnTo>
                  <a:lnTo>
                    <a:pt x="460" y="332"/>
                  </a:lnTo>
                  <a:lnTo>
                    <a:pt x="460" y="385"/>
                  </a:lnTo>
                  <a:lnTo>
                    <a:pt x="458" y="439"/>
                  </a:lnTo>
                  <a:lnTo>
                    <a:pt x="454" y="493"/>
                  </a:lnTo>
                  <a:lnTo>
                    <a:pt x="451" y="546"/>
                  </a:lnTo>
                  <a:lnTo>
                    <a:pt x="445" y="597"/>
                  </a:lnTo>
                  <a:lnTo>
                    <a:pt x="439" y="648"/>
                  </a:lnTo>
                  <a:lnTo>
                    <a:pt x="432" y="696"/>
                  </a:lnTo>
                  <a:lnTo>
                    <a:pt x="425" y="741"/>
                  </a:lnTo>
                  <a:lnTo>
                    <a:pt x="418" y="784"/>
                  </a:lnTo>
                  <a:lnTo>
                    <a:pt x="413" y="788"/>
                  </a:lnTo>
                  <a:lnTo>
                    <a:pt x="407" y="793"/>
                  </a:lnTo>
                  <a:lnTo>
                    <a:pt x="402" y="795"/>
                  </a:lnTo>
                  <a:lnTo>
                    <a:pt x="395" y="798"/>
                  </a:lnTo>
                  <a:lnTo>
                    <a:pt x="381" y="802"/>
                  </a:lnTo>
                  <a:lnTo>
                    <a:pt x="367" y="804"/>
                  </a:lnTo>
                  <a:lnTo>
                    <a:pt x="336" y="805"/>
                  </a:lnTo>
                  <a:lnTo>
                    <a:pt x="306" y="807"/>
                  </a:lnTo>
                  <a:lnTo>
                    <a:pt x="292" y="810"/>
                  </a:lnTo>
                  <a:lnTo>
                    <a:pt x="279" y="813"/>
                  </a:lnTo>
                  <a:lnTo>
                    <a:pt x="272" y="815"/>
                  </a:lnTo>
                  <a:lnTo>
                    <a:pt x="267" y="819"/>
                  </a:lnTo>
                  <a:lnTo>
                    <a:pt x="262" y="822"/>
                  </a:lnTo>
                  <a:lnTo>
                    <a:pt x="258" y="826"/>
                  </a:lnTo>
                  <a:lnTo>
                    <a:pt x="253" y="832"/>
                  </a:lnTo>
                  <a:lnTo>
                    <a:pt x="250" y="838"/>
                  </a:lnTo>
                  <a:lnTo>
                    <a:pt x="247" y="845"/>
                  </a:lnTo>
                  <a:lnTo>
                    <a:pt x="244" y="853"/>
                  </a:lnTo>
                  <a:lnTo>
                    <a:pt x="243" y="862"/>
                  </a:lnTo>
                  <a:lnTo>
                    <a:pt x="242" y="872"/>
                  </a:lnTo>
                  <a:lnTo>
                    <a:pt x="242" y="884"/>
                  </a:lnTo>
                  <a:lnTo>
                    <a:pt x="243" y="896"/>
                  </a:lnTo>
                  <a:lnTo>
                    <a:pt x="254" y="903"/>
                  </a:lnTo>
                  <a:lnTo>
                    <a:pt x="267" y="909"/>
                  </a:lnTo>
                  <a:lnTo>
                    <a:pt x="279" y="916"/>
                  </a:lnTo>
                  <a:lnTo>
                    <a:pt x="293" y="924"/>
                  </a:lnTo>
                  <a:lnTo>
                    <a:pt x="299" y="948"/>
                  </a:lnTo>
                  <a:lnTo>
                    <a:pt x="306" y="972"/>
                  </a:lnTo>
                  <a:lnTo>
                    <a:pt x="312" y="998"/>
                  </a:lnTo>
                  <a:lnTo>
                    <a:pt x="316" y="1025"/>
                  </a:lnTo>
                  <a:lnTo>
                    <a:pt x="321" y="1052"/>
                  </a:lnTo>
                  <a:lnTo>
                    <a:pt x="325" y="1081"/>
                  </a:lnTo>
                  <a:lnTo>
                    <a:pt x="329" y="1110"/>
                  </a:lnTo>
                  <a:lnTo>
                    <a:pt x="331" y="1141"/>
                  </a:lnTo>
                  <a:lnTo>
                    <a:pt x="334" y="1202"/>
                  </a:lnTo>
                  <a:lnTo>
                    <a:pt x="335" y="1268"/>
                  </a:lnTo>
                  <a:lnTo>
                    <a:pt x="335" y="1333"/>
                  </a:lnTo>
                  <a:lnTo>
                    <a:pt x="333" y="1400"/>
                  </a:lnTo>
                  <a:lnTo>
                    <a:pt x="330" y="1466"/>
                  </a:lnTo>
                  <a:lnTo>
                    <a:pt x="325" y="1534"/>
                  </a:lnTo>
                  <a:lnTo>
                    <a:pt x="320" y="1600"/>
                  </a:lnTo>
                  <a:lnTo>
                    <a:pt x="313" y="1664"/>
                  </a:lnTo>
                  <a:lnTo>
                    <a:pt x="306" y="1727"/>
                  </a:lnTo>
                  <a:lnTo>
                    <a:pt x="298" y="1786"/>
                  </a:lnTo>
                  <a:lnTo>
                    <a:pt x="292" y="1843"/>
                  </a:lnTo>
                  <a:lnTo>
                    <a:pt x="284" y="1896"/>
                  </a:lnTo>
                  <a:lnTo>
                    <a:pt x="272" y="1946"/>
                  </a:lnTo>
                  <a:lnTo>
                    <a:pt x="262" y="1995"/>
                  </a:lnTo>
                  <a:lnTo>
                    <a:pt x="254" y="2043"/>
                  </a:lnTo>
                  <a:lnTo>
                    <a:pt x="248" y="2091"/>
                  </a:lnTo>
                  <a:lnTo>
                    <a:pt x="242" y="2139"/>
                  </a:lnTo>
                  <a:lnTo>
                    <a:pt x="238" y="2187"/>
                  </a:lnTo>
                  <a:lnTo>
                    <a:pt x="234" y="2234"/>
                  </a:lnTo>
                  <a:lnTo>
                    <a:pt x="232" y="2282"/>
                  </a:lnTo>
                  <a:lnTo>
                    <a:pt x="230" y="2378"/>
                  </a:lnTo>
                  <a:lnTo>
                    <a:pt x="230" y="2476"/>
                  </a:lnTo>
                  <a:lnTo>
                    <a:pt x="230" y="2576"/>
                  </a:lnTo>
                  <a:lnTo>
                    <a:pt x="231" y="2681"/>
                  </a:lnTo>
                  <a:lnTo>
                    <a:pt x="254" y="2750"/>
                  </a:lnTo>
                  <a:lnTo>
                    <a:pt x="277" y="2812"/>
                  </a:lnTo>
                  <a:lnTo>
                    <a:pt x="297" y="2867"/>
                  </a:lnTo>
                  <a:lnTo>
                    <a:pt x="317" y="2916"/>
                  </a:lnTo>
                  <a:lnTo>
                    <a:pt x="334" y="2965"/>
                  </a:lnTo>
                  <a:lnTo>
                    <a:pt x="351" y="3014"/>
                  </a:lnTo>
                  <a:lnTo>
                    <a:pt x="358" y="3039"/>
                  </a:lnTo>
                  <a:lnTo>
                    <a:pt x="366" y="3066"/>
                  </a:lnTo>
                  <a:lnTo>
                    <a:pt x="371" y="3093"/>
                  </a:lnTo>
                  <a:lnTo>
                    <a:pt x="378" y="3122"/>
                  </a:lnTo>
                  <a:lnTo>
                    <a:pt x="379" y="3130"/>
                  </a:lnTo>
                  <a:lnTo>
                    <a:pt x="379" y="3139"/>
                  </a:lnTo>
                  <a:lnTo>
                    <a:pt x="378" y="3149"/>
                  </a:lnTo>
                  <a:lnTo>
                    <a:pt x="377" y="3160"/>
                  </a:lnTo>
                  <a:lnTo>
                    <a:pt x="373" y="3187"/>
                  </a:lnTo>
                  <a:lnTo>
                    <a:pt x="367" y="3217"/>
                  </a:lnTo>
                  <a:lnTo>
                    <a:pt x="359" y="3251"/>
                  </a:lnTo>
                  <a:lnTo>
                    <a:pt x="350" y="3288"/>
                  </a:lnTo>
                  <a:lnTo>
                    <a:pt x="339" y="3325"/>
                  </a:lnTo>
                  <a:lnTo>
                    <a:pt x="327" y="3363"/>
                  </a:lnTo>
                  <a:lnTo>
                    <a:pt x="304" y="3440"/>
                  </a:lnTo>
                  <a:lnTo>
                    <a:pt x="281" y="3508"/>
                  </a:lnTo>
                  <a:lnTo>
                    <a:pt x="262" y="3563"/>
                  </a:lnTo>
                  <a:lnTo>
                    <a:pt x="250" y="3599"/>
                  </a:lnTo>
                  <a:lnTo>
                    <a:pt x="241" y="3626"/>
                  </a:lnTo>
                  <a:lnTo>
                    <a:pt x="233" y="3652"/>
                  </a:lnTo>
                  <a:lnTo>
                    <a:pt x="225" y="3679"/>
                  </a:lnTo>
                  <a:lnTo>
                    <a:pt x="219" y="3706"/>
                  </a:lnTo>
                  <a:lnTo>
                    <a:pt x="213" y="3733"/>
                  </a:lnTo>
                  <a:lnTo>
                    <a:pt x="208" y="3759"/>
                  </a:lnTo>
                  <a:lnTo>
                    <a:pt x="204" y="3786"/>
                  </a:lnTo>
                  <a:lnTo>
                    <a:pt x="199" y="3814"/>
                  </a:lnTo>
                  <a:lnTo>
                    <a:pt x="194" y="3869"/>
                  </a:lnTo>
                  <a:lnTo>
                    <a:pt x="190" y="3924"/>
                  </a:lnTo>
                  <a:lnTo>
                    <a:pt x="188" y="3981"/>
                  </a:lnTo>
                  <a:lnTo>
                    <a:pt x="187" y="4037"/>
                  </a:lnTo>
                  <a:lnTo>
                    <a:pt x="188" y="4093"/>
                  </a:lnTo>
                  <a:lnTo>
                    <a:pt x="188" y="4149"/>
                  </a:lnTo>
                  <a:lnTo>
                    <a:pt x="190" y="4206"/>
                  </a:lnTo>
                  <a:lnTo>
                    <a:pt x="192" y="4262"/>
                  </a:lnTo>
                  <a:lnTo>
                    <a:pt x="193" y="4318"/>
                  </a:lnTo>
                  <a:lnTo>
                    <a:pt x="193" y="4375"/>
                  </a:lnTo>
                  <a:lnTo>
                    <a:pt x="193" y="4431"/>
                  </a:lnTo>
                  <a:lnTo>
                    <a:pt x="190" y="4486"/>
                  </a:lnTo>
                  <a:lnTo>
                    <a:pt x="190" y="4496"/>
                  </a:lnTo>
                  <a:lnTo>
                    <a:pt x="193" y="4504"/>
                  </a:lnTo>
                  <a:lnTo>
                    <a:pt x="196" y="4513"/>
                  </a:lnTo>
                  <a:lnTo>
                    <a:pt x="201" y="4521"/>
                  </a:lnTo>
                  <a:lnTo>
                    <a:pt x="211" y="4537"/>
                  </a:lnTo>
                  <a:lnTo>
                    <a:pt x="223" y="4553"/>
                  </a:lnTo>
                  <a:lnTo>
                    <a:pt x="230" y="4561"/>
                  </a:lnTo>
                  <a:lnTo>
                    <a:pt x="235" y="4570"/>
                  </a:lnTo>
                  <a:lnTo>
                    <a:pt x="240" y="4579"/>
                  </a:lnTo>
                  <a:lnTo>
                    <a:pt x="244" y="4588"/>
                  </a:lnTo>
                  <a:lnTo>
                    <a:pt x="248" y="4598"/>
                  </a:lnTo>
                  <a:lnTo>
                    <a:pt x="250" y="4608"/>
                  </a:lnTo>
                  <a:lnTo>
                    <a:pt x="251" y="4618"/>
                  </a:lnTo>
                  <a:lnTo>
                    <a:pt x="250" y="4629"/>
                  </a:lnTo>
                  <a:lnTo>
                    <a:pt x="248" y="4632"/>
                  </a:lnTo>
                  <a:lnTo>
                    <a:pt x="244" y="4632"/>
                  </a:lnTo>
                  <a:lnTo>
                    <a:pt x="241" y="4631"/>
                  </a:lnTo>
                  <a:lnTo>
                    <a:pt x="235" y="4628"/>
                  </a:lnTo>
                  <a:lnTo>
                    <a:pt x="225" y="4624"/>
                  </a:lnTo>
                  <a:lnTo>
                    <a:pt x="220" y="4619"/>
                  </a:lnTo>
                  <a:lnTo>
                    <a:pt x="215" y="4614"/>
                  </a:lnTo>
                  <a:lnTo>
                    <a:pt x="211" y="4608"/>
                  </a:lnTo>
                  <a:lnTo>
                    <a:pt x="205" y="4604"/>
                  </a:lnTo>
                  <a:lnTo>
                    <a:pt x="199" y="4599"/>
                  </a:lnTo>
                  <a:lnTo>
                    <a:pt x="188" y="4592"/>
                  </a:lnTo>
                  <a:lnTo>
                    <a:pt x="175" y="4587"/>
                  </a:lnTo>
                  <a:lnTo>
                    <a:pt x="160" y="4583"/>
                  </a:lnTo>
                  <a:lnTo>
                    <a:pt x="146" y="4581"/>
                  </a:lnTo>
                  <a:lnTo>
                    <a:pt x="131" y="4581"/>
                  </a:lnTo>
                  <a:lnTo>
                    <a:pt x="116" y="4581"/>
                  </a:lnTo>
                  <a:lnTo>
                    <a:pt x="102" y="4583"/>
                  </a:lnTo>
                  <a:lnTo>
                    <a:pt x="87" y="4587"/>
                  </a:lnTo>
                  <a:lnTo>
                    <a:pt x="74" y="4591"/>
                  </a:lnTo>
                  <a:lnTo>
                    <a:pt x="61" y="4597"/>
                  </a:lnTo>
                  <a:lnTo>
                    <a:pt x="50" y="4604"/>
                  </a:lnTo>
                  <a:lnTo>
                    <a:pt x="40" y="4610"/>
                  </a:lnTo>
                  <a:lnTo>
                    <a:pt x="32" y="4618"/>
                  </a:lnTo>
                  <a:lnTo>
                    <a:pt x="27" y="4626"/>
                  </a:lnTo>
                  <a:lnTo>
                    <a:pt x="23" y="4629"/>
                  </a:lnTo>
                  <a:lnTo>
                    <a:pt x="19" y="4631"/>
                  </a:lnTo>
                  <a:lnTo>
                    <a:pt x="14" y="4631"/>
                  </a:lnTo>
                  <a:lnTo>
                    <a:pt x="10" y="4629"/>
                  </a:lnTo>
                  <a:lnTo>
                    <a:pt x="5" y="4628"/>
                  </a:lnTo>
                  <a:lnTo>
                    <a:pt x="2" y="4626"/>
                  </a:lnTo>
                  <a:lnTo>
                    <a:pt x="0" y="4623"/>
                  </a:lnTo>
                  <a:lnTo>
                    <a:pt x="0" y="46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15" name="Freeform 161"/>
            <p:cNvSpPr>
              <a:spLocks/>
            </p:cNvSpPr>
            <p:nvPr/>
          </p:nvSpPr>
          <p:spPr bwMode="auto">
            <a:xfrm>
              <a:off x="3431" y="770"/>
              <a:ext cx="116" cy="1131"/>
            </a:xfrm>
            <a:custGeom>
              <a:avLst/>
              <a:gdLst>
                <a:gd name="T0" fmla="*/ 0 w 462"/>
                <a:gd name="T1" fmla="*/ 4516 h 4525"/>
                <a:gd name="T2" fmla="*/ 46 w 462"/>
                <a:gd name="T3" fmla="*/ 4456 h 4525"/>
                <a:gd name="T4" fmla="*/ 152 w 462"/>
                <a:gd name="T5" fmla="*/ 4344 h 4525"/>
                <a:gd name="T6" fmla="*/ 195 w 462"/>
                <a:gd name="T7" fmla="*/ 3774 h 4525"/>
                <a:gd name="T8" fmla="*/ 203 w 462"/>
                <a:gd name="T9" fmla="*/ 2998 h 4525"/>
                <a:gd name="T10" fmla="*/ 178 w 462"/>
                <a:gd name="T11" fmla="*/ 2482 h 4525"/>
                <a:gd name="T12" fmla="*/ 141 w 462"/>
                <a:gd name="T13" fmla="*/ 2437 h 4525"/>
                <a:gd name="T14" fmla="*/ 67 w 462"/>
                <a:gd name="T15" fmla="*/ 2368 h 4525"/>
                <a:gd name="T16" fmla="*/ 39 w 462"/>
                <a:gd name="T17" fmla="*/ 2273 h 4525"/>
                <a:gd name="T18" fmla="*/ 59 w 462"/>
                <a:gd name="T19" fmla="*/ 2105 h 4525"/>
                <a:gd name="T20" fmla="*/ 117 w 462"/>
                <a:gd name="T21" fmla="*/ 2003 h 4525"/>
                <a:gd name="T22" fmla="*/ 182 w 462"/>
                <a:gd name="T23" fmla="*/ 1925 h 4525"/>
                <a:gd name="T24" fmla="*/ 169 w 462"/>
                <a:gd name="T25" fmla="*/ 1840 h 4525"/>
                <a:gd name="T26" fmla="*/ 139 w 462"/>
                <a:gd name="T27" fmla="*/ 1639 h 4525"/>
                <a:gd name="T28" fmla="*/ 157 w 462"/>
                <a:gd name="T29" fmla="*/ 1284 h 4525"/>
                <a:gd name="T30" fmla="*/ 203 w 462"/>
                <a:gd name="T31" fmla="*/ 937 h 4525"/>
                <a:gd name="T32" fmla="*/ 214 w 462"/>
                <a:gd name="T33" fmla="*/ 560 h 4525"/>
                <a:gd name="T34" fmla="*/ 243 w 462"/>
                <a:gd name="T35" fmla="*/ 233 h 4525"/>
                <a:gd name="T36" fmla="*/ 301 w 462"/>
                <a:gd name="T37" fmla="*/ 48 h 4525"/>
                <a:gd name="T38" fmla="*/ 374 w 462"/>
                <a:gd name="T39" fmla="*/ 19 h 4525"/>
                <a:gd name="T40" fmla="*/ 376 w 462"/>
                <a:gd name="T41" fmla="*/ 61 h 4525"/>
                <a:gd name="T42" fmla="*/ 341 w 462"/>
                <a:gd name="T43" fmla="*/ 89 h 4525"/>
                <a:gd name="T44" fmla="*/ 349 w 462"/>
                <a:gd name="T45" fmla="*/ 117 h 4525"/>
                <a:gd name="T46" fmla="*/ 328 w 462"/>
                <a:gd name="T47" fmla="*/ 152 h 4525"/>
                <a:gd name="T48" fmla="*/ 349 w 462"/>
                <a:gd name="T49" fmla="*/ 177 h 4525"/>
                <a:gd name="T50" fmla="*/ 378 w 462"/>
                <a:gd name="T51" fmla="*/ 207 h 4525"/>
                <a:gd name="T52" fmla="*/ 353 w 462"/>
                <a:gd name="T53" fmla="*/ 245 h 4525"/>
                <a:gd name="T54" fmla="*/ 273 w 462"/>
                <a:gd name="T55" fmla="*/ 268 h 4525"/>
                <a:gd name="T56" fmla="*/ 427 w 462"/>
                <a:gd name="T57" fmla="*/ 302 h 4525"/>
                <a:gd name="T58" fmla="*/ 325 w 462"/>
                <a:gd name="T59" fmla="*/ 317 h 4525"/>
                <a:gd name="T60" fmla="*/ 262 w 462"/>
                <a:gd name="T61" fmla="*/ 352 h 4525"/>
                <a:gd name="T62" fmla="*/ 422 w 462"/>
                <a:gd name="T63" fmla="*/ 356 h 4525"/>
                <a:gd name="T64" fmla="*/ 398 w 462"/>
                <a:gd name="T65" fmla="*/ 390 h 4525"/>
                <a:gd name="T66" fmla="*/ 252 w 462"/>
                <a:gd name="T67" fmla="*/ 397 h 4525"/>
                <a:gd name="T68" fmla="*/ 350 w 462"/>
                <a:gd name="T69" fmla="*/ 425 h 4525"/>
                <a:gd name="T70" fmla="*/ 424 w 462"/>
                <a:gd name="T71" fmla="*/ 460 h 4525"/>
                <a:gd name="T72" fmla="*/ 252 w 462"/>
                <a:gd name="T73" fmla="*/ 462 h 4525"/>
                <a:gd name="T74" fmla="*/ 328 w 462"/>
                <a:gd name="T75" fmla="*/ 498 h 4525"/>
                <a:gd name="T76" fmla="*/ 456 w 462"/>
                <a:gd name="T77" fmla="*/ 515 h 4525"/>
                <a:gd name="T78" fmla="*/ 327 w 462"/>
                <a:gd name="T79" fmla="*/ 528 h 4525"/>
                <a:gd name="T80" fmla="*/ 252 w 462"/>
                <a:gd name="T81" fmla="*/ 562 h 4525"/>
                <a:gd name="T82" fmla="*/ 333 w 462"/>
                <a:gd name="T83" fmla="*/ 597 h 4525"/>
                <a:gd name="T84" fmla="*/ 252 w 462"/>
                <a:gd name="T85" fmla="*/ 631 h 4525"/>
                <a:gd name="T86" fmla="*/ 429 w 462"/>
                <a:gd name="T87" fmla="*/ 635 h 4525"/>
                <a:gd name="T88" fmla="*/ 352 w 462"/>
                <a:gd name="T89" fmla="*/ 666 h 4525"/>
                <a:gd name="T90" fmla="*/ 318 w 462"/>
                <a:gd name="T91" fmla="*/ 748 h 4525"/>
                <a:gd name="T92" fmla="*/ 376 w 462"/>
                <a:gd name="T93" fmla="*/ 936 h 4525"/>
                <a:gd name="T94" fmla="*/ 410 w 462"/>
                <a:gd name="T95" fmla="*/ 1319 h 4525"/>
                <a:gd name="T96" fmla="*/ 356 w 462"/>
                <a:gd name="T97" fmla="*/ 1786 h 4525"/>
                <a:gd name="T98" fmla="*/ 321 w 462"/>
                <a:gd name="T99" fmla="*/ 1934 h 4525"/>
                <a:gd name="T100" fmla="*/ 397 w 462"/>
                <a:gd name="T101" fmla="*/ 2044 h 4525"/>
                <a:gd name="T102" fmla="*/ 442 w 462"/>
                <a:gd name="T103" fmla="*/ 2189 h 4525"/>
                <a:gd name="T104" fmla="*/ 391 w 462"/>
                <a:gd name="T105" fmla="*/ 2355 h 4525"/>
                <a:gd name="T106" fmla="*/ 314 w 462"/>
                <a:gd name="T107" fmla="*/ 2472 h 4525"/>
                <a:gd name="T108" fmla="*/ 279 w 462"/>
                <a:gd name="T109" fmla="*/ 2804 h 4525"/>
                <a:gd name="T110" fmla="*/ 269 w 462"/>
                <a:gd name="T111" fmla="*/ 3543 h 4525"/>
                <a:gd name="T112" fmla="*/ 253 w 462"/>
                <a:gd name="T113" fmla="*/ 4235 h 4525"/>
                <a:gd name="T114" fmla="*/ 300 w 462"/>
                <a:gd name="T115" fmla="*/ 4452 h 4525"/>
                <a:gd name="T116" fmla="*/ 315 w 462"/>
                <a:gd name="T117" fmla="*/ 4519 h 4525"/>
                <a:gd name="T118" fmla="*/ 296 w 462"/>
                <a:gd name="T119" fmla="*/ 4517 h 4525"/>
                <a:gd name="T120" fmla="*/ 231 w 462"/>
                <a:gd name="T121" fmla="*/ 4478 h 4525"/>
                <a:gd name="T122" fmla="*/ 162 w 462"/>
                <a:gd name="T123" fmla="*/ 4479 h 4525"/>
                <a:gd name="T124" fmla="*/ 19 w 462"/>
                <a:gd name="T125" fmla="*/ 4525 h 4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2"/>
                <a:gd name="T190" fmla="*/ 0 h 4525"/>
                <a:gd name="T191" fmla="*/ 462 w 462"/>
                <a:gd name="T192" fmla="*/ 4525 h 4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2" h="4525">
                  <a:moveTo>
                    <a:pt x="19" y="4525"/>
                  </a:moveTo>
                  <a:lnTo>
                    <a:pt x="13" y="4525"/>
                  </a:lnTo>
                  <a:lnTo>
                    <a:pt x="9" y="4524"/>
                  </a:lnTo>
                  <a:lnTo>
                    <a:pt x="5" y="4523"/>
                  </a:lnTo>
                  <a:lnTo>
                    <a:pt x="3" y="4520"/>
                  </a:lnTo>
                  <a:lnTo>
                    <a:pt x="1" y="4518"/>
                  </a:lnTo>
                  <a:lnTo>
                    <a:pt x="0" y="4516"/>
                  </a:lnTo>
                  <a:lnTo>
                    <a:pt x="0" y="4514"/>
                  </a:lnTo>
                  <a:lnTo>
                    <a:pt x="1" y="4510"/>
                  </a:lnTo>
                  <a:lnTo>
                    <a:pt x="3" y="4503"/>
                  </a:lnTo>
                  <a:lnTo>
                    <a:pt x="9" y="4495"/>
                  </a:lnTo>
                  <a:lnTo>
                    <a:pt x="15" y="4487"/>
                  </a:lnTo>
                  <a:lnTo>
                    <a:pt x="24" y="4477"/>
                  </a:lnTo>
                  <a:lnTo>
                    <a:pt x="46" y="4456"/>
                  </a:lnTo>
                  <a:lnTo>
                    <a:pt x="68" y="4436"/>
                  </a:lnTo>
                  <a:lnTo>
                    <a:pt x="89" y="4417"/>
                  </a:lnTo>
                  <a:lnTo>
                    <a:pt x="108" y="4400"/>
                  </a:lnTo>
                  <a:lnTo>
                    <a:pt x="124" y="4383"/>
                  </a:lnTo>
                  <a:lnTo>
                    <a:pt x="140" y="4364"/>
                  </a:lnTo>
                  <a:lnTo>
                    <a:pt x="145" y="4354"/>
                  </a:lnTo>
                  <a:lnTo>
                    <a:pt x="152" y="4344"/>
                  </a:lnTo>
                  <a:lnTo>
                    <a:pt x="158" y="4334"/>
                  </a:lnTo>
                  <a:lnTo>
                    <a:pt x="163" y="4323"/>
                  </a:lnTo>
                  <a:lnTo>
                    <a:pt x="172" y="4214"/>
                  </a:lnTo>
                  <a:lnTo>
                    <a:pt x="179" y="4105"/>
                  </a:lnTo>
                  <a:lnTo>
                    <a:pt x="186" y="3995"/>
                  </a:lnTo>
                  <a:lnTo>
                    <a:pt x="190" y="3885"/>
                  </a:lnTo>
                  <a:lnTo>
                    <a:pt x="195" y="3774"/>
                  </a:lnTo>
                  <a:lnTo>
                    <a:pt x="198" y="3663"/>
                  </a:lnTo>
                  <a:lnTo>
                    <a:pt x="200" y="3552"/>
                  </a:lnTo>
                  <a:lnTo>
                    <a:pt x="202" y="3440"/>
                  </a:lnTo>
                  <a:lnTo>
                    <a:pt x="203" y="3329"/>
                  </a:lnTo>
                  <a:lnTo>
                    <a:pt x="203" y="3219"/>
                  </a:lnTo>
                  <a:lnTo>
                    <a:pt x="203" y="3108"/>
                  </a:lnTo>
                  <a:lnTo>
                    <a:pt x="203" y="2998"/>
                  </a:lnTo>
                  <a:lnTo>
                    <a:pt x="203" y="2888"/>
                  </a:lnTo>
                  <a:lnTo>
                    <a:pt x="203" y="2779"/>
                  </a:lnTo>
                  <a:lnTo>
                    <a:pt x="203" y="2670"/>
                  </a:lnTo>
                  <a:lnTo>
                    <a:pt x="202" y="2563"/>
                  </a:lnTo>
                  <a:lnTo>
                    <a:pt x="191" y="2527"/>
                  </a:lnTo>
                  <a:lnTo>
                    <a:pt x="181" y="2491"/>
                  </a:lnTo>
                  <a:lnTo>
                    <a:pt x="178" y="2482"/>
                  </a:lnTo>
                  <a:lnTo>
                    <a:pt x="175" y="2474"/>
                  </a:lnTo>
                  <a:lnTo>
                    <a:pt x="170" y="2466"/>
                  </a:lnTo>
                  <a:lnTo>
                    <a:pt x="166" y="2459"/>
                  </a:lnTo>
                  <a:lnTo>
                    <a:pt x="161" y="2453"/>
                  </a:lnTo>
                  <a:lnTo>
                    <a:pt x="156" y="2447"/>
                  </a:lnTo>
                  <a:lnTo>
                    <a:pt x="149" y="2441"/>
                  </a:lnTo>
                  <a:lnTo>
                    <a:pt x="141" y="2437"/>
                  </a:lnTo>
                  <a:lnTo>
                    <a:pt x="127" y="2430"/>
                  </a:lnTo>
                  <a:lnTo>
                    <a:pt x="114" y="2421"/>
                  </a:lnTo>
                  <a:lnTo>
                    <a:pt x="103" y="2412"/>
                  </a:lnTo>
                  <a:lnTo>
                    <a:pt x="93" y="2402"/>
                  </a:lnTo>
                  <a:lnTo>
                    <a:pt x="84" y="2391"/>
                  </a:lnTo>
                  <a:lnTo>
                    <a:pt x="75" y="2380"/>
                  </a:lnTo>
                  <a:lnTo>
                    <a:pt x="67" y="2368"/>
                  </a:lnTo>
                  <a:lnTo>
                    <a:pt x="61" y="2356"/>
                  </a:lnTo>
                  <a:lnTo>
                    <a:pt x="56" y="2343"/>
                  </a:lnTo>
                  <a:lnTo>
                    <a:pt x="50" y="2329"/>
                  </a:lnTo>
                  <a:lnTo>
                    <a:pt x="47" y="2316"/>
                  </a:lnTo>
                  <a:lnTo>
                    <a:pt x="43" y="2302"/>
                  </a:lnTo>
                  <a:lnTo>
                    <a:pt x="40" y="2288"/>
                  </a:lnTo>
                  <a:lnTo>
                    <a:pt x="39" y="2273"/>
                  </a:lnTo>
                  <a:lnTo>
                    <a:pt x="38" y="2258"/>
                  </a:lnTo>
                  <a:lnTo>
                    <a:pt x="37" y="2244"/>
                  </a:lnTo>
                  <a:lnTo>
                    <a:pt x="38" y="2215"/>
                  </a:lnTo>
                  <a:lnTo>
                    <a:pt x="41" y="2186"/>
                  </a:lnTo>
                  <a:lnTo>
                    <a:pt x="46" y="2157"/>
                  </a:lnTo>
                  <a:lnTo>
                    <a:pt x="52" y="2131"/>
                  </a:lnTo>
                  <a:lnTo>
                    <a:pt x="59" y="2105"/>
                  </a:lnTo>
                  <a:lnTo>
                    <a:pt x="68" y="2081"/>
                  </a:lnTo>
                  <a:lnTo>
                    <a:pt x="77" y="2060"/>
                  </a:lnTo>
                  <a:lnTo>
                    <a:pt x="87" y="2042"/>
                  </a:lnTo>
                  <a:lnTo>
                    <a:pt x="94" y="2031"/>
                  </a:lnTo>
                  <a:lnTo>
                    <a:pt x="102" y="2021"/>
                  </a:lnTo>
                  <a:lnTo>
                    <a:pt x="110" y="2012"/>
                  </a:lnTo>
                  <a:lnTo>
                    <a:pt x="117" y="2003"/>
                  </a:lnTo>
                  <a:lnTo>
                    <a:pt x="134" y="1986"/>
                  </a:lnTo>
                  <a:lnTo>
                    <a:pt x="150" y="1970"/>
                  </a:lnTo>
                  <a:lnTo>
                    <a:pt x="158" y="1961"/>
                  </a:lnTo>
                  <a:lnTo>
                    <a:pt x="165" y="1953"/>
                  </a:lnTo>
                  <a:lnTo>
                    <a:pt x="171" y="1944"/>
                  </a:lnTo>
                  <a:lnTo>
                    <a:pt x="177" y="1934"/>
                  </a:lnTo>
                  <a:lnTo>
                    <a:pt x="182" y="1925"/>
                  </a:lnTo>
                  <a:lnTo>
                    <a:pt x="186" y="1914"/>
                  </a:lnTo>
                  <a:lnTo>
                    <a:pt x="189" y="1903"/>
                  </a:lnTo>
                  <a:lnTo>
                    <a:pt x="190" y="1890"/>
                  </a:lnTo>
                  <a:lnTo>
                    <a:pt x="184" y="1878"/>
                  </a:lnTo>
                  <a:lnTo>
                    <a:pt x="178" y="1864"/>
                  </a:lnTo>
                  <a:lnTo>
                    <a:pt x="174" y="1852"/>
                  </a:lnTo>
                  <a:lnTo>
                    <a:pt x="169" y="1840"/>
                  </a:lnTo>
                  <a:lnTo>
                    <a:pt x="161" y="1814"/>
                  </a:lnTo>
                  <a:lnTo>
                    <a:pt x="156" y="1789"/>
                  </a:lnTo>
                  <a:lnTo>
                    <a:pt x="151" y="1763"/>
                  </a:lnTo>
                  <a:lnTo>
                    <a:pt x="147" y="1739"/>
                  </a:lnTo>
                  <a:lnTo>
                    <a:pt x="143" y="1714"/>
                  </a:lnTo>
                  <a:lnTo>
                    <a:pt x="139" y="1689"/>
                  </a:lnTo>
                  <a:lnTo>
                    <a:pt x="139" y="1639"/>
                  </a:lnTo>
                  <a:lnTo>
                    <a:pt x="140" y="1588"/>
                  </a:lnTo>
                  <a:lnTo>
                    <a:pt x="141" y="1538"/>
                  </a:lnTo>
                  <a:lnTo>
                    <a:pt x="143" y="1486"/>
                  </a:lnTo>
                  <a:lnTo>
                    <a:pt x="145" y="1436"/>
                  </a:lnTo>
                  <a:lnTo>
                    <a:pt x="149" y="1385"/>
                  </a:lnTo>
                  <a:lnTo>
                    <a:pt x="152" y="1335"/>
                  </a:lnTo>
                  <a:lnTo>
                    <a:pt x="157" y="1284"/>
                  </a:lnTo>
                  <a:lnTo>
                    <a:pt x="161" y="1234"/>
                  </a:lnTo>
                  <a:lnTo>
                    <a:pt x="167" y="1183"/>
                  </a:lnTo>
                  <a:lnTo>
                    <a:pt x="172" y="1134"/>
                  </a:lnTo>
                  <a:lnTo>
                    <a:pt x="179" y="1084"/>
                  </a:lnTo>
                  <a:lnTo>
                    <a:pt x="186" y="1035"/>
                  </a:lnTo>
                  <a:lnTo>
                    <a:pt x="194" y="986"/>
                  </a:lnTo>
                  <a:lnTo>
                    <a:pt x="203" y="937"/>
                  </a:lnTo>
                  <a:lnTo>
                    <a:pt x="212" y="889"/>
                  </a:lnTo>
                  <a:lnTo>
                    <a:pt x="212" y="856"/>
                  </a:lnTo>
                  <a:lnTo>
                    <a:pt x="212" y="813"/>
                  </a:lnTo>
                  <a:lnTo>
                    <a:pt x="211" y="759"/>
                  </a:lnTo>
                  <a:lnTo>
                    <a:pt x="212" y="698"/>
                  </a:lnTo>
                  <a:lnTo>
                    <a:pt x="213" y="631"/>
                  </a:lnTo>
                  <a:lnTo>
                    <a:pt x="214" y="560"/>
                  </a:lnTo>
                  <a:lnTo>
                    <a:pt x="217" y="486"/>
                  </a:lnTo>
                  <a:lnTo>
                    <a:pt x="223" y="412"/>
                  </a:lnTo>
                  <a:lnTo>
                    <a:pt x="225" y="375"/>
                  </a:lnTo>
                  <a:lnTo>
                    <a:pt x="230" y="338"/>
                  </a:lnTo>
                  <a:lnTo>
                    <a:pt x="233" y="303"/>
                  </a:lnTo>
                  <a:lnTo>
                    <a:pt x="239" y="267"/>
                  </a:lnTo>
                  <a:lnTo>
                    <a:pt x="243" y="233"/>
                  </a:lnTo>
                  <a:lnTo>
                    <a:pt x="250" y="202"/>
                  </a:lnTo>
                  <a:lnTo>
                    <a:pt x="257" y="171"/>
                  </a:lnTo>
                  <a:lnTo>
                    <a:pt x="264" y="141"/>
                  </a:lnTo>
                  <a:lnTo>
                    <a:pt x="272" y="115"/>
                  </a:lnTo>
                  <a:lnTo>
                    <a:pt x="281" y="90"/>
                  </a:lnTo>
                  <a:lnTo>
                    <a:pt x="291" y="67"/>
                  </a:lnTo>
                  <a:lnTo>
                    <a:pt x="301" y="48"/>
                  </a:lnTo>
                  <a:lnTo>
                    <a:pt x="314" y="31"/>
                  </a:lnTo>
                  <a:lnTo>
                    <a:pt x="326" y="17"/>
                  </a:lnTo>
                  <a:lnTo>
                    <a:pt x="340" y="7"/>
                  </a:lnTo>
                  <a:lnTo>
                    <a:pt x="355" y="0"/>
                  </a:lnTo>
                  <a:lnTo>
                    <a:pt x="362" y="6"/>
                  </a:lnTo>
                  <a:lnTo>
                    <a:pt x="369" y="11"/>
                  </a:lnTo>
                  <a:lnTo>
                    <a:pt x="374" y="19"/>
                  </a:lnTo>
                  <a:lnTo>
                    <a:pt x="379" y="27"/>
                  </a:lnTo>
                  <a:lnTo>
                    <a:pt x="381" y="35"/>
                  </a:lnTo>
                  <a:lnTo>
                    <a:pt x="382" y="44"/>
                  </a:lnTo>
                  <a:lnTo>
                    <a:pt x="381" y="48"/>
                  </a:lnTo>
                  <a:lnTo>
                    <a:pt x="380" y="53"/>
                  </a:lnTo>
                  <a:lnTo>
                    <a:pt x="378" y="56"/>
                  </a:lnTo>
                  <a:lnTo>
                    <a:pt x="376" y="61"/>
                  </a:lnTo>
                  <a:lnTo>
                    <a:pt x="363" y="61"/>
                  </a:lnTo>
                  <a:lnTo>
                    <a:pt x="351" y="62"/>
                  </a:lnTo>
                  <a:lnTo>
                    <a:pt x="337" y="63"/>
                  </a:lnTo>
                  <a:lnTo>
                    <a:pt x="325" y="64"/>
                  </a:lnTo>
                  <a:lnTo>
                    <a:pt x="325" y="76"/>
                  </a:lnTo>
                  <a:lnTo>
                    <a:pt x="325" y="89"/>
                  </a:lnTo>
                  <a:lnTo>
                    <a:pt x="341" y="89"/>
                  </a:lnTo>
                  <a:lnTo>
                    <a:pt x="358" y="88"/>
                  </a:lnTo>
                  <a:lnTo>
                    <a:pt x="374" y="88"/>
                  </a:lnTo>
                  <a:lnTo>
                    <a:pt x="391" y="89"/>
                  </a:lnTo>
                  <a:lnTo>
                    <a:pt x="392" y="103"/>
                  </a:lnTo>
                  <a:lnTo>
                    <a:pt x="395" y="119"/>
                  </a:lnTo>
                  <a:lnTo>
                    <a:pt x="372" y="118"/>
                  </a:lnTo>
                  <a:lnTo>
                    <a:pt x="349" y="117"/>
                  </a:lnTo>
                  <a:lnTo>
                    <a:pt x="326" y="116"/>
                  </a:lnTo>
                  <a:lnTo>
                    <a:pt x="305" y="116"/>
                  </a:lnTo>
                  <a:lnTo>
                    <a:pt x="305" y="125"/>
                  </a:lnTo>
                  <a:lnTo>
                    <a:pt x="305" y="134"/>
                  </a:lnTo>
                  <a:lnTo>
                    <a:pt x="305" y="143"/>
                  </a:lnTo>
                  <a:lnTo>
                    <a:pt x="305" y="152"/>
                  </a:lnTo>
                  <a:lnTo>
                    <a:pt x="328" y="152"/>
                  </a:lnTo>
                  <a:lnTo>
                    <a:pt x="353" y="152"/>
                  </a:lnTo>
                  <a:lnTo>
                    <a:pt x="378" y="150"/>
                  </a:lnTo>
                  <a:lnTo>
                    <a:pt x="403" y="152"/>
                  </a:lnTo>
                  <a:lnTo>
                    <a:pt x="404" y="165"/>
                  </a:lnTo>
                  <a:lnTo>
                    <a:pt x="405" y="177"/>
                  </a:lnTo>
                  <a:lnTo>
                    <a:pt x="377" y="177"/>
                  </a:lnTo>
                  <a:lnTo>
                    <a:pt x="349" y="177"/>
                  </a:lnTo>
                  <a:lnTo>
                    <a:pt x="321" y="177"/>
                  </a:lnTo>
                  <a:lnTo>
                    <a:pt x="295" y="178"/>
                  </a:lnTo>
                  <a:lnTo>
                    <a:pt x="295" y="191"/>
                  </a:lnTo>
                  <a:lnTo>
                    <a:pt x="295" y="205"/>
                  </a:lnTo>
                  <a:lnTo>
                    <a:pt x="322" y="205"/>
                  </a:lnTo>
                  <a:lnTo>
                    <a:pt x="350" y="205"/>
                  </a:lnTo>
                  <a:lnTo>
                    <a:pt x="378" y="207"/>
                  </a:lnTo>
                  <a:lnTo>
                    <a:pt x="407" y="208"/>
                  </a:lnTo>
                  <a:lnTo>
                    <a:pt x="408" y="217"/>
                  </a:lnTo>
                  <a:lnTo>
                    <a:pt x="411" y="229"/>
                  </a:lnTo>
                  <a:lnTo>
                    <a:pt x="414" y="241"/>
                  </a:lnTo>
                  <a:lnTo>
                    <a:pt x="417" y="249"/>
                  </a:lnTo>
                  <a:lnTo>
                    <a:pt x="390" y="248"/>
                  </a:lnTo>
                  <a:lnTo>
                    <a:pt x="353" y="245"/>
                  </a:lnTo>
                  <a:lnTo>
                    <a:pt x="333" y="242"/>
                  </a:lnTo>
                  <a:lnTo>
                    <a:pt x="312" y="241"/>
                  </a:lnTo>
                  <a:lnTo>
                    <a:pt x="291" y="240"/>
                  </a:lnTo>
                  <a:lnTo>
                    <a:pt x="273" y="241"/>
                  </a:lnTo>
                  <a:lnTo>
                    <a:pt x="273" y="250"/>
                  </a:lnTo>
                  <a:lnTo>
                    <a:pt x="273" y="259"/>
                  </a:lnTo>
                  <a:lnTo>
                    <a:pt x="273" y="268"/>
                  </a:lnTo>
                  <a:lnTo>
                    <a:pt x="273" y="278"/>
                  </a:lnTo>
                  <a:lnTo>
                    <a:pt x="310" y="280"/>
                  </a:lnTo>
                  <a:lnTo>
                    <a:pt x="349" y="281"/>
                  </a:lnTo>
                  <a:lnTo>
                    <a:pt x="387" y="282"/>
                  </a:lnTo>
                  <a:lnTo>
                    <a:pt x="424" y="284"/>
                  </a:lnTo>
                  <a:lnTo>
                    <a:pt x="425" y="293"/>
                  </a:lnTo>
                  <a:lnTo>
                    <a:pt x="427" y="302"/>
                  </a:lnTo>
                  <a:lnTo>
                    <a:pt x="429" y="312"/>
                  </a:lnTo>
                  <a:lnTo>
                    <a:pt x="432" y="321"/>
                  </a:lnTo>
                  <a:lnTo>
                    <a:pt x="410" y="320"/>
                  </a:lnTo>
                  <a:lnTo>
                    <a:pt x="389" y="320"/>
                  </a:lnTo>
                  <a:lnTo>
                    <a:pt x="368" y="319"/>
                  </a:lnTo>
                  <a:lnTo>
                    <a:pt x="346" y="318"/>
                  </a:lnTo>
                  <a:lnTo>
                    <a:pt x="325" y="317"/>
                  </a:lnTo>
                  <a:lnTo>
                    <a:pt x="304" y="315"/>
                  </a:lnTo>
                  <a:lnTo>
                    <a:pt x="282" y="315"/>
                  </a:lnTo>
                  <a:lnTo>
                    <a:pt x="262" y="315"/>
                  </a:lnTo>
                  <a:lnTo>
                    <a:pt x="262" y="324"/>
                  </a:lnTo>
                  <a:lnTo>
                    <a:pt x="262" y="333"/>
                  </a:lnTo>
                  <a:lnTo>
                    <a:pt x="262" y="342"/>
                  </a:lnTo>
                  <a:lnTo>
                    <a:pt x="262" y="352"/>
                  </a:lnTo>
                  <a:lnTo>
                    <a:pt x="285" y="354"/>
                  </a:lnTo>
                  <a:lnTo>
                    <a:pt x="307" y="354"/>
                  </a:lnTo>
                  <a:lnTo>
                    <a:pt x="330" y="354"/>
                  </a:lnTo>
                  <a:lnTo>
                    <a:pt x="352" y="355"/>
                  </a:lnTo>
                  <a:lnTo>
                    <a:pt x="376" y="355"/>
                  </a:lnTo>
                  <a:lnTo>
                    <a:pt x="398" y="355"/>
                  </a:lnTo>
                  <a:lnTo>
                    <a:pt x="422" y="356"/>
                  </a:lnTo>
                  <a:lnTo>
                    <a:pt x="444" y="356"/>
                  </a:lnTo>
                  <a:lnTo>
                    <a:pt x="444" y="364"/>
                  </a:lnTo>
                  <a:lnTo>
                    <a:pt x="445" y="373"/>
                  </a:lnTo>
                  <a:lnTo>
                    <a:pt x="446" y="383"/>
                  </a:lnTo>
                  <a:lnTo>
                    <a:pt x="447" y="391"/>
                  </a:lnTo>
                  <a:lnTo>
                    <a:pt x="423" y="390"/>
                  </a:lnTo>
                  <a:lnTo>
                    <a:pt x="398" y="390"/>
                  </a:lnTo>
                  <a:lnTo>
                    <a:pt x="373" y="390"/>
                  </a:lnTo>
                  <a:lnTo>
                    <a:pt x="350" y="388"/>
                  </a:lnTo>
                  <a:lnTo>
                    <a:pt x="325" y="388"/>
                  </a:lnTo>
                  <a:lnTo>
                    <a:pt x="300" y="388"/>
                  </a:lnTo>
                  <a:lnTo>
                    <a:pt x="277" y="388"/>
                  </a:lnTo>
                  <a:lnTo>
                    <a:pt x="252" y="388"/>
                  </a:lnTo>
                  <a:lnTo>
                    <a:pt x="252" y="397"/>
                  </a:lnTo>
                  <a:lnTo>
                    <a:pt x="252" y="406"/>
                  </a:lnTo>
                  <a:lnTo>
                    <a:pt x="252" y="415"/>
                  </a:lnTo>
                  <a:lnTo>
                    <a:pt x="252" y="425"/>
                  </a:lnTo>
                  <a:lnTo>
                    <a:pt x="277" y="425"/>
                  </a:lnTo>
                  <a:lnTo>
                    <a:pt x="301" y="425"/>
                  </a:lnTo>
                  <a:lnTo>
                    <a:pt x="325" y="425"/>
                  </a:lnTo>
                  <a:lnTo>
                    <a:pt x="350" y="425"/>
                  </a:lnTo>
                  <a:lnTo>
                    <a:pt x="374" y="427"/>
                  </a:lnTo>
                  <a:lnTo>
                    <a:pt x="399" y="427"/>
                  </a:lnTo>
                  <a:lnTo>
                    <a:pt x="424" y="428"/>
                  </a:lnTo>
                  <a:lnTo>
                    <a:pt x="449" y="428"/>
                  </a:lnTo>
                  <a:lnTo>
                    <a:pt x="449" y="443"/>
                  </a:lnTo>
                  <a:lnTo>
                    <a:pt x="449" y="460"/>
                  </a:lnTo>
                  <a:lnTo>
                    <a:pt x="424" y="460"/>
                  </a:lnTo>
                  <a:lnTo>
                    <a:pt x="399" y="460"/>
                  </a:lnTo>
                  <a:lnTo>
                    <a:pt x="374" y="460"/>
                  </a:lnTo>
                  <a:lnTo>
                    <a:pt x="350" y="461"/>
                  </a:lnTo>
                  <a:lnTo>
                    <a:pt x="325" y="461"/>
                  </a:lnTo>
                  <a:lnTo>
                    <a:pt x="301" y="461"/>
                  </a:lnTo>
                  <a:lnTo>
                    <a:pt x="277" y="462"/>
                  </a:lnTo>
                  <a:lnTo>
                    <a:pt x="252" y="462"/>
                  </a:lnTo>
                  <a:lnTo>
                    <a:pt x="252" y="471"/>
                  </a:lnTo>
                  <a:lnTo>
                    <a:pt x="252" y="480"/>
                  </a:lnTo>
                  <a:lnTo>
                    <a:pt x="252" y="489"/>
                  </a:lnTo>
                  <a:lnTo>
                    <a:pt x="252" y="500"/>
                  </a:lnTo>
                  <a:lnTo>
                    <a:pt x="277" y="500"/>
                  </a:lnTo>
                  <a:lnTo>
                    <a:pt x="303" y="498"/>
                  </a:lnTo>
                  <a:lnTo>
                    <a:pt x="328" y="498"/>
                  </a:lnTo>
                  <a:lnTo>
                    <a:pt x="355" y="497"/>
                  </a:lnTo>
                  <a:lnTo>
                    <a:pt x="381" y="497"/>
                  </a:lnTo>
                  <a:lnTo>
                    <a:pt x="407" y="496"/>
                  </a:lnTo>
                  <a:lnTo>
                    <a:pt x="433" y="496"/>
                  </a:lnTo>
                  <a:lnTo>
                    <a:pt x="459" y="496"/>
                  </a:lnTo>
                  <a:lnTo>
                    <a:pt x="458" y="504"/>
                  </a:lnTo>
                  <a:lnTo>
                    <a:pt x="456" y="515"/>
                  </a:lnTo>
                  <a:lnTo>
                    <a:pt x="455" y="525"/>
                  </a:lnTo>
                  <a:lnTo>
                    <a:pt x="455" y="533"/>
                  </a:lnTo>
                  <a:lnTo>
                    <a:pt x="431" y="532"/>
                  </a:lnTo>
                  <a:lnTo>
                    <a:pt x="405" y="532"/>
                  </a:lnTo>
                  <a:lnTo>
                    <a:pt x="379" y="530"/>
                  </a:lnTo>
                  <a:lnTo>
                    <a:pt x="353" y="529"/>
                  </a:lnTo>
                  <a:lnTo>
                    <a:pt x="327" y="528"/>
                  </a:lnTo>
                  <a:lnTo>
                    <a:pt x="303" y="526"/>
                  </a:lnTo>
                  <a:lnTo>
                    <a:pt x="277" y="525"/>
                  </a:lnTo>
                  <a:lnTo>
                    <a:pt x="252" y="525"/>
                  </a:lnTo>
                  <a:lnTo>
                    <a:pt x="252" y="534"/>
                  </a:lnTo>
                  <a:lnTo>
                    <a:pt x="252" y="543"/>
                  </a:lnTo>
                  <a:lnTo>
                    <a:pt x="252" y="553"/>
                  </a:lnTo>
                  <a:lnTo>
                    <a:pt x="252" y="562"/>
                  </a:lnTo>
                  <a:lnTo>
                    <a:pt x="460" y="566"/>
                  </a:lnTo>
                  <a:lnTo>
                    <a:pt x="462" y="605"/>
                  </a:lnTo>
                  <a:lnTo>
                    <a:pt x="435" y="605"/>
                  </a:lnTo>
                  <a:lnTo>
                    <a:pt x="409" y="604"/>
                  </a:lnTo>
                  <a:lnTo>
                    <a:pt x="383" y="602"/>
                  </a:lnTo>
                  <a:lnTo>
                    <a:pt x="359" y="599"/>
                  </a:lnTo>
                  <a:lnTo>
                    <a:pt x="333" y="597"/>
                  </a:lnTo>
                  <a:lnTo>
                    <a:pt x="307" y="595"/>
                  </a:lnTo>
                  <a:lnTo>
                    <a:pt x="282" y="595"/>
                  </a:lnTo>
                  <a:lnTo>
                    <a:pt x="257" y="594"/>
                  </a:lnTo>
                  <a:lnTo>
                    <a:pt x="255" y="603"/>
                  </a:lnTo>
                  <a:lnTo>
                    <a:pt x="254" y="612"/>
                  </a:lnTo>
                  <a:lnTo>
                    <a:pt x="253" y="621"/>
                  </a:lnTo>
                  <a:lnTo>
                    <a:pt x="252" y="631"/>
                  </a:lnTo>
                  <a:lnTo>
                    <a:pt x="278" y="632"/>
                  </a:lnTo>
                  <a:lnTo>
                    <a:pt x="304" y="632"/>
                  </a:lnTo>
                  <a:lnTo>
                    <a:pt x="330" y="633"/>
                  </a:lnTo>
                  <a:lnTo>
                    <a:pt x="354" y="633"/>
                  </a:lnTo>
                  <a:lnTo>
                    <a:pt x="379" y="633"/>
                  </a:lnTo>
                  <a:lnTo>
                    <a:pt x="404" y="634"/>
                  </a:lnTo>
                  <a:lnTo>
                    <a:pt x="429" y="635"/>
                  </a:lnTo>
                  <a:lnTo>
                    <a:pt x="455" y="636"/>
                  </a:lnTo>
                  <a:lnTo>
                    <a:pt x="449" y="649"/>
                  </a:lnTo>
                  <a:lnTo>
                    <a:pt x="442" y="663"/>
                  </a:lnTo>
                  <a:lnTo>
                    <a:pt x="400" y="662"/>
                  </a:lnTo>
                  <a:lnTo>
                    <a:pt x="376" y="661"/>
                  </a:lnTo>
                  <a:lnTo>
                    <a:pt x="364" y="662"/>
                  </a:lnTo>
                  <a:lnTo>
                    <a:pt x="352" y="666"/>
                  </a:lnTo>
                  <a:lnTo>
                    <a:pt x="337" y="671"/>
                  </a:lnTo>
                  <a:lnTo>
                    <a:pt x="317" y="681"/>
                  </a:lnTo>
                  <a:lnTo>
                    <a:pt x="314" y="690"/>
                  </a:lnTo>
                  <a:lnTo>
                    <a:pt x="312" y="700"/>
                  </a:lnTo>
                  <a:lnTo>
                    <a:pt x="309" y="711"/>
                  </a:lnTo>
                  <a:lnTo>
                    <a:pt x="307" y="721"/>
                  </a:lnTo>
                  <a:lnTo>
                    <a:pt x="318" y="748"/>
                  </a:lnTo>
                  <a:lnTo>
                    <a:pt x="328" y="775"/>
                  </a:lnTo>
                  <a:lnTo>
                    <a:pt x="339" y="801"/>
                  </a:lnTo>
                  <a:lnTo>
                    <a:pt x="348" y="828"/>
                  </a:lnTo>
                  <a:lnTo>
                    <a:pt x="355" y="855"/>
                  </a:lnTo>
                  <a:lnTo>
                    <a:pt x="362" y="882"/>
                  </a:lnTo>
                  <a:lnTo>
                    <a:pt x="369" y="909"/>
                  </a:lnTo>
                  <a:lnTo>
                    <a:pt x="376" y="936"/>
                  </a:lnTo>
                  <a:lnTo>
                    <a:pt x="386" y="990"/>
                  </a:lnTo>
                  <a:lnTo>
                    <a:pt x="394" y="1044"/>
                  </a:lnTo>
                  <a:lnTo>
                    <a:pt x="400" y="1098"/>
                  </a:lnTo>
                  <a:lnTo>
                    <a:pt x="405" y="1153"/>
                  </a:lnTo>
                  <a:lnTo>
                    <a:pt x="408" y="1208"/>
                  </a:lnTo>
                  <a:lnTo>
                    <a:pt x="409" y="1263"/>
                  </a:lnTo>
                  <a:lnTo>
                    <a:pt x="410" y="1319"/>
                  </a:lnTo>
                  <a:lnTo>
                    <a:pt x="409" y="1376"/>
                  </a:lnTo>
                  <a:lnTo>
                    <a:pt x="408" y="1433"/>
                  </a:lnTo>
                  <a:lnTo>
                    <a:pt x="407" y="1491"/>
                  </a:lnTo>
                  <a:lnTo>
                    <a:pt x="406" y="1550"/>
                  </a:lnTo>
                  <a:lnTo>
                    <a:pt x="404" y="1610"/>
                  </a:lnTo>
                  <a:lnTo>
                    <a:pt x="378" y="1710"/>
                  </a:lnTo>
                  <a:lnTo>
                    <a:pt x="356" y="1786"/>
                  </a:lnTo>
                  <a:lnTo>
                    <a:pt x="341" y="1842"/>
                  </a:lnTo>
                  <a:lnTo>
                    <a:pt x="330" y="1881"/>
                  </a:lnTo>
                  <a:lnTo>
                    <a:pt x="325" y="1897"/>
                  </a:lnTo>
                  <a:lnTo>
                    <a:pt x="322" y="1909"/>
                  </a:lnTo>
                  <a:lnTo>
                    <a:pt x="321" y="1918"/>
                  </a:lnTo>
                  <a:lnTo>
                    <a:pt x="321" y="1927"/>
                  </a:lnTo>
                  <a:lnTo>
                    <a:pt x="321" y="1934"/>
                  </a:lnTo>
                  <a:lnTo>
                    <a:pt x="323" y="1940"/>
                  </a:lnTo>
                  <a:lnTo>
                    <a:pt x="325" y="1946"/>
                  </a:lnTo>
                  <a:lnTo>
                    <a:pt x="330" y="1952"/>
                  </a:lnTo>
                  <a:lnTo>
                    <a:pt x="349" y="1977"/>
                  </a:lnTo>
                  <a:lnTo>
                    <a:pt x="367" y="2000"/>
                  </a:lnTo>
                  <a:lnTo>
                    <a:pt x="382" y="2023"/>
                  </a:lnTo>
                  <a:lnTo>
                    <a:pt x="397" y="2044"/>
                  </a:lnTo>
                  <a:lnTo>
                    <a:pt x="409" y="2065"/>
                  </a:lnTo>
                  <a:lnTo>
                    <a:pt x="419" y="2086"/>
                  </a:lnTo>
                  <a:lnTo>
                    <a:pt x="428" y="2105"/>
                  </a:lnTo>
                  <a:lnTo>
                    <a:pt x="435" y="2125"/>
                  </a:lnTo>
                  <a:lnTo>
                    <a:pt x="440" y="2146"/>
                  </a:lnTo>
                  <a:lnTo>
                    <a:pt x="442" y="2168"/>
                  </a:lnTo>
                  <a:lnTo>
                    <a:pt x="442" y="2189"/>
                  </a:lnTo>
                  <a:lnTo>
                    <a:pt x="441" y="2212"/>
                  </a:lnTo>
                  <a:lnTo>
                    <a:pt x="436" y="2238"/>
                  </a:lnTo>
                  <a:lnTo>
                    <a:pt x="429" y="2265"/>
                  </a:lnTo>
                  <a:lnTo>
                    <a:pt x="420" y="2294"/>
                  </a:lnTo>
                  <a:lnTo>
                    <a:pt x="410" y="2326"/>
                  </a:lnTo>
                  <a:lnTo>
                    <a:pt x="404" y="2338"/>
                  </a:lnTo>
                  <a:lnTo>
                    <a:pt x="391" y="2355"/>
                  </a:lnTo>
                  <a:lnTo>
                    <a:pt x="377" y="2375"/>
                  </a:lnTo>
                  <a:lnTo>
                    <a:pt x="360" y="2398"/>
                  </a:lnTo>
                  <a:lnTo>
                    <a:pt x="343" y="2421"/>
                  </a:lnTo>
                  <a:lnTo>
                    <a:pt x="328" y="2444"/>
                  </a:lnTo>
                  <a:lnTo>
                    <a:pt x="323" y="2454"/>
                  </a:lnTo>
                  <a:lnTo>
                    <a:pt x="317" y="2464"/>
                  </a:lnTo>
                  <a:lnTo>
                    <a:pt x="314" y="2472"/>
                  </a:lnTo>
                  <a:lnTo>
                    <a:pt x="312" y="2480"/>
                  </a:lnTo>
                  <a:lnTo>
                    <a:pt x="305" y="2530"/>
                  </a:lnTo>
                  <a:lnTo>
                    <a:pt x="298" y="2582"/>
                  </a:lnTo>
                  <a:lnTo>
                    <a:pt x="291" y="2636"/>
                  </a:lnTo>
                  <a:lnTo>
                    <a:pt x="287" y="2691"/>
                  </a:lnTo>
                  <a:lnTo>
                    <a:pt x="282" y="2747"/>
                  </a:lnTo>
                  <a:lnTo>
                    <a:pt x="279" y="2804"/>
                  </a:lnTo>
                  <a:lnTo>
                    <a:pt x="276" y="2862"/>
                  </a:lnTo>
                  <a:lnTo>
                    <a:pt x="273" y="2922"/>
                  </a:lnTo>
                  <a:lnTo>
                    <a:pt x="270" y="3043"/>
                  </a:lnTo>
                  <a:lnTo>
                    <a:pt x="268" y="3167"/>
                  </a:lnTo>
                  <a:lnTo>
                    <a:pt x="268" y="3291"/>
                  </a:lnTo>
                  <a:lnTo>
                    <a:pt x="268" y="3417"/>
                  </a:lnTo>
                  <a:lnTo>
                    <a:pt x="269" y="3543"/>
                  </a:lnTo>
                  <a:lnTo>
                    <a:pt x="269" y="3666"/>
                  </a:lnTo>
                  <a:lnTo>
                    <a:pt x="269" y="3788"/>
                  </a:lnTo>
                  <a:lnTo>
                    <a:pt x="268" y="3906"/>
                  </a:lnTo>
                  <a:lnTo>
                    <a:pt x="264" y="4022"/>
                  </a:lnTo>
                  <a:lnTo>
                    <a:pt x="260" y="4132"/>
                  </a:lnTo>
                  <a:lnTo>
                    <a:pt x="257" y="4185"/>
                  </a:lnTo>
                  <a:lnTo>
                    <a:pt x="253" y="4235"/>
                  </a:lnTo>
                  <a:lnTo>
                    <a:pt x="248" y="4286"/>
                  </a:lnTo>
                  <a:lnTo>
                    <a:pt x="243" y="4333"/>
                  </a:lnTo>
                  <a:lnTo>
                    <a:pt x="258" y="4361"/>
                  </a:lnTo>
                  <a:lnTo>
                    <a:pt x="271" y="4387"/>
                  </a:lnTo>
                  <a:lnTo>
                    <a:pt x="282" y="4410"/>
                  </a:lnTo>
                  <a:lnTo>
                    <a:pt x="293" y="4433"/>
                  </a:lnTo>
                  <a:lnTo>
                    <a:pt x="300" y="4452"/>
                  </a:lnTo>
                  <a:lnTo>
                    <a:pt x="307" y="4469"/>
                  </a:lnTo>
                  <a:lnTo>
                    <a:pt x="312" y="4483"/>
                  </a:lnTo>
                  <a:lnTo>
                    <a:pt x="315" y="4496"/>
                  </a:lnTo>
                  <a:lnTo>
                    <a:pt x="316" y="4506"/>
                  </a:lnTo>
                  <a:lnTo>
                    <a:pt x="317" y="4514"/>
                  </a:lnTo>
                  <a:lnTo>
                    <a:pt x="316" y="4517"/>
                  </a:lnTo>
                  <a:lnTo>
                    <a:pt x="315" y="4519"/>
                  </a:lnTo>
                  <a:lnTo>
                    <a:pt x="314" y="4521"/>
                  </a:lnTo>
                  <a:lnTo>
                    <a:pt x="313" y="4523"/>
                  </a:lnTo>
                  <a:lnTo>
                    <a:pt x="310" y="4523"/>
                  </a:lnTo>
                  <a:lnTo>
                    <a:pt x="308" y="4523"/>
                  </a:lnTo>
                  <a:lnTo>
                    <a:pt x="306" y="4523"/>
                  </a:lnTo>
                  <a:lnTo>
                    <a:pt x="303" y="4521"/>
                  </a:lnTo>
                  <a:lnTo>
                    <a:pt x="296" y="4517"/>
                  </a:lnTo>
                  <a:lnTo>
                    <a:pt x="288" y="4511"/>
                  </a:lnTo>
                  <a:lnTo>
                    <a:pt x="278" y="4502"/>
                  </a:lnTo>
                  <a:lnTo>
                    <a:pt x="268" y="4496"/>
                  </a:lnTo>
                  <a:lnTo>
                    <a:pt x="258" y="4490"/>
                  </a:lnTo>
                  <a:lnTo>
                    <a:pt x="249" y="4484"/>
                  </a:lnTo>
                  <a:lnTo>
                    <a:pt x="240" y="4481"/>
                  </a:lnTo>
                  <a:lnTo>
                    <a:pt x="231" y="4478"/>
                  </a:lnTo>
                  <a:lnTo>
                    <a:pt x="222" y="4475"/>
                  </a:lnTo>
                  <a:lnTo>
                    <a:pt x="213" y="4474"/>
                  </a:lnTo>
                  <a:lnTo>
                    <a:pt x="204" y="4473"/>
                  </a:lnTo>
                  <a:lnTo>
                    <a:pt x="195" y="4473"/>
                  </a:lnTo>
                  <a:lnTo>
                    <a:pt x="187" y="4474"/>
                  </a:lnTo>
                  <a:lnTo>
                    <a:pt x="178" y="4475"/>
                  </a:lnTo>
                  <a:lnTo>
                    <a:pt x="162" y="4479"/>
                  </a:lnTo>
                  <a:lnTo>
                    <a:pt x="145" y="4484"/>
                  </a:lnTo>
                  <a:lnTo>
                    <a:pt x="114" y="4498"/>
                  </a:lnTo>
                  <a:lnTo>
                    <a:pt x="83" y="4511"/>
                  </a:lnTo>
                  <a:lnTo>
                    <a:pt x="67" y="4517"/>
                  </a:lnTo>
                  <a:lnTo>
                    <a:pt x="51" y="4521"/>
                  </a:lnTo>
                  <a:lnTo>
                    <a:pt x="35" y="4524"/>
                  </a:lnTo>
                  <a:lnTo>
                    <a:pt x="19" y="4525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16" name="Freeform 162"/>
            <p:cNvSpPr>
              <a:spLocks/>
            </p:cNvSpPr>
            <p:nvPr/>
          </p:nvSpPr>
          <p:spPr bwMode="auto">
            <a:xfrm>
              <a:off x="3431" y="770"/>
              <a:ext cx="116" cy="1131"/>
            </a:xfrm>
            <a:custGeom>
              <a:avLst/>
              <a:gdLst>
                <a:gd name="T0" fmla="*/ 0 w 462"/>
                <a:gd name="T1" fmla="*/ 4516 h 4525"/>
                <a:gd name="T2" fmla="*/ 46 w 462"/>
                <a:gd name="T3" fmla="*/ 4456 h 4525"/>
                <a:gd name="T4" fmla="*/ 152 w 462"/>
                <a:gd name="T5" fmla="*/ 4344 h 4525"/>
                <a:gd name="T6" fmla="*/ 195 w 462"/>
                <a:gd name="T7" fmla="*/ 3774 h 4525"/>
                <a:gd name="T8" fmla="*/ 203 w 462"/>
                <a:gd name="T9" fmla="*/ 2998 h 4525"/>
                <a:gd name="T10" fmla="*/ 178 w 462"/>
                <a:gd name="T11" fmla="*/ 2482 h 4525"/>
                <a:gd name="T12" fmla="*/ 141 w 462"/>
                <a:gd name="T13" fmla="*/ 2437 h 4525"/>
                <a:gd name="T14" fmla="*/ 67 w 462"/>
                <a:gd name="T15" fmla="*/ 2368 h 4525"/>
                <a:gd name="T16" fmla="*/ 39 w 462"/>
                <a:gd name="T17" fmla="*/ 2273 h 4525"/>
                <a:gd name="T18" fmla="*/ 59 w 462"/>
                <a:gd name="T19" fmla="*/ 2105 h 4525"/>
                <a:gd name="T20" fmla="*/ 117 w 462"/>
                <a:gd name="T21" fmla="*/ 2003 h 4525"/>
                <a:gd name="T22" fmla="*/ 182 w 462"/>
                <a:gd name="T23" fmla="*/ 1925 h 4525"/>
                <a:gd name="T24" fmla="*/ 169 w 462"/>
                <a:gd name="T25" fmla="*/ 1840 h 4525"/>
                <a:gd name="T26" fmla="*/ 139 w 462"/>
                <a:gd name="T27" fmla="*/ 1639 h 4525"/>
                <a:gd name="T28" fmla="*/ 157 w 462"/>
                <a:gd name="T29" fmla="*/ 1284 h 4525"/>
                <a:gd name="T30" fmla="*/ 203 w 462"/>
                <a:gd name="T31" fmla="*/ 937 h 4525"/>
                <a:gd name="T32" fmla="*/ 214 w 462"/>
                <a:gd name="T33" fmla="*/ 560 h 4525"/>
                <a:gd name="T34" fmla="*/ 243 w 462"/>
                <a:gd name="T35" fmla="*/ 233 h 4525"/>
                <a:gd name="T36" fmla="*/ 301 w 462"/>
                <a:gd name="T37" fmla="*/ 48 h 4525"/>
                <a:gd name="T38" fmla="*/ 374 w 462"/>
                <a:gd name="T39" fmla="*/ 19 h 4525"/>
                <a:gd name="T40" fmla="*/ 376 w 462"/>
                <a:gd name="T41" fmla="*/ 61 h 4525"/>
                <a:gd name="T42" fmla="*/ 341 w 462"/>
                <a:gd name="T43" fmla="*/ 89 h 4525"/>
                <a:gd name="T44" fmla="*/ 349 w 462"/>
                <a:gd name="T45" fmla="*/ 117 h 4525"/>
                <a:gd name="T46" fmla="*/ 328 w 462"/>
                <a:gd name="T47" fmla="*/ 152 h 4525"/>
                <a:gd name="T48" fmla="*/ 349 w 462"/>
                <a:gd name="T49" fmla="*/ 177 h 4525"/>
                <a:gd name="T50" fmla="*/ 378 w 462"/>
                <a:gd name="T51" fmla="*/ 207 h 4525"/>
                <a:gd name="T52" fmla="*/ 353 w 462"/>
                <a:gd name="T53" fmla="*/ 245 h 4525"/>
                <a:gd name="T54" fmla="*/ 273 w 462"/>
                <a:gd name="T55" fmla="*/ 268 h 4525"/>
                <a:gd name="T56" fmla="*/ 427 w 462"/>
                <a:gd name="T57" fmla="*/ 302 h 4525"/>
                <a:gd name="T58" fmla="*/ 325 w 462"/>
                <a:gd name="T59" fmla="*/ 317 h 4525"/>
                <a:gd name="T60" fmla="*/ 262 w 462"/>
                <a:gd name="T61" fmla="*/ 352 h 4525"/>
                <a:gd name="T62" fmla="*/ 422 w 462"/>
                <a:gd name="T63" fmla="*/ 356 h 4525"/>
                <a:gd name="T64" fmla="*/ 398 w 462"/>
                <a:gd name="T65" fmla="*/ 390 h 4525"/>
                <a:gd name="T66" fmla="*/ 252 w 462"/>
                <a:gd name="T67" fmla="*/ 397 h 4525"/>
                <a:gd name="T68" fmla="*/ 350 w 462"/>
                <a:gd name="T69" fmla="*/ 425 h 4525"/>
                <a:gd name="T70" fmla="*/ 424 w 462"/>
                <a:gd name="T71" fmla="*/ 460 h 4525"/>
                <a:gd name="T72" fmla="*/ 252 w 462"/>
                <a:gd name="T73" fmla="*/ 462 h 4525"/>
                <a:gd name="T74" fmla="*/ 328 w 462"/>
                <a:gd name="T75" fmla="*/ 498 h 4525"/>
                <a:gd name="T76" fmla="*/ 456 w 462"/>
                <a:gd name="T77" fmla="*/ 515 h 4525"/>
                <a:gd name="T78" fmla="*/ 327 w 462"/>
                <a:gd name="T79" fmla="*/ 528 h 4525"/>
                <a:gd name="T80" fmla="*/ 252 w 462"/>
                <a:gd name="T81" fmla="*/ 562 h 4525"/>
                <a:gd name="T82" fmla="*/ 333 w 462"/>
                <a:gd name="T83" fmla="*/ 597 h 4525"/>
                <a:gd name="T84" fmla="*/ 252 w 462"/>
                <a:gd name="T85" fmla="*/ 631 h 4525"/>
                <a:gd name="T86" fmla="*/ 429 w 462"/>
                <a:gd name="T87" fmla="*/ 635 h 4525"/>
                <a:gd name="T88" fmla="*/ 352 w 462"/>
                <a:gd name="T89" fmla="*/ 666 h 4525"/>
                <a:gd name="T90" fmla="*/ 318 w 462"/>
                <a:gd name="T91" fmla="*/ 748 h 4525"/>
                <a:gd name="T92" fmla="*/ 376 w 462"/>
                <a:gd name="T93" fmla="*/ 936 h 4525"/>
                <a:gd name="T94" fmla="*/ 410 w 462"/>
                <a:gd name="T95" fmla="*/ 1319 h 4525"/>
                <a:gd name="T96" fmla="*/ 356 w 462"/>
                <a:gd name="T97" fmla="*/ 1786 h 4525"/>
                <a:gd name="T98" fmla="*/ 321 w 462"/>
                <a:gd name="T99" fmla="*/ 1934 h 4525"/>
                <a:gd name="T100" fmla="*/ 397 w 462"/>
                <a:gd name="T101" fmla="*/ 2044 h 4525"/>
                <a:gd name="T102" fmla="*/ 442 w 462"/>
                <a:gd name="T103" fmla="*/ 2189 h 4525"/>
                <a:gd name="T104" fmla="*/ 391 w 462"/>
                <a:gd name="T105" fmla="*/ 2355 h 4525"/>
                <a:gd name="T106" fmla="*/ 314 w 462"/>
                <a:gd name="T107" fmla="*/ 2472 h 4525"/>
                <a:gd name="T108" fmla="*/ 279 w 462"/>
                <a:gd name="T109" fmla="*/ 2804 h 4525"/>
                <a:gd name="T110" fmla="*/ 269 w 462"/>
                <a:gd name="T111" fmla="*/ 3543 h 4525"/>
                <a:gd name="T112" fmla="*/ 253 w 462"/>
                <a:gd name="T113" fmla="*/ 4235 h 4525"/>
                <a:gd name="T114" fmla="*/ 300 w 462"/>
                <a:gd name="T115" fmla="*/ 4452 h 4525"/>
                <a:gd name="T116" fmla="*/ 315 w 462"/>
                <a:gd name="T117" fmla="*/ 4519 h 4525"/>
                <a:gd name="T118" fmla="*/ 296 w 462"/>
                <a:gd name="T119" fmla="*/ 4517 h 4525"/>
                <a:gd name="T120" fmla="*/ 231 w 462"/>
                <a:gd name="T121" fmla="*/ 4478 h 4525"/>
                <a:gd name="T122" fmla="*/ 162 w 462"/>
                <a:gd name="T123" fmla="*/ 4479 h 4525"/>
                <a:gd name="T124" fmla="*/ 19 w 462"/>
                <a:gd name="T125" fmla="*/ 4525 h 4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2"/>
                <a:gd name="T190" fmla="*/ 0 h 4525"/>
                <a:gd name="T191" fmla="*/ 462 w 462"/>
                <a:gd name="T192" fmla="*/ 4525 h 4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2" h="4525">
                  <a:moveTo>
                    <a:pt x="19" y="4525"/>
                  </a:moveTo>
                  <a:lnTo>
                    <a:pt x="13" y="4525"/>
                  </a:lnTo>
                  <a:lnTo>
                    <a:pt x="9" y="4524"/>
                  </a:lnTo>
                  <a:lnTo>
                    <a:pt x="5" y="4523"/>
                  </a:lnTo>
                  <a:lnTo>
                    <a:pt x="3" y="4520"/>
                  </a:lnTo>
                  <a:lnTo>
                    <a:pt x="1" y="4518"/>
                  </a:lnTo>
                  <a:lnTo>
                    <a:pt x="0" y="4516"/>
                  </a:lnTo>
                  <a:lnTo>
                    <a:pt x="0" y="4514"/>
                  </a:lnTo>
                  <a:lnTo>
                    <a:pt x="1" y="4510"/>
                  </a:lnTo>
                  <a:lnTo>
                    <a:pt x="3" y="4503"/>
                  </a:lnTo>
                  <a:lnTo>
                    <a:pt x="9" y="4495"/>
                  </a:lnTo>
                  <a:lnTo>
                    <a:pt x="15" y="4487"/>
                  </a:lnTo>
                  <a:lnTo>
                    <a:pt x="24" y="4477"/>
                  </a:lnTo>
                  <a:lnTo>
                    <a:pt x="46" y="4456"/>
                  </a:lnTo>
                  <a:lnTo>
                    <a:pt x="68" y="4436"/>
                  </a:lnTo>
                  <a:lnTo>
                    <a:pt x="89" y="4417"/>
                  </a:lnTo>
                  <a:lnTo>
                    <a:pt x="108" y="4400"/>
                  </a:lnTo>
                  <a:lnTo>
                    <a:pt x="124" y="4383"/>
                  </a:lnTo>
                  <a:lnTo>
                    <a:pt x="140" y="4364"/>
                  </a:lnTo>
                  <a:lnTo>
                    <a:pt x="145" y="4354"/>
                  </a:lnTo>
                  <a:lnTo>
                    <a:pt x="152" y="4344"/>
                  </a:lnTo>
                  <a:lnTo>
                    <a:pt x="158" y="4334"/>
                  </a:lnTo>
                  <a:lnTo>
                    <a:pt x="163" y="4323"/>
                  </a:lnTo>
                  <a:lnTo>
                    <a:pt x="172" y="4214"/>
                  </a:lnTo>
                  <a:lnTo>
                    <a:pt x="179" y="4105"/>
                  </a:lnTo>
                  <a:lnTo>
                    <a:pt x="186" y="3995"/>
                  </a:lnTo>
                  <a:lnTo>
                    <a:pt x="190" y="3885"/>
                  </a:lnTo>
                  <a:lnTo>
                    <a:pt x="195" y="3774"/>
                  </a:lnTo>
                  <a:lnTo>
                    <a:pt x="198" y="3663"/>
                  </a:lnTo>
                  <a:lnTo>
                    <a:pt x="200" y="3552"/>
                  </a:lnTo>
                  <a:lnTo>
                    <a:pt x="202" y="3440"/>
                  </a:lnTo>
                  <a:lnTo>
                    <a:pt x="203" y="3329"/>
                  </a:lnTo>
                  <a:lnTo>
                    <a:pt x="203" y="3219"/>
                  </a:lnTo>
                  <a:lnTo>
                    <a:pt x="203" y="3108"/>
                  </a:lnTo>
                  <a:lnTo>
                    <a:pt x="203" y="2998"/>
                  </a:lnTo>
                  <a:lnTo>
                    <a:pt x="203" y="2888"/>
                  </a:lnTo>
                  <a:lnTo>
                    <a:pt x="203" y="2779"/>
                  </a:lnTo>
                  <a:lnTo>
                    <a:pt x="203" y="2670"/>
                  </a:lnTo>
                  <a:lnTo>
                    <a:pt x="202" y="2563"/>
                  </a:lnTo>
                  <a:lnTo>
                    <a:pt x="191" y="2527"/>
                  </a:lnTo>
                  <a:lnTo>
                    <a:pt x="181" y="2491"/>
                  </a:lnTo>
                  <a:lnTo>
                    <a:pt x="178" y="2482"/>
                  </a:lnTo>
                  <a:lnTo>
                    <a:pt x="175" y="2474"/>
                  </a:lnTo>
                  <a:lnTo>
                    <a:pt x="170" y="2466"/>
                  </a:lnTo>
                  <a:lnTo>
                    <a:pt x="166" y="2459"/>
                  </a:lnTo>
                  <a:lnTo>
                    <a:pt x="161" y="2453"/>
                  </a:lnTo>
                  <a:lnTo>
                    <a:pt x="156" y="2447"/>
                  </a:lnTo>
                  <a:lnTo>
                    <a:pt x="149" y="2441"/>
                  </a:lnTo>
                  <a:lnTo>
                    <a:pt x="141" y="2437"/>
                  </a:lnTo>
                  <a:lnTo>
                    <a:pt x="127" y="2430"/>
                  </a:lnTo>
                  <a:lnTo>
                    <a:pt x="114" y="2421"/>
                  </a:lnTo>
                  <a:lnTo>
                    <a:pt x="103" y="2412"/>
                  </a:lnTo>
                  <a:lnTo>
                    <a:pt x="93" y="2402"/>
                  </a:lnTo>
                  <a:lnTo>
                    <a:pt x="84" y="2391"/>
                  </a:lnTo>
                  <a:lnTo>
                    <a:pt x="75" y="2380"/>
                  </a:lnTo>
                  <a:lnTo>
                    <a:pt x="67" y="2368"/>
                  </a:lnTo>
                  <a:lnTo>
                    <a:pt x="61" y="2356"/>
                  </a:lnTo>
                  <a:lnTo>
                    <a:pt x="56" y="2343"/>
                  </a:lnTo>
                  <a:lnTo>
                    <a:pt x="50" y="2329"/>
                  </a:lnTo>
                  <a:lnTo>
                    <a:pt x="47" y="2316"/>
                  </a:lnTo>
                  <a:lnTo>
                    <a:pt x="43" y="2302"/>
                  </a:lnTo>
                  <a:lnTo>
                    <a:pt x="40" y="2288"/>
                  </a:lnTo>
                  <a:lnTo>
                    <a:pt x="39" y="2273"/>
                  </a:lnTo>
                  <a:lnTo>
                    <a:pt x="38" y="2258"/>
                  </a:lnTo>
                  <a:lnTo>
                    <a:pt x="37" y="2244"/>
                  </a:lnTo>
                  <a:lnTo>
                    <a:pt x="38" y="2215"/>
                  </a:lnTo>
                  <a:lnTo>
                    <a:pt x="41" y="2186"/>
                  </a:lnTo>
                  <a:lnTo>
                    <a:pt x="46" y="2157"/>
                  </a:lnTo>
                  <a:lnTo>
                    <a:pt x="52" y="2131"/>
                  </a:lnTo>
                  <a:lnTo>
                    <a:pt x="59" y="2105"/>
                  </a:lnTo>
                  <a:lnTo>
                    <a:pt x="68" y="2081"/>
                  </a:lnTo>
                  <a:lnTo>
                    <a:pt x="77" y="2060"/>
                  </a:lnTo>
                  <a:lnTo>
                    <a:pt x="87" y="2042"/>
                  </a:lnTo>
                  <a:lnTo>
                    <a:pt x="94" y="2031"/>
                  </a:lnTo>
                  <a:lnTo>
                    <a:pt x="102" y="2021"/>
                  </a:lnTo>
                  <a:lnTo>
                    <a:pt x="110" y="2012"/>
                  </a:lnTo>
                  <a:lnTo>
                    <a:pt x="117" y="2003"/>
                  </a:lnTo>
                  <a:lnTo>
                    <a:pt x="134" y="1986"/>
                  </a:lnTo>
                  <a:lnTo>
                    <a:pt x="150" y="1970"/>
                  </a:lnTo>
                  <a:lnTo>
                    <a:pt x="158" y="1961"/>
                  </a:lnTo>
                  <a:lnTo>
                    <a:pt x="165" y="1953"/>
                  </a:lnTo>
                  <a:lnTo>
                    <a:pt x="171" y="1944"/>
                  </a:lnTo>
                  <a:lnTo>
                    <a:pt x="177" y="1934"/>
                  </a:lnTo>
                  <a:lnTo>
                    <a:pt x="182" y="1925"/>
                  </a:lnTo>
                  <a:lnTo>
                    <a:pt x="186" y="1914"/>
                  </a:lnTo>
                  <a:lnTo>
                    <a:pt x="189" y="1903"/>
                  </a:lnTo>
                  <a:lnTo>
                    <a:pt x="190" y="1890"/>
                  </a:lnTo>
                  <a:lnTo>
                    <a:pt x="184" y="1878"/>
                  </a:lnTo>
                  <a:lnTo>
                    <a:pt x="178" y="1864"/>
                  </a:lnTo>
                  <a:lnTo>
                    <a:pt x="174" y="1852"/>
                  </a:lnTo>
                  <a:lnTo>
                    <a:pt x="169" y="1840"/>
                  </a:lnTo>
                  <a:lnTo>
                    <a:pt x="161" y="1814"/>
                  </a:lnTo>
                  <a:lnTo>
                    <a:pt x="156" y="1789"/>
                  </a:lnTo>
                  <a:lnTo>
                    <a:pt x="151" y="1763"/>
                  </a:lnTo>
                  <a:lnTo>
                    <a:pt x="147" y="1739"/>
                  </a:lnTo>
                  <a:lnTo>
                    <a:pt x="143" y="1714"/>
                  </a:lnTo>
                  <a:lnTo>
                    <a:pt x="139" y="1689"/>
                  </a:lnTo>
                  <a:lnTo>
                    <a:pt x="139" y="1639"/>
                  </a:lnTo>
                  <a:lnTo>
                    <a:pt x="140" y="1588"/>
                  </a:lnTo>
                  <a:lnTo>
                    <a:pt x="141" y="1538"/>
                  </a:lnTo>
                  <a:lnTo>
                    <a:pt x="143" y="1486"/>
                  </a:lnTo>
                  <a:lnTo>
                    <a:pt x="145" y="1436"/>
                  </a:lnTo>
                  <a:lnTo>
                    <a:pt x="149" y="1385"/>
                  </a:lnTo>
                  <a:lnTo>
                    <a:pt x="152" y="1335"/>
                  </a:lnTo>
                  <a:lnTo>
                    <a:pt x="157" y="1284"/>
                  </a:lnTo>
                  <a:lnTo>
                    <a:pt x="161" y="1234"/>
                  </a:lnTo>
                  <a:lnTo>
                    <a:pt x="167" y="1183"/>
                  </a:lnTo>
                  <a:lnTo>
                    <a:pt x="172" y="1134"/>
                  </a:lnTo>
                  <a:lnTo>
                    <a:pt x="179" y="1084"/>
                  </a:lnTo>
                  <a:lnTo>
                    <a:pt x="186" y="1035"/>
                  </a:lnTo>
                  <a:lnTo>
                    <a:pt x="194" y="986"/>
                  </a:lnTo>
                  <a:lnTo>
                    <a:pt x="203" y="937"/>
                  </a:lnTo>
                  <a:lnTo>
                    <a:pt x="212" y="889"/>
                  </a:lnTo>
                  <a:lnTo>
                    <a:pt x="212" y="856"/>
                  </a:lnTo>
                  <a:lnTo>
                    <a:pt x="212" y="813"/>
                  </a:lnTo>
                  <a:lnTo>
                    <a:pt x="211" y="759"/>
                  </a:lnTo>
                  <a:lnTo>
                    <a:pt x="212" y="698"/>
                  </a:lnTo>
                  <a:lnTo>
                    <a:pt x="213" y="631"/>
                  </a:lnTo>
                  <a:lnTo>
                    <a:pt x="214" y="560"/>
                  </a:lnTo>
                  <a:lnTo>
                    <a:pt x="217" y="486"/>
                  </a:lnTo>
                  <a:lnTo>
                    <a:pt x="223" y="412"/>
                  </a:lnTo>
                  <a:lnTo>
                    <a:pt x="225" y="375"/>
                  </a:lnTo>
                  <a:lnTo>
                    <a:pt x="230" y="338"/>
                  </a:lnTo>
                  <a:lnTo>
                    <a:pt x="233" y="303"/>
                  </a:lnTo>
                  <a:lnTo>
                    <a:pt x="239" y="267"/>
                  </a:lnTo>
                  <a:lnTo>
                    <a:pt x="243" y="233"/>
                  </a:lnTo>
                  <a:lnTo>
                    <a:pt x="250" y="202"/>
                  </a:lnTo>
                  <a:lnTo>
                    <a:pt x="257" y="171"/>
                  </a:lnTo>
                  <a:lnTo>
                    <a:pt x="264" y="141"/>
                  </a:lnTo>
                  <a:lnTo>
                    <a:pt x="272" y="115"/>
                  </a:lnTo>
                  <a:lnTo>
                    <a:pt x="281" y="90"/>
                  </a:lnTo>
                  <a:lnTo>
                    <a:pt x="291" y="67"/>
                  </a:lnTo>
                  <a:lnTo>
                    <a:pt x="301" y="48"/>
                  </a:lnTo>
                  <a:lnTo>
                    <a:pt x="314" y="31"/>
                  </a:lnTo>
                  <a:lnTo>
                    <a:pt x="326" y="17"/>
                  </a:lnTo>
                  <a:lnTo>
                    <a:pt x="340" y="7"/>
                  </a:lnTo>
                  <a:lnTo>
                    <a:pt x="355" y="0"/>
                  </a:lnTo>
                  <a:lnTo>
                    <a:pt x="362" y="6"/>
                  </a:lnTo>
                  <a:lnTo>
                    <a:pt x="369" y="11"/>
                  </a:lnTo>
                  <a:lnTo>
                    <a:pt x="374" y="19"/>
                  </a:lnTo>
                  <a:lnTo>
                    <a:pt x="379" y="27"/>
                  </a:lnTo>
                  <a:lnTo>
                    <a:pt x="381" y="35"/>
                  </a:lnTo>
                  <a:lnTo>
                    <a:pt x="382" y="44"/>
                  </a:lnTo>
                  <a:lnTo>
                    <a:pt x="381" y="48"/>
                  </a:lnTo>
                  <a:lnTo>
                    <a:pt x="380" y="53"/>
                  </a:lnTo>
                  <a:lnTo>
                    <a:pt x="378" y="56"/>
                  </a:lnTo>
                  <a:lnTo>
                    <a:pt x="376" y="61"/>
                  </a:lnTo>
                  <a:lnTo>
                    <a:pt x="363" y="61"/>
                  </a:lnTo>
                  <a:lnTo>
                    <a:pt x="351" y="62"/>
                  </a:lnTo>
                  <a:lnTo>
                    <a:pt x="337" y="63"/>
                  </a:lnTo>
                  <a:lnTo>
                    <a:pt x="325" y="64"/>
                  </a:lnTo>
                  <a:lnTo>
                    <a:pt x="325" y="76"/>
                  </a:lnTo>
                  <a:lnTo>
                    <a:pt x="325" y="89"/>
                  </a:lnTo>
                  <a:lnTo>
                    <a:pt x="341" y="89"/>
                  </a:lnTo>
                  <a:lnTo>
                    <a:pt x="358" y="88"/>
                  </a:lnTo>
                  <a:lnTo>
                    <a:pt x="374" y="88"/>
                  </a:lnTo>
                  <a:lnTo>
                    <a:pt x="391" y="89"/>
                  </a:lnTo>
                  <a:lnTo>
                    <a:pt x="392" y="103"/>
                  </a:lnTo>
                  <a:lnTo>
                    <a:pt x="395" y="119"/>
                  </a:lnTo>
                  <a:lnTo>
                    <a:pt x="372" y="118"/>
                  </a:lnTo>
                  <a:lnTo>
                    <a:pt x="349" y="117"/>
                  </a:lnTo>
                  <a:lnTo>
                    <a:pt x="326" y="116"/>
                  </a:lnTo>
                  <a:lnTo>
                    <a:pt x="305" y="116"/>
                  </a:lnTo>
                  <a:lnTo>
                    <a:pt x="305" y="125"/>
                  </a:lnTo>
                  <a:lnTo>
                    <a:pt x="305" y="134"/>
                  </a:lnTo>
                  <a:lnTo>
                    <a:pt x="305" y="143"/>
                  </a:lnTo>
                  <a:lnTo>
                    <a:pt x="305" y="152"/>
                  </a:lnTo>
                  <a:lnTo>
                    <a:pt x="328" y="152"/>
                  </a:lnTo>
                  <a:lnTo>
                    <a:pt x="353" y="152"/>
                  </a:lnTo>
                  <a:lnTo>
                    <a:pt x="378" y="150"/>
                  </a:lnTo>
                  <a:lnTo>
                    <a:pt x="403" y="152"/>
                  </a:lnTo>
                  <a:lnTo>
                    <a:pt x="404" y="165"/>
                  </a:lnTo>
                  <a:lnTo>
                    <a:pt x="405" y="177"/>
                  </a:lnTo>
                  <a:lnTo>
                    <a:pt x="377" y="177"/>
                  </a:lnTo>
                  <a:lnTo>
                    <a:pt x="349" y="177"/>
                  </a:lnTo>
                  <a:lnTo>
                    <a:pt x="321" y="177"/>
                  </a:lnTo>
                  <a:lnTo>
                    <a:pt x="295" y="178"/>
                  </a:lnTo>
                  <a:lnTo>
                    <a:pt x="295" y="191"/>
                  </a:lnTo>
                  <a:lnTo>
                    <a:pt x="295" y="205"/>
                  </a:lnTo>
                  <a:lnTo>
                    <a:pt x="322" y="205"/>
                  </a:lnTo>
                  <a:lnTo>
                    <a:pt x="350" y="205"/>
                  </a:lnTo>
                  <a:lnTo>
                    <a:pt x="378" y="207"/>
                  </a:lnTo>
                  <a:lnTo>
                    <a:pt x="407" y="208"/>
                  </a:lnTo>
                  <a:lnTo>
                    <a:pt x="408" y="217"/>
                  </a:lnTo>
                  <a:lnTo>
                    <a:pt x="411" y="229"/>
                  </a:lnTo>
                  <a:lnTo>
                    <a:pt x="414" y="241"/>
                  </a:lnTo>
                  <a:lnTo>
                    <a:pt x="417" y="249"/>
                  </a:lnTo>
                  <a:lnTo>
                    <a:pt x="390" y="248"/>
                  </a:lnTo>
                  <a:lnTo>
                    <a:pt x="353" y="245"/>
                  </a:lnTo>
                  <a:lnTo>
                    <a:pt x="333" y="242"/>
                  </a:lnTo>
                  <a:lnTo>
                    <a:pt x="312" y="241"/>
                  </a:lnTo>
                  <a:lnTo>
                    <a:pt x="291" y="240"/>
                  </a:lnTo>
                  <a:lnTo>
                    <a:pt x="273" y="241"/>
                  </a:lnTo>
                  <a:lnTo>
                    <a:pt x="273" y="250"/>
                  </a:lnTo>
                  <a:lnTo>
                    <a:pt x="273" y="259"/>
                  </a:lnTo>
                  <a:lnTo>
                    <a:pt x="273" y="268"/>
                  </a:lnTo>
                  <a:lnTo>
                    <a:pt x="273" y="278"/>
                  </a:lnTo>
                  <a:lnTo>
                    <a:pt x="310" y="280"/>
                  </a:lnTo>
                  <a:lnTo>
                    <a:pt x="349" y="281"/>
                  </a:lnTo>
                  <a:lnTo>
                    <a:pt x="387" y="282"/>
                  </a:lnTo>
                  <a:lnTo>
                    <a:pt x="424" y="284"/>
                  </a:lnTo>
                  <a:lnTo>
                    <a:pt x="425" y="293"/>
                  </a:lnTo>
                  <a:lnTo>
                    <a:pt x="427" y="302"/>
                  </a:lnTo>
                  <a:lnTo>
                    <a:pt x="429" y="312"/>
                  </a:lnTo>
                  <a:lnTo>
                    <a:pt x="432" y="321"/>
                  </a:lnTo>
                  <a:lnTo>
                    <a:pt x="410" y="320"/>
                  </a:lnTo>
                  <a:lnTo>
                    <a:pt x="389" y="320"/>
                  </a:lnTo>
                  <a:lnTo>
                    <a:pt x="368" y="319"/>
                  </a:lnTo>
                  <a:lnTo>
                    <a:pt x="346" y="318"/>
                  </a:lnTo>
                  <a:lnTo>
                    <a:pt x="325" y="317"/>
                  </a:lnTo>
                  <a:lnTo>
                    <a:pt x="304" y="315"/>
                  </a:lnTo>
                  <a:lnTo>
                    <a:pt x="282" y="315"/>
                  </a:lnTo>
                  <a:lnTo>
                    <a:pt x="262" y="315"/>
                  </a:lnTo>
                  <a:lnTo>
                    <a:pt x="262" y="324"/>
                  </a:lnTo>
                  <a:lnTo>
                    <a:pt x="262" y="333"/>
                  </a:lnTo>
                  <a:lnTo>
                    <a:pt x="262" y="342"/>
                  </a:lnTo>
                  <a:lnTo>
                    <a:pt x="262" y="352"/>
                  </a:lnTo>
                  <a:lnTo>
                    <a:pt x="285" y="354"/>
                  </a:lnTo>
                  <a:lnTo>
                    <a:pt x="307" y="354"/>
                  </a:lnTo>
                  <a:lnTo>
                    <a:pt x="330" y="354"/>
                  </a:lnTo>
                  <a:lnTo>
                    <a:pt x="352" y="355"/>
                  </a:lnTo>
                  <a:lnTo>
                    <a:pt x="376" y="355"/>
                  </a:lnTo>
                  <a:lnTo>
                    <a:pt x="398" y="355"/>
                  </a:lnTo>
                  <a:lnTo>
                    <a:pt x="422" y="356"/>
                  </a:lnTo>
                  <a:lnTo>
                    <a:pt x="444" y="356"/>
                  </a:lnTo>
                  <a:lnTo>
                    <a:pt x="444" y="364"/>
                  </a:lnTo>
                  <a:lnTo>
                    <a:pt x="445" y="373"/>
                  </a:lnTo>
                  <a:lnTo>
                    <a:pt x="446" y="383"/>
                  </a:lnTo>
                  <a:lnTo>
                    <a:pt x="447" y="391"/>
                  </a:lnTo>
                  <a:lnTo>
                    <a:pt x="423" y="390"/>
                  </a:lnTo>
                  <a:lnTo>
                    <a:pt x="398" y="390"/>
                  </a:lnTo>
                  <a:lnTo>
                    <a:pt x="373" y="390"/>
                  </a:lnTo>
                  <a:lnTo>
                    <a:pt x="350" y="388"/>
                  </a:lnTo>
                  <a:lnTo>
                    <a:pt x="325" y="388"/>
                  </a:lnTo>
                  <a:lnTo>
                    <a:pt x="300" y="388"/>
                  </a:lnTo>
                  <a:lnTo>
                    <a:pt x="277" y="388"/>
                  </a:lnTo>
                  <a:lnTo>
                    <a:pt x="252" y="388"/>
                  </a:lnTo>
                  <a:lnTo>
                    <a:pt x="252" y="397"/>
                  </a:lnTo>
                  <a:lnTo>
                    <a:pt x="252" y="406"/>
                  </a:lnTo>
                  <a:lnTo>
                    <a:pt x="252" y="415"/>
                  </a:lnTo>
                  <a:lnTo>
                    <a:pt x="252" y="425"/>
                  </a:lnTo>
                  <a:lnTo>
                    <a:pt x="277" y="425"/>
                  </a:lnTo>
                  <a:lnTo>
                    <a:pt x="301" y="425"/>
                  </a:lnTo>
                  <a:lnTo>
                    <a:pt x="325" y="425"/>
                  </a:lnTo>
                  <a:lnTo>
                    <a:pt x="350" y="425"/>
                  </a:lnTo>
                  <a:lnTo>
                    <a:pt x="374" y="427"/>
                  </a:lnTo>
                  <a:lnTo>
                    <a:pt x="399" y="427"/>
                  </a:lnTo>
                  <a:lnTo>
                    <a:pt x="424" y="428"/>
                  </a:lnTo>
                  <a:lnTo>
                    <a:pt x="449" y="428"/>
                  </a:lnTo>
                  <a:lnTo>
                    <a:pt x="449" y="443"/>
                  </a:lnTo>
                  <a:lnTo>
                    <a:pt x="449" y="460"/>
                  </a:lnTo>
                  <a:lnTo>
                    <a:pt x="424" y="460"/>
                  </a:lnTo>
                  <a:lnTo>
                    <a:pt x="399" y="460"/>
                  </a:lnTo>
                  <a:lnTo>
                    <a:pt x="374" y="460"/>
                  </a:lnTo>
                  <a:lnTo>
                    <a:pt x="350" y="461"/>
                  </a:lnTo>
                  <a:lnTo>
                    <a:pt x="325" y="461"/>
                  </a:lnTo>
                  <a:lnTo>
                    <a:pt x="301" y="461"/>
                  </a:lnTo>
                  <a:lnTo>
                    <a:pt x="277" y="462"/>
                  </a:lnTo>
                  <a:lnTo>
                    <a:pt x="252" y="462"/>
                  </a:lnTo>
                  <a:lnTo>
                    <a:pt x="252" y="471"/>
                  </a:lnTo>
                  <a:lnTo>
                    <a:pt x="252" y="480"/>
                  </a:lnTo>
                  <a:lnTo>
                    <a:pt x="252" y="489"/>
                  </a:lnTo>
                  <a:lnTo>
                    <a:pt x="252" y="500"/>
                  </a:lnTo>
                  <a:lnTo>
                    <a:pt x="277" y="500"/>
                  </a:lnTo>
                  <a:lnTo>
                    <a:pt x="303" y="498"/>
                  </a:lnTo>
                  <a:lnTo>
                    <a:pt x="328" y="498"/>
                  </a:lnTo>
                  <a:lnTo>
                    <a:pt x="355" y="497"/>
                  </a:lnTo>
                  <a:lnTo>
                    <a:pt x="381" y="497"/>
                  </a:lnTo>
                  <a:lnTo>
                    <a:pt x="407" y="496"/>
                  </a:lnTo>
                  <a:lnTo>
                    <a:pt x="433" y="496"/>
                  </a:lnTo>
                  <a:lnTo>
                    <a:pt x="459" y="496"/>
                  </a:lnTo>
                  <a:lnTo>
                    <a:pt x="458" y="504"/>
                  </a:lnTo>
                  <a:lnTo>
                    <a:pt x="456" y="515"/>
                  </a:lnTo>
                  <a:lnTo>
                    <a:pt x="455" y="525"/>
                  </a:lnTo>
                  <a:lnTo>
                    <a:pt x="455" y="533"/>
                  </a:lnTo>
                  <a:lnTo>
                    <a:pt x="431" y="532"/>
                  </a:lnTo>
                  <a:lnTo>
                    <a:pt x="405" y="532"/>
                  </a:lnTo>
                  <a:lnTo>
                    <a:pt x="379" y="530"/>
                  </a:lnTo>
                  <a:lnTo>
                    <a:pt x="353" y="529"/>
                  </a:lnTo>
                  <a:lnTo>
                    <a:pt x="327" y="528"/>
                  </a:lnTo>
                  <a:lnTo>
                    <a:pt x="303" y="526"/>
                  </a:lnTo>
                  <a:lnTo>
                    <a:pt x="277" y="525"/>
                  </a:lnTo>
                  <a:lnTo>
                    <a:pt x="252" y="525"/>
                  </a:lnTo>
                  <a:lnTo>
                    <a:pt x="252" y="534"/>
                  </a:lnTo>
                  <a:lnTo>
                    <a:pt x="252" y="543"/>
                  </a:lnTo>
                  <a:lnTo>
                    <a:pt x="252" y="553"/>
                  </a:lnTo>
                  <a:lnTo>
                    <a:pt x="252" y="562"/>
                  </a:lnTo>
                  <a:lnTo>
                    <a:pt x="460" y="566"/>
                  </a:lnTo>
                  <a:lnTo>
                    <a:pt x="462" y="605"/>
                  </a:lnTo>
                  <a:lnTo>
                    <a:pt x="435" y="605"/>
                  </a:lnTo>
                  <a:lnTo>
                    <a:pt x="409" y="604"/>
                  </a:lnTo>
                  <a:lnTo>
                    <a:pt x="383" y="602"/>
                  </a:lnTo>
                  <a:lnTo>
                    <a:pt x="359" y="599"/>
                  </a:lnTo>
                  <a:lnTo>
                    <a:pt x="333" y="597"/>
                  </a:lnTo>
                  <a:lnTo>
                    <a:pt x="307" y="595"/>
                  </a:lnTo>
                  <a:lnTo>
                    <a:pt x="282" y="595"/>
                  </a:lnTo>
                  <a:lnTo>
                    <a:pt x="257" y="594"/>
                  </a:lnTo>
                  <a:lnTo>
                    <a:pt x="255" y="603"/>
                  </a:lnTo>
                  <a:lnTo>
                    <a:pt x="254" y="612"/>
                  </a:lnTo>
                  <a:lnTo>
                    <a:pt x="253" y="621"/>
                  </a:lnTo>
                  <a:lnTo>
                    <a:pt x="252" y="631"/>
                  </a:lnTo>
                  <a:lnTo>
                    <a:pt x="278" y="632"/>
                  </a:lnTo>
                  <a:lnTo>
                    <a:pt x="304" y="632"/>
                  </a:lnTo>
                  <a:lnTo>
                    <a:pt x="330" y="633"/>
                  </a:lnTo>
                  <a:lnTo>
                    <a:pt x="354" y="633"/>
                  </a:lnTo>
                  <a:lnTo>
                    <a:pt x="379" y="633"/>
                  </a:lnTo>
                  <a:lnTo>
                    <a:pt x="404" y="634"/>
                  </a:lnTo>
                  <a:lnTo>
                    <a:pt x="429" y="635"/>
                  </a:lnTo>
                  <a:lnTo>
                    <a:pt x="455" y="636"/>
                  </a:lnTo>
                  <a:lnTo>
                    <a:pt x="449" y="649"/>
                  </a:lnTo>
                  <a:lnTo>
                    <a:pt x="442" y="663"/>
                  </a:lnTo>
                  <a:lnTo>
                    <a:pt x="400" y="662"/>
                  </a:lnTo>
                  <a:lnTo>
                    <a:pt x="376" y="661"/>
                  </a:lnTo>
                  <a:lnTo>
                    <a:pt x="364" y="662"/>
                  </a:lnTo>
                  <a:lnTo>
                    <a:pt x="352" y="666"/>
                  </a:lnTo>
                  <a:lnTo>
                    <a:pt x="337" y="671"/>
                  </a:lnTo>
                  <a:lnTo>
                    <a:pt x="317" y="681"/>
                  </a:lnTo>
                  <a:lnTo>
                    <a:pt x="314" y="690"/>
                  </a:lnTo>
                  <a:lnTo>
                    <a:pt x="312" y="700"/>
                  </a:lnTo>
                  <a:lnTo>
                    <a:pt x="309" y="711"/>
                  </a:lnTo>
                  <a:lnTo>
                    <a:pt x="307" y="721"/>
                  </a:lnTo>
                  <a:lnTo>
                    <a:pt x="318" y="748"/>
                  </a:lnTo>
                  <a:lnTo>
                    <a:pt x="328" y="775"/>
                  </a:lnTo>
                  <a:lnTo>
                    <a:pt x="339" y="801"/>
                  </a:lnTo>
                  <a:lnTo>
                    <a:pt x="348" y="828"/>
                  </a:lnTo>
                  <a:lnTo>
                    <a:pt x="355" y="855"/>
                  </a:lnTo>
                  <a:lnTo>
                    <a:pt x="362" y="882"/>
                  </a:lnTo>
                  <a:lnTo>
                    <a:pt x="369" y="909"/>
                  </a:lnTo>
                  <a:lnTo>
                    <a:pt x="376" y="936"/>
                  </a:lnTo>
                  <a:lnTo>
                    <a:pt x="386" y="990"/>
                  </a:lnTo>
                  <a:lnTo>
                    <a:pt x="394" y="1044"/>
                  </a:lnTo>
                  <a:lnTo>
                    <a:pt x="400" y="1098"/>
                  </a:lnTo>
                  <a:lnTo>
                    <a:pt x="405" y="1153"/>
                  </a:lnTo>
                  <a:lnTo>
                    <a:pt x="408" y="1208"/>
                  </a:lnTo>
                  <a:lnTo>
                    <a:pt x="409" y="1263"/>
                  </a:lnTo>
                  <a:lnTo>
                    <a:pt x="410" y="1319"/>
                  </a:lnTo>
                  <a:lnTo>
                    <a:pt x="409" y="1376"/>
                  </a:lnTo>
                  <a:lnTo>
                    <a:pt x="408" y="1433"/>
                  </a:lnTo>
                  <a:lnTo>
                    <a:pt x="407" y="1491"/>
                  </a:lnTo>
                  <a:lnTo>
                    <a:pt x="406" y="1550"/>
                  </a:lnTo>
                  <a:lnTo>
                    <a:pt x="404" y="1610"/>
                  </a:lnTo>
                  <a:lnTo>
                    <a:pt x="378" y="1710"/>
                  </a:lnTo>
                  <a:lnTo>
                    <a:pt x="356" y="1786"/>
                  </a:lnTo>
                  <a:lnTo>
                    <a:pt x="341" y="1842"/>
                  </a:lnTo>
                  <a:lnTo>
                    <a:pt x="330" y="1881"/>
                  </a:lnTo>
                  <a:lnTo>
                    <a:pt x="325" y="1897"/>
                  </a:lnTo>
                  <a:lnTo>
                    <a:pt x="322" y="1909"/>
                  </a:lnTo>
                  <a:lnTo>
                    <a:pt x="321" y="1918"/>
                  </a:lnTo>
                  <a:lnTo>
                    <a:pt x="321" y="1927"/>
                  </a:lnTo>
                  <a:lnTo>
                    <a:pt x="321" y="1934"/>
                  </a:lnTo>
                  <a:lnTo>
                    <a:pt x="323" y="1940"/>
                  </a:lnTo>
                  <a:lnTo>
                    <a:pt x="325" y="1946"/>
                  </a:lnTo>
                  <a:lnTo>
                    <a:pt x="330" y="1952"/>
                  </a:lnTo>
                  <a:lnTo>
                    <a:pt x="349" y="1977"/>
                  </a:lnTo>
                  <a:lnTo>
                    <a:pt x="367" y="2000"/>
                  </a:lnTo>
                  <a:lnTo>
                    <a:pt x="382" y="2023"/>
                  </a:lnTo>
                  <a:lnTo>
                    <a:pt x="397" y="2044"/>
                  </a:lnTo>
                  <a:lnTo>
                    <a:pt x="409" y="2065"/>
                  </a:lnTo>
                  <a:lnTo>
                    <a:pt x="419" y="2086"/>
                  </a:lnTo>
                  <a:lnTo>
                    <a:pt x="428" y="2105"/>
                  </a:lnTo>
                  <a:lnTo>
                    <a:pt x="435" y="2125"/>
                  </a:lnTo>
                  <a:lnTo>
                    <a:pt x="440" y="2146"/>
                  </a:lnTo>
                  <a:lnTo>
                    <a:pt x="442" y="2168"/>
                  </a:lnTo>
                  <a:lnTo>
                    <a:pt x="442" y="2189"/>
                  </a:lnTo>
                  <a:lnTo>
                    <a:pt x="441" y="2212"/>
                  </a:lnTo>
                  <a:lnTo>
                    <a:pt x="436" y="2238"/>
                  </a:lnTo>
                  <a:lnTo>
                    <a:pt x="429" y="2265"/>
                  </a:lnTo>
                  <a:lnTo>
                    <a:pt x="420" y="2294"/>
                  </a:lnTo>
                  <a:lnTo>
                    <a:pt x="410" y="2326"/>
                  </a:lnTo>
                  <a:lnTo>
                    <a:pt x="404" y="2338"/>
                  </a:lnTo>
                  <a:lnTo>
                    <a:pt x="391" y="2355"/>
                  </a:lnTo>
                  <a:lnTo>
                    <a:pt x="377" y="2375"/>
                  </a:lnTo>
                  <a:lnTo>
                    <a:pt x="360" y="2398"/>
                  </a:lnTo>
                  <a:lnTo>
                    <a:pt x="343" y="2421"/>
                  </a:lnTo>
                  <a:lnTo>
                    <a:pt x="328" y="2444"/>
                  </a:lnTo>
                  <a:lnTo>
                    <a:pt x="323" y="2454"/>
                  </a:lnTo>
                  <a:lnTo>
                    <a:pt x="317" y="2464"/>
                  </a:lnTo>
                  <a:lnTo>
                    <a:pt x="314" y="2472"/>
                  </a:lnTo>
                  <a:lnTo>
                    <a:pt x="312" y="2480"/>
                  </a:lnTo>
                  <a:lnTo>
                    <a:pt x="305" y="2530"/>
                  </a:lnTo>
                  <a:lnTo>
                    <a:pt x="298" y="2582"/>
                  </a:lnTo>
                  <a:lnTo>
                    <a:pt x="291" y="2636"/>
                  </a:lnTo>
                  <a:lnTo>
                    <a:pt x="287" y="2691"/>
                  </a:lnTo>
                  <a:lnTo>
                    <a:pt x="282" y="2747"/>
                  </a:lnTo>
                  <a:lnTo>
                    <a:pt x="279" y="2804"/>
                  </a:lnTo>
                  <a:lnTo>
                    <a:pt x="276" y="2862"/>
                  </a:lnTo>
                  <a:lnTo>
                    <a:pt x="273" y="2922"/>
                  </a:lnTo>
                  <a:lnTo>
                    <a:pt x="270" y="3043"/>
                  </a:lnTo>
                  <a:lnTo>
                    <a:pt x="268" y="3167"/>
                  </a:lnTo>
                  <a:lnTo>
                    <a:pt x="268" y="3291"/>
                  </a:lnTo>
                  <a:lnTo>
                    <a:pt x="268" y="3417"/>
                  </a:lnTo>
                  <a:lnTo>
                    <a:pt x="269" y="3543"/>
                  </a:lnTo>
                  <a:lnTo>
                    <a:pt x="269" y="3666"/>
                  </a:lnTo>
                  <a:lnTo>
                    <a:pt x="269" y="3788"/>
                  </a:lnTo>
                  <a:lnTo>
                    <a:pt x="268" y="3906"/>
                  </a:lnTo>
                  <a:lnTo>
                    <a:pt x="264" y="4022"/>
                  </a:lnTo>
                  <a:lnTo>
                    <a:pt x="260" y="4132"/>
                  </a:lnTo>
                  <a:lnTo>
                    <a:pt x="257" y="4185"/>
                  </a:lnTo>
                  <a:lnTo>
                    <a:pt x="253" y="4235"/>
                  </a:lnTo>
                  <a:lnTo>
                    <a:pt x="248" y="4286"/>
                  </a:lnTo>
                  <a:lnTo>
                    <a:pt x="243" y="4333"/>
                  </a:lnTo>
                  <a:lnTo>
                    <a:pt x="258" y="4361"/>
                  </a:lnTo>
                  <a:lnTo>
                    <a:pt x="271" y="4387"/>
                  </a:lnTo>
                  <a:lnTo>
                    <a:pt x="282" y="4410"/>
                  </a:lnTo>
                  <a:lnTo>
                    <a:pt x="293" y="4433"/>
                  </a:lnTo>
                  <a:lnTo>
                    <a:pt x="300" y="4452"/>
                  </a:lnTo>
                  <a:lnTo>
                    <a:pt x="307" y="4469"/>
                  </a:lnTo>
                  <a:lnTo>
                    <a:pt x="312" y="4483"/>
                  </a:lnTo>
                  <a:lnTo>
                    <a:pt x="315" y="4496"/>
                  </a:lnTo>
                  <a:lnTo>
                    <a:pt x="316" y="4506"/>
                  </a:lnTo>
                  <a:lnTo>
                    <a:pt x="317" y="4514"/>
                  </a:lnTo>
                  <a:lnTo>
                    <a:pt x="316" y="4517"/>
                  </a:lnTo>
                  <a:lnTo>
                    <a:pt x="315" y="4519"/>
                  </a:lnTo>
                  <a:lnTo>
                    <a:pt x="314" y="4521"/>
                  </a:lnTo>
                  <a:lnTo>
                    <a:pt x="313" y="4523"/>
                  </a:lnTo>
                  <a:lnTo>
                    <a:pt x="310" y="4523"/>
                  </a:lnTo>
                  <a:lnTo>
                    <a:pt x="308" y="4523"/>
                  </a:lnTo>
                  <a:lnTo>
                    <a:pt x="306" y="4523"/>
                  </a:lnTo>
                  <a:lnTo>
                    <a:pt x="303" y="4521"/>
                  </a:lnTo>
                  <a:lnTo>
                    <a:pt x="296" y="4517"/>
                  </a:lnTo>
                  <a:lnTo>
                    <a:pt x="288" y="4511"/>
                  </a:lnTo>
                  <a:lnTo>
                    <a:pt x="278" y="4502"/>
                  </a:lnTo>
                  <a:lnTo>
                    <a:pt x="268" y="4496"/>
                  </a:lnTo>
                  <a:lnTo>
                    <a:pt x="258" y="4490"/>
                  </a:lnTo>
                  <a:lnTo>
                    <a:pt x="249" y="4484"/>
                  </a:lnTo>
                  <a:lnTo>
                    <a:pt x="240" y="4481"/>
                  </a:lnTo>
                  <a:lnTo>
                    <a:pt x="231" y="4478"/>
                  </a:lnTo>
                  <a:lnTo>
                    <a:pt x="222" y="4475"/>
                  </a:lnTo>
                  <a:lnTo>
                    <a:pt x="213" y="4474"/>
                  </a:lnTo>
                  <a:lnTo>
                    <a:pt x="204" y="4473"/>
                  </a:lnTo>
                  <a:lnTo>
                    <a:pt x="195" y="4473"/>
                  </a:lnTo>
                  <a:lnTo>
                    <a:pt x="187" y="4474"/>
                  </a:lnTo>
                  <a:lnTo>
                    <a:pt x="178" y="4475"/>
                  </a:lnTo>
                  <a:lnTo>
                    <a:pt x="162" y="4479"/>
                  </a:lnTo>
                  <a:lnTo>
                    <a:pt x="145" y="4484"/>
                  </a:lnTo>
                  <a:lnTo>
                    <a:pt x="114" y="4498"/>
                  </a:lnTo>
                  <a:lnTo>
                    <a:pt x="83" y="4511"/>
                  </a:lnTo>
                  <a:lnTo>
                    <a:pt x="67" y="4517"/>
                  </a:lnTo>
                  <a:lnTo>
                    <a:pt x="51" y="4521"/>
                  </a:lnTo>
                  <a:lnTo>
                    <a:pt x="35" y="4524"/>
                  </a:lnTo>
                  <a:lnTo>
                    <a:pt x="19" y="4525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17" name="Freeform 163"/>
            <p:cNvSpPr>
              <a:spLocks/>
            </p:cNvSpPr>
            <p:nvPr/>
          </p:nvSpPr>
          <p:spPr bwMode="auto">
            <a:xfrm>
              <a:off x="2035" y="741"/>
              <a:ext cx="95" cy="1160"/>
            </a:xfrm>
            <a:custGeom>
              <a:avLst/>
              <a:gdLst>
                <a:gd name="T0" fmla="*/ 258 w 379"/>
                <a:gd name="T1" fmla="*/ 4605 h 4643"/>
                <a:gd name="T2" fmla="*/ 210 w 379"/>
                <a:gd name="T3" fmla="*/ 4588 h 4643"/>
                <a:gd name="T4" fmla="*/ 143 w 379"/>
                <a:gd name="T5" fmla="*/ 4589 h 4643"/>
                <a:gd name="T6" fmla="*/ 40 w 379"/>
                <a:gd name="T7" fmla="*/ 4619 h 4643"/>
                <a:gd name="T8" fmla="*/ 0 w 379"/>
                <a:gd name="T9" fmla="*/ 4623 h 4643"/>
                <a:gd name="T10" fmla="*/ 13 w 379"/>
                <a:gd name="T11" fmla="*/ 4591 h 4643"/>
                <a:gd name="T12" fmla="*/ 102 w 379"/>
                <a:gd name="T13" fmla="*/ 4461 h 4643"/>
                <a:gd name="T14" fmla="*/ 127 w 379"/>
                <a:gd name="T15" fmla="*/ 4405 h 4643"/>
                <a:gd name="T16" fmla="*/ 129 w 379"/>
                <a:gd name="T17" fmla="*/ 4055 h 4643"/>
                <a:gd name="T18" fmla="*/ 134 w 379"/>
                <a:gd name="T19" fmla="*/ 3768 h 4643"/>
                <a:gd name="T20" fmla="*/ 146 w 379"/>
                <a:gd name="T21" fmla="*/ 3442 h 4643"/>
                <a:gd name="T22" fmla="*/ 111 w 379"/>
                <a:gd name="T23" fmla="*/ 3137 h 4643"/>
                <a:gd name="T24" fmla="*/ 80 w 379"/>
                <a:gd name="T25" fmla="*/ 2977 h 4643"/>
                <a:gd name="T26" fmla="*/ 91 w 379"/>
                <a:gd name="T27" fmla="*/ 2820 h 4643"/>
                <a:gd name="T28" fmla="*/ 163 w 379"/>
                <a:gd name="T29" fmla="*/ 2609 h 4643"/>
                <a:gd name="T30" fmla="*/ 205 w 379"/>
                <a:gd name="T31" fmla="*/ 2518 h 4643"/>
                <a:gd name="T32" fmla="*/ 226 w 379"/>
                <a:gd name="T33" fmla="*/ 2341 h 4643"/>
                <a:gd name="T34" fmla="*/ 232 w 379"/>
                <a:gd name="T35" fmla="*/ 2085 h 4643"/>
                <a:gd name="T36" fmla="*/ 204 w 379"/>
                <a:gd name="T37" fmla="*/ 1758 h 4643"/>
                <a:gd name="T38" fmla="*/ 187 w 379"/>
                <a:gd name="T39" fmla="*/ 1393 h 4643"/>
                <a:gd name="T40" fmla="*/ 194 w 379"/>
                <a:gd name="T41" fmla="*/ 1198 h 4643"/>
                <a:gd name="T42" fmla="*/ 221 w 379"/>
                <a:gd name="T43" fmla="*/ 1025 h 4643"/>
                <a:gd name="T44" fmla="*/ 272 w 379"/>
                <a:gd name="T45" fmla="*/ 889 h 4643"/>
                <a:gd name="T46" fmla="*/ 255 w 379"/>
                <a:gd name="T47" fmla="*/ 814 h 4643"/>
                <a:gd name="T48" fmla="*/ 209 w 379"/>
                <a:gd name="T49" fmla="*/ 784 h 4643"/>
                <a:gd name="T50" fmla="*/ 121 w 379"/>
                <a:gd name="T51" fmla="*/ 754 h 4643"/>
                <a:gd name="T52" fmla="*/ 101 w 379"/>
                <a:gd name="T53" fmla="*/ 610 h 4643"/>
                <a:gd name="T54" fmla="*/ 108 w 379"/>
                <a:gd name="T55" fmla="*/ 328 h 4643"/>
                <a:gd name="T56" fmla="*/ 137 w 379"/>
                <a:gd name="T57" fmla="*/ 165 h 4643"/>
                <a:gd name="T58" fmla="*/ 177 w 379"/>
                <a:gd name="T59" fmla="*/ 59 h 4643"/>
                <a:gd name="T60" fmla="*/ 249 w 379"/>
                <a:gd name="T61" fmla="*/ 4 h 4643"/>
                <a:gd name="T62" fmla="*/ 318 w 379"/>
                <a:gd name="T63" fmla="*/ 8 h 4643"/>
                <a:gd name="T64" fmla="*/ 352 w 379"/>
                <a:gd name="T65" fmla="*/ 59 h 4643"/>
                <a:gd name="T66" fmla="*/ 365 w 379"/>
                <a:gd name="T67" fmla="*/ 241 h 4643"/>
                <a:gd name="T68" fmla="*/ 359 w 379"/>
                <a:gd name="T69" fmla="*/ 776 h 4643"/>
                <a:gd name="T70" fmla="*/ 352 w 379"/>
                <a:gd name="T71" fmla="*/ 1313 h 4643"/>
                <a:gd name="T72" fmla="*/ 347 w 379"/>
                <a:gd name="T73" fmla="*/ 1848 h 4643"/>
                <a:gd name="T74" fmla="*/ 318 w 379"/>
                <a:gd name="T75" fmla="*/ 1968 h 4643"/>
                <a:gd name="T76" fmla="*/ 283 w 379"/>
                <a:gd name="T77" fmla="*/ 2089 h 4643"/>
                <a:gd name="T78" fmla="*/ 278 w 379"/>
                <a:gd name="T79" fmla="*/ 2217 h 4643"/>
                <a:gd name="T80" fmla="*/ 276 w 379"/>
                <a:gd name="T81" fmla="*/ 2413 h 4643"/>
                <a:gd name="T82" fmla="*/ 292 w 379"/>
                <a:gd name="T83" fmla="*/ 2533 h 4643"/>
                <a:gd name="T84" fmla="*/ 348 w 379"/>
                <a:gd name="T85" fmla="*/ 2744 h 4643"/>
                <a:gd name="T86" fmla="*/ 376 w 379"/>
                <a:gd name="T87" fmla="*/ 2884 h 4643"/>
                <a:gd name="T88" fmla="*/ 377 w 379"/>
                <a:gd name="T89" fmla="*/ 2985 h 4643"/>
                <a:gd name="T90" fmla="*/ 355 w 379"/>
                <a:gd name="T91" fmla="*/ 3093 h 4643"/>
                <a:gd name="T92" fmla="*/ 291 w 379"/>
                <a:gd name="T93" fmla="*/ 3206 h 4643"/>
                <a:gd name="T94" fmla="*/ 220 w 379"/>
                <a:gd name="T95" fmla="*/ 3321 h 4643"/>
                <a:gd name="T96" fmla="*/ 219 w 379"/>
                <a:gd name="T97" fmla="*/ 3623 h 4643"/>
                <a:gd name="T98" fmla="*/ 217 w 379"/>
                <a:gd name="T99" fmla="*/ 3963 h 4643"/>
                <a:gd name="T100" fmla="*/ 209 w 379"/>
                <a:gd name="T101" fmla="*/ 4304 h 4643"/>
                <a:gd name="T102" fmla="*/ 221 w 379"/>
                <a:gd name="T103" fmla="*/ 4483 h 4643"/>
                <a:gd name="T104" fmla="*/ 305 w 379"/>
                <a:gd name="T105" fmla="*/ 4633 h 4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643"/>
                <a:gd name="T161" fmla="*/ 379 w 379"/>
                <a:gd name="T162" fmla="*/ 4643 h 4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643">
                  <a:moveTo>
                    <a:pt x="296" y="4634"/>
                  </a:moveTo>
                  <a:lnTo>
                    <a:pt x="287" y="4625"/>
                  </a:lnTo>
                  <a:lnTo>
                    <a:pt x="277" y="4617"/>
                  </a:lnTo>
                  <a:lnTo>
                    <a:pt x="267" y="4612"/>
                  </a:lnTo>
                  <a:lnTo>
                    <a:pt x="258" y="4605"/>
                  </a:lnTo>
                  <a:lnTo>
                    <a:pt x="248" y="4600"/>
                  </a:lnTo>
                  <a:lnTo>
                    <a:pt x="239" y="4596"/>
                  </a:lnTo>
                  <a:lnTo>
                    <a:pt x="229" y="4593"/>
                  </a:lnTo>
                  <a:lnTo>
                    <a:pt x="219" y="4590"/>
                  </a:lnTo>
                  <a:lnTo>
                    <a:pt x="210" y="4588"/>
                  </a:lnTo>
                  <a:lnTo>
                    <a:pt x="200" y="4587"/>
                  </a:lnTo>
                  <a:lnTo>
                    <a:pt x="190" y="4586"/>
                  </a:lnTo>
                  <a:lnTo>
                    <a:pt x="181" y="4586"/>
                  </a:lnTo>
                  <a:lnTo>
                    <a:pt x="162" y="4587"/>
                  </a:lnTo>
                  <a:lnTo>
                    <a:pt x="143" y="4589"/>
                  </a:lnTo>
                  <a:lnTo>
                    <a:pt x="125" y="4594"/>
                  </a:lnTo>
                  <a:lnTo>
                    <a:pt x="107" y="4598"/>
                  </a:lnTo>
                  <a:lnTo>
                    <a:pt x="89" y="4604"/>
                  </a:lnTo>
                  <a:lnTo>
                    <a:pt x="72" y="4609"/>
                  </a:lnTo>
                  <a:lnTo>
                    <a:pt x="40" y="4619"/>
                  </a:lnTo>
                  <a:lnTo>
                    <a:pt x="11" y="4627"/>
                  </a:lnTo>
                  <a:lnTo>
                    <a:pt x="7" y="4627"/>
                  </a:lnTo>
                  <a:lnTo>
                    <a:pt x="3" y="4627"/>
                  </a:lnTo>
                  <a:lnTo>
                    <a:pt x="1" y="4625"/>
                  </a:lnTo>
                  <a:lnTo>
                    <a:pt x="0" y="4623"/>
                  </a:lnTo>
                  <a:lnTo>
                    <a:pt x="0" y="4619"/>
                  </a:lnTo>
                  <a:lnTo>
                    <a:pt x="1" y="4615"/>
                  </a:lnTo>
                  <a:lnTo>
                    <a:pt x="3" y="4611"/>
                  </a:lnTo>
                  <a:lnTo>
                    <a:pt x="6" y="4605"/>
                  </a:lnTo>
                  <a:lnTo>
                    <a:pt x="13" y="4591"/>
                  </a:lnTo>
                  <a:lnTo>
                    <a:pt x="24" y="4576"/>
                  </a:lnTo>
                  <a:lnTo>
                    <a:pt x="35" y="4559"/>
                  </a:lnTo>
                  <a:lnTo>
                    <a:pt x="48" y="4540"/>
                  </a:lnTo>
                  <a:lnTo>
                    <a:pt x="76" y="4500"/>
                  </a:lnTo>
                  <a:lnTo>
                    <a:pt x="102" y="4461"/>
                  </a:lnTo>
                  <a:lnTo>
                    <a:pt x="112" y="4443"/>
                  </a:lnTo>
                  <a:lnTo>
                    <a:pt x="120" y="4426"/>
                  </a:lnTo>
                  <a:lnTo>
                    <a:pt x="123" y="4419"/>
                  </a:lnTo>
                  <a:lnTo>
                    <a:pt x="126" y="4412"/>
                  </a:lnTo>
                  <a:lnTo>
                    <a:pt x="127" y="4405"/>
                  </a:lnTo>
                  <a:lnTo>
                    <a:pt x="128" y="4398"/>
                  </a:lnTo>
                  <a:lnTo>
                    <a:pt x="128" y="4296"/>
                  </a:lnTo>
                  <a:lnTo>
                    <a:pt x="128" y="4206"/>
                  </a:lnTo>
                  <a:lnTo>
                    <a:pt x="129" y="4127"/>
                  </a:lnTo>
                  <a:lnTo>
                    <a:pt x="129" y="4055"/>
                  </a:lnTo>
                  <a:lnTo>
                    <a:pt x="129" y="3991"/>
                  </a:lnTo>
                  <a:lnTo>
                    <a:pt x="130" y="3931"/>
                  </a:lnTo>
                  <a:lnTo>
                    <a:pt x="130" y="3875"/>
                  </a:lnTo>
                  <a:lnTo>
                    <a:pt x="131" y="3821"/>
                  </a:lnTo>
                  <a:lnTo>
                    <a:pt x="134" y="3768"/>
                  </a:lnTo>
                  <a:lnTo>
                    <a:pt x="135" y="3713"/>
                  </a:lnTo>
                  <a:lnTo>
                    <a:pt x="137" y="3653"/>
                  </a:lnTo>
                  <a:lnTo>
                    <a:pt x="139" y="3590"/>
                  </a:lnTo>
                  <a:lnTo>
                    <a:pt x="143" y="3521"/>
                  </a:lnTo>
                  <a:lnTo>
                    <a:pt x="146" y="3442"/>
                  </a:lnTo>
                  <a:lnTo>
                    <a:pt x="150" y="3353"/>
                  </a:lnTo>
                  <a:lnTo>
                    <a:pt x="155" y="3255"/>
                  </a:lnTo>
                  <a:lnTo>
                    <a:pt x="138" y="3212"/>
                  </a:lnTo>
                  <a:lnTo>
                    <a:pt x="123" y="3174"/>
                  </a:lnTo>
                  <a:lnTo>
                    <a:pt x="111" y="3137"/>
                  </a:lnTo>
                  <a:lnTo>
                    <a:pt x="101" y="3103"/>
                  </a:lnTo>
                  <a:lnTo>
                    <a:pt x="93" y="3069"/>
                  </a:lnTo>
                  <a:lnTo>
                    <a:pt x="86" y="3038"/>
                  </a:lnTo>
                  <a:lnTo>
                    <a:pt x="82" y="3008"/>
                  </a:lnTo>
                  <a:lnTo>
                    <a:pt x="80" y="2977"/>
                  </a:lnTo>
                  <a:lnTo>
                    <a:pt x="79" y="2948"/>
                  </a:lnTo>
                  <a:lnTo>
                    <a:pt x="80" y="2918"/>
                  </a:lnTo>
                  <a:lnTo>
                    <a:pt x="82" y="2886"/>
                  </a:lnTo>
                  <a:lnTo>
                    <a:pt x="85" y="2854"/>
                  </a:lnTo>
                  <a:lnTo>
                    <a:pt x="91" y="2820"/>
                  </a:lnTo>
                  <a:lnTo>
                    <a:pt x="98" y="2785"/>
                  </a:lnTo>
                  <a:lnTo>
                    <a:pt x="105" y="2747"/>
                  </a:lnTo>
                  <a:lnTo>
                    <a:pt x="114" y="2707"/>
                  </a:lnTo>
                  <a:lnTo>
                    <a:pt x="141" y="2651"/>
                  </a:lnTo>
                  <a:lnTo>
                    <a:pt x="163" y="2609"/>
                  </a:lnTo>
                  <a:lnTo>
                    <a:pt x="180" y="2577"/>
                  </a:lnTo>
                  <a:lnTo>
                    <a:pt x="192" y="2551"/>
                  </a:lnTo>
                  <a:lnTo>
                    <a:pt x="198" y="2539"/>
                  </a:lnTo>
                  <a:lnTo>
                    <a:pt x="202" y="2529"/>
                  </a:lnTo>
                  <a:lnTo>
                    <a:pt x="205" y="2518"/>
                  </a:lnTo>
                  <a:lnTo>
                    <a:pt x="209" y="2508"/>
                  </a:lnTo>
                  <a:lnTo>
                    <a:pt x="213" y="2484"/>
                  </a:lnTo>
                  <a:lnTo>
                    <a:pt x="217" y="2454"/>
                  </a:lnTo>
                  <a:lnTo>
                    <a:pt x="221" y="2397"/>
                  </a:lnTo>
                  <a:lnTo>
                    <a:pt x="226" y="2341"/>
                  </a:lnTo>
                  <a:lnTo>
                    <a:pt x="229" y="2287"/>
                  </a:lnTo>
                  <a:lnTo>
                    <a:pt x="232" y="2234"/>
                  </a:lnTo>
                  <a:lnTo>
                    <a:pt x="233" y="2184"/>
                  </a:lnTo>
                  <a:lnTo>
                    <a:pt x="235" y="2133"/>
                  </a:lnTo>
                  <a:lnTo>
                    <a:pt x="232" y="2085"/>
                  </a:lnTo>
                  <a:lnTo>
                    <a:pt x="229" y="2037"/>
                  </a:lnTo>
                  <a:lnTo>
                    <a:pt x="223" y="1975"/>
                  </a:lnTo>
                  <a:lnTo>
                    <a:pt x="217" y="1908"/>
                  </a:lnTo>
                  <a:lnTo>
                    <a:pt x="210" y="1835"/>
                  </a:lnTo>
                  <a:lnTo>
                    <a:pt x="204" y="1758"/>
                  </a:lnTo>
                  <a:lnTo>
                    <a:pt x="199" y="1680"/>
                  </a:lnTo>
                  <a:lnTo>
                    <a:pt x="193" y="1599"/>
                  </a:lnTo>
                  <a:lnTo>
                    <a:pt x="190" y="1517"/>
                  </a:lnTo>
                  <a:lnTo>
                    <a:pt x="187" y="1435"/>
                  </a:lnTo>
                  <a:lnTo>
                    <a:pt x="187" y="1393"/>
                  </a:lnTo>
                  <a:lnTo>
                    <a:pt x="187" y="1353"/>
                  </a:lnTo>
                  <a:lnTo>
                    <a:pt x="189" y="1314"/>
                  </a:lnTo>
                  <a:lnTo>
                    <a:pt x="190" y="1274"/>
                  </a:lnTo>
                  <a:lnTo>
                    <a:pt x="192" y="1236"/>
                  </a:lnTo>
                  <a:lnTo>
                    <a:pt x="194" y="1198"/>
                  </a:lnTo>
                  <a:lnTo>
                    <a:pt x="199" y="1161"/>
                  </a:lnTo>
                  <a:lnTo>
                    <a:pt x="203" y="1125"/>
                  </a:lnTo>
                  <a:lnTo>
                    <a:pt x="208" y="1090"/>
                  </a:lnTo>
                  <a:lnTo>
                    <a:pt x="214" y="1057"/>
                  </a:lnTo>
                  <a:lnTo>
                    <a:pt x="221" y="1025"/>
                  </a:lnTo>
                  <a:lnTo>
                    <a:pt x="229" y="995"/>
                  </a:lnTo>
                  <a:lnTo>
                    <a:pt x="238" y="966"/>
                  </a:lnTo>
                  <a:lnTo>
                    <a:pt x="248" y="939"/>
                  </a:lnTo>
                  <a:lnTo>
                    <a:pt x="259" y="913"/>
                  </a:lnTo>
                  <a:lnTo>
                    <a:pt x="272" y="889"/>
                  </a:lnTo>
                  <a:lnTo>
                    <a:pt x="270" y="869"/>
                  </a:lnTo>
                  <a:lnTo>
                    <a:pt x="268" y="852"/>
                  </a:lnTo>
                  <a:lnTo>
                    <a:pt x="265" y="837"/>
                  </a:lnTo>
                  <a:lnTo>
                    <a:pt x="260" y="824"/>
                  </a:lnTo>
                  <a:lnTo>
                    <a:pt x="255" y="814"/>
                  </a:lnTo>
                  <a:lnTo>
                    <a:pt x="248" y="805"/>
                  </a:lnTo>
                  <a:lnTo>
                    <a:pt x="239" y="798"/>
                  </a:lnTo>
                  <a:lnTo>
                    <a:pt x="230" y="793"/>
                  </a:lnTo>
                  <a:lnTo>
                    <a:pt x="220" y="788"/>
                  </a:lnTo>
                  <a:lnTo>
                    <a:pt x="209" y="784"/>
                  </a:lnTo>
                  <a:lnTo>
                    <a:pt x="198" y="782"/>
                  </a:lnTo>
                  <a:lnTo>
                    <a:pt x="184" y="779"/>
                  </a:lnTo>
                  <a:lnTo>
                    <a:pt x="156" y="774"/>
                  </a:lnTo>
                  <a:lnTo>
                    <a:pt x="126" y="768"/>
                  </a:lnTo>
                  <a:lnTo>
                    <a:pt x="121" y="754"/>
                  </a:lnTo>
                  <a:lnTo>
                    <a:pt x="118" y="738"/>
                  </a:lnTo>
                  <a:lnTo>
                    <a:pt x="114" y="720"/>
                  </a:lnTo>
                  <a:lnTo>
                    <a:pt x="111" y="701"/>
                  </a:lnTo>
                  <a:lnTo>
                    <a:pt x="105" y="658"/>
                  </a:lnTo>
                  <a:lnTo>
                    <a:pt x="101" y="610"/>
                  </a:lnTo>
                  <a:lnTo>
                    <a:pt x="99" y="557"/>
                  </a:lnTo>
                  <a:lnTo>
                    <a:pt x="99" y="502"/>
                  </a:lnTo>
                  <a:lnTo>
                    <a:pt x="100" y="445"/>
                  </a:lnTo>
                  <a:lnTo>
                    <a:pt x="103" y="387"/>
                  </a:lnTo>
                  <a:lnTo>
                    <a:pt x="108" y="328"/>
                  </a:lnTo>
                  <a:lnTo>
                    <a:pt x="116" y="272"/>
                  </a:lnTo>
                  <a:lnTo>
                    <a:pt x="120" y="244"/>
                  </a:lnTo>
                  <a:lnTo>
                    <a:pt x="125" y="217"/>
                  </a:lnTo>
                  <a:lnTo>
                    <a:pt x="130" y="191"/>
                  </a:lnTo>
                  <a:lnTo>
                    <a:pt x="137" y="165"/>
                  </a:lnTo>
                  <a:lnTo>
                    <a:pt x="144" y="142"/>
                  </a:lnTo>
                  <a:lnTo>
                    <a:pt x="151" y="119"/>
                  </a:lnTo>
                  <a:lnTo>
                    <a:pt x="159" y="97"/>
                  </a:lnTo>
                  <a:lnTo>
                    <a:pt x="168" y="77"/>
                  </a:lnTo>
                  <a:lnTo>
                    <a:pt x="177" y="59"/>
                  </a:lnTo>
                  <a:lnTo>
                    <a:pt x="187" y="42"/>
                  </a:lnTo>
                  <a:lnTo>
                    <a:pt x="199" y="27"/>
                  </a:lnTo>
                  <a:lnTo>
                    <a:pt x="210" y="14"/>
                  </a:lnTo>
                  <a:lnTo>
                    <a:pt x="230" y="8"/>
                  </a:lnTo>
                  <a:lnTo>
                    <a:pt x="249" y="4"/>
                  </a:lnTo>
                  <a:lnTo>
                    <a:pt x="266" y="2"/>
                  </a:lnTo>
                  <a:lnTo>
                    <a:pt x="282" y="0"/>
                  </a:lnTo>
                  <a:lnTo>
                    <a:pt x="295" y="2"/>
                  </a:lnTo>
                  <a:lnTo>
                    <a:pt x="308" y="4"/>
                  </a:lnTo>
                  <a:lnTo>
                    <a:pt x="318" y="8"/>
                  </a:lnTo>
                  <a:lnTo>
                    <a:pt x="327" y="15"/>
                  </a:lnTo>
                  <a:lnTo>
                    <a:pt x="334" y="23"/>
                  </a:lnTo>
                  <a:lnTo>
                    <a:pt x="341" y="33"/>
                  </a:lnTo>
                  <a:lnTo>
                    <a:pt x="348" y="45"/>
                  </a:lnTo>
                  <a:lnTo>
                    <a:pt x="352" y="59"/>
                  </a:lnTo>
                  <a:lnTo>
                    <a:pt x="357" y="74"/>
                  </a:lnTo>
                  <a:lnTo>
                    <a:pt x="360" y="92"/>
                  </a:lnTo>
                  <a:lnTo>
                    <a:pt x="364" y="112"/>
                  </a:lnTo>
                  <a:lnTo>
                    <a:pt x="367" y="134"/>
                  </a:lnTo>
                  <a:lnTo>
                    <a:pt x="365" y="241"/>
                  </a:lnTo>
                  <a:lnTo>
                    <a:pt x="364" y="347"/>
                  </a:lnTo>
                  <a:lnTo>
                    <a:pt x="363" y="455"/>
                  </a:lnTo>
                  <a:lnTo>
                    <a:pt x="361" y="562"/>
                  </a:lnTo>
                  <a:lnTo>
                    <a:pt x="360" y="669"/>
                  </a:lnTo>
                  <a:lnTo>
                    <a:pt x="359" y="776"/>
                  </a:lnTo>
                  <a:lnTo>
                    <a:pt x="357" y="884"/>
                  </a:lnTo>
                  <a:lnTo>
                    <a:pt x="356" y="990"/>
                  </a:lnTo>
                  <a:lnTo>
                    <a:pt x="355" y="1098"/>
                  </a:lnTo>
                  <a:lnTo>
                    <a:pt x="354" y="1205"/>
                  </a:lnTo>
                  <a:lnTo>
                    <a:pt x="352" y="1313"/>
                  </a:lnTo>
                  <a:lnTo>
                    <a:pt x="351" y="1419"/>
                  </a:lnTo>
                  <a:lnTo>
                    <a:pt x="350" y="1526"/>
                  </a:lnTo>
                  <a:lnTo>
                    <a:pt x="349" y="1634"/>
                  </a:lnTo>
                  <a:lnTo>
                    <a:pt x="348" y="1740"/>
                  </a:lnTo>
                  <a:lnTo>
                    <a:pt x="347" y="1848"/>
                  </a:lnTo>
                  <a:lnTo>
                    <a:pt x="345" y="1868"/>
                  </a:lnTo>
                  <a:lnTo>
                    <a:pt x="340" y="1888"/>
                  </a:lnTo>
                  <a:lnTo>
                    <a:pt x="336" y="1909"/>
                  </a:lnTo>
                  <a:lnTo>
                    <a:pt x="330" y="1929"/>
                  </a:lnTo>
                  <a:lnTo>
                    <a:pt x="318" y="1968"/>
                  </a:lnTo>
                  <a:lnTo>
                    <a:pt x="304" y="2009"/>
                  </a:lnTo>
                  <a:lnTo>
                    <a:pt x="299" y="2028"/>
                  </a:lnTo>
                  <a:lnTo>
                    <a:pt x="293" y="2048"/>
                  </a:lnTo>
                  <a:lnTo>
                    <a:pt x="287" y="2069"/>
                  </a:lnTo>
                  <a:lnTo>
                    <a:pt x="283" y="2089"/>
                  </a:lnTo>
                  <a:lnTo>
                    <a:pt x="279" y="2111"/>
                  </a:lnTo>
                  <a:lnTo>
                    <a:pt x="277" y="2132"/>
                  </a:lnTo>
                  <a:lnTo>
                    <a:pt x="276" y="2153"/>
                  </a:lnTo>
                  <a:lnTo>
                    <a:pt x="276" y="2177"/>
                  </a:lnTo>
                  <a:lnTo>
                    <a:pt x="278" y="2217"/>
                  </a:lnTo>
                  <a:lnTo>
                    <a:pt x="278" y="2258"/>
                  </a:lnTo>
                  <a:lnTo>
                    <a:pt x="277" y="2297"/>
                  </a:lnTo>
                  <a:lnTo>
                    <a:pt x="276" y="2336"/>
                  </a:lnTo>
                  <a:lnTo>
                    <a:pt x="275" y="2374"/>
                  </a:lnTo>
                  <a:lnTo>
                    <a:pt x="276" y="2413"/>
                  </a:lnTo>
                  <a:lnTo>
                    <a:pt x="277" y="2431"/>
                  </a:lnTo>
                  <a:lnTo>
                    <a:pt x="278" y="2450"/>
                  </a:lnTo>
                  <a:lnTo>
                    <a:pt x="281" y="2468"/>
                  </a:lnTo>
                  <a:lnTo>
                    <a:pt x="283" y="2487"/>
                  </a:lnTo>
                  <a:lnTo>
                    <a:pt x="292" y="2533"/>
                  </a:lnTo>
                  <a:lnTo>
                    <a:pt x="302" y="2578"/>
                  </a:lnTo>
                  <a:lnTo>
                    <a:pt x="313" y="2620"/>
                  </a:lnTo>
                  <a:lnTo>
                    <a:pt x="325" y="2662"/>
                  </a:lnTo>
                  <a:lnTo>
                    <a:pt x="337" y="2703"/>
                  </a:lnTo>
                  <a:lnTo>
                    <a:pt x="348" y="2744"/>
                  </a:lnTo>
                  <a:lnTo>
                    <a:pt x="358" y="2784"/>
                  </a:lnTo>
                  <a:lnTo>
                    <a:pt x="367" y="2825"/>
                  </a:lnTo>
                  <a:lnTo>
                    <a:pt x="370" y="2844"/>
                  </a:lnTo>
                  <a:lnTo>
                    <a:pt x="374" y="2864"/>
                  </a:lnTo>
                  <a:lnTo>
                    <a:pt x="376" y="2884"/>
                  </a:lnTo>
                  <a:lnTo>
                    <a:pt x="378" y="2904"/>
                  </a:lnTo>
                  <a:lnTo>
                    <a:pt x="379" y="2925"/>
                  </a:lnTo>
                  <a:lnTo>
                    <a:pt x="379" y="2945"/>
                  </a:lnTo>
                  <a:lnTo>
                    <a:pt x="378" y="2965"/>
                  </a:lnTo>
                  <a:lnTo>
                    <a:pt x="377" y="2985"/>
                  </a:lnTo>
                  <a:lnTo>
                    <a:pt x="375" y="3006"/>
                  </a:lnTo>
                  <a:lnTo>
                    <a:pt x="372" y="3028"/>
                  </a:lnTo>
                  <a:lnTo>
                    <a:pt x="367" y="3049"/>
                  </a:lnTo>
                  <a:lnTo>
                    <a:pt x="361" y="3070"/>
                  </a:lnTo>
                  <a:lnTo>
                    <a:pt x="355" y="3093"/>
                  </a:lnTo>
                  <a:lnTo>
                    <a:pt x="346" y="3114"/>
                  </a:lnTo>
                  <a:lnTo>
                    <a:pt x="337" y="3138"/>
                  </a:lnTo>
                  <a:lnTo>
                    <a:pt x="325" y="3160"/>
                  </a:lnTo>
                  <a:lnTo>
                    <a:pt x="308" y="3184"/>
                  </a:lnTo>
                  <a:lnTo>
                    <a:pt x="291" y="3206"/>
                  </a:lnTo>
                  <a:lnTo>
                    <a:pt x="275" y="3228"/>
                  </a:lnTo>
                  <a:lnTo>
                    <a:pt x="260" y="3249"/>
                  </a:lnTo>
                  <a:lnTo>
                    <a:pt x="246" y="3271"/>
                  </a:lnTo>
                  <a:lnTo>
                    <a:pt x="232" y="3295"/>
                  </a:lnTo>
                  <a:lnTo>
                    <a:pt x="220" y="3321"/>
                  </a:lnTo>
                  <a:lnTo>
                    <a:pt x="209" y="3351"/>
                  </a:lnTo>
                  <a:lnTo>
                    <a:pt x="212" y="3418"/>
                  </a:lnTo>
                  <a:lnTo>
                    <a:pt x="215" y="3487"/>
                  </a:lnTo>
                  <a:lnTo>
                    <a:pt x="218" y="3554"/>
                  </a:lnTo>
                  <a:lnTo>
                    <a:pt x="219" y="3623"/>
                  </a:lnTo>
                  <a:lnTo>
                    <a:pt x="220" y="3691"/>
                  </a:lnTo>
                  <a:lnTo>
                    <a:pt x="220" y="3759"/>
                  </a:lnTo>
                  <a:lnTo>
                    <a:pt x="219" y="3827"/>
                  </a:lnTo>
                  <a:lnTo>
                    <a:pt x="218" y="3894"/>
                  </a:lnTo>
                  <a:lnTo>
                    <a:pt x="217" y="3963"/>
                  </a:lnTo>
                  <a:lnTo>
                    <a:pt x="214" y="4031"/>
                  </a:lnTo>
                  <a:lnTo>
                    <a:pt x="213" y="4099"/>
                  </a:lnTo>
                  <a:lnTo>
                    <a:pt x="212" y="4167"/>
                  </a:lnTo>
                  <a:lnTo>
                    <a:pt x="210" y="4236"/>
                  </a:lnTo>
                  <a:lnTo>
                    <a:pt x="209" y="4304"/>
                  </a:lnTo>
                  <a:lnTo>
                    <a:pt x="209" y="4373"/>
                  </a:lnTo>
                  <a:lnTo>
                    <a:pt x="208" y="4441"/>
                  </a:lnTo>
                  <a:lnTo>
                    <a:pt x="210" y="4452"/>
                  </a:lnTo>
                  <a:lnTo>
                    <a:pt x="214" y="4466"/>
                  </a:lnTo>
                  <a:lnTo>
                    <a:pt x="221" y="4483"/>
                  </a:lnTo>
                  <a:lnTo>
                    <a:pt x="230" y="4500"/>
                  </a:lnTo>
                  <a:lnTo>
                    <a:pt x="250" y="4539"/>
                  </a:lnTo>
                  <a:lnTo>
                    <a:pt x="273" y="4577"/>
                  </a:lnTo>
                  <a:lnTo>
                    <a:pt x="292" y="4609"/>
                  </a:lnTo>
                  <a:lnTo>
                    <a:pt x="305" y="4633"/>
                  </a:lnTo>
                  <a:lnTo>
                    <a:pt x="309" y="4640"/>
                  </a:lnTo>
                  <a:lnTo>
                    <a:pt x="309" y="4643"/>
                  </a:lnTo>
                  <a:lnTo>
                    <a:pt x="304" y="4641"/>
                  </a:lnTo>
                  <a:lnTo>
                    <a:pt x="296" y="4634"/>
                  </a:lnTo>
                  <a:close/>
                </a:path>
              </a:pathLst>
            </a:custGeom>
            <a:solidFill>
              <a:srgbClr val="9695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18" name="Freeform 164"/>
            <p:cNvSpPr>
              <a:spLocks/>
            </p:cNvSpPr>
            <p:nvPr/>
          </p:nvSpPr>
          <p:spPr bwMode="auto">
            <a:xfrm>
              <a:off x="2035" y="741"/>
              <a:ext cx="95" cy="1160"/>
            </a:xfrm>
            <a:custGeom>
              <a:avLst/>
              <a:gdLst>
                <a:gd name="T0" fmla="*/ 258 w 379"/>
                <a:gd name="T1" fmla="*/ 4605 h 4643"/>
                <a:gd name="T2" fmla="*/ 210 w 379"/>
                <a:gd name="T3" fmla="*/ 4588 h 4643"/>
                <a:gd name="T4" fmla="*/ 143 w 379"/>
                <a:gd name="T5" fmla="*/ 4589 h 4643"/>
                <a:gd name="T6" fmla="*/ 40 w 379"/>
                <a:gd name="T7" fmla="*/ 4619 h 4643"/>
                <a:gd name="T8" fmla="*/ 0 w 379"/>
                <a:gd name="T9" fmla="*/ 4623 h 4643"/>
                <a:gd name="T10" fmla="*/ 13 w 379"/>
                <a:gd name="T11" fmla="*/ 4591 h 4643"/>
                <a:gd name="T12" fmla="*/ 102 w 379"/>
                <a:gd name="T13" fmla="*/ 4461 h 4643"/>
                <a:gd name="T14" fmla="*/ 127 w 379"/>
                <a:gd name="T15" fmla="*/ 4405 h 4643"/>
                <a:gd name="T16" fmla="*/ 129 w 379"/>
                <a:gd name="T17" fmla="*/ 4055 h 4643"/>
                <a:gd name="T18" fmla="*/ 134 w 379"/>
                <a:gd name="T19" fmla="*/ 3768 h 4643"/>
                <a:gd name="T20" fmla="*/ 146 w 379"/>
                <a:gd name="T21" fmla="*/ 3442 h 4643"/>
                <a:gd name="T22" fmla="*/ 111 w 379"/>
                <a:gd name="T23" fmla="*/ 3137 h 4643"/>
                <a:gd name="T24" fmla="*/ 80 w 379"/>
                <a:gd name="T25" fmla="*/ 2977 h 4643"/>
                <a:gd name="T26" fmla="*/ 91 w 379"/>
                <a:gd name="T27" fmla="*/ 2820 h 4643"/>
                <a:gd name="T28" fmla="*/ 163 w 379"/>
                <a:gd name="T29" fmla="*/ 2609 h 4643"/>
                <a:gd name="T30" fmla="*/ 205 w 379"/>
                <a:gd name="T31" fmla="*/ 2518 h 4643"/>
                <a:gd name="T32" fmla="*/ 226 w 379"/>
                <a:gd name="T33" fmla="*/ 2341 h 4643"/>
                <a:gd name="T34" fmla="*/ 232 w 379"/>
                <a:gd name="T35" fmla="*/ 2085 h 4643"/>
                <a:gd name="T36" fmla="*/ 204 w 379"/>
                <a:gd name="T37" fmla="*/ 1758 h 4643"/>
                <a:gd name="T38" fmla="*/ 187 w 379"/>
                <a:gd name="T39" fmla="*/ 1393 h 4643"/>
                <a:gd name="T40" fmla="*/ 194 w 379"/>
                <a:gd name="T41" fmla="*/ 1198 h 4643"/>
                <a:gd name="T42" fmla="*/ 221 w 379"/>
                <a:gd name="T43" fmla="*/ 1025 h 4643"/>
                <a:gd name="T44" fmla="*/ 272 w 379"/>
                <a:gd name="T45" fmla="*/ 889 h 4643"/>
                <a:gd name="T46" fmla="*/ 255 w 379"/>
                <a:gd name="T47" fmla="*/ 814 h 4643"/>
                <a:gd name="T48" fmla="*/ 209 w 379"/>
                <a:gd name="T49" fmla="*/ 784 h 4643"/>
                <a:gd name="T50" fmla="*/ 121 w 379"/>
                <a:gd name="T51" fmla="*/ 754 h 4643"/>
                <a:gd name="T52" fmla="*/ 101 w 379"/>
                <a:gd name="T53" fmla="*/ 610 h 4643"/>
                <a:gd name="T54" fmla="*/ 108 w 379"/>
                <a:gd name="T55" fmla="*/ 328 h 4643"/>
                <a:gd name="T56" fmla="*/ 137 w 379"/>
                <a:gd name="T57" fmla="*/ 165 h 4643"/>
                <a:gd name="T58" fmla="*/ 177 w 379"/>
                <a:gd name="T59" fmla="*/ 59 h 4643"/>
                <a:gd name="T60" fmla="*/ 249 w 379"/>
                <a:gd name="T61" fmla="*/ 4 h 4643"/>
                <a:gd name="T62" fmla="*/ 318 w 379"/>
                <a:gd name="T63" fmla="*/ 8 h 4643"/>
                <a:gd name="T64" fmla="*/ 352 w 379"/>
                <a:gd name="T65" fmla="*/ 59 h 4643"/>
                <a:gd name="T66" fmla="*/ 365 w 379"/>
                <a:gd name="T67" fmla="*/ 241 h 4643"/>
                <a:gd name="T68" fmla="*/ 359 w 379"/>
                <a:gd name="T69" fmla="*/ 776 h 4643"/>
                <a:gd name="T70" fmla="*/ 352 w 379"/>
                <a:gd name="T71" fmla="*/ 1313 h 4643"/>
                <a:gd name="T72" fmla="*/ 347 w 379"/>
                <a:gd name="T73" fmla="*/ 1848 h 4643"/>
                <a:gd name="T74" fmla="*/ 318 w 379"/>
                <a:gd name="T75" fmla="*/ 1968 h 4643"/>
                <a:gd name="T76" fmla="*/ 283 w 379"/>
                <a:gd name="T77" fmla="*/ 2089 h 4643"/>
                <a:gd name="T78" fmla="*/ 278 w 379"/>
                <a:gd name="T79" fmla="*/ 2217 h 4643"/>
                <a:gd name="T80" fmla="*/ 276 w 379"/>
                <a:gd name="T81" fmla="*/ 2413 h 4643"/>
                <a:gd name="T82" fmla="*/ 292 w 379"/>
                <a:gd name="T83" fmla="*/ 2533 h 4643"/>
                <a:gd name="T84" fmla="*/ 348 w 379"/>
                <a:gd name="T85" fmla="*/ 2744 h 4643"/>
                <a:gd name="T86" fmla="*/ 376 w 379"/>
                <a:gd name="T87" fmla="*/ 2884 h 4643"/>
                <a:gd name="T88" fmla="*/ 377 w 379"/>
                <a:gd name="T89" fmla="*/ 2985 h 4643"/>
                <a:gd name="T90" fmla="*/ 355 w 379"/>
                <a:gd name="T91" fmla="*/ 3093 h 4643"/>
                <a:gd name="T92" fmla="*/ 291 w 379"/>
                <a:gd name="T93" fmla="*/ 3206 h 4643"/>
                <a:gd name="T94" fmla="*/ 220 w 379"/>
                <a:gd name="T95" fmla="*/ 3321 h 4643"/>
                <a:gd name="T96" fmla="*/ 219 w 379"/>
                <a:gd name="T97" fmla="*/ 3623 h 4643"/>
                <a:gd name="T98" fmla="*/ 217 w 379"/>
                <a:gd name="T99" fmla="*/ 3963 h 4643"/>
                <a:gd name="T100" fmla="*/ 209 w 379"/>
                <a:gd name="T101" fmla="*/ 4304 h 4643"/>
                <a:gd name="T102" fmla="*/ 221 w 379"/>
                <a:gd name="T103" fmla="*/ 4483 h 4643"/>
                <a:gd name="T104" fmla="*/ 305 w 379"/>
                <a:gd name="T105" fmla="*/ 4633 h 4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643"/>
                <a:gd name="T161" fmla="*/ 379 w 379"/>
                <a:gd name="T162" fmla="*/ 4643 h 4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643">
                  <a:moveTo>
                    <a:pt x="296" y="4634"/>
                  </a:moveTo>
                  <a:lnTo>
                    <a:pt x="287" y="4625"/>
                  </a:lnTo>
                  <a:lnTo>
                    <a:pt x="277" y="4617"/>
                  </a:lnTo>
                  <a:lnTo>
                    <a:pt x="267" y="4612"/>
                  </a:lnTo>
                  <a:lnTo>
                    <a:pt x="258" y="4605"/>
                  </a:lnTo>
                  <a:lnTo>
                    <a:pt x="248" y="4600"/>
                  </a:lnTo>
                  <a:lnTo>
                    <a:pt x="239" y="4596"/>
                  </a:lnTo>
                  <a:lnTo>
                    <a:pt x="229" y="4593"/>
                  </a:lnTo>
                  <a:lnTo>
                    <a:pt x="219" y="4590"/>
                  </a:lnTo>
                  <a:lnTo>
                    <a:pt x="210" y="4588"/>
                  </a:lnTo>
                  <a:lnTo>
                    <a:pt x="200" y="4587"/>
                  </a:lnTo>
                  <a:lnTo>
                    <a:pt x="190" y="4586"/>
                  </a:lnTo>
                  <a:lnTo>
                    <a:pt x="181" y="4586"/>
                  </a:lnTo>
                  <a:lnTo>
                    <a:pt x="162" y="4587"/>
                  </a:lnTo>
                  <a:lnTo>
                    <a:pt x="143" y="4589"/>
                  </a:lnTo>
                  <a:lnTo>
                    <a:pt x="125" y="4594"/>
                  </a:lnTo>
                  <a:lnTo>
                    <a:pt x="107" y="4598"/>
                  </a:lnTo>
                  <a:lnTo>
                    <a:pt x="89" y="4604"/>
                  </a:lnTo>
                  <a:lnTo>
                    <a:pt x="72" y="4609"/>
                  </a:lnTo>
                  <a:lnTo>
                    <a:pt x="40" y="4619"/>
                  </a:lnTo>
                  <a:lnTo>
                    <a:pt x="11" y="4627"/>
                  </a:lnTo>
                  <a:lnTo>
                    <a:pt x="7" y="4627"/>
                  </a:lnTo>
                  <a:lnTo>
                    <a:pt x="3" y="4627"/>
                  </a:lnTo>
                  <a:lnTo>
                    <a:pt x="1" y="4625"/>
                  </a:lnTo>
                  <a:lnTo>
                    <a:pt x="0" y="4623"/>
                  </a:lnTo>
                  <a:lnTo>
                    <a:pt x="0" y="4619"/>
                  </a:lnTo>
                  <a:lnTo>
                    <a:pt x="1" y="4615"/>
                  </a:lnTo>
                  <a:lnTo>
                    <a:pt x="3" y="4611"/>
                  </a:lnTo>
                  <a:lnTo>
                    <a:pt x="6" y="4605"/>
                  </a:lnTo>
                  <a:lnTo>
                    <a:pt x="13" y="4591"/>
                  </a:lnTo>
                  <a:lnTo>
                    <a:pt x="24" y="4576"/>
                  </a:lnTo>
                  <a:lnTo>
                    <a:pt x="35" y="4559"/>
                  </a:lnTo>
                  <a:lnTo>
                    <a:pt x="48" y="4540"/>
                  </a:lnTo>
                  <a:lnTo>
                    <a:pt x="76" y="4500"/>
                  </a:lnTo>
                  <a:lnTo>
                    <a:pt x="102" y="4461"/>
                  </a:lnTo>
                  <a:lnTo>
                    <a:pt x="112" y="4443"/>
                  </a:lnTo>
                  <a:lnTo>
                    <a:pt x="120" y="4426"/>
                  </a:lnTo>
                  <a:lnTo>
                    <a:pt x="123" y="4419"/>
                  </a:lnTo>
                  <a:lnTo>
                    <a:pt x="126" y="4412"/>
                  </a:lnTo>
                  <a:lnTo>
                    <a:pt x="127" y="4405"/>
                  </a:lnTo>
                  <a:lnTo>
                    <a:pt x="128" y="4398"/>
                  </a:lnTo>
                  <a:lnTo>
                    <a:pt x="128" y="4296"/>
                  </a:lnTo>
                  <a:lnTo>
                    <a:pt x="128" y="4206"/>
                  </a:lnTo>
                  <a:lnTo>
                    <a:pt x="129" y="4127"/>
                  </a:lnTo>
                  <a:lnTo>
                    <a:pt x="129" y="4055"/>
                  </a:lnTo>
                  <a:lnTo>
                    <a:pt x="129" y="3991"/>
                  </a:lnTo>
                  <a:lnTo>
                    <a:pt x="130" y="3931"/>
                  </a:lnTo>
                  <a:lnTo>
                    <a:pt x="130" y="3875"/>
                  </a:lnTo>
                  <a:lnTo>
                    <a:pt x="131" y="3821"/>
                  </a:lnTo>
                  <a:lnTo>
                    <a:pt x="134" y="3768"/>
                  </a:lnTo>
                  <a:lnTo>
                    <a:pt x="135" y="3713"/>
                  </a:lnTo>
                  <a:lnTo>
                    <a:pt x="137" y="3653"/>
                  </a:lnTo>
                  <a:lnTo>
                    <a:pt x="139" y="3590"/>
                  </a:lnTo>
                  <a:lnTo>
                    <a:pt x="143" y="3521"/>
                  </a:lnTo>
                  <a:lnTo>
                    <a:pt x="146" y="3442"/>
                  </a:lnTo>
                  <a:lnTo>
                    <a:pt x="150" y="3353"/>
                  </a:lnTo>
                  <a:lnTo>
                    <a:pt x="155" y="3255"/>
                  </a:lnTo>
                  <a:lnTo>
                    <a:pt x="138" y="3212"/>
                  </a:lnTo>
                  <a:lnTo>
                    <a:pt x="123" y="3174"/>
                  </a:lnTo>
                  <a:lnTo>
                    <a:pt x="111" y="3137"/>
                  </a:lnTo>
                  <a:lnTo>
                    <a:pt x="101" y="3103"/>
                  </a:lnTo>
                  <a:lnTo>
                    <a:pt x="93" y="3069"/>
                  </a:lnTo>
                  <a:lnTo>
                    <a:pt x="86" y="3038"/>
                  </a:lnTo>
                  <a:lnTo>
                    <a:pt x="82" y="3008"/>
                  </a:lnTo>
                  <a:lnTo>
                    <a:pt x="80" y="2977"/>
                  </a:lnTo>
                  <a:lnTo>
                    <a:pt x="79" y="2948"/>
                  </a:lnTo>
                  <a:lnTo>
                    <a:pt x="80" y="2918"/>
                  </a:lnTo>
                  <a:lnTo>
                    <a:pt x="82" y="2886"/>
                  </a:lnTo>
                  <a:lnTo>
                    <a:pt x="85" y="2854"/>
                  </a:lnTo>
                  <a:lnTo>
                    <a:pt x="91" y="2820"/>
                  </a:lnTo>
                  <a:lnTo>
                    <a:pt x="98" y="2785"/>
                  </a:lnTo>
                  <a:lnTo>
                    <a:pt x="105" y="2747"/>
                  </a:lnTo>
                  <a:lnTo>
                    <a:pt x="114" y="2707"/>
                  </a:lnTo>
                  <a:lnTo>
                    <a:pt x="141" y="2651"/>
                  </a:lnTo>
                  <a:lnTo>
                    <a:pt x="163" y="2609"/>
                  </a:lnTo>
                  <a:lnTo>
                    <a:pt x="180" y="2577"/>
                  </a:lnTo>
                  <a:lnTo>
                    <a:pt x="192" y="2551"/>
                  </a:lnTo>
                  <a:lnTo>
                    <a:pt x="198" y="2539"/>
                  </a:lnTo>
                  <a:lnTo>
                    <a:pt x="202" y="2529"/>
                  </a:lnTo>
                  <a:lnTo>
                    <a:pt x="205" y="2518"/>
                  </a:lnTo>
                  <a:lnTo>
                    <a:pt x="209" y="2508"/>
                  </a:lnTo>
                  <a:lnTo>
                    <a:pt x="213" y="2484"/>
                  </a:lnTo>
                  <a:lnTo>
                    <a:pt x="217" y="2454"/>
                  </a:lnTo>
                  <a:lnTo>
                    <a:pt x="221" y="2397"/>
                  </a:lnTo>
                  <a:lnTo>
                    <a:pt x="226" y="2341"/>
                  </a:lnTo>
                  <a:lnTo>
                    <a:pt x="229" y="2287"/>
                  </a:lnTo>
                  <a:lnTo>
                    <a:pt x="232" y="2234"/>
                  </a:lnTo>
                  <a:lnTo>
                    <a:pt x="233" y="2184"/>
                  </a:lnTo>
                  <a:lnTo>
                    <a:pt x="235" y="2133"/>
                  </a:lnTo>
                  <a:lnTo>
                    <a:pt x="232" y="2085"/>
                  </a:lnTo>
                  <a:lnTo>
                    <a:pt x="229" y="2037"/>
                  </a:lnTo>
                  <a:lnTo>
                    <a:pt x="223" y="1975"/>
                  </a:lnTo>
                  <a:lnTo>
                    <a:pt x="217" y="1908"/>
                  </a:lnTo>
                  <a:lnTo>
                    <a:pt x="210" y="1835"/>
                  </a:lnTo>
                  <a:lnTo>
                    <a:pt x="204" y="1758"/>
                  </a:lnTo>
                  <a:lnTo>
                    <a:pt x="199" y="1680"/>
                  </a:lnTo>
                  <a:lnTo>
                    <a:pt x="193" y="1599"/>
                  </a:lnTo>
                  <a:lnTo>
                    <a:pt x="190" y="1517"/>
                  </a:lnTo>
                  <a:lnTo>
                    <a:pt x="187" y="1435"/>
                  </a:lnTo>
                  <a:lnTo>
                    <a:pt x="187" y="1393"/>
                  </a:lnTo>
                  <a:lnTo>
                    <a:pt x="187" y="1353"/>
                  </a:lnTo>
                  <a:lnTo>
                    <a:pt x="189" y="1314"/>
                  </a:lnTo>
                  <a:lnTo>
                    <a:pt x="190" y="1274"/>
                  </a:lnTo>
                  <a:lnTo>
                    <a:pt x="192" y="1236"/>
                  </a:lnTo>
                  <a:lnTo>
                    <a:pt x="194" y="1198"/>
                  </a:lnTo>
                  <a:lnTo>
                    <a:pt x="199" y="1161"/>
                  </a:lnTo>
                  <a:lnTo>
                    <a:pt x="203" y="1125"/>
                  </a:lnTo>
                  <a:lnTo>
                    <a:pt x="208" y="1090"/>
                  </a:lnTo>
                  <a:lnTo>
                    <a:pt x="214" y="1057"/>
                  </a:lnTo>
                  <a:lnTo>
                    <a:pt x="221" y="1025"/>
                  </a:lnTo>
                  <a:lnTo>
                    <a:pt x="229" y="995"/>
                  </a:lnTo>
                  <a:lnTo>
                    <a:pt x="238" y="966"/>
                  </a:lnTo>
                  <a:lnTo>
                    <a:pt x="248" y="939"/>
                  </a:lnTo>
                  <a:lnTo>
                    <a:pt x="259" y="913"/>
                  </a:lnTo>
                  <a:lnTo>
                    <a:pt x="272" y="889"/>
                  </a:lnTo>
                  <a:lnTo>
                    <a:pt x="270" y="869"/>
                  </a:lnTo>
                  <a:lnTo>
                    <a:pt x="268" y="852"/>
                  </a:lnTo>
                  <a:lnTo>
                    <a:pt x="265" y="837"/>
                  </a:lnTo>
                  <a:lnTo>
                    <a:pt x="260" y="824"/>
                  </a:lnTo>
                  <a:lnTo>
                    <a:pt x="255" y="814"/>
                  </a:lnTo>
                  <a:lnTo>
                    <a:pt x="248" y="805"/>
                  </a:lnTo>
                  <a:lnTo>
                    <a:pt x="239" y="798"/>
                  </a:lnTo>
                  <a:lnTo>
                    <a:pt x="230" y="793"/>
                  </a:lnTo>
                  <a:lnTo>
                    <a:pt x="220" y="788"/>
                  </a:lnTo>
                  <a:lnTo>
                    <a:pt x="209" y="784"/>
                  </a:lnTo>
                  <a:lnTo>
                    <a:pt x="198" y="782"/>
                  </a:lnTo>
                  <a:lnTo>
                    <a:pt x="184" y="779"/>
                  </a:lnTo>
                  <a:lnTo>
                    <a:pt x="156" y="774"/>
                  </a:lnTo>
                  <a:lnTo>
                    <a:pt x="126" y="768"/>
                  </a:lnTo>
                  <a:lnTo>
                    <a:pt x="121" y="754"/>
                  </a:lnTo>
                  <a:lnTo>
                    <a:pt x="118" y="738"/>
                  </a:lnTo>
                  <a:lnTo>
                    <a:pt x="114" y="720"/>
                  </a:lnTo>
                  <a:lnTo>
                    <a:pt x="111" y="701"/>
                  </a:lnTo>
                  <a:lnTo>
                    <a:pt x="105" y="658"/>
                  </a:lnTo>
                  <a:lnTo>
                    <a:pt x="101" y="610"/>
                  </a:lnTo>
                  <a:lnTo>
                    <a:pt x="99" y="557"/>
                  </a:lnTo>
                  <a:lnTo>
                    <a:pt x="99" y="502"/>
                  </a:lnTo>
                  <a:lnTo>
                    <a:pt x="100" y="445"/>
                  </a:lnTo>
                  <a:lnTo>
                    <a:pt x="103" y="387"/>
                  </a:lnTo>
                  <a:lnTo>
                    <a:pt x="108" y="328"/>
                  </a:lnTo>
                  <a:lnTo>
                    <a:pt x="116" y="272"/>
                  </a:lnTo>
                  <a:lnTo>
                    <a:pt x="120" y="244"/>
                  </a:lnTo>
                  <a:lnTo>
                    <a:pt x="125" y="217"/>
                  </a:lnTo>
                  <a:lnTo>
                    <a:pt x="130" y="191"/>
                  </a:lnTo>
                  <a:lnTo>
                    <a:pt x="137" y="165"/>
                  </a:lnTo>
                  <a:lnTo>
                    <a:pt x="144" y="142"/>
                  </a:lnTo>
                  <a:lnTo>
                    <a:pt x="151" y="119"/>
                  </a:lnTo>
                  <a:lnTo>
                    <a:pt x="159" y="97"/>
                  </a:lnTo>
                  <a:lnTo>
                    <a:pt x="168" y="77"/>
                  </a:lnTo>
                  <a:lnTo>
                    <a:pt x="177" y="59"/>
                  </a:lnTo>
                  <a:lnTo>
                    <a:pt x="187" y="42"/>
                  </a:lnTo>
                  <a:lnTo>
                    <a:pt x="199" y="27"/>
                  </a:lnTo>
                  <a:lnTo>
                    <a:pt x="210" y="14"/>
                  </a:lnTo>
                  <a:lnTo>
                    <a:pt x="230" y="8"/>
                  </a:lnTo>
                  <a:lnTo>
                    <a:pt x="249" y="4"/>
                  </a:lnTo>
                  <a:lnTo>
                    <a:pt x="266" y="2"/>
                  </a:lnTo>
                  <a:lnTo>
                    <a:pt x="282" y="0"/>
                  </a:lnTo>
                  <a:lnTo>
                    <a:pt x="295" y="2"/>
                  </a:lnTo>
                  <a:lnTo>
                    <a:pt x="308" y="4"/>
                  </a:lnTo>
                  <a:lnTo>
                    <a:pt x="318" y="8"/>
                  </a:lnTo>
                  <a:lnTo>
                    <a:pt x="327" y="15"/>
                  </a:lnTo>
                  <a:lnTo>
                    <a:pt x="334" y="23"/>
                  </a:lnTo>
                  <a:lnTo>
                    <a:pt x="341" y="33"/>
                  </a:lnTo>
                  <a:lnTo>
                    <a:pt x="348" y="45"/>
                  </a:lnTo>
                  <a:lnTo>
                    <a:pt x="352" y="59"/>
                  </a:lnTo>
                  <a:lnTo>
                    <a:pt x="357" y="74"/>
                  </a:lnTo>
                  <a:lnTo>
                    <a:pt x="360" y="92"/>
                  </a:lnTo>
                  <a:lnTo>
                    <a:pt x="364" y="112"/>
                  </a:lnTo>
                  <a:lnTo>
                    <a:pt x="367" y="134"/>
                  </a:lnTo>
                  <a:lnTo>
                    <a:pt x="365" y="241"/>
                  </a:lnTo>
                  <a:lnTo>
                    <a:pt x="364" y="347"/>
                  </a:lnTo>
                  <a:lnTo>
                    <a:pt x="363" y="455"/>
                  </a:lnTo>
                  <a:lnTo>
                    <a:pt x="361" y="562"/>
                  </a:lnTo>
                  <a:lnTo>
                    <a:pt x="360" y="669"/>
                  </a:lnTo>
                  <a:lnTo>
                    <a:pt x="359" y="776"/>
                  </a:lnTo>
                  <a:lnTo>
                    <a:pt x="357" y="884"/>
                  </a:lnTo>
                  <a:lnTo>
                    <a:pt x="356" y="990"/>
                  </a:lnTo>
                  <a:lnTo>
                    <a:pt x="355" y="1098"/>
                  </a:lnTo>
                  <a:lnTo>
                    <a:pt x="354" y="1205"/>
                  </a:lnTo>
                  <a:lnTo>
                    <a:pt x="352" y="1313"/>
                  </a:lnTo>
                  <a:lnTo>
                    <a:pt x="351" y="1419"/>
                  </a:lnTo>
                  <a:lnTo>
                    <a:pt x="350" y="1526"/>
                  </a:lnTo>
                  <a:lnTo>
                    <a:pt x="349" y="1634"/>
                  </a:lnTo>
                  <a:lnTo>
                    <a:pt x="348" y="1740"/>
                  </a:lnTo>
                  <a:lnTo>
                    <a:pt x="347" y="1848"/>
                  </a:lnTo>
                  <a:lnTo>
                    <a:pt x="345" y="1868"/>
                  </a:lnTo>
                  <a:lnTo>
                    <a:pt x="340" y="1888"/>
                  </a:lnTo>
                  <a:lnTo>
                    <a:pt x="336" y="1909"/>
                  </a:lnTo>
                  <a:lnTo>
                    <a:pt x="330" y="1929"/>
                  </a:lnTo>
                  <a:lnTo>
                    <a:pt x="318" y="1968"/>
                  </a:lnTo>
                  <a:lnTo>
                    <a:pt x="304" y="2009"/>
                  </a:lnTo>
                  <a:lnTo>
                    <a:pt x="299" y="2028"/>
                  </a:lnTo>
                  <a:lnTo>
                    <a:pt x="293" y="2048"/>
                  </a:lnTo>
                  <a:lnTo>
                    <a:pt x="287" y="2069"/>
                  </a:lnTo>
                  <a:lnTo>
                    <a:pt x="283" y="2089"/>
                  </a:lnTo>
                  <a:lnTo>
                    <a:pt x="279" y="2111"/>
                  </a:lnTo>
                  <a:lnTo>
                    <a:pt x="277" y="2132"/>
                  </a:lnTo>
                  <a:lnTo>
                    <a:pt x="276" y="2153"/>
                  </a:lnTo>
                  <a:lnTo>
                    <a:pt x="276" y="2177"/>
                  </a:lnTo>
                  <a:lnTo>
                    <a:pt x="278" y="2217"/>
                  </a:lnTo>
                  <a:lnTo>
                    <a:pt x="278" y="2258"/>
                  </a:lnTo>
                  <a:lnTo>
                    <a:pt x="277" y="2297"/>
                  </a:lnTo>
                  <a:lnTo>
                    <a:pt x="276" y="2336"/>
                  </a:lnTo>
                  <a:lnTo>
                    <a:pt x="275" y="2374"/>
                  </a:lnTo>
                  <a:lnTo>
                    <a:pt x="276" y="2413"/>
                  </a:lnTo>
                  <a:lnTo>
                    <a:pt x="277" y="2431"/>
                  </a:lnTo>
                  <a:lnTo>
                    <a:pt x="278" y="2450"/>
                  </a:lnTo>
                  <a:lnTo>
                    <a:pt x="281" y="2468"/>
                  </a:lnTo>
                  <a:lnTo>
                    <a:pt x="283" y="2487"/>
                  </a:lnTo>
                  <a:lnTo>
                    <a:pt x="292" y="2533"/>
                  </a:lnTo>
                  <a:lnTo>
                    <a:pt x="302" y="2578"/>
                  </a:lnTo>
                  <a:lnTo>
                    <a:pt x="313" y="2620"/>
                  </a:lnTo>
                  <a:lnTo>
                    <a:pt x="325" y="2662"/>
                  </a:lnTo>
                  <a:lnTo>
                    <a:pt x="337" y="2703"/>
                  </a:lnTo>
                  <a:lnTo>
                    <a:pt x="348" y="2744"/>
                  </a:lnTo>
                  <a:lnTo>
                    <a:pt x="358" y="2784"/>
                  </a:lnTo>
                  <a:lnTo>
                    <a:pt x="367" y="2825"/>
                  </a:lnTo>
                  <a:lnTo>
                    <a:pt x="370" y="2844"/>
                  </a:lnTo>
                  <a:lnTo>
                    <a:pt x="374" y="2864"/>
                  </a:lnTo>
                  <a:lnTo>
                    <a:pt x="376" y="2884"/>
                  </a:lnTo>
                  <a:lnTo>
                    <a:pt x="378" y="2904"/>
                  </a:lnTo>
                  <a:lnTo>
                    <a:pt x="379" y="2925"/>
                  </a:lnTo>
                  <a:lnTo>
                    <a:pt x="379" y="2945"/>
                  </a:lnTo>
                  <a:lnTo>
                    <a:pt x="378" y="2965"/>
                  </a:lnTo>
                  <a:lnTo>
                    <a:pt x="377" y="2985"/>
                  </a:lnTo>
                  <a:lnTo>
                    <a:pt x="375" y="3006"/>
                  </a:lnTo>
                  <a:lnTo>
                    <a:pt x="372" y="3028"/>
                  </a:lnTo>
                  <a:lnTo>
                    <a:pt x="367" y="3049"/>
                  </a:lnTo>
                  <a:lnTo>
                    <a:pt x="361" y="3070"/>
                  </a:lnTo>
                  <a:lnTo>
                    <a:pt x="355" y="3093"/>
                  </a:lnTo>
                  <a:lnTo>
                    <a:pt x="346" y="3114"/>
                  </a:lnTo>
                  <a:lnTo>
                    <a:pt x="337" y="3138"/>
                  </a:lnTo>
                  <a:lnTo>
                    <a:pt x="325" y="3160"/>
                  </a:lnTo>
                  <a:lnTo>
                    <a:pt x="308" y="3184"/>
                  </a:lnTo>
                  <a:lnTo>
                    <a:pt x="291" y="3206"/>
                  </a:lnTo>
                  <a:lnTo>
                    <a:pt x="275" y="3228"/>
                  </a:lnTo>
                  <a:lnTo>
                    <a:pt x="260" y="3249"/>
                  </a:lnTo>
                  <a:lnTo>
                    <a:pt x="246" y="3271"/>
                  </a:lnTo>
                  <a:lnTo>
                    <a:pt x="232" y="3295"/>
                  </a:lnTo>
                  <a:lnTo>
                    <a:pt x="220" y="3321"/>
                  </a:lnTo>
                  <a:lnTo>
                    <a:pt x="209" y="3351"/>
                  </a:lnTo>
                  <a:lnTo>
                    <a:pt x="212" y="3418"/>
                  </a:lnTo>
                  <a:lnTo>
                    <a:pt x="215" y="3487"/>
                  </a:lnTo>
                  <a:lnTo>
                    <a:pt x="218" y="3554"/>
                  </a:lnTo>
                  <a:lnTo>
                    <a:pt x="219" y="3623"/>
                  </a:lnTo>
                  <a:lnTo>
                    <a:pt x="220" y="3691"/>
                  </a:lnTo>
                  <a:lnTo>
                    <a:pt x="220" y="3759"/>
                  </a:lnTo>
                  <a:lnTo>
                    <a:pt x="219" y="3827"/>
                  </a:lnTo>
                  <a:lnTo>
                    <a:pt x="218" y="3894"/>
                  </a:lnTo>
                  <a:lnTo>
                    <a:pt x="217" y="3963"/>
                  </a:lnTo>
                  <a:lnTo>
                    <a:pt x="214" y="4031"/>
                  </a:lnTo>
                  <a:lnTo>
                    <a:pt x="213" y="4099"/>
                  </a:lnTo>
                  <a:lnTo>
                    <a:pt x="212" y="4167"/>
                  </a:lnTo>
                  <a:lnTo>
                    <a:pt x="210" y="4236"/>
                  </a:lnTo>
                  <a:lnTo>
                    <a:pt x="209" y="4304"/>
                  </a:lnTo>
                  <a:lnTo>
                    <a:pt x="209" y="4373"/>
                  </a:lnTo>
                  <a:lnTo>
                    <a:pt x="208" y="4441"/>
                  </a:lnTo>
                  <a:lnTo>
                    <a:pt x="210" y="4452"/>
                  </a:lnTo>
                  <a:lnTo>
                    <a:pt x="214" y="4466"/>
                  </a:lnTo>
                  <a:lnTo>
                    <a:pt x="221" y="4483"/>
                  </a:lnTo>
                  <a:lnTo>
                    <a:pt x="230" y="4500"/>
                  </a:lnTo>
                  <a:lnTo>
                    <a:pt x="250" y="4539"/>
                  </a:lnTo>
                  <a:lnTo>
                    <a:pt x="273" y="4577"/>
                  </a:lnTo>
                  <a:lnTo>
                    <a:pt x="292" y="4609"/>
                  </a:lnTo>
                  <a:lnTo>
                    <a:pt x="305" y="4633"/>
                  </a:lnTo>
                  <a:lnTo>
                    <a:pt x="309" y="4640"/>
                  </a:lnTo>
                  <a:lnTo>
                    <a:pt x="309" y="4643"/>
                  </a:lnTo>
                  <a:lnTo>
                    <a:pt x="304" y="4641"/>
                  </a:lnTo>
                  <a:lnTo>
                    <a:pt x="296" y="4634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19" name="Freeform 165"/>
            <p:cNvSpPr>
              <a:spLocks/>
            </p:cNvSpPr>
            <p:nvPr/>
          </p:nvSpPr>
          <p:spPr bwMode="auto">
            <a:xfrm>
              <a:off x="2555" y="739"/>
              <a:ext cx="118" cy="1163"/>
            </a:xfrm>
            <a:custGeom>
              <a:avLst/>
              <a:gdLst>
                <a:gd name="T0" fmla="*/ 250 w 471"/>
                <a:gd name="T1" fmla="*/ 4628 h 4650"/>
                <a:gd name="T2" fmla="*/ 186 w 471"/>
                <a:gd name="T3" fmla="*/ 4621 h 4650"/>
                <a:gd name="T4" fmla="*/ 33 w 471"/>
                <a:gd name="T5" fmla="*/ 4644 h 4650"/>
                <a:gd name="T6" fmla="*/ 33 w 471"/>
                <a:gd name="T7" fmla="*/ 4601 h 4650"/>
                <a:gd name="T8" fmla="*/ 111 w 471"/>
                <a:gd name="T9" fmla="*/ 4498 h 4650"/>
                <a:gd name="T10" fmla="*/ 144 w 471"/>
                <a:gd name="T11" fmla="*/ 4417 h 4650"/>
                <a:gd name="T12" fmla="*/ 153 w 471"/>
                <a:gd name="T13" fmla="*/ 4128 h 4650"/>
                <a:gd name="T14" fmla="*/ 158 w 471"/>
                <a:gd name="T15" fmla="*/ 3792 h 4650"/>
                <a:gd name="T16" fmla="*/ 174 w 471"/>
                <a:gd name="T17" fmla="*/ 3463 h 4650"/>
                <a:gd name="T18" fmla="*/ 143 w 471"/>
                <a:gd name="T19" fmla="*/ 3157 h 4650"/>
                <a:gd name="T20" fmla="*/ 111 w 471"/>
                <a:gd name="T21" fmla="*/ 2952 h 4650"/>
                <a:gd name="T22" fmla="*/ 113 w 471"/>
                <a:gd name="T23" fmla="*/ 2830 h 4650"/>
                <a:gd name="T24" fmla="*/ 136 w 471"/>
                <a:gd name="T25" fmla="*/ 2706 h 4650"/>
                <a:gd name="T26" fmla="*/ 183 w 471"/>
                <a:gd name="T27" fmla="*/ 2573 h 4650"/>
                <a:gd name="T28" fmla="*/ 228 w 471"/>
                <a:gd name="T29" fmla="*/ 2374 h 4650"/>
                <a:gd name="T30" fmla="*/ 245 w 471"/>
                <a:gd name="T31" fmla="*/ 2125 h 4650"/>
                <a:gd name="T32" fmla="*/ 235 w 471"/>
                <a:gd name="T33" fmla="*/ 2013 h 4650"/>
                <a:gd name="T34" fmla="*/ 207 w 471"/>
                <a:gd name="T35" fmla="*/ 1922 h 4650"/>
                <a:gd name="T36" fmla="*/ 195 w 471"/>
                <a:gd name="T37" fmla="*/ 1449 h 4650"/>
                <a:gd name="T38" fmla="*/ 196 w 471"/>
                <a:gd name="T39" fmla="*/ 900 h 4650"/>
                <a:gd name="T40" fmla="*/ 224 w 471"/>
                <a:gd name="T41" fmla="*/ 359 h 4650"/>
                <a:gd name="T42" fmla="*/ 259 w 471"/>
                <a:gd name="T43" fmla="*/ 119 h 4650"/>
                <a:gd name="T44" fmla="*/ 359 w 471"/>
                <a:gd name="T45" fmla="*/ 4 h 4650"/>
                <a:gd name="T46" fmla="*/ 404 w 471"/>
                <a:gd name="T47" fmla="*/ 0 h 4650"/>
                <a:gd name="T48" fmla="*/ 449 w 471"/>
                <a:gd name="T49" fmla="*/ 46 h 4650"/>
                <a:gd name="T50" fmla="*/ 470 w 471"/>
                <a:gd name="T51" fmla="*/ 220 h 4650"/>
                <a:gd name="T52" fmla="*/ 464 w 471"/>
                <a:gd name="T53" fmla="*/ 469 h 4650"/>
                <a:gd name="T54" fmla="*/ 433 w 471"/>
                <a:gd name="T55" fmla="*/ 771 h 4650"/>
                <a:gd name="T56" fmla="*/ 348 w 471"/>
                <a:gd name="T57" fmla="*/ 789 h 4650"/>
                <a:gd name="T58" fmla="*/ 277 w 471"/>
                <a:gd name="T59" fmla="*/ 831 h 4650"/>
                <a:gd name="T60" fmla="*/ 309 w 471"/>
                <a:gd name="T61" fmla="*/ 904 h 4650"/>
                <a:gd name="T62" fmla="*/ 366 w 471"/>
                <a:gd name="T63" fmla="*/ 938 h 4650"/>
                <a:gd name="T64" fmla="*/ 388 w 471"/>
                <a:gd name="T65" fmla="*/ 1107 h 4650"/>
                <a:gd name="T66" fmla="*/ 391 w 471"/>
                <a:gd name="T67" fmla="*/ 1373 h 4650"/>
                <a:gd name="T68" fmla="*/ 379 w 471"/>
                <a:gd name="T69" fmla="*/ 1639 h 4650"/>
                <a:gd name="T70" fmla="*/ 361 w 471"/>
                <a:gd name="T71" fmla="*/ 1877 h 4650"/>
                <a:gd name="T72" fmla="*/ 346 w 471"/>
                <a:gd name="T73" fmla="*/ 1983 h 4650"/>
                <a:gd name="T74" fmla="*/ 315 w 471"/>
                <a:gd name="T75" fmla="*/ 2061 h 4650"/>
                <a:gd name="T76" fmla="*/ 302 w 471"/>
                <a:gd name="T77" fmla="*/ 2245 h 4650"/>
                <a:gd name="T78" fmla="*/ 310 w 471"/>
                <a:gd name="T79" fmla="*/ 2472 h 4650"/>
                <a:gd name="T80" fmla="*/ 358 w 471"/>
                <a:gd name="T81" fmla="*/ 2636 h 4650"/>
                <a:gd name="T82" fmla="*/ 397 w 471"/>
                <a:gd name="T83" fmla="*/ 2812 h 4650"/>
                <a:gd name="T84" fmla="*/ 397 w 471"/>
                <a:gd name="T85" fmla="*/ 2980 h 4650"/>
                <a:gd name="T86" fmla="*/ 374 w 471"/>
                <a:gd name="T87" fmla="*/ 3089 h 4650"/>
                <a:gd name="T88" fmla="*/ 273 w 471"/>
                <a:gd name="T89" fmla="*/ 3330 h 4650"/>
                <a:gd name="T90" fmla="*/ 245 w 471"/>
                <a:gd name="T91" fmla="*/ 3416 h 4650"/>
                <a:gd name="T92" fmla="*/ 247 w 471"/>
                <a:gd name="T93" fmla="*/ 3685 h 4650"/>
                <a:gd name="T94" fmla="*/ 238 w 471"/>
                <a:gd name="T95" fmla="*/ 4017 h 4650"/>
                <a:gd name="T96" fmla="*/ 239 w 471"/>
                <a:gd name="T97" fmla="*/ 4353 h 4650"/>
                <a:gd name="T98" fmla="*/ 256 w 471"/>
                <a:gd name="T99" fmla="*/ 4521 h 4650"/>
                <a:gd name="T100" fmla="*/ 294 w 471"/>
                <a:gd name="T101" fmla="*/ 4643 h 4650"/>
                <a:gd name="T102" fmla="*/ 290 w 471"/>
                <a:gd name="T103" fmla="*/ 4650 h 46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1"/>
                <a:gd name="T157" fmla="*/ 0 h 4650"/>
                <a:gd name="T158" fmla="*/ 471 w 471"/>
                <a:gd name="T159" fmla="*/ 4650 h 46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1" h="4650">
                  <a:moveTo>
                    <a:pt x="281" y="4645"/>
                  </a:moveTo>
                  <a:lnTo>
                    <a:pt x="275" y="4639"/>
                  </a:lnTo>
                  <a:lnTo>
                    <a:pt x="267" y="4635"/>
                  </a:lnTo>
                  <a:lnTo>
                    <a:pt x="259" y="4631"/>
                  </a:lnTo>
                  <a:lnTo>
                    <a:pt x="250" y="4628"/>
                  </a:lnTo>
                  <a:lnTo>
                    <a:pt x="240" y="4626"/>
                  </a:lnTo>
                  <a:lnTo>
                    <a:pt x="230" y="4623"/>
                  </a:lnTo>
                  <a:lnTo>
                    <a:pt x="220" y="4622"/>
                  </a:lnTo>
                  <a:lnTo>
                    <a:pt x="209" y="4621"/>
                  </a:lnTo>
                  <a:lnTo>
                    <a:pt x="186" y="4621"/>
                  </a:lnTo>
                  <a:lnTo>
                    <a:pt x="163" y="4622"/>
                  </a:lnTo>
                  <a:lnTo>
                    <a:pt x="138" y="4625"/>
                  </a:lnTo>
                  <a:lnTo>
                    <a:pt x="114" y="4628"/>
                  </a:lnTo>
                  <a:lnTo>
                    <a:pt x="70" y="4636"/>
                  </a:lnTo>
                  <a:lnTo>
                    <a:pt x="33" y="4644"/>
                  </a:lnTo>
                  <a:lnTo>
                    <a:pt x="8" y="4648"/>
                  </a:lnTo>
                  <a:lnTo>
                    <a:pt x="0" y="4648"/>
                  </a:lnTo>
                  <a:lnTo>
                    <a:pt x="10" y="4632"/>
                  </a:lnTo>
                  <a:lnTo>
                    <a:pt x="21" y="4617"/>
                  </a:lnTo>
                  <a:lnTo>
                    <a:pt x="33" y="4601"/>
                  </a:lnTo>
                  <a:lnTo>
                    <a:pt x="44" y="4586"/>
                  </a:lnTo>
                  <a:lnTo>
                    <a:pt x="67" y="4556"/>
                  </a:lnTo>
                  <a:lnTo>
                    <a:pt x="91" y="4528"/>
                  </a:lnTo>
                  <a:lnTo>
                    <a:pt x="101" y="4513"/>
                  </a:lnTo>
                  <a:lnTo>
                    <a:pt x="111" y="4498"/>
                  </a:lnTo>
                  <a:lnTo>
                    <a:pt x="120" y="4483"/>
                  </a:lnTo>
                  <a:lnTo>
                    <a:pt x="128" y="4467"/>
                  </a:lnTo>
                  <a:lnTo>
                    <a:pt x="135" y="4452"/>
                  </a:lnTo>
                  <a:lnTo>
                    <a:pt x="140" y="4435"/>
                  </a:lnTo>
                  <a:lnTo>
                    <a:pt x="144" y="4417"/>
                  </a:lnTo>
                  <a:lnTo>
                    <a:pt x="146" y="4399"/>
                  </a:lnTo>
                  <a:lnTo>
                    <a:pt x="148" y="4332"/>
                  </a:lnTo>
                  <a:lnTo>
                    <a:pt x="150" y="4263"/>
                  </a:lnTo>
                  <a:lnTo>
                    <a:pt x="152" y="4196"/>
                  </a:lnTo>
                  <a:lnTo>
                    <a:pt x="153" y="4128"/>
                  </a:lnTo>
                  <a:lnTo>
                    <a:pt x="154" y="4060"/>
                  </a:lnTo>
                  <a:lnTo>
                    <a:pt x="155" y="3993"/>
                  </a:lnTo>
                  <a:lnTo>
                    <a:pt x="156" y="3925"/>
                  </a:lnTo>
                  <a:lnTo>
                    <a:pt x="156" y="3859"/>
                  </a:lnTo>
                  <a:lnTo>
                    <a:pt x="158" y="3792"/>
                  </a:lnTo>
                  <a:lnTo>
                    <a:pt x="159" y="3725"/>
                  </a:lnTo>
                  <a:lnTo>
                    <a:pt x="162" y="3659"/>
                  </a:lnTo>
                  <a:lnTo>
                    <a:pt x="165" y="3593"/>
                  </a:lnTo>
                  <a:lnTo>
                    <a:pt x="169" y="3528"/>
                  </a:lnTo>
                  <a:lnTo>
                    <a:pt x="174" y="3463"/>
                  </a:lnTo>
                  <a:lnTo>
                    <a:pt x="180" y="3398"/>
                  </a:lnTo>
                  <a:lnTo>
                    <a:pt x="187" y="3334"/>
                  </a:lnTo>
                  <a:lnTo>
                    <a:pt x="171" y="3272"/>
                  </a:lnTo>
                  <a:lnTo>
                    <a:pt x="156" y="3214"/>
                  </a:lnTo>
                  <a:lnTo>
                    <a:pt x="143" y="3157"/>
                  </a:lnTo>
                  <a:lnTo>
                    <a:pt x="131" y="3104"/>
                  </a:lnTo>
                  <a:lnTo>
                    <a:pt x="122" y="3052"/>
                  </a:lnTo>
                  <a:lnTo>
                    <a:pt x="116" y="3001"/>
                  </a:lnTo>
                  <a:lnTo>
                    <a:pt x="112" y="2977"/>
                  </a:lnTo>
                  <a:lnTo>
                    <a:pt x="111" y="2952"/>
                  </a:lnTo>
                  <a:lnTo>
                    <a:pt x="110" y="2927"/>
                  </a:lnTo>
                  <a:lnTo>
                    <a:pt x="110" y="2903"/>
                  </a:lnTo>
                  <a:lnTo>
                    <a:pt x="110" y="2879"/>
                  </a:lnTo>
                  <a:lnTo>
                    <a:pt x="111" y="2854"/>
                  </a:lnTo>
                  <a:lnTo>
                    <a:pt x="113" y="2830"/>
                  </a:lnTo>
                  <a:lnTo>
                    <a:pt x="116" y="2806"/>
                  </a:lnTo>
                  <a:lnTo>
                    <a:pt x="120" y="2781"/>
                  </a:lnTo>
                  <a:lnTo>
                    <a:pt x="125" y="2757"/>
                  </a:lnTo>
                  <a:lnTo>
                    <a:pt x="129" y="2731"/>
                  </a:lnTo>
                  <a:lnTo>
                    <a:pt x="136" y="2706"/>
                  </a:lnTo>
                  <a:lnTo>
                    <a:pt x="144" y="2680"/>
                  </a:lnTo>
                  <a:lnTo>
                    <a:pt x="152" y="2655"/>
                  </a:lnTo>
                  <a:lnTo>
                    <a:pt x="161" y="2628"/>
                  </a:lnTo>
                  <a:lnTo>
                    <a:pt x="171" y="2601"/>
                  </a:lnTo>
                  <a:lnTo>
                    <a:pt x="183" y="2573"/>
                  </a:lnTo>
                  <a:lnTo>
                    <a:pt x="195" y="2545"/>
                  </a:lnTo>
                  <a:lnTo>
                    <a:pt x="209" y="2515"/>
                  </a:lnTo>
                  <a:lnTo>
                    <a:pt x="223" y="2486"/>
                  </a:lnTo>
                  <a:lnTo>
                    <a:pt x="224" y="2430"/>
                  </a:lnTo>
                  <a:lnTo>
                    <a:pt x="228" y="2374"/>
                  </a:lnTo>
                  <a:lnTo>
                    <a:pt x="232" y="2319"/>
                  </a:lnTo>
                  <a:lnTo>
                    <a:pt x="238" y="2263"/>
                  </a:lnTo>
                  <a:lnTo>
                    <a:pt x="242" y="2208"/>
                  </a:lnTo>
                  <a:lnTo>
                    <a:pt x="245" y="2153"/>
                  </a:lnTo>
                  <a:lnTo>
                    <a:pt x="245" y="2125"/>
                  </a:lnTo>
                  <a:lnTo>
                    <a:pt x="245" y="2097"/>
                  </a:lnTo>
                  <a:lnTo>
                    <a:pt x="242" y="2069"/>
                  </a:lnTo>
                  <a:lnTo>
                    <a:pt x="240" y="2041"/>
                  </a:lnTo>
                  <a:lnTo>
                    <a:pt x="238" y="2026"/>
                  </a:lnTo>
                  <a:lnTo>
                    <a:pt x="235" y="2013"/>
                  </a:lnTo>
                  <a:lnTo>
                    <a:pt x="230" y="2001"/>
                  </a:lnTo>
                  <a:lnTo>
                    <a:pt x="226" y="1988"/>
                  </a:lnTo>
                  <a:lnTo>
                    <a:pt x="220" y="1972"/>
                  </a:lnTo>
                  <a:lnTo>
                    <a:pt x="213" y="1951"/>
                  </a:lnTo>
                  <a:lnTo>
                    <a:pt x="207" y="1922"/>
                  </a:lnTo>
                  <a:lnTo>
                    <a:pt x="199" y="1885"/>
                  </a:lnTo>
                  <a:lnTo>
                    <a:pt x="198" y="1776"/>
                  </a:lnTo>
                  <a:lnTo>
                    <a:pt x="198" y="1668"/>
                  </a:lnTo>
                  <a:lnTo>
                    <a:pt x="196" y="1558"/>
                  </a:lnTo>
                  <a:lnTo>
                    <a:pt x="195" y="1449"/>
                  </a:lnTo>
                  <a:lnTo>
                    <a:pt x="194" y="1339"/>
                  </a:lnTo>
                  <a:lnTo>
                    <a:pt x="194" y="1229"/>
                  </a:lnTo>
                  <a:lnTo>
                    <a:pt x="194" y="1120"/>
                  </a:lnTo>
                  <a:lnTo>
                    <a:pt x="194" y="1010"/>
                  </a:lnTo>
                  <a:lnTo>
                    <a:pt x="196" y="900"/>
                  </a:lnTo>
                  <a:lnTo>
                    <a:pt x="199" y="791"/>
                  </a:lnTo>
                  <a:lnTo>
                    <a:pt x="203" y="682"/>
                  </a:lnTo>
                  <a:lnTo>
                    <a:pt x="209" y="574"/>
                  </a:lnTo>
                  <a:lnTo>
                    <a:pt x="216" y="466"/>
                  </a:lnTo>
                  <a:lnTo>
                    <a:pt x="224" y="359"/>
                  </a:lnTo>
                  <a:lnTo>
                    <a:pt x="230" y="305"/>
                  </a:lnTo>
                  <a:lnTo>
                    <a:pt x="237" y="252"/>
                  </a:lnTo>
                  <a:lnTo>
                    <a:pt x="242" y="200"/>
                  </a:lnTo>
                  <a:lnTo>
                    <a:pt x="250" y="147"/>
                  </a:lnTo>
                  <a:lnTo>
                    <a:pt x="259" y="119"/>
                  </a:lnTo>
                  <a:lnTo>
                    <a:pt x="269" y="91"/>
                  </a:lnTo>
                  <a:lnTo>
                    <a:pt x="278" y="62"/>
                  </a:lnTo>
                  <a:lnTo>
                    <a:pt x="288" y="34"/>
                  </a:lnTo>
                  <a:lnTo>
                    <a:pt x="326" y="18"/>
                  </a:lnTo>
                  <a:lnTo>
                    <a:pt x="359" y="4"/>
                  </a:lnTo>
                  <a:lnTo>
                    <a:pt x="367" y="2"/>
                  </a:lnTo>
                  <a:lnTo>
                    <a:pt x="376" y="1"/>
                  </a:lnTo>
                  <a:lnTo>
                    <a:pt x="385" y="0"/>
                  </a:lnTo>
                  <a:lnTo>
                    <a:pt x="394" y="0"/>
                  </a:lnTo>
                  <a:lnTo>
                    <a:pt x="404" y="0"/>
                  </a:lnTo>
                  <a:lnTo>
                    <a:pt x="415" y="2"/>
                  </a:lnTo>
                  <a:lnTo>
                    <a:pt x="425" y="4"/>
                  </a:lnTo>
                  <a:lnTo>
                    <a:pt x="438" y="9"/>
                  </a:lnTo>
                  <a:lnTo>
                    <a:pt x="443" y="27"/>
                  </a:lnTo>
                  <a:lnTo>
                    <a:pt x="449" y="46"/>
                  </a:lnTo>
                  <a:lnTo>
                    <a:pt x="453" y="65"/>
                  </a:lnTo>
                  <a:lnTo>
                    <a:pt x="457" y="86"/>
                  </a:lnTo>
                  <a:lnTo>
                    <a:pt x="464" y="129"/>
                  </a:lnTo>
                  <a:lnTo>
                    <a:pt x="467" y="174"/>
                  </a:lnTo>
                  <a:lnTo>
                    <a:pt x="470" y="220"/>
                  </a:lnTo>
                  <a:lnTo>
                    <a:pt x="471" y="268"/>
                  </a:lnTo>
                  <a:lnTo>
                    <a:pt x="471" y="318"/>
                  </a:lnTo>
                  <a:lnTo>
                    <a:pt x="469" y="368"/>
                  </a:lnTo>
                  <a:lnTo>
                    <a:pt x="467" y="419"/>
                  </a:lnTo>
                  <a:lnTo>
                    <a:pt x="464" y="469"/>
                  </a:lnTo>
                  <a:lnTo>
                    <a:pt x="460" y="520"/>
                  </a:lnTo>
                  <a:lnTo>
                    <a:pt x="456" y="570"/>
                  </a:lnTo>
                  <a:lnTo>
                    <a:pt x="448" y="668"/>
                  </a:lnTo>
                  <a:lnTo>
                    <a:pt x="439" y="760"/>
                  </a:lnTo>
                  <a:lnTo>
                    <a:pt x="433" y="771"/>
                  </a:lnTo>
                  <a:lnTo>
                    <a:pt x="428" y="783"/>
                  </a:lnTo>
                  <a:lnTo>
                    <a:pt x="403" y="783"/>
                  </a:lnTo>
                  <a:lnTo>
                    <a:pt x="382" y="785"/>
                  </a:lnTo>
                  <a:lnTo>
                    <a:pt x="364" y="786"/>
                  </a:lnTo>
                  <a:lnTo>
                    <a:pt x="348" y="789"/>
                  </a:lnTo>
                  <a:lnTo>
                    <a:pt x="332" y="792"/>
                  </a:lnTo>
                  <a:lnTo>
                    <a:pt x="317" y="798"/>
                  </a:lnTo>
                  <a:lnTo>
                    <a:pt x="300" y="805"/>
                  </a:lnTo>
                  <a:lnTo>
                    <a:pt x="279" y="814"/>
                  </a:lnTo>
                  <a:lnTo>
                    <a:pt x="277" y="831"/>
                  </a:lnTo>
                  <a:lnTo>
                    <a:pt x="276" y="849"/>
                  </a:lnTo>
                  <a:lnTo>
                    <a:pt x="274" y="866"/>
                  </a:lnTo>
                  <a:lnTo>
                    <a:pt x="273" y="884"/>
                  </a:lnTo>
                  <a:lnTo>
                    <a:pt x="292" y="895"/>
                  </a:lnTo>
                  <a:lnTo>
                    <a:pt x="309" y="904"/>
                  </a:lnTo>
                  <a:lnTo>
                    <a:pt x="319" y="907"/>
                  </a:lnTo>
                  <a:lnTo>
                    <a:pt x="330" y="910"/>
                  </a:lnTo>
                  <a:lnTo>
                    <a:pt x="345" y="914"/>
                  </a:lnTo>
                  <a:lnTo>
                    <a:pt x="360" y="916"/>
                  </a:lnTo>
                  <a:lnTo>
                    <a:pt x="366" y="938"/>
                  </a:lnTo>
                  <a:lnTo>
                    <a:pt x="370" y="961"/>
                  </a:lnTo>
                  <a:lnTo>
                    <a:pt x="375" y="984"/>
                  </a:lnTo>
                  <a:lnTo>
                    <a:pt x="378" y="1008"/>
                  </a:lnTo>
                  <a:lnTo>
                    <a:pt x="384" y="1056"/>
                  </a:lnTo>
                  <a:lnTo>
                    <a:pt x="388" y="1107"/>
                  </a:lnTo>
                  <a:lnTo>
                    <a:pt x="391" y="1158"/>
                  </a:lnTo>
                  <a:lnTo>
                    <a:pt x="393" y="1211"/>
                  </a:lnTo>
                  <a:lnTo>
                    <a:pt x="393" y="1265"/>
                  </a:lnTo>
                  <a:lnTo>
                    <a:pt x="392" y="1319"/>
                  </a:lnTo>
                  <a:lnTo>
                    <a:pt x="391" y="1373"/>
                  </a:lnTo>
                  <a:lnTo>
                    <a:pt x="390" y="1428"/>
                  </a:lnTo>
                  <a:lnTo>
                    <a:pt x="387" y="1482"/>
                  </a:lnTo>
                  <a:lnTo>
                    <a:pt x="384" y="1534"/>
                  </a:lnTo>
                  <a:lnTo>
                    <a:pt x="382" y="1587"/>
                  </a:lnTo>
                  <a:lnTo>
                    <a:pt x="379" y="1639"/>
                  </a:lnTo>
                  <a:lnTo>
                    <a:pt x="377" y="1689"/>
                  </a:lnTo>
                  <a:lnTo>
                    <a:pt x="376" y="1738"/>
                  </a:lnTo>
                  <a:lnTo>
                    <a:pt x="369" y="1789"/>
                  </a:lnTo>
                  <a:lnTo>
                    <a:pt x="365" y="1835"/>
                  </a:lnTo>
                  <a:lnTo>
                    <a:pt x="361" y="1877"/>
                  </a:lnTo>
                  <a:lnTo>
                    <a:pt x="358" y="1914"/>
                  </a:lnTo>
                  <a:lnTo>
                    <a:pt x="356" y="1932"/>
                  </a:lnTo>
                  <a:lnTo>
                    <a:pt x="352" y="1950"/>
                  </a:lnTo>
                  <a:lnTo>
                    <a:pt x="349" y="1967"/>
                  </a:lnTo>
                  <a:lnTo>
                    <a:pt x="346" y="1983"/>
                  </a:lnTo>
                  <a:lnTo>
                    <a:pt x="340" y="2000"/>
                  </a:lnTo>
                  <a:lnTo>
                    <a:pt x="335" y="2017"/>
                  </a:lnTo>
                  <a:lnTo>
                    <a:pt x="328" y="2034"/>
                  </a:lnTo>
                  <a:lnTo>
                    <a:pt x="319" y="2051"/>
                  </a:lnTo>
                  <a:lnTo>
                    <a:pt x="315" y="2061"/>
                  </a:lnTo>
                  <a:lnTo>
                    <a:pt x="313" y="2075"/>
                  </a:lnTo>
                  <a:lnTo>
                    <a:pt x="310" y="2096"/>
                  </a:lnTo>
                  <a:lnTo>
                    <a:pt x="308" y="2120"/>
                  </a:lnTo>
                  <a:lnTo>
                    <a:pt x="304" y="2179"/>
                  </a:lnTo>
                  <a:lnTo>
                    <a:pt x="302" y="2245"/>
                  </a:lnTo>
                  <a:lnTo>
                    <a:pt x="301" y="2310"/>
                  </a:lnTo>
                  <a:lnTo>
                    <a:pt x="301" y="2371"/>
                  </a:lnTo>
                  <a:lnTo>
                    <a:pt x="303" y="2419"/>
                  </a:lnTo>
                  <a:lnTo>
                    <a:pt x="305" y="2448"/>
                  </a:lnTo>
                  <a:lnTo>
                    <a:pt x="310" y="2472"/>
                  </a:lnTo>
                  <a:lnTo>
                    <a:pt x="315" y="2495"/>
                  </a:lnTo>
                  <a:lnTo>
                    <a:pt x="321" y="2519"/>
                  </a:lnTo>
                  <a:lnTo>
                    <a:pt x="328" y="2542"/>
                  </a:lnTo>
                  <a:lnTo>
                    <a:pt x="342" y="2588"/>
                  </a:lnTo>
                  <a:lnTo>
                    <a:pt x="358" y="2636"/>
                  </a:lnTo>
                  <a:lnTo>
                    <a:pt x="372" y="2685"/>
                  </a:lnTo>
                  <a:lnTo>
                    <a:pt x="384" y="2734"/>
                  </a:lnTo>
                  <a:lnTo>
                    <a:pt x="390" y="2760"/>
                  </a:lnTo>
                  <a:lnTo>
                    <a:pt x="394" y="2786"/>
                  </a:lnTo>
                  <a:lnTo>
                    <a:pt x="397" y="2812"/>
                  </a:lnTo>
                  <a:lnTo>
                    <a:pt x="398" y="2840"/>
                  </a:lnTo>
                  <a:lnTo>
                    <a:pt x="401" y="2899"/>
                  </a:lnTo>
                  <a:lnTo>
                    <a:pt x="400" y="2944"/>
                  </a:lnTo>
                  <a:lnTo>
                    <a:pt x="398" y="2963"/>
                  </a:lnTo>
                  <a:lnTo>
                    <a:pt x="397" y="2980"/>
                  </a:lnTo>
                  <a:lnTo>
                    <a:pt x="395" y="2996"/>
                  </a:lnTo>
                  <a:lnTo>
                    <a:pt x="393" y="3009"/>
                  </a:lnTo>
                  <a:lnTo>
                    <a:pt x="388" y="3035"/>
                  </a:lnTo>
                  <a:lnTo>
                    <a:pt x="382" y="3060"/>
                  </a:lnTo>
                  <a:lnTo>
                    <a:pt x="374" y="3089"/>
                  </a:lnTo>
                  <a:lnTo>
                    <a:pt x="366" y="3124"/>
                  </a:lnTo>
                  <a:lnTo>
                    <a:pt x="337" y="3195"/>
                  </a:lnTo>
                  <a:lnTo>
                    <a:pt x="311" y="3251"/>
                  </a:lnTo>
                  <a:lnTo>
                    <a:pt x="290" y="3296"/>
                  </a:lnTo>
                  <a:lnTo>
                    <a:pt x="273" y="3330"/>
                  </a:lnTo>
                  <a:lnTo>
                    <a:pt x="259" y="3358"/>
                  </a:lnTo>
                  <a:lnTo>
                    <a:pt x="250" y="3382"/>
                  </a:lnTo>
                  <a:lnTo>
                    <a:pt x="248" y="3393"/>
                  </a:lnTo>
                  <a:lnTo>
                    <a:pt x="246" y="3404"/>
                  </a:lnTo>
                  <a:lnTo>
                    <a:pt x="245" y="3416"/>
                  </a:lnTo>
                  <a:lnTo>
                    <a:pt x="245" y="3428"/>
                  </a:lnTo>
                  <a:lnTo>
                    <a:pt x="247" y="3491"/>
                  </a:lnTo>
                  <a:lnTo>
                    <a:pt x="248" y="3556"/>
                  </a:lnTo>
                  <a:lnTo>
                    <a:pt x="248" y="3620"/>
                  </a:lnTo>
                  <a:lnTo>
                    <a:pt x="247" y="3685"/>
                  </a:lnTo>
                  <a:lnTo>
                    <a:pt x="246" y="3751"/>
                  </a:lnTo>
                  <a:lnTo>
                    <a:pt x="244" y="3818"/>
                  </a:lnTo>
                  <a:lnTo>
                    <a:pt x="242" y="3884"/>
                  </a:lnTo>
                  <a:lnTo>
                    <a:pt x="240" y="3950"/>
                  </a:lnTo>
                  <a:lnTo>
                    <a:pt x="238" y="4017"/>
                  </a:lnTo>
                  <a:lnTo>
                    <a:pt x="237" y="4084"/>
                  </a:lnTo>
                  <a:lnTo>
                    <a:pt x="237" y="4151"/>
                  </a:lnTo>
                  <a:lnTo>
                    <a:pt x="237" y="4218"/>
                  </a:lnTo>
                  <a:lnTo>
                    <a:pt x="237" y="4286"/>
                  </a:lnTo>
                  <a:lnTo>
                    <a:pt x="239" y="4353"/>
                  </a:lnTo>
                  <a:lnTo>
                    <a:pt x="242" y="4419"/>
                  </a:lnTo>
                  <a:lnTo>
                    <a:pt x="248" y="4487"/>
                  </a:lnTo>
                  <a:lnTo>
                    <a:pt x="249" y="4497"/>
                  </a:lnTo>
                  <a:lnTo>
                    <a:pt x="251" y="4508"/>
                  </a:lnTo>
                  <a:lnTo>
                    <a:pt x="256" y="4521"/>
                  </a:lnTo>
                  <a:lnTo>
                    <a:pt x="260" y="4536"/>
                  </a:lnTo>
                  <a:lnTo>
                    <a:pt x="271" y="4567"/>
                  </a:lnTo>
                  <a:lnTo>
                    <a:pt x="282" y="4598"/>
                  </a:lnTo>
                  <a:lnTo>
                    <a:pt x="290" y="4623"/>
                  </a:lnTo>
                  <a:lnTo>
                    <a:pt x="294" y="4643"/>
                  </a:lnTo>
                  <a:lnTo>
                    <a:pt x="294" y="4646"/>
                  </a:lnTo>
                  <a:lnTo>
                    <a:pt x="294" y="4648"/>
                  </a:lnTo>
                  <a:lnTo>
                    <a:pt x="293" y="4649"/>
                  </a:lnTo>
                  <a:lnTo>
                    <a:pt x="292" y="4650"/>
                  </a:lnTo>
                  <a:lnTo>
                    <a:pt x="290" y="4650"/>
                  </a:lnTo>
                  <a:lnTo>
                    <a:pt x="287" y="4649"/>
                  </a:lnTo>
                  <a:lnTo>
                    <a:pt x="285" y="4647"/>
                  </a:lnTo>
                  <a:lnTo>
                    <a:pt x="281" y="4645"/>
                  </a:lnTo>
                  <a:close/>
                </a:path>
              </a:pathLst>
            </a:custGeom>
            <a:solidFill>
              <a:srgbClr val="9695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20" name="Freeform 166"/>
            <p:cNvSpPr>
              <a:spLocks/>
            </p:cNvSpPr>
            <p:nvPr/>
          </p:nvSpPr>
          <p:spPr bwMode="auto">
            <a:xfrm>
              <a:off x="2555" y="739"/>
              <a:ext cx="118" cy="1163"/>
            </a:xfrm>
            <a:custGeom>
              <a:avLst/>
              <a:gdLst>
                <a:gd name="T0" fmla="*/ 250 w 471"/>
                <a:gd name="T1" fmla="*/ 4628 h 4650"/>
                <a:gd name="T2" fmla="*/ 186 w 471"/>
                <a:gd name="T3" fmla="*/ 4621 h 4650"/>
                <a:gd name="T4" fmla="*/ 33 w 471"/>
                <a:gd name="T5" fmla="*/ 4644 h 4650"/>
                <a:gd name="T6" fmla="*/ 33 w 471"/>
                <a:gd name="T7" fmla="*/ 4601 h 4650"/>
                <a:gd name="T8" fmla="*/ 111 w 471"/>
                <a:gd name="T9" fmla="*/ 4498 h 4650"/>
                <a:gd name="T10" fmla="*/ 144 w 471"/>
                <a:gd name="T11" fmla="*/ 4417 h 4650"/>
                <a:gd name="T12" fmla="*/ 153 w 471"/>
                <a:gd name="T13" fmla="*/ 4128 h 4650"/>
                <a:gd name="T14" fmla="*/ 158 w 471"/>
                <a:gd name="T15" fmla="*/ 3792 h 4650"/>
                <a:gd name="T16" fmla="*/ 174 w 471"/>
                <a:gd name="T17" fmla="*/ 3463 h 4650"/>
                <a:gd name="T18" fmla="*/ 143 w 471"/>
                <a:gd name="T19" fmla="*/ 3157 h 4650"/>
                <a:gd name="T20" fmla="*/ 111 w 471"/>
                <a:gd name="T21" fmla="*/ 2952 h 4650"/>
                <a:gd name="T22" fmla="*/ 113 w 471"/>
                <a:gd name="T23" fmla="*/ 2830 h 4650"/>
                <a:gd name="T24" fmla="*/ 136 w 471"/>
                <a:gd name="T25" fmla="*/ 2706 h 4650"/>
                <a:gd name="T26" fmla="*/ 183 w 471"/>
                <a:gd name="T27" fmla="*/ 2573 h 4650"/>
                <a:gd name="T28" fmla="*/ 228 w 471"/>
                <a:gd name="T29" fmla="*/ 2374 h 4650"/>
                <a:gd name="T30" fmla="*/ 245 w 471"/>
                <a:gd name="T31" fmla="*/ 2125 h 4650"/>
                <a:gd name="T32" fmla="*/ 235 w 471"/>
                <a:gd name="T33" fmla="*/ 2013 h 4650"/>
                <a:gd name="T34" fmla="*/ 207 w 471"/>
                <a:gd name="T35" fmla="*/ 1922 h 4650"/>
                <a:gd name="T36" fmla="*/ 195 w 471"/>
                <a:gd name="T37" fmla="*/ 1449 h 4650"/>
                <a:gd name="T38" fmla="*/ 196 w 471"/>
                <a:gd name="T39" fmla="*/ 900 h 4650"/>
                <a:gd name="T40" fmla="*/ 224 w 471"/>
                <a:gd name="T41" fmla="*/ 359 h 4650"/>
                <a:gd name="T42" fmla="*/ 259 w 471"/>
                <a:gd name="T43" fmla="*/ 119 h 4650"/>
                <a:gd name="T44" fmla="*/ 359 w 471"/>
                <a:gd name="T45" fmla="*/ 4 h 4650"/>
                <a:gd name="T46" fmla="*/ 404 w 471"/>
                <a:gd name="T47" fmla="*/ 0 h 4650"/>
                <a:gd name="T48" fmla="*/ 449 w 471"/>
                <a:gd name="T49" fmla="*/ 46 h 4650"/>
                <a:gd name="T50" fmla="*/ 470 w 471"/>
                <a:gd name="T51" fmla="*/ 220 h 4650"/>
                <a:gd name="T52" fmla="*/ 464 w 471"/>
                <a:gd name="T53" fmla="*/ 469 h 4650"/>
                <a:gd name="T54" fmla="*/ 433 w 471"/>
                <a:gd name="T55" fmla="*/ 771 h 4650"/>
                <a:gd name="T56" fmla="*/ 348 w 471"/>
                <a:gd name="T57" fmla="*/ 789 h 4650"/>
                <a:gd name="T58" fmla="*/ 277 w 471"/>
                <a:gd name="T59" fmla="*/ 831 h 4650"/>
                <a:gd name="T60" fmla="*/ 309 w 471"/>
                <a:gd name="T61" fmla="*/ 904 h 4650"/>
                <a:gd name="T62" fmla="*/ 366 w 471"/>
                <a:gd name="T63" fmla="*/ 938 h 4650"/>
                <a:gd name="T64" fmla="*/ 388 w 471"/>
                <a:gd name="T65" fmla="*/ 1107 h 4650"/>
                <a:gd name="T66" fmla="*/ 391 w 471"/>
                <a:gd name="T67" fmla="*/ 1373 h 4650"/>
                <a:gd name="T68" fmla="*/ 379 w 471"/>
                <a:gd name="T69" fmla="*/ 1639 h 4650"/>
                <a:gd name="T70" fmla="*/ 361 w 471"/>
                <a:gd name="T71" fmla="*/ 1877 h 4650"/>
                <a:gd name="T72" fmla="*/ 346 w 471"/>
                <a:gd name="T73" fmla="*/ 1983 h 4650"/>
                <a:gd name="T74" fmla="*/ 315 w 471"/>
                <a:gd name="T75" fmla="*/ 2061 h 4650"/>
                <a:gd name="T76" fmla="*/ 302 w 471"/>
                <a:gd name="T77" fmla="*/ 2245 h 4650"/>
                <a:gd name="T78" fmla="*/ 310 w 471"/>
                <a:gd name="T79" fmla="*/ 2472 h 4650"/>
                <a:gd name="T80" fmla="*/ 358 w 471"/>
                <a:gd name="T81" fmla="*/ 2636 h 4650"/>
                <a:gd name="T82" fmla="*/ 397 w 471"/>
                <a:gd name="T83" fmla="*/ 2812 h 4650"/>
                <a:gd name="T84" fmla="*/ 397 w 471"/>
                <a:gd name="T85" fmla="*/ 2980 h 4650"/>
                <a:gd name="T86" fmla="*/ 374 w 471"/>
                <a:gd name="T87" fmla="*/ 3089 h 4650"/>
                <a:gd name="T88" fmla="*/ 273 w 471"/>
                <a:gd name="T89" fmla="*/ 3330 h 4650"/>
                <a:gd name="T90" fmla="*/ 245 w 471"/>
                <a:gd name="T91" fmla="*/ 3416 h 4650"/>
                <a:gd name="T92" fmla="*/ 247 w 471"/>
                <a:gd name="T93" fmla="*/ 3685 h 4650"/>
                <a:gd name="T94" fmla="*/ 238 w 471"/>
                <a:gd name="T95" fmla="*/ 4017 h 4650"/>
                <a:gd name="T96" fmla="*/ 239 w 471"/>
                <a:gd name="T97" fmla="*/ 4353 h 4650"/>
                <a:gd name="T98" fmla="*/ 256 w 471"/>
                <a:gd name="T99" fmla="*/ 4521 h 4650"/>
                <a:gd name="T100" fmla="*/ 294 w 471"/>
                <a:gd name="T101" fmla="*/ 4643 h 4650"/>
                <a:gd name="T102" fmla="*/ 290 w 471"/>
                <a:gd name="T103" fmla="*/ 4650 h 46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1"/>
                <a:gd name="T157" fmla="*/ 0 h 4650"/>
                <a:gd name="T158" fmla="*/ 471 w 471"/>
                <a:gd name="T159" fmla="*/ 4650 h 46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1" h="4650">
                  <a:moveTo>
                    <a:pt x="281" y="4645"/>
                  </a:moveTo>
                  <a:lnTo>
                    <a:pt x="275" y="4639"/>
                  </a:lnTo>
                  <a:lnTo>
                    <a:pt x="267" y="4635"/>
                  </a:lnTo>
                  <a:lnTo>
                    <a:pt x="259" y="4631"/>
                  </a:lnTo>
                  <a:lnTo>
                    <a:pt x="250" y="4628"/>
                  </a:lnTo>
                  <a:lnTo>
                    <a:pt x="240" y="4626"/>
                  </a:lnTo>
                  <a:lnTo>
                    <a:pt x="230" y="4623"/>
                  </a:lnTo>
                  <a:lnTo>
                    <a:pt x="220" y="4622"/>
                  </a:lnTo>
                  <a:lnTo>
                    <a:pt x="209" y="4621"/>
                  </a:lnTo>
                  <a:lnTo>
                    <a:pt x="186" y="4621"/>
                  </a:lnTo>
                  <a:lnTo>
                    <a:pt x="163" y="4622"/>
                  </a:lnTo>
                  <a:lnTo>
                    <a:pt x="138" y="4625"/>
                  </a:lnTo>
                  <a:lnTo>
                    <a:pt x="114" y="4628"/>
                  </a:lnTo>
                  <a:lnTo>
                    <a:pt x="70" y="4636"/>
                  </a:lnTo>
                  <a:lnTo>
                    <a:pt x="33" y="4644"/>
                  </a:lnTo>
                  <a:lnTo>
                    <a:pt x="8" y="4648"/>
                  </a:lnTo>
                  <a:lnTo>
                    <a:pt x="0" y="4648"/>
                  </a:lnTo>
                  <a:lnTo>
                    <a:pt x="10" y="4632"/>
                  </a:lnTo>
                  <a:lnTo>
                    <a:pt x="21" y="4617"/>
                  </a:lnTo>
                  <a:lnTo>
                    <a:pt x="33" y="4601"/>
                  </a:lnTo>
                  <a:lnTo>
                    <a:pt x="44" y="4586"/>
                  </a:lnTo>
                  <a:lnTo>
                    <a:pt x="67" y="4556"/>
                  </a:lnTo>
                  <a:lnTo>
                    <a:pt x="91" y="4528"/>
                  </a:lnTo>
                  <a:lnTo>
                    <a:pt x="101" y="4513"/>
                  </a:lnTo>
                  <a:lnTo>
                    <a:pt x="111" y="4498"/>
                  </a:lnTo>
                  <a:lnTo>
                    <a:pt x="120" y="4483"/>
                  </a:lnTo>
                  <a:lnTo>
                    <a:pt x="128" y="4467"/>
                  </a:lnTo>
                  <a:lnTo>
                    <a:pt x="135" y="4452"/>
                  </a:lnTo>
                  <a:lnTo>
                    <a:pt x="140" y="4435"/>
                  </a:lnTo>
                  <a:lnTo>
                    <a:pt x="144" y="4417"/>
                  </a:lnTo>
                  <a:lnTo>
                    <a:pt x="146" y="4399"/>
                  </a:lnTo>
                  <a:lnTo>
                    <a:pt x="148" y="4332"/>
                  </a:lnTo>
                  <a:lnTo>
                    <a:pt x="150" y="4263"/>
                  </a:lnTo>
                  <a:lnTo>
                    <a:pt x="152" y="4196"/>
                  </a:lnTo>
                  <a:lnTo>
                    <a:pt x="153" y="4128"/>
                  </a:lnTo>
                  <a:lnTo>
                    <a:pt x="154" y="4060"/>
                  </a:lnTo>
                  <a:lnTo>
                    <a:pt x="155" y="3993"/>
                  </a:lnTo>
                  <a:lnTo>
                    <a:pt x="156" y="3925"/>
                  </a:lnTo>
                  <a:lnTo>
                    <a:pt x="156" y="3859"/>
                  </a:lnTo>
                  <a:lnTo>
                    <a:pt x="158" y="3792"/>
                  </a:lnTo>
                  <a:lnTo>
                    <a:pt x="159" y="3725"/>
                  </a:lnTo>
                  <a:lnTo>
                    <a:pt x="162" y="3659"/>
                  </a:lnTo>
                  <a:lnTo>
                    <a:pt x="165" y="3593"/>
                  </a:lnTo>
                  <a:lnTo>
                    <a:pt x="169" y="3528"/>
                  </a:lnTo>
                  <a:lnTo>
                    <a:pt x="174" y="3463"/>
                  </a:lnTo>
                  <a:lnTo>
                    <a:pt x="180" y="3398"/>
                  </a:lnTo>
                  <a:lnTo>
                    <a:pt x="187" y="3334"/>
                  </a:lnTo>
                  <a:lnTo>
                    <a:pt x="171" y="3272"/>
                  </a:lnTo>
                  <a:lnTo>
                    <a:pt x="156" y="3214"/>
                  </a:lnTo>
                  <a:lnTo>
                    <a:pt x="143" y="3157"/>
                  </a:lnTo>
                  <a:lnTo>
                    <a:pt x="131" y="3104"/>
                  </a:lnTo>
                  <a:lnTo>
                    <a:pt x="122" y="3052"/>
                  </a:lnTo>
                  <a:lnTo>
                    <a:pt x="116" y="3001"/>
                  </a:lnTo>
                  <a:lnTo>
                    <a:pt x="112" y="2977"/>
                  </a:lnTo>
                  <a:lnTo>
                    <a:pt x="111" y="2952"/>
                  </a:lnTo>
                  <a:lnTo>
                    <a:pt x="110" y="2927"/>
                  </a:lnTo>
                  <a:lnTo>
                    <a:pt x="110" y="2903"/>
                  </a:lnTo>
                  <a:lnTo>
                    <a:pt x="110" y="2879"/>
                  </a:lnTo>
                  <a:lnTo>
                    <a:pt x="111" y="2854"/>
                  </a:lnTo>
                  <a:lnTo>
                    <a:pt x="113" y="2830"/>
                  </a:lnTo>
                  <a:lnTo>
                    <a:pt x="116" y="2806"/>
                  </a:lnTo>
                  <a:lnTo>
                    <a:pt x="120" y="2781"/>
                  </a:lnTo>
                  <a:lnTo>
                    <a:pt x="125" y="2757"/>
                  </a:lnTo>
                  <a:lnTo>
                    <a:pt x="129" y="2731"/>
                  </a:lnTo>
                  <a:lnTo>
                    <a:pt x="136" y="2706"/>
                  </a:lnTo>
                  <a:lnTo>
                    <a:pt x="144" y="2680"/>
                  </a:lnTo>
                  <a:lnTo>
                    <a:pt x="152" y="2655"/>
                  </a:lnTo>
                  <a:lnTo>
                    <a:pt x="161" y="2628"/>
                  </a:lnTo>
                  <a:lnTo>
                    <a:pt x="171" y="2601"/>
                  </a:lnTo>
                  <a:lnTo>
                    <a:pt x="183" y="2573"/>
                  </a:lnTo>
                  <a:lnTo>
                    <a:pt x="195" y="2545"/>
                  </a:lnTo>
                  <a:lnTo>
                    <a:pt x="209" y="2515"/>
                  </a:lnTo>
                  <a:lnTo>
                    <a:pt x="223" y="2486"/>
                  </a:lnTo>
                  <a:lnTo>
                    <a:pt x="224" y="2430"/>
                  </a:lnTo>
                  <a:lnTo>
                    <a:pt x="228" y="2374"/>
                  </a:lnTo>
                  <a:lnTo>
                    <a:pt x="232" y="2319"/>
                  </a:lnTo>
                  <a:lnTo>
                    <a:pt x="238" y="2263"/>
                  </a:lnTo>
                  <a:lnTo>
                    <a:pt x="242" y="2208"/>
                  </a:lnTo>
                  <a:lnTo>
                    <a:pt x="245" y="2153"/>
                  </a:lnTo>
                  <a:lnTo>
                    <a:pt x="245" y="2125"/>
                  </a:lnTo>
                  <a:lnTo>
                    <a:pt x="245" y="2097"/>
                  </a:lnTo>
                  <a:lnTo>
                    <a:pt x="242" y="2069"/>
                  </a:lnTo>
                  <a:lnTo>
                    <a:pt x="240" y="2041"/>
                  </a:lnTo>
                  <a:lnTo>
                    <a:pt x="238" y="2026"/>
                  </a:lnTo>
                  <a:lnTo>
                    <a:pt x="235" y="2013"/>
                  </a:lnTo>
                  <a:lnTo>
                    <a:pt x="230" y="2001"/>
                  </a:lnTo>
                  <a:lnTo>
                    <a:pt x="226" y="1988"/>
                  </a:lnTo>
                  <a:lnTo>
                    <a:pt x="220" y="1972"/>
                  </a:lnTo>
                  <a:lnTo>
                    <a:pt x="213" y="1951"/>
                  </a:lnTo>
                  <a:lnTo>
                    <a:pt x="207" y="1922"/>
                  </a:lnTo>
                  <a:lnTo>
                    <a:pt x="199" y="1885"/>
                  </a:lnTo>
                  <a:lnTo>
                    <a:pt x="198" y="1776"/>
                  </a:lnTo>
                  <a:lnTo>
                    <a:pt x="198" y="1668"/>
                  </a:lnTo>
                  <a:lnTo>
                    <a:pt x="196" y="1558"/>
                  </a:lnTo>
                  <a:lnTo>
                    <a:pt x="195" y="1449"/>
                  </a:lnTo>
                  <a:lnTo>
                    <a:pt x="194" y="1339"/>
                  </a:lnTo>
                  <a:lnTo>
                    <a:pt x="194" y="1229"/>
                  </a:lnTo>
                  <a:lnTo>
                    <a:pt x="194" y="1120"/>
                  </a:lnTo>
                  <a:lnTo>
                    <a:pt x="194" y="1010"/>
                  </a:lnTo>
                  <a:lnTo>
                    <a:pt x="196" y="900"/>
                  </a:lnTo>
                  <a:lnTo>
                    <a:pt x="199" y="791"/>
                  </a:lnTo>
                  <a:lnTo>
                    <a:pt x="203" y="682"/>
                  </a:lnTo>
                  <a:lnTo>
                    <a:pt x="209" y="574"/>
                  </a:lnTo>
                  <a:lnTo>
                    <a:pt x="216" y="466"/>
                  </a:lnTo>
                  <a:lnTo>
                    <a:pt x="224" y="359"/>
                  </a:lnTo>
                  <a:lnTo>
                    <a:pt x="230" y="305"/>
                  </a:lnTo>
                  <a:lnTo>
                    <a:pt x="237" y="252"/>
                  </a:lnTo>
                  <a:lnTo>
                    <a:pt x="242" y="200"/>
                  </a:lnTo>
                  <a:lnTo>
                    <a:pt x="250" y="147"/>
                  </a:lnTo>
                  <a:lnTo>
                    <a:pt x="259" y="119"/>
                  </a:lnTo>
                  <a:lnTo>
                    <a:pt x="269" y="91"/>
                  </a:lnTo>
                  <a:lnTo>
                    <a:pt x="278" y="62"/>
                  </a:lnTo>
                  <a:lnTo>
                    <a:pt x="288" y="34"/>
                  </a:lnTo>
                  <a:lnTo>
                    <a:pt x="326" y="18"/>
                  </a:lnTo>
                  <a:lnTo>
                    <a:pt x="359" y="4"/>
                  </a:lnTo>
                  <a:lnTo>
                    <a:pt x="367" y="2"/>
                  </a:lnTo>
                  <a:lnTo>
                    <a:pt x="376" y="1"/>
                  </a:lnTo>
                  <a:lnTo>
                    <a:pt x="385" y="0"/>
                  </a:lnTo>
                  <a:lnTo>
                    <a:pt x="394" y="0"/>
                  </a:lnTo>
                  <a:lnTo>
                    <a:pt x="404" y="0"/>
                  </a:lnTo>
                  <a:lnTo>
                    <a:pt x="415" y="2"/>
                  </a:lnTo>
                  <a:lnTo>
                    <a:pt x="425" y="4"/>
                  </a:lnTo>
                  <a:lnTo>
                    <a:pt x="438" y="9"/>
                  </a:lnTo>
                  <a:lnTo>
                    <a:pt x="443" y="27"/>
                  </a:lnTo>
                  <a:lnTo>
                    <a:pt x="449" y="46"/>
                  </a:lnTo>
                  <a:lnTo>
                    <a:pt x="453" y="65"/>
                  </a:lnTo>
                  <a:lnTo>
                    <a:pt x="457" y="86"/>
                  </a:lnTo>
                  <a:lnTo>
                    <a:pt x="464" y="129"/>
                  </a:lnTo>
                  <a:lnTo>
                    <a:pt x="467" y="174"/>
                  </a:lnTo>
                  <a:lnTo>
                    <a:pt x="470" y="220"/>
                  </a:lnTo>
                  <a:lnTo>
                    <a:pt x="471" y="268"/>
                  </a:lnTo>
                  <a:lnTo>
                    <a:pt x="471" y="318"/>
                  </a:lnTo>
                  <a:lnTo>
                    <a:pt x="469" y="368"/>
                  </a:lnTo>
                  <a:lnTo>
                    <a:pt x="467" y="419"/>
                  </a:lnTo>
                  <a:lnTo>
                    <a:pt x="464" y="469"/>
                  </a:lnTo>
                  <a:lnTo>
                    <a:pt x="460" y="520"/>
                  </a:lnTo>
                  <a:lnTo>
                    <a:pt x="456" y="570"/>
                  </a:lnTo>
                  <a:lnTo>
                    <a:pt x="448" y="668"/>
                  </a:lnTo>
                  <a:lnTo>
                    <a:pt x="439" y="760"/>
                  </a:lnTo>
                  <a:lnTo>
                    <a:pt x="433" y="771"/>
                  </a:lnTo>
                  <a:lnTo>
                    <a:pt x="428" y="783"/>
                  </a:lnTo>
                  <a:lnTo>
                    <a:pt x="403" y="783"/>
                  </a:lnTo>
                  <a:lnTo>
                    <a:pt x="382" y="785"/>
                  </a:lnTo>
                  <a:lnTo>
                    <a:pt x="364" y="786"/>
                  </a:lnTo>
                  <a:lnTo>
                    <a:pt x="348" y="789"/>
                  </a:lnTo>
                  <a:lnTo>
                    <a:pt x="332" y="792"/>
                  </a:lnTo>
                  <a:lnTo>
                    <a:pt x="317" y="798"/>
                  </a:lnTo>
                  <a:lnTo>
                    <a:pt x="300" y="805"/>
                  </a:lnTo>
                  <a:lnTo>
                    <a:pt x="279" y="814"/>
                  </a:lnTo>
                  <a:lnTo>
                    <a:pt x="277" y="831"/>
                  </a:lnTo>
                  <a:lnTo>
                    <a:pt x="276" y="849"/>
                  </a:lnTo>
                  <a:lnTo>
                    <a:pt x="274" y="866"/>
                  </a:lnTo>
                  <a:lnTo>
                    <a:pt x="273" y="884"/>
                  </a:lnTo>
                  <a:lnTo>
                    <a:pt x="292" y="895"/>
                  </a:lnTo>
                  <a:lnTo>
                    <a:pt x="309" y="904"/>
                  </a:lnTo>
                  <a:lnTo>
                    <a:pt x="319" y="907"/>
                  </a:lnTo>
                  <a:lnTo>
                    <a:pt x="330" y="910"/>
                  </a:lnTo>
                  <a:lnTo>
                    <a:pt x="345" y="914"/>
                  </a:lnTo>
                  <a:lnTo>
                    <a:pt x="360" y="916"/>
                  </a:lnTo>
                  <a:lnTo>
                    <a:pt x="366" y="938"/>
                  </a:lnTo>
                  <a:lnTo>
                    <a:pt x="370" y="961"/>
                  </a:lnTo>
                  <a:lnTo>
                    <a:pt x="375" y="984"/>
                  </a:lnTo>
                  <a:lnTo>
                    <a:pt x="378" y="1008"/>
                  </a:lnTo>
                  <a:lnTo>
                    <a:pt x="384" y="1056"/>
                  </a:lnTo>
                  <a:lnTo>
                    <a:pt x="388" y="1107"/>
                  </a:lnTo>
                  <a:lnTo>
                    <a:pt x="391" y="1158"/>
                  </a:lnTo>
                  <a:lnTo>
                    <a:pt x="393" y="1211"/>
                  </a:lnTo>
                  <a:lnTo>
                    <a:pt x="393" y="1265"/>
                  </a:lnTo>
                  <a:lnTo>
                    <a:pt x="392" y="1319"/>
                  </a:lnTo>
                  <a:lnTo>
                    <a:pt x="391" y="1373"/>
                  </a:lnTo>
                  <a:lnTo>
                    <a:pt x="390" y="1428"/>
                  </a:lnTo>
                  <a:lnTo>
                    <a:pt x="387" y="1482"/>
                  </a:lnTo>
                  <a:lnTo>
                    <a:pt x="384" y="1534"/>
                  </a:lnTo>
                  <a:lnTo>
                    <a:pt x="382" y="1587"/>
                  </a:lnTo>
                  <a:lnTo>
                    <a:pt x="379" y="1639"/>
                  </a:lnTo>
                  <a:lnTo>
                    <a:pt x="377" y="1689"/>
                  </a:lnTo>
                  <a:lnTo>
                    <a:pt x="376" y="1738"/>
                  </a:lnTo>
                  <a:lnTo>
                    <a:pt x="369" y="1789"/>
                  </a:lnTo>
                  <a:lnTo>
                    <a:pt x="365" y="1835"/>
                  </a:lnTo>
                  <a:lnTo>
                    <a:pt x="361" y="1877"/>
                  </a:lnTo>
                  <a:lnTo>
                    <a:pt x="358" y="1914"/>
                  </a:lnTo>
                  <a:lnTo>
                    <a:pt x="356" y="1932"/>
                  </a:lnTo>
                  <a:lnTo>
                    <a:pt x="352" y="1950"/>
                  </a:lnTo>
                  <a:lnTo>
                    <a:pt x="349" y="1967"/>
                  </a:lnTo>
                  <a:lnTo>
                    <a:pt x="346" y="1983"/>
                  </a:lnTo>
                  <a:lnTo>
                    <a:pt x="340" y="2000"/>
                  </a:lnTo>
                  <a:lnTo>
                    <a:pt x="335" y="2017"/>
                  </a:lnTo>
                  <a:lnTo>
                    <a:pt x="328" y="2034"/>
                  </a:lnTo>
                  <a:lnTo>
                    <a:pt x="319" y="2051"/>
                  </a:lnTo>
                  <a:lnTo>
                    <a:pt x="315" y="2061"/>
                  </a:lnTo>
                  <a:lnTo>
                    <a:pt x="313" y="2075"/>
                  </a:lnTo>
                  <a:lnTo>
                    <a:pt x="310" y="2096"/>
                  </a:lnTo>
                  <a:lnTo>
                    <a:pt x="308" y="2120"/>
                  </a:lnTo>
                  <a:lnTo>
                    <a:pt x="304" y="2179"/>
                  </a:lnTo>
                  <a:lnTo>
                    <a:pt x="302" y="2245"/>
                  </a:lnTo>
                  <a:lnTo>
                    <a:pt x="301" y="2310"/>
                  </a:lnTo>
                  <a:lnTo>
                    <a:pt x="301" y="2371"/>
                  </a:lnTo>
                  <a:lnTo>
                    <a:pt x="303" y="2419"/>
                  </a:lnTo>
                  <a:lnTo>
                    <a:pt x="305" y="2448"/>
                  </a:lnTo>
                  <a:lnTo>
                    <a:pt x="310" y="2472"/>
                  </a:lnTo>
                  <a:lnTo>
                    <a:pt x="315" y="2495"/>
                  </a:lnTo>
                  <a:lnTo>
                    <a:pt x="321" y="2519"/>
                  </a:lnTo>
                  <a:lnTo>
                    <a:pt x="328" y="2542"/>
                  </a:lnTo>
                  <a:lnTo>
                    <a:pt x="342" y="2588"/>
                  </a:lnTo>
                  <a:lnTo>
                    <a:pt x="358" y="2636"/>
                  </a:lnTo>
                  <a:lnTo>
                    <a:pt x="372" y="2685"/>
                  </a:lnTo>
                  <a:lnTo>
                    <a:pt x="384" y="2734"/>
                  </a:lnTo>
                  <a:lnTo>
                    <a:pt x="390" y="2760"/>
                  </a:lnTo>
                  <a:lnTo>
                    <a:pt x="394" y="2786"/>
                  </a:lnTo>
                  <a:lnTo>
                    <a:pt x="397" y="2812"/>
                  </a:lnTo>
                  <a:lnTo>
                    <a:pt x="398" y="2840"/>
                  </a:lnTo>
                  <a:lnTo>
                    <a:pt x="401" y="2899"/>
                  </a:lnTo>
                  <a:lnTo>
                    <a:pt x="400" y="2944"/>
                  </a:lnTo>
                  <a:lnTo>
                    <a:pt x="398" y="2963"/>
                  </a:lnTo>
                  <a:lnTo>
                    <a:pt x="397" y="2980"/>
                  </a:lnTo>
                  <a:lnTo>
                    <a:pt x="395" y="2996"/>
                  </a:lnTo>
                  <a:lnTo>
                    <a:pt x="393" y="3009"/>
                  </a:lnTo>
                  <a:lnTo>
                    <a:pt x="388" y="3035"/>
                  </a:lnTo>
                  <a:lnTo>
                    <a:pt x="382" y="3060"/>
                  </a:lnTo>
                  <a:lnTo>
                    <a:pt x="374" y="3089"/>
                  </a:lnTo>
                  <a:lnTo>
                    <a:pt x="366" y="3124"/>
                  </a:lnTo>
                  <a:lnTo>
                    <a:pt x="337" y="3195"/>
                  </a:lnTo>
                  <a:lnTo>
                    <a:pt x="311" y="3251"/>
                  </a:lnTo>
                  <a:lnTo>
                    <a:pt x="290" y="3296"/>
                  </a:lnTo>
                  <a:lnTo>
                    <a:pt x="273" y="3330"/>
                  </a:lnTo>
                  <a:lnTo>
                    <a:pt x="259" y="3358"/>
                  </a:lnTo>
                  <a:lnTo>
                    <a:pt x="250" y="3382"/>
                  </a:lnTo>
                  <a:lnTo>
                    <a:pt x="248" y="3393"/>
                  </a:lnTo>
                  <a:lnTo>
                    <a:pt x="246" y="3404"/>
                  </a:lnTo>
                  <a:lnTo>
                    <a:pt x="245" y="3416"/>
                  </a:lnTo>
                  <a:lnTo>
                    <a:pt x="245" y="3428"/>
                  </a:lnTo>
                  <a:lnTo>
                    <a:pt x="247" y="3491"/>
                  </a:lnTo>
                  <a:lnTo>
                    <a:pt x="248" y="3556"/>
                  </a:lnTo>
                  <a:lnTo>
                    <a:pt x="248" y="3620"/>
                  </a:lnTo>
                  <a:lnTo>
                    <a:pt x="247" y="3685"/>
                  </a:lnTo>
                  <a:lnTo>
                    <a:pt x="246" y="3751"/>
                  </a:lnTo>
                  <a:lnTo>
                    <a:pt x="244" y="3818"/>
                  </a:lnTo>
                  <a:lnTo>
                    <a:pt x="242" y="3884"/>
                  </a:lnTo>
                  <a:lnTo>
                    <a:pt x="240" y="3950"/>
                  </a:lnTo>
                  <a:lnTo>
                    <a:pt x="238" y="4017"/>
                  </a:lnTo>
                  <a:lnTo>
                    <a:pt x="237" y="4084"/>
                  </a:lnTo>
                  <a:lnTo>
                    <a:pt x="237" y="4151"/>
                  </a:lnTo>
                  <a:lnTo>
                    <a:pt x="237" y="4218"/>
                  </a:lnTo>
                  <a:lnTo>
                    <a:pt x="237" y="4286"/>
                  </a:lnTo>
                  <a:lnTo>
                    <a:pt x="239" y="4353"/>
                  </a:lnTo>
                  <a:lnTo>
                    <a:pt x="242" y="4419"/>
                  </a:lnTo>
                  <a:lnTo>
                    <a:pt x="248" y="4487"/>
                  </a:lnTo>
                  <a:lnTo>
                    <a:pt x="249" y="4497"/>
                  </a:lnTo>
                  <a:lnTo>
                    <a:pt x="251" y="4508"/>
                  </a:lnTo>
                  <a:lnTo>
                    <a:pt x="256" y="4521"/>
                  </a:lnTo>
                  <a:lnTo>
                    <a:pt x="260" y="4536"/>
                  </a:lnTo>
                  <a:lnTo>
                    <a:pt x="271" y="4567"/>
                  </a:lnTo>
                  <a:lnTo>
                    <a:pt x="282" y="4598"/>
                  </a:lnTo>
                  <a:lnTo>
                    <a:pt x="290" y="4623"/>
                  </a:lnTo>
                  <a:lnTo>
                    <a:pt x="294" y="4643"/>
                  </a:lnTo>
                  <a:lnTo>
                    <a:pt x="294" y="4646"/>
                  </a:lnTo>
                  <a:lnTo>
                    <a:pt x="294" y="4648"/>
                  </a:lnTo>
                  <a:lnTo>
                    <a:pt x="293" y="4649"/>
                  </a:lnTo>
                  <a:lnTo>
                    <a:pt x="292" y="4650"/>
                  </a:lnTo>
                  <a:lnTo>
                    <a:pt x="290" y="4650"/>
                  </a:lnTo>
                  <a:lnTo>
                    <a:pt x="287" y="4649"/>
                  </a:lnTo>
                  <a:lnTo>
                    <a:pt x="285" y="4647"/>
                  </a:lnTo>
                  <a:lnTo>
                    <a:pt x="281" y="4645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21" name="Freeform 167"/>
            <p:cNvSpPr>
              <a:spLocks/>
            </p:cNvSpPr>
            <p:nvPr/>
          </p:nvSpPr>
          <p:spPr bwMode="auto">
            <a:xfrm>
              <a:off x="3673" y="741"/>
              <a:ext cx="113" cy="1152"/>
            </a:xfrm>
            <a:custGeom>
              <a:avLst/>
              <a:gdLst>
                <a:gd name="T0" fmla="*/ 5 w 452"/>
                <a:gd name="T1" fmla="*/ 4601 h 4607"/>
                <a:gd name="T2" fmla="*/ 4 w 452"/>
                <a:gd name="T3" fmla="*/ 4571 h 4607"/>
                <a:gd name="T4" fmla="*/ 83 w 452"/>
                <a:gd name="T5" fmla="*/ 4449 h 4607"/>
                <a:gd name="T6" fmla="*/ 168 w 452"/>
                <a:gd name="T7" fmla="*/ 4236 h 4607"/>
                <a:gd name="T8" fmla="*/ 196 w 452"/>
                <a:gd name="T9" fmla="*/ 3971 h 4607"/>
                <a:gd name="T10" fmla="*/ 205 w 452"/>
                <a:gd name="T11" fmla="*/ 3707 h 4607"/>
                <a:gd name="T12" fmla="*/ 209 w 452"/>
                <a:gd name="T13" fmla="*/ 3545 h 4607"/>
                <a:gd name="T14" fmla="*/ 174 w 452"/>
                <a:gd name="T15" fmla="*/ 3485 h 4607"/>
                <a:gd name="T16" fmla="*/ 137 w 452"/>
                <a:gd name="T17" fmla="*/ 3389 h 4607"/>
                <a:gd name="T18" fmla="*/ 113 w 452"/>
                <a:gd name="T19" fmla="*/ 3260 h 4607"/>
                <a:gd name="T20" fmla="*/ 107 w 452"/>
                <a:gd name="T21" fmla="*/ 3152 h 4607"/>
                <a:gd name="T22" fmla="*/ 129 w 452"/>
                <a:gd name="T23" fmla="*/ 3002 h 4607"/>
                <a:gd name="T24" fmla="*/ 190 w 452"/>
                <a:gd name="T25" fmla="*/ 2803 h 4607"/>
                <a:gd name="T26" fmla="*/ 244 w 452"/>
                <a:gd name="T27" fmla="*/ 2584 h 4607"/>
                <a:gd name="T28" fmla="*/ 265 w 452"/>
                <a:gd name="T29" fmla="*/ 2390 h 4607"/>
                <a:gd name="T30" fmla="*/ 265 w 452"/>
                <a:gd name="T31" fmla="*/ 2158 h 4607"/>
                <a:gd name="T32" fmla="*/ 236 w 452"/>
                <a:gd name="T33" fmla="*/ 1774 h 4607"/>
                <a:gd name="T34" fmla="*/ 220 w 452"/>
                <a:gd name="T35" fmla="*/ 1406 h 4607"/>
                <a:gd name="T36" fmla="*/ 233 w 452"/>
                <a:gd name="T37" fmla="*/ 1157 h 4607"/>
                <a:gd name="T38" fmla="*/ 262 w 452"/>
                <a:gd name="T39" fmla="*/ 915 h 4607"/>
                <a:gd name="T40" fmla="*/ 288 w 452"/>
                <a:gd name="T41" fmla="*/ 825 h 4607"/>
                <a:gd name="T42" fmla="*/ 300 w 452"/>
                <a:gd name="T43" fmla="*/ 761 h 4607"/>
                <a:gd name="T44" fmla="*/ 237 w 452"/>
                <a:gd name="T45" fmla="*/ 725 h 4607"/>
                <a:gd name="T46" fmla="*/ 184 w 452"/>
                <a:gd name="T47" fmla="*/ 590 h 4607"/>
                <a:gd name="T48" fmla="*/ 176 w 452"/>
                <a:gd name="T49" fmla="*/ 357 h 4607"/>
                <a:gd name="T50" fmla="*/ 206 w 452"/>
                <a:gd name="T51" fmla="*/ 130 h 4607"/>
                <a:gd name="T52" fmla="*/ 244 w 452"/>
                <a:gd name="T53" fmla="*/ 10 h 4607"/>
                <a:gd name="T54" fmla="*/ 324 w 452"/>
                <a:gd name="T55" fmla="*/ 0 h 4607"/>
                <a:gd name="T56" fmla="*/ 411 w 452"/>
                <a:gd name="T57" fmla="*/ 75 h 4607"/>
                <a:gd name="T58" fmla="*/ 432 w 452"/>
                <a:gd name="T59" fmla="*/ 279 h 4607"/>
                <a:gd name="T60" fmla="*/ 423 w 452"/>
                <a:gd name="T61" fmla="*/ 494 h 4607"/>
                <a:gd name="T62" fmla="*/ 412 w 452"/>
                <a:gd name="T63" fmla="*/ 912 h 4607"/>
                <a:gd name="T64" fmla="*/ 403 w 452"/>
                <a:gd name="T65" fmla="*/ 1341 h 4607"/>
                <a:gd name="T66" fmla="*/ 368 w 452"/>
                <a:gd name="T67" fmla="*/ 1773 h 4607"/>
                <a:gd name="T68" fmla="*/ 324 w 452"/>
                <a:gd name="T69" fmla="*/ 2102 h 4607"/>
                <a:gd name="T70" fmla="*/ 310 w 452"/>
                <a:gd name="T71" fmla="*/ 2280 h 4607"/>
                <a:gd name="T72" fmla="*/ 315 w 452"/>
                <a:gd name="T73" fmla="*/ 2458 h 4607"/>
                <a:gd name="T74" fmla="*/ 347 w 452"/>
                <a:gd name="T75" fmla="*/ 2654 h 4607"/>
                <a:gd name="T76" fmla="*/ 412 w 452"/>
                <a:gd name="T77" fmla="*/ 2885 h 4607"/>
                <a:gd name="T78" fmla="*/ 449 w 452"/>
                <a:gd name="T79" fmla="*/ 3063 h 4607"/>
                <a:gd name="T80" fmla="*/ 449 w 452"/>
                <a:gd name="T81" fmla="*/ 3174 h 4607"/>
                <a:gd name="T82" fmla="*/ 428 w 452"/>
                <a:gd name="T83" fmla="*/ 3306 h 4607"/>
                <a:gd name="T84" fmla="*/ 338 w 452"/>
                <a:gd name="T85" fmla="*/ 3484 h 4607"/>
                <a:gd name="T86" fmla="*/ 303 w 452"/>
                <a:gd name="T87" fmla="*/ 3572 h 4607"/>
                <a:gd name="T88" fmla="*/ 267 w 452"/>
                <a:gd name="T89" fmla="*/ 3810 h 4607"/>
                <a:gd name="T90" fmla="*/ 255 w 452"/>
                <a:gd name="T91" fmla="*/ 4200 h 4607"/>
                <a:gd name="T92" fmla="*/ 257 w 452"/>
                <a:gd name="T93" fmla="*/ 4338 h 4607"/>
                <a:gd name="T94" fmla="*/ 324 w 452"/>
                <a:gd name="T95" fmla="*/ 4517 h 4607"/>
                <a:gd name="T96" fmla="*/ 340 w 452"/>
                <a:gd name="T97" fmla="*/ 4583 h 4607"/>
                <a:gd name="T98" fmla="*/ 321 w 452"/>
                <a:gd name="T99" fmla="*/ 4586 h 4607"/>
                <a:gd name="T100" fmla="*/ 242 w 452"/>
                <a:gd name="T101" fmla="*/ 4545 h 4607"/>
                <a:gd name="T102" fmla="*/ 179 w 452"/>
                <a:gd name="T103" fmla="*/ 4528 h 4607"/>
                <a:gd name="T104" fmla="*/ 136 w 452"/>
                <a:gd name="T105" fmla="*/ 4536 h 4607"/>
                <a:gd name="T106" fmla="*/ 69 w 452"/>
                <a:gd name="T107" fmla="*/ 4591 h 4607"/>
                <a:gd name="T108" fmla="*/ 27 w 452"/>
                <a:gd name="T109" fmla="*/ 4607 h 46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4607"/>
                <a:gd name="T167" fmla="*/ 452 w 452"/>
                <a:gd name="T168" fmla="*/ 4607 h 46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4607">
                  <a:moveTo>
                    <a:pt x="27" y="4607"/>
                  </a:moveTo>
                  <a:lnTo>
                    <a:pt x="19" y="4605"/>
                  </a:lnTo>
                  <a:lnTo>
                    <a:pt x="14" y="4605"/>
                  </a:lnTo>
                  <a:lnTo>
                    <a:pt x="9" y="4603"/>
                  </a:lnTo>
                  <a:lnTo>
                    <a:pt x="5" y="4601"/>
                  </a:lnTo>
                  <a:lnTo>
                    <a:pt x="3" y="4598"/>
                  </a:lnTo>
                  <a:lnTo>
                    <a:pt x="1" y="4593"/>
                  </a:lnTo>
                  <a:lnTo>
                    <a:pt x="0" y="4589"/>
                  </a:lnTo>
                  <a:lnTo>
                    <a:pt x="1" y="4583"/>
                  </a:lnTo>
                  <a:lnTo>
                    <a:pt x="4" y="4571"/>
                  </a:lnTo>
                  <a:lnTo>
                    <a:pt x="10" y="4556"/>
                  </a:lnTo>
                  <a:lnTo>
                    <a:pt x="19" y="4540"/>
                  </a:lnTo>
                  <a:lnTo>
                    <a:pt x="29" y="4523"/>
                  </a:lnTo>
                  <a:lnTo>
                    <a:pt x="55" y="4486"/>
                  </a:lnTo>
                  <a:lnTo>
                    <a:pt x="83" y="4449"/>
                  </a:lnTo>
                  <a:lnTo>
                    <a:pt x="110" y="4416"/>
                  </a:lnTo>
                  <a:lnTo>
                    <a:pt x="132" y="4388"/>
                  </a:lnTo>
                  <a:lnTo>
                    <a:pt x="146" y="4338"/>
                  </a:lnTo>
                  <a:lnTo>
                    <a:pt x="157" y="4288"/>
                  </a:lnTo>
                  <a:lnTo>
                    <a:pt x="168" y="4236"/>
                  </a:lnTo>
                  <a:lnTo>
                    <a:pt x="175" y="4184"/>
                  </a:lnTo>
                  <a:lnTo>
                    <a:pt x="182" y="4132"/>
                  </a:lnTo>
                  <a:lnTo>
                    <a:pt x="188" y="4079"/>
                  </a:lnTo>
                  <a:lnTo>
                    <a:pt x="192" y="4025"/>
                  </a:lnTo>
                  <a:lnTo>
                    <a:pt x="196" y="3971"/>
                  </a:lnTo>
                  <a:lnTo>
                    <a:pt x="198" y="3918"/>
                  </a:lnTo>
                  <a:lnTo>
                    <a:pt x="200" y="3865"/>
                  </a:lnTo>
                  <a:lnTo>
                    <a:pt x="202" y="3812"/>
                  </a:lnTo>
                  <a:lnTo>
                    <a:pt x="203" y="3759"/>
                  </a:lnTo>
                  <a:lnTo>
                    <a:pt x="205" y="3707"/>
                  </a:lnTo>
                  <a:lnTo>
                    <a:pt x="206" y="3656"/>
                  </a:lnTo>
                  <a:lnTo>
                    <a:pt x="208" y="3606"/>
                  </a:lnTo>
                  <a:lnTo>
                    <a:pt x="210" y="3557"/>
                  </a:lnTo>
                  <a:lnTo>
                    <a:pt x="210" y="3550"/>
                  </a:lnTo>
                  <a:lnTo>
                    <a:pt x="209" y="3545"/>
                  </a:lnTo>
                  <a:lnTo>
                    <a:pt x="207" y="3538"/>
                  </a:lnTo>
                  <a:lnTo>
                    <a:pt x="205" y="3532"/>
                  </a:lnTo>
                  <a:lnTo>
                    <a:pt x="196" y="3520"/>
                  </a:lnTo>
                  <a:lnTo>
                    <a:pt x="185" y="3504"/>
                  </a:lnTo>
                  <a:lnTo>
                    <a:pt x="174" y="3485"/>
                  </a:lnTo>
                  <a:lnTo>
                    <a:pt x="162" y="3460"/>
                  </a:lnTo>
                  <a:lnTo>
                    <a:pt x="155" y="3446"/>
                  </a:lnTo>
                  <a:lnTo>
                    <a:pt x="150" y="3429"/>
                  </a:lnTo>
                  <a:lnTo>
                    <a:pt x="143" y="3410"/>
                  </a:lnTo>
                  <a:lnTo>
                    <a:pt x="137" y="3389"/>
                  </a:lnTo>
                  <a:lnTo>
                    <a:pt x="130" y="3361"/>
                  </a:lnTo>
                  <a:lnTo>
                    <a:pt x="125" y="3334"/>
                  </a:lnTo>
                  <a:lnTo>
                    <a:pt x="119" y="3308"/>
                  </a:lnTo>
                  <a:lnTo>
                    <a:pt x="116" y="3283"/>
                  </a:lnTo>
                  <a:lnTo>
                    <a:pt x="113" y="3260"/>
                  </a:lnTo>
                  <a:lnTo>
                    <a:pt x="109" y="3237"/>
                  </a:lnTo>
                  <a:lnTo>
                    <a:pt x="108" y="3215"/>
                  </a:lnTo>
                  <a:lnTo>
                    <a:pt x="107" y="3193"/>
                  </a:lnTo>
                  <a:lnTo>
                    <a:pt x="106" y="3172"/>
                  </a:lnTo>
                  <a:lnTo>
                    <a:pt x="107" y="3152"/>
                  </a:lnTo>
                  <a:lnTo>
                    <a:pt x="107" y="3133"/>
                  </a:lnTo>
                  <a:lnTo>
                    <a:pt x="109" y="3114"/>
                  </a:lnTo>
                  <a:lnTo>
                    <a:pt x="114" y="3075"/>
                  </a:lnTo>
                  <a:lnTo>
                    <a:pt x="120" y="3039"/>
                  </a:lnTo>
                  <a:lnTo>
                    <a:pt x="129" y="3002"/>
                  </a:lnTo>
                  <a:lnTo>
                    <a:pt x="139" y="2965"/>
                  </a:lnTo>
                  <a:lnTo>
                    <a:pt x="151" y="2928"/>
                  </a:lnTo>
                  <a:lnTo>
                    <a:pt x="163" y="2888"/>
                  </a:lnTo>
                  <a:lnTo>
                    <a:pt x="176" y="2846"/>
                  </a:lnTo>
                  <a:lnTo>
                    <a:pt x="190" y="2803"/>
                  </a:lnTo>
                  <a:lnTo>
                    <a:pt x="203" y="2754"/>
                  </a:lnTo>
                  <a:lnTo>
                    <a:pt x="218" y="2703"/>
                  </a:lnTo>
                  <a:lnTo>
                    <a:pt x="228" y="2663"/>
                  </a:lnTo>
                  <a:lnTo>
                    <a:pt x="236" y="2623"/>
                  </a:lnTo>
                  <a:lnTo>
                    <a:pt x="244" y="2584"/>
                  </a:lnTo>
                  <a:lnTo>
                    <a:pt x="249" y="2546"/>
                  </a:lnTo>
                  <a:lnTo>
                    <a:pt x="255" y="2506"/>
                  </a:lnTo>
                  <a:lnTo>
                    <a:pt x="258" y="2467"/>
                  </a:lnTo>
                  <a:lnTo>
                    <a:pt x="262" y="2428"/>
                  </a:lnTo>
                  <a:lnTo>
                    <a:pt x="265" y="2390"/>
                  </a:lnTo>
                  <a:lnTo>
                    <a:pt x="266" y="2350"/>
                  </a:lnTo>
                  <a:lnTo>
                    <a:pt x="267" y="2312"/>
                  </a:lnTo>
                  <a:lnTo>
                    <a:pt x="267" y="2273"/>
                  </a:lnTo>
                  <a:lnTo>
                    <a:pt x="267" y="2235"/>
                  </a:lnTo>
                  <a:lnTo>
                    <a:pt x="265" y="2158"/>
                  </a:lnTo>
                  <a:lnTo>
                    <a:pt x="261" y="2081"/>
                  </a:lnTo>
                  <a:lnTo>
                    <a:pt x="256" y="2005"/>
                  </a:lnTo>
                  <a:lnTo>
                    <a:pt x="249" y="1927"/>
                  </a:lnTo>
                  <a:lnTo>
                    <a:pt x="243" y="1851"/>
                  </a:lnTo>
                  <a:lnTo>
                    <a:pt x="236" y="1774"/>
                  </a:lnTo>
                  <a:lnTo>
                    <a:pt x="230" y="1697"/>
                  </a:lnTo>
                  <a:lnTo>
                    <a:pt x="226" y="1621"/>
                  </a:lnTo>
                  <a:lnTo>
                    <a:pt x="221" y="1543"/>
                  </a:lnTo>
                  <a:lnTo>
                    <a:pt x="220" y="1466"/>
                  </a:lnTo>
                  <a:lnTo>
                    <a:pt x="220" y="1406"/>
                  </a:lnTo>
                  <a:lnTo>
                    <a:pt x="221" y="1350"/>
                  </a:lnTo>
                  <a:lnTo>
                    <a:pt x="224" y="1297"/>
                  </a:lnTo>
                  <a:lnTo>
                    <a:pt x="226" y="1248"/>
                  </a:lnTo>
                  <a:lnTo>
                    <a:pt x="229" y="1201"/>
                  </a:lnTo>
                  <a:lnTo>
                    <a:pt x="233" y="1157"/>
                  </a:lnTo>
                  <a:lnTo>
                    <a:pt x="237" y="1117"/>
                  </a:lnTo>
                  <a:lnTo>
                    <a:pt x="242" y="1077"/>
                  </a:lnTo>
                  <a:lnTo>
                    <a:pt x="251" y="1007"/>
                  </a:lnTo>
                  <a:lnTo>
                    <a:pt x="258" y="944"/>
                  </a:lnTo>
                  <a:lnTo>
                    <a:pt x="262" y="915"/>
                  </a:lnTo>
                  <a:lnTo>
                    <a:pt x="265" y="887"/>
                  </a:lnTo>
                  <a:lnTo>
                    <a:pt x="267" y="860"/>
                  </a:lnTo>
                  <a:lnTo>
                    <a:pt x="270" y="834"/>
                  </a:lnTo>
                  <a:lnTo>
                    <a:pt x="280" y="829"/>
                  </a:lnTo>
                  <a:lnTo>
                    <a:pt x="288" y="825"/>
                  </a:lnTo>
                  <a:lnTo>
                    <a:pt x="294" y="818"/>
                  </a:lnTo>
                  <a:lnTo>
                    <a:pt x="300" y="811"/>
                  </a:lnTo>
                  <a:lnTo>
                    <a:pt x="308" y="796"/>
                  </a:lnTo>
                  <a:lnTo>
                    <a:pt x="316" y="778"/>
                  </a:lnTo>
                  <a:lnTo>
                    <a:pt x="300" y="761"/>
                  </a:lnTo>
                  <a:lnTo>
                    <a:pt x="287" y="747"/>
                  </a:lnTo>
                  <a:lnTo>
                    <a:pt x="274" y="738"/>
                  </a:lnTo>
                  <a:lnTo>
                    <a:pt x="262" y="733"/>
                  </a:lnTo>
                  <a:lnTo>
                    <a:pt x="249" y="728"/>
                  </a:lnTo>
                  <a:lnTo>
                    <a:pt x="237" y="725"/>
                  </a:lnTo>
                  <a:lnTo>
                    <a:pt x="223" y="723"/>
                  </a:lnTo>
                  <a:lnTo>
                    <a:pt x="206" y="719"/>
                  </a:lnTo>
                  <a:lnTo>
                    <a:pt x="198" y="678"/>
                  </a:lnTo>
                  <a:lnTo>
                    <a:pt x="191" y="634"/>
                  </a:lnTo>
                  <a:lnTo>
                    <a:pt x="184" y="590"/>
                  </a:lnTo>
                  <a:lnTo>
                    <a:pt x="180" y="544"/>
                  </a:lnTo>
                  <a:lnTo>
                    <a:pt x="178" y="498"/>
                  </a:lnTo>
                  <a:lnTo>
                    <a:pt x="175" y="451"/>
                  </a:lnTo>
                  <a:lnTo>
                    <a:pt x="175" y="404"/>
                  </a:lnTo>
                  <a:lnTo>
                    <a:pt x="176" y="357"/>
                  </a:lnTo>
                  <a:lnTo>
                    <a:pt x="179" y="310"/>
                  </a:lnTo>
                  <a:lnTo>
                    <a:pt x="183" y="262"/>
                  </a:lnTo>
                  <a:lnTo>
                    <a:pt x="189" y="218"/>
                  </a:lnTo>
                  <a:lnTo>
                    <a:pt x="197" y="173"/>
                  </a:lnTo>
                  <a:lnTo>
                    <a:pt x="206" y="130"/>
                  </a:lnTo>
                  <a:lnTo>
                    <a:pt x="217" y="87"/>
                  </a:lnTo>
                  <a:lnTo>
                    <a:pt x="223" y="68"/>
                  </a:lnTo>
                  <a:lnTo>
                    <a:pt x="229" y="48"/>
                  </a:lnTo>
                  <a:lnTo>
                    <a:pt x="236" y="29"/>
                  </a:lnTo>
                  <a:lnTo>
                    <a:pt x="244" y="10"/>
                  </a:lnTo>
                  <a:lnTo>
                    <a:pt x="255" y="6"/>
                  </a:lnTo>
                  <a:lnTo>
                    <a:pt x="265" y="4"/>
                  </a:lnTo>
                  <a:lnTo>
                    <a:pt x="275" y="2"/>
                  </a:lnTo>
                  <a:lnTo>
                    <a:pt x="288" y="1"/>
                  </a:lnTo>
                  <a:lnTo>
                    <a:pt x="324" y="0"/>
                  </a:lnTo>
                  <a:lnTo>
                    <a:pt x="389" y="1"/>
                  </a:lnTo>
                  <a:lnTo>
                    <a:pt x="394" y="19"/>
                  </a:lnTo>
                  <a:lnTo>
                    <a:pt x="401" y="37"/>
                  </a:lnTo>
                  <a:lnTo>
                    <a:pt x="405" y="56"/>
                  </a:lnTo>
                  <a:lnTo>
                    <a:pt x="411" y="75"/>
                  </a:lnTo>
                  <a:lnTo>
                    <a:pt x="419" y="114"/>
                  </a:lnTo>
                  <a:lnTo>
                    <a:pt x="425" y="155"/>
                  </a:lnTo>
                  <a:lnTo>
                    <a:pt x="429" y="195"/>
                  </a:lnTo>
                  <a:lnTo>
                    <a:pt x="431" y="237"/>
                  </a:lnTo>
                  <a:lnTo>
                    <a:pt x="432" y="279"/>
                  </a:lnTo>
                  <a:lnTo>
                    <a:pt x="432" y="322"/>
                  </a:lnTo>
                  <a:lnTo>
                    <a:pt x="431" y="366"/>
                  </a:lnTo>
                  <a:lnTo>
                    <a:pt x="429" y="408"/>
                  </a:lnTo>
                  <a:lnTo>
                    <a:pt x="427" y="451"/>
                  </a:lnTo>
                  <a:lnTo>
                    <a:pt x="423" y="494"/>
                  </a:lnTo>
                  <a:lnTo>
                    <a:pt x="417" y="577"/>
                  </a:lnTo>
                  <a:lnTo>
                    <a:pt x="411" y="658"/>
                  </a:lnTo>
                  <a:lnTo>
                    <a:pt x="412" y="742"/>
                  </a:lnTo>
                  <a:lnTo>
                    <a:pt x="412" y="827"/>
                  </a:lnTo>
                  <a:lnTo>
                    <a:pt x="412" y="912"/>
                  </a:lnTo>
                  <a:lnTo>
                    <a:pt x="412" y="998"/>
                  </a:lnTo>
                  <a:lnTo>
                    <a:pt x="411" y="1083"/>
                  </a:lnTo>
                  <a:lnTo>
                    <a:pt x="409" y="1169"/>
                  </a:lnTo>
                  <a:lnTo>
                    <a:pt x="407" y="1255"/>
                  </a:lnTo>
                  <a:lnTo>
                    <a:pt x="403" y="1341"/>
                  </a:lnTo>
                  <a:lnTo>
                    <a:pt x="398" y="1428"/>
                  </a:lnTo>
                  <a:lnTo>
                    <a:pt x="392" y="1514"/>
                  </a:lnTo>
                  <a:lnTo>
                    <a:pt x="385" y="1600"/>
                  </a:lnTo>
                  <a:lnTo>
                    <a:pt x="377" y="1687"/>
                  </a:lnTo>
                  <a:lnTo>
                    <a:pt x="368" y="1773"/>
                  </a:lnTo>
                  <a:lnTo>
                    <a:pt x="358" y="1860"/>
                  </a:lnTo>
                  <a:lnTo>
                    <a:pt x="346" y="1946"/>
                  </a:lnTo>
                  <a:lnTo>
                    <a:pt x="333" y="2033"/>
                  </a:lnTo>
                  <a:lnTo>
                    <a:pt x="328" y="2067"/>
                  </a:lnTo>
                  <a:lnTo>
                    <a:pt x="324" y="2102"/>
                  </a:lnTo>
                  <a:lnTo>
                    <a:pt x="319" y="2137"/>
                  </a:lnTo>
                  <a:lnTo>
                    <a:pt x="316" y="2173"/>
                  </a:lnTo>
                  <a:lnTo>
                    <a:pt x="312" y="2209"/>
                  </a:lnTo>
                  <a:lnTo>
                    <a:pt x="311" y="2244"/>
                  </a:lnTo>
                  <a:lnTo>
                    <a:pt x="310" y="2280"/>
                  </a:lnTo>
                  <a:lnTo>
                    <a:pt x="309" y="2315"/>
                  </a:lnTo>
                  <a:lnTo>
                    <a:pt x="309" y="2351"/>
                  </a:lnTo>
                  <a:lnTo>
                    <a:pt x="310" y="2386"/>
                  </a:lnTo>
                  <a:lnTo>
                    <a:pt x="312" y="2422"/>
                  </a:lnTo>
                  <a:lnTo>
                    <a:pt x="315" y="2458"/>
                  </a:lnTo>
                  <a:lnTo>
                    <a:pt x="319" y="2493"/>
                  </a:lnTo>
                  <a:lnTo>
                    <a:pt x="324" y="2528"/>
                  </a:lnTo>
                  <a:lnTo>
                    <a:pt x="328" y="2562"/>
                  </a:lnTo>
                  <a:lnTo>
                    <a:pt x="335" y="2597"/>
                  </a:lnTo>
                  <a:lnTo>
                    <a:pt x="347" y="2654"/>
                  </a:lnTo>
                  <a:lnTo>
                    <a:pt x="361" y="2707"/>
                  </a:lnTo>
                  <a:lnTo>
                    <a:pt x="373" y="2756"/>
                  </a:lnTo>
                  <a:lnTo>
                    <a:pt x="386" y="2800"/>
                  </a:lnTo>
                  <a:lnTo>
                    <a:pt x="400" y="2843"/>
                  </a:lnTo>
                  <a:lnTo>
                    <a:pt x="412" y="2885"/>
                  </a:lnTo>
                  <a:lnTo>
                    <a:pt x="423" y="2924"/>
                  </a:lnTo>
                  <a:lnTo>
                    <a:pt x="434" y="2963"/>
                  </a:lnTo>
                  <a:lnTo>
                    <a:pt x="441" y="3002"/>
                  </a:lnTo>
                  <a:lnTo>
                    <a:pt x="447" y="3043"/>
                  </a:lnTo>
                  <a:lnTo>
                    <a:pt x="449" y="3063"/>
                  </a:lnTo>
                  <a:lnTo>
                    <a:pt x="452" y="3084"/>
                  </a:lnTo>
                  <a:lnTo>
                    <a:pt x="452" y="3106"/>
                  </a:lnTo>
                  <a:lnTo>
                    <a:pt x="452" y="3128"/>
                  </a:lnTo>
                  <a:lnTo>
                    <a:pt x="452" y="3151"/>
                  </a:lnTo>
                  <a:lnTo>
                    <a:pt x="449" y="3174"/>
                  </a:lnTo>
                  <a:lnTo>
                    <a:pt x="447" y="3198"/>
                  </a:lnTo>
                  <a:lnTo>
                    <a:pt x="444" y="3224"/>
                  </a:lnTo>
                  <a:lnTo>
                    <a:pt x="439" y="3249"/>
                  </a:lnTo>
                  <a:lnTo>
                    <a:pt x="435" y="3277"/>
                  </a:lnTo>
                  <a:lnTo>
                    <a:pt x="428" y="3306"/>
                  </a:lnTo>
                  <a:lnTo>
                    <a:pt x="420" y="3336"/>
                  </a:lnTo>
                  <a:lnTo>
                    <a:pt x="392" y="3392"/>
                  </a:lnTo>
                  <a:lnTo>
                    <a:pt x="368" y="3433"/>
                  </a:lnTo>
                  <a:lnTo>
                    <a:pt x="352" y="3464"/>
                  </a:lnTo>
                  <a:lnTo>
                    <a:pt x="338" y="3484"/>
                  </a:lnTo>
                  <a:lnTo>
                    <a:pt x="329" y="3499"/>
                  </a:lnTo>
                  <a:lnTo>
                    <a:pt x="322" y="3509"/>
                  </a:lnTo>
                  <a:lnTo>
                    <a:pt x="318" y="3517"/>
                  </a:lnTo>
                  <a:lnTo>
                    <a:pt x="316" y="3524"/>
                  </a:lnTo>
                  <a:lnTo>
                    <a:pt x="303" y="3572"/>
                  </a:lnTo>
                  <a:lnTo>
                    <a:pt x="293" y="3619"/>
                  </a:lnTo>
                  <a:lnTo>
                    <a:pt x="284" y="3666"/>
                  </a:lnTo>
                  <a:lnTo>
                    <a:pt x="278" y="3713"/>
                  </a:lnTo>
                  <a:lnTo>
                    <a:pt x="272" y="3761"/>
                  </a:lnTo>
                  <a:lnTo>
                    <a:pt x="267" y="3810"/>
                  </a:lnTo>
                  <a:lnTo>
                    <a:pt x="264" y="3858"/>
                  </a:lnTo>
                  <a:lnTo>
                    <a:pt x="262" y="3906"/>
                  </a:lnTo>
                  <a:lnTo>
                    <a:pt x="258" y="4004"/>
                  </a:lnTo>
                  <a:lnTo>
                    <a:pt x="257" y="4103"/>
                  </a:lnTo>
                  <a:lnTo>
                    <a:pt x="255" y="4200"/>
                  </a:lnTo>
                  <a:lnTo>
                    <a:pt x="253" y="4299"/>
                  </a:lnTo>
                  <a:lnTo>
                    <a:pt x="253" y="4308"/>
                  </a:lnTo>
                  <a:lnTo>
                    <a:pt x="253" y="4317"/>
                  </a:lnTo>
                  <a:lnTo>
                    <a:pt x="255" y="4327"/>
                  </a:lnTo>
                  <a:lnTo>
                    <a:pt x="257" y="4338"/>
                  </a:lnTo>
                  <a:lnTo>
                    <a:pt x="264" y="4362"/>
                  </a:lnTo>
                  <a:lnTo>
                    <a:pt x="273" y="4386"/>
                  </a:lnTo>
                  <a:lnTo>
                    <a:pt x="293" y="4440"/>
                  </a:lnTo>
                  <a:lnTo>
                    <a:pt x="315" y="4492"/>
                  </a:lnTo>
                  <a:lnTo>
                    <a:pt x="324" y="4517"/>
                  </a:lnTo>
                  <a:lnTo>
                    <a:pt x="331" y="4538"/>
                  </a:lnTo>
                  <a:lnTo>
                    <a:pt x="337" y="4557"/>
                  </a:lnTo>
                  <a:lnTo>
                    <a:pt x="340" y="4573"/>
                  </a:lnTo>
                  <a:lnTo>
                    <a:pt x="340" y="4578"/>
                  </a:lnTo>
                  <a:lnTo>
                    <a:pt x="340" y="4583"/>
                  </a:lnTo>
                  <a:lnTo>
                    <a:pt x="338" y="4586"/>
                  </a:lnTo>
                  <a:lnTo>
                    <a:pt x="336" y="4589"/>
                  </a:lnTo>
                  <a:lnTo>
                    <a:pt x="333" y="4590"/>
                  </a:lnTo>
                  <a:lnTo>
                    <a:pt x="327" y="4589"/>
                  </a:lnTo>
                  <a:lnTo>
                    <a:pt x="321" y="4586"/>
                  </a:lnTo>
                  <a:lnTo>
                    <a:pt x="313" y="4583"/>
                  </a:lnTo>
                  <a:lnTo>
                    <a:pt x="294" y="4571"/>
                  </a:lnTo>
                  <a:lnTo>
                    <a:pt x="275" y="4560"/>
                  </a:lnTo>
                  <a:lnTo>
                    <a:pt x="258" y="4553"/>
                  </a:lnTo>
                  <a:lnTo>
                    <a:pt x="242" y="4545"/>
                  </a:lnTo>
                  <a:lnTo>
                    <a:pt x="227" y="4539"/>
                  </a:lnTo>
                  <a:lnTo>
                    <a:pt x="214" y="4535"/>
                  </a:lnTo>
                  <a:lnTo>
                    <a:pt x="201" y="4531"/>
                  </a:lnTo>
                  <a:lnTo>
                    <a:pt x="189" y="4529"/>
                  </a:lnTo>
                  <a:lnTo>
                    <a:pt x="179" y="4528"/>
                  </a:lnTo>
                  <a:lnTo>
                    <a:pt x="169" y="4528"/>
                  </a:lnTo>
                  <a:lnTo>
                    <a:pt x="160" y="4529"/>
                  </a:lnTo>
                  <a:lnTo>
                    <a:pt x="151" y="4530"/>
                  </a:lnTo>
                  <a:lnTo>
                    <a:pt x="143" y="4532"/>
                  </a:lnTo>
                  <a:lnTo>
                    <a:pt x="136" y="4536"/>
                  </a:lnTo>
                  <a:lnTo>
                    <a:pt x="129" y="4539"/>
                  </a:lnTo>
                  <a:lnTo>
                    <a:pt x="123" y="4543"/>
                  </a:lnTo>
                  <a:lnTo>
                    <a:pt x="100" y="4562"/>
                  </a:lnTo>
                  <a:lnTo>
                    <a:pt x="80" y="4582"/>
                  </a:lnTo>
                  <a:lnTo>
                    <a:pt x="69" y="4591"/>
                  </a:lnTo>
                  <a:lnTo>
                    <a:pt x="56" y="4599"/>
                  </a:lnTo>
                  <a:lnTo>
                    <a:pt x="50" y="4601"/>
                  </a:lnTo>
                  <a:lnTo>
                    <a:pt x="43" y="4603"/>
                  </a:lnTo>
                  <a:lnTo>
                    <a:pt x="35" y="4605"/>
                  </a:lnTo>
                  <a:lnTo>
                    <a:pt x="27" y="4607"/>
                  </a:lnTo>
                  <a:close/>
                </a:path>
              </a:pathLst>
            </a:custGeom>
            <a:solidFill>
              <a:srgbClr val="9695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22" name="Freeform 168"/>
            <p:cNvSpPr>
              <a:spLocks/>
            </p:cNvSpPr>
            <p:nvPr/>
          </p:nvSpPr>
          <p:spPr bwMode="auto">
            <a:xfrm>
              <a:off x="3673" y="741"/>
              <a:ext cx="113" cy="1152"/>
            </a:xfrm>
            <a:custGeom>
              <a:avLst/>
              <a:gdLst>
                <a:gd name="T0" fmla="*/ 5 w 452"/>
                <a:gd name="T1" fmla="*/ 4601 h 4607"/>
                <a:gd name="T2" fmla="*/ 4 w 452"/>
                <a:gd name="T3" fmla="*/ 4571 h 4607"/>
                <a:gd name="T4" fmla="*/ 83 w 452"/>
                <a:gd name="T5" fmla="*/ 4449 h 4607"/>
                <a:gd name="T6" fmla="*/ 168 w 452"/>
                <a:gd name="T7" fmla="*/ 4236 h 4607"/>
                <a:gd name="T8" fmla="*/ 196 w 452"/>
                <a:gd name="T9" fmla="*/ 3971 h 4607"/>
                <a:gd name="T10" fmla="*/ 205 w 452"/>
                <a:gd name="T11" fmla="*/ 3707 h 4607"/>
                <a:gd name="T12" fmla="*/ 209 w 452"/>
                <a:gd name="T13" fmla="*/ 3545 h 4607"/>
                <a:gd name="T14" fmla="*/ 174 w 452"/>
                <a:gd name="T15" fmla="*/ 3485 h 4607"/>
                <a:gd name="T16" fmla="*/ 137 w 452"/>
                <a:gd name="T17" fmla="*/ 3389 h 4607"/>
                <a:gd name="T18" fmla="*/ 113 w 452"/>
                <a:gd name="T19" fmla="*/ 3260 h 4607"/>
                <a:gd name="T20" fmla="*/ 107 w 452"/>
                <a:gd name="T21" fmla="*/ 3152 h 4607"/>
                <a:gd name="T22" fmla="*/ 129 w 452"/>
                <a:gd name="T23" fmla="*/ 3002 h 4607"/>
                <a:gd name="T24" fmla="*/ 190 w 452"/>
                <a:gd name="T25" fmla="*/ 2803 h 4607"/>
                <a:gd name="T26" fmla="*/ 244 w 452"/>
                <a:gd name="T27" fmla="*/ 2584 h 4607"/>
                <a:gd name="T28" fmla="*/ 265 w 452"/>
                <a:gd name="T29" fmla="*/ 2390 h 4607"/>
                <a:gd name="T30" fmla="*/ 265 w 452"/>
                <a:gd name="T31" fmla="*/ 2158 h 4607"/>
                <a:gd name="T32" fmla="*/ 236 w 452"/>
                <a:gd name="T33" fmla="*/ 1774 h 4607"/>
                <a:gd name="T34" fmla="*/ 220 w 452"/>
                <a:gd name="T35" fmla="*/ 1406 h 4607"/>
                <a:gd name="T36" fmla="*/ 233 w 452"/>
                <a:gd name="T37" fmla="*/ 1157 h 4607"/>
                <a:gd name="T38" fmla="*/ 262 w 452"/>
                <a:gd name="T39" fmla="*/ 915 h 4607"/>
                <a:gd name="T40" fmla="*/ 288 w 452"/>
                <a:gd name="T41" fmla="*/ 825 h 4607"/>
                <a:gd name="T42" fmla="*/ 300 w 452"/>
                <a:gd name="T43" fmla="*/ 761 h 4607"/>
                <a:gd name="T44" fmla="*/ 237 w 452"/>
                <a:gd name="T45" fmla="*/ 725 h 4607"/>
                <a:gd name="T46" fmla="*/ 184 w 452"/>
                <a:gd name="T47" fmla="*/ 590 h 4607"/>
                <a:gd name="T48" fmla="*/ 176 w 452"/>
                <a:gd name="T49" fmla="*/ 357 h 4607"/>
                <a:gd name="T50" fmla="*/ 206 w 452"/>
                <a:gd name="T51" fmla="*/ 130 h 4607"/>
                <a:gd name="T52" fmla="*/ 244 w 452"/>
                <a:gd name="T53" fmla="*/ 10 h 4607"/>
                <a:gd name="T54" fmla="*/ 324 w 452"/>
                <a:gd name="T55" fmla="*/ 0 h 4607"/>
                <a:gd name="T56" fmla="*/ 411 w 452"/>
                <a:gd name="T57" fmla="*/ 75 h 4607"/>
                <a:gd name="T58" fmla="*/ 432 w 452"/>
                <a:gd name="T59" fmla="*/ 279 h 4607"/>
                <a:gd name="T60" fmla="*/ 423 w 452"/>
                <a:gd name="T61" fmla="*/ 494 h 4607"/>
                <a:gd name="T62" fmla="*/ 412 w 452"/>
                <a:gd name="T63" fmla="*/ 912 h 4607"/>
                <a:gd name="T64" fmla="*/ 403 w 452"/>
                <a:gd name="T65" fmla="*/ 1341 h 4607"/>
                <a:gd name="T66" fmla="*/ 368 w 452"/>
                <a:gd name="T67" fmla="*/ 1773 h 4607"/>
                <a:gd name="T68" fmla="*/ 324 w 452"/>
                <a:gd name="T69" fmla="*/ 2102 h 4607"/>
                <a:gd name="T70" fmla="*/ 310 w 452"/>
                <a:gd name="T71" fmla="*/ 2280 h 4607"/>
                <a:gd name="T72" fmla="*/ 315 w 452"/>
                <a:gd name="T73" fmla="*/ 2458 h 4607"/>
                <a:gd name="T74" fmla="*/ 347 w 452"/>
                <a:gd name="T75" fmla="*/ 2654 h 4607"/>
                <a:gd name="T76" fmla="*/ 412 w 452"/>
                <a:gd name="T77" fmla="*/ 2885 h 4607"/>
                <a:gd name="T78" fmla="*/ 449 w 452"/>
                <a:gd name="T79" fmla="*/ 3063 h 4607"/>
                <a:gd name="T80" fmla="*/ 449 w 452"/>
                <a:gd name="T81" fmla="*/ 3174 h 4607"/>
                <a:gd name="T82" fmla="*/ 428 w 452"/>
                <a:gd name="T83" fmla="*/ 3306 h 4607"/>
                <a:gd name="T84" fmla="*/ 338 w 452"/>
                <a:gd name="T85" fmla="*/ 3484 h 4607"/>
                <a:gd name="T86" fmla="*/ 303 w 452"/>
                <a:gd name="T87" fmla="*/ 3572 h 4607"/>
                <a:gd name="T88" fmla="*/ 267 w 452"/>
                <a:gd name="T89" fmla="*/ 3810 h 4607"/>
                <a:gd name="T90" fmla="*/ 255 w 452"/>
                <a:gd name="T91" fmla="*/ 4200 h 4607"/>
                <a:gd name="T92" fmla="*/ 257 w 452"/>
                <a:gd name="T93" fmla="*/ 4338 h 4607"/>
                <a:gd name="T94" fmla="*/ 324 w 452"/>
                <a:gd name="T95" fmla="*/ 4517 h 4607"/>
                <a:gd name="T96" fmla="*/ 340 w 452"/>
                <a:gd name="T97" fmla="*/ 4583 h 4607"/>
                <a:gd name="T98" fmla="*/ 321 w 452"/>
                <a:gd name="T99" fmla="*/ 4586 h 4607"/>
                <a:gd name="T100" fmla="*/ 242 w 452"/>
                <a:gd name="T101" fmla="*/ 4545 h 4607"/>
                <a:gd name="T102" fmla="*/ 179 w 452"/>
                <a:gd name="T103" fmla="*/ 4528 h 4607"/>
                <a:gd name="T104" fmla="*/ 136 w 452"/>
                <a:gd name="T105" fmla="*/ 4536 h 4607"/>
                <a:gd name="T106" fmla="*/ 69 w 452"/>
                <a:gd name="T107" fmla="*/ 4591 h 4607"/>
                <a:gd name="T108" fmla="*/ 27 w 452"/>
                <a:gd name="T109" fmla="*/ 4607 h 46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4607"/>
                <a:gd name="T167" fmla="*/ 452 w 452"/>
                <a:gd name="T168" fmla="*/ 4607 h 46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4607">
                  <a:moveTo>
                    <a:pt x="27" y="4607"/>
                  </a:moveTo>
                  <a:lnTo>
                    <a:pt x="19" y="4605"/>
                  </a:lnTo>
                  <a:lnTo>
                    <a:pt x="14" y="4605"/>
                  </a:lnTo>
                  <a:lnTo>
                    <a:pt x="9" y="4603"/>
                  </a:lnTo>
                  <a:lnTo>
                    <a:pt x="5" y="4601"/>
                  </a:lnTo>
                  <a:lnTo>
                    <a:pt x="3" y="4598"/>
                  </a:lnTo>
                  <a:lnTo>
                    <a:pt x="1" y="4593"/>
                  </a:lnTo>
                  <a:lnTo>
                    <a:pt x="0" y="4589"/>
                  </a:lnTo>
                  <a:lnTo>
                    <a:pt x="1" y="4583"/>
                  </a:lnTo>
                  <a:lnTo>
                    <a:pt x="4" y="4571"/>
                  </a:lnTo>
                  <a:lnTo>
                    <a:pt x="10" y="4556"/>
                  </a:lnTo>
                  <a:lnTo>
                    <a:pt x="19" y="4540"/>
                  </a:lnTo>
                  <a:lnTo>
                    <a:pt x="29" y="4523"/>
                  </a:lnTo>
                  <a:lnTo>
                    <a:pt x="55" y="4486"/>
                  </a:lnTo>
                  <a:lnTo>
                    <a:pt x="83" y="4449"/>
                  </a:lnTo>
                  <a:lnTo>
                    <a:pt x="110" y="4416"/>
                  </a:lnTo>
                  <a:lnTo>
                    <a:pt x="132" y="4388"/>
                  </a:lnTo>
                  <a:lnTo>
                    <a:pt x="146" y="4338"/>
                  </a:lnTo>
                  <a:lnTo>
                    <a:pt x="157" y="4288"/>
                  </a:lnTo>
                  <a:lnTo>
                    <a:pt x="168" y="4236"/>
                  </a:lnTo>
                  <a:lnTo>
                    <a:pt x="175" y="4184"/>
                  </a:lnTo>
                  <a:lnTo>
                    <a:pt x="182" y="4132"/>
                  </a:lnTo>
                  <a:lnTo>
                    <a:pt x="188" y="4079"/>
                  </a:lnTo>
                  <a:lnTo>
                    <a:pt x="192" y="4025"/>
                  </a:lnTo>
                  <a:lnTo>
                    <a:pt x="196" y="3971"/>
                  </a:lnTo>
                  <a:lnTo>
                    <a:pt x="198" y="3918"/>
                  </a:lnTo>
                  <a:lnTo>
                    <a:pt x="200" y="3865"/>
                  </a:lnTo>
                  <a:lnTo>
                    <a:pt x="202" y="3812"/>
                  </a:lnTo>
                  <a:lnTo>
                    <a:pt x="203" y="3759"/>
                  </a:lnTo>
                  <a:lnTo>
                    <a:pt x="205" y="3707"/>
                  </a:lnTo>
                  <a:lnTo>
                    <a:pt x="206" y="3656"/>
                  </a:lnTo>
                  <a:lnTo>
                    <a:pt x="208" y="3606"/>
                  </a:lnTo>
                  <a:lnTo>
                    <a:pt x="210" y="3557"/>
                  </a:lnTo>
                  <a:lnTo>
                    <a:pt x="210" y="3550"/>
                  </a:lnTo>
                  <a:lnTo>
                    <a:pt x="209" y="3545"/>
                  </a:lnTo>
                  <a:lnTo>
                    <a:pt x="207" y="3538"/>
                  </a:lnTo>
                  <a:lnTo>
                    <a:pt x="205" y="3532"/>
                  </a:lnTo>
                  <a:lnTo>
                    <a:pt x="196" y="3520"/>
                  </a:lnTo>
                  <a:lnTo>
                    <a:pt x="185" y="3504"/>
                  </a:lnTo>
                  <a:lnTo>
                    <a:pt x="174" y="3485"/>
                  </a:lnTo>
                  <a:lnTo>
                    <a:pt x="162" y="3460"/>
                  </a:lnTo>
                  <a:lnTo>
                    <a:pt x="155" y="3446"/>
                  </a:lnTo>
                  <a:lnTo>
                    <a:pt x="150" y="3429"/>
                  </a:lnTo>
                  <a:lnTo>
                    <a:pt x="143" y="3410"/>
                  </a:lnTo>
                  <a:lnTo>
                    <a:pt x="137" y="3389"/>
                  </a:lnTo>
                  <a:lnTo>
                    <a:pt x="130" y="3361"/>
                  </a:lnTo>
                  <a:lnTo>
                    <a:pt x="125" y="3334"/>
                  </a:lnTo>
                  <a:lnTo>
                    <a:pt x="119" y="3308"/>
                  </a:lnTo>
                  <a:lnTo>
                    <a:pt x="116" y="3283"/>
                  </a:lnTo>
                  <a:lnTo>
                    <a:pt x="113" y="3260"/>
                  </a:lnTo>
                  <a:lnTo>
                    <a:pt x="109" y="3237"/>
                  </a:lnTo>
                  <a:lnTo>
                    <a:pt x="108" y="3215"/>
                  </a:lnTo>
                  <a:lnTo>
                    <a:pt x="107" y="3193"/>
                  </a:lnTo>
                  <a:lnTo>
                    <a:pt x="106" y="3172"/>
                  </a:lnTo>
                  <a:lnTo>
                    <a:pt x="107" y="3152"/>
                  </a:lnTo>
                  <a:lnTo>
                    <a:pt x="107" y="3133"/>
                  </a:lnTo>
                  <a:lnTo>
                    <a:pt x="109" y="3114"/>
                  </a:lnTo>
                  <a:lnTo>
                    <a:pt x="114" y="3075"/>
                  </a:lnTo>
                  <a:lnTo>
                    <a:pt x="120" y="3039"/>
                  </a:lnTo>
                  <a:lnTo>
                    <a:pt x="129" y="3002"/>
                  </a:lnTo>
                  <a:lnTo>
                    <a:pt x="139" y="2965"/>
                  </a:lnTo>
                  <a:lnTo>
                    <a:pt x="151" y="2928"/>
                  </a:lnTo>
                  <a:lnTo>
                    <a:pt x="163" y="2888"/>
                  </a:lnTo>
                  <a:lnTo>
                    <a:pt x="176" y="2846"/>
                  </a:lnTo>
                  <a:lnTo>
                    <a:pt x="190" y="2803"/>
                  </a:lnTo>
                  <a:lnTo>
                    <a:pt x="203" y="2754"/>
                  </a:lnTo>
                  <a:lnTo>
                    <a:pt x="218" y="2703"/>
                  </a:lnTo>
                  <a:lnTo>
                    <a:pt x="228" y="2663"/>
                  </a:lnTo>
                  <a:lnTo>
                    <a:pt x="236" y="2623"/>
                  </a:lnTo>
                  <a:lnTo>
                    <a:pt x="244" y="2584"/>
                  </a:lnTo>
                  <a:lnTo>
                    <a:pt x="249" y="2546"/>
                  </a:lnTo>
                  <a:lnTo>
                    <a:pt x="255" y="2506"/>
                  </a:lnTo>
                  <a:lnTo>
                    <a:pt x="258" y="2467"/>
                  </a:lnTo>
                  <a:lnTo>
                    <a:pt x="262" y="2428"/>
                  </a:lnTo>
                  <a:lnTo>
                    <a:pt x="265" y="2390"/>
                  </a:lnTo>
                  <a:lnTo>
                    <a:pt x="266" y="2350"/>
                  </a:lnTo>
                  <a:lnTo>
                    <a:pt x="267" y="2312"/>
                  </a:lnTo>
                  <a:lnTo>
                    <a:pt x="267" y="2273"/>
                  </a:lnTo>
                  <a:lnTo>
                    <a:pt x="267" y="2235"/>
                  </a:lnTo>
                  <a:lnTo>
                    <a:pt x="265" y="2158"/>
                  </a:lnTo>
                  <a:lnTo>
                    <a:pt x="261" y="2081"/>
                  </a:lnTo>
                  <a:lnTo>
                    <a:pt x="256" y="2005"/>
                  </a:lnTo>
                  <a:lnTo>
                    <a:pt x="249" y="1927"/>
                  </a:lnTo>
                  <a:lnTo>
                    <a:pt x="243" y="1851"/>
                  </a:lnTo>
                  <a:lnTo>
                    <a:pt x="236" y="1774"/>
                  </a:lnTo>
                  <a:lnTo>
                    <a:pt x="230" y="1697"/>
                  </a:lnTo>
                  <a:lnTo>
                    <a:pt x="226" y="1621"/>
                  </a:lnTo>
                  <a:lnTo>
                    <a:pt x="221" y="1543"/>
                  </a:lnTo>
                  <a:lnTo>
                    <a:pt x="220" y="1466"/>
                  </a:lnTo>
                  <a:lnTo>
                    <a:pt x="220" y="1406"/>
                  </a:lnTo>
                  <a:lnTo>
                    <a:pt x="221" y="1350"/>
                  </a:lnTo>
                  <a:lnTo>
                    <a:pt x="224" y="1297"/>
                  </a:lnTo>
                  <a:lnTo>
                    <a:pt x="226" y="1248"/>
                  </a:lnTo>
                  <a:lnTo>
                    <a:pt x="229" y="1201"/>
                  </a:lnTo>
                  <a:lnTo>
                    <a:pt x="233" y="1157"/>
                  </a:lnTo>
                  <a:lnTo>
                    <a:pt x="237" y="1117"/>
                  </a:lnTo>
                  <a:lnTo>
                    <a:pt x="242" y="1077"/>
                  </a:lnTo>
                  <a:lnTo>
                    <a:pt x="251" y="1007"/>
                  </a:lnTo>
                  <a:lnTo>
                    <a:pt x="258" y="944"/>
                  </a:lnTo>
                  <a:lnTo>
                    <a:pt x="262" y="915"/>
                  </a:lnTo>
                  <a:lnTo>
                    <a:pt x="265" y="887"/>
                  </a:lnTo>
                  <a:lnTo>
                    <a:pt x="267" y="860"/>
                  </a:lnTo>
                  <a:lnTo>
                    <a:pt x="270" y="834"/>
                  </a:lnTo>
                  <a:lnTo>
                    <a:pt x="280" y="829"/>
                  </a:lnTo>
                  <a:lnTo>
                    <a:pt x="288" y="825"/>
                  </a:lnTo>
                  <a:lnTo>
                    <a:pt x="294" y="818"/>
                  </a:lnTo>
                  <a:lnTo>
                    <a:pt x="300" y="811"/>
                  </a:lnTo>
                  <a:lnTo>
                    <a:pt x="308" y="796"/>
                  </a:lnTo>
                  <a:lnTo>
                    <a:pt x="316" y="778"/>
                  </a:lnTo>
                  <a:lnTo>
                    <a:pt x="300" y="761"/>
                  </a:lnTo>
                  <a:lnTo>
                    <a:pt x="287" y="747"/>
                  </a:lnTo>
                  <a:lnTo>
                    <a:pt x="274" y="738"/>
                  </a:lnTo>
                  <a:lnTo>
                    <a:pt x="262" y="733"/>
                  </a:lnTo>
                  <a:lnTo>
                    <a:pt x="249" y="728"/>
                  </a:lnTo>
                  <a:lnTo>
                    <a:pt x="237" y="725"/>
                  </a:lnTo>
                  <a:lnTo>
                    <a:pt x="223" y="723"/>
                  </a:lnTo>
                  <a:lnTo>
                    <a:pt x="206" y="719"/>
                  </a:lnTo>
                  <a:lnTo>
                    <a:pt x="198" y="678"/>
                  </a:lnTo>
                  <a:lnTo>
                    <a:pt x="191" y="634"/>
                  </a:lnTo>
                  <a:lnTo>
                    <a:pt x="184" y="590"/>
                  </a:lnTo>
                  <a:lnTo>
                    <a:pt x="180" y="544"/>
                  </a:lnTo>
                  <a:lnTo>
                    <a:pt x="178" y="498"/>
                  </a:lnTo>
                  <a:lnTo>
                    <a:pt x="175" y="451"/>
                  </a:lnTo>
                  <a:lnTo>
                    <a:pt x="175" y="404"/>
                  </a:lnTo>
                  <a:lnTo>
                    <a:pt x="176" y="357"/>
                  </a:lnTo>
                  <a:lnTo>
                    <a:pt x="179" y="310"/>
                  </a:lnTo>
                  <a:lnTo>
                    <a:pt x="183" y="262"/>
                  </a:lnTo>
                  <a:lnTo>
                    <a:pt x="189" y="218"/>
                  </a:lnTo>
                  <a:lnTo>
                    <a:pt x="197" y="173"/>
                  </a:lnTo>
                  <a:lnTo>
                    <a:pt x="206" y="130"/>
                  </a:lnTo>
                  <a:lnTo>
                    <a:pt x="217" y="87"/>
                  </a:lnTo>
                  <a:lnTo>
                    <a:pt x="223" y="68"/>
                  </a:lnTo>
                  <a:lnTo>
                    <a:pt x="229" y="48"/>
                  </a:lnTo>
                  <a:lnTo>
                    <a:pt x="236" y="29"/>
                  </a:lnTo>
                  <a:lnTo>
                    <a:pt x="244" y="10"/>
                  </a:lnTo>
                  <a:lnTo>
                    <a:pt x="255" y="6"/>
                  </a:lnTo>
                  <a:lnTo>
                    <a:pt x="265" y="4"/>
                  </a:lnTo>
                  <a:lnTo>
                    <a:pt x="275" y="2"/>
                  </a:lnTo>
                  <a:lnTo>
                    <a:pt x="288" y="1"/>
                  </a:lnTo>
                  <a:lnTo>
                    <a:pt x="324" y="0"/>
                  </a:lnTo>
                  <a:lnTo>
                    <a:pt x="389" y="1"/>
                  </a:lnTo>
                  <a:lnTo>
                    <a:pt x="394" y="19"/>
                  </a:lnTo>
                  <a:lnTo>
                    <a:pt x="401" y="37"/>
                  </a:lnTo>
                  <a:lnTo>
                    <a:pt x="405" y="56"/>
                  </a:lnTo>
                  <a:lnTo>
                    <a:pt x="411" y="75"/>
                  </a:lnTo>
                  <a:lnTo>
                    <a:pt x="419" y="114"/>
                  </a:lnTo>
                  <a:lnTo>
                    <a:pt x="425" y="155"/>
                  </a:lnTo>
                  <a:lnTo>
                    <a:pt x="429" y="195"/>
                  </a:lnTo>
                  <a:lnTo>
                    <a:pt x="431" y="237"/>
                  </a:lnTo>
                  <a:lnTo>
                    <a:pt x="432" y="279"/>
                  </a:lnTo>
                  <a:lnTo>
                    <a:pt x="432" y="322"/>
                  </a:lnTo>
                  <a:lnTo>
                    <a:pt x="431" y="366"/>
                  </a:lnTo>
                  <a:lnTo>
                    <a:pt x="429" y="408"/>
                  </a:lnTo>
                  <a:lnTo>
                    <a:pt x="427" y="451"/>
                  </a:lnTo>
                  <a:lnTo>
                    <a:pt x="423" y="494"/>
                  </a:lnTo>
                  <a:lnTo>
                    <a:pt x="417" y="577"/>
                  </a:lnTo>
                  <a:lnTo>
                    <a:pt x="411" y="658"/>
                  </a:lnTo>
                  <a:lnTo>
                    <a:pt x="412" y="742"/>
                  </a:lnTo>
                  <a:lnTo>
                    <a:pt x="412" y="827"/>
                  </a:lnTo>
                  <a:lnTo>
                    <a:pt x="412" y="912"/>
                  </a:lnTo>
                  <a:lnTo>
                    <a:pt x="412" y="998"/>
                  </a:lnTo>
                  <a:lnTo>
                    <a:pt x="411" y="1083"/>
                  </a:lnTo>
                  <a:lnTo>
                    <a:pt x="409" y="1169"/>
                  </a:lnTo>
                  <a:lnTo>
                    <a:pt x="407" y="1255"/>
                  </a:lnTo>
                  <a:lnTo>
                    <a:pt x="403" y="1341"/>
                  </a:lnTo>
                  <a:lnTo>
                    <a:pt x="398" y="1428"/>
                  </a:lnTo>
                  <a:lnTo>
                    <a:pt x="392" y="1514"/>
                  </a:lnTo>
                  <a:lnTo>
                    <a:pt x="385" y="1600"/>
                  </a:lnTo>
                  <a:lnTo>
                    <a:pt x="377" y="1687"/>
                  </a:lnTo>
                  <a:lnTo>
                    <a:pt x="368" y="1773"/>
                  </a:lnTo>
                  <a:lnTo>
                    <a:pt x="358" y="1860"/>
                  </a:lnTo>
                  <a:lnTo>
                    <a:pt x="346" y="1946"/>
                  </a:lnTo>
                  <a:lnTo>
                    <a:pt x="333" y="2033"/>
                  </a:lnTo>
                  <a:lnTo>
                    <a:pt x="328" y="2067"/>
                  </a:lnTo>
                  <a:lnTo>
                    <a:pt x="324" y="2102"/>
                  </a:lnTo>
                  <a:lnTo>
                    <a:pt x="319" y="2137"/>
                  </a:lnTo>
                  <a:lnTo>
                    <a:pt x="316" y="2173"/>
                  </a:lnTo>
                  <a:lnTo>
                    <a:pt x="312" y="2209"/>
                  </a:lnTo>
                  <a:lnTo>
                    <a:pt x="311" y="2244"/>
                  </a:lnTo>
                  <a:lnTo>
                    <a:pt x="310" y="2280"/>
                  </a:lnTo>
                  <a:lnTo>
                    <a:pt x="309" y="2315"/>
                  </a:lnTo>
                  <a:lnTo>
                    <a:pt x="309" y="2351"/>
                  </a:lnTo>
                  <a:lnTo>
                    <a:pt x="310" y="2386"/>
                  </a:lnTo>
                  <a:lnTo>
                    <a:pt x="312" y="2422"/>
                  </a:lnTo>
                  <a:lnTo>
                    <a:pt x="315" y="2458"/>
                  </a:lnTo>
                  <a:lnTo>
                    <a:pt x="319" y="2493"/>
                  </a:lnTo>
                  <a:lnTo>
                    <a:pt x="324" y="2528"/>
                  </a:lnTo>
                  <a:lnTo>
                    <a:pt x="328" y="2562"/>
                  </a:lnTo>
                  <a:lnTo>
                    <a:pt x="335" y="2597"/>
                  </a:lnTo>
                  <a:lnTo>
                    <a:pt x="347" y="2654"/>
                  </a:lnTo>
                  <a:lnTo>
                    <a:pt x="361" y="2707"/>
                  </a:lnTo>
                  <a:lnTo>
                    <a:pt x="373" y="2756"/>
                  </a:lnTo>
                  <a:lnTo>
                    <a:pt x="386" y="2800"/>
                  </a:lnTo>
                  <a:lnTo>
                    <a:pt x="400" y="2843"/>
                  </a:lnTo>
                  <a:lnTo>
                    <a:pt x="412" y="2885"/>
                  </a:lnTo>
                  <a:lnTo>
                    <a:pt x="423" y="2924"/>
                  </a:lnTo>
                  <a:lnTo>
                    <a:pt x="434" y="2963"/>
                  </a:lnTo>
                  <a:lnTo>
                    <a:pt x="441" y="3002"/>
                  </a:lnTo>
                  <a:lnTo>
                    <a:pt x="447" y="3043"/>
                  </a:lnTo>
                  <a:lnTo>
                    <a:pt x="449" y="3063"/>
                  </a:lnTo>
                  <a:lnTo>
                    <a:pt x="452" y="3084"/>
                  </a:lnTo>
                  <a:lnTo>
                    <a:pt x="452" y="3106"/>
                  </a:lnTo>
                  <a:lnTo>
                    <a:pt x="452" y="3128"/>
                  </a:lnTo>
                  <a:lnTo>
                    <a:pt x="452" y="3151"/>
                  </a:lnTo>
                  <a:lnTo>
                    <a:pt x="449" y="3174"/>
                  </a:lnTo>
                  <a:lnTo>
                    <a:pt x="447" y="3198"/>
                  </a:lnTo>
                  <a:lnTo>
                    <a:pt x="444" y="3224"/>
                  </a:lnTo>
                  <a:lnTo>
                    <a:pt x="439" y="3249"/>
                  </a:lnTo>
                  <a:lnTo>
                    <a:pt x="435" y="3277"/>
                  </a:lnTo>
                  <a:lnTo>
                    <a:pt x="428" y="3306"/>
                  </a:lnTo>
                  <a:lnTo>
                    <a:pt x="420" y="3336"/>
                  </a:lnTo>
                  <a:lnTo>
                    <a:pt x="392" y="3392"/>
                  </a:lnTo>
                  <a:lnTo>
                    <a:pt x="368" y="3433"/>
                  </a:lnTo>
                  <a:lnTo>
                    <a:pt x="352" y="3464"/>
                  </a:lnTo>
                  <a:lnTo>
                    <a:pt x="338" y="3484"/>
                  </a:lnTo>
                  <a:lnTo>
                    <a:pt x="329" y="3499"/>
                  </a:lnTo>
                  <a:lnTo>
                    <a:pt x="322" y="3509"/>
                  </a:lnTo>
                  <a:lnTo>
                    <a:pt x="318" y="3517"/>
                  </a:lnTo>
                  <a:lnTo>
                    <a:pt x="316" y="3524"/>
                  </a:lnTo>
                  <a:lnTo>
                    <a:pt x="303" y="3572"/>
                  </a:lnTo>
                  <a:lnTo>
                    <a:pt x="293" y="3619"/>
                  </a:lnTo>
                  <a:lnTo>
                    <a:pt x="284" y="3666"/>
                  </a:lnTo>
                  <a:lnTo>
                    <a:pt x="278" y="3713"/>
                  </a:lnTo>
                  <a:lnTo>
                    <a:pt x="272" y="3761"/>
                  </a:lnTo>
                  <a:lnTo>
                    <a:pt x="267" y="3810"/>
                  </a:lnTo>
                  <a:lnTo>
                    <a:pt x="264" y="3858"/>
                  </a:lnTo>
                  <a:lnTo>
                    <a:pt x="262" y="3906"/>
                  </a:lnTo>
                  <a:lnTo>
                    <a:pt x="258" y="4004"/>
                  </a:lnTo>
                  <a:lnTo>
                    <a:pt x="257" y="4103"/>
                  </a:lnTo>
                  <a:lnTo>
                    <a:pt x="255" y="4200"/>
                  </a:lnTo>
                  <a:lnTo>
                    <a:pt x="253" y="4299"/>
                  </a:lnTo>
                  <a:lnTo>
                    <a:pt x="253" y="4308"/>
                  </a:lnTo>
                  <a:lnTo>
                    <a:pt x="253" y="4317"/>
                  </a:lnTo>
                  <a:lnTo>
                    <a:pt x="255" y="4327"/>
                  </a:lnTo>
                  <a:lnTo>
                    <a:pt x="257" y="4338"/>
                  </a:lnTo>
                  <a:lnTo>
                    <a:pt x="264" y="4362"/>
                  </a:lnTo>
                  <a:lnTo>
                    <a:pt x="273" y="4386"/>
                  </a:lnTo>
                  <a:lnTo>
                    <a:pt x="293" y="4440"/>
                  </a:lnTo>
                  <a:lnTo>
                    <a:pt x="315" y="4492"/>
                  </a:lnTo>
                  <a:lnTo>
                    <a:pt x="324" y="4517"/>
                  </a:lnTo>
                  <a:lnTo>
                    <a:pt x="331" y="4538"/>
                  </a:lnTo>
                  <a:lnTo>
                    <a:pt x="337" y="4557"/>
                  </a:lnTo>
                  <a:lnTo>
                    <a:pt x="340" y="4573"/>
                  </a:lnTo>
                  <a:lnTo>
                    <a:pt x="340" y="4578"/>
                  </a:lnTo>
                  <a:lnTo>
                    <a:pt x="340" y="4583"/>
                  </a:lnTo>
                  <a:lnTo>
                    <a:pt x="338" y="4586"/>
                  </a:lnTo>
                  <a:lnTo>
                    <a:pt x="336" y="4589"/>
                  </a:lnTo>
                  <a:lnTo>
                    <a:pt x="333" y="4590"/>
                  </a:lnTo>
                  <a:lnTo>
                    <a:pt x="327" y="4589"/>
                  </a:lnTo>
                  <a:lnTo>
                    <a:pt x="321" y="4586"/>
                  </a:lnTo>
                  <a:lnTo>
                    <a:pt x="313" y="4583"/>
                  </a:lnTo>
                  <a:lnTo>
                    <a:pt x="294" y="4571"/>
                  </a:lnTo>
                  <a:lnTo>
                    <a:pt x="275" y="4560"/>
                  </a:lnTo>
                  <a:lnTo>
                    <a:pt x="258" y="4553"/>
                  </a:lnTo>
                  <a:lnTo>
                    <a:pt x="242" y="4545"/>
                  </a:lnTo>
                  <a:lnTo>
                    <a:pt x="227" y="4539"/>
                  </a:lnTo>
                  <a:lnTo>
                    <a:pt x="214" y="4535"/>
                  </a:lnTo>
                  <a:lnTo>
                    <a:pt x="201" y="4531"/>
                  </a:lnTo>
                  <a:lnTo>
                    <a:pt x="189" y="4529"/>
                  </a:lnTo>
                  <a:lnTo>
                    <a:pt x="179" y="4528"/>
                  </a:lnTo>
                  <a:lnTo>
                    <a:pt x="169" y="4528"/>
                  </a:lnTo>
                  <a:lnTo>
                    <a:pt x="160" y="4529"/>
                  </a:lnTo>
                  <a:lnTo>
                    <a:pt x="151" y="4530"/>
                  </a:lnTo>
                  <a:lnTo>
                    <a:pt x="143" y="4532"/>
                  </a:lnTo>
                  <a:lnTo>
                    <a:pt x="136" y="4536"/>
                  </a:lnTo>
                  <a:lnTo>
                    <a:pt x="129" y="4539"/>
                  </a:lnTo>
                  <a:lnTo>
                    <a:pt x="123" y="4543"/>
                  </a:lnTo>
                  <a:lnTo>
                    <a:pt x="100" y="4562"/>
                  </a:lnTo>
                  <a:lnTo>
                    <a:pt x="80" y="4582"/>
                  </a:lnTo>
                  <a:lnTo>
                    <a:pt x="69" y="4591"/>
                  </a:lnTo>
                  <a:lnTo>
                    <a:pt x="56" y="4599"/>
                  </a:lnTo>
                  <a:lnTo>
                    <a:pt x="50" y="4601"/>
                  </a:lnTo>
                  <a:lnTo>
                    <a:pt x="43" y="4603"/>
                  </a:lnTo>
                  <a:lnTo>
                    <a:pt x="35" y="4605"/>
                  </a:lnTo>
                  <a:lnTo>
                    <a:pt x="27" y="460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23" name="Freeform 169"/>
            <p:cNvSpPr>
              <a:spLocks/>
            </p:cNvSpPr>
            <p:nvPr/>
          </p:nvSpPr>
          <p:spPr bwMode="auto">
            <a:xfrm>
              <a:off x="3947" y="765"/>
              <a:ext cx="119" cy="1124"/>
            </a:xfrm>
            <a:custGeom>
              <a:avLst/>
              <a:gdLst>
                <a:gd name="T0" fmla="*/ 7 w 474"/>
                <a:gd name="T1" fmla="*/ 4464 h 4495"/>
                <a:gd name="T2" fmla="*/ 109 w 474"/>
                <a:gd name="T3" fmla="*/ 4270 h 4495"/>
                <a:gd name="T4" fmla="*/ 150 w 474"/>
                <a:gd name="T5" fmla="*/ 3809 h 4495"/>
                <a:gd name="T6" fmla="*/ 166 w 474"/>
                <a:gd name="T7" fmla="*/ 3281 h 4495"/>
                <a:gd name="T8" fmla="*/ 189 w 474"/>
                <a:gd name="T9" fmla="*/ 2571 h 4495"/>
                <a:gd name="T10" fmla="*/ 175 w 474"/>
                <a:gd name="T11" fmla="*/ 2480 h 4495"/>
                <a:gd name="T12" fmla="*/ 118 w 474"/>
                <a:gd name="T13" fmla="*/ 2427 h 4495"/>
                <a:gd name="T14" fmla="*/ 56 w 474"/>
                <a:gd name="T15" fmla="*/ 2325 h 4495"/>
                <a:gd name="T16" fmla="*/ 43 w 474"/>
                <a:gd name="T17" fmla="*/ 2231 h 4495"/>
                <a:gd name="T18" fmla="*/ 102 w 474"/>
                <a:gd name="T19" fmla="*/ 2077 h 4495"/>
                <a:gd name="T20" fmla="*/ 162 w 474"/>
                <a:gd name="T21" fmla="*/ 1957 h 4495"/>
                <a:gd name="T22" fmla="*/ 153 w 474"/>
                <a:gd name="T23" fmla="*/ 1806 h 4495"/>
                <a:gd name="T24" fmla="*/ 125 w 474"/>
                <a:gd name="T25" fmla="*/ 1413 h 4495"/>
                <a:gd name="T26" fmla="*/ 143 w 474"/>
                <a:gd name="T27" fmla="*/ 1145 h 4495"/>
                <a:gd name="T28" fmla="*/ 202 w 474"/>
                <a:gd name="T29" fmla="*/ 882 h 4495"/>
                <a:gd name="T30" fmla="*/ 282 w 474"/>
                <a:gd name="T31" fmla="*/ 643 h 4495"/>
                <a:gd name="T32" fmla="*/ 144 w 474"/>
                <a:gd name="T33" fmla="*/ 618 h 4495"/>
                <a:gd name="T34" fmla="*/ 267 w 474"/>
                <a:gd name="T35" fmla="*/ 589 h 4495"/>
                <a:gd name="T36" fmla="*/ 346 w 474"/>
                <a:gd name="T37" fmla="*/ 552 h 4495"/>
                <a:gd name="T38" fmla="*/ 171 w 474"/>
                <a:gd name="T39" fmla="*/ 554 h 4495"/>
                <a:gd name="T40" fmla="*/ 203 w 474"/>
                <a:gd name="T41" fmla="*/ 519 h 4495"/>
                <a:gd name="T42" fmla="*/ 356 w 474"/>
                <a:gd name="T43" fmla="*/ 517 h 4495"/>
                <a:gd name="T44" fmla="*/ 257 w 474"/>
                <a:gd name="T45" fmla="*/ 487 h 4495"/>
                <a:gd name="T46" fmla="*/ 191 w 474"/>
                <a:gd name="T47" fmla="*/ 462 h 4495"/>
                <a:gd name="T48" fmla="*/ 364 w 474"/>
                <a:gd name="T49" fmla="*/ 463 h 4495"/>
                <a:gd name="T50" fmla="*/ 297 w 474"/>
                <a:gd name="T51" fmla="*/ 423 h 4495"/>
                <a:gd name="T52" fmla="*/ 186 w 474"/>
                <a:gd name="T53" fmla="*/ 404 h 4495"/>
                <a:gd name="T54" fmla="*/ 305 w 474"/>
                <a:gd name="T55" fmla="*/ 391 h 4495"/>
                <a:gd name="T56" fmla="*/ 381 w 474"/>
                <a:gd name="T57" fmla="*/ 353 h 4495"/>
                <a:gd name="T58" fmla="*/ 224 w 474"/>
                <a:gd name="T59" fmla="*/ 352 h 4495"/>
                <a:gd name="T60" fmla="*/ 292 w 474"/>
                <a:gd name="T61" fmla="*/ 319 h 4495"/>
                <a:gd name="T62" fmla="*/ 337 w 474"/>
                <a:gd name="T63" fmla="*/ 291 h 4495"/>
                <a:gd name="T64" fmla="*/ 222 w 474"/>
                <a:gd name="T65" fmla="*/ 267 h 4495"/>
                <a:gd name="T66" fmla="*/ 377 w 474"/>
                <a:gd name="T67" fmla="*/ 244 h 4495"/>
                <a:gd name="T68" fmla="*/ 240 w 474"/>
                <a:gd name="T69" fmla="*/ 213 h 4495"/>
                <a:gd name="T70" fmla="*/ 329 w 474"/>
                <a:gd name="T71" fmla="*/ 185 h 4495"/>
                <a:gd name="T72" fmla="*/ 265 w 474"/>
                <a:gd name="T73" fmla="*/ 152 h 4495"/>
                <a:gd name="T74" fmla="*/ 334 w 474"/>
                <a:gd name="T75" fmla="*/ 117 h 4495"/>
                <a:gd name="T76" fmla="*/ 284 w 474"/>
                <a:gd name="T77" fmla="*/ 80 h 4495"/>
                <a:gd name="T78" fmla="*/ 321 w 474"/>
                <a:gd name="T79" fmla="*/ 0 h 4495"/>
                <a:gd name="T80" fmla="*/ 349 w 474"/>
                <a:gd name="T81" fmla="*/ 43 h 4495"/>
                <a:gd name="T82" fmla="*/ 394 w 474"/>
                <a:gd name="T83" fmla="*/ 169 h 4495"/>
                <a:gd name="T84" fmla="*/ 413 w 474"/>
                <a:gd name="T85" fmla="*/ 394 h 4495"/>
                <a:gd name="T86" fmla="*/ 397 w 474"/>
                <a:gd name="T87" fmla="*/ 788 h 4495"/>
                <a:gd name="T88" fmla="*/ 410 w 474"/>
                <a:gd name="T89" fmla="*/ 1151 h 4495"/>
                <a:gd name="T90" fmla="*/ 411 w 474"/>
                <a:gd name="T91" fmla="*/ 1501 h 4495"/>
                <a:gd name="T92" fmla="*/ 374 w 474"/>
                <a:gd name="T93" fmla="*/ 1749 h 4495"/>
                <a:gd name="T94" fmla="*/ 329 w 474"/>
                <a:gd name="T95" fmla="*/ 1923 h 4495"/>
                <a:gd name="T96" fmla="*/ 424 w 474"/>
                <a:gd name="T97" fmla="*/ 2082 h 4495"/>
                <a:gd name="T98" fmla="*/ 469 w 474"/>
                <a:gd name="T99" fmla="*/ 2204 h 4495"/>
                <a:gd name="T100" fmla="*/ 465 w 474"/>
                <a:gd name="T101" fmla="*/ 2316 h 4495"/>
                <a:gd name="T102" fmla="*/ 392 w 474"/>
                <a:gd name="T103" fmla="*/ 2411 h 4495"/>
                <a:gd name="T104" fmla="*/ 296 w 474"/>
                <a:gd name="T105" fmla="*/ 2473 h 4495"/>
                <a:gd name="T106" fmla="*/ 260 w 474"/>
                <a:gd name="T107" fmla="*/ 2631 h 4495"/>
                <a:gd name="T108" fmla="*/ 236 w 474"/>
                <a:gd name="T109" fmla="*/ 3290 h 4495"/>
                <a:gd name="T110" fmla="*/ 207 w 474"/>
                <a:gd name="T111" fmla="*/ 4020 h 4495"/>
                <a:gd name="T112" fmla="*/ 214 w 474"/>
                <a:gd name="T113" fmla="*/ 4196 h 4495"/>
                <a:gd name="T114" fmla="*/ 274 w 474"/>
                <a:gd name="T115" fmla="*/ 4394 h 4495"/>
                <a:gd name="T116" fmla="*/ 286 w 474"/>
                <a:gd name="T117" fmla="*/ 4495 h 4495"/>
                <a:gd name="T118" fmla="*/ 248 w 474"/>
                <a:gd name="T119" fmla="*/ 4446 h 4495"/>
                <a:gd name="T120" fmla="*/ 167 w 474"/>
                <a:gd name="T121" fmla="*/ 4386 h 4495"/>
                <a:gd name="T122" fmla="*/ 129 w 474"/>
                <a:gd name="T123" fmla="*/ 4391 h 4495"/>
                <a:gd name="T124" fmla="*/ 40 w 474"/>
                <a:gd name="T125" fmla="*/ 4480 h 44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4"/>
                <a:gd name="T190" fmla="*/ 0 h 4495"/>
                <a:gd name="T191" fmla="*/ 474 w 474"/>
                <a:gd name="T192" fmla="*/ 4495 h 44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4" h="4495">
                  <a:moveTo>
                    <a:pt x="7" y="4492"/>
                  </a:moveTo>
                  <a:lnTo>
                    <a:pt x="3" y="4492"/>
                  </a:lnTo>
                  <a:lnTo>
                    <a:pt x="1" y="4491"/>
                  </a:lnTo>
                  <a:lnTo>
                    <a:pt x="0" y="4489"/>
                  </a:lnTo>
                  <a:lnTo>
                    <a:pt x="0" y="4486"/>
                  </a:lnTo>
                  <a:lnTo>
                    <a:pt x="2" y="4477"/>
                  </a:lnTo>
                  <a:lnTo>
                    <a:pt x="7" y="4464"/>
                  </a:lnTo>
                  <a:lnTo>
                    <a:pt x="21" y="4432"/>
                  </a:lnTo>
                  <a:lnTo>
                    <a:pt x="43" y="4394"/>
                  </a:lnTo>
                  <a:lnTo>
                    <a:pt x="66" y="4352"/>
                  </a:lnTo>
                  <a:lnTo>
                    <a:pt x="88" y="4314"/>
                  </a:lnTo>
                  <a:lnTo>
                    <a:pt x="97" y="4297"/>
                  </a:lnTo>
                  <a:lnTo>
                    <a:pt x="103" y="4281"/>
                  </a:lnTo>
                  <a:lnTo>
                    <a:pt x="109" y="4270"/>
                  </a:lnTo>
                  <a:lnTo>
                    <a:pt x="111" y="4261"/>
                  </a:lnTo>
                  <a:lnTo>
                    <a:pt x="121" y="4185"/>
                  </a:lnTo>
                  <a:lnTo>
                    <a:pt x="129" y="4110"/>
                  </a:lnTo>
                  <a:lnTo>
                    <a:pt x="137" y="4034"/>
                  </a:lnTo>
                  <a:lnTo>
                    <a:pt x="143" y="3959"/>
                  </a:lnTo>
                  <a:lnTo>
                    <a:pt x="147" y="3884"/>
                  </a:lnTo>
                  <a:lnTo>
                    <a:pt x="150" y="3809"/>
                  </a:lnTo>
                  <a:lnTo>
                    <a:pt x="154" y="3734"/>
                  </a:lnTo>
                  <a:lnTo>
                    <a:pt x="156" y="3658"/>
                  </a:lnTo>
                  <a:lnTo>
                    <a:pt x="158" y="3583"/>
                  </a:lnTo>
                  <a:lnTo>
                    <a:pt x="160" y="3508"/>
                  </a:lnTo>
                  <a:lnTo>
                    <a:pt x="162" y="3432"/>
                  </a:lnTo>
                  <a:lnTo>
                    <a:pt x="164" y="3356"/>
                  </a:lnTo>
                  <a:lnTo>
                    <a:pt x="166" y="3281"/>
                  </a:lnTo>
                  <a:lnTo>
                    <a:pt x="168" y="3205"/>
                  </a:lnTo>
                  <a:lnTo>
                    <a:pt x="171" y="3129"/>
                  </a:lnTo>
                  <a:lnTo>
                    <a:pt x="174" y="3053"/>
                  </a:lnTo>
                  <a:lnTo>
                    <a:pt x="178" y="2876"/>
                  </a:lnTo>
                  <a:lnTo>
                    <a:pt x="183" y="2740"/>
                  </a:lnTo>
                  <a:lnTo>
                    <a:pt x="186" y="2640"/>
                  </a:lnTo>
                  <a:lnTo>
                    <a:pt x="189" y="2571"/>
                  </a:lnTo>
                  <a:lnTo>
                    <a:pt x="189" y="2544"/>
                  </a:lnTo>
                  <a:lnTo>
                    <a:pt x="187" y="2524"/>
                  </a:lnTo>
                  <a:lnTo>
                    <a:pt x="185" y="2507"/>
                  </a:lnTo>
                  <a:lnTo>
                    <a:pt x="183" y="2494"/>
                  </a:lnTo>
                  <a:lnTo>
                    <a:pt x="181" y="2489"/>
                  </a:lnTo>
                  <a:lnTo>
                    <a:pt x="178" y="2484"/>
                  </a:lnTo>
                  <a:lnTo>
                    <a:pt x="175" y="2480"/>
                  </a:lnTo>
                  <a:lnTo>
                    <a:pt x="172" y="2476"/>
                  </a:lnTo>
                  <a:lnTo>
                    <a:pt x="165" y="2470"/>
                  </a:lnTo>
                  <a:lnTo>
                    <a:pt x="155" y="2463"/>
                  </a:lnTo>
                  <a:lnTo>
                    <a:pt x="147" y="2457"/>
                  </a:lnTo>
                  <a:lnTo>
                    <a:pt x="137" y="2449"/>
                  </a:lnTo>
                  <a:lnTo>
                    <a:pt x="128" y="2439"/>
                  </a:lnTo>
                  <a:lnTo>
                    <a:pt x="118" y="2427"/>
                  </a:lnTo>
                  <a:lnTo>
                    <a:pt x="108" y="2415"/>
                  </a:lnTo>
                  <a:lnTo>
                    <a:pt x="98" y="2400"/>
                  </a:lnTo>
                  <a:lnTo>
                    <a:pt x="89" y="2385"/>
                  </a:lnTo>
                  <a:lnTo>
                    <a:pt x="79" y="2371"/>
                  </a:lnTo>
                  <a:lnTo>
                    <a:pt x="71" y="2355"/>
                  </a:lnTo>
                  <a:lnTo>
                    <a:pt x="63" y="2339"/>
                  </a:lnTo>
                  <a:lnTo>
                    <a:pt x="56" y="2325"/>
                  </a:lnTo>
                  <a:lnTo>
                    <a:pt x="49" y="2310"/>
                  </a:lnTo>
                  <a:lnTo>
                    <a:pt x="45" y="2297"/>
                  </a:lnTo>
                  <a:lnTo>
                    <a:pt x="42" y="2284"/>
                  </a:lnTo>
                  <a:lnTo>
                    <a:pt x="39" y="2273"/>
                  </a:lnTo>
                  <a:lnTo>
                    <a:pt x="39" y="2264"/>
                  </a:lnTo>
                  <a:lnTo>
                    <a:pt x="40" y="2246"/>
                  </a:lnTo>
                  <a:lnTo>
                    <a:pt x="43" y="2231"/>
                  </a:lnTo>
                  <a:lnTo>
                    <a:pt x="46" y="2214"/>
                  </a:lnTo>
                  <a:lnTo>
                    <a:pt x="49" y="2199"/>
                  </a:lnTo>
                  <a:lnTo>
                    <a:pt x="57" y="2171"/>
                  </a:lnTo>
                  <a:lnTo>
                    <a:pt x="67" y="2144"/>
                  </a:lnTo>
                  <a:lnTo>
                    <a:pt x="79" y="2121"/>
                  </a:lnTo>
                  <a:lnTo>
                    <a:pt x="90" y="2098"/>
                  </a:lnTo>
                  <a:lnTo>
                    <a:pt x="102" y="2077"/>
                  </a:lnTo>
                  <a:lnTo>
                    <a:pt x="114" y="2057"/>
                  </a:lnTo>
                  <a:lnTo>
                    <a:pt x="126" y="2036"/>
                  </a:lnTo>
                  <a:lnTo>
                    <a:pt x="137" y="2017"/>
                  </a:lnTo>
                  <a:lnTo>
                    <a:pt x="147" y="1997"/>
                  </a:lnTo>
                  <a:lnTo>
                    <a:pt x="155" y="1978"/>
                  </a:lnTo>
                  <a:lnTo>
                    <a:pt x="158" y="1967"/>
                  </a:lnTo>
                  <a:lnTo>
                    <a:pt x="162" y="1957"/>
                  </a:lnTo>
                  <a:lnTo>
                    <a:pt x="164" y="1945"/>
                  </a:lnTo>
                  <a:lnTo>
                    <a:pt x="165" y="1934"/>
                  </a:lnTo>
                  <a:lnTo>
                    <a:pt x="166" y="1923"/>
                  </a:lnTo>
                  <a:lnTo>
                    <a:pt x="166" y="1912"/>
                  </a:lnTo>
                  <a:lnTo>
                    <a:pt x="165" y="1899"/>
                  </a:lnTo>
                  <a:lnTo>
                    <a:pt x="164" y="1886"/>
                  </a:lnTo>
                  <a:lnTo>
                    <a:pt x="153" y="1806"/>
                  </a:lnTo>
                  <a:lnTo>
                    <a:pt x="143" y="1727"/>
                  </a:lnTo>
                  <a:lnTo>
                    <a:pt x="136" y="1647"/>
                  </a:lnTo>
                  <a:lnTo>
                    <a:pt x="129" y="1568"/>
                  </a:lnTo>
                  <a:lnTo>
                    <a:pt x="128" y="1530"/>
                  </a:lnTo>
                  <a:lnTo>
                    <a:pt x="126" y="1491"/>
                  </a:lnTo>
                  <a:lnTo>
                    <a:pt x="125" y="1452"/>
                  </a:lnTo>
                  <a:lnTo>
                    <a:pt x="125" y="1413"/>
                  </a:lnTo>
                  <a:lnTo>
                    <a:pt x="126" y="1374"/>
                  </a:lnTo>
                  <a:lnTo>
                    <a:pt x="127" y="1336"/>
                  </a:lnTo>
                  <a:lnTo>
                    <a:pt x="128" y="1298"/>
                  </a:lnTo>
                  <a:lnTo>
                    <a:pt x="130" y="1260"/>
                  </a:lnTo>
                  <a:lnTo>
                    <a:pt x="134" y="1221"/>
                  </a:lnTo>
                  <a:lnTo>
                    <a:pt x="138" y="1183"/>
                  </a:lnTo>
                  <a:lnTo>
                    <a:pt x="143" y="1145"/>
                  </a:lnTo>
                  <a:lnTo>
                    <a:pt x="148" y="1107"/>
                  </a:lnTo>
                  <a:lnTo>
                    <a:pt x="155" y="1069"/>
                  </a:lnTo>
                  <a:lnTo>
                    <a:pt x="163" y="1032"/>
                  </a:lnTo>
                  <a:lnTo>
                    <a:pt x="171" y="994"/>
                  </a:lnTo>
                  <a:lnTo>
                    <a:pt x="181" y="957"/>
                  </a:lnTo>
                  <a:lnTo>
                    <a:pt x="191" y="920"/>
                  </a:lnTo>
                  <a:lnTo>
                    <a:pt x="202" y="882"/>
                  </a:lnTo>
                  <a:lnTo>
                    <a:pt x="214" y="845"/>
                  </a:lnTo>
                  <a:lnTo>
                    <a:pt x="227" y="808"/>
                  </a:lnTo>
                  <a:lnTo>
                    <a:pt x="241" y="771"/>
                  </a:lnTo>
                  <a:lnTo>
                    <a:pt x="257" y="734"/>
                  </a:lnTo>
                  <a:lnTo>
                    <a:pt x="274" y="697"/>
                  </a:lnTo>
                  <a:lnTo>
                    <a:pt x="292" y="660"/>
                  </a:lnTo>
                  <a:lnTo>
                    <a:pt x="282" y="643"/>
                  </a:lnTo>
                  <a:lnTo>
                    <a:pt x="273" y="629"/>
                  </a:lnTo>
                  <a:lnTo>
                    <a:pt x="212" y="628"/>
                  </a:lnTo>
                  <a:lnTo>
                    <a:pt x="178" y="627"/>
                  </a:lnTo>
                  <a:lnTo>
                    <a:pt x="167" y="625"/>
                  </a:lnTo>
                  <a:lnTo>
                    <a:pt x="159" y="623"/>
                  </a:lnTo>
                  <a:lnTo>
                    <a:pt x="153" y="621"/>
                  </a:lnTo>
                  <a:lnTo>
                    <a:pt x="144" y="618"/>
                  </a:lnTo>
                  <a:lnTo>
                    <a:pt x="141" y="604"/>
                  </a:lnTo>
                  <a:lnTo>
                    <a:pt x="139" y="592"/>
                  </a:lnTo>
                  <a:lnTo>
                    <a:pt x="164" y="592"/>
                  </a:lnTo>
                  <a:lnTo>
                    <a:pt x="190" y="591"/>
                  </a:lnTo>
                  <a:lnTo>
                    <a:pt x="215" y="591"/>
                  </a:lnTo>
                  <a:lnTo>
                    <a:pt x="241" y="589"/>
                  </a:lnTo>
                  <a:lnTo>
                    <a:pt x="267" y="589"/>
                  </a:lnTo>
                  <a:lnTo>
                    <a:pt x="294" y="589"/>
                  </a:lnTo>
                  <a:lnTo>
                    <a:pt x="320" y="589"/>
                  </a:lnTo>
                  <a:lnTo>
                    <a:pt x="346" y="589"/>
                  </a:lnTo>
                  <a:lnTo>
                    <a:pt x="346" y="579"/>
                  </a:lnTo>
                  <a:lnTo>
                    <a:pt x="346" y="570"/>
                  </a:lnTo>
                  <a:lnTo>
                    <a:pt x="346" y="561"/>
                  </a:lnTo>
                  <a:lnTo>
                    <a:pt x="346" y="552"/>
                  </a:lnTo>
                  <a:lnTo>
                    <a:pt x="321" y="552"/>
                  </a:lnTo>
                  <a:lnTo>
                    <a:pt x="296" y="552"/>
                  </a:lnTo>
                  <a:lnTo>
                    <a:pt x="272" y="552"/>
                  </a:lnTo>
                  <a:lnTo>
                    <a:pt x="246" y="552"/>
                  </a:lnTo>
                  <a:lnTo>
                    <a:pt x="221" y="552"/>
                  </a:lnTo>
                  <a:lnTo>
                    <a:pt x="196" y="552"/>
                  </a:lnTo>
                  <a:lnTo>
                    <a:pt x="171" y="554"/>
                  </a:lnTo>
                  <a:lnTo>
                    <a:pt x="146" y="554"/>
                  </a:lnTo>
                  <a:lnTo>
                    <a:pt x="147" y="546"/>
                  </a:lnTo>
                  <a:lnTo>
                    <a:pt x="149" y="536"/>
                  </a:lnTo>
                  <a:lnTo>
                    <a:pt x="150" y="526"/>
                  </a:lnTo>
                  <a:lnTo>
                    <a:pt x="152" y="518"/>
                  </a:lnTo>
                  <a:lnTo>
                    <a:pt x="177" y="518"/>
                  </a:lnTo>
                  <a:lnTo>
                    <a:pt x="203" y="519"/>
                  </a:lnTo>
                  <a:lnTo>
                    <a:pt x="228" y="520"/>
                  </a:lnTo>
                  <a:lnTo>
                    <a:pt x="254" y="521"/>
                  </a:lnTo>
                  <a:lnTo>
                    <a:pt x="278" y="523"/>
                  </a:lnTo>
                  <a:lnTo>
                    <a:pt x="304" y="524"/>
                  </a:lnTo>
                  <a:lnTo>
                    <a:pt x="330" y="526"/>
                  </a:lnTo>
                  <a:lnTo>
                    <a:pt x="356" y="526"/>
                  </a:lnTo>
                  <a:lnTo>
                    <a:pt x="356" y="517"/>
                  </a:lnTo>
                  <a:lnTo>
                    <a:pt x="356" y="508"/>
                  </a:lnTo>
                  <a:lnTo>
                    <a:pt x="356" y="499"/>
                  </a:lnTo>
                  <a:lnTo>
                    <a:pt x="356" y="490"/>
                  </a:lnTo>
                  <a:lnTo>
                    <a:pt x="331" y="490"/>
                  </a:lnTo>
                  <a:lnTo>
                    <a:pt x="306" y="488"/>
                  </a:lnTo>
                  <a:lnTo>
                    <a:pt x="282" y="488"/>
                  </a:lnTo>
                  <a:lnTo>
                    <a:pt x="257" y="487"/>
                  </a:lnTo>
                  <a:lnTo>
                    <a:pt x="232" y="487"/>
                  </a:lnTo>
                  <a:lnTo>
                    <a:pt x="208" y="487"/>
                  </a:lnTo>
                  <a:lnTo>
                    <a:pt x="184" y="487"/>
                  </a:lnTo>
                  <a:lnTo>
                    <a:pt x="159" y="487"/>
                  </a:lnTo>
                  <a:lnTo>
                    <a:pt x="162" y="474"/>
                  </a:lnTo>
                  <a:lnTo>
                    <a:pt x="165" y="462"/>
                  </a:lnTo>
                  <a:lnTo>
                    <a:pt x="191" y="462"/>
                  </a:lnTo>
                  <a:lnTo>
                    <a:pt x="215" y="462"/>
                  </a:lnTo>
                  <a:lnTo>
                    <a:pt x="240" y="462"/>
                  </a:lnTo>
                  <a:lnTo>
                    <a:pt x="265" y="463"/>
                  </a:lnTo>
                  <a:lnTo>
                    <a:pt x="290" y="463"/>
                  </a:lnTo>
                  <a:lnTo>
                    <a:pt x="314" y="464"/>
                  </a:lnTo>
                  <a:lnTo>
                    <a:pt x="339" y="464"/>
                  </a:lnTo>
                  <a:lnTo>
                    <a:pt x="364" y="463"/>
                  </a:lnTo>
                  <a:lnTo>
                    <a:pt x="364" y="454"/>
                  </a:lnTo>
                  <a:lnTo>
                    <a:pt x="365" y="444"/>
                  </a:lnTo>
                  <a:lnTo>
                    <a:pt x="366" y="433"/>
                  </a:lnTo>
                  <a:lnTo>
                    <a:pt x="366" y="424"/>
                  </a:lnTo>
                  <a:lnTo>
                    <a:pt x="343" y="423"/>
                  </a:lnTo>
                  <a:lnTo>
                    <a:pt x="321" y="423"/>
                  </a:lnTo>
                  <a:lnTo>
                    <a:pt x="297" y="423"/>
                  </a:lnTo>
                  <a:lnTo>
                    <a:pt x="274" y="422"/>
                  </a:lnTo>
                  <a:lnTo>
                    <a:pt x="250" y="422"/>
                  </a:lnTo>
                  <a:lnTo>
                    <a:pt x="227" y="422"/>
                  </a:lnTo>
                  <a:lnTo>
                    <a:pt x="204" y="421"/>
                  </a:lnTo>
                  <a:lnTo>
                    <a:pt x="182" y="421"/>
                  </a:lnTo>
                  <a:lnTo>
                    <a:pt x="183" y="414"/>
                  </a:lnTo>
                  <a:lnTo>
                    <a:pt x="186" y="404"/>
                  </a:lnTo>
                  <a:lnTo>
                    <a:pt x="190" y="395"/>
                  </a:lnTo>
                  <a:lnTo>
                    <a:pt x="192" y="387"/>
                  </a:lnTo>
                  <a:lnTo>
                    <a:pt x="215" y="387"/>
                  </a:lnTo>
                  <a:lnTo>
                    <a:pt x="239" y="387"/>
                  </a:lnTo>
                  <a:lnTo>
                    <a:pt x="262" y="389"/>
                  </a:lnTo>
                  <a:lnTo>
                    <a:pt x="283" y="390"/>
                  </a:lnTo>
                  <a:lnTo>
                    <a:pt x="305" y="391"/>
                  </a:lnTo>
                  <a:lnTo>
                    <a:pt x="328" y="392"/>
                  </a:lnTo>
                  <a:lnTo>
                    <a:pt x="351" y="392"/>
                  </a:lnTo>
                  <a:lnTo>
                    <a:pt x="375" y="392"/>
                  </a:lnTo>
                  <a:lnTo>
                    <a:pt x="376" y="383"/>
                  </a:lnTo>
                  <a:lnTo>
                    <a:pt x="377" y="372"/>
                  </a:lnTo>
                  <a:lnTo>
                    <a:pt x="379" y="362"/>
                  </a:lnTo>
                  <a:lnTo>
                    <a:pt x="381" y="353"/>
                  </a:lnTo>
                  <a:lnTo>
                    <a:pt x="357" y="353"/>
                  </a:lnTo>
                  <a:lnTo>
                    <a:pt x="334" y="352"/>
                  </a:lnTo>
                  <a:lnTo>
                    <a:pt x="312" y="352"/>
                  </a:lnTo>
                  <a:lnTo>
                    <a:pt x="291" y="352"/>
                  </a:lnTo>
                  <a:lnTo>
                    <a:pt x="268" y="352"/>
                  </a:lnTo>
                  <a:lnTo>
                    <a:pt x="247" y="352"/>
                  </a:lnTo>
                  <a:lnTo>
                    <a:pt x="224" y="352"/>
                  </a:lnTo>
                  <a:lnTo>
                    <a:pt x="202" y="352"/>
                  </a:lnTo>
                  <a:lnTo>
                    <a:pt x="204" y="335"/>
                  </a:lnTo>
                  <a:lnTo>
                    <a:pt x="208" y="318"/>
                  </a:lnTo>
                  <a:lnTo>
                    <a:pt x="229" y="317"/>
                  </a:lnTo>
                  <a:lnTo>
                    <a:pt x="250" y="318"/>
                  </a:lnTo>
                  <a:lnTo>
                    <a:pt x="272" y="318"/>
                  </a:lnTo>
                  <a:lnTo>
                    <a:pt x="292" y="319"/>
                  </a:lnTo>
                  <a:lnTo>
                    <a:pt x="312" y="320"/>
                  </a:lnTo>
                  <a:lnTo>
                    <a:pt x="332" y="321"/>
                  </a:lnTo>
                  <a:lnTo>
                    <a:pt x="354" y="322"/>
                  </a:lnTo>
                  <a:lnTo>
                    <a:pt x="376" y="321"/>
                  </a:lnTo>
                  <a:lnTo>
                    <a:pt x="377" y="307"/>
                  </a:lnTo>
                  <a:lnTo>
                    <a:pt x="378" y="292"/>
                  </a:lnTo>
                  <a:lnTo>
                    <a:pt x="337" y="291"/>
                  </a:lnTo>
                  <a:lnTo>
                    <a:pt x="296" y="289"/>
                  </a:lnTo>
                  <a:lnTo>
                    <a:pt x="256" y="288"/>
                  </a:lnTo>
                  <a:lnTo>
                    <a:pt x="215" y="286"/>
                  </a:lnTo>
                  <a:lnTo>
                    <a:pt x="215" y="282"/>
                  </a:lnTo>
                  <a:lnTo>
                    <a:pt x="218" y="277"/>
                  </a:lnTo>
                  <a:lnTo>
                    <a:pt x="220" y="272"/>
                  </a:lnTo>
                  <a:lnTo>
                    <a:pt x="222" y="267"/>
                  </a:lnTo>
                  <a:lnTo>
                    <a:pt x="228" y="257"/>
                  </a:lnTo>
                  <a:lnTo>
                    <a:pt x="230" y="248"/>
                  </a:lnTo>
                  <a:lnTo>
                    <a:pt x="267" y="248"/>
                  </a:lnTo>
                  <a:lnTo>
                    <a:pt x="303" y="250"/>
                  </a:lnTo>
                  <a:lnTo>
                    <a:pt x="339" y="252"/>
                  </a:lnTo>
                  <a:lnTo>
                    <a:pt x="377" y="253"/>
                  </a:lnTo>
                  <a:lnTo>
                    <a:pt x="377" y="244"/>
                  </a:lnTo>
                  <a:lnTo>
                    <a:pt x="377" y="234"/>
                  </a:lnTo>
                  <a:lnTo>
                    <a:pt x="377" y="225"/>
                  </a:lnTo>
                  <a:lnTo>
                    <a:pt x="377" y="217"/>
                  </a:lnTo>
                  <a:lnTo>
                    <a:pt x="342" y="216"/>
                  </a:lnTo>
                  <a:lnTo>
                    <a:pt x="308" y="215"/>
                  </a:lnTo>
                  <a:lnTo>
                    <a:pt x="274" y="213"/>
                  </a:lnTo>
                  <a:lnTo>
                    <a:pt x="240" y="213"/>
                  </a:lnTo>
                  <a:lnTo>
                    <a:pt x="241" y="207"/>
                  </a:lnTo>
                  <a:lnTo>
                    <a:pt x="245" y="197"/>
                  </a:lnTo>
                  <a:lnTo>
                    <a:pt x="248" y="187"/>
                  </a:lnTo>
                  <a:lnTo>
                    <a:pt x="250" y="180"/>
                  </a:lnTo>
                  <a:lnTo>
                    <a:pt x="276" y="180"/>
                  </a:lnTo>
                  <a:lnTo>
                    <a:pt x="302" y="183"/>
                  </a:lnTo>
                  <a:lnTo>
                    <a:pt x="329" y="185"/>
                  </a:lnTo>
                  <a:lnTo>
                    <a:pt x="356" y="187"/>
                  </a:lnTo>
                  <a:lnTo>
                    <a:pt x="356" y="170"/>
                  </a:lnTo>
                  <a:lnTo>
                    <a:pt x="356" y="154"/>
                  </a:lnTo>
                  <a:lnTo>
                    <a:pt x="332" y="153"/>
                  </a:lnTo>
                  <a:lnTo>
                    <a:pt x="310" y="152"/>
                  </a:lnTo>
                  <a:lnTo>
                    <a:pt x="287" y="152"/>
                  </a:lnTo>
                  <a:lnTo>
                    <a:pt x="265" y="152"/>
                  </a:lnTo>
                  <a:lnTo>
                    <a:pt x="269" y="136"/>
                  </a:lnTo>
                  <a:lnTo>
                    <a:pt x="274" y="121"/>
                  </a:lnTo>
                  <a:lnTo>
                    <a:pt x="288" y="121"/>
                  </a:lnTo>
                  <a:lnTo>
                    <a:pt x="303" y="124"/>
                  </a:lnTo>
                  <a:lnTo>
                    <a:pt x="318" y="126"/>
                  </a:lnTo>
                  <a:lnTo>
                    <a:pt x="334" y="127"/>
                  </a:lnTo>
                  <a:lnTo>
                    <a:pt x="334" y="117"/>
                  </a:lnTo>
                  <a:lnTo>
                    <a:pt x="334" y="108"/>
                  </a:lnTo>
                  <a:lnTo>
                    <a:pt x="334" y="99"/>
                  </a:lnTo>
                  <a:lnTo>
                    <a:pt x="334" y="90"/>
                  </a:lnTo>
                  <a:lnTo>
                    <a:pt x="322" y="88"/>
                  </a:lnTo>
                  <a:lnTo>
                    <a:pt x="309" y="84"/>
                  </a:lnTo>
                  <a:lnTo>
                    <a:pt x="295" y="81"/>
                  </a:lnTo>
                  <a:lnTo>
                    <a:pt x="284" y="80"/>
                  </a:lnTo>
                  <a:lnTo>
                    <a:pt x="291" y="62"/>
                  </a:lnTo>
                  <a:lnTo>
                    <a:pt x="297" y="45"/>
                  </a:lnTo>
                  <a:lnTo>
                    <a:pt x="305" y="28"/>
                  </a:lnTo>
                  <a:lnTo>
                    <a:pt x="312" y="10"/>
                  </a:lnTo>
                  <a:lnTo>
                    <a:pt x="315" y="6"/>
                  </a:lnTo>
                  <a:lnTo>
                    <a:pt x="318" y="2"/>
                  </a:lnTo>
                  <a:lnTo>
                    <a:pt x="321" y="0"/>
                  </a:lnTo>
                  <a:lnTo>
                    <a:pt x="323" y="0"/>
                  </a:lnTo>
                  <a:lnTo>
                    <a:pt x="326" y="0"/>
                  </a:lnTo>
                  <a:lnTo>
                    <a:pt x="327" y="2"/>
                  </a:lnTo>
                  <a:lnTo>
                    <a:pt x="329" y="6"/>
                  </a:lnTo>
                  <a:lnTo>
                    <a:pt x="330" y="10"/>
                  </a:lnTo>
                  <a:lnTo>
                    <a:pt x="340" y="26"/>
                  </a:lnTo>
                  <a:lnTo>
                    <a:pt x="349" y="43"/>
                  </a:lnTo>
                  <a:lnTo>
                    <a:pt x="358" y="60"/>
                  </a:lnTo>
                  <a:lnTo>
                    <a:pt x="366" y="77"/>
                  </a:lnTo>
                  <a:lnTo>
                    <a:pt x="373" y="94"/>
                  </a:lnTo>
                  <a:lnTo>
                    <a:pt x="378" y="112"/>
                  </a:lnTo>
                  <a:lnTo>
                    <a:pt x="385" y="130"/>
                  </a:lnTo>
                  <a:lnTo>
                    <a:pt x="389" y="149"/>
                  </a:lnTo>
                  <a:lnTo>
                    <a:pt x="394" y="169"/>
                  </a:lnTo>
                  <a:lnTo>
                    <a:pt x="398" y="189"/>
                  </a:lnTo>
                  <a:lnTo>
                    <a:pt x="402" y="208"/>
                  </a:lnTo>
                  <a:lnTo>
                    <a:pt x="404" y="228"/>
                  </a:lnTo>
                  <a:lnTo>
                    <a:pt x="409" y="268"/>
                  </a:lnTo>
                  <a:lnTo>
                    <a:pt x="412" y="310"/>
                  </a:lnTo>
                  <a:lnTo>
                    <a:pt x="413" y="353"/>
                  </a:lnTo>
                  <a:lnTo>
                    <a:pt x="413" y="394"/>
                  </a:lnTo>
                  <a:lnTo>
                    <a:pt x="411" y="436"/>
                  </a:lnTo>
                  <a:lnTo>
                    <a:pt x="409" y="477"/>
                  </a:lnTo>
                  <a:lnTo>
                    <a:pt x="403" y="558"/>
                  </a:lnTo>
                  <a:lnTo>
                    <a:pt x="395" y="636"/>
                  </a:lnTo>
                  <a:lnTo>
                    <a:pt x="395" y="686"/>
                  </a:lnTo>
                  <a:lnTo>
                    <a:pt x="396" y="737"/>
                  </a:lnTo>
                  <a:lnTo>
                    <a:pt x="397" y="788"/>
                  </a:lnTo>
                  <a:lnTo>
                    <a:pt x="398" y="839"/>
                  </a:lnTo>
                  <a:lnTo>
                    <a:pt x="400" y="890"/>
                  </a:lnTo>
                  <a:lnTo>
                    <a:pt x="402" y="942"/>
                  </a:lnTo>
                  <a:lnTo>
                    <a:pt x="403" y="995"/>
                  </a:lnTo>
                  <a:lnTo>
                    <a:pt x="405" y="1046"/>
                  </a:lnTo>
                  <a:lnTo>
                    <a:pt x="407" y="1099"/>
                  </a:lnTo>
                  <a:lnTo>
                    <a:pt x="410" y="1151"/>
                  </a:lnTo>
                  <a:lnTo>
                    <a:pt x="411" y="1203"/>
                  </a:lnTo>
                  <a:lnTo>
                    <a:pt x="413" y="1256"/>
                  </a:lnTo>
                  <a:lnTo>
                    <a:pt x="414" y="1308"/>
                  </a:lnTo>
                  <a:lnTo>
                    <a:pt x="415" y="1361"/>
                  </a:lnTo>
                  <a:lnTo>
                    <a:pt x="415" y="1413"/>
                  </a:lnTo>
                  <a:lnTo>
                    <a:pt x="416" y="1466"/>
                  </a:lnTo>
                  <a:lnTo>
                    <a:pt x="411" y="1501"/>
                  </a:lnTo>
                  <a:lnTo>
                    <a:pt x="405" y="1537"/>
                  </a:lnTo>
                  <a:lnTo>
                    <a:pt x="401" y="1572"/>
                  </a:lnTo>
                  <a:lnTo>
                    <a:pt x="395" y="1606"/>
                  </a:lnTo>
                  <a:lnTo>
                    <a:pt x="389" y="1642"/>
                  </a:lnTo>
                  <a:lnTo>
                    <a:pt x="384" y="1677"/>
                  </a:lnTo>
                  <a:lnTo>
                    <a:pt x="379" y="1713"/>
                  </a:lnTo>
                  <a:lnTo>
                    <a:pt x="374" y="1749"/>
                  </a:lnTo>
                  <a:lnTo>
                    <a:pt x="357" y="1804"/>
                  </a:lnTo>
                  <a:lnTo>
                    <a:pt x="343" y="1847"/>
                  </a:lnTo>
                  <a:lnTo>
                    <a:pt x="336" y="1878"/>
                  </a:lnTo>
                  <a:lnTo>
                    <a:pt x="330" y="1901"/>
                  </a:lnTo>
                  <a:lnTo>
                    <a:pt x="329" y="1910"/>
                  </a:lnTo>
                  <a:lnTo>
                    <a:pt x="328" y="1916"/>
                  </a:lnTo>
                  <a:lnTo>
                    <a:pt x="329" y="1923"/>
                  </a:lnTo>
                  <a:lnTo>
                    <a:pt x="329" y="1928"/>
                  </a:lnTo>
                  <a:lnTo>
                    <a:pt x="333" y="1936"/>
                  </a:lnTo>
                  <a:lnTo>
                    <a:pt x="339" y="1945"/>
                  </a:lnTo>
                  <a:lnTo>
                    <a:pt x="363" y="1979"/>
                  </a:lnTo>
                  <a:lnTo>
                    <a:pt x="385" y="2013"/>
                  </a:lnTo>
                  <a:lnTo>
                    <a:pt x="405" y="2048"/>
                  </a:lnTo>
                  <a:lnTo>
                    <a:pt x="424" y="2082"/>
                  </a:lnTo>
                  <a:lnTo>
                    <a:pt x="433" y="2100"/>
                  </a:lnTo>
                  <a:lnTo>
                    <a:pt x="441" y="2117"/>
                  </a:lnTo>
                  <a:lnTo>
                    <a:pt x="448" y="2135"/>
                  </a:lnTo>
                  <a:lnTo>
                    <a:pt x="455" y="2152"/>
                  </a:lnTo>
                  <a:lnTo>
                    <a:pt x="460" y="2169"/>
                  </a:lnTo>
                  <a:lnTo>
                    <a:pt x="465" y="2187"/>
                  </a:lnTo>
                  <a:lnTo>
                    <a:pt x="469" y="2204"/>
                  </a:lnTo>
                  <a:lnTo>
                    <a:pt x="471" y="2220"/>
                  </a:lnTo>
                  <a:lnTo>
                    <a:pt x="474" y="2236"/>
                  </a:lnTo>
                  <a:lnTo>
                    <a:pt x="474" y="2253"/>
                  </a:lnTo>
                  <a:lnTo>
                    <a:pt x="474" y="2269"/>
                  </a:lnTo>
                  <a:lnTo>
                    <a:pt x="471" y="2284"/>
                  </a:lnTo>
                  <a:lnTo>
                    <a:pt x="469" y="2300"/>
                  </a:lnTo>
                  <a:lnTo>
                    <a:pt x="465" y="2316"/>
                  </a:lnTo>
                  <a:lnTo>
                    <a:pt x="459" y="2330"/>
                  </a:lnTo>
                  <a:lnTo>
                    <a:pt x="451" y="2345"/>
                  </a:lnTo>
                  <a:lnTo>
                    <a:pt x="442" y="2359"/>
                  </a:lnTo>
                  <a:lnTo>
                    <a:pt x="432" y="2373"/>
                  </a:lnTo>
                  <a:lnTo>
                    <a:pt x="421" y="2385"/>
                  </a:lnTo>
                  <a:lnTo>
                    <a:pt x="407" y="2399"/>
                  </a:lnTo>
                  <a:lnTo>
                    <a:pt x="392" y="2411"/>
                  </a:lnTo>
                  <a:lnTo>
                    <a:pt x="375" y="2423"/>
                  </a:lnTo>
                  <a:lnTo>
                    <a:pt x="356" y="2434"/>
                  </a:lnTo>
                  <a:lnTo>
                    <a:pt x="334" y="2444"/>
                  </a:lnTo>
                  <a:lnTo>
                    <a:pt x="324" y="2449"/>
                  </a:lnTo>
                  <a:lnTo>
                    <a:pt x="314" y="2456"/>
                  </a:lnTo>
                  <a:lnTo>
                    <a:pt x="304" y="2464"/>
                  </a:lnTo>
                  <a:lnTo>
                    <a:pt x="296" y="2473"/>
                  </a:lnTo>
                  <a:lnTo>
                    <a:pt x="288" y="2483"/>
                  </a:lnTo>
                  <a:lnTo>
                    <a:pt x="282" y="2493"/>
                  </a:lnTo>
                  <a:lnTo>
                    <a:pt x="276" y="2504"/>
                  </a:lnTo>
                  <a:lnTo>
                    <a:pt x="272" y="2516"/>
                  </a:lnTo>
                  <a:lnTo>
                    <a:pt x="268" y="2538"/>
                  </a:lnTo>
                  <a:lnTo>
                    <a:pt x="264" y="2577"/>
                  </a:lnTo>
                  <a:lnTo>
                    <a:pt x="260" y="2631"/>
                  </a:lnTo>
                  <a:lnTo>
                    <a:pt x="257" y="2698"/>
                  </a:lnTo>
                  <a:lnTo>
                    <a:pt x="254" y="2776"/>
                  </a:lnTo>
                  <a:lnTo>
                    <a:pt x="250" y="2866"/>
                  </a:lnTo>
                  <a:lnTo>
                    <a:pt x="247" y="2962"/>
                  </a:lnTo>
                  <a:lnTo>
                    <a:pt x="244" y="3067"/>
                  </a:lnTo>
                  <a:lnTo>
                    <a:pt x="239" y="3177"/>
                  </a:lnTo>
                  <a:lnTo>
                    <a:pt x="236" y="3290"/>
                  </a:lnTo>
                  <a:lnTo>
                    <a:pt x="231" y="3406"/>
                  </a:lnTo>
                  <a:lnTo>
                    <a:pt x="228" y="3521"/>
                  </a:lnTo>
                  <a:lnTo>
                    <a:pt x="222" y="3636"/>
                  </a:lnTo>
                  <a:lnTo>
                    <a:pt x="218" y="3748"/>
                  </a:lnTo>
                  <a:lnTo>
                    <a:pt x="212" y="3856"/>
                  </a:lnTo>
                  <a:lnTo>
                    <a:pt x="207" y="3958"/>
                  </a:lnTo>
                  <a:lnTo>
                    <a:pt x="207" y="4020"/>
                  </a:lnTo>
                  <a:lnTo>
                    <a:pt x="205" y="4068"/>
                  </a:lnTo>
                  <a:lnTo>
                    <a:pt x="205" y="4106"/>
                  </a:lnTo>
                  <a:lnTo>
                    <a:pt x="205" y="4138"/>
                  </a:lnTo>
                  <a:lnTo>
                    <a:pt x="207" y="4152"/>
                  </a:lnTo>
                  <a:lnTo>
                    <a:pt x="209" y="4167"/>
                  </a:lnTo>
                  <a:lnTo>
                    <a:pt x="211" y="4181"/>
                  </a:lnTo>
                  <a:lnTo>
                    <a:pt x="214" y="4196"/>
                  </a:lnTo>
                  <a:lnTo>
                    <a:pt x="222" y="4232"/>
                  </a:lnTo>
                  <a:lnTo>
                    <a:pt x="235" y="4275"/>
                  </a:lnTo>
                  <a:lnTo>
                    <a:pt x="244" y="4303"/>
                  </a:lnTo>
                  <a:lnTo>
                    <a:pt x="253" y="4327"/>
                  </a:lnTo>
                  <a:lnTo>
                    <a:pt x="259" y="4349"/>
                  </a:lnTo>
                  <a:lnTo>
                    <a:pt x="267" y="4370"/>
                  </a:lnTo>
                  <a:lnTo>
                    <a:pt x="274" y="4394"/>
                  </a:lnTo>
                  <a:lnTo>
                    <a:pt x="281" y="4419"/>
                  </a:lnTo>
                  <a:lnTo>
                    <a:pt x="288" y="4451"/>
                  </a:lnTo>
                  <a:lnTo>
                    <a:pt x="295" y="4490"/>
                  </a:lnTo>
                  <a:lnTo>
                    <a:pt x="295" y="4492"/>
                  </a:lnTo>
                  <a:lnTo>
                    <a:pt x="293" y="4494"/>
                  </a:lnTo>
                  <a:lnTo>
                    <a:pt x="290" y="4495"/>
                  </a:lnTo>
                  <a:lnTo>
                    <a:pt x="286" y="4495"/>
                  </a:lnTo>
                  <a:lnTo>
                    <a:pt x="283" y="4495"/>
                  </a:lnTo>
                  <a:lnTo>
                    <a:pt x="279" y="4494"/>
                  </a:lnTo>
                  <a:lnTo>
                    <a:pt x="276" y="4492"/>
                  </a:lnTo>
                  <a:lnTo>
                    <a:pt x="275" y="4490"/>
                  </a:lnTo>
                  <a:lnTo>
                    <a:pt x="265" y="4471"/>
                  </a:lnTo>
                  <a:lnTo>
                    <a:pt x="256" y="4458"/>
                  </a:lnTo>
                  <a:lnTo>
                    <a:pt x="248" y="4446"/>
                  </a:lnTo>
                  <a:lnTo>
                    <a:pt x="239" y="4436"/>
                  </a:lnTo>
                  <a:lnTo>
                    <a:pt x="219" y="4422"/>
                  </a:lnTo>
                  <a:lnTo>
                    <a:pt x="195" y="4404"/>
                  </a:lnTo>
                  <a:lnTo>
                    <a:pt x="187" y="4397"/>
                  </a:lnTo>
                  <a:lnTo>
                    <a:pt x="181" y="4393"/>
                  </a:lnTo>
                  <a:lnTo>
                    <a:pt x="173" y="4389"/>
                  </a:lnTo>
                  <a:lnTo>
                    <a:pt x="167" y="4386"/>
                  </a:lnTo>
                  <a:lnTo>
                    <a:pt x="160" y="4385"/>
                  </a:lnTo>
                  <a:lnTo>
                    <a:pt x="155" y="4384"/>
                  </a:lnTo>
                  <a:lnTo>
                    <a:pt x="149" y="4384"/>
                  </a:lnTo>
                  <a:lnTo>
                    <a:pt x="144" y="4385"/>
                  </a:lnTo>
                  <a:lnTo>
                    <a:pt x="139" y="4386"/>
                  </a:lnTo>
                  <a:lnTo>
                    <a:pt x="134" y="4389"/>
                  </a:lnTo>
                  <a:lnTo>
                    <a:pt x="129" y="4391"/>
                  </a:lnTo>
                  <a:lnTo>
                    <a:pt x="125" y="4395"/>
                  </a:lnTo>
                  <a:lnTo>
                    <a:pt x="116" y="4404"/>
                  </a:lnTo>
                  <a:lnTo>
                    <a:pt x="107" y="4414"/>
                  </a:lnTo>
                  <a:lnTo>
                    <a:pt x="89" y="4437"/>
                  </a:lnTo>
                  <a:lnTo>
                    <a:pt x="67" y="4461"/>
                  </a:lnTo>
                  <a:lnTo>
                    <a:pt x="55" y="4471"/>
                  </a:lnTo>
                  <a:lnTo>
                    <a:pt x="40" y="4480"/>
                  </a:lnTo>
                  <a:lnTo>
                    <a:pt x="34" y="4485"/>
                  </a:lnTo>
                  <a:lnTo>
                    <a:pt x="25" y="4487"/>
                  </a:lnTo>
                  <a:lnTo>
                    <a:pt x="16" y="4490"/>
                  </a:lnTo>
                  <a:lnTo>
                    <a:pt x="7" y="449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24" name="Freeform 170"/>
            <p:cNvSpPr>
              <a:spLocks/>
            </p:cNvSpPr>
            <p:nvPr/>
          </p:nvSpPr>
          <p:spPr bwMode="auto">
            <a:xfrm>
              <a:off x="3947" y="765"/>
              <a:ext cx="119" cy="1124"/>
            </a:xfrm>
            <a:custGeom>
              <a:avLst/>
              <a:gdLst>
                <a:gd name="T0" fmla="*/ 7 w 474"/>
                <a:gd name="T1" fmla="*/ 4464 h 4495"/>
                <a:gd name="T2" fmla="*/ 109 w 474"/>
                <a:gd name="T3" fmla="*/ 4270 h 4495"/>
                <a:gd name="T4" fmla="*/ 150 w 474"/>
                <a:gd name="T5" fmla="*/ 3809 h 4495"/>
                <a:gd name="T6" fmla="*/ 166 w 474"/>
                <a:gd name="T7" fmla="*/ 3281 h 4495"/>
                <a:gd name="T8" fmla="*/ 189 w 474"/>
                <a:gd name="T9" fmla="*/ 2571 h 4495"/>
                <a:gd name="T10" fmla="*/ 175 w 474"/>
                <a:gd name="T11" fmla="*/ 2480 h 4495"/>
                <a:gd name="T12" fmla="*/ 118 w 474"/>
                <a:gd name="T13" fmla="*/ 2427 h 4495"/>
                <a:gd name="T14" fmla="*/ 56 w 474"/>
                <a:gd name="T15" fmla="*/ 2325 h 4495"/>
                <a:gd name="T16" fmla="*/ 43 w 474"/>
                <a:gd name="T17" fmla="*/ 2231 h 4495"/>
                <a:gd name="T18" fmla="*/ 102 w 474"/>
                <a:gd name="T19" fmla="*/ 2077 h 4495"/>
                <a:gd name="T20" fmla="*/ 162 w 474"/>
                <a:gd name="T21" fmla="*/ 1957 h 4495"/>
                <a:gd name="T22" fmla="*/ 153 w 474"/>
                <a:gd name="T23" fmla="*/ 1806 h 4495"/>
                <a:gd name="T24" fmla="*/ 125 w 474"/>
                <a:gd name="T25" fmla="*/ 1413 h 4495"/>
                <a:gd name="T26" fmla="*/ 143 w 474"/>
                <a:gd name="T27" fmla="*/ 1145 h 4495"/>
                <a:gd name="T28" fmla="*/ 202 w 474"/>
                <a:gd name="T29" fmla="*/ 882 h 4495"/>
                <a:gd name="T30" fmla="*/ 282 w 474"/>
                <a:gd name="T31" fmla="*/ 643 h 4495"/>
                <a:gd name="T32" fmla="*/ 144 w 474"/>
                <a:gd name="T33" fmla="*/ 618 h 4495"/>
                <a:gd name="T34" fmla="*/ 267 w 474"/>
                <a:gd name="T35" fmla="*/ 589 h 4495"/>
                <a:gd name="T36" fmla="*/ 346 w 474"/>
                <a:gd name="T37" fmla="*/ 552 h 4495"/>
                <a:gd name="T38" fmla="*/ 171 w 474"/>
                <a:gd name="T39" fmla="*/ 554 h 4495"/>
                <a:gd name="T40" fmla="*/ 203 w 474"/>
                <a:gd name="T41" fmla="*/ 519 h 4495"/>
                <a:gd name="T42" fmla="*/ 356 w 474"/>
                <a:gd name="T43" fmla="*/ 517 h 4495"/>
                <a:gd name="T44" fmla="*/ 257 w 474"/>
                <a:gd name="T45" fmla="*/ 487 h 4495"/>
                <a:gd name="T46" fmla="*/ 191 w 474"/>
                <a:gd name="T47" fmla="*/ 462 h 4495"/>
                <a:gd name="T48" fmla="*/ 364 w 474"/>
                <a:gd name="T49" fmla="*/ 463 h 4495"/>
                <a:gd name="T50" fmla="*/ 297 w 474"/>
                <a:gd name="T51" fmla="*/ 423 h 4495"/>
                <a:gd name="T52" fmla="*/ 186 w 474"/>
                <a:gd name="T53" fmla="*/ 404 h 4495"/>
                <a:gd name="T54" fmla="*/ 305 w 474"/>
                <a:gd name="T55" fmla="*/ 391 h 4495"/>
                <a:gd name="T56" fmla="*/ 381 w 474"/>
                <a:gd name="T57" fmla="*/ 353 h 4495"/>
                <a:gd name="T58" fmla="*/ 224 w 474"/>
                <a:gd name="T59" fmla="*/ 352 h 4495"/>
                <a:gd name="T60" fmla="*/ 292 w 474"/>
                <a:gd name="T61" fmla="*/ 319 h 4495"/>
                <a:gd name="T62" fmla="*/ 337 w 474"/>
                <a:gd name="T63" fmla="*/ 291 h 4495"/>
                <a:gd name="T64" fmla="*/ 222 w 474"/>
                <a:gd name="T65" fmla="*/ 267 h 4495"/>
                <a:gd name="T66" fmla="*/ 377 w 474"/>
                <a:gd name="T67" fmla="*/ 244 h 4495"/>
                <a:gd name="T68" fmla="*/ 240 w 474"/>
                <a:gd name="T69" fmla="*/ 213 h 4495"/>
                <a:gd name="T70" fmla="*/ 329 w 474"/>
                <a:gd name="T71" fmla="*/ 185 h 4495"/>
                <a:gd name="T72" fmla="*/ 265 w 474"/>
                <a:gd name="T73" fmla="*/ 152 h 4495"/>
                <a:gd name="T74" fmla="*/ 334 w 474"/>
                <a:gd name="T75" fmla="*/ 117 h 4495"/>
                <a:gd name="T76" fmla="*/ 284 w 474"/>
                <a:gd name="T77" fmla="*/ 80 h 4495"/>
                <a:gd name="T78" fmla="*/ 321 w 474"/>
                <a:gd name="T79" fmla="*/ 0 h 4495"/>
                <a:gd name="T80" fmla="*/ 349 w 474"/>
                <a:gd name="T81" fmla="*/ 43 h 4495"/>
                <a:gd name="T82" fmla="*/ 394 w 474"/>
                <a:gd name="T83" fmla="*/ 169 h 4495"/>
                <a:gd name="T84" fmla="*/ 413 w 474"/>
                <a:gd name="T85" fmla="*/ 394 h 4495"/>
                <a:gd name="T86" fmla="*/ 397 w 474"/>
                <a:gd name="T87" fmla="*/ 788 h 4495"/>
                <a:gd name="T88" fmla="*/ 410 w 474"/>
                <a:gd name="T89" fmla="*/ 1151 h 4495"/>
                <a:gd name="T90" fmla="*/ 411 w 474"/>
                <a:gd name="T91" fmla="*/ 1501 h 4495"/>
                <a:gd name="T92" fmla="*/ 374 w 474"/>
                <a:gd name="T93" fmla="*/ 1749 h 4495"/>
                <a:gd name="T94" fmla="*/ 329 w 474"/>
                <a:gd name="T95" fmla="*/ 1923 h 4495"/>
                <a:gd name="T96" fmla="*/ 424 w 474"/>
                <a:gd name="T97" fmla="*/ 2082 h 4495"/>
                <a:gd name="T98" fmla="*/ 469 w 474"/>
                <a:gd name="T99" fmla="*/ 2204 h 4495"/>
                <a:gd name="T100" fmla="*/ 465 w 474"/>
                <a:gd name="T101" fmla="*/ 2316 h 4495"/>
                <a:gd name="T102" fmla="*/ 392 w 474"/>
                <a:gd name="T103" fmla="*/ 2411 h 4495"/>
                <a:gd name="T104" fmla="*/ 296 w 474"/>
                <a:gd name="T105" fmla="*/ 2473 h 4495"/>
                <a:gd name="T106" fmla="*/ 260 w 474"/>
                <a:gd name="T107" fmla="*/ 2631 h 4495"/>
                <a:gd name="T108" fmla="*/ 236 w 474"/>
                <a:gd name="T109" fmla="*/ 3290 h 4495"/>
                <a:gd name="T110" fmla="*/ 207 w 474"/>
                <a:gd name="T111" fmla="*/ 4020 h 4495"/>
                <a:gd name="T112" fmla="*/ 214 w 474"/>
                <a:gd name="T113" fmla="*/ 4196 h 4495"/>
                <a:gd name="T114" fmla="*/ 274 w 474"/>
                <a:gd name="T115" fmla="*/ 4394 h 4495"/>
                <a:gd name="T116" fmla="*/ 286 w 474"/>
                <a:gd name="T117" fmla="*/ 4495 h 4495"/>
                <a:gd name="T118" fmla="*/ 248 w 474"/>
                <a:gd name="T119" fmla="*/ 4446 h 4495"/>
                <a:gd name="T120" fmla="*/ 167 w 474"/>
                <a:gd name="T121" fmla="*/ 4386 h 4495"/>
                <a:gd name="T122" fmla="*/ 129 w 474"/>
                <a:gd name="T123" fmla="*/ 4391 h 4495"/>
                <a:gd name="T124" fmla="*/ 40 w 474"/>
                <a:gd name="T125" fmla="*/ 4480 h 44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4"/>
                <a:gd name="T190" fmla="*/ 0 h 4495"/>
                <a:gd name="T191" fmla="*/ 474 w 474"/>
                <a:gd name="T192" fmla="*/ 4495 h 44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4" h="4495">
                  <a:moveTo>
                    <a:pt x="7" y="4492"/>
                  </a:moveTo>
                  <a:lnTo>
                    <a:pt x="3" y="4492"/>
                  </a:lnTo>
                  <a:lnTo>
                    <a:pt x="1" y="4491"/>
                  </a:lnTo>
                  <a:lnTo>
                    <a:pt x="0" y="4489"/>
                  </a:lnTo>
                  <a:lnTo>
                    <a:pt x="0" y="4486"/>
                  </a:lnTo>
                  <a:lnTo>
                    <a:pt x="2" y="4477"/>
                  </a:lnTo>
                  <a:lnTo>
                    <a:pt x="7" y="4464"/>
                  </a:lnTo>
                  <a:lnTo>
                    <a:pt x="21" y="4432"/>
                  </a:lnTo>
                  <a:lnTo>
                    <a:pt x="43" y="4394"/>
                  </a:lnTo>
                  <a:lnTo>
                    <a:pt x="66" y="4352"/>
                  </a:lnTo>
                  <a:lnTo>
                    <a:pt x="88" y="4314"/>
                  </a:lnTo>
                  <a:lnTo>
                    <a:pt x="97" y="4297"/>
                  </a:lnTo>
                  <a:lnTo>
                    <a:pt x="103" y="4281"/>
                  </a:lnTo>
                  <a:lnTo>
                    <a:pt x="109" y="4270"/>
                  </a:lnTo>
                  <a:lnTo>
                    <a:pt x="111" y="4261"/>
                  </a:lnTo>
                  <a:lnTo>
                    <a:pt x="121" y="4185"/>
                  </a:lnTo>
                  <a:lnTo>
                    <a:pt x="129" y="4110"/>
                  </a:lnTo>
                  <a:lnTo>
                    <a:pt x="137" y="4034"/>
                  </a:lnTo>
                  <a:lnTo>
                    <a:pt x="143" y="3959"/>
                  </a:lnTo>
                  <a:lnTo>
                    <a:pt x="147" y="3884"/>
                  </a:lnTo>
                  <a:lnTo>
                    <a:pt x="150" y="3809"/>
                  </a:lnTo>
                  <a:lnTo>
                    <a:pt x="154" y="3734"/>
                  </a:lnTo>
                  <a:lnTo>
                    <a:pt x="156" y="3658"/>
                  </a:lnTo>
                  <a:lnTo>
                    <a:pt x="158" y="3583"/>
                  </a:lnTo>
                  <a:lnTo>
                    <a:pt x="160" y="3508"/>
                  </a:lnTo>
                  <a:lnTo>
                    <a:pt x="162" y="3432"/>
                  </a:lnTo>
                  <a:lnTo>
                    <a:pt x="164" y="3356"/>
                  </a:lnTo>
                  <a:lnTo>
                    <a:pt x="166" y="3281"/>
                  </a:lnTo>
                  <a:lnTo>
                    <a:pt x="168" y="3205"/>
                  </a:lnTo>
                  <a:lnTo>
                    <a:pt x="171" y="3129"/>
                  </a:lnTo>
                  <a:lnTo>
                    <a:pt x="174" y="3053"/>
                  </a:lnTo>
                  <a:lnTo>
                    <a:pt x="178" y="2876"/>
                  </a:lnTo>
                  <a:lnTo>
                    <a:pt x="183" y="2740"/>
                  </a:lnTo>
                  <a:lnTo>
                    <a:pt x="186" y="2640"/>
                  </a:lnTo>
                  <a:lnTo>
                    <a:pt x="189" y="2571"/>
                  </a:lnTo>
                  <a:lnTo>
                    <a:pt x="189" y="2544"/>
                  </a:lnTo>
                  <a:lnTo>
                    <a:pt x="187" y="2524"/>
                  </a:lnTo>
                  <a:lnTo>
                    <a:pt x="185" y="2507"/>
                  </a:lnTo>
                  <a:lnTo>
                    <a:pt x="183" y="2494"/>
                  </a:lnTo>
                  <a:lnTo>
                    <a:pt x="181" y="2489"/>
                  </a:lnTo>
                  <a:lnTo>
                    <a:pt x="178" y="2484"/>
                  </a:lnTo>
                  <a:lnTo>
                    <a:pt x="175" y="2480"/>
                  </a:lnTo>
                  <a:lnTo>
                    <a:pt x="172" y="2476"/>
                  </a:lnTo>
                  <a:lnTo>
                    <a:pt x="165" y="2470"/>
                  </a:lnTo>
                  <a:lnTo>
                    <a:pt x="155" y="2463"/>
                  </a:lnTo>
                  <a:lnTo>
                    <a:pt x="147" y="2457"/>
                  </a:lnTo>
                  <a:lnTo>
                    <a:pt x="137" y="2449"/>
                  </a:lnTo>
                  <a:lnTo>
                    <a:pt x="128" y="2439"/>
                  </a:lnTo>
                  <a:lnTo>
                    <a:pt x="118" y="2427"/>
                  </a:lnTo>
                  <a:lnTo>
                    <a:pt x="108" y="2415"/>
                  </a:lnTo>
                  <a:lnTo>
                    <a:pt x="98" y="2400"/>
                  </a:lnTo>
                  <a:lnTo>
                    <a:pt x="89" y="2385"/>
                  </a:lnTo>
                  <a:lnTo>
                    <a:pt x="79" y="2371"/>
                  </a:lnTo>
                  <a:lnTo>
                    <a:pt x="71" y="2355"/>
                  </a:lnTo>
                  <a:lnTo>
                    <a:pt x="63" y="2339"/>
                  </a:lnTo>
                  <a:lnTo>
                    <a:pt x="56" y="2325"/>
                  </a:lnTo>
                  <a:lnTo>
                    <a:pt x="49" y="2310"/>
                  </a:lnTo>
                  <a:lnTo>
                    <a:pt x="45" y="2297"/>
                  </a:lnTo>
                  <a:lnTo>
                    <a:pt x="42" y="2284"/>
                  </a:lnTo>
                  <a:lnTo>
                    <a:pt x="39" y="2273"/>
                  </a:lnTo>
                  <a:lnTo>
                    <a:pt x="39" y="2264"/>
                  </a:lnTo>
                  <a:lnTo>
                    <a:pt x="40" y="2246"/>
                  </a:lnTo>
                  <a:lnTo>
                    <a:pt x="43" y="2231"/>
                  </a:lnTo>
                  <a:lnTo>
                    <a:pt x="46" y="2214"/>
                  </a:lnTo>
                  <a:lnTo>
                    <a:pt x="49" y="2199"/>
                  </a:lnTo>
                  <a:lnTo>
                    <a:pt x="57" y="2171"/>
                  </a:lnTo>
                  <a:lnTo>
                    <a:pt x="67" y="2144"/>
                  </a:lnTo>
                  <a:lnTo>
                    <a:pt x="79" y="2121"/>
                  </a:lnTo>
                  <a:lnTo>
                    <a:pt x="90" y="2098"/>
                  </a:lnTo>
                  <a:lnTo>
                    <a:pt x="102" y="2077"/>
                  </a:lnTo>
                  <a:lnTo>
                    <a:pt x="114" y="2057"/>
                  </a:lnTo>
                  <a:lnTo>
                    <a:pt x="126" y="2036"/>
                  </a:lnTo>
                  <a:lnTo>
                    <a:pt x="137" y="2017"/>
                  </a:lnTo>
                  <a:lnTo>
                    <a:pt x="147" y="1997"/>
                  </a:lnTo>
                  <a:lnTo>
                    <a:pt x="155" y="1978"/>
                  </a:lnTo>
                  <a:lnTo>
                    <a:pt x="158" y="1967"/>
                  </a:lnTo>
                  <a:lnTo>
                    <a:pt x="162" y="1957"/>
                  </a:lnTo>
                  <a:lnTo>
                    <a:pt x="164" y="1945"/>
                  </a:lnTo>
                  <a:lnTo>
                    <a:pt x="165" y="1934"/>
                  </a:lnTo>
                  <a:lnTo>
                    <a:pt x="166" y="1923"/>
                  </a:lnTo>
                  <a:lnTo>
                    <a:pt x="166" y="1912"/>
                  </a:lnTo>
                  <a:lnTo>
                    <a:pt x="165" y="1899"/>
                  </a:lnTo>
                  <a:lnTo>
                    <a:pt x="164" y="1886"/>
                  </a:lnTo>
                  <a:lnTo>
                    <a:pt x="153" y="1806"/>
                  </a:lnTo>
                  <a:lnTo>
                    <a:pt x="143" y="1727"/>
                  </a:lnTo>
                  <a:lnTo>
                    <a:pt x="136" y="1647"/>
                  </a:lnTo>
                  <a:lnTo>
                    <a:pt x="129" y="1568"/>
                  </a:lnTo>
                  <a:lnTo>
                    <a:pt x="128" y="1530"/>
                  </a:lnTo>
                  <a:lnTo>
                    <a:pt x="126" y="1491"/>
                  </a:lnTo>
                  <a:lnTo>
                    <a:pt x="125" y="1452"/>
                  </a:lnTo>
                  <a:lnTo>
                    <a:pt x="125" y="1413"/>
                  </a:lnTo>
                  <a:lnTo>
                    <a:pt x="126" y="1374"/>
                  </a:lnTo>
                  <a:lnTo>
                    <a:pt x="127" y="1336"/>
                  </a:lnTo>
                  <a:lnTo>
                    <a:pt x="128" y="1298"/>
                  </a:lnTo>
                  <a:lnTo>
                    <a:pt x="130" y="1260"/>
                  </a:lnTo>
                  <a:lnTo>
                    <a:pt x="134" y="1221"/>
                  </a:lnTo>
                  <a:lnTo>
                    <a:pt x="138" y="1183"/>
                  </a:lnTo>
                  <a:lnTo>
                    <a:pt x="143" y="1145"/>
                  </a:lnTo>
                  <a:lnTo>
                    <a:pt x="148" y="1107"/>
                  </a:lnTo>
                  <a:lnTo>
                    <a:pt x="155" y="1069"/>
                  </a:lnTo>
                  <a:lnTo>
                    <a:pt x="163" y="1032"/>
                  </a:lnTo>
                  <a:lnTo>
                    <a:pt x="171" y="994"/>
                  </a:lnTo>
                  <a:lnTo>
                    <a:pt x="181" y="957"/>
                  </a:lnTo>
                  <a:lnTo>
                    <a:pt x="191" y="920"/>
                  </a:lnTo>
                  <a:lnTo>
                    <a:pt x="202" y="882"/>
                  </a:lnTo>
                  <a:lnTo>
                    <a:pt x="214" y="845"/>
                  </a:lnTo>
                  <a:lnTo>
                    <a:pt x="227" y="808"/>
                  </a:lnTo>
                  <a:lnTo>
                    <a:pt x="241" y="771"/>
                  </a:lnTo>
                  <a:lnTo>
                    <a:pt x="257" y="734"/>
                  </a:lnTo>
                  <a:lnTo>
                    <a:pt x="274" y="697"/>
                  </a:lnTo>
                  <a:lnTo>
                    <a:pt x="292" y="660"/>
                  </a:lnTo>
                  <a:lnTo>
                    <a:pt x="282" y="643"/>
                  </a:lnTo>
                  <a:lnTo>
                    <a:pt x="273" y="629"/>
                  </a:lnTo>
                  <a:lnTo>
                    <a:pt x="212" y="628"/>
                  </a:lnTo>
                  <a:lnTo>
                    <a:pt x="178" y="627"/>
                  </a:lnTo>
                  <a:lnTo>
                    <a:pt x="167" y="625"/>
                  </a:lnTo>
                  <a:lnTo>
                    <a:pt x="159" y="623"/>
                  </a:lnTo>
                  <a:lnTo>
                    <a:pt x="153" y="621"/>
                  </a:lnTo>
                  <a:lnTo>
                    <a:pt x="144" y="618"/>
                  </a:lnTo>
                  <a:lnTo>
                    <a:pt x="141" y="604"/>
                  </a:lnTo>
                  <a:lnTo>
                    <a:pt x="139" y="592"/>
                  </a:lnTo>
                  <a:lnTo>
                    <a:pt x="164" y="592"/>
                  </a:lnTo>
                  <a:lnTo>
                    <a:pt x="190" y="591"/>
                  </a:lnTo>
                  <a:lnTo>
                    <a:pt x="215" y="591"/>
                  </a:lnTo>
                  <a:lnTo>
                    <a:pt x="241" y="589"/>
                  </a:lnTo>
                  <a:lnTo>
                    <a:pt x="267" y="589"/>
                  </a:lnTo>
                  <a:lnTo>
                    <a:pt x="294" y="589"/>
                  </a:lnTo>
                  <a:lnTo>
                    <a:pt x="320" y="589"/>
                  </a:lnTo>
                  <a:lnTo>
                    <a:pt x="346" y="589"/>
                  </a:lnTo>
                  <a:lnTo>
                    <a:pt x="346" y="579"/>
                  </a:lnTo>
                  <a:lnTo>
                    <a:pt x="346" y="570"/>
                  </a:lnTo>
                  <a:lnTo>
                    <a:pt x="346" y="561"/>
                  </a:lnTo>
                  <a:lnTo>
                    <a:pt x="346" y="552"/>
                  </a:lnTo>
                  <a:lnTo>
                    <a:pt x="321" y="552"/>
                  </a:lnTo>
                  <a:lnTo>
                    <a:pt x="296" y="552"/>
                  </a:lnTo>
                  <a:lnTo>
                    <a:pt x="272" y="552"/>
                  </a:lnTo>
                  <a:lnTo>
                    <a:pt x="246" y="552"/>
                  </a:lnTo>
                  <a:lnTo>
                    <a:pt x="221" y="552"/>
                  </a:lnTo>
                  <a:lnTo>
                    <a:pt x="196" y="552"/>
                  </a:lnTo>
                  <a:lnTo>
                    <a:pt x="171" y="554"/>
                  </a:lnTo>
                  <a:lnTo>
                    <a:pt x="146" y="554"/>
                  </a:lnTo>
                  <a:lnTo>
                    <a:pt x="147" y="546"/>
                  </a:lnTo>
                  <a:lnTo>
                    <a:pt x="149" y="536"/>
                  </a:lnTo>
                  <a:lnTo>
                    <a:pt x="150" y="526"/>
                  </a:lnTo>
                  <a:lnTo>
                    <a:pt x="152" y="518"/>
                  </a:lnTo>
                  <a:lnTo>
                    <a:pt x="177" y="518"/>
                  </a:lnTo>
                  <a:lnTo>
                    <a:pt x="203" y="519"/>
                  </a:lnTo>
                  <a:lnTo>
                    <a:pt x="228" y="520"/>
                  </a:lnTo>
                  <a:lnTo>
                    <a:pt x="254" y="521"/>
                  </a:lnTo>
                  <a:lnTo>
                    <a:pt x="278" y="523"/>
                  </a:lnTo>
                  <a:lnTo>
                    <a:pt x="304" y="524"/>
                  </a:lnTo>
                  <a:lnTo>
                    <a:pt x="330" y="526"/>
                  </a:lnTo>
                  <a:lnTo>
                    <a:pt x="356" y="526"/>
                  </a:lnTo>
                  <a:lnTo>
                    <a:pt x="356" y="517"/>
                  </a:lnTo>
                  <a:lnTo>
                    <a:pt x="356" y="508"/>
                  </a:lnTo>
                  <a:lnTo>
                    <a:pt x="356" y="499"/>
                  </a:lnTo>
                  <a:lnTo>
                    <a:pt x="356" y="490"/>
                  </a:lnTo>
                  <a:lnTo>
                    <a:pt x="331" y="490"/>
                  </a:lnTo>
                  <a:lnTo>
                    <a:pt x="306" y="488"/>
                  </a:lnTo>
                  <a:lnTo>
                    <a:pt x="282" y="488"/>
                  </a:lnTo>
                  <a:lnTo>
                    <a:pt x="257" y="487"/>
                  </a:lnTo>
                  <a:lnTo>
                    <a:pt x="232" y="487"/>
                  </a:lnTo>
                  <a:lnTo>
                    <a:pt x="208" y="487"/>
                  </a:lnTo>
                  <a:lnTo>
                    <a:pt x="184" y="487"/>
                  </a:lnTo>
                  <a:lnTo>
                    <a:pt x="159" y="487"/>
                  </a:lnTo>
                  <a:lnTo>
                    <a:pt x="162" y="474"/>
                  </a:lnTo>
                  <a:lnTo>
                    <a:pt x="165" y="462"/>
                  </a:lnTo>
                  <a:lnTo>
                    <a:pt x="191" y="462"/>
                  </a:lnTo>
                  <a:lnTo>
                    <a:pt x="215" y="462"/>
                  </a:lnTo>
                  <a:lnTo>
                    <a:pt x="240" y="462"/>
                  </a:lnTo>
                  <a:lnTo>
                    <a:pt x="265" y="463"/>
                  </a:lnTo>
                  <a:lnTo>
                    <a:pt x="290" y="463"/>
                  </a:lnTo>
                  <a:lnTo>
                    <a:pt x="314" y="464"/>
                  </a:lnTo>
                  <a:lnTo>
                    <a:pt x="339" y="464"/>
                  </a:lnTo>
                  <a:lnTo>
                    <a:pt x="364" y="463"/>
                  </a:lnTo>
                  <a:lnTo>
                    <a:pt x="364" y="454"/>
                  </a:lnTo>
                  <a:lnTo>
                    <a:pt x="365" y="444"/>
                  </a:lnTo>
                  <a:lnTo>
                    <a:pt x="366" y="433"/>
                  </a:lnTo>
                  <a:lnTo>
                    <a:pt x="366" y="424"/>
                  </a:lnTo>
                  <a:lnTo>
                    <a:pt x="343" y="423"/>
                  </a:lnTo>
                  <a:lnTo>
                    <a:pt x="321" y="423"/>
                  </a:lnTo>
                  <a:lnTo>
                    <a:pt x="297" y="423"/>
                  </a:lnTo>
                  <a:lnTo>
                    <a:pt x="274" y="422"/>
                  </a:lnTo>
                  <a:lnTo>
                    <a:pt x="250" y="422"/>
                  </a:lnTo>
                  <a:lnTo>
                    <a:pt x="227" y="422"/>
                  </a:lnTo>
                  <a:lnTo>
                    <a:pt x="204" y="421"/>
                  </a:lnTo>
                  <a:lnTo>
                    <a:pt x="182" y="421"/>
                  </a:lnTo>
                  <a:lnTo>
                    <a:pt x="183" y="414"/>
                  </a:lnTo>
                  <a:lnTo>
                    <a:pt x="186" y="404"/>
                  </a:lnTo>
                  <a:lnTo>
                    <a:pt x="190" y="395"/>
                  </a:lnTo>
                  <a:lnTo>
                    <a:pt x="192" y="387"/>
                  </a:lnTo>
                  <a:lnTo>
                    <a:pt x="215" y="387"/>
                  </a:lnTo>
                  <a:lnTo>
                    <a:pt x="239" y="387"/>
                  </a:lnTo>
                  <a:lnTo>
                    <a:pt x="262" y="389"/>
                  </a:lnTo>
                  <a:lnTo>
                    <a:pt x="283" y="390"/>
                  </a:lnTo>
                  <a:lnTo>
                    <a:pt x="305" y="391"/>
                  </a:lnTo>
                  <a:lnTo>
                    <a:pt x="328" y="392"/>
                  </a:lnTo>
                  <a:lnTo>
                    <a:pt x="351" y="392"/>
                  </a:lnTo>
                  <a:lnTo>
                    <a:pt x="375" y="392"/>
                  </a:lnTo>
                  <a:lnTo>
                    <a:pt x="376" y="383"/>
                  </a:lnTo>
                  <a:lnTo>
                    <a:pt x="377" y="372"/>
                  </a:lnTo>
                  <a:lnTo>
                    <a:pt x="379" y="362"/>
                  </a:lnTo>
                  <a:lnTo>
                    <a:pt x="381" y="353"/>
                  </a:lnTo>
                  <a:lnTo>
                    <a:pt x="357" y="353"/>
                  </a:lnTo>
                  <a:lnTo>
                    <a:pt x="334" y="352"/>
                  </a:lnTo>
                  <a:lnTo>
                    <a:pt x="312" y="352"/>
                  </a:lnTo>
                  <a:lnTo>
                    <a:pt x="291" y="352"/>
                  </a:lnTo>
                  <a:lnTo>
                    <a:pt x="268" y="352"/>
                  </a:lnTo>
                  <a:lnTo>
                    <a:pt x="247" y="352"/>
                  </a:lnTo>
                  <a:lnTo>
                    <a:pt x="224" y="352"/>
                  </a:lnTo>
                  <a:lnTo>
                    <a:pt x="202" y="352"/>
                  </a:lnTo>
                  <a:lnTo>
                    <a:pt x="204" y="335"/>
                  </a:lnTo>
                  <a:lnTo>
                    <a:pt x="208" y="318"/>
                  </a:lnTo>
                  <a:lnTo>
                    <a:pt x="229" y="317"/>
                  </a:lnTo>
                  <a:lnTo>
                    <a:pt x="250" y="318"/>
                  </a:lnTo>
                  <a:lnTo>
                    <a:pt x="272" y="318"/>
                  </a:lnTo>
                  <a:lnTo>
                    <a:pt x="292" y="319"/>
                  </a:lnTo>
                  <a:lnTo>
                    <a:pt x="312" y="320"/>
                  </a:lnTo>
                  <a:lnTo>
                    <a:pt x="332" y="321"/>
                  </a:lnTo>
                  <a:lnTo>
                    <a:pt x="354" y="322"/>
                  </a:lnTo>
                  <a:lnTo>
                    <a:pt x="376" y="321"/>
                  </a:lnTo>
                  <a:lnTo>
                    <a:pt x="377" y="307"/>
                  </a:lnTo>
                  <a:lnTo>
                    <a:pt x="378" y="292"/>
                  </a:lnTo>
                  <a:lnTo>
                    <a:pt x="337" y="291"/>
                  </a:lnTo>
                  <a:lnTo>
                    <a:pt x="296" y="289"/>
                  </a:lnTo>
                  <a:lnTo>
                    <a:pt x="256" y="288"/>
                  </a:lnTo>
                  <a:lnTo>
                    <a:pt x="215" y="286"/>
                  </a:lnTo>
                  <a:lnTo>
                    <a:pt x="215" y="282"/>
                  </a:lnTo>
                  <a:lnTo>
                    <a:pt x="218" y="277"/>
                  </a:lnTo>
                  <a:lnTo>
                    <a:pt x="220" y="272"/>
                  </a:lnTo>
                  <a:lnTo>
                    <a:pt x="222" y="267"/>
                  </a:lnTo>
                  <a:lnTo>
                    <a:pt x="228" y="257"/>
                  </a:lnTo>
                  <a:lnTo>
                    <a:pt x="230" y="248"/>
                  </a:lnTo>
                  <a:lnTo>
                    <a:pt x="267" y="248"/>
                  </a:lnTo>
                  <a:lnTo>
                    <a:pt x="303" y="250"/>
                  </a:lnTo>
                  <a:lnTo>
                    <a:pt x="339" y="252"/>
                  </a:lnTo>
                  <a:lnTo>
                    <a:pt x="377" y="253"/>
                  </a:lnTo>
                  <a:lnTo>
                    <a:pt x="377" y="244"/>
                  </a:lnTo>
                  <a:lnTo>
                    <a:pt x="377" y="234"/>
                  </a:lnTo>
                  <a:lnTo>
                    <a:pt x="377" y="225"/>
                  </a:lnTo>
                  <a:lnTo>
                    <a:pt x="377" y="217"/>
                  </a:lnTo>
                  <a:lnTo>
                    <a:pt x="342" y="216"/>
                  </a:lnTo>
                  <a:lnTo>
                    <a:pt x="308" y="215"/>
                  </a:lnTo>
                  <a:lnTo>
                    <a:pt x="274" y="213"/>
                  </a:lnTo>
                  <a:lnTo>
                    <a:pt x="240" y="213"/>
                  </a:lnTo>
                  <a:lnTo>
                    <a:pt x="241" y="207"/>
                  </a:lnTo>
                  <a:lnTo>
                    <a:pt x="245" y="197"/>
                  </a:lnTo>
                  <a:lnTo>
                    <a:pt x="248" y="187"/>
                  </a:lnTo>
                  <a:lnTo>
                    <a:pt x="250" y="180"/>
                  </a:lnTo>
                  <a:lnTo>
                    <a:pt x="276" y="180"/>
                  </a:lnTo>
                  <a:lnTo>
                    <a:pt x="302" y="183"/>
                  </a:lnTo>
                  <a:lnTo>
                    <a:pt x="329" y="185"/>
                  </a:lnTo>
                  <a:lnTo>
                    <a:pt x="356" y="187"/>
                  </a:lnTo>
                  <a:lnTo>
                    <a:pt x="356" y="170"/>
                  </a:lnTo>
                  <a:lnTo>
                    <a:pt x="356" y="154"/>
                  </a:lnTo>
                  <a:lnTo>
                    <a:pt x="332" y="153"/>
                  </a:lnTo>
                  <a:lnTo>
                    <a:pt x="310" y="152"/>
                  </a:lnTo>
                  <a:lnTo>
                    <a:pt x="287" y="152"/>
                  </a:lnTo>
                  <a:lnTo>
                    <a:pt x="265" y="152"/>
                  </a:lnTo>
                  <a:lnTo>
                    <a:pt x="269" y="136"/>
                  </a:lnTo>
                  <a:lnTo>
                    <a:pt x="274" y="121"/>
                  </a:lnTo>
                  <a:lnTo>
                    <a:pt x="288" y="121"/>
                  </a:lnTo>
                  <a:lnTo>
                    <a:pt x="303" y="124"/>
                  </a:lnTo>
                  <a:lnTo>
                    <a:pt x="318" y="126"/>
                  </a:lnTo>
                  <a:lnTo>
                    <a:pt x="334" y="127"/>
                  </a:lnTo>
                  <a:lnTo>
                    <a:pt x="334" y="117"/>
                  </a:lnTo>
                  <a:lnTo>
                    <a:pt x="334" y="108"/>
                  </a:lnTo>
                  <a:lnTo>
                    <a:pt x="334" y="99"/>
                  </a:lnTo>
                  <a:lnTo>
                    <a:pt x="334" y="90"/>
                  </a:lnTo>
                  <a:lnTo>
                    <a:pt x="322" y="88"/>
                  </a:lnTo>
                  <a:lnTo>
                    <a:pt x="309" y="84"/>
                  </a:lnTo>
                  <a:lnTo>
                    <a:pt x="295" y="81"/>
                  </a:lnTo>
                  <a:lnTo>
                    <a:pt x="284" y="80"/>
                  </a:lnTo>
                  <a:lnTo>
                    <a:pt x="291" y="62"/>
                  </a:lnTo>
                  <a:lnTo>
                    <a:pt x="297" y="45"/>
                  </a:lnTo>
                  <a:lnTo>
                    <a:pt x="305" y="28"/>
                  </a:lnTo>
                  <a:lnTo>
                    <a:pt x="312" y="10"/>
                  </a:lnTo>
                  <a:lnTo>
                    <a:pt x="315" y="6"/>
                  </a:lnTo>
                  <a:lnTo>
                    <a:pt x="318" y="2"/>
                  </a:lnTo>
                  <a:lnTo>
                    <a:pt x="321" y="0"/>
                  </a:lnTo>
                  <a:lnTo>
                    <a:pt x="323" y="0"/>
                  </a:lnTo>
                  <a:lnTo>
                    <a:pt x="326" y="0"/>
                  </a:lnTo>
                  <a:lnTo>
                    <a:pt x="327" y="2"/>
                  </a:lnTo>
                  <a:lnTo>
                    <a:pt x="329" y="6"/>
                  </a:lnTo>
                  <a:lnTo>
                    <a:pt x="330" y="10"/>
                  </a:lnTo>
                  <a:lnTo>
                    <a:pt x="340" y="26"/>
                  </a:lnTo>
                  <a:lnTo>
                    <a:pt x="349" y="43"/>
                  </a:lnTo>
                  <a:lnTo>
                    <a:pt x="358" y="60"/>
                  </a:lnTo>
                  <a:lnTo>
                    <a:pt x="366" y="77"/>
                  </a:lnTo>
                  <a:lnTo>
                    <a:pt x="373" y="94"/>
                  </a:lnTo>
                  <a:lnTo>
                    <a:pt x="378" y="112"/>
                  </a:lnTo>
                  <a:lnTo>
                    <a:pt x="385" y="130"/>
                  </a:lnTo>
                  <a:lnTo>
                    <a:pt x="389" y="149"/>
                  </a:lnTo>
                  <a:lnTo>
                    <a:pt x="394" y="169"/>
                  </a:lnTo>
                  <a:lnTo>
                    <a:pt x="398" y="189"/>
                  </a:lnTo>
                  <a:lnTo>
                    <a:pt x="402" y="208"/>
                  </a:lnTo>
                  <a:lnTo>
                    <a:pt x="404" y="228"/>
                  </a:lnTo>
                  <a:lnTo>
                    <a:pt x="409" y="268"/>
                  </a:lnTo>
                  <a:lnTo>
                    <a:pt x="412" y="310"/>
                  </a:lnTo>
                  <a:lnTo>
                    <a:pt x="413" y="353"/>
                  </a:lnTo>
                  <a:lnTo>
                    <a:pt x="413" y="394"/>
                  </a:lnTo>
                  <a:lnTo>
                    <a:pt x="411" y="436"/>
                  </a:lnTo>
                  <a:lnTo>
                    <a:pt x="409" y="477"/>
                  </a:lnTo>
                  <a:lnTo>
                    <a:pt x="403" y="558"/>
                  </a:lnTo>
                  <a:lnTo>
                    <a:pt x="395" y="636"/>
                  </a:lnTo>
                  <a:lnTo>
                    <a:pt x="395" y="686"/>
                  </a:lnTo>
                  <a:lnTo>
                    <a:pt x="396" y="737"/>
                  </a:lnTo>
                  <a:lnTo>
                    <a:pt x="397" y="788"/>
                  </a:lnTo>
                  <a:lnTo>
                    <a:pt x="398" y="839"/>
                  </a:lnTo>
                  <a:lnTo>
                    <a:pt x="400" y="890"/>
                  </a:lnTo>
                  <a:lnTo>
                    <a:pt x="402" y="942"/>
                  </a:lnTo>
                  <a:lnTo>
                    <a:pt x="403" y="995"/>
                  </a:lnTo>
                  <a:lnTo>
                    <a:pt x="405" y="1046"/>
                  </a:lnTo>
                  <a:lnTo>
                    <a:pt x="407" y="1099"/>
                  </a:lnTo>
                  <a:lnTo>
                    <a:pt x="410" y="1151"/>
                  </a:lnTo>
                  <a:lnTo>
                    <a:pt x="411" y="1203"/>
                  </a:lnTo>
                  <a:lnTo>
                    <a:pt x="413" y="1256"/>
                  </a:lnTo>
                  <a:lnTo>
                    <a:pt x="414" y="1308"/>
                  </a:lnTo>
                  <a:lnTo>
                    <a:pt x="415" y="1361"/>
                  </a:lnTo>
                  <a:lnTo>
                    <a:pt x="415" y="1413"/>
                  </a:lnTo>
                  <a:lnTo>
                    <a:pt x="416" y="1466"/>
                  </a:lnTo>
                  <a:lnTo>
                    <a:pt x="411" y="1501"/>
                  </a:lnTo>
                  <a:lnTo>
                    <a:pt x="405" y="1537"/>
                  </a:lnTo>
                  <a:lnTo>
                    <a:pt x="401" y="1572"/>
                  </a:lnTo>
                  <a:lnTo>
                    <a:pt x="395" y="1606"/>
                  </a:lnTo>
                  <a:lnTo>
                    <a:pt x="389" y="1642"/>
                  </a:lnTo>
                  <a:lnTo>
                    <a:pt x="384" y="1677"/>
                  </a:lnTo>
                  <a:lnTo>
                    <a:pt x="379" y="1713"/>
                  </a:lnTo>
                  <a:lnTo>
                    <a:pt x="374" y="1749"/>
                  </a:lnTo>
                  <a:lnTo>
                    <a:pt x="357" y="1804"/>
                  </a:lnTo>
                  <a:lnTo>
                    <a:pt x="343" y="1847"/>
                  </a:lnTo>
                  <a:lnTo>
                    <a:pt x="336" y="1878"/>
                  </a:lnTo>
                  <a:lnTo>
                    <a:pt x="330" y="1901"/>
                  </a:lnTo>
                  <a:lnTo>
                    <a:pt x="329" y="1910"/>
                  </a:lnTo>
                  <a:lnTo>
                    <a:pt x="328" y="1916"/>
                  </a:lnTo>
                  <a:lnTo>
                    <a:pt x="329" y="1923"/>
                  </a:lnTo>
                  <a:lnTo>
                    <a:pt x="329" y="1928"/>
                  </a:lnTo>
                  <a:lnTo>
                    <a:pt x="333" y="1936"/>
                  </a:lnTo>
                  <a:lnTo>
                    <a:pt x="339" y="1945"/>
                  </a:lnTo>
                  <a:lnTo>
                    <a:pt x="363" y="1979"/>
                  </a:lnTo>
                  <a:lnTo>
                    <a:pt x="385" y="2013"/>
                  </a:lnTo>
                  <a:lnTo>
                    <a:pt x="405" y="2048"/>
                  </a:lnTo>
                  <a:lnTo>
                    <a:pt x="424" y="2082"/>
                  </a:lnTo>
                  <a:lnTo>
                    <a:pt x="433" y="2100"/>
                  </a:lnTo>
                  <a:lnTo>
                    <a:pt x="441" y="2117"/>
                  </a:lnTo>
                  <a:lnTo>
                    <a:pt x="448" y="2135"/>
                  </a:lnTo>
                  <a:lnTo>
                    <a:pt x="455" y="2152"/>
                  </a:lnTo>
                  <a:lnTo>
                    <a:pt x="460" y="2169"/>
                  </a:lnTo>
                  <a:lnTo>
                    <a:pt x="465" y="2187"/>
                  </a:lnTo>
                  <a:lnTo>
                    <a:pt x="469" y="2204"/>
                  </a:lnTo>
                  <a:lnTo>
                    <a:pt x="471" y="2220"/>
                  </a:lnTo>
                  <a:lnTo>
                    <a:pt x="474" y="2236"/>
                  </a:lnTo>
                  <a:lnTo>
                    <a:pt x="474" y="2253"/>
                  </a:lnTo>
                  <a:lnTo>
                    <a:pt x="474" y="2269"/>
                  </a:lnTo>
                  <a:lnTo>
                    <a:pt x="471" y="2284"/>
                  </a:lnTo>
                  <a:lnTo>
                    <a:pt x="469" y="2300"/>
                  </a:lnTo>
                  <a:lnTo>
                    <a:pt x="465" y="2316"/>
                  </a:lnTo>
                  <a:lnTo>
                    <a:pt x="459" y="2330"/>
                  </a:lnTo>
                  <a:lnTo>
                    <a:pt x="451" y="2345"/>
                  </a:lnTo>
                  <a:lnTo>
                    <a:pt x="442" y="2359"/>
                  </a:lnTo>
                  <a:lnTo>
                    <a:pt x="432" y="2373"/>
                  </a:lnTo>
                  <a:lnTo>
                    <a:pt x="421" y="2385"/>
                  </a:lnTo>
                  <a:lnTo>
                    <a:pt x="407" y="2399"/>
                  </a:lnTo>
                  <a:lnTo>
                    <a:pt x="392" y="2411"/>
                  </a:lnTo>
                  <a:lnTo>
                    <a:pt x="375" y="2423"/>
                  </a:lnTo>
                  <a:lnTo>
                    <a:pt x="356" y="2434"/>
                  </a:lnTo>
                  <a:lnTo>
                    <a:pt x="334" y="2444"/>
                  </a:lnTo>
                  <a:lnTo>
                    <a:pt x="324" y="2449"/>
                  </a:lnTo>
                  <a:lnTo>
                    <a:pt x="314" y="2456"/>
                  </a:lnTo>
                  <a:lnTo>
                    <a:pt x="304" y="2464"/>
                  </a:lnTo>
                  <a:lnTo>
                    <a:pt x="296" y="2473"/>
                  </a:lnTo>
                  <a:lnTo>
                    <a:pt x="288" y="2483"/>
                  </a:lnTo>
                  <a:lnTo>
                    <a:pt x="282" y="2493"/>
                  </a:lnTo>
                  <a:lnTo>
                    <a:pt x="276" y="2504"/>
                  </a:lnTo>
                  <a:lnTo>
                    <a:pt x="272" y="2516"/>
                  </a:lnTo>
                  <a:lnTo>
                    <a:pt x="268" y="2538"/>
                  </a:lnTo>
                  <a:lnTo>
                    <a:pt x="264" y="2577"/>
                  </a:lnTo>
                  <a:lnTo>
                    <a:pt x="260" y="2631"/>
                  </a:lnTo>
                  <a:lnTo>
                    <a:pt x="257" y="2698"/>
                  </a:lnTo>
                  <a:lnTo>
                    <a:pt x="254" y="2776"/>
                  </a:lnTo>
                  <a:lnTo>
                    <a:pt x="250" y="2866"/>
                  </a:lnTo>
                  <a:lnTo>
                    <a:pt x="247" y="2962"/>
                  </a:lnTo>
                  <a:lnTo>
                    <a:pt x="244" y="3067"/>
                  </a:lnTo>
                  <a:lnTo>
                    <a:pt x="239" y="3177"/>
                  </a:lnTo>
                  <a:lnTo>
                    <a:pt x="236" y="3290"/>
                  </a:lnTo>
                  <a:lnTo>
                    <a:pt x="231" y="3406"/>
                  </a:lnTo>
                  <a:lnTo>
                    <a:pt x="228" y="3521"/>
                  </a:lnTo>
                  <a:lnTo>
                    <a:pt x="222" y="3636"/>
                  </a:lnTo>
                  <a:lnTo>
                    <a:pt x="218" y="3748"/>
                  </a:lnTo>
                  <a:lnTo>
                    <a:pt x="212" y="3856"/>
                  </a:lnTo>
                  <a:lnTo>
                    <a:pt x="207" y="3958"/>
                  </a:lnTo>
                  <a:lnTo>
                    <a:pt x="207" y="4020"/>
                  </a:lnTo>
                  <a:lnTo>
                    <a:pt x="205" y="4068"/>
                  </a:lnTo>
                  <a:lnTo>
                    <a:pt x="205" y="4106"/>
                  </a:lnTo>
                  <a:lnTo>
                    <a:pt x="205" y="4138"/>
                  </a:lnTo>
                  <a:lnTo>
                    <a:pt x="207" y="4152"/>
                  </a:lnTo>
                  <a:lnTo>
                    <a:pt x="209" y="4167"/>
                  </a:lnTo>
                  <a:lnTo>
                    <a:pt x="211" y="4181"/>
                  </a:lnTo>
                  <a:lnTo>
                    <a:pt x="214" y="4196"/>
                  </a:lnTo>
                  <a:lnTo>
                    <a:pt x="222" y="4232"/>
                  </a:lnTo>
                  <a:lnTo>
                    <a:pt x="235" y="4275"/>
                  </a:lnTo>
                  <a:lnTo>
                    <a:pt x="244" y="4303"/>
                  </a:lnTo>
                  <a:lnTo>
                    <a:pt x="253" y="4327"/>
                  </a:lnTo>
                  <a:lnTo>
                    <a:pt x="259" y="4349"/>
                  </a:lnTo>
                  <a:lnTo>
                    <a:pt x="267" y="4370"/>
                  </a:lnTo>
                  <a:lnTo>
                    <a:pt x="274" y="4394"/>
                  </a:lnTo>
                  <a:lnTo>
                    <a:pt x="281" y="4419"/>
                  </a:lnTo>
                  <a:lnTo>
                    <a:pt x="288" y="4451"/>
                  </a:lnTo>
                  <a:lnTo>
                    <a:pt x="295" y="4490"/>
                  </a:lnTo>
                  <a:lnTo>
                    <a:pt x="295" y="4492"/>
                  </a:lnTo>
                  <a:lnTo>
                    <a:pt x="293" y="4494"/>
                  </a:lnTo>
                  <a:lnTo>
                    <a:pt x="290" y="4495"/>
                  </a:lnTo>
                  <a:lnTo>
                    <a:pt x="286" y="4495"/>
                  </a:lnTo>
                  <a:lnTo>
                    <a:pt x="283" y="4495"/>
                  </a:lnTo>
                  <a:lnTo>
                    <a:pt x="279" y="4494"/>
                  </a:lnTo>
                  <a:lnTo>
                    <a:pt x="276" y="4492"/>
                  </a:lnTo>
                  <a:lnTo>
                    <a:pt x="275" y="4490"/>
                  </a:lnTo>
                  <a:lnTo>
                    <a:pt x="265" y="4471"/>
                  </a:lnTo>
                  <a:lnTo>
                    <a:pt x="256" y="4458"/>
                  </a:lnTo>
                  <a:lnTo>
                    <a:pt x="248" y="4446"/>
                  </a:lnTo>
                  <a:lnTo>
                    <a:pt x="239" y="4436"/>
                  </a:lnTo>
                  <a:lnTo>
                    <a:pt x="219" y="4422"/>
                  </a:lnTo>
                  <a:lnTo>
                    <a:pt x="195" y="4404"/>
                  </a:lnTo>
                  <a:lnTo>
                    <a:pt x="187" y="4397"/>
                  </a:lnTo>
                  <a:lnTo>
                    <a:pt x="181" y="4393"/>
                  </a:lnTo>
                  <a:lnTo>
                    <a:pt x="173" y="4389"/>
                  </a:lnTo>
                  <a:lnTo>
                    <a:pt x="167" y="4386"/>
                  </a:lnTo>
                  <a:lnTo>
                    <a:pt x="160" y="4385"/>
                  </a:lnTo>
                  <a:lnTo>
                    <a:pt x="155" y="4384"/>
                  </a:lnTo>
                  <a:lnTo>
                    <a:pt x="149" y="4384"/>
                  </a:lnTo>
                  <a:lnTo>
                    <a:pt x="144" y="4385"/>
                  </a:lnTo>
                  <a:lnTo>
                    <a:pt x="139" y="4386"/>
                  </a:lnTo>
                  <a:lnTo>
                    <a:pt x="134" y="4389"/>
                  </a:lnTo>
                  <a:lnTo>
                    <a:pt x="129" y="4391"/>
                  </a:lnTo>
                  <a:lnTo>
                    <a:pt x="125" y="4395"/>
                  </a:lnTo>
                  <a:lnTo>
                    <a:pt x="116" y="4404"/>
                  </a:lnTo>
                  <a:lnTo>
                    <a:pt x="107" y="4414"/>
                  </a:lnTo>
                  <a:lnTo>
                    <a:pt x="89" y="4437"/>
                  </a:lnTo>
                  <a:lnTo>
                    <a:pt x="67" y="4461"/>
                  </a:lnTo>
                  <a:lnTo>
                    <a:pt x="55" y="4471"/>
                  </a:lnTo>
                  <a:lnTo>
                    <a:pt x="40" y="4480"/>
                  </a:lnTo>
                  <a:lnTo>
                    <a:pt x="34" y="4485"/>
                  </a:lnTo>
                  <a:lnTo>
                    <a:pt x="25" y="4487"/>
                  </a:lnTo>
                  <a:lnTo>
                    <a:pt x="16" y="4490"/>
                  </a:lnTo>
                  <a:lnTo>
                    <a:pt x="7" y="449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25" name="Freeform 171"/>
            <p:cNvSpPr>
              <a:spLocks/>
            </p:cNvSpPr>
            <p:nvPr/>
          </p:nvSpPr>
          <p:spPr bwMode="auto">
            <a:xfrm>
              <a:off x="3806" y="773"/>
              <a:ext cx="119" cy="1115"/>
            </a:xfrm>
            <a:custGeom>
              <a:avLst/>
              <a:gdLst>
                <a:gd name="T0" fmla="*/ 20 w 478"/>
                <a:gd name="T1" fmla="*/ 4395 h 4460"/>
                <a:gd name="T2" fmla="*/ 92 w 478"/>
                <a:gd name="T3" fmla="*/ 4325 h 4460"/>
                <a:gd name="T4" fmla="*/ 142 w 478"/>
                <a:gd name="T5" fmla="*/ 4267 h 4460"/>
                <a:gd name="T6" fmla="*/ 176 w 478"/>
                <a:gd name="T7" fmla="*/ 3688 h 4460"/>
                <a:gd name="T8" fmla="*/ 185 w 478"/>
                <a:gd name="T9" fmla="*/ 2989 h 4460"/>
                <a:gd name="T10" fmla="*/ 171 w 478"/>
                <a:gd name="T11" fmla="*/ 2441 h 4460"/>
                <a:gd name="T12" fmla="*/ 134 w 478"/>
                <a:gd name="T13" fmla="*/ 2330 h 4460"/>
                <a:gd name="T14" fmla="*/ 57 w 478"/>
                <a:gd name="T15" fmla="*/ 2183 h 4460"/>
                <a:gd name="T16" fmla="*/ 109 w 478"/>
                <a:gd name="T17" fmla="*/ 2048 h 4460"/>
                <a:gd name="T18" fmla="*/ 187 w 478"/>
                <a:gd name="T19" fmla="*/ 1702 h 4460"/>
                <a:gd name="T20" fmla="*/ 161 w 478"/>
                <a:gd name="T21" fmla="*/ 1170 h 4460"/>
                <a:gd name="T22" fmla="*/ 187 w 478"/>
                <a:gd name="T23" fmla="*/ 904 h 4460"/>
                <a:gd name="T24" fmla="*/ 225 w 478"/>
                <a:gd name="T25" fmla="*/ 666 h 4460"/>
                <a:gd name="T26" fmla="*/ 210 w 478"/>
                <a:gd name="T27" fmla="*/ 508 h 4460"/>
                <a:gd name="T28" fmla="*/ 231 w 478"/>
                <a:gd name="T29" fmla="*/ 359 h 4460"/>
                <a:gd name="T30" fmla="*/ 354 w 478"/>
                <a:gd name="T31" fmla="*/ 11 h 4460"/>
                <a:gd name="T32" fmla="*/ 386 w 478"/>
                <a:gd name="T33" fmla="*/ 3 h 4460"/>
                <a:gd name="T34" fmla="*/ 399 w 478"/>
                <a:gd name="T35" fmla="*/ 24 h 4460"/>
                <a:gd name="T36" fmla="*/ 365 w 478"/>
                <a:gd name="T37" fmla="*/ 49 h 4460"/>
                <a:gd name="T38" fmla="*/ 408 w 478"/>
                <a:gd name="T39" fmla="*/ 89 h 4460"/>
                <a:gd name="T40" fmla="*/ 340 w 478"/>
                <a:gd name="T41" fmla="*/ 134 h 4460"/>
                <a:gd name="T42" fmla="*/ 390 w 478"/>
                <a:gd name="T43" fmla="*/ 163 h 4460"/>
                <a:gd name="T44" fmla="*/ 315 w 478"/>
                <a:gd name="T45" fmla="*/ 196 h 4460"/>
                <a:gd name="T46" fmla="*/ 382 w 478"/>
                <a:gd name="T47" fmla="*/ 201 h 4460"/>
                <a:gd name="T48" fmla="*/ 431 w 478"/>
                <a:gd name="T49" fmla="*/ 237 h 4460"/>
                <a:gd name="T50" fmla="*/ 293 w 478"/>
                <a:gd name="T51" fmla="*/ 265 h 4460"/>
                <a:gd name="T52" fmla="*/ 438 w 478"/>
                <a:gd name="T53" fmla="*/ 270 h 4460"/>
                <a:gd name="T54" fmla="*/ 276 w 478"/>
                <a:gd name="T55" fmla="*/ 324 h 4460"/>
                <a:gd name="T56" fmla="*/ 400 w 478"/>
                <a:gd name="T57" fmla="*/ 336 h 4460"/>
                <a:gd name="T58" fmla="*/ 427 w 478"/>
                <a:gd name="T59" fmla="*/ 375 h 4460"/>
                <a:gd name="T60" fmla="*/ 255 w 478"/>
                <a:gd name="T61" fmla="*/ 375 h 4460"/>
                <a:gd name="T62" fmla="*/ 380 w 478"/>
                <a:gd name="T63" fmla="*/ 403 h 4460"/>
                <a:gd name="T64" fmla="*/ 407 w 478"/>
                <a:gd name="T65" fmla="*/ 437 h 4460"/>
                <a:gd name="T66" fmla="*/ 245 w 478"/>
                <a:gd name="T67" fmla="*/ 452 h 4460"/>
                <a:gd name="T68" fmla="*/ 408 w 478"/>
                <a:gd name="T69" fmla="*/ 467 h 4460"/>
                <a:gd name="T70" fmla="*/ 435 w 478"/>
                <a:gd name="T71" fmla="*/ 510 h 4460"/>
                <a:gd name="T72" fmla="*/ 245 w 478"/>
                <a:gd name="T73" fmla="*/ 504 h 4460"/>
                <a:gd name="T74" fmla="*/ 326 w 478"/>
                <a:gd name="T75" fmla="*/ 538 h 4460"/>
                <a:gd name="T76" fmla="*/ 456 w 478"/>
                <a:gd name="T77" fmla="*/ 561 h 4460"/>
                <a:gd name="T78" fmla="*/ 321 w 478"/>
                <a:gd name="T79" fmla="*/ 576 h 4460"/>
                <a:gd name="T80" fmla="*/ 254 w 478"/>
                <a:gd name="T81" fmla="*/ 611 h 4460"/>
                <a:gd name="T82" fmla="*/ 413 w 478"/>
                <a:gd name="T83" fmla="*/ 612 h 4460"/>
                <a:gd name="T84" fmla="*/ 373 w 478"/>
                <a:gd name="T85" fmla="*/ 657 h 4460"/>
                <a:gd name="T86" fmla="*/ 331 w 478"/>
                <a:gd name="T87" fmla="*/ 704 h 4460"/>
                <a:gd name="T88" fmla="*/ 421 w 478"/>
                <a:gd name="T89" fmla="*/ 934 h 4460"/>
                <a:gd name="T90" fmla="*/ 438 w 478"/>
                <a:gd name="T91" fmla="*/ 1206 h 4460"/>
                <a:gd name="T92" fmla="*/ 379 w 478"/>
                <a:gd name="T93" fmla="*/ 1643 h 4460"/>
                <a:gd name="T94" fmla="*/ 358 w 478"/>
                <a:gd name="T95" fmla="*/ 1903 h 4460"/>
                <a:gd name="T96" fmla="*/ 414 w 478"/>
                <a:gd name="T97" fmla="*/ 1991 h 4460"/>
                <a:gd name="T98" fmla="*/ 459 w 478"/>
                <a:gd name="T99" fmla="*/ 2069 h 4460"/>
                <a:gd name="T100" fmla="*/ 478 w 478"/>
                <a:gd name="T101" fmla="*/ 2158 h 4460"/>
                <a:gd name="T102" fmla="*/ 467 w 478"/>
                <a:gd name="T103" fmla="*/ 2247 h 4460"/>
                <a:gd name="T104" fmla="*/ 423 w 478"/>
                <a:gd name="T105" fmla="*/ 2320 h 4460"/>
                <a:gd name="T106" fmla="*/ 321 w 478"/>
                <a:gd name="T107" fmla="*/ 2410 h 4460"/>
                <a:gd name="T108" fmla="*/ 290 w 478"/>
                <a:gd name="T109" fmla="*/ 2679 h 4460"/>
                <a:gd name="T110" fmla="*/ 274 w 478"/>
                <a:gd name="T111" fmla="*/ 3469 h 4460"/>
                <a:gd name="T112" fmla="*/ 246 w 478"/>
                <a:gd name="T113" fmla="*/ 4247 h 4460"/>
                <a:gd name="T114" fmla="*/ 331 w 478"/>
                <a:gd name="T115" fmla="*/ 4415 h 4460"/>
                <a:gd name="T116" fmla="*/ 341 w 478"/>
                <a:gd name="T117" fmla="*/ 4460 h 4460"/>
                <a:gd name="T118" fmla="*/ 273 w 478"/>
                <a:gd name="T119" fmla="*/ 4421 h 4460"/>
                <a:gd name="T120" fmla="*/ 169 w 478"/>
                <a:gd name="T121" fmla="*/ 4405 h 4460"/>
                <a:gd name="T122" fmla="*/ 16 w 478"/>
                <a:gd name="T123" fmla="*/ 4458 h 4460"/>
                <a:gd name="T124" fmla="*/ 0 w 478"/>
                <a:gd name="T125" fmla="*/ 4449 h 44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8"/>
                <a:gd name="T190" fmla="*/ 0 h 4460"/>
                <a:gd name="T191" fmla="*/ 478 w 478"/>
                <a:gd name="T192" fmla="*/ 4460 h 44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8" h="4460">
                  <a:moveTo>
                    <a:pt x="0" y="4449"/>
                  </a:moveTo>
                  <a:lnTo>
                    <a:pt x="2" y="4438"/>
                  </a:lnTo>
                  <a:lnTo>
                    <a:pt x="5" y="4429"/>
                  </a:lnTo>
                  <a:lnTo>
                    <a:pt x="8" y="4419"/>
                  </a:lnTo>
                  <a:lnTo>
                    <a:pt x="11" y="4411"/>
                  </a:lnTo>
                  <a:lnTo>
                    <a:pt x="16" y="4402"/>
                  </a:lnTo>
                  <a:lnTo>
                    <a:pt x="20" y="4395"/>
                  </a:lnTo>
                  <a:lnTo>
                    <a:pt x="25" y="4387"/>
                  </a:lnTo>
                  <a:lnTo>
                    <a:pt x="31" y="4380"/>
                  </a:lnTo>
                  <a:lnTo>
                    <a:pt x="42" y="4368"/>
                  </a:lnTo>
                  <a:lnTo>
                    <a:pt x="54" y="4357"/>
                  </a:lnTo>
                  <a:lnTo>
                    <a:pt x="66" y="4346"/>
                  </a:lnTo>
                  <a:lnTo>
                    <a:pt x="80" y="4336"/>
                  </a:lnTo>
                  <a:lnTo>
                    <a:pt x="92" y="4325"/>
                  </a:lnTo>
                  <a:lnTo>
                    <a:pt x="105" y="4315"/>
                  </a:lnTo>
                  <a:lnTo>
                    <a:pt x="116" y="4305"/>
                  </a:lnTo>
                  <a:lnTo>
                    <a:pt x="126" y="4294"/>
                  </a:lnTo>
                  <a:lnTo>
                    <a:pt x="130" y="4287"/>
                  </a:lnTo>
                  <a:lnTo>
                    <a:pt x="135" y="4282"/>
                  </a:lnTo>
                  <a:lnTo>
                    <a:pt x="138" y="4274"/>
                  </a:lnTo>
                  <a:lnTo>
                    <a:pt x="142" y="4267"/>
                  </a:lnTo>
                  <a:lnTo>
                    <a:pt x="145" y="4259"/>
                  </a:lnTo>
                  <a:lnTo>
                    <a:pt x="147" y="4251"/>
                  </a:lnTo>
                  <a:lnTo>
                    <a:pt x="148" y="4242"/>
                  </a:lnTo>
                  <a:lnTo>
                    <a:pt x="150" y="4233"/>
                  </a:lnTo>
                  <a:lnTo>
                    <a:pt x="161" y="4027"/>
                  </a:lnTo>
                  <a:lnTo>
                    <a:pt x="170" y="3846"/>
                  </a:lnTo>
                  <a:lnTo>
                    <a:pt x="176" y="3688"/>
                  </a:lnTo>
                  <a:lnTo>
                    <a:pt x="181" y="3550"/>
                  </a:lnTo>
                  <a:lnTo>
                    <a:pt x="185" y="3429"/>
                  </a:lnTo>
                  <a:lnTo>
                    <a:pt x="188" y="3322"/>
                  </a:lnTo>
                  <a:lnTo>
                    <a:pt x="189" y="3228"/>
                  </a:lnTo>
                  <a:lnTo>
                    <a:pt x="188" y="3142"/>
                  </a:lnTo>
                  <a:lnTo>
                    <a:pt x="188" y="3064"/>
                  </a:lnTo>
                  <a:lnTo>
                    <a:pt x="185" y="2989"/>
                  </a:lnTo>
                  <a:lnTo>
                    <a:pt x="183" y="2914"/>
                  </a:lnTo>
                  <a:lnTo>
                    <a:pt x="181" y="2839"/>
                  </a:lnTo>
                  <a:lnTo>
                    <a:pt x="179" y="2758"/>
                  </a:lnTo>
                  <a:lnTo>
                    <a:pt x="176" y="2671"/>
                  </a:lnTo>
                  <a:lnTo>
                    <a:pt x="174" y="2573"/>
                  </a:lnTo>
                  <a:lnTo>
                    <a:pt x="172" y="2463"/>
                  </a:lnTo>
                  <a:lnTo>
                    <a:pt x="171" y="2441"/>
                  </a:lnTo>
                  <a:lnTo>
                    <a:pt x="169" y="2422"/>
                  </a:lnTo>
                  <a:lnTo>
                    <a:pt x="165" y="2403"/>
                  </a:lnTo>
                  <a:lnTo>
                    <a:pt x="161" y="2386"/>
                  </a:lnTo>
                  <a:lnTo>
                    <a:pt x="155" y="2370"/>
                  </a:lnTo>
                  <a:lnTo>
                    <a:pt x="148" y="2357"/>
                  </a:lnTo>
                  <a:lnTo>
                    <a:pt x="141" y="2343"/>
                  </a:lnTo>
                  <a:lnTo>
                    <a:pt x="134" y="2330"/>
                  </a:lnTo>
                  <a:lnTo>
                    <a:pt x="101" y="2286"/>
                  </a:lnTo>
                  <a:lnTo>
                    <a:pt x="73" y="2244"/>
                  </a:lnTo>
                  <a:lnTo>
                    <a:pt x="68" y="2233"/>
                  </a:lnTo>
                  <a:lnTo>
                    <a:pt x="63" y="2222"/>
                  </a:lnTo>
                  <a:lnTo>
                    <a:pt x="60" y="2210"/>
                  </a:lnTo>
                  <a:lnTo>
                    <a:pt x="59" y="2197"/>
                  </a:lnTo>
                  <a:lnTo>
                    <a:pt x="57" y="2183"/>
                  </a:lnTo>
                  <a:lnTo>
                    <a:pt x="60" y="2168"/>
                  </a:lnTo>
                  <a:lnTo>
                    <a:pt x="62" y="2152"/>
                  </a:lnTo>
                  <a:lnTo>
                    <a:pt x="68" y="2134"/>
                  </a:lnTo>
                  <a:lnTo>
                    <a:pt x="74" y="2115"/>
                  </a:lnTo>
                  <a:lnTo>
                    <a:pt x="83" y="2095"/>
                  </a:lnTo>
                  <a:lnTo>
                    <a:pt x="96" y="2073"/>
                  </a:lnTo>
                  <a:lnTo>
                    <a:pt x="109" y="2048"/>
                  </a:lnTo>
                  <a:lnTo>
                    <a:pt x="126" y="2022"/>
                  </a:lnTo>
                  <a:lnTo>
                    <a:pt x="146" y="1994"/>
                  </a:lnTo>
                  <a:lnTo>
                    <a:pt x="169" y="1963"/>
                  </a:lnTo>
                  <a:lnTo>
                    <a:pt x="194" y="1930"/>
                  </a:lnTo>
                  <a:lnTo>
                    <a:pt x="193" y="1854"/>
                  </a:lnTo>
                  <a:lnTo>
                    <a:pt x="190" y="1779"/>
                  </a:lnTo>
                  <a:lnTo>
                    <a:pt x="187" y="1702"/>
                  </a:lnTo>
                  <a:lnTo>
                    <a:pt x="181" y="1626"/>
                  </a:lnTo>
                  <a:lnTo>
                    <a:pt x="175" y="1551"/>
                  </a:lnTo>
                  <a:lnTo>
                    <a:pt x="170" y="1474"/>
                  </a:lnTo>
                  <a:lnTo>
                    <a:pt x="165" y="1398"/>
                  </a:lnTo>
                  <a:lnTo>
                    <a:pt x="162" y="1322"/>
                  </a:lnTo>
                  <a:lnTo>
                    <a:pt x="160" y="1246"/>
                  </a:lnTo>
                  <a:lnTo>
                    <a:pt x="161" y="1170"/>
                  </a:lnTo>
                  <a:lnTo>
                    <a:pt x="162" y="1132"/>
                  </a:lnTo>
                  <a:lnTo>
                    <a:pt x="163" y="1094"/>
                  </a:lnTo>
                  <a:lnTo>
                    <a:pt x="166" y="1056"/>
                  </a:lnTo>
                  <a:lnTo>
                    <a:pt x="170" y="1019"/>
                  </a:lnTo>
                  <a:lnTo>
                    <a:pt x="174" y="980"/>
                  </a:lnTo>
                  <a:lnTo>
                    <a:pt x="180" y="942"/>
                  </a:lnTo>
                  <a:lnTo>
                    <a:pt x="187" y="904"/>
                  </a:lnTo>
                  <a:lnTo>
                    <a:pt x="194" y="866"/>
                  </a:lnTo>
                  <a:lnTo>
                    <a:pt x="203" y="829"/>
                  </a:lnTo>
                  <a:lnTo>
                    <a:pt x="213" y="791"/>
                  </a:lnTo>
                  <a:lnTo>
                    <a:pt x="225" y="753"/>
                  </a:lnTo>
                  <a:lnTo>
                    <a:pt x="238" y="714"/>
                  </a:lnTo>
                  <a:lnTo>
                    <a:pt x="231" y="691"/>
                  </a:lnTo>
                  <a:lnTo>
                    <a:pt x="225" y="666"/>
                  </a:lnTo>
                  <a:lnTo>
                    <a:pt x="220" y="643"/>
                  </a:lnTo>
                  <a:lnTo>
                    <a:pt x="216" y="620"/>
                  </a:lnTo>
                  <a:lnTo>
                    <a:pt x="213" y="597"/>
                  </a:lnTo>
                  <a:lnTo>
                    <a:pt x="211" y="574"/>
                  </a:lnTo>
                  <a:lnTo>
                    <a:pt x="210" y="552"/>
                  </a:lnTo>
                  <a:lnTo>
                    <a:pt x="209" y="529"/>
                  </a:lnTo>
                  <a:lnTo>
                    <a:pt x="210" y="508"/>
                  </a:lnTo>
                  <a:lnTo>
                    <a:pt x="211" y="485"/>
                  </a:lnTo>
                  <a:lnTo>
                    <a:pt x="212" y="464"/>
                  </a:lnTo>
                  <a:lnTo>
                    <a:pt x="216" y="443"/>
                  </a:lnTo>
                  <a:lnTo>
                    <a:pt x="218" y="421"/>
                  </a:lnTo>
                  <a:lnTo>
                    <a:pt x="222" y="400"/>
                  </a:lnTo>
                  <a:lnTo>
                    <a:pt x="227" y="379"/>
                  </a:lnTo>
                  <a:lnTo>
                    <a:pt x="231" y="359"/>
                  </a:lnTo>
                  <a:lnTo>
                    <a:pt x="243" y="316"/>
                  </a:lnTo>
                  <a:lnTo>
                    <a:pt x="255" y="274"/>
                  </a:lnTo>
                  <a:lnTo>
                    <a:pt x="270" y="233"/>
                  </a:lnTo>
                  <a:lnTo>
                    <a:pt x="284" y="190"/>
                  </a:lnTo>
                  <a:lnTo>
                    <a:pt x="316" y="105"/>
                  </a:lnTo>
                  <a:lnTo>
                    <a:pt x="347" y="15"/>
                  </a:lnTo>
                  <a:lnTo>
                    <a:pt x="354" y="11"/>
                  </a:lnTo>
                  <a:lnTo>
                    <a:pt x="362" y="6"/>
                  </a:lnTo>
                  <a:lnTo>
                    <a:pt x="368" y="3"/>
                  </a:lnTo>
                  <a:lnTo>
                    <a:pt x="376" y="0"/>
                  </a:lnTo>
                  <a:lnTo>
                    <a:pt x="379" y="0"/>
                  </a:lnTo>
                  <a:lnTo>
                    <a:pt x="382" y="0"/>
                  </a:lnTo>
                  <a:lnTo>
                    <a:pt x="384" y="2"/>
                  </a:lnTo>
                  <a:lnTo>
                    <a:pt x="386" y="3"/>
                  </a:lnTo>
                  <a:lnTo>
                    <a:pt x="389" y="5"/>
                  </a:lnTo>
                  <a:lnTo>
                    <a:pt x="390" y="7"/>
                  </a:lnTo>
                  <a:lnTo>
                    <a:pt x="390" y="11"/>
                  </a:lnTo>
                  <a:lnTo>
                    <a:pt x="390" y="15"/>
                  </a:lnTo>
                  <a:lnTo>
                    <a:pt x="394" y="17"/>
                  </a:lnTo>
                  <a:lnTo>
                    <a:pt x="396" y="21"/>
                  </a:lnTo>
                  <a:lnTo>
                    <a:pt x="399" y="24"/>
                  </a:lnTo>
                  <a:lnTo>
                    <a:pt x="400" y="27"/>
                  </a:lnTo>
                  <a:lnTo>
                    <a:pt x="400" y="30"/>
                  </a:lnTo>
                  <a:lnTo>
                    <a:pt x="396" y="33"/>
                  </a:lnTo>
                  <a:lnTo>
                    <a:pt x="392" y="35"/>
                  </a:lnTo>
                  <a:lnTo>
                    <a:pt x="385" y="38"/>
                  </a:lnTo>
                  <a:lnTo>
                    <a:pt x="375" y="43"/>
                  </a:lnTo>
                  <a:lnTo>
                    <a:pt x="365" y="49"/>
                  </a:lnTo>
                  <a:lnTo>
                    <a:pt x="358" y="62"/>
                  </a:lnTo>
                  <a:lnTo>
                    <a:pt x="350" y="76"/>
                  </a:lnTo>
                  <a:lnTo>
                    <a:pt x="363" y="76"/>
                  </a:lnTo>
                  <a:lnTo>
                    <a:pt x="377" y="75"/>
                  </a:lnTo>
                  <a:lnTo>
                    <a:pt x="392" y="75"/>
                  </a:lnTo>
                  <a:lnTo>
                    <a:pt x="405" y="76"/>
                  </a:lnTo>
                  <a:lnTo>
                    <a:pt x="408" y="89"/>
                  </a:lnTo>
                  <a:lnTo>
                    <a:pt x="410" y="102"/>
                  </a:lnTo>
                  <a:lnTo>
                    <a:pt x="395" y="103"/>
                  </a:lnTo>
                  <a:lnTo>
                    <a:pt x="380" y="104"/>
                  </a:lnTo>
                  <a:lnTo>
                    <a:pt x="365" y="104"/>
                  </a:lnTo>
                  <a:lnTo>
                    <a:pt x="350" y="106"/>
                  </a:lnTo>
                  <a:lnTo>
                    <a:pt x="346" y="119"/>
                  </a:lnTo>
                  <a:lnTo>
                    <a:pt x="340" y="134"/>
                  </a:lnTo>
                  <a:lnTo>
                    <a:pt x="359" y="134"/>
                  </a:lnTo>
                  <a:lnTo>
                    <a:pt x="375" y="133"/>
                  </a:lnTo>
                  <a:lnTo>
                    <a:pt x="392" y="132"/>
                  </a:lnTo>
                  <a:lnTo>
                    <a:pt x="410" y="132"/>
                  </a:lnTo>
                  <a:lnTo>
                    <a:pt x="410" y="146"/>
                  </a:lnTo>
                  <a:lnTo>
                    <a:pt x="410" y="163"/>
                  </a:lnTo>
                  <a:lnTo>
                    <a:pt x="390" y="163"/>
                  </a:lnTo>
                  <a:lnTo>
                    <a:pt x="371" y="164"/>
                  </a:lnTo>
                  <a:lnTo>
                    <a:pt x="352" y="165"/>
                  </a:lnTo>
                  <a:lnTo>
                    <a:pt x="330" y="167"/>
                  </a:lnTo>
                  <a:lnTo>
                    <a:pt x="327" y="174"/>
                  </a:lnTo>
                  <a:lnTo>
                    <a:pt x="321" y="186"/>
                  </a:lnTo>
                  <a:lnTo>
                    <a:pt x="318" y="191"/>
                  </a:lnTo>
                  <a:lnTo>
                    <a:pt x="315" y="196"/>
                  </a:lnTo>
                  <a:lnTo>
                    <a:pt x="312" y="201"/>
                  </a:lnTo>
                  <a:lnTo>
                    <a:pt x="311" y="205"/>
                  </a:lnTo>
                  <a:lnTo>
                    <a:pt x="325" y="206"/>
                  </a:lnTo>
                  <a:lnTo>
                    <a:pt x="339" y="205"/>
                  </a:lnTo>
                  <a:lnTo>
                    <a:pt x="353" y="204"/>
                  </a:lnTo>
                  <a:lnTo>
                    <a:pt x="367" y="203"/>
                  </a:lnTo>
                  <a:lnTo>
                    <a:pt x="382" y="201"/>
                  </a:lnTo>
                  <a:lnTo>
                    <a:pt x="396" y="200"/>
                  </a:lnTo>
                  <a:lnTo>
                    <a:pt x="411" y="200"/>
                  </a:lnTo>
                  <a:lnTo>
                    <a:pt x="425" y="200"/>
                  </a:lnTo>
                  <a:lnTo>
                    <a:pt x="426" y="209"/>
                  </a:lnTo>
                  <a:lnTo>
                    <a:pt x="428" y="218"/>
                  </a:lnTo>
                  <a:lnTo>
                    <a:pt x="429" y="227"/>
                  </a:lnTo>
                  <a:lnTo>
                    <a:pt x="431" y="237"/>
                  </a:lnTo>
                  <a:lnTo>
                    <a:pt x="398" y="237"/>
                  </a:lnTo>
                  <a:lnTo>
                    <a:pt x="368" y="237"/>
                  </a:lnTo>
                  <a:lnTo>
                    <a:pt x="339" y="237"/>
                  </a:lnTo>
                  <a:lnTo>
                    <a:pt x="307" y="238"/>
                  </a:lnTo>
                  <a:lnTo>
                    <a:pt x="304" y="246"/>
                  </a:lnTo>
                  <a:lnTo>
                    <a:pt x="299" y="255"/>
                  </a:lnTo>
                  <a:lnTo>
                    <a:pt x="293" y="265"/>
                  </a:lnTo>
                  <a:lnTo>
                    <a:pt x="291" y="272"/>
                  </a:lnTo>
                  <a:lnTo>
                    <a:pt x="327" y="273"/>
                  </a:lnTo>
                  <a:lnTo>
                    <a:pt x="364" y="271"/>
                  </a:lnTo>
                  <a:lnTo>
                    <a:pt x="382" y="270"/>
                  </a:lnTo>
                  <a:lnTo>
                    <a:pt x="401" y="270"/>
                  </a:lnTo>
                  <a:lnTo>
                    <a:pt x="419" y="270"/>
                  </a:lnTo>
                  <a:lnTo>
                    <a:pt x="438" y="270"/>
                  </a:lnTo>
                  <a:lnTo>
                    <a:pt x="439" y="286"/>
                  </a:lnTo>
                  <a:lnTo>
                    <a:pt x="441" y="300"/>
                  </a:lnTo>
                  <a:lnTo>
                    <a:pt x="399" y="301"/>
                  </a:lnTo>
                  <a:lnTo>
                    <a:pt x="359" y="304"/>
                  </a:lnTo>
                  <a:lnTo>
                    <a:pt x="320" y="306"/>
                  </a:lnTo>
                  <a:lnTo>
                    <a:pt x="280" y="308"/>
                  </a:lnTo>
                  <a:lnTo>
                    <a:pt x="276" y="324"/>
                  </a:lnTo>
                  <a:lnTo>
                    <a:pt x="273" y="338"/>
                  </a:lnTo>
                  <a:lnTo>
                    <a:pt x="295" y="338"/>
                  </a:lnTo>
                  <a:lnTo>
                    <a:pt x="317" y="338"/>
                  </a:lnTo>
                  <a:lnTo>
                    <a:pt x="338" y="337"/>
                  </a:lnTo>
                  <a:lnTo>
                    <a:pt x="358" y="337"/>
                  </a:lnTo>
                  <a:lnTo>
                    <a:pt x="379" y="336"/>
                  </a:lnTo>
                  <a:lnTo>
                    <a:pt x="400" y="336"/>
                  </a:lnTo>
                  <a:lnTo>
                    <a:pt x="422" y="336"/>
                  </a:lnTo>
                  <a:lnTo>
                    <a:pt x="445" y="336"/>
                  </a:lnTo>
                  <a:lnTo>
                    <a:pt x="446" y="346"/>
                  </a:lnTo>
                  <a:lnTo>
                    <a:pt x="448" y="355"/>
                  </a:lnTo>
                  <a:lnTo>
                    <a:pt x="450" y="365"/>
                  </a:lnTo>
                  <a:lnTo>
                    <a:pt x="451" y="375"/>
                  </a:lnTo>
                  <a:lnTo>
                    <a:pt x="427" y="375"/>
                  </a:lnTo>
                  <a:lnTo>
                    <a:pt x="402" y="375"/>
                  </a:lnTo>
                  <a:lnTo>
                    <a:pt x="377" y="374"/>
                  </a:lnTo>
                  <a:lnTo>
                    <a:pt x="353" y="374"/>
                  </a:lnTo>
                  <a:lnTo>
                    <a:pt x="329" y="374"/>
                  </a:lnTo>
                  <a:lnTo>
                    <a:pt x="304" y="375"/>
                  </a:lnTo>
                  <a:lnTo>
                    <a:pt x="280" y="375"/>
                  </a:lnTo>
                  <a:lnTo>
                    <a:pt x="255" y="375"/>
                  </a:lnTo>
                  <a:lnTo>
                    <a:pt x="255" y="389"/>
                  </a:lnTo>
                  <a:lnTo>
                    <a:pt x="255" y="402"/>
                  </a:lnTo>
                  <a:lnTo>
                    <a:pt x="280" y="403"/>
                  </a:lnTo>
                  <a:lnTo>
                    <a:pt x="304" y="403"/>
                  </a:lnTo>
                  <a:lnTo>
                    <a:pt x="329" y="403"/>
                  </a:lnTo>
                  <a:lnTo>
                    <a:pt x="355" y="403"/>
                  </a:lnTo>
                  <a:lnTo>
                    <a:pt x="380" y="403"/>
                  </a:lnTo>
                  <a:lnTo>
                    <a:pt x="404" y="403"/>
                  </a:lnTo>
                  <a:lnTo>
                    <a:pt x="430" y="405"/>
                  </a:lnTo>
                  <a:lnTo>
                    <a:pt x="455" y="406"/>
                  </a:lnTo>
                  <a:lnTo>
                    <a:pt x="457" y="420"/>
                  </a:lnTo>
                  <a:lnTo>
                    <a:pt x="459" y="436"/>
                  </a:lnTo>
                  <a:lnTo>
                    <a:pt x="434" y="437"/>
                  </a:lnTo>
                  <a:lnTo>
                    <a:pt x="407" y="437"/>
                  </a:lnTo>
                  <a:lnTo>
                    <a:pt x="380" y="437"/>
                  </a:lnTo>
                  <a:lnTo>
                    <a:pt x="353" y="437"/>
                  </a:lnTo>
                  <a:lnTo>
                    <a:pt x="326" y="437"/>
                  </a:lnTo>
                  <a:lnTo>
                    <a:pt x="299" y="437"/>
                  </a:lnTo>
                  <a:lnTo>
                    <a:pt x="272" y="437"/>
                  </a:lnTo>
                  <a:lnTo>
                    <a:pt x="245" y="438"/>
                  </a:lnTo>
                  <a:lnTo>
                    <a:pt x="245" y="452"/>
                  </a:lnTo>
                  <a:lnTo>
                    <a:pt x="245" y="465"/>
                  </a:lnTo>
                  <a:lnTo>
                    <a:pt x="272" y="465"/>
                  </a:lnTo>
                  <a:lnTo>
                    <a:pt x="299" y="465"/>
                  </a:lnTo>
                  <a:lnTo>
                    <a:pt x="326" y="466"/>
                  </a:lnTo>
                  <a:lnTo>
                    <a:pt x="353" y="466"/>
                  </a:lnTo>
                  <a:lnTo>
                    <a:pt x="381" y="466"/>
                  </a:lnTo>
                  <a:lnTo>
                    <a:pt x="408" y="467"/>
                  </a:lnTo>
                  <a:lnTo>
                    <a:pt x="435" y="467"/>
                  </a:lnTo>
                  <a:lnTo>
                    <a:pt x="463" y="469"/>
                  </a:lnTo>
                  <a:lnTo>
                    <a:pt x="463" y="479"/>
                  </a:lnTo>
                  <a:lnTo>
                    <a:pt x="463" y="489"/>
                  </a:lnTo>
                  <a:lnTo>
                    <a:pt x="463" y="500"/>
                  </a:lnTo>
                  <a:lnTo>
                    <a:pt x="463" y="510"/>
                  </a:lnTo>
                  <a:lnTo>
                    <a:pt x="435" y="510"/>
                  </a:lnTo>
                  <a:lnTo>
                    <a:pt x="408" y="509"/>
                  </a:lnTo>
                  <a:lnTo>
                    <a:pt x="381" y="508"/>
                  </a:lnTo>
                  <a:lnTo>
                    <a:pt x="353" y="507"/>
                  </a:lnTo>
                  <a:lnTo>
                    <a:pt x="326" y="506"/>
                  </a:lnTo>
                  <a:lnTo>
                    <a:pt x="299" y="504"/>
                  </a:lnTo>
                  <a:lnTo>
                    <a:pt x="272" y="504"/>
                  </a:lnTo>
                  <a:lnTo>
                    <a:pt x="245" y="504"/>
                  </a:lnTo>
                  <a:lnTo>
                    <a:pt x="245" y="512"/>
                  </a:lnTo>
                  <a:lnTo>
                    <a:pt x="245" y="521"/>
                  </a:lnTo>
                  <a:lnTo>
                    <a:pt x="245" y="530"/>
                  </a:lnTo>
                  <a:lnTo>
                    <a:pt x="245" y="538"/>
                  </a:lnTo>
                  <a:lnTo>
                    <a:pt x="272" y="538"/>
                  </a:lnTo>
                  <a:lnTo>
                    <a:pt x="298" y="538"/>
                  </a:lnTo>
                  <a:lnTo>
                    <a:pt x="326" y="538"/>
                  </a:lnTo>
                  <a:lnTo>
                    <a:pt x="353" y="539"/>
                  </a:lnTo>
                  <a:lnTo>
                    <a:pt x="381" y="539"/>
                  </a:lnTo>
                  <a:lnTo>
                    <a:pt x="409" y="540"/>
                  </a:lnTo>
                  <a:lnTo>
                    <a:pt x="436" y="540"/>
                  </a:lnTo>
                  <a:lnTo>
                    <a:pt x="463" y="540"/>
                  </a:lnTo>
                  <a:lnTo>
                    <a:pt x="459" y="549"/>
                  </a:lnTo>
                  <a:lnTo>
                    <a:pt x="456" y="561"/>
                  </a:lnTo>
                  <a:lnTo>
                    <a:pt x="451" y="572"/>
                  </a:lnTo>
                  <a:lnTo>
                    <a:pt x="450" y="580"/>
                  </a:lnTo>
                  <a:lnTo>
                    <a:pt x="425" y="581"/>
                  </a:lnTo>
                  <a:lnTo>
                    <a:pt x="399" y="580"/>
                  </a:lnTo>
                  <a:lnTo>
                    <a:pt x="373" y="579"/>
                  </a:lnTo>
                  <a:lnTo>
                    <a:pt x="347" y="577"/>
                  </a:lnTo>
                  <a:lnTo>
                    <a:pt x="321" y="576"/>
                  </a:lnTo>
                  <a:lnTo>
                    <a:pt x="295" y="575"/>
                  </a:lnTo>
                  <a:lnTo>
                    <a:pt x="270" y="575"/>
                  </a:lnTo>
                  <a:lnTo>
                    <a:pt x="245" y="576"/>
                  </a:lnTo>
                  <a:lnTo>
                    <a:pt x="246" y="584"/>
                  </a:lnTo>
                  <a:lnTo>
                    <a:pt x="249" y="593"/>
                  </a:lnTo>
                  <a:lnTo>
                    <a:pt x="253" y="603"/>
                  </a:lnTo>
                  <a:lnTo>
                    <a:pt x="254" y="611"/>
                  </a:lnTo>
                  <a:lnTo>
                    <a:pt x="277" y="612"/>
                  </a:lnTo>
                  <a:lnTo>
                    <a:pt x="300" y="612"/>
                  </a:lnTo>
                  <a:lnTo>
                    <a:pt x="322" y="612"/>
                  </a:lnTo>
                  <a:lnTo>
                    <a:pt x="345" y="612"/>
                  </a:lnTo>
                  <a:lnTo>
                    <a:pt x="367" y="612"/>
                  </a:lnTo>
                  <a:lnTo>
                    <a:pt x="390" y="612"/>
                  </a:lnTo>
                  <a:lnTo>
                    <a:pt x="413" y="612"/>
                  </a:lnTo>
                  <a:lnTo>
                    <a:pt x="437" y="613"/>
                  </a:lnTo>
                  <a:lnTo>
                    <a:pt x="431" y="623"/>
                  </a:lnTo>
                  <a:lnTo>
                    <a:pt x="425" y="632"/>
                  </a:lnTo>
                  <a:lnTo>
                    <a:pt x="417" y="638"/>
                  </a:lnTo>
                  <a:lnTo>
                    <a:pt x="408" y="644"/>
                  </a:lnTo>
                  <a:lnTo>
                    <a:pt x="391" y="650"/>
                  </a:lnTo>
                  <a:lnTo>
                    <a:pt x="373" y="657"/>
                  </a:lnTo>
                  <a:lnTo>
                    <a:pt x="364" y="661"/>
                  </a:lnTo>
                  <a:lnTo>
                    <a:pt x="356" y="664"/>
                  </a:lnTo>
                  <a:lnTo>
                    <a:pt x="349" y="668"/>
                  </a:lnTo>
                  <a:lnTo>
                    <a:pt x="343" y="675"/>
                  </a:lnTo>
                  <a:lnTo>
                    <a:pt x="338" y="683"/>
                  </a:lnTo>
                  <a:lnTo>
                    <a:pt x="334" y="692"/>
                  </a:lnTo>
                  <a:lnTo>
                    <a:pt x="331" y="704"/>
                  </a:lnTo>
                  <a:lnTo>
                    <a:pt x="330" y="719"/>
                  </a:lnTo>
                  <a:lnTo>
                    <a:pt x="352" y="754"/>
                  </a:lnTo>
                  <a:lnTo>
                    <a:pt x="371" y="788"/>
                  </a:lnTo>
                  <a:lnTo>
                    <a:pt x="386" y="824"/>
                  </a:lnTo>
                  <a:lnTo>
                    <a:pt x="400" y="860"/>
                  </a:lnTo>
                  <a:lnTo>
                    <a:pt x="412" y="897"/>
                  </a:lnTo>
                  <a:lnTo>
                    <a:pt x="421" y="934"/>
                  </a:lnTo>
                  <a:lnTo>
                    <a:pt x="428" y="973"/>
                  </a:lnTo>
                  <a:lnTo>
                    <a:pt x="434" y="1011"/>
                  </a:lnTo>
                  <a:lnTo>
                    <a:pt x="438" y="1049"/>
                  </a:lnTo>
                  <a:lnTo>
                    <a:pt x="439" y="1088"/>
                  </a:lnTo>
                  <a:lnTo>
                    <a:pt x="440" y="1127"/>
                  </a:lnTo>
                  <a:lnTo>
                    <a:pt x="439" y="1167"/>
                  </a:lnTo>
                  <a:lnTo>
                    <a:pt x="438" y="1206"/>
                  </a:lnTo>
                  <a:lnTo>
                    <a:pt x="435" y="1246"/>
                  </a:lnTo>
                  <a:lnTo>
                    <a:pt x="431" y="1286"/>
                  </a:lnTo>
                  <a:lnTo>
                    <a:pt x="427" y="1326"/>
                  </a:lnTo>
                  <a:lnTo>
                    <a:pt x="416" y="1406"/>
                  </a:lnTo>
                  <a:lnTo>
                    <a:pt x="403" y="1486"/>
                  </a:lnTo>
                  <a:lnTo>
                    <a:pt x="391" y="1564"/>
                  </a:lnTo>
                  <a:lnTo>
                    <a:pt x="379" y="1643"/>
                  </a:lnTo>
                  <a:lnTo>
                    <a:pt x="373" y="1681"/>
                  </a:lnTo>
                  <a:lnTo>
                    <a:pt x="368" y="1719"/>
                  </a:lnTo>
                  <a:lnTo>
                    <a:pt x="364" y="1757"/>
                  </a:lnTo>
                  <a:lnTo>
                    <a:pt x="361" y="1794"/>
                  </a:lnTo>
                  <a:lnTo>
                    <a:pt x="359" y="1831"/>
                  </a:lnTo>
                  <a:lnTo>
                    <a:pt x="358" y="1868"/>
                  </a:lnTo>
                  <a:lnTo>
                    <a:pt x="358" y="1903"/>
                  </a:lnTo>
                  <a:lnTo>
                    <a:pt x="359" y="1939"/>
                  </a:lnTo>
                  <a:lnTo>
                    <a:pt x="370" y="1946"/>
                  </a:lnTo>
                  <a:lnTo>
                    <a:pt x="380" y="1954"/>
                  </a:lnTo>
                  <a:lnTo>
                    <a:pt x="389" y="1963"/>
                  </a:lnTo>
                  <a:lnTo>
                    <a:pt x="398" y="1972"/>
                  </a:lnTo>
                  <a:lnTo>
                    <a:pt x="407" y="1981"/>
                  </a:lnTo>
                  <a:lnTo>
                    <a:pt x="414" y="1991"/>
                  </a:lnTo>
                  <a:lnTo>
                    <a:pt x="422" y="2001"/>
                  </a:lnTo>
                  <a:lnTo>
                    <a:pt x="430" y="2011"/>
                  </a:lnTo>
                  <a:lnTo>
                    <a:pt x="437" y="2022"/>
                  </a:lnTo>
                  <a:lnTo>
                    <a:pt x="444" y="2033"/>
                  </a:lnTo>
                  <a:lnTo>
                    <a:pt x="449" y="2046"/>
                  </a:lnTo>
                  <a:lnTo>
                    <a:pt x="455" y="2057"/>
                  </a:lnTo>
                  <a:lnTo>
                    <a:pt x="459" y="2069"/>
                  </a:lnTo>
                  <a:lnTo>
                    <a:pt x="464" y="2082"/>
                  </a:lnTo>
                  <a:lnTo>
                    <a:pt x="468" y="2094"/>
                  </a:lnTo>
                  <a:lnTo>
                    <a:pt x="471" y="2107"/>
                  </a:lnTo>
                  <a:lnTo>
                    <a:pt x="474" y="2120"/>
                  </a:lnTo>
                  <a:lnTo>
                    <a:pt x="476" y="2132"/>
                  </a:lnTo>
                  <a:lnTo>
                    <a:pt x="477" y="2146"/>
                  </a:lnTo>
                  <a:lnTo>
                    <a:pt x="478" y="2158"/>
                  </a:lnTo>
                  <a:lnTo>
                    <a:pt x="478" y="2171"/>
                  </a:lnTo>
                  <a:lnTo>
                    <a:pt x="478" y="2184"/>
                  </a:lnTo>
                  <a:lnTo>
                    <a:pt x="477" y="2197"/>
                  </a:lnTo>
                  <a:lnTo>
                    <a:pt x="476" y="2210"/>
                  </a:lnTo>
                  <a:lnTo>
                    <a:pt x="474" y="2222"/>
                  </a:lnTo>
                  <a:lnTo>
                    <a:pt x="471" y="2234"/>
                  </a:lnTo>
                  <a:lnTo>
                    <a:pt x="467" y="2247"/>
                  </a:lnTo>
                  <a:lnTo>
                    <a:pt x="463" y="2259"/>
                  </a:lnTo>
                  <a:lnTo>
                    <a:pt x="457" y="2270"/>
                  </a:lnTo>
                  <a:lnTo>
                    <a:pt x="451" y="2281"/>
                  </a:lnTo>
                  <a:lnTo>
                    <a:pt x="445" y="2293"/>
                  </a:lnTo>
                  <a:lnTo>
                    <a:pt x="438" y="2303"/>
                  </a:lnTo>
                  <a:lnTo>
                    <a:pt x="431" y="2311"/>
                  </a:lnTo>
                  <a:lnTo>
                    <a:pt x="423" y="2320"/>
                  </a:lnTo>
                  <a:lnTo>
                    <a:pt x="413" y="2327"/>
                  </a:lnTo>
                  <a:lnTo>
                    <a:pt x="403" y="2338"/>
                  </a:lnTo>
                  <a:lnTo>
                    <a:pt x="380" y="2358"/>
                  </a:lnTo>
                  <a:lnTo>
                    <a:pt x="355" y="2378"/>
                  </a:lnTo>
                  <a:lnTo>
                    <a:pt x="344" y="2389"/>
                  </a:lnTo>
                  <a:lnTo>
                    <a:pt x="331" y="2399"/>
                  </a:lnTo>
                  <a:lnTo>
                    <a:pt x="321" y="2410"/>
                  </a:lnTo>
                  <a:lnTo>
                    <a:pt x="312" y="2422"/>
                  </a:lnTo>
                  <a:lnTo>
                    <a:pt x="304" y="2432"/>
                  </a:lnTo>
                  <a:lnTo>
                    <a:pt x="299" y="2443"/>
                  </a:lnTo>
                  <a:lnTo>
                    <a:pt x="295" y="2453"/>
                  </a:lnTo>
                  <a:lnTo>
                    <a:pt x="293" y="2463"/>
                  </a:lnTo>
                  <a:lnTo>
                    <a:pt x="292" y="2570"/>
                  </a:lnTo>
                  <a:lnTo>
                    <a:pt x="290" y="2679"/>
                  </a:lnTo>
                  <a:lnTo>
                    <a:pt x="288" y="2789"/>
                  </a:lnTo>
                  <a:lnTo>
                    <a:pt x="285" y="2901"/>
                  </a:lnTo>
                  <a:lnTo>
                    <a:pt x="283" y="3013"/>
                  </a:lnTo>
                  <a:lnTo>
                    <a:pt x="281" y="3127"/>
                  </a:lnTo>
                  <a:lnTo>
                    <a:pt x="279" y="3241"/>
                  </a:lnTo>
                  <a:lnTo>
                    <a:pt x="276" y="3355"/>
                  </a:lnTo>
                  <a:lnTo>
                    <a:pt x="274" y="3469"/>
                  </a:lnTo>
                  <a:lnTo>
                    <a:pt x="271" y="3582"/>
                  </a:lnTo>
                  <a:lnTo>
                    <a:pt x="267" y="3696"/>
                  </a:lnTo>
                  <a:lnTo>
                    <a:pt x="264" y="3809"/>
                  </a:lnTo>
                  <a:lnTo>
                    <a:pt x="261" y="3920"/>
                  </a:lnTo>
                  <a:lnTo>
                    <a:pt x="256" y="4031"/>
                  </a:lnTo>
                  <a:lnTo>
                    <a:pt x="252" y="4140"/>
                  </a:lnTo>
                  <a:lnTo>
                    <a:pt x="246" y="4247"/>
                  </a:lnTo>
                  <a:lnTo>
                    <a:pt x="253" y="4263"/>
                  </a:lnTo>
                  <a:lnTo>
                    <a:pt x="261" y="4279"/>
                  </a:lnTo>
                  <a:lnTo>
                    <a:pt x="270" y="4299"/>
                  </a:lnTo>
                  <a:lnTo>
                    <a:pt x="280" y="4319"/>
                  </a:lnTo>
                  <a:lnTo>
                    <a:pt x="302" y="4360"/>
                  </a:lnTo>
                  <a:lnTo>
                    <a:pt x="324" y="4398"/>
                  </a:lnTo>
                  <a:lnTo>
                    <a:pt x="331" y="4415"/>
                  </a:lnTo>
                  <a:lnTo>
                    <a:pt x="339" y="4431"/>
                  </a:lnTo>
                  <a:lnTo>
                    <a:pt x="344" y="4443"/>
                  </a:lnTo>
                  <a:lnTo>
                    <a:pt x="346" y="4452"/>
                  </a:lnTo>
                  <a:lnTo>
                    <a:pt x="346" y="4456"/>
                  </a:lnTo>
                  <a:lnTo>
                    <a:pt x="346" y="4458"/>
                  </a:lnTo>
                  <a:lnTo>
                    <a:pt x="344" y="4459"/>
                  </a:lnTo>
                  <a:lnTo>
                    <a:pt x="341" y="4460"/>
                  </a:lnTo>
                  <a:lnTo>
                    <a:pt x="338" y="4459"/>
                  </a:lnTo>
                  <a:lnTo>
                    <a:pt x="334" y="4457"/>
                  </a:lnTo>
                  <a:lnTo>
                    <a:pt x="328" y="4453"/>
                  </a:lnTo>
                  <a:lnTo>
                    <a:pt x="321" y="4449"/>
                  </a:lnTo>
                  <a:lnTo>
                    <a:pt x="304" y="4438"/>
                  </a:lnTo>
                  <a:lnTo>
                    <a:pt x="289" y="4429"/>
                  </a:lnTo>
                  <a:lnTo>
                    <a:pt x="273" y="4421"/>
                  </a:lnTo>
                  <a:lnTo>
                    <a:pt x="257" y="4415"/>
                  </a:lnTo>
                  <a:lnTo>
                    <a:pt x="242" y="4411"/>
                  </a:lnTo>
                  <a:lnTo>
                    <a:pt x="226" y="4407"/>
                  </a:lnTo>
                  <a:lnTo>
                    <a:pt x="211" y="4405"/>
                  </a:lnTo>
                  <a:lnTo>
                    <a:pt x="197" y="4404"/>
                  </a:lnTo>
                  <a:lnTo>
                    <a:pt x="182" y="4404"/>
                  </a:lnTo>
                  <a:lnTo>
                    <a:pt x="169" y="4405"/>
                  </a:lnTo>
                  <a:lnTo>
                    <a:pt x="154" y="4407"/>
                  </a:lnTo>
                  <a:lnTo>
                    <a:pt x="141" y="4410"/>
                  </a:lnTo>
                  <a:lnTo>
                    <a:pt x="116" y="4416"/>
                  </a:lnTo>
                  <a:lnTo>
                    <a:pt x="92" y="4424"/>
                  </a:lnTo>
                  <a:lnTo>
                    <a:pt x="52" y="4441"/>
                  </a:lnTo>
                  <a:lnTo>
                    <a:pt x="22" y="4456"/>
                  </a:lnTo>
                  <a:lnTo>
                    <a:pt x="16" y="4458"/>
                  </a:lnTo>
                  <a:lnTo>
                    <a:pt x="11" y="4460"/>
                  </a:lnTo>
                  <a:lnTo>
                    <a:pt x="7" y="4460"/>
                  </a:lnTo>
                  <a:lnTo>
                    <a:pt x="4" y="4460"/>
                  </a:lnTo>
                  <a:lnTo>
                    <a:pt x="1" y="4459"/>
                  </a:lnTo>
                  <a:lnTo>
                    <a:pt x="0" y="4457"/>
                  </a:lnTo>
                  <a:lnTo>
                    <a:pt x="0" y="4453"/>
                  </a:lnTo>
                  <a:lnTo>
                    <a:pt x="0" y="4449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26" name="Freeform 172"/>
            <p:cNvSpPr>
              <a:spLocks/>
            </p:cNvSpPr>
            <p:nvPr/>
          </p:nvSpPr>
          <p:spPr bwMode="auto">
            <a:xfrm>
              <a:off x="3806" y="773"/>
              <a:ext cx="119" cy="1115"/>
            </a:xfrm>
            <a:custGeom>
              <a:avLst/>
              <a:gdLst>
                <a:gd name="T0" fmla="*/ 20 w 478"/>
                <a:gd name="T1" fmla="*/ 4395 h 4460"/>
                <a:gd name="T2" fmla="*/ 92 w 478"/>
                <a:gd name="T3" fmla="*/ 4325 h 4460"/>
                <a:gd name="T4" fmla="*/ 142 w 478"/>
                <a:gd name="T5" fmla="*/ 4267 h 4460"/>
                <a:gd name="T6" fmla="*/ 176 w 478"/>
                <a:gd name="T7" fmla="*/ 3688 h 4460"/>
                <a:gd name="T8" fmla="*/ 185 w 478"/>
                <a:gd name="T9" fmla="*/ 2989 h 4460"/>
                <a:gd name="T10" fmla="*/ 171 w 478"/>
                <a:gd name="T11" fmla="*/ 2441 h 4460"/>
                <a:gd name="T12" fmla="*/ 134 w 478"/>
                <a:gd name="T13" fmla="*/ 2330 h 4460"/>
                <a:gd name="T14" fmla="*/ 57 w 478"/>
                <a:gd name="T15" fmla="*/ 2183 h 4460"/>
                <a:gd name="T16" fmla="*/ 109 w 478"/>
                <a:gd name="T17" fmla="*/ 2048 h 4460"/>
                <a:gd name="T18" fmla="*/ 187 w 478"/>
                <a:gd name="T19" fmla="*/ 1702 h 4460"/>
                <a:gd name="T20" fmla="*/ 161 w 478"/>
                <a:gd name="T21" fmla="*/ 1170 h 4460"/>
                <a:gd name="T22" fmla="*/ 187 w 478"/>
                <a:gd name="T23" fmla="*/ 904 h 4460"/>
                <a:gd name="T24" fmla="*/ 225 w 478"/>
                <a:gd name="T25" fmla="*/ 666 h 4460"/>
                <a:gd name="T26" fmla="*/ 210 w 478"/>
                <a:gd name="T27" fmla="*/ 508 h 4460"/>
                <a:gd name="T28" fmla="*/ 231 w 478"/>
                <a:gd name="T29" fmla="*/ 359 h 4460"/>
                <a:gd name="T30" fmla="*/ 354 w 478"/>
                <a:gd name="T31" fmla="*/ 11 h 4460"/>
                <a:gd name="T32" fmla="*/ 386 w 478"/>
                <a:gd name="T33" fmla="*/ 3 h 4460"/>
                <a:gd name="T34" fmla="*/ 399 w 478"/>
                <a:gd name="T35" fmla="*/ 24 h 4460"/>
                <a:gd name="T36" fmla="*/ 365 w 478"/>
                <a:gd name="T37" fmla="*/ 49 h 4460"/>
                <a:gd name="T38" fmla="*/ 408 w 478"/>
                <a:gd name="T39" fmla="*/ 89 h 4460"/>
                <a:gd name="T40" fmla="*/ 340 w 478"/>
                <a:gd name="T41" fmla="*/ 134 h 4460"/>
                <a:gd name="T42" fmla="*/ 390 w 478"/>
                <a:gd name="T43" fmla="*/ 163 h 4460"/>
                <a:gd name="T44" fmla="*/ 315 w 478"/>
                <a:gd name="T45" fmla="*/ 196 h 4460"/>
                <a:gd name="T46" fmla="*/ 382 w 478"/>
                <a:gd name="T47" fmla="*/ 201 h 4460"/>
                <a:gd name="T48" fmla="*/ 431 w 478"/>
                <a:gd name="T49" fmla="*/ 237 h 4460"/>
                <a:gd name="T50" fmla="*/ 293 w 478"/>
                <a:gd name="T51" fmla="*/ 265 h 4460"/>
                <a:gd name="T52" fmla="*/ 438 w 478"/>
                <a:gd name="T53" fmla="*/ 270 h 4460"/>
                <a:gd name="T54" fmla="*/ 276 w 478"/>
                <a:gd name="T55" fmla="*/ 324 h 4460"/>
                <a:gd name="T56" fmla="*/ 400 w 478"/>
                <a:gd name="T57" fmla="*/ 336 h 4460"/>
                <a:gd name="T58" fmla="*/ 427 w 478"/>
                <a:gd name="T59" fmla="*/ 375 h 4460"/>
                <a:gd name="T60" fmla="*/ 255 w 478"/>
                <a:gd name="T61" fmla="*/ 375 h 4460"/>
                <a:gd name="T62" fmla="*/ 380 w 478"/>
                <a:gd name="T63" fmla="*/ 403 h 4460"/>
                <a:gd name="T64" fmla="*/ 407 w 478"/>
                <a:gd name="T65" fmla="*/ 437 h 4460"/>
                <a:gd name="T66" fmla="*/ 245 w 478"/>
                <a:gd name="T67" fmla="*/ 452 h 4460"/>
                <a:gd name="T68" fmla="*/ 408 w 478"/>
                <a:gd name="T69" fmla="*/ 467 h 4460"/>
                <a:gd name="T70" fmla="*/ 435 w 478"/>
                <a:gd name="T71" fmla="*/ 510 h 4460"/>
                <a:gd name="T72" fmla="*/ 245 w 478"/>
                <a:gd name="T73" fmla="*/ 504 h 4460"/>
                <a:gd name="T74" fmla="*/ 326 w 478"/>
                <a:gd name="T75" fmla="*/ 538 h 4460"/>
                <a:gd name="T76" fmla="*/ 456 w 478"/>
                <a:gd name="T77" fmla="*/ 561 h 4460"/>
                <a:gd name="T78" fmla="*/ 321 w 478"/>
                <a:gd name="T79" fmla="*/ 576 h 4460"/>
                <a:gd name="T80" fmla="*/ 254 w 478"/>
                <a:gd name="T81" fmla="*/ 611 h 4460"/>
                <a:gd name="T82" fmla="*/ 413 w 478"/>
                <a:gd name="T83" fmla="*/ 612 h 4460"/>
                <a:gd name="T84" fmla="*/ 373 w 478"/>
                <a:gd name="T85" fmla="*/ 657 h 4460"/>
                <a:gd name="T86" fmla="*/ 331 w 478"/>
                <a:gd name="T87" fmla="*/ 704 h 4460"/>
                <a:gd name="T88" fmla="*/ 421 w 478"/>
                <a:gd name="T89" fmla="*/ 934 h 4460"/>
                <a:gd name="T90" fmla="*/ 438 w 478"/>
                <a:gd name="T91" fmla="*/ 1206 h 4460"/>
                <a:gd name="T92" fmla="*/ 379 w 478"/>
                <a:gd name="T93" fmla="*/ 1643 h 4460"/>
                <a:gd name="T94" fmla="*/ 358 w 478"/>
                <a:gd name="T95" fmla="*/ 1903 h 4460"/>
                <a:gd name="T96" fmla="*/ 414 w 478"/>
                <a:gd name="T97" fmla="*/ 1991 h 4460"/>
                <a:gd name="T98" fmla="*/ 459 w 478"/>
                <a:gd name="T99" fmla="*/ 2069 h 4460"/>
                <a:gd name="T100" fmla="*/ 478 w 478"/>
                <a:gd name="T101" fmla="*/ 2158 h 4460"/>
                <a:gd name="T102" fmla="*/ 467 w 478"/>
                <a:gd name="T103" fmla="*/ 2247 h 4460"/>
                <a:gd name="T104" fmla="*/ 423 w 478"/>
                <a:gd name="T105" fmla="*/ 2320 h 4460"/>
                <a:gd name="T106" fmla="*/ 321 w 478"/>
                <a:gd name="T107" fmla="*/ 2410 h 4460"/>
                <a:gd name="T108" fmla="*/ 290 w 478"/>
                <a:gd name="T109" fmla="*/ 2679 h 4460"/>
                <a:gd name="T110" fmla="*/ 274 w 478"/>
                <a:gd name="T111" fmla="*/ 3469 h 4460"/>
                <a:gd name="T112" fmla="*/ 246 w 478"/>
                <a:gd name="T113" fmla="*/ 4247 h 4460"/>
                <a:gd name="T114" fmla="*/ 331 w 478"/>
                <a:gd name="T115" fmla="*/ 4415 h 4460"/>
                <a:gd name="T116" fmla="*/ 341 w 478"/>
                <a:gd name="T117" fmla="*/ 4460 h 4460"/>
                <a:gd name="T118" fmla="*/ 273 w 478"/>
                <a:gd name="T119" fmla="*/ 4421 h 4460"/>
                <a:gd name="T120" fmla="*/ 169 w 478"/>
                <a:gd name="T121" fmla="*/ 4405 h 4460"/>
                <a:gd name="T122" fmla="*/ 16 w 478"/>
                <a:gd name="T123" fmla="*/ 4458 h 4460"/>
                <a:gd name="T124" fmla="*/ 0 w 478"/>
                <a:gd name="T125" fmla="*/ 4449 h 44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8"/>
                <a:gd name="T190" fmla="*/ 0 h 4460"/>
                <a:gd name="T191" fmla="*/ 478 w 478"/>
                <a:gd name="T192" fmla="*/ 4460 h 44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8" h="4460">
                  <a:moveTo>
                    <a:pt x="0" y="4449"/>
                  </a:moveTo>
                  <a:lnTo>
                    <a:pt x="2" y="4438"/>
                  </a:lnTo>
                  <a:lnTo>
                    <a:pt x="5" y="4429"/>
                  </a:lnTo>
                  <a:lnTo>
                    <a:pt x="8" y="4419"/>
                  </a:lnTo>
                  <a:lnTo>
                    <a:pt x="11" y="4411"/>
                  </a:lnTo>
                  <a:lnTo>
                    <a:pt x="16" y="4402"/>
                  </a:lnTo>
                  <a:lnTo>
                    <a:pt x="20" y="4395"/>
                  </a:lnTo>
                  <a:lnTo>
                    <a:pt x="25" y="4387"/>
                  </a:lnTo>
                  <a:lnTo>
                    <a:pt x="31" y="4380"/>
                  </a:lnTo>
                  <a:lnTo>
                    <a:pt x="42" y="4368"/>
                  </a:lnTo>
                  <a:lnTo>
                    <a:pt x="54" y="4357"/>
                  </a:lnTo>
                  <a:lnTo>
                    <a:pt x="66" y="4346"/>
                  </a:lnTo>
                  <a:lnTo>
                    <a:pt x="80" y="4336"/>
                  </a:lnTo>
                  <a:lnTo>
                    <a:pt x="92" y="4325"/>
                  </a:lnTo>
                  <a:lnTo>
                    <a:pt x="105" y="4315"/>
                  </a:lnTo>
                  <a:lnTo>
                    <a:pt x="116" y="4305"/>
                  </a:lnTo>
                  <a:lnTo>
                    <a:pt x="126" y="4294"/>
                  </a:lnTo>
                  <a:lnTo>
                    <a:pt x="130" y="4287"/>
                  </a:lnTo>
                  <a:lnTo>
                    <a:pt x="135" y="4282"/>
                  </a:lnTo>
                  <a:lnTo>
                    <a:pt x="138" y="4274"/>
                  </a:lnTo>
                  <a:lnTo>
                    <a:pt x="142" y="4267"/>
                  </a:lnTo>
                  <a:lnTo>
                    <a:pt x="145" y="4259"/>
                  </a:lnTo>
                  <a:lnTo>
                    <a:pt x="147" y="4251"/>
                  </a:lnTo>
                  <a:lnTo>
                    <a:pt x="148" y="4242"/>
                  </a:lnTo>
                  <a:lnTo>
                    <a:pt x="150" y="4233"/>
                  </a:lnTo>
                  <a:lnTo>
                    <a:pt x="161" y="4027"/>
                  </a:lnTo>
                  <a:lnTo>
                    <a:pt x="170" y="3846"/>
                  </a:lnTo>
                  <a:lnTo>
                    <a:pt x="176" y="3688"/>
                  </a:lnTo>
                  <a:lnTo>
                    <a:pt x="181" y="3550"/>
                  </a:lnTo>
                  <a:lnTo>
                    <a:pt x="185" y="3429"/>
                  </a:lnTo>
                  <a:lnTo>
                    <a:pt x="188" y="3322"/>
                  </a:lnTo>
                  <a:lnTo>
                    <a:pt x="189" y="3228"/>
                  </a:lnTo>
                  <a:lnTo>
                    <a:pt x="188" y="3142"/>
                  </a:lnTo>
                  <a:lnTo>
                    <a:pt x="188" y="3064"/>
                  </a:lnTo>
                  <a:lnTo>
                    <a:pt x="185" y="2989"/>
                  </a:lnTo>
                  <a:lnTo>
                    <a:pt x="183" y="2914"/>
                  </a:lnTo>
                  <a:lnTo>
                    <a:pt x="181" y="2839"/>
                  </a:lnTo>
                  <a:lnTo>
                    <a:pt x="179" y="2758"/>
                  </a:lnTo>
                  <a:lnTo>
                    <a:pt x="176" y="2671"/>
                  </a:lnTo>
                  <a:lnTo>
                    <a:pt x="174" y="2573"/>
                  </a:lnTo>
                  <a:lnTo>
                    <a:pt x="172" y="2463"/>
                  </a:lnTo>
                  <a:lnTo>
                    <a:pt x="171" y="2441"/>
                  </a:lnTo>
                  <a:lnTo>
                    <a:pt x="169" y="2422"/>
                  </a:lnTo>
                  <a:lnTo>
                    <a:pt x="165" y="2403"/>
                  </a:lnTo>
                  <a:lnTo>
                    <a:pt x="161" y="2386"/>
                  </a:lnTo>
                  <a:lnTo>
                    <a:pt x="155" y="2370"/>
                  </a:lnTo>
                  <a:lnTo>
                    <a:pt x="148" y="2357"/>
                  </a:lnTo>
                  <a:lnTo>
                    <a:pt x="141" y="2343"/>
                  </a:lnTo>
                  <a:lnTo>
                    <a:pt x="134" y="2330"/>
                  </a:lnTo>
                  <a:lnTo>
                    <a:pt x="101" y="2286"/>
                  </a:lnTo>
                  <a:lnTo>
                    <a:pt x="73" y="2244"/>
                  </a:lnTo>
                  <a:lnTo>
                    <a:pt x="68" y="2233"/>
                  </a:lnTo>
                  <a:lnTo>
                    <a:pt x="63" y="2222"/>
                  </a:lnTo>
                  <a:lnTo>
                    <a:pt x="60" y="2210"/>
                  </a:lnTo>
                  <a:lnTo>
                    <a:pt x="59" y="2197"/>
                  </a:lnTo>
                  <a:lnTo>
                    <a:pt x="57" y="2183"/>
                  </a:lnTo>
                  <a:lnTo>
                    <a:pt x="60" y="2168"/>
                  </a:lnTo>
                  <a:lnTo>
                    <a:pt x="62" y="2152"/>
                  </a:lnTo>
                  <a:lnTo>
                    <a:pt x="68" y="2134"/>
                  </a:lnTo>
                  <a:lnTo>
                    <a:pt x="74" y="2115"/>
                  </a:lnTo>
                  <a:lnTo>
                    <a:pt x="83" y="2095"/>
                  </a:lnTo>
                  <a:lnTo>
                    <a:pt x="96" y="2073"/>
                  </a:lnTo>
                  <a:lnTo>
                    <a:pt x="109" y="2048"/>
                  </a:lnTo>
                  <a:lnTo>
                    <a:pt x="126" y="2022"/>
                  </a:lnTo>
                  <a:lnTo>
                    <a:pt x="146" y="1994"/>
                  </a:lnTo>
                  <a:lnTo>
                    <a:pt x="169" y="1963"/>
                  </a:lnTo>
                  <a:lnTo>
                    <a:pt x="194" y="1930"/>
                  </a:lnTo>
                  <a:lnTo>
                    <a:pt x="193" y="1854"/>
                  </a:lnTo>
                  <a:lnTo>
                    <a:pt x="190" y="1779"/>
                  </a:lnTo>
                  <a:lnTo>
                    <a:pt x="187" y="1702"/>
                  </a:lnTo>
                  <a:lnTo>
                    <a:pt x="181" y="1626"/>
                  </a:lnTo>
                  <a:lnTo>
                    <a:pt x="175" y="1551"/>
                  </a:lnTo>
                  <a:lnTo>
                    <a:pt x="170" y="1474"/>
                  </a:lnTo>
                  <a:lnTo>
                    <a:pt x="165" y="1398"/>
                  </a:lnTo>
                  <a:lnTo>
                    <a:pt x="162" y="1322"/>
                  </a:lnTo>
                  <a:lnTo>
                    <a:pt x="160" y="1246"/>
                  </a:lnTo>
                  <a:lnTo>
                    <a:pt x="161" y="1170"/>
                  </a:lnTo>
                  <a:lnTo>
                    <a:pt x="162" y="1132"/>
                  </a:lnTo>
                  <a:lnTo>
                    <a:pt x="163" y="1094"/>
                  </a:lnTo>
                  <a:lnTo>
                    <a:pt x="166" y="1056"/>
                  </a:lnTo>
                  <a:lnTo>
                    <a:pt x="170" y="1019"/>
                  </a:lnTo>
                  <a:lnTo>
                    <a:pt x="174" y="980"/>
                  </a:lnTo>
                  <a:lnTo>
                    <a:pt x="180" y="942"/>
                  </a:lnTo>
                  <a:lnTo>
                    <a:pt x="187" y="904"/>
                  </a:lnTo>
                  <a:lnTo>
                    <a:pt x="194" y="866"/>
                  </a:lnTo>
                  <a:lnTo>
                    <a:pt x="203" y="829"/>
                  </a:lnTo>
                  <a:lnTo>
                    <a:pt x="213" y="791"/>
                  </a:lnTo>
                  <a:lnTo>
                    <a:pt x="225" y="753"/>
                  </a:lnTo>
                  <a:lnTo>
                    <a:pt x="238" y="714"/>
                  </a:lnTo>
                  <a:lnTo>
                    <a:pt x="231" y="691"/>
                  </a:lnTo>
                  <a:lnTo>
                    <a:pt x="225" y="666"/>
                  </a:lnTo>
                  <a:lnTo>
                    <a:pt x="220" y="643"/>
                  </a:lnTo>
                  <a:lnTo>
                    <a:pt x="216" y="620"/>
                  </a:lnTo>
                  <a:lnTo>
                    <a:pt x="213" y="597"/>
                  </a:lnTo>
                  <a:lnTo>
                    <a:pt x="211" y="574"/>
                  </a:lnTo>
                  <a:lnTo>
                    <a:pt x="210" y="552"/>
                  </a:lnTo>
                  <a:lnTo>
                    <a:pt x="209" y="529"/>
                  </a:lnTo>
                  <a:lnTo>
                    <a:pt x="210" y="508"/>
                  </a:lnTo>
                  <a:lnTo>
                    <a:pt x="211" y="485"/>
                  </a:lnTo>
                  <a:lnTo>
                    <a:pt x="212" y="464"/>
                  </a:lnTo>
                  <a:lnTo>
                    <a:pt x="216" y="443"/>
                  </a:lnTo>
                  <a:lnTo>
                    <a:pt x="218" y="421"/>
                  </a:lnTo>
                  <a:lnTo>
                    <a:pt x="222" y="400"/>
                  </a:lnTo>
                  <a:lnTo>
                    <a:pt x="227" y="379"/>
                  </a:lnTo>
                  <a:lnTo>
                    <a:pt x="231" y="359"/>
                  </a:lnTo>
                  <a:lnTo>
                    <a:pt x="243" y="316"/>
                  </a:lnTo>
                  <a:lnTo>
                    <a:pt x="255" y="274"/>
                  </a:lnTo>
                  <a:lnTo>
                    <a:pt x="270" y="233"/>
                  </a:lnTo>
                  <a:lnTo>
                    <a:pt x="284" y="190"/>
                  </a:lnTo>
                  <a:lnTo>
                    <a:pt x="316" y="105"/>
                  </a:lnTo>
                  <a:lnTo>
                    <a:pt x="347" y="15"/>
                  </a:lnTo>
                  <a:lnTo>
                    <a:pt x="354" y="11"/>
                  </a:lnTo>
                  <a:lnTo>
                    <a:pt x="362" y="6"/>
                  </a:lnTo>
                  <a:lnTo>
                    <a:pt x="368" y="3"/>
                  </a:lnTo>
                  <a:lnTo>
                    <a:pt x="376" y="0"/>
                  </a:lnTo>
                  <a:lnTo>
                    <a:pt x="379" y="0"/>
                  </a:lnTo>
                  <a:lnTo>
                    <a:pt x="382" y="0"/>
                  </a:lnTo>
                  <a:lnTo>
                    <a:pt x="384" y="2"/>
                  </a:lnTo>
                  <a:lnTo>
                    <a:pt x="386" y="3"/>
                  </a:lnTo>
                  <a:lnTo>
                    <a:pt x="389" y="5"/>
                  </a:lnTo>
                  <a:lnTo>
                    <a:pt x="390" y="7"/>
                  </a:lnTo>
                  <a:lnTo>
                    <a:pt x="390" y="11"/>
                  </a:lnTo>
                  <a:lnTo>
                    <a:pt x="390" y="15"/>
                  </a:lnTo>
                  <a:lnTo>
                    <a:pt x="394" y="17"/>
                  </a:lnTo>
                  <a:lnTo>
                    <a:pt x="396" y="21"/>
                  </a:lnTo>
                  <a:lnTo>
                    <a:pt x="399" y="24"/>
                  </a:lnTo>
                  <a:lnTo>
                    <a:pt x="400" y="27"/>
                  </a:lnTo>
                  <a:lnTo>
                    <a:pt x="400" y="30"/>
                  </a:lnTo>
                  <a:lnTo>
                    <a:pt x="396" y="33"/>
                  </a:lnTo>
                  <a:lnTo>
                    <a:pt x="392" y="35"/>
                  </a:lnTo>
                  <a:lnTo>
                    <a:pt x="385" y="38"/>
                  </a:lnTo>
                  <a:lnTo>
                    <a:pt x="375" y="43"/>
                  </a:lnTo>
                  <a:lnTo>
                    <a:pt x="365" y="49"/>
                  </a:lnTo>
                  <a:lnTo>
                    <a:pt x="358" y="62"/>
                  </a:lnTo>
                  <a:lnTo>
                    <a:pt x="350" y="76"/>
                  </a:lnTo>
                  <a:lnTo>
                    <a:pt x="363" y="76"/>
                  </a:lnTo>
                  <a:lnTo>
                    <a:pt x="377" y="75"/>
                  </a:lnTo>
                  <a:lnTo>
                    <a:pt x="392" y="75"/>
                  </a:lnTo>
                  <a:lnTo>
                    <a:pt x="405" y="76"/>
                  </a:lnTo>
                  <a:lnTo>
                    <a:pt x="408" y="89"/>
                  </a:lnTo>
                  <a:lnTo>
                    <a:pt x="410" y="102"/>
                  </a:lnTo>
                  <a:lnTo>
                    <a:pt x="395" y="103"/>
                  </a:lnTo>
                  <a:lnTo>
                    <a:pt x="380" y="104"/>
                  </a:lnTo>
                  <a:lnTo>
                    <a:pt x="365" y="104"/>
                  </a:lnTo>
                  <a:lnTo>
                    <a:pt x="350" y="106"/>
                  </a:lnTo>
                  <a:lnTo>
                    <a:pt x="346" y="119"/>
                  </a:lnTo>
                  <a:lnTo>
                    <a:pt x="340" y="134"/>
                  </a:lnTo>
                  <a:lnTo>
                    <a:pt x="359" y="134"/>
                  </a:lnTo>
                  <a:lnTo>
                    <a:pt x="375" y="133"/>
                  </a:lnTo>
                  <a:lnTo>
                    <a:pt x="392" y="132"/>
                  </a:lnTo>
                  <a:lnTo>
                    <a:pt x="410" y="132"/>
                  </a:lnTo>
                  <a:lnTo>
                    <a:pt x="410" y="146"/>
                  </a:lnTo>
                  <a:lnTo>
                    <a:pt x="410" y="163"/>
                  </a:lnTo>
                  <a:lnTo>
                    <a:pt x="390" y="163"/>
                  </a:lnTo>
                  <a:lnTo>
                    <a:pt x="371" y="164"/>
                  </a:lnTo>
                  <a:lnTo>
                    <a:pt x="352" y="165"/>
                  </a:lnTo>
                  <a:lnTo>
                    <a:pt x="330" y="167"/>
                  </a:lnTo>
                  <a:lnTo>
                    <a:pt x="327" y="174"/>
                  </a:lnTo>
                  <a:lnTo>
                    <a:pt x="321" y="186"/>
                  </a:lnTo>
                  <a:lnTo>
                    <a:pt x="318" y="191"/>
                  </a:lnTo>
                  <a:lnTo>
                    <a:pt x="315" y="196"/>
                  </a:lnTo>
                  <a:lnTo>
                    <a:pt x="312" y="201"/>
                  </a:lnTo>
                  <a:lnTo>
                    <a:pt x="311" y="205"/>
                  </a:lnTo>
                  <a:lnTo>
                    <a:pt x="325" y="206"/>
                  </a:lnTo>
                  <a:lnTo>
                    <a:pt x="339" y="205"/>
                  </a:lnTo>
                  <a:lnTo>
                    <a:pt x="353" y="204"/>
                  </a:lnTo>
                  <a:lnTo>
                    <a:pt x="367" y="203"/>
                  </a:lnTo>
                  <a:lnTo>
                    <a:pt x="382" y="201"/>
                  </a:lnTo>
                  <a:lnTo>
                    <a:pt x="396" y="200"/>
                  </a:lnTo>
                  <a:lnTo>
                    <a:pt x="411" y="200"/>
                  </a:lnTo>
                  <a:lnTo>
                    <a:pt x="425" y="200"/>
                  </a:lnTo>
                  <a:lnTo>
                    <a:pt x="426" y="209"/>
                  </a:lnTo>
                  <a:lnTo>
                    <a:pt x="428" y="218"/>
                  </a:lnTo>
                  <a:lnTo>
                    <a:pt x="429" y="227"/>
                  </a:lnTo>
                  <a:lnTo>
                    <a:pt x="431" y="237"/>
                  </a:lnTo>
                  <a:lnTo>
                    <a:pt x="398" y="237"/>
                  </a:lnTo>
                  <a:lnTo>
                    <a:pt x="368" y="237"/>
                  </a:lnTo>
                  <a:lnTo>
                    <a:pt x="339" y="237"/>
                  </a:lnTo>
                  <a:lnTo>
                    <a:pt x="307" y="238"/>
                  </a:lnTo>
                  <a:lnTo>
                    <a:pt x="304" y="246"/>
                  </a:lnTo>
                  <a:lnTo>
                    <a:pt x="299" y="255"/>
                  </a:lnTo>
                  <a:lnTo>
                    <a:pt x="293" y="265"/>
                  </a:lnTo>
                  <a:lnTo>
                    <a:pt x="291" y="272"/>
                  </a:lnTo>
                  <a:lnTo>
                    <a:pt x="327" y="273"/>
                  </a:lnTo>
                  <a:lnTo>
                    <a:pt x="364" y="271"/>
                  </a:lnTo>
                  <a:lnTo>
                    <a:pt x="382" y="270"/>
                  </a:lnTo>
                  <a:lnTo>
                    <a:pt x="401" y="270"/>
                  </a:lnTo>
                  <a:lnTo>
                    <a:pt x="419" y="270"/>
                  </a:lnTo>
                  <a:lnTo>
                    <a:pt x="438" y="270"/>
                  </a:lnTo>
                  <a:lnTo>
                    <a:pt x="439" y="286"/>
                  </a:lnTo>
                  <a:lnTo>
                    <a:pt x="441" y="300"/>
                  </a:lnTo>
                  <a:lnTo>
                    <a:pt x="399" y="301"/>
                  </a:lnTo>
                  <a:lnTo>
                    <a:pt x="359" y="304"/>
                  </a:lnTo>
                  <a:lnTo>
                    <a:pt x="320" y="306"/>
                  </a:lnTo>
                  <a:lnTo>
                    <a:pt x="280" y="308"/>
                  </a:lnTo>
                  <a:lnTo>
                    <a:pt x="276" y="324"/>
                  </a:lnTo>
                  <a:lnTo>
                    <a:pt x="273" y="338"/>
                  </a:lnTo>
                  <a:lnTo>
                    <a:pt x="295" y="338"/>
                  </a:lnTo>
                  <a:lnTo>
                    <a:pt x="317" y="338"/>
                  </a:lnTo>
                  <a:lnTo>
                    <a:pt x="338" y="337"/>
                  </a:lnTo>
                  <a:lnTo>
                    <a:pt x="358" y="337"/>
                  </a:lnTo>
                  <a:lnTo>
                    <a:pt x="379" y="336"/>
                  </a:lnTo>
                  <a:lnTo>
                    <a:pt x="400" y="336"/>
                  </a:lnTo>
                  <a:lnTo>
                    <a:pt x="422" y="336"/>
                  </a:lnTo>
                  <a:lnTo>
                    <a:pt x="445" y="336"/>
                  </a:lnTo>
                  <a:lnTo>
                    <a:pt x="446" y="346"/>
                  </a:lnTo>
                  <a:lnTo>
                    <a:pt x="448" y="355"/>
                  </a:lnTo>
                  <a:lnTo>
                    <a:pt x="450" y="365"/>
                  </a:lnTo>
                  <a:lnTo>
                    <a:pt x="451" y="375"/>
                  </a:lnTo>
                  <a:lnTo>
                    <a:pt x="427" y="375"/>
                  </a:lnTo>
                  <a:lnTo>
                    <a:pt x="402" y="375"/>
                  </a:lnTo>
                  <a:lnTo>
                    <a:pt x="377" y="374"/>
                  </a:lnTo>
                  <a:lnTo>
                    <a:pt x="353" y="374"/>
                  </a:lnTo>
                  <a:lnTo>
                    <a:pt x="329" y="374"/>
                  </a:lnTo>
                  <a:lnTo>
                    <a:pt x="304" y="375"/>
                  </a:lnTo>
                  <a:lnTo>
                    <a:pt x="280" y="375"/>
                  </a:lnTo>
                  <a:lnTo>
                    <a:pt x="255" y="375"/>
                  </a:lnTo>
                  <a:lnTo>
                    <a:pt x="255" y="389"/>
                  </a:lnTo>
                  <a:lnTo>
                    <a:pt x="255" y="402"/>
                  </a:lnTo>
                  <a:lnTo>
                    <a:pt x="280" y="403"/>
                  </a:lnTo>
                  <a:lnTo>
                    <a:pt x="304" y="403"/>
                  </a:lnTo>
                  <a:lnTo>
                    <a:pt x="329" y="403"/>
                  </a:lnTo>
                  <a:lnTo>
                    <a:pt x="355" y="403"/>
                  </a:lnTo>
                  <a:lnTo>
                    <a:pt x="380" y="403"/>
                  </a:lnTo>
                  <a:lnTo>
                    <a:pt x="404" y="403"/>
                  </a:lnTo>
                  <a:lnTo>
                    <a:pt x="430" y="405"/>
                  </a:lnTo>
                  <a:lnTo>
                    <a:pt x="455" y="406"/>
                  </a:lnTo>
                  <a:lnTo>
                    <a:pt x="457" y="420"/>
                  </a:lnTo>
                  <a:lnTo>
                    <a:pt x="459" y="436"/>
                  </a:lnTo>
                  <a:lnTo>
                    <a:pt x="434" y="437"/>
                  </a:lnTo>
                  <a:lnTo>
                    <a:pt x="407" y="437"/>
                  </a:lnTo>
                  <a:lnTo>
                    <a:pt x="380" y="437"/>
                  </a:lnTo>
                  <a:lnTo>
                    <a:pt x="353" y="437"/>
                  </a:lnTo>
                  <a:lnTo>
                    <a:pt x="326" y="437"/>
                  </a:lnTo>
                  <a:lnTo>
                    <a:pt x="299" y="437"/>
                  </a:lnTo>
                  <a:lnTo>
                    <a:pt x="272" y="437"/>
                  </a:lnTo>
                  <a:lnTo>
                    <a:pt x="245" y="438"/>
                  </a:lnTo>
                  <a:lnTo>
                    <a:pt x="245" y="452"/>
                  </a:lnTo>
                  <a:lnTo>
                    <a:pt x="245" y="465"/>
                  </a:lnTo>
                  <a:lnTo>
                    <a:pt x="272" y="465"/>
                  </a:lnTo>
                  <a:lnTo>
                    <a:pt x="299" y="465"/>
                  </a:lnTo>
                  <a:lnTo>
                    <a:pt x="326" y="466"/>
                  </a:lnTo>
                  <a:lnTo>
                    <a:pt x="353" y="466"/>
                  </a:lnTo>
                  <a:lnTo>
                    <a:pt x="381" y="466"/>
                  </a:lnTo>
                  <a:lnTo>
                    <a:pt x="408" y="467"/>
                  </a:lnTo>
                  <a:lnTo>
                    <a:pt x="435" y="467"/>
                  </a:lnTo>
                  <a:lnTo>
                    <a:pt x="463" y="469"/>
                  </a:lnTo>
                  <a:lnTo>
                    <a:pt x="463" y="479"/>
                  </a:lnTo>
                  <a:lnTo>
                    <a:pt x="463" y="489"/>
                  </a:lnTo>
                  <a:lnTo>
                    <a:pt x="463" y="500"/>
                  </a:lnTo>
                  <a:lnTo>
                    <a:pt x="463" y="510"/>
                  </a:lnTo>
                  <a:lnTo>
                    <a:pt x="435" y="510"/>
                  </a:lnTo>
                  <a:lnTo>
                    <a:pt x="408" y="509"/>
                  </a:lnTo>
                  <a:lnTo>
                    <a:pt x="381" y="508"/>
                  </a:lnTo>
                  <a:lnTo>
                    <a:pt x="353" y="507"/>
                  </a:lnTo>
                  <a:lnTo>
                    <a:pt x="326" y="506"/>
                  </a:lnTo>
                  <a:lnTo>
                    <a:pt x="299" y="504"/>
                  </a:lnTo>
                  <a:lnTo>
                    <a:pt x="272" y="504"/>
                  </a:lnTo>
                  <a:lnTo>
                    <a:pt x="245" y="504"/>
                  </a:lnTo>
                  <a:lnTo>
                    <a:pt x="245" y="512"/>
                  </a:lnTo>
                  <a:lnTo>
                    <a:pt x="245" y="521"/>
                  </a:lnTo>
                  <a:lnTo>
                    <a:pt x="245" y="530"/>
                  </a:lnTo>
                  <a:lnTo>
                    <a:pt x="245" y="538"/>
                  </a:lnTo>
                  <a:lnTo>
                    <a:pt x="272" y="538"/>
                  </a:lnTo>
                  <a:lnTo>
                    <a:pt x="298" y="538"/>
                  </a:lnTo>
                  <a:lnTo>
                    <a:pt x="326" y="538"/>
                  </a:lnTo>
                  <a:lnTo>
                    <a:pt x="353" y="539"/>
                  </a:lnTo>
                  <a:lnTo>
                    <a:pt x="381" y="539"/>
                  </a:lnTo>
                  <a:lnTo>
                    <a:pt x="409" y="540"/>
                  </a:lnTo>
                  <a:lnTo>
                    <a:pt x="436" y="540"/>
                  </a:lnTo>
                  <a:lnTo>
                    <a:pt x="463" y="540"/>
                  </a:lnTo>
                  <a:lnTo>
                    <a:pt x="459" y="549"/>
                  </a:lnTo>
                  <a:lnTo>
                    <a:pt x="456" y="561"/>
                  </a:lnTo>
                  <a:lnTo>
                    <a:pt x="451" y="572"/>
                  </a:lnTo>
                  <a:lnTo>
                    <a:pt x="450" y="580"/>
                  </a:lnTo>
                  <a:lnTo>
                    <a:pt x="425" y="581"/>
                  </a:lnTo>
                  <a:lnTo>
                    <a:pt x="399" y="580"/>
                  </a:lnTo>
                  <a:lnTo>
                    <a:pt x="373" y="579"/>
                  </a:lnTo>
                  <a:lnTo>
                    <a:pt x="347" y="577"/>
                  </a:lnTo>
                  <a:lnTo>
                    <a:pt x="321" y="576"/>
                  </a:lnTo>
                  <a:lnTo>
                    <a:pt x="295" y="575"/>
                  </a:lnTo>
                  <a:lnTo>
                    <a:pt x="270" y="575"/>
                  </a:lnTo>
                  <a:lnTo>
                    <a:pt x="245" y="576"/>
                  </a:lnTo>
                  <a:lnTo>
                    <a:pt x="246" y="584"/>
                  </a:lnTo>
                  <a:lnTo>
                    <a:pt x="249" y="593"/>
                  </a:lnTo>
                  <a:lnTo>
                    <a:pt x="253" y="603"/>
                  </a:lnTo>
                  <a:lnTo>
                    <a:pt x="254" y="611"/>
                  </a:lnTo>
                  <a:lnTo>
                    <a:pt x="277" y="612"/>
                  </a:lnTo>
                  <a:lnTo>
                    <a:pt x="300" y="612"/>
                  </a:lnTo>
                  <a:lnTo>
                    <a:pt x="322" y="612"/>
                  </a:lnTo>
                  <a:lnTo>
                    <a:pt x="345" y="612"/>
                  </a:lnTo>
                  <a:lnTo>
                    <a:pt x="367" y="612"/>
                  </a:lnTo>
                  <a:lnTo>
                    <a:pt x="390" y="612"/>
                  </a:lnTo>
                  <a:lnTo>
                    <a:pt x="413" y="612"/>
                  </a:lnTo>
                  <a:lnTo>
                    <a:pt x="437" y="613"/>
                  </a:lnTo>
                  <a:lnTo>
                    <a:pt x="431" y="623"/>
                  </a:lnTo>
                  <a:lnTo>
                    <a:pt x="425" y="632"/>
                  </a:lnTo>
                  <a:lnTo>
                    <a:pt x="417" y="638"/>
                  </a:lnTo>
                  <a:lnTo>
                    <a:pt x="408" y="644"/>
                  </a:lnTo>
                  <a:lnTo>
                    <a:pt x="391" y="650"/>
                  </a:lnTo>
                  <a:lnTo>
                    <a:pt x="373" y="657"/>
                  </a:lnTo>
                  <a:lnTo>
                    <a:pt x="364" y="661"/>
                  </a:lnTo>
                  <a:lnTo>
                    <a:pt x="356" y="664"/>
                  </a:lnTo>
                  <a:lnTo>
                    <a:pt x="349" y="668"/>
                  </a:lnTo>
                  <a:lnTo>
                    <a:pt x="343" y="675"/>
                  </a:lnTo>
                  <a:lnTo>
                    <a:pt x="338" y="683"/>
                  </a:lnTo>
                  <a:lnTo>
                    <a:pt x="334" y="692"/>
                  </a:lnTo>
                  <a:lnTo>
                    <a:pt x="331" y="704"/>
                  </a:lnTo>
                  <a:lnTo>
                    <a:pt x="330" y="719"/>
                  </a:lnTo>
                  <a:lnTo>
                    <a:pt x="352" y="754"/>
                  </a:lnTo>
                  <a:lnTo>
                    <a:pt x="371" y="788"/>
                  </a:lnTo>
                  <a:lnTo>
                    <a:pt x="386" y="824"/>
                  </a:lnTo>
                  <a:lnTo>
                    <a:pt x="400" y="860"/>
                  </a:lnTo>
                  <a:lnTo>
                    <a:pt x="412" y="897"/>
                  </a:lnTo>
                  <a:lnTo>
                    <a:pt x="421" y="934"/>
                  </a:lnTo>
                  <a:lnTo>
                    <a:pt x="428" y="973"/>
                  </a:lnTo>
                  <a:lnTo>
                    <a:pt x="434" y="1011"/>
                  </a:lnTo>
                  <a:lnTo>
                    <a:pt x="438" y="1049"/>
                  </a:lnTo>
                  <a:lnTo>
                    <a:pt x="439" y="1088"/>
                  </a:lnTo>
                  <a:lnTo>
                    <a:pt x="440" y="1127"/>
                  </a:lnTo>
                  <a:lnTo>
                    <a:pt x="439" y="1167"/>
                  </a:lnTo>
                  <a:lnTo>
                    <a:pt x="438" y="1206"/>
                  </a:lnTo>
                  <a:lnTo>
                    <a:pt x="435" y="1246"/>
                  </a:lnTo>
                  <a:lnTo>
                    <a:pt x="431" y="1286"/>
                  </a:lnTo>
                  <a:lnTo>
                    <a:pt x="427" y="1326"/>
                  </a:lnTo>
                  <a:lnTo>
                    <a:pt x="416" y="1406"/>
                  </a:lnTo>
                  <a:lnTo>
                    <a:pt x="403" y="1486"/>
                  </a:lnTo>
                  <a:lnTo>
                    <a:pt x="391" y="1564"/>
                  </a:lnTo>
                  <a:lnTo>
                    <a:pt x="379" y="1643"/>
                  </a:lnTo>
                  <a:lnTo>
                    <a:pt x="373" y="1681"/>
                  </a:lnTo>
                  <a:lnTo>
                    <a:pt x="368" y="1719"/>
                  </a:lnTo>
                  <a:lnTo>
                    <a:pt x="364" y="1757"/>
                  </a:lnTo>
                  <a:lnTo>
                    <a:pt x="361" y="1794"/>
                  </a:lnTo>
                  <a:lnTo>
                    <a:pt x="359" y="1831"/>
                  </a:lnTo>
                  <a:lnTo>
                    <a:pt x="358" y="1868"/>
                  </a:lnTo>
                  <a:lnTo>
                    <a:pt x="358" y="1903"/>
                  </a:lnTo>
                  <a:lnTo>
                    <a:pt x="359" y="1939"/>
                  </a:lnTo>
                  <a:lnTo>
                    <a:pt x="370" y="1946"/>
                  </a:lnTo>
                  <a:lnTo>
                    <a:pt x="380" y="1954"/>
                  </a:lnTo>
                  <a:lnTo>
                    <a:pt x="389" y="1963"/>
                  </a:lnTo>
                  <a:lnTo>
                    <a:pt x="398" y="1972"/>
                  </a:lnTo>
                  <a:lnTo>
                    <a:pt x="407" y="1981"/>
                  </a:lnTo>
                  <a:lnTo>
                    <a:pt x="414" y="1991"/>
                  </a:lnTo>
                  <a:lnTo>
                    <a:pt x="422" y="2001"/>
                  </a:lnTo>
                  <a:lnTo>
                    <a:pt x="430" y="2011"/>
                  </a:lnTo>
                  <a:lnTo>
                    <a:pt x="437" y="2022"/>
                  </a:lnTo>
                  <a:lnTo>
                    <a:pt x="444" y="2033"/>
                  </a:lnTo>
                  <a:lnTo>
                    <a:pt x="449" y="2046"/>
                  </a:lnTo>
                  <a:lnTo>
                    <a:pt x="455" y="2057"/>
                  </a:lnTo>
                  <a:lnTo>
                    <a:pt x="459" y="2069"/>
                  </a:lnTo>
                  <a:lnTo>
                    <a:pt x="464" y="2082"/>
                  </a:lnTo>
                  <a:lnTo>
                    <a:pt x="468" y="2094"/>
                  </a:lnTo>
                  <a:lnTo>
                    <a:pt x="471" y="2107"/>
                  </a:lnTo>
                  <a:lnTo>
                    <a:pt x="474" y="2120"/>
                  </a:lnTo>
                  <a:lnTo>
                    <a:pt x="476" y="2132"/>
                  </a:lnTo>
                  <a:lnTo>
                    <a:pt x="477" y="2146"/>
                  </a:lnTo>
                  <a:lnTo>
                    <a:pt x="478" y="2158"/>
                  </a:lnTo>
                  <a:lnTo>
                    <a:pt x="478" y="2171"/>
                  </a:lnTo>
                  <a:lnTo>
                    <a:pt x="478" y="2184"/>
                  </a:lnTo>
                  <a:lnTo>
                    <a:pt x="477" y="2197"/>
                  </a:lnTo>
                  <a:lnTo>
                    <a:pt x="476" y="2210"/>
                  </a:lnTo>
                  <a:lnTo>
                    <a:pt x="474" y="2222"/>
                  </a:lnTo>
                  <a:lnTo>
                    <a:pt x="471" y="2234"/>
                  </a:lnTo>
                  <a:lnTo>
                    <a:pt x="467" y="2247"/>
                  </a:lnTo>
                  <a:lnTo>
                    <a:pt x="463" y="2259"/>
                  </a:lnTo>
                  <a:lnTo>
                    <a:pt x="457" y="2270"/>
                  </a:lnTo>
                  <a:lnTo>
                    <a:pt x="451" y="2281"/>
                  </a:lnTo>
                  <a:lnTo>
                    <a:pt x="445" y="2293"/>
                  </a:lnTo>
                  <a:lnTo>
                    <a:pt x="438" y="2303"/>
                  </a:lnTo>
                  <a:lnTo>
                    <a:pt x="431" y="2311"/>
                  </a:lnTo>
                  <a:lnTo>
                    <a:pt x="423" y="2320"/>
                  </a:lnTo>
                  <a:lnTo>
                    <a:pt x="413" y="2327"/>
                  </a:lnTo>
                  <a:lnTo>
                    <a:pt x="403" y="2338"/>
                  </a:lnTo>
                  <a:lnTo>
                    <a:pt x="380" y="2358"/>
                  </a:lnTo>
                  <a:lnTo>
                    <a:pt x="355" y="2378"/>
                  </a:lnTo>
                  <a:lnTo>
                    <a:pt x="344" y="2389"/>
                  </a:lnTo>
                  <a:lnTo>
                    <a:pt x="331" y="2399"/>
                  </a:lnTo>
                  <a:lnTo>
                    <a:pt x="321" y="2410"/>
                  </a:lnTo>
                  <a:lnTo>
                    <a:pt x="312" y="2422"/>
                  </a:lnTo>
                  <a:lnTo>
                    <a:pt x="304" y="2432"/>
                  </a:lnTo>
                  <a:lnTo>
                    <a:pt x="299" y="2443"/>
                  </a:lnTo>
                  <a:lnTo>
                    <a:pt x="295" y="2453"/>
                  </a:lnTo>
                  <a:lnTo>
                    <a:pt x="293" y="2463"/>
                  </a:lnTo>
                  <a:lnTo>
                    <a:pt x="292" y="2570"/>
                  </a:lnTo>
                  <a:lnTo>
                    <a:pt x="290" y="2679"/>
                  </a:lnTo>
                  <a:lnTo>
                    <a:pt x="288" y="2789"/>
                  </a:lnTo>
                  <a:lnTo>
                    <a:pt x="285" y="2901"/>
                  </a:lnTo>
                  <a:lnTo>
                    <a:pt x="283" y="3013"/>
                  </a:lnTo>
                  <a:lnTo>
                    <a:pt x="281" y="3127"/>
                  </a:lnTo>
                  <a:lnTo>
                    <a:pt x="279" y="3241"/>
                  </a:lnTo>
                  <a:lnTo>
                    <a:pt x="276" y="3355"/>
                  </a:lnTo>
                  <a:lnTo>
                    <a:pt x="274" y="3469"/>
                  </a:lnTo>
                  <a:lnTo>
                    <a:pt x="271" y="3582"/>
                  </a:lnTo>
                  <a:lnTo>
                    <a:pt x="267" y="3696"/>
                  </a:lnTo>
                  <a:lnTo>
                    <a:pt x="264" y="3809"/>
                  </a:lnTo>
                  <a:lnTo>
                    <a:pt x="261" y="3920"/>
                  </a:lnTo>
                  <a:lnTo>
                    <a:pt x="256" y="4031"/>
                  </a:lnTo>
                  <a:lnTo>
                    <a:pt x="252" y="4140"/>
                  </a:lnTo>
                  <a:lnTo>
                    <a:pt x="246" y="4247"/>
                  </a:lnTo>
                  <a:lnTo>
                    <a:pt x="253" y="4263"/>
                  </a:lnTo>
                  <a:lnTo>
                    <a:pt x="261" y="4279"/>
                  </a:lnTo>
                  <a:lnTo>
                    <a:pt x="270" y="4299"/>
                  </a:lnTo>
                  <a:lnTo>
                    <a:pt x="280" y="4319"/>
                  </a:lnTo>
                  <a:lnTo>
                    <a:pt x="302" y="4360"/>
                  </a:lnTo>
                  <a:lnTo>
                    <a:pt x="324" y="4398"/>
                  </a:lnTo>
                  <a:lnTo>
                    <a:pt x="331" y="4415"/>
                  </a:lnTo>
                  <a:lnTo>
                    <a:pt x="339" y="4431"/>
                  </a:lnTo>
                  <a:lnTo>
                    <a:pt x="344" y="4443"/>
                  </a:lnTo>
                  <a:lnTo>
                    <a:pt x="346" y="4452"/>
                  </a:lnTo>
                  <a:lnTo>
                    <a:pt x="346" y="4456"/>
                  </a:lnTo>
                  <a:lnTo>
                    <a:pt x="346" y="4458"/>
                  </a:lnTo>
                  <a:lnTo>
                    <a:pt x="344" y="4459"/>
                  </a:lnTo>
                  <a:lnTo>
                    <a:pt x="341" y="4460"/>
                  </a:lnTo>
                  <a:lnTo>
                    <a:pt x="338" y="4459"/>
                  </a:lnTo>
                  <a:lnTo>
                    <a:pt x="334" y="4457"/>
                  </a:lnTo>
                  <a:lnTo>
                    <a:pt x="328" y="4453"/>
                  </a:lnTo>
                  <a:lnTo>
                    <a:pt x="321" y="4449"/>
                  </a:lnTo>
                  <a:lnTo>
                    <a:pt x="304" y="4438"/>
                  </a:lnTo>
                  <a:lnTo>
                    <a:pt x="289" y="4429"/>
                  </a:lnTo>
                  <a:lnTo>
                    <a:pt x="273" y="4421"/>
                  </a:lnTo>
                  <a:lnTo>
                    <a:pt x="257" y="4415"/>
                  </a:lnTo>
                  <a:lnTo>
                    <a:pt x="242" y="4411"/>
                  </a:lnTo>
                  <a:lnTo>
                    <a:pt x="226" y="4407"/>
                  </a:lnTo>
                  <a:lnTo>
                    <a:pt x="211" y="4405"/>
                  </a:lnTo>
                  <a:lnTo>
                    <a:pt x="197" y="4404"/>
                  </a:lnTo>
                  <a:lnTo>
                    <a:pt x="182" y="4404"/>
                  </a:lnTo>
                  <a:lnTo>
                    <a:pt x="169" y="4405"/>
                  </a:lnTo>
                  <a:lnTo>
                    <a:pt x="154" y="4407"/>
                  </a:lnTo>
                  <a:lnTo>
                    <a:pt x="141" y="4410"/>
                  </a:lnTo>
                  <a:lnTo>
                    <a:pt x="116" y="4416"/>
                  </a:lnTo>
                  <a:lnTo>
                    <a:pt x="92" y="4424"/>
                  </a:lnTo>
                  <a:lnTo>
                    <a:pt x="52" y="4441"/>
                  </a:lnTo>
                  <a:lnTo>
                    <a:pt x="22" y="4456"/>
                  </a:lnTo>
                  <a:lnTo>
                    <a:pt x="16" y="4458"/>
                  </a:lnTo>
                  <a:lnTo>
                    <a:pt x="11" y="4460"/>
                  </a:lnTo>
                  <a:lnTo>
                    <a:pt x="7" y="4460"/>
                  </a:lnTo>
                  <a:lnTo>
                    <a:pt x="4" y="4460"/>
                  </a:lnTo>
                  <a:lnTo>
                    <a:pt x="1" y="4459"/>
                  </a:lnTo>
                  <a:lnTo>
                    <a:pt x="0" y="4457"/>
                  </a:lnTo>
                  <a:lnTo>
                    <a:pt x="0" y="4453"/>
                  </a:lnTo>
                  <a:lnTo>
                    <a:pt x="0" y="4449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27" name="Freeform 173"/>
            <p:cNvSpPr>
              <a:spLocks/>
            </p:cNvSpPr>
            <p:nvPr/>
          </p:nvSpPr>
          <p:spPr bwMode="auto">
            <a:xfrm>
              <a:off x="3013" y="1235"/>
              <a:ext cx="108" cy="30"/>
            </a:xfrm>
            <a:custGeom>
              <a:avLst/>
              <a:gdLst>
                <a:gd name="T0" fmla="*/ 15 w 431"/>
                <a:gd name="T1" fmla="*/ 118 h 118"/>
                <a:gd name="T2" fmla="*/ 7 w 431"/>
                <a:gd name="T3" fmla="*/ 104 h 118"/>
                <a:gd name="T4" fmla="*/ 2 w 431"/>
                <a:gd name="T5" fmla="*/ 91 h 118"/>
                <a:gd name="T6" fmla="*/ 0 w 431"/>
                <a:gd name="T7" fmla="*/ 79 h 118"/>
                <a:gd name="T8" fmla="*/ 0 w 431"/>
                <a:gd name="T9" fmla="*/ 68 h 118"/>
                <a:gd name="T10" fmla="*/ 2 w 431"/>
                <a:gd name="T11" fmla="*/ 57 h 118"/>
                <a:gd name="T12" fmla="*/ 8 w 431"/>
                <a:gd name="T13" fmla="*/ 49 h 118"/>
                <a:gd name="T14" fmla="*/ 15 w 431"/>
                <a:gd name="T15" fmla="*/ 41 h 118"/>
                <a:gd name="T16" fmla="*/ 24 w 431"/>
                <a:gd name="T17" fmla="*/ 33 h 118"/>
                <a:gd name="T18" fmla="*/ 34 w 431"/>
                <a:gd name="T19" fmla="*/ 26 h 118"/>
                <a:gd name="T20" fmla="*/ 47 w 431"/>
                <a:gd name="T21" fmla="*/ 20 h 118"/>
                <a:gd name="T22" fmla="*/ 61 w 431"/>
                <a:gd name="T23" fmla="*/ 16 h 118"/>
                <a:gd name="T24" fmla="*/ 76 w 431"/>
                <a:gd name="T25" fmla="*/ 11 h 118"/>
                <a:gd name="T26" fmla="*/ 92 w 431"/>
                <a:gd name="T27" fmla="*/ 8 h 118"/>
                <a:gd name="T28" fmla="*/ 110 w 431"/>
                <a:gd name="T29" fmla="*/ 5 h 118"/>
                <a:gd name="T30" fmla="*/ 128 w 431"/>
                <a:gd name="T31" fmla="*/ 2 h 118"/>
                <a:gd name="T32" fmla="*/ 147 w 431"/>
                <a:gd name="T33" fmla="*/ 1 h 118"/>
                <a:gd name="T34" fmla="*/ 167 w 431"/>
                <a:gd name="T35" fmla="*/ 0 h 118"/>
                <a:gd name="T36" fmla="*/ 187 w 431"/>
                <a:gd name="T37" fmla="*/ 0 h 118"/>
                <a:gd name="T38" fmla="*/ 208 w 431"/>
                <a:gd name="T39" fmla="*/ 0 h 118"/>
                <a:gd name="T40" fmla="*/ 228 w 431"/>
                <a:gd name="T41" fmla="*/ 1 h 118"/>
                <a:gd name="T42" fmla="*/ 269 w 431"/>
                <a:gd name="T43" fmla="*/ 5 h 118"/>
                <a:gd name="T44" fmla="*/ 309 w 431"/>
                <a:gd name="T45" fmla="*/ 10 h 118"/>
                <a:gd name="T46" fmla="*/ 328 w 431"/>
                <a:gd name="T47" fmla="*/ 14 h 118"/>
                <a:gd name="T48" fmla="*/ 346 w 431"/>
                <a:gd name="T49" fmla="*/ 17 h 118"/>
                <a:gd name="T50" fmla="*/ 363 w 431"/>
                <a:gd name="T51" fmla="*/ 22 h 118"/>
                <a:gd name="T52" fmla="*/ 378 w 431"/>
                <a:gd name="T53" fmla="*/ 26 h 118"/>
                <a:gd name="T54" fmla="*/ 393 w 431"/>
                <a:gd name="T55" fmla="*/ 31 h 118"/>
                <a:gd name="T56" fmla="*/ 406 w 431"/>
                <a:gd name="T57" fmla="*/ 36 h 118"/>
                <a:gd name="T58" fmla="*/ 418 w 431"/>
                <a:gd name="T59" fmla="*/ 41 h 118"/>
                <a:gd name="T60" fmla="*/ 428 w 431"/>
                <a:gd name="T61" fmla="*/ 47 h 118"/>
                <a:gd name="T62" fmla="*/ 430 w 431"/>
                <a:gd name="T63" fmla="*/ 49 h 118"/>
                <a:gd name="T64" fmla="*/ 431 w 431"/>
                <a:gd name="T65" fmla="*/ 51 h 118"/>
                <a:gd name="T66" fmla="*/ 431 w 431"/>
                <a:gd name="T67" fmla="*/ 53 h 118"/>
                <a:gd name="T68" fmla="*/ 430 w 431"/>
                <a:gd name="T69" fmla="*/ 56 h 118"/>
                <a:gd name="T70" fmla="*/ 428 w 431"/>
                <a:gd name="T71" fmla="*/ 63 h 118"/>
                <a:gd name="T72" fmla="*/ 423 w 431"/>
                <a:gd name="T73" fmla="*/ 71 h 118"/>
                <a:gd name="T74" fmla="*/ 418 w 431"/>
                <a:gd name="T75" fmla="*/ 79 h 118"/>
                <a:gd name="T76" fmla="*/ 413 w 431"/>
                <a:gd name="T77" fmla="*/ 86 h 118"/>
                <a:gd name="T78" fmla="*/ 411 w 431"/>
                <a:gd name="T79" fmla="*/ 93 h 118"/>
                <a:gd name="T80" fmla="*/ 410 w 431"/>
                <a:gd name="T81" fmla="*/ 99 h 118"/>
                <a:gd name="T82" fmla="*/ 387 w 431"/>
                <a:gd name="T83" fmla="*/ 93 h 118"/>
                <a:gd name="T84" fmla="*/ 363 w 431"/>
                <a:gd name="T85" fmla="*/ 90 h 118"/>
                <a:gd name="T86" fmla="*/ 339 w 431"/>
                <a:gd name="T87" fmla="*/ 87 h 118"/>
                <a:gd name="T88" fmla="*/ 313 w 431"/>
                <a:gd name="T89" fmla="*/ 86 h 118"/>
                <a:gd name="T90" fmla="*/ 287 w 431"/>
                <a:gd name="T91" fmla="*/ 86 h 118"/>
                <a:gd name="T92" fmla="*/ 262 w 431"/>
                <a:gd name="T93" fmla="*/ 87 h 118"/>
                <a:gd name="T94" fmla="*/ 236 w 431"/>
                <a:gd name="T95" fmla="*/ 88 h 118"/>
                <a:gd name="T96" fmla="*/ 210 w 431"/>
                <a:gd name="T97" fmla="*/ 90 h 118"/>
                <a:gd name="T98" fmla="*/ 158 w 431"/>
                <a:gd name="T99" fmla="*/ 97 h 118"/>
                <a:gd name="T100" fmla="*/ 108 w 431"/>
                <a:gd name="T101" fmla="*/ 105 h 118"/>
                <a:gd name="T102" fmla="*/ 59 w 431"/>
                <a:gd name="T103" fmla="*/ 111 h 118"/>
                <a:gd name="T104" fmla="*/ 15 w 431"/>
                <a:gd name="T105" fmla="*/ 118 h 1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1"/>
                <a:gd name="T160" fmla="*/ 0 h 118"/>
                <a:gd name="T161" fmla="*/ 431 w 431"/>
                <a:gd name="T162" fmla="*/ 118 h 1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1" h="118">
                  <a:moveTo>
                    <a:pt x="15" y="118"/>
                  </a:moveTo>
                  <a:lnTo>
                    <a:pt x="7" y="104"/>
                  </a:lnTo>
                  <a:lnTo>
                    <a:pt x="2" y="91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2" y="57"/>
                  </a:lnTo>
                  <a:lnTo>
                    <a:pt x="8" y="49"/>
                  </a:lnTo>
                  <a:lnTo>
                    <a:pt x="15" y="41"/>
                  </a:lnTo>
                  <a:lnTo>
                    <a:pt x="24" y="33"/>
                  </a:lnTo>
                  <a:lnTo>
                    <a:pt x="34" y="26"/>
                  </a:lnTo>
                  <a:lnTo>
                    <a:pt x="47" y="20"/>
                  </a:lnTo>
                  <a:lnTo>
                    <a:pt x="61" y="16"/>
                  </a:lnTo>
                  <a:lnTo>
                    <a:pt x="76" y="11"/>
                  </a:lnTo>
                  <a:lnTo>
                    <a:pt x="92" y="8"/>
                  </a:lnTo>
                  <a:lnTo>
                    <a:pt x="110" y="5"/>
                  </a:lnTo>
                  <a:lnTo>
                    <a:pt x="128" y="2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7" y="0"/>
                  </a:lnTo>
                  <a:lnTo>
                    <a:pt x="208" y="0"/>
                  </a:lnTo>
                  <a:lnTo>
                    <a:pt x="228" y="1"/>
                  </a:lnTo>
                  <a:lnTo>
                    <a:pt x="269" y="5"/>
                  </a:lnTo>
                  <a:lnTo>
                    <a:pt x="309" y="10"/>
                  </a:lnTo>
                  <a:lnTo>
                    <a:pt x="328" y="14"/>
                  </a:lnTo>
                  <a:lnTo>
                    <a:pt x="346" y="17"/>
                  </a:lnTo>
                  <a:lnTo>
                    <a:pt x="363" y="22"/>
                  </a:lnTo>
                  <a:lnTo>
                    <a:pt x="378" y="26"/>
                  </a:lnTo>
                  <a:lnTo>
                    <a:pt x="393" y="31"/>
                  </a:lnTo>
                  <a:lnTo>
                    <a:pt x="406" y="36"/>
                  </a:lnTo>
                  <a:lnTo>
                    <a:pt x="418" y="41"/>
                  </a:lnTo>
                  <a:lnTo>
                    <a:pt x="428" y="47"/>
                  </a:lnTo>
                  <a:lnTo>
                    <a:pt x="430" y="49"/>
                  </a:lnTo>
                  <a:lnTo>
                    <a:pt x="431" y="51"/>
                  </a:lnTo>
                  <a:lnTo>
                    <a:pt x="431" y="53"/>
                  </a:lnTo>
                  <a:lnTo>
                    <a:pt x="430" y="56"/>
                  </a:lnTo>
                  <a:lnTo>
                    <a:pt x="428" y="63"/>
                  </a:lnTo>
                  <a:lnTo>
                    <a:pt x="423" y="71"/>
                  </a:lnTo>
                  <a:lnTo>
                    <a:pt x="418" y="79"/>
                  </a:lnTo>
                  <a:lnTo>
                    <a:pt x="413" y="86"/>
                  </a:lnTo>
                  <a:lnTo>
                    <a:pt x="411" y="93"/>
                  </a:lnTo>
                  <a:lnTo>
                    <a:pt x="410" y="99"/>
                  </a:lnTo>
                  <a:lnTo>
                    <a:pt x="387" y="93"/>
                  </a:lnTo>
                  <a:lnTo>
                    <a:pt x="363" y="90"/>
                  </a:lnTo>
                  <a:lnTo>
                    <a:pt x="339" y="87"/>
                  </a:lnTo>
                  <a:lnTo>
                    <a:pt x="313" y="86"/>
                  </a:lnTo>
                  <a:lnTo>
                    <a:pt x="287" y="86"/>
                  </a:lnTo>
                  <a:lnTo>
                    <a:pt x="262" y="87"/>
                  </a:lnTo>
                  <a:lnTo>
                    <a:pt x="236" y="88"/>
                  </a:lnTo>
                  <a:lnTo>
                    <a:pt x="210" y="90"/>
                  </a:lnTo>
                  <a:lnTo>
                    <a:pt x="158" y="97"/>
                  </a:lnTo>
                  <a:lnTo>
                    <a:pt x="108" y="105"/>
                  </a:lnTo>
                  <a:lnTo>
                    <a:pt x="59" y="111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28" name="Freeform 174"/>
            <p:cNvSpPr>
              <a:spLocks/>
            </p:cNvSpPr>
            <p:nvPr/>
          </p:nvSpPr>
          <p:spPr bwMode="auto">
            <a:xfrm>
              <a:off x="3013" y="1235"/>
              <a:ext cx="108" cy="30"/>
            </a:xfrm>
            <a:custGeom>
              <a:avLst/>
              <a:gdLst>
                <a:gd name="T0" fmla="*/ 15 w 431"/>
                <a:gd name="T1" fmla="*/ 118 h 118"/>
                <a:gd name="T2" fmla="*/ 7 w 431"/>
                <a:gd name="T3" fmla="*/ 104 h 118"/>
                <a:gd name="T4" fmla="*/ 2 w 431"/>
                <a:gd name="T5" fmla="*/ 91 h 118"/>
                <a:gd name="T6" fmla="*/ 0 w 431"/>
                <a:gd name="T7" fmla="*/ 79 h 118"/>
                <a:gd name="T8" fmla="*/ 0 w 431"/>
                <a:gd name="T9" fmla="*/ 68 h 118"/>
                <a:gd name="T10" fmla="*/ 2 w 431"/>
                <a:gd name="T11" fmla="*/ 57 h 118"/>
                <a:gd name="T12" fmla="*/ 8 w 431"/>
                <a:gd name="T13" fmla="*/ 49 h 118"/>
                <a:gd name="T14" fmla="*/ 15 w 431"/>
                <a:gd name="T15" fmla="*/ 41 h 118"/>
                <a:gd name="T16" fmla="*/ 24 w 431"/>
                <a:gd name="T17" fmla="*/ 33 h 118"/>
                <a:gd name="T18" fmla="*/ 34 w 431"/>
                <a:gd name="T19" fmla="*/ 26 h 118"/>
                <a:gd name="T20" fmla="*/ 47 w 431"/>
                <a:gd name="T21" fmla="*/ 20 h 118"/>
                <a:gd name="T22" fmla="*/ 61 w 431"/>
                <a:gd name="T23" fmla="*/ 16 h 118"/>
                <a:gd name="T24" fmla="*/ 76 w 431"/>
                <a:gd name="T25" fmla="*/ 11 h 118"/>
                <a:gd name="T26" fmla="*/ 92 w 431"/>
                <a:gd name="T27" fmla="*/ 8 h 118"/>
                <a:gd name="T28" fmla="*/ 110 w 431"/>
                <a:gd name="T29" fmla="*/ 5 h 118"/>
                <a:gd name="T30" fmla="*/ 128 w 431"/>
                <a:gd name="T31" fmla="*/ 2 h 118"/>
                <a:gd name="T32" fmla="*/ 147 w 431"/>
                <a:gd name="T33" fmla="*/ 1 h 118"/>
                <a:gd name="T34" fmla="*/ 167 w 431"/>
                <a:gd name="T35" fmla="*/ 0 h 118"/>
                <a:gd name="T36" fmla="*/ 187 w 431"/>
                <a:gd name="T37" fmla="*/ 0 h 118"/>
                <a:gd name="T38" fmla="*/ 208 w 431"/>
                <a:gd name="T39" fmla="*/ 0 h 118"/>
                <a:gd name="T40" fmla="*/ 228 w 431"/>
                <a:gd name="T41" fmla="*/ 1 h 118"/>
                <a:gd name="T42" fmla="*/ 269 w 431"/>
                <a:gd name="T43" fmla="*/ 5 h 118"/>
                <a:gd name="T44" fmla="*/ 309 w 431"/>
                <a:gd name="T45" fmla="*/ 10 h 118"/>
                <a:gd name="T46" fmla="*/ 328 w 431"/>
                <a:gd name="T47" fmla="*/ 14 h 118"/>
                <a:gd name="T48" fmla="*/ 346 w 431"/>
                <a:gd name="T49" fmla="*/ 17 h 118"/>
                <a:gd name="T50" fmla="*/ 363 w 431"/>
                <a:gd name="T51" fmla="*/ 22 h 118"/>
                <a:gd name="T52" fmla="*/ 378 w 431"/>
                <a:gd name="T53" fmla="*/ 26 h 118"/>
                <a:gd name="T54" fmla="*/ 393 w 431"/>
                <a:gd name="T55" fmla="*/ 31 h 118"/>
                <a:gd name="T56" fmla="*/ 406 w 431"/>
                <a:gd name="T57" fmla="*/ 36 h 118"/>
                <a:gd name="T58" fmla="*/ 418 w 431"/>
                <a:gd name="T59" fmla="*/ 41 h 118"/>
                <a:gd name="T60" fmla="*/ 428 w 431"/>
                <a:gd name="T61" fmla="*/ 47 h 118"/>
                <a:gd name="T62" fmla="*/ 430 w 431"/>
                <a:gd name="T63" fmla="*/ 49 h 118"/>
                <a:gd name="T64" fmla="*/ 431 w 431"/>
                <a:gd name="T65" fmla="*/ 51 h 118"/>
                <a:gd name="T66" fmla="*/ 431 w 431"/>
                <a:gd name="T67" fmla="*/ 53 h 118"/>
                <a:gd name="T68" fmla="*/ 430 w 431"/>
                <a:gd name="T69" fmla="*/ 56 h 118"/>
                <a:gd name="T70" fmla="*/ 428 w 431"/>
                <a:gd name="T71" fmla="*/ 63 h 118"/>
                <a:gd name="T72" fmla="*/ 423 w 431"/>
                <a:gd name="T73" fmla="*/ 71 h 118"/>
                <a:gd name="T74" fmla="*/ 418 w 431"/>
                <a:gd name="T75" fmla="*/ 79 h 118"/>
                <a:gd name="T76" fmla="*/ 413 w 431"/>
                <a:gd name="T77" fmla="*/ 86 h 118"/>
                <a:gd name="T78" fmla="*/ 411 w 431"/>
                <a:gd name="T79" fmla="*/ 93 h 118"/>
                <a:gd name="T80" fmla="*/ 410 w 431"/>
                <a:gd name="T81" fmla="*/ 99 h 118"/>
                <a:gd name="T82" fmla="*/ 387 w 431"/>
                <a:gd name="T83" fmla="*/ 93 h 118"/>
                <a:gd name="T84" fmla="*/ 363 w 431"/>
                <a:gd name="T85" fmla="*/ 90 h 118"/>
                <a:gd name="T86" fmla="*/ 339 w 431"/>
                <a:gd name="T87" fmla="*/ 87 h 118"/>
                <a:gd name="T88" fmla="*/ 313 w 431"/>
                <a:gd name="T89" fmla="*/ 86 h 118"/>
                <a:gd name="T90" fmla="*/ 287 w 431"/>
                <a:gd name="T91" fmla="*/ 86 h 118"/>
                <a:gd name="T92" fmla="*/ 262 w 431"/>
                <a:gd name="T93" fmla="*/ 87 h 118"/>
                <a:gd name="T94" fmla="*/ 236 w 431"/>
                <a:gd name="T95" fmla="*/ 88 h 118"/>
                <a:gd name="T96" fmla="*/ 210 w 431"/>
                <a:gd name="T97" fmla="*/ 90 h 118"/>
                <a:gd name="T98" fmla="*/ 158 w 431"/>
                <a:gd name="T99" fmla="*/ 97 h 118"/>
                <a:gd name="T100" fmla="*/ 108 w 431"/>
                <a:gd name="T101" fmla="*/ 105 h 118"/>
                <a:gd name="T102" fmla="*/ 59 w 431"/>
                <a:gd name="T103" fmla="*/ 111 h 118"/>
                <a:gd name="T104" fmla="*/ 15 w 431"/>
                <a:gd name="T105" fmla="*/ 118 h 1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1"/>
                <a:gd name="T160" fmla="*/ 0 h 118"/>
                <a:gd name="T161" fmla="*/ 431 w 431"/>
                <a:gd name="T162" fmla="*/ 118 h 1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1" h="118">
                  <a:moveTo>
                    <a:pt x="15" y="118"/>
                  </a:moveTo>
                  <a:lnTo>
                    <a:pt x="7" y="104"/>
                  </a:lnTo>
                  <a:lnTo>
                    <a:pt x="2" y="91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2" y="57"/>
                  </a:lnTo>
                  <a:lnTo>
                    <a:pt x="8" y="49"/>
                  </a:lnTo>
                  <a:lnTo>
                    <a:pt x="15" y="41"/>
                  </a:lnTo>
                  <a:lnTo>
                    <a:pt x="24" y="33"/>
                  </a:lnTo>
                  <a:lnTo>
                    <a:pt x="34" y="26"/>
                  </a:lnTo>
                  <a:lnTo>
                    <a:pt x="47" y="20"/>
                  </a:lnTo>
                  <a:lnTo>
                    <a:pt x="61" y="16"/>
                  </a:lnTo>
                  <a:lnTo>
                    <a:pt x="76" y="11"/>
                  </a:lnTo>
                  <a:lnTo>
                    <a:pt x="92" y="8"/>
                  </a:lnTo>
                  <a:lnTo>
                    <a:pt x="110" y="5"/>
                  </a:lnTo>
                  <a:lnTo>
                    <a:pt x="128" y="2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7" y="0"/>
                  </a:lnTo>
                  <a:lnTo>
                    <a:pt x="208" y="0"/>
                  </a:lnTo>
                  <a:lnTo>
                    <a:pt x="228" y="1"/>
                  </a:lnTo>
                  <a:lnTo>
                    <a:pt x="269" y="5"/>
                  </a:lnTo>
                  <a:lnTo>
                    <a:pt x="309" y="10"/>
                  </a:lnTo>
                  <a:lnTo>
                    <a:pt x="328" y="14"/>
                  </a:lnTo>
                  <a:lnTo>
                    <a:pt x="346" y="17"/>
                  </a:lnTo>
                  <a:lnTo>
                    <a:pt x="363" y="22"/>
                  </a:lnTo>
                  <a:lnTo>
                    <a:pt x="378" y="26"/>
                  </a:lnTo>
                  <a:lnTo>
                    <a:pt x="393" y="31"/>
                  </a:lnTo>
                  <a:lnTo>
                    <a:pt x="406" y="36"/>
                  </a:lnTo>
                  <a:lnTo>
                    <a:pt x="418" y="41"/>
                  </a:lnTo>
                  <a:lnTo>
                    <a:pt x="428" y="47"/>
                  </a:lnTo>
                  <a:lnTo>
                    <a:pt x="430" y="49"/>
                  </a:lnTo>
                  <a:lnTo>
                    <a:pt x="431" y="51"/>
                  </a:lnTo>
                  <a:lnTo>
                    <a:pt x="431" y="53"/>
                  </a:lnTo>
                  <a:lnTo>
                    <a:pt x="430" y="56"/>
                  </a:lnTo>
                  <a:lnTo>
                    <a:pt x="428" y="63"/>
                  </a:lnTo>
                  <a:lnTo>
                    <a:pt x="423" y="71"/>
                  </a:lnTo>
                  <a:lnTo>
                    <a:pt x="418" y="79"/>
                  </a:lnTo>
                  <a:lnTo>
                    <a:pt x="413" y="86"/>
                  </a:lnTo>
                  <a:lnTo>
                    <a:pt x="411" y="93"/>
                  </a:lnTo>
                  <a:lnTo>
                    <a:pt x="410" y="99"/>
                  </a:lnTo>
                  <a:lnTo>
                    <a:pt x="387" y="93"/>
                  </a:lnTo>
                  <a:lnTo>
                    <a:pt x="363" y="90"/>
                  </a:lnTo>
                  <a:lnTo>
                    <a:pt x="339" y="87"/>
                  </a:lnTo>
                  <a:lnTo>
                    <a:pt x="313" y="86"/>
                  </a:lnTo>
                  <a:lnTo>
                    <a:pt x="287" y="86"/>
                  </a:lnTo>
                  <a:lnTo>
                    <a:pt x="262" y="87"/>
                  </a:lnTo>
                  <a:lnTo>
                    <a:pt x="236" y="88"/>
                  </a:lnTo>
                  <a:lnTo>
                    <a:pt x="210" y="90"/>
                  </a:lnTo>
                  <a:lnTo>
                    <a:pt x="158" y="97"/>
                  </a:lnTo>
                  <a:lnTo>
                    <a:pt x="108" y="105"/>
                  </a:lnTo>
                  <a:lnTo>
                    <a:pt x="59" y="111"/>
                  </a:lnTo>
                  <a:lnTo>
                    <a:pt x="15" y="118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29" name="Freeform 175"/>
            <p:cNvSpPr>
              <a:spLocks/>
            </p:cNvSpPr>
            <p:nvPr/>
          </p:nvSpPr>
          <p:spPr bwMode="auto">
            <a:xfrm>
              <a:off x="3900" y="1232"/>
              <a:ext cx="87" cy="28"/>
            </a:xfrm>
            <a:custGeom>
              <a:avLst/>
              <a:gdLst>
                <a:gd name="T0" fmla="*/ 128 w 348"/>
                <a:gd name="T1" fmla="*/ 111 h 111"/>
                <a:gd name="T2" fmla="*/ 82 w 348"/>
                <a:gd name="T3" fmla="*/ 107 h 111"/>
                <a:gd name="T4" fmla="*/ 37 w 348"/>
                <a:gd name="T5" fmla="*/ 102 h 111"/>
                <a:gd name="T6" fmla="*/ 28 w 348"/>
                <a:gd name="T7" fmla="*/ 100 h 111"/>
                <a:gd name="T8" fmla="*/ 19 w 348"/>
                <a:gd name="T9" fmla="*/ 98 h 111"/>
                <a:gd name="T10" fmla="*/ 13 w 348"/>
                <a:gd name="T11" fmla="*/ 94 h 111"/>
                <a:gd name="T12" fmla="*/ 7 w 348"/>
                <a:gd name="T13" fmla="*/ 90 h 111"/>
                <a:gd name="T14" fmla="*/ 3 w 348"/>
                <a:gd name="T15" fmla="*/ 85 h 111"/>
                <a:gd name="T16" fmla="*/ 0 w 348"/>
                <a:gd name="T17" fmla="*/ 80 h 111"/>
                <a:gd name="T18" fmla="*/ 0 w 348"/>
                <a:gd name="T19" fmla="*/ 73 h 111"/>
                <a:gd name="T20" fmla="*/ 1 w 348"/>
                <a:gd name="T21" fmla="*/ 64 h 111"/>
                <a:gd name="T22" fmla="*/ 5 w 348"/>
                <a:gd name="T23" fmla="*/ 55 h 111"/>
                <a:gd name="T24" fmla="*/ 10 w 348"/>
                <a:gd name="T25" fmla="*/ 47 h 111"/>
                <a:gd name="T26" fmla="*/ 15 w 348"/>
                <a:gd name="T27" fmla="*/ 39 h 111"/>
                <a:gd name="T28" fmla="*/ 22 w 348"/>
                <a:gd name="T29" fmla="*/ 32 h 111"/>
                <a:gd name="T30" fmla="*/ 28 w 348"/>
                <a:gd name="T31" fmla="*/ 26 h 111"/>
                <a:gd name="T32" fmla="*/ 36 w 348"/>
                <a:gd name="T33" fmla="*/ 20 h 111"/>
                <a:gd name="T34" fmla="*/ 45 w 348"/>
                <a:gd name="T35" fmla="*/ 16 h 111"/>
                <a:gd name="T36" fmla="*/ 54 w 348"/>
                <a:gd name="T37" fmla="*/ 11 h 111"/>
                <a:gd name="T38" fmla="*/ 64 w 348"/>
                <a:gd name="T39" fmla="*/ 8 h 111"/>
                <a:gd name="T40" fmla="*/ 74 w 348"/>
                <a:gd name="T41" fmla="*/ 6 h 111"/>
                <a:gd name="T42" fmla="*/ 86 w 348"/>
                <a:gd name="T43" fmla="*/ 3 h 111"/>
                <a:gd name="T44" fmla="*/ 97 w 348"/>
                <a:gd name="T45" fmla="*/ 1 h 111"/>
                <a:gd name="T46" fmla="*/ 120 w 348"/>
                <a:gd name="T47" fmla="*/ 0 h 111"/>
                <a:gd name="T48" fmla="*/ 145 w 348"/>
                <a:gd name="T49" fmla="*/ 0 h 111"/>
                <a:gd name="T50" fmla="*/ 170 w 348"/>
                <a:gd name="T51" fmla="*/ 2 h 111"/>
                <a:gd name="T52" fmla="*/ 196 w 348"/>
                <a:gd name="T53" fmla="*/ 7 h 111"/>
                <a:gd name="T54" fmla="*/ 221 w 348"/>
                <a:gd name="T55" fmla="*/ 12 h 111"/>
                <a:gd name="T56" fmla="*/ 247 w 348"/>
                <a:gd name="T57" fmla="*/ 19 h 111"/>
                <a:gd name="T58" fmla="*/ 272 w 348"/>
                <a:gd name="T59" fmla="*/ 27 h 111"/>
                <a:gd name="T60" fmla="*/ 295 w 348"/>
                <a:gd name="T61" fmla="*/ 35 h 111"/>
                <a:gd name="T62" fmla="*/ 318 w 348"/>
                <a:gd name="T63" fmla="*/ 45 h 111"/>
                <a:gd name="T64" fmla="*/ 337 w 348"/>
                <a:gd name="T65" fmla="*/ 55 h 111"/>
                <a:gd name="T66" fmla="*/ 342 w 348"/>
                <a:gd name="T67" fmla="*/ 58 h 111"/>
                <a:gd name="T68" fmla="*/ 344 w 348"/>
                <a:gd name="T69" fmla="*/ 64 h 111"/>
                <a:gd name="T70" fmla="*/ 346 w 348"/>
                <a:gd name="T71" fmla="*/ 71 h 111"/>
                <a:gd name="T72" fmla="*/ 347 w 348"/>
                <a:gd name="T73" fmla="*/ 77 h 111"/>
                <a:gd name="T74" fmla="*/ 348 w 348"/>
                <a:gd name="T75" fmla="*/ 85 h 111"/>
                <a:gd name="T76" fmla="*/ 347 w 348"/>
                <a:gd name="T77" fmla="*/ 91 h 111"/>
                <a:gd name="T78" fmla="*/ 346 w 348"/>
                <a:gd name="T79" fmla="*/ 94 h 111"/>
                <a:gd name="T80" fmla="*/ 345 w 348"/>
                <a:gd name="T81" fmla="*/ 96 h 111"/>
                <a:gd name="T82" fmla="*/ 343 w 348"/>
                <a:gd name="T83" fmla="*/ 98 h 111"/>
                <a:gd name="T84" fmla="*/ 340 w 348"/>
                <a:gd name="T85" fmla="*/ 99 h 111"/>
                <a:gd name="T86" fmla="*/ 328 w 348"/>
                <a:gd name="T87" fmla="*/ 102 h 111"/>
                <a:gd name="T88" fmla="*/ 316 w 348"/>
                <a:gd name="T89" fmla="*/ 104 h 111"/>
                <a:gd name="T90" fmla="*/ 302 w 348"/>
                <a:gd name="T91" fmla="*/ 105 h 111"/>
                <a:gd name="T92" fmla="*/ 290 w 348"/>
                <a:gd name="T93" fmla="*/ 108 h 111"/>
                <a:gd name="T94" fmla="*/ 263 w 348"/>
                <a:gd name="T95" fmla="*/ 109 h 111"/>
                <a:gd name="T96" fmla="*/ 235 w 348"/>
                <a:gd name="T97" fmla="*/ 109 h 111"/>
                <a:gd name="T98" fmla="*/ 208 w 348"/>
                <a:gd name="T99" fmla="*/ 109 h 111"/>
                <a:gd name="T100" fmla="*/ 181 w 348"/>
                <a:gd name="T101" fmla="*/ 109 h 111"/>
                <a:gd name="T102" fmla="*/ 154 w 348"/>
                <a:gd name="T103" fmla="*/ 110 h 111"/>
                <a:gd name="T104" fmla="*/ 128 w 348"/>
                <a:gd name="T105" fmla="*/ 111 h 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8"/>
                <a:gd name="T160" fmla="*/ 0 h 111"/>
                <a:gd name="T161" fmla="*/ 348 w 348"/>
                <a:gd name="T162" fmla="*/ 111 h 1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8" h="111">
                  <a:moveTo>
                    <a:pt x="128" y="111"/>
                  </a:moveTo>
                  <a:lnTo>
                    <a:pt x="82" y="107"/>
                  </a:lnTo>
                  <a:lnTo>
                    <a:pt x="37" y="102"/>
                  </a:lnTo>
                  <a:lnTo>
                    <a:pt x="28" y="100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7" y="90"/>
                  </a:lnTo>
                  <a:lnTo>
                    <a:pt x="3" y="85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5" y="55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6" y="20"/>
                  </a:lnTo>
                  <a:lnTo>
                    <a:pt x="45" y="16"/>
                  </a:lnTo>
                  <a:lnTo>
                    <a:pt x="54" y="11"/>
                  </a:lnTo>
                  <a:lnTo>
                    <a:pt x="64" y="8"/>
                  </a:lnTo>
                  <a:lnTo>
                    <a:pt x="74" y="6"/>
                  </a:lnTo>
                  <a:lnTo>
                    <a:pt x="86" y="3"/>
                  </a:lnTo>
                  <a:lnTo>
                    <a:pt x="97" y="1"/>
                  </a:lnTo>
                  <a:lnTo>
                    <a:pt x="120" y="0"/>
                  </a:lnTo>
                  <a:lnTo>
                    <a:pt x="145" y="0"/>
                  </a:lnTo>
                  <a:lnTo>
                    <a:pt x="170" y="2"/>
                  </a:lnTo>
                  <a:lnTo>
                    <a:pt x="196" y="7"/>
                  </a:lnTo>
                  <a:lnTo>
                    <a:pt x="221" y="12"/>
                  </a:lnTo>
                  <a:lnTo>
                    <a:pt x="247" y="19"/>
                  </a:lnTo>
                  <a:lnTo>
                    <a:pt x="272" y="27"/>
                  </a:lnTo>
                  <a:lnTo>
                    <a:pt x="295" y="35"/>
                  </a:lnTo>
                  <a:lnTo>
                    <a:pt x="318" y="45"/>
                  </a:lnTo>
                  <a:lnTo>
                    <a:pt x="337" y="55"/>
                  </a:lnTo>
                  <a:lnTo>
                    <a:pt x="342" y="58"/>
                  </a:lnTo>
                  <a:lnTo>
                    <a:pt x="344" y="64"/>
                  </a:lnTo>
                  <a:lnTo>
                    <a:pt x="346" y="71"/>
                  </a:lnTo>
                  <a:lnTo>
                    <a:pt x="347" y="77"/>
                  </a:lnTo>
                  <a:lnTo>
                    <a:pt x="348" y="85"/>
                  </a:lnTo>
                  <a:lnTo>
                    <a:pt x="347" y="91"/>
                  </a:lnTo>
                  <a:lnTo>
                    <a:pt x="346" y="94"/>
                  </a:lnTo>
                  <a:lnTo>
                    <a:pt x="345" y="96"/>
                  </a:lnTo>
                  <a:lnTo>
                    <a:pt x="343" y="98"/>
                  </a:lnTo>
                  <a:lnTo>
                    <a:pt x="340" y="99"/>
                  </a:lnTo>
                  <a:lnTo>
                    <a:pt x="328" y="102"/>
                  </a:lnTo>
                  <a:lnTo>
                    <a:pt x="316" y="104"/>
                  </a:lnTo>
                  <a:lnTo>
                    <a:pt x="302" y="105"/>
                  </a:lnTo>
                  <a:lnTo>
                    <a:pt x="290" y="108"/>
                  </a:lnTo>
                  <a:lnTo>
                    <a:pt x="263" y="109"/>
                  </a:lnTo>
                  <a:lnTo>
                    <a:pt x="235" y="109"/>
                  </a:lnTo>
                  <a:lnTo>
                    <a:pt x="208" y="109"/>
                  </a:lnTo>
                  <a:lnTo>
                    <a:pt x="181" y="109"/>
                  </a:lnTo>
                  <a:lnTo>
                    <a:pt x="154" y="110"/>
                  </a:lnTo>
                  <a:lnTo>
                    <a:pt x="128" y="111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30" name="Freeform 176"/>
            <p:cNvSpPr>
              <a:spLocks/>
            </p:cNvSpPr>
            <p:nvPr/>
          </p:nvSpPr>
          <p:spPr bwMode="auto">
            <a:xfrm>
              <a:off x="3900" y="1232"/>
              <a:ext cx="87" cy="28"/>
            </a:xfrm>
            <a:custGeom>
              <a:avLst/>
              <a:gdLst>
                <a:gd name="T0" fmla="*/ 128 w 348"/>
                <a:gd name="T1" fmla="*/ 111 h 111"/>
                <a:gd name="T2" fmla="*/ 82 w 348"/>
                <a:gd name="T3" fmla="*/ 107 h 111"/>
                <a:gd name="T4" fmla="*/ 37 w 348"/>
                <a:gd name="T5" fmla="*/ 102 h 111"/>
                <a:gd name="T6" fmla="*/ 28 w 348"/>
                <a:gd name="T7" fmla="*/ 100 h 111"/>
                <a:gd name="T8" fmla="*/ 19 w 348"/>
                <a:gd name="T9" fmla="*/ 98 h 111"/>
                <a:gd name="T10" fmla="*/ 13 w 348"/>
                <a:gd name="T11" fmla="*/ 94 h 111"/>
                <a:gd name="T12" fmla="*/ 7 w 348"/>
                <a:gd name="T13" fmla="*/ 90 h 111"/>
                <a:gd name="T14" fmla="*/ 3 w 348"/>
                <a:gd name="T15" fmla="*/ 85 h 111"/>
                <a:gd name="T16" fmla="*/ 0 w 348"/>
                <a:gd name="T17" fmla="*/ 80 h 111"/>
                <a:gd name="T18" fmla="*/ 0 w 348"/>
                <a:gd name="T19" fmla="*/ 73 h 111"/>
                <a:gd name="T20" fmla="*/ 1 w 348"/>
                <a:gd name="T21" fmla="*/ 64 h 111"/>
                <a:gd name="T22" fmla="*/ 5 w 348"/>
                <a:gd name="T23" fmla="*/ 55 h 111"/>
                <a:gd name="T24" fmla="*/ 10 w 348"/>
                <a:gd name="T25" fmla="*/ 47 h 111"/>
                <a:gd name="T26" fmla="*/ 15 w 348"/>
                <a:gd name="T27" fmla="*/ 39 h 111"/>
                <a:gd name="T28" fmla="*/ 22 w 348"/>
                <a:gd name="T29" fmla="*/ 32 h 111"/>
                <a:gd name="T30" fmla="*/ 28 w 348"/>
                <a:gd name="T31" fmla="*/ 26 h 111"/>
                <a:gd name="T32" fmla="*/ 36 w 348"/>
                <a:gd name="T33" fmla="*/ 20 h 111"/>
                <a:gd name="T34" fmla="*/ 45 w 348"/>
                <a:gd name="T35" fmla="*/ 16 h 111"/>
                <a:gd name="T36" fmla="*/ 54 w 348"/>
                <a:gd name="T37" fmla="*/ 11 h 111"/>
                <a:gd name="T38" fmla="*/ 64 w 348"/>
                <a:gd name="T39" fmla="*/ 8 h 111"/>
                <a:gd name="T40" fmla="*/ 74 w 348"/>
                <a:gd name="T41" fmla="*/ 6 h 111"/>
                <a:gd name="T42" fmla="*/ 86 w 348"/>
                <a:gd name="T43" fmla="*/ 3 h 111"/>
                <a:gd name="T44" fmla="*/ 97 w 348"/>
                <a:gd name="T45" fmla="*/ 1 h 111"/>
                <a:gd name="T46" fmla="*/ 120 w 348"/>
                <a:gd name="T47" fmla="*/ 0 h 111"/>
                <a:gd name="T48" fmla="*/ 145 w 348"/>
                <a:gd name="T49" fmla="*/ 0 h 111"/>
                <a:gd name="T50" fmla="*/ 170 w 348"/>
                <a:gd name="T51" fmla="*/ 2 h 111"/>
                <a:gd name="T52" fmla="*/ 196 w 348"/>
                <a:gd name="T53" fmla="*/ 7 h 111"/>
                <a:gd name="T54" fmla="*/ 221 w 348"/>
                <a:gd name="T55" fmla="*/ 12 h 111"/>
                <a:gd name="T56" fmla="*/ 247 w 348"/>
                <a:gd name="T57" fmla="*/ 19 h 111"/>
                <a:gd name="T58" fmla="*/ 272 w 348"/>
                <a:gd name="T59" fmla="*/ 27 h 111"/>
                <a:gd name="T60" fmla="*/ 295 w 348"/>
                <a:gd name="T61" fmla="*/ 35 h 111"/>
                <a:gd name="T62" fmla="*/ 318 w 348"/>
                <a:gd name="T63" fmla="*/ 45 h 111"/>
                <a:gd name="T64" fmla="*/ 337 w 348"/>
                <a:gd name="T65" fmla="*/ 55 h 111"/>
                <a:gd name="T66" fmla="*/ 342 w 348"/>
                <a:gd name="T67" fmla="*/ 58 h 111"/>
                <a:gd name="T68" fmla="*/ 344 w 348"/>
                <a:gd name="T69" fmla="*/ 64 h 111"/>
                <a:gd name="T70" fmla="*/ 346 w 348"/>
                <a:gd name="T71" fmla="*/ 71 h 111"/>
                <a:gd name="T72" fmla="*/ 347 w 348"/>
                <a:gd name="T73" fmla="*/ 77 h 111"/>
                <a:gd name="T74" fmla="*/ 348 w 348"/>
                <a:gd name="T75" fmla="*/ 85 h 111"/>
                <a:gd name="T76" fmla="*/ 347 w 348"/>
                <a:gd name="T77" fmla="*/ 91 h 111"/>
                <a:gd name="T78" fmla="*/ 346 w 348"/>
                <a:gd name="T79" fmla="*/ 94 h 111"/>
                <a:gd name="T80" fmla="*/ 345 w 348"/>
                <a:gd name="T81" fmla="*/ 96 h 111"/>
                <a:gd name="T82" fmla="*/ 343 w 348"/>
                <a:gd name="T83" fmla="*/ 98 h 111"/>
                <a:gd name="T84" fmla="*/ 340 w 348"/>
                <a:gd name="T85" fmla="*/ 99 h 111"/>
                <a:gd name="T86" fmla="*/ 328 w 348"/>
                <a:gd name="T87" fmla="*/ 102 h 111"/>
                <a:gd name="T88" fmla="*/ 316 w 348"/>
                <a:gd name="T89" fmla="*/ 104 h 111"/>
                <a:gd name="T90" fmla="*/ 302 w 348"/>
                <a:gd name="T91" fmla="*/ 105 h 111"/>
                <a:gd name="T92" fmla="*/ 290 w 348"/>
                <a:gd name="T93" fmla="*/ 108 h 111"/>
                <a:gd name="T94" fmla="*/ 263 w 348"/>
                <a:gd name="T95" fmla="*/ 109 h 111"/>
                <a:gd name="T96" fmla="*/ 235 w 348"/>
                <a:gd name="T97" fmla="*/ 109 h 111"/>
                <a:gd name="T98" fmla="*/ 208 w 348"/>
                <a:gd name="T99" fmla="*/ 109 h 111"/>
                <a:gd name="T100" fmla="*/ 181 w 348"/>
                <a:gd name="T101" fmla="*/ 109 h 111"/>
                <a:gd name="T102" fmla="*/ 154 w 348"/>
                <a:gd name="T103" fmla="*/ 110 h 111"/>
                <a:gd name="T104" fmla="*/ 128 w 348"/>
                <a:gd name="T105" fmla="*/ 111 h 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8"/>
                <a:gd name="T160" fmla="*/ 0 h 111"/>
                <a:gd name="T161" fmla="*/ 348 w 348"/>
                <a:gd name="T162" fmla="*/ 111 h 1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8" h="111">
                  <a:moveTo>
                    <a:pt x="128" y="111"/>
                  </a:moveTo>
                  <a:lnTo>
                    <a:pt x="82" y="107"/>
                  </a:lnTo>
                  <a:lnTo>
                    <a:pt x="37" y="102"/>
                  </a:lnTo>
                  <a:lnTo>
                    <a:pt x="28" y="100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7" y="90"/>
                  </a:lnTo>
                  <a:lnTo>
                    <a:pt x="3" y="85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5" y="55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6" y="20"/>
                  </a:lnTo>
                  <a:lnTo>
                    <a:pt x="45" y="16"/>
                  </a:lnTo>
                  <a:lnTo>
                    <a:pt x="54" y="11"/>
                  </a:lnTo>
                  <a:lnTo>
                    <a:pt x="64" y="8"/>
                  </a:lnTo>
                  <a:lnTo>
                    <a:pt x="74" y="6"/>
                  </a:lnTo>
                  <a:lnTo>
                    <a:pt x="86" y="3"/>
                  </a:lnTo>
                  <a:lnTo>
                    <a:pt x="97" y="1"/>
                  </a:lnTo>
                  <a:lnTo>
                    <a:pt x="120" y="0"/>
                  </a:lnTo>
                  <a:lnTo>
                    <a:pt x="145" y="0"/>
                  </a:lnTo>
                  <a:lnTo>
                    <a:pt x="170" y="2"/>
                  </a:lnTo>
                  <a:lnTo>
                    <a:pt x="196" y="7"/>
                  </a:lnTo>
                  <a:lnTo>
                    <a:pt x="221" y="12"/>
                  </a:lnTo>
                  <a:lnTo>
                    <a:pt x="247" y="19"/>
                  </a:lnTo>
                  <a:lnTo>
                    <a:pt x="272" y="27"/>
                  </a:lnTo>
                  <a:lnTo>
                    <a:pt x="295" y="35"/>
                  </a:lnTo>
                  <a:lnTo>
                    <a:pt x="318" y="45"/>
                  </a:lnTo>
                  <a:lnTo>
                    <a:pt x="337" y="55"/>
                  </a:lnTo>
                  <a:lnTo>
                    <a:pt x="342" y="58"/>
                  </a:lnTo>
                  <a:lnTo>
                    <a:pt x="344" y="64"/>
                  </a:lnTo>
                  <a:lnTo>
                    <a:pt x="346" y="71"/>
                  </a:lnTo>
                  <a:lnTo>
                    <a:pt x="347" y="77"/>
                  </a:lnTo>
                  <a:lnTo>
                    <a:pt x="348" y="85"/>
                  </a:lnTo>
                  <a:lnTo>
                    <a:pt x="347" y="91"/>
                  </a:lnTo>
                  <a:lnTo>
                    <a:pt x="346" y="94"/>
                  </a:lnTo>
                  <a:lnTo>
                    <a:pt x="345" y="96"/>
                  </a:lnTo>
                  <a:lnTo>
                    <a:pt x="343" y="98"/>
                  </a:lnTo>
                  <a:lnTo>
                    <a:pt x="340" y="99"/>
                  </a:lnTo>
                  <a:lnTo>
                    <a:pt x="328" y="102"/>
                  </a:lnTo>
                  <a:lnTo>
                    <a:pt x="316" y="104"/>
                  </a:lnTo>
                  <a:lnTo>
                    <a:pt x="302" y="105"/>
                  </a:lnTo>
                  <a:lnTo>
                    <a:pt x="290" y="108"/>
                  </a:lnTo>
                  <a:lnTo>
                    <a:pt x="263" y="109"/>
                  </a:lnTo>
                  <a:lnTo>
                    <a:pt x="235" y="109"/>
                  </a:lnTo>
                  <a:lnTo>
                    <a:pt x="208" y="109"/>
                  </a:lnTo>
                  <a:lnTo>
                    <a:pt x="181" y="109"/>
                  </a:lnTo>
                  <a:lnTo>
                    <a:pt x="154" y="110"/>
                  </a:lnTo>
                  <a:lnTo>
                    <a:pt x="128" y="11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31" name="Freeform 177"/>
            <p:cNvSpPr>
              <a:spLocks/>
            </p:cNvSpPr>
            <p:nvPr/>
          </p:nvSpPr>
          <p:spPr bwMode="auto">
            <a:xfrm>
              <a:off x="3760" y="1229"/>
              <a:ext cx="91" cy="36"/>
            </a:xfrm>
            <a:custGeom>
              <a:avLst/>
              <a:gdLst>
                <a:gd name="T0" fmla="*/ 1 w 367"/>
                <a:gd name="T1" fmla="*/ 88 h 142"/>
                <a:gd name="T2" fmla="*/ 4 w 367"/>
                <a:gd name="T3" fmla="*/ 76 h 142"/>
                <a:gd name="T4" fmla="*/ 9 w 367"/>
                <a:gd name="T5" fmla="*/ 64 h 142"/>
                <a:gd name="T6" fmla="*/ 15 w 367"/>
                <a:gd name="T7" fmla="*/ 53 h 142"/>
                <a:gd name="T8" fmla="*/ 20 w 367"/>
                <a:gd name="T9" fmla="*/ 44 h 142"/>
                <a:gd name="T10" fmla="*/ 27 w 367"/>
                <a:gd name="T11" fmla="*/ 35 h 142"/>
                <a:gd name="T12" fmla="*/ 34 w 367"/>
                <a:gd name="T13" fmla="*/ 29 h 142"/>
                <a:gd name="T14" fmla="*/ 42 w 367"/>
                <a:gd name="T15" fmla="*/ 22 h 142"/>
                <a:gd name="T16" fmla="*/ 49 w 367"/>
                <a:gd name="T17" fmla="*/ 16 h 142"/>
                <a:gd name="T18" fmla="*/ 58 w 367"/>
                <a:gd name="T19" fmla="*/ 12 h 142"/>
                <a:gd name="T20" fmla="*/ 67 w 367"/>
                <a:gd name="T21" fmla="*/ 9 h 142"/>
                <a:gd name="T22" fmla="*/ 77 w 367"/>
                <a:gd name="T23" fmla="*/ 5 h 142"/>
                <a:gd name="T24" fmla="*/ 88 w 367"/>
                <a:gd name="T25" fmla="*/ 3 h 142"/>
                <a:gd name="T26" fmla="*/ 99 w 367"/>
                <a:gd name="T27" fmla="*/ 1 h 142"/>
                <a:gd name="T28" fmla="*/ 110 w 367"/>
                <a:gd name="T29" fmla="*/ 1 h 142"/>
                <a:gd name="T30" fmla="*/ 121 w 367"/>
                <a:gd name="T31" fmla="*/ 0 h 142"/>
                <a:gd name="T32" fmla="*/ 134 w 367"/>
                <a:gd name="T33" fmla="*/ 0 h 142"/>
                <a:gd name="T34" fmla="*/ 158 w 367"/>
                <a:gd name="T35" fmla="*/ 2 h 142"/>
                <a:gd name="T36" fmla="*/ 184 w 367"/>
                <a:gd name="T37" fmla="*/ 5 h 142"/>
                <a:gd name="T38" fmla="*/ 212 w 367"/>
                <a:gd name="T39" fmla="*/ 9 h 142"/>
                <a:gd name="T40" fmla="*/ 240 w 367"/>
                <a:gd name="T41" fmla="*/ 14 h 142"/>
                <a:gd name="T42" fmla="*/ 297 w 367"/>
                <a:gd name="T43" fmla="*/ 25 h 142"/>
                <a:gd name="T44" fmla="*/ 356 w 367"/>
                <a:gd name="T45" fmla="*/ 34 h 142"/>
                <a:gd name="T46" fmla="*/ 359 w 367"/>
                <a:gd name="T47" fmla="*/ 35 h 142"/>
                <a:gd name="T48" fmla="*/ 360 w 367"/>
                <a:gd name="T49" fmla="*/ 38 h 142"/>
                <a:gd name="T50" fmla="*/ 363 w 367"/>
                <a:gd name="T51" fmla="*/ 41 h 142"/>
                <a:gd name="T52" fmla="*/ 364 w 367"/>
                <a:gd name="T53" fmla="*/ 44 h 142"/>
                <a:gd name="T54" fmla="*/ 366 w 367"/>
                <a:gd name="T55" fmla="*/ 55 h 142"/>
                <a:gd name="T56" fmla="*/ 367 w 367"/>
                <a:gd name="T57" fmla="*/ 67 h 142"/>
                <a:gd name="T58" fmla="*/ 366 w 367"/>
                <a:gd name="T59" fmla="*/ 78 h 142"/>
                <a:gd name="T60" fmla="*/ 364 w 367"/>
                <a:gd name="T61" fmla="*/ 88 h 142"/>
                <a:gd name="T62" fmla="*/ 363 w 367"/>
                <a:gd name="T63" fmla="*/ 93 h 142"/>
                <a:gd name="T64" fmla="*/ 360 w 367"/>
                <a:gd name="T65" fmla="*/ 96 h 142"/>
                <a:gd name="T66" fmla="*/ 359 w 367"/>
                <a:gd name="T67" fmla="*/ 98 h 142"/>
                <a:gd name="T68" fmla="*/ 356 w 367"/>
                <a:gd name="T69" fmla="*/ 99 h 142"/>
                <a:gd name="T70" fmla="*/ 311 w 367"/>
                <a:gd name="T71" fmla="*/ 110 h 142"/>
                <a:gd name="T72" fmla="*/ 254 w 367"/>
                <a:gd name="T73" fmla="*/ 121 h 142"/>
                <a:gd name="T74" fmla="*/ 223 w 367"/>
                <a:gd name="T75" fmla="*/ 128 h 142"/>
                <a:gd name="T76" fmla="*/ 192 w 367"/>
                <a:gd name="T77" fmla="*/ 132 h 142"/>
                <a:gd name="T78" fmla="*/ 161 w 367"/>
                <a:gd name="T79" fmla="*/ 136 h 142"/>
                <a:gd name="T80" fmla="*/ 131 w 367"/>
                <a:gd name="T81" fmla="*/ 140 h 142"/>
                <a:gd name="T82" fmla="*/ 102 w 367"/>
                <a:gd name="T83" fmla="*/ 142 h 142"/>
                <a:gd name="T84" fmla="*/ 75 w 367"/>
                <a:gd name="T85" fmla="*/ 142 h 142"/>
                <a:gd name="T86" fmla="*/ 63 w 367"/>
                <a:gd name="T87" fmla="*/ 142 h 142"/>
                <a:gd name="T88" fmla="*/ 52 w 367"/>
                <a:gd name="T89" fmla="*/ 141 h 142"/>
                <a:gd name="T90" fmla="*/ 42 w 367"/>
                <a:gd name="T91" fmla="*/ 139 h 142"/>
                <a:gd name="T92" fmla="*/ 31 w 367"/>
                <a:gd name="T93" fmla="*/ 136 h 142"/>
                <a:gd name="T94" fmla="*/ 24 w 367"/>
                <a:gd name="T95" fmla="*/ 133 h 142"/>
                <a:gd name="T96" fmla="*/ 16 w 367"/>
                <a:gd name="T97" fmla="*/ 130 h 142"/>
                <a:gd name="T98" fmla="*/ 10 w 367"/>
                <a:gd name="T99" fmla="*/ 124 h 142"/>
                <a:gd name="T100" fmla="*/ 6 w 367"/>
                <a:gd name="T101" fmla="*/ 120 h 142"/>
                <a:gd name="T102" fmla="*/ 2 w 367"/>
                <a:gd name="T103" fmla="*/ 113 h 142"/>
                <a:gd name="T104" fmla="*/ 0 w 367"/>
                <a:gd name="T105" fmla="*/ 106 h 142"/>
                <a:gd name="T106" fmla="*/ 0 w 367"/>
                <a:gd name="T107" fmla="*/ 97 h 142"/>
                <a:gd name="T108" fmla="*/ 1 w 367"/>
                <a:gd name="T109" fmla="*/ 88 h 1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7"/>
                <a:gd name="T166" fmla="*/ 0 h 142"/>
                <a:gd name="T167" fmla="*/ 367 w 367"/>
                <a:gd name="T168" fmla="*/ 142 h 1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7" h="142">
                  <a:moveTo>
                    <a:pt x="1" y="88"/>
                  </a:moveTo>
                  <a:lnTo>
                    <a:pt x="4" y="76"/>
                  </a:lnTo>
                  <a:lnTo>
                    <a:pt x="9" y="64"/>
                  </a:lnTo>
                  <a:lnTo>
                    <a:pt x="15" y="53"/>
                  </a:lnTo>
                  <a:lnTo>
                    <a:pt x="20" y="44"/>
                  </a:lnTo>
                  <a:lnTo>
                    <a:pt x="27" y="35"/>
                  </a:lnTo>
                  <a:lnTo>
                    <a:pt x="34" y="29"/>
                  </a:lnTo>
                  <a:lnTo>
                    <a:pt x="42" y="22"/>
                  </a:lnTo>
                  <a:lnTo>
                    <a:pt x="49" y="16"/>
                  </a:lnTo>
                  <a:lnTo>
                    <a:pt x="58" y="12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8" y="3"/>
                  </a:lnTo>
                  <a:lnTo>
                    <a:pt x="99" y="1"/>
                  </a:lnTo>
                  <a:lnTo>
                    <a:pt x="110" y="1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58" y="2"/>
                  </a:lnTo>
                  <a:lnTo>
                    <a:pt x="184" y="5"/>
                  </a:lnTo>
                  <a:lnTo>
                    <a:pt x="212" y="9"/>
                  </a:lnTo>
                  <a:lnTo>
                    <a:pt x="240" y="14"/>
                  </a:lnTo>
                  <a:lnTo>
                    <a:pt x="297" y="25"/>
                  </a:lnTo>
                  <a:lnTo>
                    <a:pt x="356" y="34"/>
                  </a:lnTo>
                  <a:lnTo>
                    <a:pt x="359" y="35"/>
                  </a:lnTo>
                  <a:lnTo>
                    <a:pt x="360" y="38"/>
                  </a:lnTo>
                  <a:lnTo>
                    <a:pt x="363" y="41"/>
                  </a:lnTo>
                  <a:lnTo>
                    <a:pt x="364" y="44"/>
                  </a:lnTo>
                  <a:lnTo>
                    <a:pt x="366" y="55"/>
                  </a:lnTo>
                  <a:lnTo>
                    <a:pt x="367" y="67"/>
                  </a:lnTo>
                  <a:lnTo>
                    <a:pt x="366" y="78"/>
                  </a:lnTo>
                  <a:lnTo>
                    <a:pt x="364" y="88"/>
                  </a:lnTo>
                  <a:lnTo>
                    <a:pt x="363" y="93"/>
                  </a:lnTo>
                  <a:lnTo>
                    <a:pt x="360" y="96"/>
                  </a:lnTo>
                  <a:lnTo>
                    <a:pt x="359" y="98"/>
                  </a:lnTo>
                  <a:lnTo>
                    <a:pt x="356" y="99"/>
                  </a:lnTo>
                  <a:lnTo>
                    <a:pt x="311" y="110"/>
                  </a:lnTo>
                  <a:lnTo>
                    <a:pt x="254" y="121"/>
                  </a:lnTo>
                  <a:lnTo>
                    <a:pt x="223" y="128"/>
                  </a:lnTo>
                  <a:lnTo>
                    <a:pt x="192" y="132"/>
                  </a:lnTo>
                  <a:lnTo>
                    <a:pt x="161" y="136"/>
                  </a:lnTo>
                  <a:lnTo>
                    <a:pt x="131" y="140"/>
                  </a:lnTo>
                  <a:lnTo>
                    <a:pt x="102" y="142"/>
                  </a:lnTo>
                  <a:lnTo>
                    <a:pt x="75" y="142"/>
                  </a:lnTo>
                  <a:lnTo>
                    <a:pt x="63" y="142"/>
                  </a:lnTo>
                  <a:lnTo>
                    <a:pt x="52" y="141"/>
                  </a:lnTo>
                  <a:lnTo>
                    <a:pt x="42" y="139"/>
                  </a:lnTo>
                  <a:lnTo>
                    <a:pt x="31" y="136"/>
                  </a:lnTo>
                  <a:lnTo>
                    <a:pt x="24" y="133"/>
                  </a:lnTo>
                  <a:lnTo>
                    <a:pt x="16" y="130"/>
                  </a:lnTo>
                  <a:lnTo>
                    <a:pt x="10" y="124"/>
                  </a:lnTo>
                  <a:lnTo>
                    <a:pt x="6" y="120"/>
                  </a:lnTo>
                  <a:lnTo>
                    <a:pt x="2" y="113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32" name="Freeform 178"/>
            <p:cNvSpPr>
              <a:spLocks/>
            </p:cNvSpPr>
            <p:nvPr/>
          </p:nvSpPr>
          <p:spPr bwMode="auto">
            <a:xfrm>
              <a:off x="3760" y="1229"/>
              <a:ext cx="91" cy="36"/>
            </a:xfrm>
            <a:custGeom>
              <a:avLst/>
              <a:gdLst>
                <a:gd name="T0" fmla="*/ 1 w 367"/>
                <a:gd name="T1" fmla="*/ 88 h 142"/>
                <a:gd name="T2" fmla="*/ 4 w 367"/>
                <a:gd name="T3" fmla="*/ 76 h 142"/>
                <a:gd name="T4" fmla="*/ 9 w 367"/>
                <a:gd name="T5" fmla="*/ 64 h 142"/>
                <a:gd name="T6" fmla="*/ 15 w 367"/>
                <a:gd name="T7" fmla="*/ 53 h 142"/>
                <a:gd name="T8" fmla="*/ 20 w 367"/>
                <a:gd name="T9" fmla="*/ 44 h 142"/>
                <a:gd name="T10" fmla="*/ 27 w 367"/>
                <a:gd name="T11" fmla="*/ 35 h 142"/>
                <a:gd name="T12" fmla="*/ 34 w 367"/>
                <a:gd name="T13" fmla="*/ 29 h 142"/>
                <a:gd name="T14" fmla="*/ 42 w 367"/>
                <a:gd name="T15" fmla="*/ 22 h 142"/>
                <a:gd name="T16" fmla="*/ 49 w 367"/>
                <a:gd name="T17" fmla="*/ 16 h 142"/>
                <a:gd name="T18" fmla="*/ 58 w 367"/>
                <a:gd name="T19" fmla="*/ 12 h 142"/>
                <a:gd name="T20" fmla="*/ 67 w 367"/>
                <a:gd name="T21" fmla="*/ 9 h 142"/>
                <a:gd name="T22" fmla="*/ 77 w 367"/>
                <a:gd name="T23" fmla="*/ 5 h 142"/>
                <a:gd name="T24" fmla="*/ 88 w 367"/>
                <a:gd name="T25" fmla="*/ 3 h 142"/>
                <a:gd name="T26" fmla="*/ 99 w 367"/>
                <a:gd name="T27" fmla="*/ 1 h 142"/>
                <a:gd name="T28" fmla="*/ 110 w 367"/>
                <a:gd name="T29" fmla="*/ 1 h 142"/>
                <a:gd name="T30" fmla="*/ 121 w 367"/>
                <a:gd name="T31" fmla="*/ 0 h 142"/>
                <a:gd name="T32" fmla="*/ 134 w 367"/>
                <a:gd name="T33" fmla="*/ 0 h 142"/>
                <a:gd name="T34" fmla="*/ 158 w 367"/>
                <a:gd name="T35" fmla="*/ 2 h 142"/>
                <a:gd name="T36" fmla="*/ 184 w 367"/>
                <a:gd name="T37" fmla="*/ 5 h 142"/>
                <a:gd name="T38" fmla="*/ 212 w 367"/>
                <a:gd name="T39" fmla="*/ 9 h 142"/>
                <a:gd name="T40" fmla="*/ 240 w 367"/>
                <a:gd name="T41" fmla="*/ 14 h 142"/>
                <a:gd name="T42" fmla="*/ 297 w 367"/>
                <a:gd name="T43" fmla="*/ 25 h 142"/>
                <a:gd name="T44" fmla="*/ 356 w 367"/>
                <a:gd name="T45" fmla="*/ 34 h 142"/>
                <a:gd name="T46" fmla="*/ 359 w 367"/>
                <a:gd name="T47" fmla="*/ 35 h 142"/>
                <a:gd name="T48" fmla="*/ 360 w 367"/>
                <a:gd name="T49" fmla="*/ 38 h 142"/>
                <a:gd name="T50" fmla="*/ 363 w 367"/>
                <a:gd name="T51" fmla="*/ 41 h 142"/>
                <a:gd name="T52" fmla="*/ 364 w 367"/>
                <a:gd name="T53" fmla="*/ 44 h 142"/>
                <a:gd name="T54" fmla="*/ 366 w 367"/>
                <a:gd name="T55" fmla="*/ 55 h 142"/>
                <a:gd name="T56" fmla="*/ 367 w 367"/>
                <a:gd name="T57" fmla="*/ 67 h 142"/>
                <a:gd name="T58" fmla="*/ 366 w 367"/>
                <a:gd name="T59" fmla="*/ 78 h 142"/>
                <a:gd name="T60" fmla="*/ 364 w 367"/>
                <a:gd name="T61" fmla="*/ 88 h 142"/>
                <a:gd name="T62" fmla="*/ 363 w 367"/>
                <a:gd name="T63" fmla="*/ 93 h 142"/>
                <a:gd name="T64" fmla="*/ 360 w 367"/>
                <a:gd name="T65" fmla="*/ 96 h 142"/>
                <a:gd name="T66" fmla="*/ 359 w 367"/>
                <a:gd name="T67" fmla="*/ 98 h 142"/>
                <a:gd name="T68" fmla="*/ 356 w 367"/>
                <a:gd name="T69" fmla="*/ 99 h 142"/>
                <a:gd name="T70" fmla="*/ 311 w 367"/>
                <a:gd name="T71" fmla="*/ 110 h 142"/>
                <a:gd name="T72" fmla="*/ 254 w 367"/>
                <a:gd name="T73" fmla="*/ 121 h 142"/>
                <a:gd name="T74" fmla="*/ 223 w 367"/>
                <a:gd name="T75" fmla="*/ 128 h 142"/>
                <a:gd name="T76" fmla="*/ 192 w 367"/>
                <a:gd name="T77" fmla="*/ 132 h 142"/>
                <a:gd name="T78" fmla="*/ 161 w 367"/>
                <a:gd name="T79" fmla="*/ 136 h 142"/>
                <a:gd name="T80" fmla="*/ 131 w 367"/>
                <a:gd name="T81" fmla="*/ 140 h 142"/>
                <a:gd name="T82" fmla="*/ 102 w 367"/>
                <a:gd name="T83" fmla="*/ 142 h 142"/>
                <a:gd name="T84" fmla="*/ 75 w 367"/>
                <a:gd name="T85" fmla="*/ 142 h 142"/>
                <a:gd name="T86" fmla="*/ 63 w 367"/>
                <a:gd name="T87" fmla="*/ 142 h 142"/>
                <a:gd name="T88" fmla="*/ 52 w 367"/>
                <a:gd name="T89" fmla="*/ 141 h 142"/>
                <a:gd name="T90" fmla="*/ 42 w 367"/>
                <a:gd name="T91" fmla="*/ 139 h 142"/>
                <a:gd name="T92" fmla="*/ 31 w 367"/>
                <a:gd name="T93" fmla="*/ 136 h 142"/>
                <a:gd name="T94" fmla="*/ 24 w 367"/>
                <a:gd name="T95" fmla="*/ 133 h 142"/>
                <a:gd name="T96" fmla="*/ 16 w 367"/>
                <a:gd name="T97" fmla="*/ 130 h 142"/>
                <a:gd name="T98" fmla="*/ 10 w 367"/>
                <a:gd name="T99" fmla="*/ 124 h 142"/>
                <a:gd name="T100" fmla="*/ 6 w 367"/>
                <a:gd name="T101" fmla="*/ 120 h 142"/>
                <a:gd name="T102" fmla="*/ 2 w 367"/>
                <a:gd name="T103" fmla="*/ 113 h 142"/>
                <a:gd name="T104" fmla="*/ 0 w 367"/>
                <a:gd name="T105" fmla="*/ 106 h 142"/>
                <a:gd name="T106" fmla="*/ 0 w 367"/>
                <a:gd name="T107" fmla="*/ 97 h 142"/>
                <a:gd name="T108" fmla="*/ 1 w 367"/>
                <a:gd name="T109" fmla="*/ 88 h 1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7"/>
                <a:gd name="T166" fmla="*/ 0 h 142"/>
                <a:gd name="T167" fmla="*/ 367 w 367"/>
                <a:gd name="T168" fmla="*/ 142 h 1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7" h="142">
                  <a:moveTo>
                    <a:pt x="1" y="88"/>
                  </a:moveTo>
                  <a:lnTo>
                    <a:pt x="4" y="76"/>
                  </a:lnTo>
                  <a:lnTo>
                    <a:pt x="9" y="64"/>
                  </a:lnTo>
                  <a:lnTo>
                    <a:pt x="15" y="53"/>
                  </a:lnTo>
                  <a:lnTo>
                    <a:pt x="20" y="44"/>
                  </a:lnTo>
                  <a:lnTo>
                    <a:pt x="27" y="35"/>
                  </a:lnTo>
                  <a:lnTo>
                    <a:pt x="34" y="29"/>
                  </a:lnTo>
                  <a:lnTo>
                    <a:pt x="42" y="22"/>
                  </a:lnTo>
                  <a:lnTo>
                    <a:pt x="49" y="16"/>
                  </a:lnTo>
                  <a:lnTo>
                    <a:pt x="58" y="12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8" y="3"/>
                  </a:lnTo>
                  <a:lnTo>
                    <a:pt x="99" y="1"/>
                  </a:lnTo>
                  <a:lnTo>
                    <a:pt x="110" y="1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58" y="2"/>
                  </a:lnTo>
                  <a:lnTo>
                    <a:pt x="184" y="5"/>
                  </a:lnTo>
                  <a:lnTo>
                    <a:pt x="212" y="9"/>
                  </a:lnTo>
                  <a:lnTo>
                    <a:pt x="240" y="14"/>
                  </a:lnTo>
                  <a:lnTo>
                    <a:pt x="297" y="25"/>
                  </a:lnTo>
                  <a:lnTo>
                    <a:pt x="356" y="34"/>
                  </a:lnTo>
                  <a:lnTo>
                    <a:pt x="359" y="35"/>
                  </a:lnTo>
                  <a:lnTo>
                    <a:pt x="360" y="38"/>
                  </a:lnTo>
                  <a:lnTo>
                    <a:pt x="363" y="41"/>
                  </a:lnTo>
                  <a:lnTo>
                    <a:pt x="364" y="44"/>
                  </a:lnTo>
                  <a:lnTo>
                    <a:pt x="366" y="55"/>
                  </a:lnTo>
                  <a:lnTo>
                    <a:pt x="367" y="67"/>
                  </a:lnTo>
                  <a:lnTo>
                    <a:pt x="366" y="78"/>
                  </a:lnTo>
                  <a:lnTo>
                    <a:pt x="364" y="88"/>
                  </a:lnTo>
                  <a:lnTo>
                    <a:pt x="363" y="93"/>
                  </a:lnTo>
                  <a:lnTo>
                    <a:pt x="360" y="96"/>
                  </a:lnTo>
                  <a:lnTo>
                    <a:pt x="359" y="98"/>
                  </a:lnTo>
                  <a:lnTo>
                    <a:pt x="356" y="99"/>
                  </a:lnTo>
                  <a:lnTo>
                    <a:pt x="311" y="110"/>
                  </a:lnTo>
                  <a:lnTo>
                    <a:pt x="254" y="121"/>
                  </a:lnTo>
                  <a:lnTo>
                    <a:pt x="223" y="128"/>
                  </a:lnTo>
                  <a:lnTo>
                    <a:pt x="192" y="132"/>
                  </a:lnTo>
                  <a:lnTo>
                    <a:pt x="161" y="136"/>
                  </a:lnTo>
                  <a:lnTo>
                    <a:pt x="131" y="140"/>
                  </a:lnTo>
                  <a:lnTo>
                    <a:pt x="102" y="142"/>
                  </a:lnTo>
                  <a:lnTo>
                    <a:pt x="75" y="142"/>
                  </a:lnTo>
                  <a:lnTo>
                    <a:pt x="63" y="142"/>
                  </a:lnTo>
                  <a:lnTo>
                    <a:pt x="52" y="141"/>
                  </a:lnTo>
                  <a:lnTo>
                    <a:pt x="42" y="139"/>
                  </a:lnTo>
                  <a:lnTo>
                    <a:pt x="31" y="136"/>
                  </a:lnTo>
                  <a:lnTo>
                    <a:pt x="24" y="133"/>
                  </a:lnTo>
                  <a:lnTo>
                    <a:pt x="16" y="130"/>
                  </a:lnTo>
                  <a:lnTo>
                    <a:pt x="10" y="124"/>
                  </a:lnTo>
                  <a:lnTo>
                    <a:pt x="6" y="120"/>
                  </a:lnTo>
                  <a:lnTo>
                    <a:pt x="2" y="113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1" y="8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33" name="Freeform 179"/>
            <p:cNvSpPr>
              <a:spLocks/>
            </p:cNvSpPr>
            <p:nvPr/>
          </p:nvSpPr>
          <p:spPr bwMode="auto">
            <a:xfrm>
              <a:off x="2803" y="937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39 w 169"/>
                <a:gd name="T7" fmla="*/ 1 h 21"/>
                <a:gd name="T8" fmla="*/ 79 w 169"/>
                <a:gd name="T9" fmla="*/ 2 h 21"/>
                <a:gd name="T10" fmla="*/ 118 w 169"/>
                <a:gd name="T11" fmla="*/ 4 h 21"/>
                <a:gd name="T12" fmla="*/ 158 w 169"/>
                <a:gd name="T13" fmla="*/ 5 h 21"/>
                <a:gd name="T14" fmla="*/ 163 w 169"/>
                <a:gd name="T15" fmla="*/ 9 h 21"/>
                <a:gd name="T16" fmla="*/ 169 w 169"/>
                <a:gd name="T17" fmla="*/ 16 h 21"/>
                <a:gd name="T18" fmla="*/ 126 w 169"/>
                <a:gd name="T19" fmla="*/ 17 h 21"/>
                <a:gd name="T20" fmla="*/ 84 w 169"/>
                <a:gd name="T21" fmla="*/ 18 h 21"/>
                <a:gd name="T22" fmla="*/ 42 w 169"/>
                <a:gd name="T23" fmla="*/ 19 h 21"/>
                <a:gd name="T24" fmla="*/ 0 w 169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"/>
                <a:gd name="T41" fmla="*/ 169 w 16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1"/>
                  </a:lnTo>
                  <a:lnTo>
                    <a:pt x="79" y="2"/>
                  </a:lnTo>
                  <a:lnTo>
                    <a:pt x="118" y="4"/>
                  </a:lnTo>
                  <a:lnTo>
                    <a:pt x="158" y="5"/>
                  </a:lnTo>
                  <a:lnTo>
                    <a:pt x="163" y="9"/>
                  </a:lnTo>
                  <a:lnTo>
                    <a:pt x="169" y="16"/>
                  </a:lnTo>
                  <a:lnTo>
                    <a:pt x="126" y="17"/>
                  </a:lnTo>
                  <a:lnTo>
                    <a:pt x="84" y="18"/>
                  </a:lnTo>
                  <a:lnTo>
                    <a:pt x="42" y="1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34" name="Freeform 180"/>
            <p:cNvSpPr>
              <a:spLocks/>
            </p:cNvSpPr>
            <p:nvPr/>
          </p:nvSpPr>
          <p:spPr bwMode="auto">
            <a:xfrm>
              <a:off x="2803" y="937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39 w 169"/>
                <a:gd name="T7" fmla="*/ 1 h 21"/>
                <a:gd name="T8" fmla="*/ 79 w 169"/>
                <a:gd name="T9" fmla="*/ 2 h 21"/>
                <a:gd name="T10" fmla="*/ 118 w 169"/>
                <a:gd name="T11" fmla="*/ 4 h 21"/>
                <a:gd name="T12" fmla="*/ 158 w 169"/>
                <a:gd name="T13" fmla="*/ 5 h 21"/>
                <a:gd name="T14" fmla="*/ 163 w 169"/>
                <a:gd name="T15" fmla="*/ 9 h 21"/>
                <a:gd name="T16" fmla="*/ 169 w 169"/>
                <a:gd name="T17" fmla="*/ 16 h 21"/>
                <a:gd name="T18" fmla="*/ 126 w 169"/>
                <a:gd name="T19" fmla="*/ 17 h 21"/>
                <a:gd name="T20" fmla="*/ 84 w 169"/>
                <a:gd name="T21" fmla="*/ 18 h 21"/>
                <a:gd name="T22" fmla="*/ 42 w 169"/>
                <a:gd name="T23" fmla="*/ 19 h 21"/>
                <a:gd name="T24" fmla="*/ 0 w 169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"/>
                <a:gd name="T41" fmla="*/ 169 w 16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1"/>
                  </a:lnTo>
                  <a:lnTo>
                    <a:pt x="79" y="2"/>
                  </a:lnTo>
                  <a:lnTo>
                    <a:pt x="118" y="4"/>
                  </a:lnTo>
                  <a:lnTo>
                    <a:pt x="158" y="5"/>
                  </a:lnTo>
                  <a:lnTo>
                    <a:pt x="163" y="9"/>
                  </a:lnTo>
                  <a:lnTo>
                    <a:pt x="169" y="16"/>
                  </a:lnTo>
                  <a:lnTo>
                    <a:pt x="126" y="17"/>
                  </a:lnTo>
                  <a:lnTo>
                    <a:pt x="84" y="18"/>
                  </a:lnTo>
                  <a:lnTo>
                    <a:pt x="42" y="19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35" name="Freeform 181"/>
            <p:cNvSpPr>
              <a:spLocks/>
            </p:cNvSpPr>
            <p:nvPr/>
          </p:nvSpPr>
          <p:spPr bwMode="auto">
            <a:xfrm>
              <a:off x="3136" y="932"/>
              <a:ext cx="42" cy="5"/>
            </a:xfrm>
            <a:custGeom>
              <a:avLst/>
              <a:gdLst>
                <a:gd name="T0" fmla="*/ 0 w 168"/>
                <a:gd name="T1" fmla="*/ 21 h 21"/>
                <a:gd name="T2" fmla="*/ 0 w 168"/>
                <a:gd name="T3" fmla="*/ 11 h 21"/>
                <a:gd name="T4" fmla="*/ 0 w 168"/>
                <a:gd name="T5" fmla="*/ 0 h 21"/>
                <a:gd name="T6" fmla="*/ 43 w 168"/>
                <a:gd name="T7" fmla="*/ 0 h 21"/>
                <a:gd name="T8" fmla="*/ 84 w 168"/>
                <a:gd name="T9" fmla="*/ 0 h 21"/>
                <a:gd name="T10" fmla="*/ 126 w 168"/>
                <a:gd name="T11" fmla="*/ 0 h 21"/>
                <a:gd name="T12" fmla="*/ 168 w 168"/>
                <a:gd name="T13" fmla="*/ 0 h 21"/>
                <a:gd name="T14" fmla="*/ 168 w 168"/>
                <a:gd name="T15" fmla="*/ 11 h 21"/>
                <a:gd name="T16" fmla="*/ 168 w 168"/>
                <a:gd name="T17" fmla="*/ 21 h 21"/>
                <a:gd name="T18" fmla="*/ 126 w 168"/>
                <a:gd name="T19" fmla="*/ 21 h 21"/>
                <a:gd name="T20" fmla="*/ 84 w 168"/>
                <a:gd name="T21" fmla="*/ 21 h 21"/>
                <a:gd name="T22" fmla="*/ 43 w 168"/>
                <a:gd name="T23" fmla="*/ 21 h 21"/>
                <a:gd name="T24" fmla="*/ 0 w 16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1"/>
                <a:gd name="T41" fmla="*/ 168 w 16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1"/>
                  </a:lnTo>
                  <a:lnTo>
                    <a:pt x="168" y="21"/>
                  </a:lnTo>
                  <a:lnTo>
                    <a:pt x="126" y="21"/>
                  </a:lnTo>
                  <a:lnTo>
                    <a:pt x="84" y="21"/>
                  </a:lnTo>
                  <a:lnTo>
                    <a:pt x="4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36" name="Freeform 182"/>
            <p:cNvSpPr>
              <a:spLocks/>
            </p:cNvSpPr>
            <p:nvPr/>
          </p:nvSpPr>
          <p:spPr bwMode="auto">
            <a:xfrm>
              <a:off x="3136" y="932"/>
              <a:ext cx="42" cy="5"/>
            </a:xfrm>
            <a:custGeom>
              <a:avLst/>
              <a:gdLst>
                <a:gd name="T0" fmla="*/ 0 w 168"/>
                <a:gd name="T1" fmla="*/ 21 h 21"/>
                <a:gd name="T2" fmla="*/ 0 w 168"/>
                <a:gd name="T3" fmla="*/ 11 h 21"/>
                <a:gd name="T4" fmla="*/ 0 w 168"/>
                <a:gd name="T5" fmla="*/ 0 h 21"/>
                <a:gd name="T6" fmla="*/ 43 w 168"/>
                <a:gd name="T7" fmla="*/ 0 h 21"/>
                <a:gd name="T8" fmla="*/ 84 w 168"/>
                <a:gd name="T9" fmla="*/ 0 h 21"/>
                <a:gd name="T10" fmla="*/ 126 w 168"/>
                <a:gd name="T11" fmla="*/ 0 h 21"/>
                <a:gd name="T12" fmla="*/ 168 w 168"/>
                <a:gd name="T13" fmla="*/ 0 h 21"/>
                <a:gd name="T14" fmla="*/ 168 w 168"/>
                <a:gd name="T15" fmla="*/ 11 h 21"/>
                <a:gd name="T16" fmla="*/ 168 w 168"/>
                <a:gd name="T17" fmla="*/ 21 h 21"/>
                <a:gd name="T18" fmla="*/ 126 w 168"/>
                <a:gd name="T19" fmla="*/ 21 h 21"/>
                <a:gd name="T20" fmla="*/ 84 w 168"/>
                <a:gd name="T21" fmla="*/ 21 h 21"/>
                <a:gd name="T22" fmla="*/ 43 w 168"/>
                <a:gd name="T23" fmla="*/ 21 h 21"/>
                <a:gd name="T24" fmla="*/ 0 w 16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1"/>
                <a:gd name="T41" fmla="*/ 168 w 16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1"/>
                  </a:lnTo>
                  <a:lnTo>
                    <a:pt x="168" y="21"/>
                  </a:lnTo>
                  <a:lnTo>
                    <a:pt x="126" y="21"/>
                  </a:lnTo>
                  <a:lnTo>
                    <a:pt x="84" y="21"/>
                  </a:lnTo>
                  <a:lnTo>
                    <a:pt x="43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37" name="Freeform 183"/>
            <p:cNvSpPr>
              <a:spLocks/>
            </p:cNvSpPr>
            <p:nvPr/>
          </p:nvSpPr>
          <p:spPr bwMode="auto">
            <a:xfrm>
              <a:off x="2072" y="927"/>
              <a:ext cx="42" cy="5"/>
            </a:xfrm>
            <a:custGeom>
              <a:avLst/>
              <a:gdLst>
                <a:gd name="T0" fmla="*/ 43 w 169"/>
                <a:gd name="T1" fmla="*/ 20 h 20"/>
                <a:gd name="T2" fmla="*/ 18 w 169"/>
                <a:gd name="T3" fmla="*/ 13 h 20"/>
                <a:gd name="T4" fmla="*/ 6 w 169"/>
                <a:gd name="T5" fmla="*/ 9 h 20"/>
                <a:gd name="T6" fmla="*/ 3 w 169"/>
                <a:gd name="T7" fmla="*/ 7 h 20"/>
                <a:gd name="T8" fmla="*/ 1 w 169"/>
                <a:gd name="T9" fmla="*/ 5 h 20"/>
                <a:gd name="T10" fmla="*/ 0 w 169"/>
                <a:gd name="T11" fmla="*/ 2 h 20"/>
                <a:gd name="T12" fmla="*/ 0 w 169"/>
                <a:gd name="T13" fmla="*/ 0 h 20"/>
                <a:gd name="T14" fmla="*/ 43 w 169"/>
                <a:gd name="T15" fmla="*/ 0 h 20"/>
                <a:gd name="T16" fmla="*/ 85 w 169"/>
                <a:gd name="T17" fmla="*/ 0 h 20"/>
                <a:gd name="T18" fmla="*/ 127 w 169"/>
                <a:gd name="T19" fmla="*/ 0 h 20"/>
                <a:gd name="T20" fmla="*/ 169 w 169"/>
                <a:gd name="T21" fmla="*/ 0 h 20"/>
                <a:gd name="T22" fmla="*/ 169 w 169"/>
                <a:gd name="T23" fmla="*/ 10 h 20"/>
                <a:gd name="T24" fmla="*/ 169 w 169"/>
                <a:gd name="T25" fmla="*/ 20 h 20"/>
                <a:gd name="T26" fmla="*/ 137 w 169"/>
                <a:gd name="T27" fmla="*/ 20 h 20"/>
                <a:gd name="T28" fmla="*/ 106 w 169"/>
                <a:gd name="T29" fmla="*/ 20 h 20"/>
                <a:gd name="T30" fmla="*/ 74 w 169"/>
                <a:gd name="T31" fmla="*/ 20 h 20"/>
                <a:gd name="T32" fmla="*/ 43 w 169"/>
                <a:gd name="T33" fmla="*/ 2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9"/>
                <a:gd name="T52" fmla="*/ 0 h 20"/>
                <a:gd name="T53" fmla="*/ 169 w 16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9" h="20">
                  <a:moveTo>
                    <a:pt x="43" y="20"/>
                  </a:moveTo>
                  <a:lnTo>
                    <a:pt x="18" y="13"/>
                  </a:lnTo>
                  <a:lnTo>
                    <a:pt x="6" y="9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37" y="20"/>
                  </a:lnTo>
                  <a:lnTo>
                    <a:pt x="106" y="20"/>
                  </a:lnTo>
                  <a:lnTo>
                    <a:pt x="74" y="20"/>
                  </a:lnTo>
                  <a:lnTo>
                    <a:pt x="43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38" name="Freeform 184"/>
            <p:cNvSpPr>
              <a:spLocks/>
            </p:cNvSpPr>
            <p:nvPr/>
          </p:nvSpPr>
          <p:spPr bwMode="auto">
            <a:xfrm>
              <a:off x="2072" y="927"/>
              <a:ext cx="42" cy="5"/>
            </a:xfrm>
            <a:custGeom>
              <a:avLst/>
              <a:gdLst>
                <a:gd name="T0" fmla="*/ 43 w 169"/>
                <a:gd name="T1" fmla="*/ 20 h 20"/>
                <a:gd name="T2" fmla="*/ 18 w 169"/>
                <a:gd name="T3" fmla="*/ 13 h 20"/>
                <a:gd name="T4" fmla="*/ 6 w 169"/>
                <a:gd name="T5" fmla="*/ 9 h 20"/>
                <a:gd name="T6" fmla="*/ 3 w 169"/>
                <a:gd name="T7" fmla="*/ 7 h 20"/>
                <a:gd name="T8" fmla="*/ 1 w 169"/>
                <a:gd name="T9" fmla="*/ 5 h 20"/>
                <a:gd name="T10" fmla="*/ 0 w 169"/>
                <a:gd name="T11" fmla="*/ 2 h 20"/>
                <a:gd name="T12" fmla="*/ 0 w 169"/>
                <a:gd name="T13" fmla="*/ 0 h 20"/>
                <a:gd name="T14" fmla="*/ 43 w 169"/>
                <a:gd name="T15" fmla="*/ 0 h 20"/>
                <a:gd name="T16" fmla="*/ 85 w 169"/>
                <a:gd name="T17" fmla="*/ 0 h 20"/>
                <a:gd name="T18" fmla="*/ 127 w 169"/>
                <a:gd name="T19" fmla="*/ 0 h 20"/>
                <a:gd name="T20" fmla="*/ 169 w 169"/>
                <a:gd name="T21" fmla="*/ 0 h 20"/>
                <a:gd name="T22" fmla="*/ 169 w 169"/>
                <a:gd name="T23" fmla="*/ 10 h 20"/>
                <a:gd name="T24" fmla="*/ 169 w 169"/>
                <a:gd name="T25" fmla="*/ 20 h 20"/>
                <a:gd name="T26" fmla="*/ 137 w 169"/>
                <a:gd name="T27" fmla="*/ 20 h 20"/>
                <a:gd name="T28" fmla="*/ 106 w 169"/>
                <a:gd name="T29" fmla="*/ 20 h 20"/>
                <a:gd name="T30" fmla="*/ 74 w 169"/>
                <a:gd name="T31" fmla="*/ 20 h 20"/>
                <a:gd name="T32" fmla="*/ 43 w 169"/>
                <a:gd name="T33" fmla="*/ 2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9"/>
                <a:gd name="T52" fmla="*/ 0 h 20"/>
                <a:gd name="T53" fmla="*/ 169 w 16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9" h="20">
                  <a:moveTo>
                    <a:pt x="43" y="20"/>
                  </a:moveTo>
                  <a:lnTo>
                    <a:pt x="18" y="13"/>
                  </a:lnTo>
                  <a:lnTo>
                    <a:pt x="6" y="9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37" y="20"/>
                  </a:lnTo>
                  <a:lnTo>
                    <a:pt x="106" y="20"/>
                  </a:lnTo>
                  <a:lnTo>
                    <a:pt x="74" y="20"/>
                  </a:lnTo>
                  <a:lnTo>
                    <a:pt x="43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39" name="Freeform 185"/>
            <p:cNvSpPr>
              <a:spLocks/>
            </p:cNvSpPr>
            <p:nvPr/>
          </p:nvSpPr>
          <p:spPr bwMode="auto">
            <a:xfrm>
              <a:off x="2803" y="921"/>
              <a:ext cx="44" cy="6"/>
            </a:xfrm>
            <a:custGeom>
              <a:avLst/>
              <a:gdLst>
                <a:gd name="T0" fmla="*/ 0 w 180"/>
                <a:gd name="T1" fmla="*/ 22 h 22"/>
                <a:gd name="T2" fmla="*/ 0 w 180"/>
                <a:gd name="T3" fmla="*/ 10 h 22"/>
                <a:gd name="T4" fmla="*/ 0 w 180"/>
                <a:gd name="T5" fmla="*/ 0 h 22"/>
                <a:gd name="T6" fmla="*/ 23 w 180"/>
                <a:gd name="T7" fmla="*/ 0 h 22"/>
                <a:gd name="T8" fmla="*/ 44 w 180"/>
                <a:gd name="T9" fmla="*/ 0 h 22"/>
                <a:gd name="T10" fmla="*/ 66 w 180"/>
                <a:gd name="T11" fmla="*/ 0 h 22"/>
                <a:gd name="T12" fmla="*/ 89 w 180"/>
                <a:gd name="T13" fmla="*/ 0 h 22"/>
                <a:gd name="T14" fmla="*/ 111 w 180"/>
                <a:gd name="T15" fmla="*/ 0 h 22"/>
                <a:gd name="T16" fmla="*/ 134 w 180"/>
                <a:gd name="T17" fmla="*/ 0 h 22"/>
                <a:gd name="T18" fmla="*/ 157 w 180"/>
                <a:gd name="T19" fmla="*/ 0 h 22"/>
                <a:gd name="T20" fmla="*/ 180 w 180"/>
                <a:gd name="T21" fmla="*/ 0 h 22"/>
                <a:gd name="T22" fmla="*/ 180 w 180"/>
                <a:gd name="T23" fmla="*/ 10 h 22"/>
                <a:gd name="T24" fmla="*/ 180 w 180"/>
                <a:gd name="T25" fmla="*/ 22 h 22"/>
                <a:gd name="T26" fmla="*/ 157 w 180"/>
                <a:gd name="T27" fmla="*/ 22 h 22"/>
                <a:gd name="T28" fmla="*/ 135 w 180"/>
                <a:gd name="T29" fmla="*/ 22 h 22"/>
                <a:gd name="T30" fmla="*/ 112 w 180"/>
                <a:gd name="T31" fmla="*/ 22 h 22"/>
                <a:gd name="T32" fmla="*/ 90 w 180"/>
                <a:gd name="T33" fmla="*/ 22 h 22"/>
                <a:gd name="T34" fmla="*/ 68 w 180"/>
                <a:gd name="T35" fmla="*/ 22 h 22"/>
                <a:gd name="T36" fmla="*/ 45 w 180"/>
                <a:gd name="T37" fmla="*/ 22 h 22"/>
                <a:gd name="T38" fmla="*/ 23 w 180"/>
                <a:gd name="T39" fmla="*/ 22 h 22"/>
                <a:gd name="T40" fmla="*/ 0 w 180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22"/>
                <a:gd name="T65" fmla="*/ 180 w 180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22">
                  <a:moveTo>
                    <a:pt x="0" y="22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134" y="0"/>
                  </a:lnTo>
                  <a:lnTo>
                    <a:pt x="157" y="0"/>
                  </a:lnTo>
                  <a:lnTo>
                    <a:pt x="180" y="0"/>
                  </a:lnTo>
                  <a:lnTo>
                    <a:pt x="180" y="10"/>
                  </a:lnTo>
                  <a:lnTo>
                    <a:pt x="180" y="22"/>
                  </a:lnTo>
                  <a:lnTo>
                    <a:pt x="157" y="22"/>
                  </a:lnTo>
                  <a:lnTo>
                    <a:pt x="135" y="22"/>
                  </a:lnTo>
                  <a:lnTo>
                    <a:pt x="112" y="22"/>
                  </a:lnTo>
                  <a:lnTo>
                    <a:pt x="90" y="22"/>
                  </a:lnTo>
                  <a:lnTo>
                    <a:pt x="68" y="22"/>
                  </a:lnTo>
                  <a:lnTo>
                    <a:pt x="45" y="22"/>
                  </a:lnTo>
                  <a:lnTo>
                    <a:pt x="23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40" name="Freeform 186"/>
            <p:cNvSpPr>
              <a:spLocks/>
            </p:cNvSpPr>
            <p:nvPr/>
          </p:nvSpPr>
          <p:spPr bwMode="auto">
            <a:xfrm>
              <a:off x="2803" y="921"/>
              <a:ext cx="44" cy="6"/>
            </a:xfrm>
            <a:custGeom>
              <a:avLst/>
              <a:gdLst>
                <a:gd name="T0" fmla="*/ 0 w 180"/>
                <a:gd name="T1" fmla="*/ 22 h 22"/>
                <a:gd name="T2" fmla="*/ 0 w 180"/>
                <a:gd name="T3" fmla="*/ 10 h 22"/>
                <a:gd name="T4" fmla="*/ 0 w 180"/>
                <a:gd name="T5" fmla="*/ 0 h 22"/>
                <a:gd name="T6" fmla="*/ 23 w 180"/>
                <a:gd name="T7" fmla="*/ 0 h 22"/>
                <a:gd name="T8" fmla="*/ 44 w 180"/>
                <a:gd name="T9" fmla="*/ 0 h 22"/>
                <a:gd name="T10" fmla="*/ 66 w 180"/>
                <a:gd name="T11" fmla="*/ 0 h 22"/>
                <a:gd name="T12" fmla="*/ 89 w 180"/>
                <a:gd name="T13" fmla="*/ 0 h 22"/>
                <a:gd name="T14" fmla="*/ 111 w 180"/>
                <a:gd name="T15" fmla="*/ 0 h 22"/>
                <a:gd name="T16" fmla="*/ 134 w 180"/>
                <a:gd name="T17" fmla="*/ 0 h 22"/>
                <a:gd name="T18" fmla="*/ 157 w 180"/>
                <a:gd name="T19" fmla="*/ 0 h 22"/>
                <a:gd name="T20" fmla="*/ 180 w 180"/>
                <a:gd name="T21" fmla="*/ 0 h 22"/>
                <a:gd name="T22" fmla="*/ 180 w 180"/>
                <a:gd name="T23" fmla="*/ 10 h 22"/>
                <a:gd name="T24" fmla="*/ 180 w 180"/>
                <a:gd name="T25" fmla="*/ 22 h 22"/>
                <a:gd name="T26" fmla="*/ 157 w 180"/>
                <a:gd name="T27" fmla="*/ 22 h 22"/>
                <a:gd name="T28" fmla="*/ 135 w 180"/>
                <a:gd name="T29" fmla="*/ 22 h 22"/>
                <a:gd name="T30" fmla="*/ 112 w 180"/>
                <a:gd name="T31" fmla="*/ 22 h 22"/>
                <a:gd name="T32" fmla="*/ 90 w 180"/>
                <a:gd name="T33" fmla="*/ 22 h 22"/>
                <a:gd name="T34" fmla="*/ 68 w 180"/>
                <a:gd name="T35" fmla="*/ 22 h 22"/>
                <a:gd name="T36" fmla="*/ 45 w 180"/>
                <a:gd name="T37" fmla="*/ 22 h 22"/>
                <a:gd name="T38" fmla="*/ 23 w 180"/>
                <a:gd name="T39" fmla="*/ 22 h 22"/>
                <a:gd name="T40" fmla="*/ 0 w 180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22"/>
                <a:gd name="T65" fmla="*/ 180 w 180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22">
                  <a:moveTo>
                    <a:pt x="0" y="22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134" y="0"/>
                  </a:lnTo>
                  <a:lnTo>
                    <a:pt x="157" y="0"/>
                  </a:lnTo>
                  <a:lnTo>
                    <a:pt x="180" y="0"/>
                  </a:lnTo>
                  <a:lnTo>
                    <a:pt x="180" y="10"/>
                  </a:lnTo>
                  <a:lnTo>
                    <a:pt x="180" y="22"/>
                  </a:lnTo>
                  <a:lnTo>
                    <a:pt x="157" y="22"/>
                  </a:lnTo>
                  <a:lnTo>
                    <a:pt x="135" y="22"/>
                  </a:lnTo>
                  <a:lnTo>
                    <a:pt x="112" y="22"/>
                  </a:lnTo>
                  <a:lnTo>
                    <a:pt x="90" y="22"/>
                  </a:lnTo>
                  <a:lnTo>
                    <a:pt x="68" y="22"/>
                  </a:lnTo>
                  <a:lnTo>
                    <a:pt x="45" y="22"/>
                  </a:lnTo>
                  <a:lnTo>
                    <a:pt x="23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41" name="Freeform 187"/>
            <p:cNvSpPr>
              <a:spLocks/>
            </p:cNvSpPr>
            <p:nvPr/>
          </p:nvSpPr>
          <p:spPr bwMode="auto">
            <a:xfrm>
              <a:off x="3136" y="919"/>
              <a:ext cx="48" cy="5"/>
            </a:xfrm>
            <a:custGeom>
              <a:avLst/>
              <a:gdLst>
                <a:gd name="T0" fmla="*/ 0 w 190"/>
                <a:gd name="T1" fmla="*/ 21 h 21"/>
                <a:gd name="T2" fmla="*/ 0 w 190"/>
                <a:gd name="T3" fmla="*/ 10 h 21"/>
                <a:gd name="T4" fmla="*/ 0 w 190"/>
                <a:gd name="T5" fmla="*/ 0 h 21"/>
                <a:gd name="T6" fmla="*/ 23 w 190"/>
                <a:gd name="T7" fmla="*/ 0 h 21"/>
                <a:gd name="T8" fmla="*/ 47 w 190"/>
                <a:gd name="T9" fmla="*/ 0 h 21"/>
                <a:gd name="T10" fmla="*/ 71 w 190"/>
                <a:gd name="T11" fmla="*/ 0 h 21"/>
                <a:gd name="T12" fmla="*/ 94 w 190"/>
                <a:gd name="T13" fmla="*/ 0 h 21"/>
                <a:gd name="T14" fmla="*/ 118 w 190"/>
                <a:gd name="T15" fmla="*/ 0 h 21"/>
                <a:gd name="T16" fmla="*/ 141 w 190"/>
                <a:gd name="T17" fmla="*/ 0 h 21"/>
                <a:gd name="T18" fmla="*/ 165 w 190"/>
                <a:gd name="T19" fmla="*/ 0 h 21"/>
                <a:gd name="T20" fmla="*/ 190 w 190"/>
                <a:gd name="T21" fmla="*/ 0 h 21"/>
                <a:gd name="T22" fmla="*/ 190 w 190"/>
                <a:gd name="T23" fmla="*/ 10 h 21"/>
                <a:gd name="T24" fmla="*/ 190 w 190"/>
                <a:gd name="T25" fmla="*/ 21 h 21"/>
                <a:gd name="T26" fmla="*/ 165 w 190"/>
                <a:gd name="T27" fmla="*/ 21 h 21"/>
                <a:gd name="T28" fmla="*/ 141 w 190"/>
                <a:gd name="T29" fmla="*/ 21 h 21"/>
                <a:gd name="T30" fmla="*/ 118 w 190"/>
                <a:gd name="T31" fmla="*/ 21 h 21"/>
                <a:gd name="T32" fmla="*/ 94 w 190"/>
                <a:gd name="T33" fmla="*/ 21 h 21"/>
                <a:gd name="T34" fmla="*/ 71 w 190"/>
                <a:gd name="T35" fmla="*/ 21 h 21"/>
                <a:gd name="T36" fmla="*/ 47 w 190"/>
                <a:gd name="T37" fmla="*/ 21 h 21"/>
                <a:gd name="T38" fmla="*/ 23 w 190"/>
                <a:gd name="T39" fmla="*/ 21 h 21"/>
                <a:gd name="T40" fmla="*/ 0 w 190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21"/>
                <a:gd name="T65" fmla="*/ 190 w 19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90" y="0"/>
                  </a:lnTo>
                  <a:lnTo>
                    <a:pt x="190" y="10"/>
                  </a:lnTo>
                  <a:lnTo>
                    <a:pt x="190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42" name="Freeform 188"/>
            <p:cNvSpPr>
              <a:spLocks/>
            </p:cNvSpPr>
            <p:nvPr/>
          </p:nvSpPr>
          <p:spPr bwMode="auto">
            <a:xfrm>
              <a:off x="3136" y="919"/>
              <a:ext cx="48" cy="5"/>
            </a:xfrm>
            <a:custGeom>
              <a:avLst/>
              <a:gdLst>
                <a:gd name="T0" fmla="*/ 0 w 190"/>
                <a:gd name="T1" fmla="*/ 21 h 21"/>
                <a:gd name="T2" fmla="*/ 0 w 190"/>
                <a:gd name="T3" fmla="*/ 10 h 21"/>
                <a:gd name="T4" fmla="*/ 0 w 190"/>
                <a:gd name="T5" fmla="*/ 0 h 21"/>
                <a:gd name="T6" fmla="*/ 23 w 190"/>
                <a:gd name="T7" fmla="*/ 0 h 21"/>
                <a:gd name="T8" fmla="*/ 47 w 190"/>
                <a:gd name="T9" fmla="*/ 0 h 21"/>
                <a:gd name="T10" fmla="*/ 71 w 190"/>
                <a:gd name="T11" fmla="*/ 0 h 21"/>
                <a:gd name="T12" fmla="*/ 94 w 190"/>
                <a:gd name="T13" fmla="*/ 0 h 21"/>
                <a:gd name="T14" fmla="*/ 118 w 190"/>
                <a:gd name="T15" fmla="*/ 0 h 21"/>
                <a:gd name="T16" fmla="*/ 141 w 190"/>
                <a:gd name="T17" fmla="*/ 0 h 21"/>
                <a:gd name="T18" fmla="*/ 165 w 190"/>
                <a:gd name="T19" fmla="*/ 0 h 21"/>
                <a:gd name="T20" fmla="*/ 190 w 190"/>
                <a:gd name="T21" fmla="*/ 0 h 21"/>
                <a:gd name="T22" fmla="*/ 190 w 190"/>
                <a:gd name="T23" fmla="*/ 10 h 21"/>
                <a:gd name="T24" fmla="*/ 190 w 190"/>
                <a:gd name="T25" fmla="*/ 21 h 21"/>
                <a:gd name="T26" fmla="*/ 165 w 190"/>
                <a:gd name="T27" fmla="*/ 21 h 21"/>
                <a:gd name="T28" fmla="*/ 141 w 190"/>
                <a:gd name="T29" fmla="*/ 21 h 21"/>
                <a:gd name="T30" fmla="*/ 118 w 190"/>
                <a:gd name="T31" fmla="*/ 21 h 21"/>
                <a:gd name="T32" fmla="*/ 94 w 190"/>
                <a:gd name="T33" fmla="*/ 21 h 21"/>
                <a:gd name="T34" fmla="*/ 71 w 190"/>
                <a:gd name="T35" fmla="*/ 21 h 21"/>
                <a:gd name="T36" fmla="*/ 47 w 190"/>
                <a:gd name="T37" fmla="*/ 21 h 21"/>
                <a:gd name="T38" fmla="*/ 23 w 190"/>
                <a:gd name="T39" fmla="*/ 21 h 21"/>
                <a:gd name="T40" fmla="*/ 0 w 190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21"/>
                <a:gd name="T65" fmla="*/ 190 w 19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90" y="0"/>
                  </a:lnTo>
                  <a:lnTo>
                    <a:pt x="190" y="10"/>
                  </a:lnTo>
                  <a:lnTo>
                    <a:pt x="190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3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43" name="Freeform 189"/>
            <p:cNvSpPr>
              <a:spLocks/>
            </p:cNvSpPr>
            <p:nvPr/>
          </p:nvSpPr>
          <p:spPr bwMode="auto">
            <a:xfrm>
              <a:off x="2619" y="916"/>
              <a:ext cx="39" cy="5"/>
            </a:xfrm>
            <a:custGeom>
              <a:avLst/>
              <a:gdLst>
                <a:gd name="T0" fmla="*/ 0 w 158"/>
                <a:gd name="T1" fmla="*/ 21 h 21"/>
                <a:gd name="T2" fmla="*/ 0 w 158"/>
                <a:gd name="T3" fmla="*/ 10 h 21"/>
                <a:gd name="T4" fmla="*/ 0 w 158"/>
                <a:gd name="T5" fmla="*/ 0 h 21"/>
                <a:gd name="T6" fmla="*/ 39 w 158"/>
                <a:gd name="T7" fmla="*/ 0 h 21"/>
                <a:gd name="T8" fmla="*/ 79 w 158"/>
                <a:gd name="T9" fmla="*/ 0 h 21"/>
                <a:gd name="T10" fmla="*/ 118 w 158"/>
                <a:gd name="T11" fmla="*/ 0 h 21"/>
                <a:gd name="T12" fmla="*/ 158 w 158"/>
                <a:gd name="T13" fmla="*/ 0 h 21"/>
                <a:gd name="T14" fmla="*/ 158 w 158"/>
                <a:gd name="T15" fmla="*/ 10 h 21"/>
                <a:gd name="T16" fmla="*/ 158 w 158"/>
                <a:gd name="T17" fmla="*/ 21 h 21"/>
                <a:gd name="T18" fmla="*/ 119 w 158"/>
                <a:gd name="T19" fmla="*/ 21 h 21"/>
                <a:gd name="T20" fmla="*/ 80 w 158"/>
                <a:gd name="T21" fmla="*/ 21 h 21"/>
                <a:gd name="T22" fmla="*/ 39 w 158"/>
                <a:gd name="T23" fmla="*/ 21 h 21"/>
                <a:gd name="T24" fmla="*/ 0 w 15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1"/>
                <a:gd name="T41" fmla="*/ 158 w 15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44" name="Freeform 190"/>
            <p:cNvSpPr>
              <a:spLocks/>
            </p:cNvSpPr>
            <p:nvPr/>
          </p:nvSpPr>
          <p:spPr bwMode="auto">
            <a:xfrm>
              <a:off x="2619" y="916"/>
              <a:ext cx="39" cy="5"/>
            </a:xfrm>
            <a:custGeom>
              <a:avLst/>
              <a:gdLst>
                <a:gd name="T0" fmla="*/ 0 w 158"/>
                <a:gd name="T1" fmla="*/ 21 h 21"/>
                <a:gd name="T2" fmla="*/ 0 w 158"/>
                <a:gd name="T3" fmla="*/ 10 h 21"/>
                <a:gd name="T4" fmla="*/ 0 w 158"/>
                <a:gd name="T5" fmla="*/ 0 h 21"/>
                <a:gd name="T6" fmla="*/ 39 w 158"/>
                <a:gd name="T7" fmla="*/ 0 h 21"/>
                <a:gd name="T8" fmla="*/ 79 w 158"/>
                <a:gd name="T9" fmla="*/ 0 h 21"/>
                <a:gd name="T10" fmla="*/ 118 w 158"/>
                <a:gd name="T11" fmla="*/ 0 h 21"/>
                <a:gd name="T12" fmla="*/ 158 w 158"/>
                <a:gd name="T13" fmla="*/ 0 h 21"/>
                <a:gd name="T14" fmla="*/ 158 w 158"/>
                <a:gd name="T15" fmla="*/ 10 h 21"/>
                <a:gd name="T16" fmla="*/ 158 w 158"/>
                <a:gd name="T17" fmla="*/ 21 h 21"/>
                <a:gd name="T18" fmla="*/ 119 w 158"/>
                <a:gd name="T19" fmla="*/ 21 h 21"/>
                <a:gd name="T20" fmla="*/ 80 w 158"/>
                <a:gd name="T21" fmla="*/ 21 h 21"/>
                <a:gd name="T22" fmla="*/ 39 w 158"/>
                <a:gd name="T23" fmla="*/ 21 h 21"/>
                <a:gd name="T24" fmla="*/ 0 w 15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1"/>
                <a:gd name="T41" fmla="*/ 158 w 15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45" name="Freeform 191"/>
            <p:cNvSpPr>
              <a:spLocks/>
            </p:cNvSpPr>
            <p:nvPr/>
          </p:nvSpPr>
          <p:spPr bwMode="auto">
            <a:xfrm>
              <a:off x="3302" y="916"/>
              <a:ext cx="47" cy="5"/>
            </a:xfrm>
            <a:custGeom>
              <a:avLst/>
              <a:gdLst>
                <a:gd name="T0" fmla="*/ 0 w 190"/>
                <a:gd name="T1" fmla="*/ 21 h 21"/>
                <a:gd name="T2" fmla="*/ 0 w 190"/>
                <a:gd name="T3" fmla="*/ 10 h 21"/>
                <a:gd name="T4" fmla="*/ 0 w 190"/>
                <a:gd name="T5" fmla="*/ 0 h 21"/>
                <a:gd name="T6" fmla="*/ 24 w 190"/>
                <a:gd name="T7" fmla="*/ 0 h 21"/>
                <a:gd name="T8" fmla="*/ 47 w 190"/>
                <a:gd name="T9" fmla="*/ 0 h 21"/>
                <a:gd name="T10" fmla="*/ 71 w 190"/>
                <a:gd name="T11" fmla="*/ 0 h 21"/>
                <a:gd name="T12" fmla="*/ 94 w 190"/>
                <a:gd name="T13" fmla="*/ 0 h 21"/>
                <a:gd name="T14" fmla="*/ 118 w 190"/>
                <a:gd name="T15" fmla="*/ 0 h 21"/>
                <a:gd name="T16" fmla="*/ 141 w 190"/>
                <a:gd name="T17" fmla="*/ 0 h 21"/>
                <a:gd name="T18" fmla="*/ 165 w 190"/>
                <a:gd name="T19" fmla="*/ 0 h 21"/>
                <a:gd name="T20" fmla="*/ 190 w 190"/>
                <a:gd name="T21" fmla="*/ 0 h 21"/>
                <a:gd name="T22" fmla="*/ 190 w 190"/>
                <a:gd name="T23" fmla="*/ 10 h 21"/>
                <a:gd name="T24" fmla="*/ 190 w 190"/>
                <a:gd name="T25" fmla="*/ 21 h 21"/>
                <a:gd name="T26" fmla="*/ 165 w 190"/>
                <a:gd name="T27" fmla="*/ 21 h 21"/>
                <a:gd name="T28" fmla="*/ 141 w 190"/>
                <a:gd name="T29" fmla="*/ 21 h 21"/>
                <a:gd name="T30" fmla="*/ 118 w 190"/>
                <a:gd name="T31" fmla="*/ 21 h 21"/>
                <a:gd name="T32" fmla="*/ 94 w 190"/>
                <a:gd name="T33" fmla="*/ 21 h 21"/>
                <a:gd name="T34" fmla="*/ 71 w 190"/>
                <a:gd name="T35" fmla="*/ 21 h 21"/>
                <a:gd name="T36" fmla="*/ 47 w 190"/>
                <a:gd name="T37" fmla="*/ 21 h 21"/>
                <a:gd name="T38" fmla="*/ 24 w 190"/>
                <a:gd name="T39" fmla="*/ 21 h 21"/>
                <a:gd name="T40" fmla="*/ 0 w 190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21"/>
                <a:gd name="T65" fmla="*/ 190 w 19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90" y="0"/>
                  </a:lnTo>
                  <a:lnTo>
                    <a:pt x="190" y="10"/>
                  </a:lnTo>
                  <a:lnTo>
                    <a:pt x="190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46" name="Freeform 192"/>
            <p:cNvSpPr>
              <a:spLocks/>
            </p:cNvSpPr>
            <p:nvPr/>
          </p:nvSpPr>
          <p:spPr bwMode="auto">
            <a:xfrm>
              <a:off x="3302" y="916"/>
              <a:ext cx="47" cy="5"/>
            </a:xfrm>
            <a:custGeom>
              <a:avLst/>
              <a:gdLst>
                <a:gd name="T0" fmla="*/ 0 w 190"/>
                <a:gd name="T1" fmla="*/ 21 h 21"/>
                <a:gd name="T2" fmla="*/ 0 w 190"/>
                <a:gd name="T3" fmla="*/ 10 h 21"/>
                <a:gd name="T4" fmla="*/ 0 w 190"/>
                <a:gd name="T5" fmla="*/ 0 h 21"/>
                <a:gd name="T6" fmla="*/ 24 w 190"/>
                <a:gd name="T7" fmla="*/ 0 h 21"/>
                <a:gd name="T8" fmla="*/ 47 w 190"/>
                <a:gd name="T9" fmla="*/ 0 h 21"/>
                <a:gd name="T10" fmla="*/ 71 w 190"/>
                <a:gd name="T11" fmla="*/ 0 h 21"/>
                <a:gd name="T12" fmla="*/ 94 w 190"/>
                <a:gd name="T13" fmla="*/ 0 h 21"/>
                <a:gd name="T14" fmla="*/ 118 w 190"/>
                <a:gd name="T15" fmla="*/ 0 h 21"/>
                <a:gd name="T16" fmla="*/ 141 w 190"/>
                <a:gd name="T17" fmla="*/ 0 h 21"/>
                <a:gd name="T18" fmla="*/ 165 w 190"/>
                <a:gd name="T19" fmla="*/ 0 h 21"/>
                <a:gd name="T20" fmla="*/ 190 w 190"/>
                <a:gd name="T21" fmla="*/ 0 h 21"/>
                <a:gd name="T22" fmla="*/ 190 w 190"/>
                <a:gd name="T23" fmla="*/ 10 h 21"/>
                <a:gd name="T24" fmla="*/ 190 w 190"/>
                <a:gd name="T25" fmla="*/ 21 h 21"/>
                <a:gd name="T26" fmla="*/ 165 w 190"/>
                <a:gd name="T27" fmla="*/ 21 h 21"/>
                <a:gd name="T28" fmla="*/ 141 w 190"/>
                <a:gd name="T29" fmla="*/ 21 h 21"/>
                <a:gd name="T30" fmla="*/ 118 w 190"/>
                <a:gd name="T31" fmla="*/ 21 h 21"/>
                <a:gd name="T32" fmla="*/ 94 w 190"/>
                <a:gd name="T33" fmla="*/ 21 h 21"/>
                <a:gd name="T34" fmla="*/ 71 w 190"/>
                <a:gd name="T35" fmla="*/ 21 h 21"/>
                <a:gd name="T36" fmla="*/ 47 w 190"/>
                <a:gd name="T37" fmla="*/ 21 h 21"/>
                <a:gd name="T38" fmla="*/ 24 w 190"/>
                <a:gd name="T39" fmla="*/ 21 h 21"/>
                <a:gd name="T40" fmla="*/ 0 w 190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21"/>
                <a:gd name="T65" fmla="*/ 190 w 19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90" y="0"/>
                  </a:lnTo>
                  <a:lnTo>
                    <a:pt x="190" y="10"/>
                  </a:lnTo>
                  <a:lnTo>
                    <a:pt x="190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4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47" name="Freeform 193"/>
            <p:cNvSpPr>
              <a:spLocks/>
            </p:cNvSpPr>
            <p:nvPr/>
          </p:nvSpPr>
          <p:spPr bwMode="auto">
            <a:xfrm>
              <a:off x="2072" y="908"/>
              <a:ext cx="42" cy="5"/>
            </a:xfrm>
            <a:custGeom>
              <a:avLst/>
              <a:gdLst>
                <a:gd name="T0" fmla="*/ 0 w 169"/>
                <a:gd name="T1" fmla="*/ 22 h 22"/>
                <a:gd name="T2" fmla="*/ 0 w 169"/>
                <a:gd name="T3" fmla="*/ 12 h 22"/>
                <a:gd name="T4" fmla="*/ 0 w 169"/>
                <a:gd name="T5" fmla="*/ 0 h 22"/>
                <a:gd name="T6" fmla="*/ 43 w 169"/>
                <a:gd name="T7" fmla="*/ 0 h 22"/>
                <a:gd name="T8" fmla="*/ 85 w 169"/>
                <a:gd name="T9" fmla="*/ 0 h 22"/>
                <a:gd name="T10" fmla="*/ 127 w 169"/>
                <a:gd name="T11" fmla="*/ 0 h 22"/>
                <a:gd name="T12" fmla="*/ 169 w 169"/>
                <a:gd name="T13" fmla="*/ 0 h 22"/>
                <a:gd name="T14" fmla="*/ 169 w 169"/>
                <a:gd name="T15" fmla="*/ 12 h 22"/>
                <a:gd name="T16" fmla="*/ 169 w 169"/>
                <a:gd name="T17" fmla="*/ 22 h 22"/>
                <a:gd name="T18" fmla="*/ 127 w 169"/>
                <a:gd name="T19" fmla="*/ 22 h 22"/>
                <a:gd name="T20" fmla="*/ 85 w 169"/>
                <a:gd name="T21" fmla="*/ 22 h 22"/>
                <a:gd name="T22" fmla="*/ 43 w 169"/>
                <a:gd name="T23" fmla="*/ 22 h 22"/>
                <a:gd name="T24" fmla="*/ 0 w 169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2"/>
                <a:gd name="T41" fmla="*/ 169 w 16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2"/>
                  </a:lnTo>
                  <a:lnTo>
                    <a:pt x="169" y="22"/>
                  </a:lnTo>
                  <a:lnTo>
                    <a:pt x="127" y="22"/>
                  </a:lnTo>
                  <a:lnTo>
                    <a:pt x="85" y="22"/>
                  </a:lnTo>
                  <a:lnTo>
                    <a:pt x="43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48" name="Freeform 194"/>
            <p:cNvSpPr>
              <a:spLocks/>
            </p:cNvSpPr>
            <p:nvPr/>
          </p:nvSpPr>
          <p:spPr bwMode="auto">
            <a:xfrm>
              <a:off x="2072" y="908"/>
              <a:ext cx="42" cy="5"/>
            </a:xfrm>
            <a:custGeom>
              <a:avLst/>
              <a:gdLst>
                <a:gd name="T0" fmla="*/ 0 w 169"/>
                <a:gd name="T1" fmla="*/ 22 h 22"/>
                <a:gd name="T2" fmla="*/ 0 w 169"/>
                <a:gd name="T3" fmla="*/ 12 h 22"/>
                <a:gd name="T4" fmla="*/ 0 w 169"/>
                <a:gd name="T5" fmla="*/ 0 h 22"/>
                <a:gd name="T6" fmla="*/ 43 w 169"/>
                <a:gd name="T7" fmla="*/ 0 h 22"/>
                <a:gd name="T8" fmla="*/ 85 w 169"/>
                <a:gd name="T9" fmla="*/ 0 h 22"/>
                <a:gd name="T10" fmla="*/ 127 w 169"/>
                <a:gd name="T11" fmla="*/ 0 h 22"/>
                <a:gd name="T12" fmla="*/ 169 w 169"/>
                <a:gd name="T13" fmla="*/ 0 h 22"/>
                <a:gd name="T14" fmla="*/ 169 w 169"/>
                <a:gd name="T15" fmla="*/ 12 h 22"/>
                <a:gd name="T16" fmla="*/ 169 w 169"/>
                <a:gd name="T17" fmla="*/ 22 h 22"/>
                <a:gd name="T18" fmla="*/ 127 w 169"/>
                <a:gd name="T19" fmla="*/ 22 h 22"/>
                <a:gd name="T20" fmla="*/ 85 w 169"/>
                <a:gd name="T21" fmla="*/ 22 h 22"/>
                <a:gd name="T22" fmla="*/ 43 w 169"/>
                <a:gd name="T23" fmla="*/ 22 h 22"/>
                <a:gd name="T24" fmla="*/ 0 w 169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2"/>
                <a:gd name="T41" fmla="*/ 169 w 16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2"/>
                  </a:lnTo>
                  <a:lnTo>
                    <a:pt x="169" y="22"/>
                  </a:lnTo>
                  <a:lnTo>
                    <a:pt x="127" y="22"/>
                  </a:lnTo>
                  <a:lnTo>
                    <a:pt x="85" y="22"/>
                  </a:lnTo>
                  <a:lnTo>
                    <a:pt x="43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49" name="Freeform 195"/>
            <p:cNvSpPr>
              <a:spLocks/>
            </p:cNvSpPr>
            <p:nvPr/>
          </p:nvSpPr>
          <p:spPr bwMode="auto">
            <a:xfrm>
              <a:off x="2233" y="906"/>
              <a:ext cx="34" cy="5"/>
            </a:xfrm>
            <a:custGeom>
              <a:avLst/>
              <a:gdLst>
                <a:gd name="T0" fmla="*/ 0 w 136"/>
                <a:gd name="T1" fmla="*/ 21 h 21"/>
                <a:gd name="T2" fmla="*/ 0 w 136"/>
                <a:gd name="T3" fmla="*/ 11 h 21"/>
                <a:gd name="T4" fmla="*/ 0 w 136"/>
                <a:gd name="T5" fmla="*/ 0 h 21"/>
                <a:gd name="T6" fmla="*/ 34 w 136"/>
                <a:gd name="T7" fmla="*/ 0 h 21"/>
                <a:gd name="T8" fmla="*/ 68 w 136"/>
                <a:gd name="T9" fmla="*/ 0 h 21"/>
                <a:gd name="T10" fmla="*/ 101 w 136"/>
                <a:gd name="T11" fmla="*/ 0 h 21"/>
                <a:gd name="T12" fmla="*/ 136 w 136"/>
                <a:gd name="T13" fmla="*/ 0 h 21"/>
                <a:gd name="T14" fmla="*/ 136 w 136"/>
                <a:gd name="T15" fmla="*/ 11 h 21"/>
                <a:gd name="T16" fmla="*/ 136 w 136"/>
                <a:gd name="T17" fmla="*/ 21 h 21"/>
                <a:gd name="T18" fmla="*/ 103 w 136"/>
                <a:gd name="T19" fmla="*/ 21 h 21"/>
                <a:gd name="T20" fmla="*/ 69 w 136"/>
                <a:gd name="T21" fmla="*/ 21 h 21"/>
                <a:gd name="T22" fmla="*/ 34 w 136"/>
                <a:gd name="T23" fmla="*/ 21 h 21"/>
                <a:gd name="T24" fmla="*/ 0 w 136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1"/>
                <a:gd name="T41" fmla="*/ 136 w 136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101" y="0"/>
                  </a:lnTo>
                  <a:lnTo>
                    <a:pt x="136" y="0"/>
                  </a:lnTo>
                  <a:lnTo>
                    <a:pt x="136" y="11"/>
                  </a:lnTo>
                  <a:lnTo>
                    <a:pt x="136" y="21"/>
                  </a:lnTo>
                  <a:lnTo>
                    <a:pt x="103" y="21"/>
                  </a:lnTo>
                  <a:lnTo>
                    <a:pt x="69" y="21"/>
                  </a:lnTo>
                  <a:lnTo>
                    <a:pt x="3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50" name="Freeform 196"/>
            <p:cNvSpPr>
              <a:spLocks/>
            </p:cNvSpPr>
            <p:nvPr/>
          </p:nvSpPr>
          <p:spPr bwMode="auto">
            <a:xfrm>
              <a:off x="2233" y="906"/>
              <a:ext cx="34" cy="5"/>
            </a:xfrm>
            <a:custGeom>
              <a:avLst/>
              <a:gdLst>
                <a:gd name="T0" fmla="*/ 0 w 136"/>
                <a:gd name="T1" fmla="*/ 21 h 21"/>
                <a:gd name="T2" fmla="*/ 0 w 136"/>
                <a:gd name="T3" fmla="*/ 11 h 21"/>
                <a:gd name="T4" fmla="*/ 0 w 136"/>
                <a:gd name="T5" fmla="*/ 0 h 21"/>
                <a:gd name="T6" fmla="*/ 34 w 136"/>
                <a:gd name="T7" fmla="*/ 0 h 21"/>
                <a:gd name="T8" fmla="*/ 68 w 136"/>
                <a:gd name="T9" fmla="*/ 0 h 21"/>
                <a:gd name="T10" fmla="*/ 101 w 136"/>
                <a:gd name="T11" fmla="*/ 0 h 21"/>
                <a:gd name="T12" fmla="*/ 136 w 136"/>
                <a:gd name="T13" fmla="*/ 0 h 21"/>
                <a:gd name="T14" fmla="*/ 136 w 136"/>
                <a:gd name="T15" fmla="*/ 11 h 21"/>
                <a:gd name="T16" fmla="*/ 136 w 136"/>
                <a:gd name="T17" fmla="*/ 21 h 21"/>
                <a:gd name="T18" fmla="*/ 103 w 136"/>
                <a:gd name="T19" fmla="*/ 21 h 21"/>
                <a:gd name="T20" fmla="*/ 69 w 136"/>
                <a:gd name="T21" fmla="*/ 21 h 21"/>
                <a:gd name="T22" fmla="*/ 34 w 136"/>
                <a:gd name="T23" fmla="*/ 21 h 21"/>
                <a:gd name="T24" fmla="*/ 0 w 136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1"/>
                <a:gd name="T41" fmla="*/ 136 w 136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101" y="0"/>
                  </a:lnTo>
                  <a:lnTo>
                    <a:pt x="136" y="0"/>
                  </a:lnTo>
                  <a:lnTo>
                    <a:pt x="136" y="11"/>
                  </a:lnTo>
                  <a:lnTo>
                    <a:pt x="136" y="21"/>
                  </a:lnTo>
                  <a:lnTo>
                    <a:pt x="103" y="21"/>
                  </a:lnTo>
                  <a:lnTo>
                    <a:pt x="69" y="21"/>
                  </a:lnTo>
                  <a:lnTo>
                    <a:pt x="34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51" name="Freeform 197"/>
            <p:cNvSpPr>
              <a:spLocks/>
            </p:cNvSpPr>
            <p:nvPr/>
          </p:nvSpPr>
          <p:spPr bwMode="auto">
            <a:xfrm>
              <a:off x="3730" y="906"/>
              <a:ext cx="37" cy="5"/>
            </a:xfrm>
            <a:custGeom>
              <a:avLst/>
              <a:gdLst>
                <a:gd name="T0" fmla="*/ 0 w 147"/>
                <a:gd name="T1" fmla="*/ 21 h 21"/>
                <a:gd name="T2" fmla="*/ 0 w 147"/>
                <a:gd name="T3" fmla="*/ 11 h 21"/>
                <a:gd name="T4" fmla="*/ 0 w 147"/>
                <a:gd name="T5" fmla="*/ 0 h 21"/>
                <a:gd name="T6" fmla="*/ 37 w 147"/>
                <a:gd name="T7" fmla="*/ 0 h 21"/>
                <a:gd name="T8" fmla="*/ 74 w 147"/>
                <a:gd name="T9" fmla="*/ 0 h 21"/>
                <a:gd name="T10" fmla="*/ 110 w 147"/>
                <a:gd name="T11" fmla="*/ 0 h 21"/>
                <a:gd name="T12" fmla="*/ 147 w 147"/>
                <a:gd name="T13" fmla="*/ 0 h 21"/>
                <a:gd name="T14" fmla="*/ 147 w 147"/>
                <a:gd name="T15" fmla="*/ 11 h 21"/>
                <a:gd name="T16" fmla="*/ 147 w 147"/>
                <a:gd name="T17" fmla="*/ 21 h 21"/>
                <a:gd name="T18" fmla="*/ 110 w 147"/>
                <a:gd name="T19" fmla="*/ 21 h 21"/>
                <a:gd name="T20" fmla="*/ 74 w 147"/>
                <a:gd name="T21" fmla="*/ 21 h 21"/>
                <a:gd name="T22" fmla="*/ 37 w 147"/>
                <a:gd name="T23" fmla="*/ 21 h 21"/>
                <a:gd name="T24" fmla="*/ 0 w 147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1"/>
                <a:gd name="T41" fmla="*/ 147 w 14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1"/>
                  </a:lnTo>
                  <a:lnTo>
                    <a:pt x="147" y="21"/>
                  </a:lnTo>
                  <a:lnTo>
                    <a:pt x="110" y="21"/>
                  </a:lnTo>
                  <a:lnTo>
                    <a:pt x="74" y="21"/>
                  </a:lnTo>
                  <a:lnTo>
                    <a:pt x="37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52" name="Freeform 198"/>
            <p:cNvSpPr>
              <a:spLocks/>
            </p:cNvSpPr>
            <p:nvPr/>
          </p:nvSpPr>
          <p:spPr bwMode="auto">
            <a:xfrm>
              <a:off x="3730" y="906"/>
              <a:ext cx="37" cy="5"/>
            </a:xfrm>
            <a:custGeom>
              <a:avLst/>
              <a:gdLst>
                <a:gd name="T0" fmla="*/ 0 w 147"/>
                <a:gd name="T1" fmla="*/ 21 h 21"/>
                <a:gd name="T2" fmla="*/ 0 w 147"/>
                <a:gd name="T3" fmla="*/ 11 h 21"/>
                <a:gd name="T4" fmla="*/ 0 w 147"/>
                <a:gd name="T5" fmla="*/ 0 h 21"/>
                <a:gd name="T6" fmla="*/ 37 w 147"/>
                <a:gd name="T7" fmla="*/ 0 h 21"/>
                <a:gd name="T8" fmla="*/ 74 w 147"/>
                <a:gd name="T9" fmla="*/ 0 h 21"/>
                <a:gd name="T10" fmla="*/ 110 w 147"/>
                <a:gd name="T11" fmla="*/ 0 h 21"/>
                <a:gd name="T12" fmla="*/ 147 w 147"/>
                <a:gd name="T13" fmla="*/ 0 h 21"/>
                <a:gd name="T14" fmla="*/ 147 w 147"/>
                <a:gd name="T15" fmla="*/ 11 h 21"/>
                <a:gd name="T16" fmla="*/ 147 w 147"/>
                <a:gd name="T17" fmla="*/ 21 h 21"/>
                <a:gd name="T18" fmla="*/ 110 w 147"/>
                <a:gd name="T19" fmla="*/ 21 h 21"/>
                <a:gd name="T20" fmla="*/ 74 w 147"/>
                <a:gd name="T21" fmla="*/ 21 h 21"/>
                <a:gd name="T22" fmla="*/ 37 w 147"/>
                <a:gd name="T23" fmla="*/ 21 h 21"/>
                <a:gd name="T24" fmla="*/ 0 w 147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1"/>
                <a:gd name="T41" fmla="*/ 147 w 14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1"/>
                  </a:lnTo>
                  <a:lnTo>
                    <a:pt x="147" y="21"/>
                  </a:lnTo>
                  <a:lnTo>
                    <a:pt x="110" y="21"/>
                  </a:lnTo>
                  <a:lnTo>
                    <a:pt x="74" y="21"/>
                  </a:lnTo>
                  <a:lnTo>
                    <a:pt x="37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53" name="Freeform 199"/>
            <p:cNvSpPr>
              <a:spLocks/>
            </p:cNvSpPr>
            <p:nvPr/>
          </p:nvSpPr>
          <p:spPr bwMode="auto">
            <a:xfrm>
              <a:off x="2803" y="903"/>
              <a:ext cx="47" cy="5"/>
            </a:xfrm>
            <a:custGeom>
              <a:avLst/>
              <a:gdLst>
                <a:gd name="T0" fmla="*/ 0 w 189"/>
                <a:gd name="T1" fmla="*/ 20 h 20"/>
                <a:gd name="T2" fmla="*/ 0 w 189"/>
                <a:gd name="T3" fmla="*/ 10 h 20"/>
                <a:gd name="T4" fmla="*/ 0 w 189"/>
                <a:gd name="T5" fmla="*/ 0 h 20"/>
                <a:gd name="T6" fmla="*/ 24 w 189"/>
                <a:gd name="T7" fmla="*/ 0 h 20"/>
                <a:gd name="T8" fmla="*/ 47 w 189"/>
                <a:gd name="T9" fmla="*/ 0 h 20"/>
                <a:gd name="T10" fmla="*/ 71 w 189"/>
                <a:gd name="T11" fmla="*/ 0 h 20"/>
                <a:gd name="T12" fmla="*/ 94 w 189"/>
                <a:gd name="T13" fmla="*/ 0 h 20"/>
                <a:gd name="T14" fmla="*/ 118 w 189"/>
                <a:gd name="T15" fmla="*/ 0 h 20"/>
                <a:gd name="T16" fmla="*/ 142 w 189"/>
                <a:gd name="T17" fmla="*/ 0 h 20"/>
                <a:gd name="T18" fmla="*/ 165 w 189"/>
                <a:gd name="T19" fmla="*/ 0 h 20"/>
                <a:gd name="T20" fmla="*/ 189 w 189"/>
                <a:gd name="T21" fmla="*/ 0 h 20"/>
                <a:gd name="T22" fmla="*/ 189 w 189"/>
                <a:gd name="T23" fmla="*/ 10 h 20"/>
                <a:gd name="T24" fmla="*/ 189 w 189"/>
                <a:gd name="T25" fmla="*/ 20 h 20"/>
                <a:gd name="T26" fmla="*/ 165 w 189"/>
                <a:gd name="T27" fmla="*/ 20 h 20"/>
                <a:gd name="T28" fmla="*/ 142 w 189"/>
                <a:gd name="T29" fmla="*/ 20 h 20"/>
                <a:gd name="T30" fmla="*/ 118 w 189"/>
                <a:gd name="T31" fmla="*/ 20 h 20"/>
                <a:gd name="T32" fmla="*/ 94 w 189"/>
                <a:gd name="T33" fmla="*/ 20 h 20"/>
                <a:gd name="T34" fmla="*/ 71 w 189"/>
                <a:gd name="T35" fmla="*/ 20 h 20"/>
                <a:gd name="T36" fmla="*/ 47 w 189"/>
                <a:gd name="T37" fmla="*/ 20 h 20"/>
                <a:gd name="T38" fmla="*/ 24 w 189"/>
                <a:gd name="T39" fmla="*/ 20 h 20"/>
                <a:gd name="T40" fmla="*/ 0 w 189"/>
                <a:gd name="T41" fmla="*/ 2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20"/>
                <a:gd name="T65" fmla="*/ 189 w 189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0"/>
                  </a:lnTo>
                  <a:lnTo>
                    <a:pt x="165" y="20"/>
                  </a:lnTo>
                  <a:lnTo>
                    <a:pt x="142" y="20"/>
                  </a:lnTo>
                  <a:lnTo>
                    <a:pt x="118" y="20"/>
                  </a:lnTo>
                  <a:lnTo>
                    <a:pt x="94" y="20"/>
                  </a:lnTo>
                  <a:lnTo>
                    <a:pt x="71" y="20"/>
                  </a:lnTo>
                  <a:lnTo>
                    <a:pt x="47" y="20"/>
                  </a:lnTo>
                  <a:lnTo>
                    <a:pt x="24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54" name="Freeform 200"/>
            <p:cNvSpPr>
              <a:spLocks/>
            </p:cNvSpPr>
            <p:nvPr/>
          </p:nvSpPr>
          <p:spPr bwMode="auto">
            <a:xfrm>
              <a:off x="2803" y="903"/>
              <a:ext cx="47" cy="5"/>
            </a:xfrm>
            <a:custGeom>
              <a:avLst/>
              <a:gdLst>
                <a:gd name="T0" fmla="*/ 0 w 189"/>
                <a:gd name="T1" fmla="*/ 20 h 20"/>
                <a:gd name="T2" fmla="*/ 0 w 189"/>
                <a:gd name="T3" fmla="*/ 10 h 20"/>
                <a:gd name="T4" fmla="*/ 0 w 189"/>
                <a:gd name="T5" fmla="*/ 0 h 20"/>
                <a:gd name="T6" fmla="*/ 24 w 189"/>
                <a:gd name="T7" fmla="*/ 0 h 20"/>
                <a:gd name="T8" fmla="*/ 47 w 189"/>
                <a:gd name="T9" fmla="*/ 0 h 20"/>
                <a:gd name="T10" fmla="*/ 71 w 189"/>
                <a:gd name="T11" fmla="*/ 0 h 20"/>
                <a:gd name="T12" fmla="*/ 94 w 189"/>
                <a:gd name="T13" fmla="*/ 0 h 20"/>
                <a:gd name="T14" fmla="*/ 118 w 189"/>
                <a:gd name="T15" fmla="*/ 0 h 20"/>
                <a:gd name="T16" fmla="*/ 142 w 189"/>
                <a:gd name="T17" fmla="*/ 0 h 20"/>
                <a:gd name="T18" fmla="*/ 165 w 189"/>
                <a:gd name="T19" fmla="*/ 0 h 20"/>
                <a:gd name="T20" fmla="*/ 189 w 189"/>
                <a:gd name="T21" fmla="*/ 0 h 20"/>
                <a:gd name="T22" fmla="*/ 189 w 189"/>
                <a:gd name="T23" fmla="*/ 10 h 20"/>
                <a:gd name="T24" fmla="*/ 189 w 189"/>
                <a:gd name="T25" fmla="*/ 20 h 20"/>
                <a:gd name="T26" fmla="*/ 165 w 189"/>
                <a:gd name="T27" fmla="*/ 20 h 20"/>
                <a:gd name="T28" fmla="*/ 142 w 189"/>
                <a:gd name="T29" fmla="*/ 20 h 20"/>
                <a:gd name="T30" fmla="*/ 118 w 189"/>
                <a:gd name="T31" fmla="*/ 20 h 20"/>
                <a:gd name="T32" fmla="*/ 94 w 189"/>
                <a:gd name="T33" fmla="*/ 20 h 20"/>
                <a:gd name="T34" fmla="*/ 71 w 189"/>
                <a:gd name="T35" fmla="*/ 20 h 20"/>
                <a:gd name="T36" fmla="*/ 47 w 189"/>
                <a:gd name="T37" fmla="*/ 20 h 20"/>
                <a:gd name="T38" fmla="*/ 24 w 189"/>
                <a:gd name="T39" fmla="*/ 20 h 20"/>
                <a:gd name="T40" fmla="*/ 0 w 189"/>
                <a:gd name="T41" fmla="*/ 2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20"/>
                <a:gd name="T65" fmla="*/ 189 w 189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0"/>
                  </a:lnTo>
                  <a:lnTo>
                    <a:pt x="165" y="20"/>
                  </a:lnTo>
                  <a:lnTo>
                    <a:pt x="142" y="20"/>
                  </a:lnTo>
                  <a:lnTo>
                    <a:pt x="118" y="20"/>
                  </a:lnTo>
                  <a:lnTo>
                    <a:pt x="94" y="20"/>
                  </a:lnTo>
                  <a:lnTo>
                    <a:pt x="71" y="20"/>
                  </a:lnTo>
                  <a:lnTo>
                    <a:pt x="47" y="20"/>
                  </a:lnTo>
                  <a:lnTo>
                    <a:pt x="24" y="2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55" name="Freeform 201"/>
            <p:cNvSpPr>
              <a:spLocks/>
            </p:cNvSpPr>
            <p:nvPr/>
          </p:nvSpPr>
          <p:spPr bwMode="auto">
            <a:xfrm>
              <a:off x="3136" y="903"/>
              <a:ext cx="48" cy="5"/>
            </a:xfrm>
            <a:custGeom>
              <a:avLst/>
              <a:gdLst>
                <a:gd name="T0" fmla="*/ 0 w 190"/>
                <a:gd name="T1" fmla="*/ 20 h 20"/>
                <a:gd name="T2" fmla="*/ 0 w 190"/>
                <a:gd name="T3" fmla="*/ 10 h 20"/>
                <a:gd name="T4" fmla="*/ 0 w 190"/>
                <a:gd name="T5" fmla="*/ 0 h 20"/>
                <a:gd name="T6" fmla="*/ 23 w 190"/>
                <a:gd name="T7" fmla="*/ 0 h 20"/>
                <a:gd name="T8" fmla="*/ 47 w 190"/>
                <a:gd name="T9" fmla="*/ 0 h 20"/>
                <a:gd name="T10" fmla="*/ 71 w 190"/>
                <a:gd name="T11" fmla="*/ 0 h 20"/>
                <a:gd name="T12" fmla="*/ 94 w 190"/>
                <a:gd name="T13" fmla="*/ 0 h 20"/>
                <a:gd name="T14" fmla="*/ 118 w 190"/>
                <a:gd name="T15" fmla="*/ 0 h 20"/>
                <a:gd name="T16" fmla="*/ 141 w 190"/>
                <a:gd name="T17" fmla="*/ 0 h 20"/>
                <a:gd name="T18" fmla="*/ 165 w 190"/>
                <a:gd name="T19" fmla="*/ 0 h 20"/>
                <a:gd name="T20" fmla="*/ 190 w 190"/>
                <a:gd name="T21" fmla="*/ 0 h 20"/>
                <a:gd name="T22" fmla="*/ 190 w 190"/>
                <a:gd name="T23" fmla="*/ 10 h 20"/>
                <a:gd name="T24" fmla="*/ 190 w 190"/>
                <a:gd name="T25" fmla="*/ 20 h 20"/>
                <a:gd name="T26" fmla="*/ 165 w 190"/>
                <a:gd name="T27" fmla="*/ 20 h 20"/>
                <a:gd name="T28" fmla="*/ 141 w 190"/>
                <a:gd name="T29" fmla="*/ 20 h 20"/>
                <a:gd name="T30" fmla="*/ 118 w 190"/>
                <a:gd name="T31" fmla="*/ 20 h 20"/>
                <a:gd name="T32" fmla="*/ 94 w 190"/>
                <a:gd name="T33" fmla="*/ 20 h 20"/>
                <a:gd name="T34" fmla="*/ 71 w 190"/>
                <a:gd name="T35" fmla="*/ 20 h 20"/>
                <a:gd name="T36" fmla="*/ 47 w 190"/>
                <a:gd name="T37" fmla="*/ 20 h 20"/>
                <a:gd name="T38" fmla="*/ 23 w 190"/>
                <a:gd name="T39" fmla="*/ 20 h 20"/>
                <a:gd name="T40" fmla="*/ 0 w 190"/>
                <a:gd name="T41" fmla="*/ 2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20"/>
                <a:gd name="T65" fmla="*/ 190 w 190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90" y="0"/>
                  </a:lnTo>
                  <a:lnTo>
                    <a:pt x="190" y="10"/>
                  </a:lnTo>
                  <a:lnTo>
                    <a:pt x="190" y="20"/>
                  </a:lnTo>
                  <a:lnTo>
                    <a:pt x="165" y="20"/>
                  </a:lnTo>
                  <a:lnTo>
                    <a:pt x="141" y="20"/>
                  </a:lnTo>
                  <a:lnTo>
                    <a:pt x="118" y="20"/>
                  </a:lnTo>
                  <a:lnTo>
                    <a:pt x="94" y="20"/>
                  </a:lnTo>
                  <a:lnTo>
                    <a:pt x="71" y="20"/>
                  </a:lnTo>
                  <a:lnTo>
                    <a:pt x="47" y="20"/>
                  </a:lnTo>
                  <a:lnTo>
                    <a:pt x="2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56" name="Freeform 202"/>
            <p:cNvSpPr>
              <a:spLocks/>
            </p:cNvSpPr>
            <p:nvPr/>
          </p:nvSpPr>
          <p:spPr bwMode="auto">
            <a:xfrm>
              <a:off x="3136" y="903"/>
              <a:ext cx="48" cy="5"/>
            </a:xfrm>
            <a:custGeom>
              <a:avLst/>
              <a:gdLst>
                <a:gd name="T0" fmla="*/ 0 w 190"/>
                <a:gd name="T1" fmla="*/ 20 h 20"/>
                <a:gd name="T2" fmla="*/ 0 w 190"/>
                <a:gd name="T3" fmla="*/ 10 h 20"/>
                <a:gd name="T4" fmla="*/ 0 w 190"/>
                <a:gd name="T5" fmla="*/ 0 h 20"/>
                <a:gd name="T6" fmla="*/ 23 w 190"/>
                <a:gd name="T7" fmla="*/ 0 h 20"/>
                <a:gd name="T8" fmla="*/ 47 w 190"/>
                <a:gd name="T9" fmla="*/ 0 h 20"/>
                <a:gd name="T10" fmla="*/ 71 w 190"/>
                <a:gd name="T11" fmla="*/ 0 h 20"/>
                <a:gd name="T12" fmla="*/ 94 w 190"/>
                <a:gd name="T13" fmla="*/ 0 h 20"/>
                <a:gd name="T14" fmla="*/ 118 w 190"/>
                <a:gd name="T15" fmla="*/ 0 h 20"/>
                <a:gd name="T16" fmla="*/ 141 w 190"/>
                <a:gd name="T17" fmla="*/ 0 h 20"/>
                <a:gd name="T18" fmla="*/ 165 w 190"/>
                <a:gd name="T19" fmla="*/ 0 h 20"/>
                <a:gd name="T20" fmla="*/ 190 w 190"/>
                <a:gd name="T21" fmla="*/ 0 h 20"/>
                <a:gd name="T22" fmla="*/ 190 w 190"/>
                <a:gd name="T23" fmla="*/ 10 h 20"/>
                <a:gd name="T24" fmla="*/ 190 w 190"/>
                <a:gd name="T25" fmla="*/ 20 h 20"/>
                <a:gd name="T26" fmla="*/ 165 w 190"/>
                <a:gd name="T27" fmla="*/ 20 h 20"/>
                <a:gd name="T28" fmla="*/ 141 w 190"/>
                <a:gd name="T29" fmla="*/ 20 h 20"/>
                <a:gd name="T30" fmla="*/ 118 w 190"/>
                <a:gd name="T31" fmla="*/ 20 h 20"/>
                <a:gd name="T32" fmla="*/ 94 w 190"/>
                <a:gd name="T33" fmla="*/ 20 h 20"/>
                <a:gd name="T34" fmla="*/ 71 w 190"/>
                <a:gd name="T35" fmla="*/ 20 h 20"/>
                <a:gd name="T36" fmla="*/ 47 w 190"/>
                <a:gd name="T37" fmla="*/ 20 h 20"/>
                <a:gd name="T38" fmla="*/ 23 w 190"/>
                <a:gd name="T39" fmla="*/ 20 h 20"/>
                <a:gd name="T40" fmla="*/ 0 w 190"/>
                <a:gd name="T41" fmla="*/ 2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20"/>
                <a:gd name="T65" fmla="*/ 190 w 190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90" y="0"/>
                  </a:lnTo>
                  <a:lnTo>
                    <a:pt x="190" y="10"/>
                  </a:lnTo>
                  <a:lnTo>
                    <a:pt x="190" y="20"/>
                  </a:lnTo>
                  <a:lnTo>
                    <a:pt x="165" y="20"/>
                  </a:lnTo>
                  <a:lnTo>
                    <a:pt x="141" y="20"/>
                  </a:lnTo>
                  <a:lnTo>
                    <a:pt x="118" y="20"/>
                  </a:lnTo>
                  <a:lnTo>
                    <a:pt x="94" y="20"/>
                  </a:lnTo>
                  <a:lnTo>
                    <a:pt x="71" y="20"/>
                  </a:lnTo>
                  <a:lnTo>
                    <a:pt x="47" y="20"/>
                  </a:lnTo>
                  <a:lnTo>
                    <a:pt x="23" y="2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857" name="Freeform 203"/>
            <p:cNvSpPr>
              <a:spLocks/>
            </p:cNvSpPr>
            <p:nvPr/>
          </p:nvSpPr>
          <p:spPr bwMode="auto">
            <a:xfrm>
              <a:off x="3642" y="548"/>
              <a:ext cx="256" cy="360"/>
            </a:xfrm>
            <a:custGeom>
              <a:avLst/>
              <a:gdLst>
                <a:gd name="T0" fmla="*/ 116 w 1023"/>
                <a:gd name="T1" fmla="*/ 1254 h 1438"/>
                <a:gd name="T2" fmla="*/ 108 w 1023"/>
                <a:gd name="T3" fmla="*/ 1114 h 1438"/>
                <a:gd name="T4" fmla="*/ 90 w 1023"/>
                <a:gd name="T5" fmla="*/ 977 h 1438"/>
                <a:gd name="T6" fmla="*/ 65 w 1023"/>
                <a:gd name="T7" fmla="*/ 867 h 1438"/>
                <a:gd name="T8" fmla="*/ 44 w 1023"/>
                <a:gd name="T9" fmla="*/ 804 h 1438"/>
                <a:gd name="T10" fmla="*/ 18 w 1023"/>
                <a:gd name="T11" fmla="*/ 744 h 1438"/>
                <a:gd name="T12" fmla="*/ 3 w 1023"/>
                <a:gd name="T13" fmla="*/ 554 h 1438"/>
                <a:gd name="T14" fmla="*/ 0 w 1023"/>
                <a:gd name="T15" fmla="*/ 298 h 1438"/>
                <a:gd name="T16" fmla="*/ 2 w 1023"/>
                <a:gd name="T17" fmla="*/ 42 h 1438"/>
                <a:gd name="T18" fmla="*/ 177 w 1023"/>
                <a:gd name="T19" fmla="*/ 25 h 1438"/>
                <a:gd name="T20" fmla="*/ 362 w 1023"/>
                <a:gd name="T21" fmla="*/ 9 h 1438"/>
                <a:gd name="T22" fmla="*/ 551 w 1023"/>
                <a:gd name="T23" fmla="*/ 0 h 1438"/>
                <a:gd name="T24" fmla="*/ 739 w 1023"/>
                <a:gd name="T25" fmla="*/ 6 h 1438"/>
                <a:gd name="T26" fmla="*/ 831 w 1023"/>
                <a:gd name="T27" fmla="*/ 16 h 1438"/>
                <a:gd name="T28" fmla="*/ 920 w 1023"/>
                <a:gd name="T29" fmla="*/ 32 h 1438"/>
                <a:gd name="T30" fmla="*/ 987 w 1023"/>
                <a:gd name="T31" fmla="*/ 55 h 1438"/>
                <a:gd name="T32" fmla="*/ 1003 w 1023"/>
                <a:gd name="T33" fmla="*/ 95 h 1438"/>
                <a:gd name="T34" fmla="*/ 1015 w 1023"/>
                <a:gd name="T35" fmla="*/ 150 h 1438"/>
                <a:gd name="T36" fmla="*/ 1023 w 1023"/>
                <a:gd name="T37" fmla="*/ 269 h 1438"/>
                <a:gd name="T38" fmla="*/ 1018 w 1023"/>
                <a:gd name="T39" fmla="*/ 434 h 1438"/>
                <a:gd name="T40" fmla="*/ 1005 w 1023"/>
                <a:gd name="T41" fmla="*/ 595 h 1438"/>
                <a:gd name="T42" fmla="*/ 968 w 1023"/>
                <a:gd name="T43" fmla="*/ 783 h 1438"/>
                <a:gd name="T44" fmla="*/ 919 w 1023"/>
                <a:gd name="T45" fmla="*/ 859 h 1438"/>
                <a:gd name="T46" fmla="*/ 872 w 1023"/>
                <a:gd name="T47" fmla="*/ 938 h 1438"/>
                <a:gd name="T48" fmla="*/ 855 w 1023"/>
                <a:gd name="T49" fmla="*/ 858 h 1438"/>
                <a:gd name="T50" fmla="*/ 852 w 1023"/>
                <a:gd name="T51" fmla="*/ 799 h 1438"/>
                <a:gd name="T52" fmla="*/ 835 w 1023"/>
                <a:gd name="T53" fmla="*/ 753 h 1438"/>
                <a:gd name="T54" fmla="*/ 820 w 1023"/>
                <a:gd name="T55" fmla="*/ 732 h 1438"/>
                <a:gd name="T56" fmla="*/ 782 w 1023"/>
                <a:gd name="T57" fmla="*/ 704 h 1438"/>
                <a:gd name="T58" fmla="*/ 733 w 1023"/>
                <a:gd name="T59" fmla="*/ 694 h 1438"/>
                <a:gd name="T60" fmla="*/ 706 w 1023"/>
                <a:gd name="T61" fmla="*/ 714 h 1438"/>
                <a:gd name="T62" fmla="*/ 690 w 1023"/>
                <a:gd name="T63" fmla="*/ 909 h 1438"/>
                <a:gd name="T64" fmla="*/ 681 w 1023"/>
                <a:gd name="T65" fmla="*/ 1105 h 1438"/>
                <a:gd name="T66" fmla="*/ 668 w 1023"/>
                <a:gd name="T67" fmla="*/ 1307 h 1438"/>
                <a:gd name="T68" fmla="*/ 654 w 1023"/>
                <a:gd name="T69" fmla="*/ 1358 h 1438"/>
                <a:gd name="T70" fmla="*/ 651 w 1023"/>
                <a:gd name="T71" fmla="*/ 1306 h 1438"/>
                <a:gd name="T72" fmla="*/ 658 w 1023"/>
                <a:gd name="T73" fmla="*/ 1173 h 1438"/>
                <a:gd name="T74" fmla="*/ 659 w 1023"/>
                <a:gd name="T75" fmla="*/ 997 h 1438"/>
                <a:gd name="T76" fmla="*/ 644 w 1023"/>
                <a:gd name="T77" fmla="*/ 838 h 1438"/>
                <a:gd name="T78" fmla="*/ 617 w 1023"/>
                <a:gd name="T79" fmla="*/ 760 h 1438"/>
                <a:gd name="T80" fmla="*/ 595 w 1023"/>
                <a:gd name="T81" fmla="*/ 722 h 1438"/>
                <a:gd name="T82" fmla="*/ 574 w 1023"/>
                <a:gd name="T83" fmla="*/ 701 h 1438"/>
                <a:gd name="T84" fmla="*/ 549 w 1023"/>
                <a:gd name="T85" fmla="*/ 683 h 1438"/>
                <a:gd name="T86" fmla="*/ 519 w 1023"/>
                <a:gd name="T87" fmla="*/ 671 h 1438"/>
                <a:gd name="T88" fmla="*/ 458 w 1023"/>
                <a:gd name="T89" fmla="*/ 658 h 1438"/>
                <a:gd name="T90" fmla="*/ 368 w 1023"/>
                <a:gd name="T91" fmla="*/ 664 h 1438"/>
                <a:gd name="T92" fmla="*/ 301 w 1023"/>
                <a:gd name="T93" fmla="*/ 699 h 1438"/>
                <a:gd name="T94" fmla="*/ 251 w 1023"/>
                <a:gd name="T95" fmla="*/ 749 h 1438"/>
                <a:gd name="T96" fmla="*/ 218 w 1023"/>
                <a:gd name="T97" fmla="*/ 813 h 1438"/>
                <a:gd name="T98" fmla="*/ 195 w 1023"/>
                <a:gd name="T99" fmla="*/ 886 h 1438"/>
                <a:gd name="T100" fmla="*/ 183 w 1023"/>
                <a:gd name="T101" fmla="*/ 968 h 1438"/>
                <a:gd name="T102" fmla="*/ 174 w 1023"/>
                <a:gd name="T103" fmla="*/ 1143 h 1438"/>
                <a:gd name="T104" fmla="*/ 168 w 1023"/>
                <a:gd name="T105" fmla="*/ 1315 h 1438"/>
                <a:gd name="T106" fmla="*/ 159 w 1023"/>
                <a:gd name="T107" fmla="*/ 1394 h 1438"/>
                <a:gd name="T108" fmla="*/ 136 w 1023"/>
                <a:gd name="T109" fmla="*/ 1428 h 14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23"/>
                <a:gd name="T166" fmla="*/ 0 h 1438"/>
                <a:gd name="T167" fmla="*/ 1023 w 1023"/>
                <a:gd name="T168" fmla="*/ 1438 h 14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23" h="1438">
                  <a:moveTo>
                    <a:pt x="118" y="1438"/>
                  </a:moveTo>
                  <a:lnTo>
                    <a:pt x="117" y="1347"/>
                  </a:lnTo>
                  <a:lnTo>
                    <a:pt x="116" y="1254"/>
                  </a:lnTo>
                  <a:lnTo>
                    <a:pt x="113" y="1207"/>
                  </a:lnTo>
                  <a:lnTo>
                    <a:pt x="111" y="1161"/>
                  </a:lnTo>
                  <a:lnTo>
                    <a:pt x="108" y="1114"/>
                  </a:lnTo>
                  <a:lnTo>
                    <a:pt x="103" y="1068"/>
                  </a:lnTo>
                  <a:lnTo>
                    <a:pt x="98" y="1022"/>
                  </a:lnTo>
                  <a:lnTo>
                    <a:pt x="90" y="977"/>
                  </a:lnTo>
                  <a:lnTo>
                    <a:pt x="82" y="932"/>
                  </a:lnTo>
                  <a:lnTo>
                    <a:pt x="71" y="890"/>
                  </a:lnTo>
                  <a:lnTo>
                    <a:pt x="65" y="867"/>
                  </a:lnTo>
                  <a:lnTo>
                    <a:pt x="58" y="846"/>
                  </a:lnTo>
                  <a:lnTo>
                    <a:pt x="52" y="826"/>
                  </a:lnTo>
                  <a:lnTo>
                    <a:pt x="44" y="804"/>
                  </a:lnTo>
                  <a:lnTo>
                    <a:pt x="36" y="784"/>
                  </a:lnTo>
                  <a:lnTo>
                    <a:pt x="27" y="764"/>
                  </a:lnTo>
                  <a:lnTo>
                    <a:pt x="18" y="744"/>
                  </a:lnTo>
                  <a:lnTo>
                    <a:pt x="8" y="724"/>
                  </a:lnTo>
                  <a:lnTo>
                    <a:pt x="6" y="639"/>
                  </a:lnTo>
                  <a:lnTo>
                    <a:pt x="3" y="554"/>
                  </a:lnTo>
                  <a:lnTo>
                    <a:pt x="1" y="469"/>
                  </a:lnTo>
                  <a:lnTo>
                    <a:pt x="0" y="383"/>
                  </a:lnTo>
                  <a:lnTo>
                    <a:pt x="0" y="298"/>
                  </a:lnTo>
                  <a:lnTo>
                    <a:pt x="0" y="213"/>
                  </a:lnTo>
                  <a:lnTo>
                    <a:pt x="1" y="127"/>
                  </a:lnTo>
                  <a:lnTo>
                    <a:pt x="2" y="42"/>
                  </a:lnTo>
                  <a:lnTo>
                    <a:pt x="59" y="36"/>
                  </a:lnTo>
                  <a:lnTo>
                    <a:pt x="118" y="31"/>
                  </a:lnTo>
                  <a:lnTo>
                    <a:pt x="177" y="25"/>
                  </a:lnTo>
                  <a:lnTo>
                    <a:pt x="239" y="20"/>
                  </a:lnTo>
                  <a:lnTo>
                    <a:pt x="301" y="14"/>
                  </a:lnTo>
                  <a:lnTo>
                    <a:pt x="362" y="9"/>
                  </a:lnTo>
                  <a:lnTo>
                    <a:pt x="425" y="5"/>
                  </a:lnTo>
                  <a:lnTo>
                    <a:pt x="488" y="2"/>
                  </a:lnTo>
                  <a:lnTo>
                    <a:pt x="551" y="0"/>
                  </a:lnTo>
                  <a:lnTo>
                    <a:pt x="614" y="0"/>
                  </a:lnTo>
                  <a:lnTo>
                    <a:pt x="677" y="2"/>
                  </a:lnTo>
                  <a:lnTo>
                    <a:pt x="739" y="6"/>
                  </a:lnTo>
                  <a:lnTo>
                    <a:pt x="770" y="8"/>
                  </a:lnTo>
                  <a:lnTo>
                    <a:pt x="800" y="12"/>
                  </a:lnTo>
                  <a:lnTo>
                    <a:pt x="831" y="16"/>
                  </a:lnTo>
                  <a:lnTo>
                    <a:pt x="861" y="21"/>
                  </a:lnTo>
                  <a:lnTo>
                    <a:pt x="891" y="26"/>
                  </a:lnTo>
                  <a:lnTo>
                    <a:pt x="920" y="32"/>
                  </a:lnTo>
                  <a:lnTo>
                    <a:pt x="951" y="39"/>
                  </a:lnTo>
                  <a:lnTo>
                    <a:pt x="980" y="47"/>
                  </a:lnTo>
                  <a:lnTo>
                    <a:pt x="987" y="55"/>
                  </a:lnTo>
                  <a:lnTo>
                    <a:pt x="993" y="67"/>
                  </a:lnTo>
                  <a:lnTo>
                    <a:pt x="999" y="79"/>
                  </a:lnTo>
                  <a:lnTo>
                    <a:pt x="1003" y="95"/>
                  </a:lnTo>
                  <a:lnTo>
                    <a:pt x="1008" y="112"/>
                  </a:lnTo>
                  <a:lnTo>
                    <a:pt x="1012" y="130"/>
                  </a:lnTo>
                  <a:lnTo>
                    <a:pt x="1015" y="150"/>
                  </a:lnTo>
                  <a:lnTo>
                    <a:pt x="1018" y="171"/>
                  </a:lnTo>
                  <a:lnTo>
                    <a:pt x="1021" y="218"/>
                  </a:lnTo>
                  <a:lnTo>
                    <a:pt x="1023" y="269"/>
                  </a:lnTo>
                  <a:lnTo>
                    <a:pt x="1023" y="323"/>
                  </a:lnTo>
                  <a:lnTo>
                    <a:pt x="1021" y="378"/>
                  </a:lnTo>
                  <a:lnTo>
                    <a:pt x="1018" y="434"/>
                  </a:lnTo>
                  <a:lnTo>
                    <a:pt x="1015" y="490"/>
                  </a:lnTo>
                  <a:lnTo>
                    <a:pt x="1009" y="544"/>
                  </a:lnTo>
                  <a:lnTo>
                    <a:pt x="1005" y="595"/>
                  </a:lnTo>
                  <a:lnTo>
                    <a:pt x="993" y="687"/>
                  </a:lnTo>
                  <a:lnTo>
                    <a:pt x="983" y="757"/>
                  </a:lnTo>
                  <a:lnTo>
                    <a:pt x="968" y="783"/>
                  </a:lnTo>
                  <a:lnTo>
                    <a:pt x="952" y="809"/>
                  </a:lnTo>
                  <a:lnTo>
                    <a:pt x="936" y="833"/>
                  </a:lnTo>
                  <a:lnTo>
                    <a:pt x="919" y="859"/>
                  </a:lnTo>
                  <a:lnTo>
                    <a:pt x="904" y="884"/>
                  </a:lnTo>
                  <a:lnTo>
                    <a:pt x="888" y="911"/>
                  </a:lnTo>
                  <a:lnTo>
                    <a:pt x="872" y="938"/>
                  </a:lnTo>
                  <a:lnTo>
                    <a:pt x="858" y="967"/>
                  </a:lnTo>
                  <a:lnTo>
                    <a:pt x="856" y="907"/>
                  </a:lnTo>
                  <a:lnTo>
                    <a:pt x="855" y="858"/>
                  </a:lnTo>
                  <a:lnTo>
                    <a:pt x="855" y="837"/>
                  </a:lnTo>
                  <a:lnTo>
                    <a:pt x="854" y="817"/>
                  </a:lnTo>
                  <a:lnTo>
                    <a:pt x="852" y="799"/>
                  </a:lnTo>
                  <a:lnTo>
                    <a:pt x="847" y="782"/>
                  </a:lnTo>
                  <a:lnTo>
                    <a:pt x="843" y="766"/>
                  </a:lnTo>
                  <a:lnTo>
                    <a:pt x="835" y="753"/>
                  </a:lnTo>
                  <a:lnTo>
                    <a:pt x="832" y="746"/>
                  </a:lnTo>
                  <a:lnTo>
                    <a:pt x="826" y="739"/>
                  </a:lnTo>
                  <a:lnTo>
                    <a:pt x="820" y="732"/>
                  </a:lnTo>
                  <a:lnTo>
                    <a:pt x="815" y="727"/>
                  </a:lnTo>
                  <a:lnTo>
                    <a:pt x="800" y="714"/>
                  </a:lnTo>
                  <a:lnTo>
                    <a:pt x="782" y="704"/>
                  </a:lnTo>
                  <a:lnTo>
                    <a:pt x="762" y="693"/>
                  </a:lnTo>
                  <a:lnTo>
                    <a:pt x="737" y="683"/>
                  </a:lnTo>
                  <a:lnTo>
                    <a:pt x="733" y="694"/>
                  </a:lnTo>
                  <a:lnTo>
                    <a:pt x="728" y="707"/>
                  </a:lnTo>
                  <a:lnTo>
                    <a:pt x="717" y="711"/>
                  </a:lnTo>
                  <a:lnTo>
                    <a:pt x="706" y="714"/>
                  </a:lnTo>
                  <a:lnTo>
                    <a:pt x="700" y="778"/>
                  </a:lnTo>
                  <a:lnTo>
                    <a:pt x="695" y="843"/>
                  </a:lnTo>
                  <a:lnTo>
                    <a:pt x="690" y="909"/>
                  </a:lnTo>
                  <a:lnTo>
                    <a:pt x="687" y="974"/>
                  </a:lnTo>
                  <a:lnTo>
                    <a:pt x="684" y="1039"/>
                  </a:lnTo>
                  <a:lnTo>
                    <a:pt x="681" y="1105"/>
                  </a:lnTo>
                  <a:lnTo>
                    <a:pt x="680" y="1172"/>
                  </a:lnTo>
                  <a:lnTo>
                    <a:pt x="680" y="1240"/>
                  </a:lnTo>
                  <a:lnTo>
                    <a:pt x="668" y="1307"/>
                  </a:lnTo>
                  <a:lnTo>
                    <a:pt x="660" y="1342"/>
                  </a:lnTo>
                  <a:lnTo>
                    <a:pt x="657" y="1352"/>
                  </a:lnTo>
                  <a:lnTo>
                    <a:pt x="654" y="1358"/>
                  </a:lnTo>
                  <a:lnTo>
                    <a:pt x="651" y="1362"/>
                  </a:lnTo>
                  <a:lnTo>
                    <a:pt x="648" y="1367"/>
                  </a:lnTo>
                  <a:lnTo>
                    <a:pt x="651" y="1306"/>
                  </a:lnTo>
                  <a:lnTo>
                    <a:pt x="654" y="1258"/>
                  </a:lnTo>
                  <a:lnTo>
                    <a:pt x="655" y="1216"/>
                  </a:lnTo>
                  <a:lnTo>
                    <a:pt x="658" y="1173"/>
                  </a:lnTo>
                  <a:lnTo>
                    <a:pt x="658" y="1127"/>
                  </a:lnTo>
                  <a:lnTo>
                    <a:pt x="659" y="1070"/>
                  </a:lnTo>
                  <a:lnTo>
                    <a:pt x="659" y="997"/>
                  </a:lnTo>
                  <a:lnTo>
                    <a:pt x="659" y="904"/>
                  </a:lnTo>
                  <a:lnTo>
                    <a:pt x="651" y="869"/>
                  </a:lnTo>
                  <a:lnTo>
                    <a:pt x="644" y="838"/>
                  </a:lnTo>
                  <a:lnTo>
                    <a:pt x="636" y="809"/>
                  </a:lnTo>
                  <a:lnTo>
                    <a:pt x="627" y="784"/>
                  </a:lnTo>
                  <a:lnTo>
                    <a:pt x="617" y="760"/>
                  </a:lnTo>
                  <a:lnTo>
                    <a:pt x="607" y="740"/>
                  </a:lnTo>
                  <a:lnTo>
                    <a:pt x="600" y="731"/>
                  </a:lnTo>
                  <a:lnTo>
                    <a:pt x="595" y="722"/>
                  </a:lnTo>
                  <a:lnTo>
                    <a:pt x="588" y="714"/>
                  </a:lnTo>
                  <a:lnTo>
                    <a:pt x="581" y="708"/>
                  </a:lnTo>
                  <a:lnTo>
                    <a:pt x="574" y="701"/>
                  </a:lnTo>
                  <a:lnTo>
                    <a:pt x="566" y="694"/>
                  </a:lnTo>
                  <a:lnTo>
                    <a:pt x="558" y="689"/>
                  </a:lnTo>
                  <a:lnTo>
                    <a:pt x="549" y="683"/>
                  </a:lnTo>
                  <a:lnTo>
                    <a:pt x="540" y="678"/>
                  </a:lnTo>
                  <a:lnTo>
                    <a:pt x="530" y="674"/>
                  </a:lnTo>
                  <a:lnTo>
                    <a:pt x="519" y="671"/>
                  </a:lnTo>
                  <a:lnTo>
                    <a:pt x="508" y="667"/>
                  </a:lnTo>
                  <a:lnTo>
                    <a:pt x="484" y="663"/>
                  </a:lnTo>
                  <a:lnTo>
                    <a:pt x="458" y="658"/>
                  </a:lnTo>
                  <a:lnTo>
                    <a:pt x="428" y="656"/>
                  </a:lnTo>
                  <a:lnTo>
                    <a:pt x="395" y="656"/>
                  </a:lnTo>
                  <a:lnTo>
                    <a:pt x="368" y="664"/>
                  </a:lnTo>
                  <a:lnTo>
                    <a:pt x="343" y="673"/>
                  </a:lnTo>
                  <a:lnTo>
                    <a:pt x="321" y="685"/>
                  </a:lnTo>
                  <a:lnTo>
                    <a:pt x="301" y="699"/>
                  </a:lnTo>
                  <a:lnTo>
                    <a:pt x="283" y="713"/>
                  </a:lnTo>
                  <a:lnTo>
                    <a:pt x="266" y="730"/>
                  </a:lnTo>
                  <a:lnTo>
                    <a:pt x="251" y="749"/>
                  </a:lnTo>
                  <a:lnTo>
                    <a:pt x="239" y="769"/>
                  </a:lnTo>
                  <a:lnTo>
                    <a:pt x="228" y="790"/>
                  </a:lnTo>
                  <a:lnTo>
                    <a:pt x="218" y="813"/>
                  </a:lnTo>
                  <a:lnTo>
                    <a:pt x="209" y="837"/>
                  </a:lnTo>
                  <a:lnTo>
                    <a:pt x="202" y="861"/>
                  </a:lnTo>
                  <a:lnTo>
                    <a:pt x="195" y="886"/>
                  </a:lnTo>
                  <a:lnTo>
                    <a:pt x="191" y="913"/>
                  </a:lnTo>
                  <a:lnTo>
                    <a:pt x="186" y="940"/>
                  </a:lnTo>
                  <a:lnTo>
                    <a:pt x="183" y="968"/>
                  </a:lnTo>
                  <a:lnTo>
                    <a:pt x="178" y="1025"/>
                  </a:lnTo>
                  <a:lnTo>
                    <a:pt x="176" y="1084"/>
                  </a:lnTo>
                  <a:lnTo>
                    <a:pt x="174" y="1143"/>
                  </a:lnTo>
                  <a:lnTo>
                    <a:pt x="173" y="1202"/>
                  </a:lnTo>
                  <a:lnTo>
                    <a:pt x="172" y="1260"/>
                  </a:lnTo>
                  <a:lnTo>
                    <a:pt x="168" y="1315"/>
                  </a:lnTo>
                  <a:lnTo>
                    <a:pt x="166" y="1342"/>
                  </a:lnTo>
                  <a:lnTo>
                    <a:pt x="163" y="1369"/>
                  </a:lnTo>
                  <a:lnTo>
                    <a:pt x="159" y="1394"/>
                  </a:lnTo>
                  <a:lnTo>
                    <a:pt x="155" y="1418"/>
                  </a:lnTo>
                  <a:lnTo>
                    <a:pt x="145" y="1423"/>
                  </a:lnTo>
                  <a:lnTo>
                    <a:pt x="136" y="1428"/>
                  </a:lnTo>
                  <a:lnTo>
                    <a:pt x="127" y="1434"/>
                  </a:lnTo>
                  <a:lnTo>
                    <a:pt x="118" y="1438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57348" name="Group 204"/>
          <p:cNvGrpSpPr>
            <a:grpSpLocks/>
          </p:cNvGrpSpPr>
          <p:nvPr/>
        </p:nvGrpSpPr>
        <p:grpSpPr bwMode="auto">
          <a:xfrm>
            <a:off x="2708275" y="1149350"/>
            <a:ext cx="3951288" cy="4684713"/>
            <a:chOff x="1706" y="548"/>
            <a:chExt cx="2489" cy="2951"/>
          </a:xfrm>
        </p:grpSpPr>
        <p:sp>
          <p:nvSpPr>
            <p:cNvPr id="57458" name="Freeform 205"/>
            <p:cNvSpPr>
              <a:spLocks/>
            </p:cNvSpPr>
            <p:nvPr/>
          </p:nvSpPr>
          <p:spPr bwMode="auto">
            <a:xfrm>
              <a:off x="3642" y="548"/>
              <a:ext cx="256" cy="360"/>
            </a:xfrm>
            <a:custGeom>
              <a:avLst/>
              <a:gdLst>
                <a:gd name="T0" fmla="*/ 116 w 1023"/>
                <a:gd name="T1" fmla="*/ 1254 h 1438"/>
                <a:gd name="T2" fmla="*/ 108 w 1023"/>
                <a:gd name="T3" fmla="*/ 1114 h 1438"/>
                <a:gd name="T4" fmla="*/ 90 w 1023"/>
                <a:gd name="T5" fmla="*/ 977 h 1438"/>
                <a:gd name="T6" fmla="*/ 65 w 1023"/>
                <a:gd name="T7" fmla="*/ 867 h 1438"/>
                <a:gd name="T8" fmla="*/ 44 w 1023"/>
                <a:gd name="T9" fmla="*/ 804 h 1438"/>
                <a:gd name="T10" fmla="*/ 18 w 1023"/>
                <a:gd name="T11" fmla="*/ 744 h 1438"/>
                <a:gd name="T12" fmla="*/ 3 w 1023"/>
                <a:gd name="T13" fmla="*/ 554 h 1438"/>
                <a:gd name="T14" fmla="*/ 0 w 1023"/>
                <a:gd name="T15" fmla="*/ 298 h 1438"/>
                <a:gd name="T16" fmla="*/ 2 w 1023"/>
                <a:gd name="T17" fmla="*/ 42 h 1438"/>
                <a:gd name="T18" fmla="*/ 177 w 1023"/>
                <a:gd name="T19" fmla="*/ 25 h 1438"/>
                <a:gd name="T20" fmla="*/ 362 w 1023"/>
                <a:gd name="T21" fmla="*/ 9 h 1438"/>
                <a:gd name="T22" fmla="*/ 551 w 1023"/>
                <a:gd name="T23" fmla="*/ 0 h 1438"/>
                <a:gd name="T24" fmla="*/ 739 w 1023"/>
                <a:gd name="T25" fmla="*/ 6 h 1438"/>
                <a:gd name="T26" fmla="*/ 831 w 1023"/>
                <a:gd name="T27" fmla="*/ 16 h 1438"/>
                <a:gd name="T28" fmla="*/ 920 w 1023"/>
                <a:gd name="T29" fmla="*/ 32 h 1438"/>
                <a:gd name="T30" fmla="*/ 987 w 1023"/>
                <a:gd name="T31" fmla="*/ 55 h 1438"/>
                <a:gd name="T32" fmla="*/ 1003 w 1023"/>
                <a:gd name="T33" fmla="*/ 95 h 1438"/>
                <a:gd name="T34" fmla="*/ 1015 w 1023"/>
                <a:gd name="T35" fmla="*/ 150 h 1438"/>
                <a:gd name="T36" fmla="*/ 1023 w 1023"/>
                <a:gd name="T37" fmla="*/ 269 h 1438"/>
                <a:gd name="T38" fmla="*/ 1018 w 1023"/>
                <a:gd name="T39" fmla="*/ 434 h 1438"/>
                <a:gd name="T40" fmla="*/ 1005 w 1023"/>
                <a:gd name="T41" fmla="*/ 595 h 1438"/>
                <a:gd name="T42" fmla="*/ 968 w 1023"/>
                <a:gd name="T43" fmla="*/ 783 h 1438"/>
                <a:gd name="T44" fmla="*/ 919 w 1023"/>
                <a:gd name="T45" fmla="*/ 859 h 1438"/>
                <a:gd name="T46" fmla="*/ 872 w 1023"/>
                <a:gd name="T47" fmla="*/ 938 h 1438"/>
                <a:gd name="T48" fmla="*/ 855 w 1023"/>
                <a:gd name="T49" fmla="*/ 858 h 1438"/>
                <a:gd name="T50" fmla="*/ 852 w 1023"/>
                <a:gd name="T51" fmla="*/ 799 h 1438"/>
                <a:gd name="T52" fmla="*/ 835 w 1023"/>
                <a:gd name="T53" fmla="*/ 753 h 1438"/>
                <a:gd name="T54" fmla="*/ 820 w 1023"/>
                <a:gd name="T55" fmla="*/ 732 h 1438"/>
                <a:gd name="T56" fmla="*/ 782 w 1023"/>
                <a:gd name="T57" fmla="*/ 704 h 1438"/>
                <a:gd name="T58" fmla="*/ 733 w 1023"/>
                <a:gd name="T59" fmla="*/ 694 h 1438"/>
                <a:gd name="T60" fmla="*/ 706 w 1023"/>
                <a:gd name="T61" fmla="*/ 714 h 1438"/>
                <a:gd name="T62" fmla="*/ 690 w 1023"/>
                <a:gd name="T63" fmla="*/ 909 h 1438"/>
                <a:gd name="T64" fmla="*/ 681 w 1023"/>
                <a:gd name="T65" fmla="*/ 1105 h 1438"/>
                <a:gd name="T66" fmla="*/ 668 w 1023"/>
                <a:gd name="T67" fmla="*/ 1307 h 1438"/>
                <a:gd name="T68" fmla="*/ 654 w 1023"/>
                <a:gd name="T69" fmla="*/ 1358 h 1438"/>
                <a:gd name="T70" fmla="*/ 651 w 1023"/>
                <a:gd name="T71" fmla="*/ 1306 h 1438"/>
                <a:gd name="T72" fmla="*/ 658 w 1023"/>
                <a:gd name="T73" fmla="*/ 1173 h 1438"/>
                <a:gd name="T74" fmla="*/ 659 w 1023"/>
                <a:gd name="T75" fmla="*/ 997 h 1438"/>
                <a:gd name="T76" fmla="*/ 644 w 1023"/>
                <a:gd name="T77" fmla="*/ 838 h 1438"/>
                <a:gd name="T78" fmla="*/ 617 w 1023"/>
                <a:gd name="T79" fmla="*/ 760 h 1438"/>
                <a:gd name="T80" fmla="*/ 595 w 1023"/>
                <a:gd name="T81" fmla="*/ 722 h 1438"/>
                <a:gd name="T82" fmla="*/ 574 w 1023"/>
                <a:gd name="T83" fmla="*/ 701 h 1438"/>
                <a:gd name="T84" fmla="*/ 549 w 1023"/>
                <a:gd name="T85" fmla="*/ 683 h 1438"/>
                <a:gd name="T86" fmla="*/ 519 w 1023"/>
                <a:gd name="T87" fmla="*/ 671 h 1438"/>
                <a:gd name="T88" fmla="*/ 458 w 1023"/>
                <a:gd name="T89" fmla="*/ 658 h 1438"/>
                <a:gd name="T90" fmla="*/ 368 w 1023"/>
                <a:gd name="T91" fmla="*/ 664 h 1438"/>
                <a:gd name="T92" fmla="*/ 301 w 1023"/>
                <a:gd name="T93" fmla="*/ 699 h 1438"/>
                <a:gd name="T94" fmla="*/ 251 w 1023"/>
                <a:gd name="T95" fmla="*/ 749 h 1438"/>
                <a:gd name="T96" fmla="*/ 218 w 1023"/>
                <a:gd name="T97" fmla="*/ 813 h 1438"/>
                <a:gd name="T98" fmla="*/ 195 w 1023"/>
                <a:gd name="T99" fmla="*/ 886 h 1438"/>
                <a:gd name="T100" fmla="*/ 183 w 1023"/>
                <a:gd name="T101" fmla="*/ 968 h 1438"/>
                <a:gd name="T102" fmla="*/ 174 w 1023"/>
                <a:gd name="T103" fmla="*/ 1143 h 1438"/>
                <a:gd name="T104" fmla="*/ 168 w 1023"/>
                <a:gd name="T105" fmla="*/ 1315 h 1438"/>
                <a:gd name="T106" fmla="*/ 159 w 1023"/>
                <a:gd name="T107" fmla="*/ 1394 h 1438"/>
                <a:gd name="T108" fmla="*/ 136 w 1023"/>
                <a:gd name="T109" fmla="*/ 1428 h 14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23"/>
                <a:gd name="T166" fmla="*/ 0 h 1438"/>
                <a:gd name="T167" fmla="*/ 1023 w 1023"/>
                <a:gd name="T168" fmla="*/ 1438 h 14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23" h="1438">
                  <a:moveTo>
                    <a:pt x="118" y="1438"/>
                  </a:moveTo>
                  <a:lnTo>
                    <a:pt x="117" y="1347"/>
                  </a:lnTo>
                  <a:lnTo>
                    <a:pt x="116" y="1254"/>
                  </a:lnTo>
                  <a:lnTo>
                    <a:pt x="113" y="1207"/>
                  </a:lnTo>
                  <a:lnTo>
                    <a:pt x="111" y="1161"/>
                  </a:lnTo>
                  <a:lnTo>
                    <a:pt x="108" y="1114"/>
                  </a:lnTo>
                  <a:lnTo>
                    <a:pt x="103" y="1068"/>
                  </a:lnTo>
                  <a:lnTo>
                    <a:pt x="98" y="1022"/>
                  </a:lnTo>
                  <a:lnTo>
                    <a:pt x="90" y="977"/>
                  </a:lnTo>
                  <a:lnTo>
                    <a:pt x="82" y="932"/>
                  </a:lnTo>
                  <a:lnTo>
                    <a:pt x="71" y="890"/>
                  </a:lnTo>
                  <a:lnTo>
                    <a:pt x="65" y="867"/>
                  </a:lnTo>
                  <a:lnTo>
                    <a:pt x="58" y="846"/>
                  </a:lnTo>
                  <a:lnTo>
                    <a:pt x="52" y="826"/>
                  </a:lnTo>
                  <a:lnTo>
                    <a:pt x="44" y="804"/>
                  </a:lnTo>
                  <a:lnTo>
                    <a:pt x="36" y="784"/>
                  </a:lnTo>
                  <a:lnTo>
                    <a:pt x="27" y="764"/>
                  </a:lnTo>
                  <a:lnTo>
                    <a:pt x="18" y="744"/>
                  </a:lnTo>
                  <a:lnTo>
                    <a:pt x="8" y="724"/>
                  </a:lnTo>
                  <a:lnTo>
                    <a:pt x="6" y="639"/>
                  </a:lnTo>
                  <a:lnTo>
                    <a:pt x="3" y="554"/>
                  </a:lnTo>
                  <a:lnTo>
                    <a:pt x="1" y="469"/>
                  </a:lnTo>
                  <a:lnTo>
                    <a:pt x="0" y="383"/>
                  </a:lnTo>
                  <a:lnTo>
                    <a:pt x="0" y="298"/>
                  </a:lnTo>
                  <a:lnTo>
                    <a:pt x="0" y="213"/>
                  </a:lnTo>
                  <a:lnTo>
                    <a:pt x="1" y="127"/>
                  </a:lnTo>
                  <a:lnTo>
                    <a:pt x="2" y="42"/>
                  </a:lnTo>
                  <a:lnTo>
                    <a:pt x="59" y="36"/>
                  </a:lnTo>
                  <a:lnTo>
                    <a:pt x="118" y="31"/>
                  </a:lnTo>
                  <a:lnTo>
                    <a:pt x="177" y="25"/>
                  </a:lnTo>
                  <a:lnTo>
                    <a:pt x="239" y="20"/>
                  </a:lnTo>
                  <a:lnTo>
                    <a:pt x="301" y="14"/>
                  </a:lnTo>
                  <a:lnTo>
                    <a:pt x="362" y="9"/>
                  </a:lnTo>
                  <a:lnTo>
                    <a:pt x="425" y="5"/>
                  </a:lnTo>
                  <a:lnTo>
                    <a:pt x="488" y="2"/>
                  </a:lnTo>
                  <a:lnTo>
                    <a:pt x="551" y="0"/>
                  </a:lnTo>
                  <a:lnTo>
                    <a:pt x="614" y="0"/>
                  </a:lnTo>
                  <a:lnTo>
                    <a:pt x="677" y="2"/>
                  </a:lnTo>
                  <a:lnTo>
                    <a:pt x="739" y="6"/>
                  </a:lnTo>
                  <a:lnTo>
                    <a:pt x="770" y="8"/>
                  </a:lnTo>
                  <a:lnTo>
                    <a:pt x="800" y="12"/>
                  </a:lnTo>
                  <a:lnTo>
                    <a:pt x="831" y="16"/>
                  </a:lnTo>
                  <a:lnTo>
                    <a:pt x="861" y="21"/>
                  </a:lnTo>
                  <a:lnTo>
                    <a:pt x="891" y="26"/>
                  </a:lnTo>
                  <a:lnTo>
                    <a:pt x="920" y="32"/>
                  </a:lnTo>
                  <a:lnTo>
                    <a:pt x="951" y="39"/>
                  </a:lnTo>
                  <a:lnTo>
                    <a:pt x="980" y="47"/>
                  </a:lnTo>
                  <a:lnTo>
                    <a:pt x="987" y="55"/>
                  </a:lnTo>
                  <a:lnTo>
                    <a:pt x="993" y="67"/>
                  </a:lnTo>
                  <a:lnTo>
                    <a:pt x="999" y="79"/>
                  </a:lnTo>
                  <a:lnTo>
                    <a:pt x="1003" y="95"/>
                  </a:lnTo>
                  <a:lnTo>
                    <a:pt x="1008" y="112"/>
                  </a:lnTo>
                  <a:lnTo>
                    <a:pt x="1012" y="130"/>
                  </a:lnTo>
                  <a:lnTo>
                    <a:pt x="1015" y="150"/>
                  </a:lnTo>
                  <a:lnTo>
                    <a:pt x="1018" y="171"/>
                  </a:lnTo>
                  <a:lnTo>
                    <a:pt x="1021" y="218"/>
                  </a:lnTo>
                  <a:lnTo>
                    <a:pt x="1023" y="269"/>
                  </a:lnTo>
                  <a:lnTo>
                    <a:pt x="1023" y="323"/>
                  </a:lnTo>
                  <a:lnTo>
                    <a:pt x="1021" y="378"/>
                  </a:lnTo>
                  <a:lnTo>
                    <a:pt x="1018" y="434"/>
                  </a:lnTo>
                  <a:lnTo>
                    <a:pt x="1015" y="490"/>
                  </a:lnTo>
                  <a:lnTo>
                    <a:pt x="1009" y="544"/>
                  </a:lnTo>
                  <a:lnTo>
                    <a:pt x="1005" y="595"/>
                  </a:lnTo>
                  <a:lnTo>
                    <a:pt x="993" y="687"/>
                  </a:lnTo>
                  <a:lnTo>
                    <a:pt x="983" y="757"/>
                  </a:lnTo>
                  <a:lnTo>
                    <a:pt x="968" y="783"/>
                  </a:lnTo>
                  <a:lnTo>
                    <a:pt x="952" y="809"/>
                  </a:lnTo>
                  <a:lnTo>
                    <a:pt x="936" y="833"/>
                  </a:lnTo>
                  <a:lnTo>
                    <a:pt x="919" y="859"/>
                  </a:lnTo>
                  <a:lnTo>
                    <a:pt x="904" y="884"/>
                  </a:lnTo>
                  <a:lnTo>
                    <a:pt x="888" y="911"/>
                  </a:lnTo>
                  <a:lnTo>
                    <a:pt x="872" y="938"/>
                  </a:lnTo>
                  <a:lnTo>
                    <a:pt x="858" y="967"/>
                  </a:lnTo>
                  <a:lnTo>
                    <a:pt x="856" y="907"/>
                  </a:lnTo>
                  <a:lnTo>
                    <a:pt x="855" y="858"/>
                  </a:lnTo>
                  <a:lnTo>
                    <a:pt x="855" y="837"/>
                  </a:lnTo>
                  <a:lnTo>
                    <a:pt x="854" y="817"/>
                  </a:lnTo>
                  <a:lnTo>
                    <a:pt x="852" y="799"/>
                  </a:lnTo>
                  <a:lnTo>
                    <a:pt x="847" y="782"/>
                  </a:lnTo>
                  <a:lnTo>
                    <a:pt x="843" y="766"/>
                  </a:lnTo>
                  <a:lnTo>
                    <a:pt x="835" y="753"/>
                  </a:lnTo>
                  <a:lnTo>
                    <a:pt x="832" y="746"/>
                  </a:lnTo>
                  <a:lnTo>
                    <a:pt x="826" y="739"/>
                  </a:lnTo>
                  <a:lnTo>
                    <a:pt x="820" y="732"/>
                  </a:lnTo>
                  <a:lnTo>
                    <a:pt x="815" y="727"/>
                  </a:lnTo>
                  <a:lnTo>
                    <a:pt x="800" y="714"/>
                  </a:lnTo>
                  <a:lnTo>
                    <a:pt x="782" y="704"/>
                  </a:lnTo>
                  <a:lnTo>
                    <a:pt x="762" y="693"/>
                  </a:lnTo>
                  <a:lnTo>
                    <a:pt x="737" y="683"/>
                  </a:lnTo>
                  <a:lnTo>
                    <a:pt x="733" y="694"/>
                  </a:lnTo>
                  <a:lnTo>
                    <a:pt x="728" y="707"/>
                  </a:lnTo>
                  <a:lnTo>
                    <a:pt x="717" y="711"/>
                  </a:lnTo>
                  <a:lnTo>
                    <a:pt x="706" y="714"/>
                  </a:lnTo>
                  <a:lnTo>
                    <a:pt x="700" y="778"/>
                  </a:lnTo>
                  <a:lnTo>
                    <a:pt x="695" y="843"/>
                  </a:lnTo>
                  <a:lnTo>
                    <a:pt x="690" y="909"/>
                  </a:lnTo>
                  <a:lnTo>
                    <a:pt x="687" y="974"/>
                  </a:lnTo>
                  <a:lnTo>
                    <a:pt x="684" y="1039"/>
                  </a:lnTo>
                  <a:lnTo>
                    <a:pt x="681" y="1105"/>
                  </a:lnTo>
                  <a:lnTo>
                    <a:pt x="680" y="1172"/>
                  </a:lnTo>
                  <a:lnTo>
                    <a:pt x="680" y="1240"/>
                  </a:lnTo>
                  <a:lnTo>
                    <a:pt x="668" y="1307"/>
                  </a:lnTo>
                  <a:lnTo>
                    <a:pt x="660" y="1342"/>
                  </a:lnTo>
                  <a:lnTo>
                    <a:pt x="657" y="1352"/>
                  </a:lnTo>
                  <a:lnTo>
                    <a:pt x="654" y="1358"/>
                  </a:lnTo>
                  <a:lnTo>
                    <a:pt x="651" y="1362"/>
                  </a:lnTo>
                  <a:lnTo>
                    <a:pt x="648" y="1367"/>
                  </a:lnTo>
                  <a:lnTo>
                    <a:pt x="651" y="1306"/>
                  </a:lnTo>
                  <a:lnTo>
                    <a:pt x="654" y="1258"/>
                  </a:lnTo>
                  <a:lnTo>
                    <a:pt x="655" y="1216"/>
                  </a:lnTo>
                  <a:lnTo>
                    <a:pt x="658" y="1173"/>
                  </a:lnTo>
                  <a:lnTo>
                    <a:pt x="658" y="1127"/>
                  </a:lnTo>
                  <a:lnTo>
                    <a:pt x="659" y="1070"/>
                  </a:lnTo>
                  <a:lnTo>
                    <a:pt x="659" y="997"/>
                  </a:lnTo>
                  <a:lnTo>
                    <a:pt x="659" y="904"/>
                  </a:lnTo>
                  <a:lnTo>
                    <a:pt x="651" y="869"/>
                  </a:lnTo>
                  <a:lnTo>
                    <a:pt x="644" y="838"/>
                  </a:lnTo>
                  <a:lnTo>
                    <a:pt x="636" y="809"/>
                  </a:lnTo>
                  <a:lnTo>
                    <a:pt x="627" y="784"/>
                  </a:lnTo>
                  <a:lnTo>
                    <a:pt x="617" y="760"/>
                  </a:lnTo>
                  <a:lnTo>
                    <a:pt x="607" y="740"/>
                  </a:lnTo>
                  <a:lnTo>
                    <a:pt x="600" y="731"/>
                  </a:lnTo>
                  <a:lnTo>
                    <a:pt x="595" y="722"/>
                  </a:lnTo>
                  <a:lnTo>
                    <a:pt x="588" y="714"/>
                  </a:lnTo>
                  <a:lnTo>
                    <a:pt x="581" y="708"/>
                  </a:lnTo>
                  <a:lnTo>
                    <a:pt x="574" y="701"/>
                  </a:lnTo>
                  <a:lnTo>
                    <a:pt x="566" y="694"/>
                  </a:lnTo>
                  <a:lnTo>
                    <a:pt x="558" y="689"/>
                  </a:lnTo>
                  <a:lnTo>
                    <a:pt x="549" y="683"/>
                  </a:lnTo>
                  <a:lnTo>
                    <a:pt x="540" y="678"/>
                  </a:lnTo>
                  <a:lnTo>
                    <a:pt x="530" y="674"/>
                  </a:lnTo>
                  <a:lnTo>
                    <a:pt x="519" y="671"/>
                  </a:lnTo>
                  <a:lnTo>
                    <a:pt x="508" y="667"/>
                  </a:lnTo>
                  <a:lnTo>
                    <a:pt x="484" y="663"/>
                  </a:lnTo>
                  <a:lnTo>
                    <a:pt x="458" y="658"/>
                  </a:lnTo>
                  <a:lnTo>
                    <a:pt x="428" y="656"/>
                  </a:lnTo>
                  <a:lnTo>
                    <a:pt x="395" y="656"/>
                  </a:lnTo>
                  <a:lnTo>
                    <a:pt x="368" y="664"/>
                  </a:lnTo>
                  <a:lnTo>
                    <a:pt x="343" y="673"/>
                  </a:lnTo>
                  <a:lnTo>
                    <a:pt x="321" y="685"/>
                  </a:lnTo>
                  <a:lnTo>
                    <a:pt x="301" y="699"/>
                  </a:lnTo>
                  <a:lnTo>
                    <a:pt x="283" y="713"/>
                  </a:lnTo>
                  <a:lnTo>
                    <a:pt x="266" y="730"/>
                  </a:lnTo>
                  <a:lnTo>
                    <a:pt x="251" y="749"/>
                  </a:lnTo>
                  <a:lnTo>
                    <a:pt x="239" y="769"/>
                  </a:lnTo>
                  <a:lnTo>
                    <a:pt x="228" y="790"/>
                  </a:lnTo>
                  <a:lnTo>
                    <a:pt x="218" y="813"/>
                  </a:lnTo>
                  <a:lnTo>
                    <a:pt x="209" y="837"/>
                  </a:lnTo>
                  <a:lnTo>
                    <a:pt x="202" y="861"/>
                  </a:lnTo>
                  <a:lnTo>
                    <a:pt x="195" y="886"/>
                  </a:lnTo>
                  <a:lnTo>
                    <a:pt x="191" y="913"/>
                  </a:lnTo>
                  <a:lnTo>
                    <a:pt x="186" y="940"/>
                  </a:lnTo>
                  <a:lnTo>
                    <a:pt x="183" y="968"/>
                  </a:lnTo>
                  <a:lnTo>
                    <a:pt x="178" y="1025"/>
                  </a:lnTo>
                  <a:lnTo>
                    <a:pt x="176" y="1084"/>
                  </a:lnTo>
                  <a:lnTo>
                    <a:pt x="174" y="1143"/>
                  </a:lnTo>
                  <a:lnTo>
                    <a:pt x="173" y="1202"/>
                  </a:lnTo>
                  <a:lnTo>
                    <a:pt x="172" y="1260"/>
                  </a:lnTo>
                  <a:lnTo>
                    <a:pt x="168" y="1315"/>
                  </a:lnTo>
                  <a:lnTo>
                    <a:pt x="166" y="1342"/>
                  </a:lnTo>
                  <a:lnTo>
                    <a:pt x="163" y="1369"/>
                  </a:lnTo>
                  <a:lnTo>
                    <a:pt x="159" y="1394"/>
                  </a:lnTo>
                  <a:lnTo>
                    <a:pt x="155" y="1418"/>
                  </a:lnTo>
                  <a:lnTo>
                    <a:pt x="145" y="1423"/>
                  </a:lnTo>
                  <a:lnTo>
                    <a:pt x="136" y="1428"/>
                  </a:lnTo>
                  <a:lnTo>
                    <a:pt x="127" y="1434"/>
                  </a:lnTo>
                  <a:lnTo>
                    <a:pt x="118" y="143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59" name="Freeform 206"/>
            <p:cNvSpPr>
              <a:spLocks/>
            </p:cNvSpPr>
            <p:nvPr/>
          </p:nvSpPr>
          <p:spPr bwMode="auto">
            <a:xfrm>
              <a:off x="2271" y="558"/>
              <a:ext cx="260" cy="348"/>
            </a:xfrm>
            <a:custGeom>
              <a:avLst/>
              <a:gdLst>
                <a:gd name="T0" fmla="*/ 186 w 1041"/>
                <a:gd name="T1" fmla="*/ 1211 h 1388"/>
                <a:gd name="T2" fmla="*/ 186 w 1041"/>
                <a:gd name="T3" fmla="*/ 1042 h 1388"/>
                <a:gd name="T4" fmla="*/ 178 w 1041"/>
                <a:gd name="T5" fmla="*/ 831 h 1388"/>
                <a:gd name="T6" fmla="*/ 153 w 1041"/>
                <a:gd name="T7" fmla="*/ 762 h 1388"/>
                <a:gd name="T8" fmla="*/ 121 w 1041"/>
                <a:gd name="T9" fmla="*/ 718 h 1388"/>
                <a:gd name="T10" fmla="*/ 76 w 1041"/>
                <a:gd name="T11" fmla="*/ 679 h 1388"/>
                <a:gd name="T12" fmla="*/ 26 w 1041"/>
                <a:gd name="T13" fmla="*/ 640 h 1388"/>
                <a:gd name="T14" fmla="*/ 7 w 1041"/>
                <a:gd name="T15" fmla="*/ 532 h 1388"/>
                <a:gd name="T16" fmla="*/ 22 w 1041"/>
                <a:gd name="T17" fmla="*/ 309 h 1388"/>
                <a:gd name="T18" fmla="*/ 26 w 1041"/>
                <a:gd name="T19" fmla="*/ 199 h 1388"/>
                <a:gd name="T20" fmla="*/ 21 w 1041"/>
                <a:gd name="T21" fmla="*/ 89 h 1388"/>
                <a:gd name="T22" fmla="*/ 70 w 1041"/>
                <a:gd name="T23" fmla="*/ 9 h 1388"/>
                <a:gd name="T24" fmla="*/ 239 w 1041"/>
                <a:gd name="T25" fmla="*/ 1 h 1388"/>
                <a:gd name="T26" fmla="*/ 412 w 1041"/>
                <a:gd name="T27" fmla="*/ 0 h 1388"/>
                <a:gd name="T28" fmla="*/ 587 w 1041"/>
                <a:gd name="T29" fmla="*/ 1 h 1388"/>
                <a:gd name="T30" fmla="*/ 764 w 1041"/>
                <a:gd name="T31" fmla="*/ 4 h 1388"/>
                <a:gd name="T32" fmla="*/ 941 w 1041"/>
                <a:gd name="T33" fmla="*/ 6 h 1388"/>
                <a:gd name="T34" fmla="*/ 1002 w 1041"/>
                <a:gd name="T35" fmla="*/ 25 h 1388"/>
                <a:gd name="T36" fmla="*/ 1019 w 1041"/>
                <a:gd name="T37" fmla="*/ 36 h 1388"/>
                <a:gd name="T38" fmla="*/ 1027 w 1041"/>
                <a:gd name="T39" fmla="*/ 56 h 1388"/>
                <a:gd name="T40" fmla="*/ 1041 w 1041"/>
                <a:gd name="T41" fmla="*/ 122 h 1388"/>
                <a:gd name="T42" fmla="*/ 1036 w 1041"/>
                <a:gd name="T43" fmla="*/ 377 h 1388"/>
                <a:gd name="T44" fmla="*/ 1034 w 1041"/>
                <a:gd name="T45" fmla="*/ 637 h 1388"/>
                <a:gd name="T46" fmla="*/ 1032 w 1041"/>
                <a:gd name="T47" fmla="*/ 838 h 1388"/>
                <a:gd name="T48" fmla="*/ 1034 w 1041"/>
                <a:gd name="T49" fmla="*/ 907 h 1388"/>
                <a:gd name="T50" fmla="*/ 1026 w 1041"/>
                <a:gd name="T51" fmla="*/ 973 h 1388"/>
                <a:gd name="T52" fmla="*/ 1014 w 1041"/>
                <a:gd name="T53" fmla="*/ 1014 h 1388"/>
                <a:gd name="T54" fmla="*/ 999 w 1041"/>
                <a:gd name="T55" fmla="*/ 1040 h 1388"/>
                <a:gd name="T56" fmla="*/ 980 w 1041"/>
                <a:gd name="T57" fmla="*/ 1064 h 1388"/>
                <a:gd name="T58" fmla="*/ 955 w 1041"/>
                <a:gd name="T59" fmla="*/ 1083 h 1388"/>
                <a:gd name="T60" fmla="*/ 924 w 1041"/>
                <a:gd name="T61" fmla="*/ 1098 h 1388"/>
                <a:gd name="T62" fmla="*/ 887 w 1041"/>
                <a:gd name="T63" fmla="*/ 1018 h 1388"/>
                <a:gd name="T64" fmla="*/ 859 w 1041"/>
                <a:gd name="T65" fmla="*/ 855 h 1388"/>
                <a:gd name="T66" fmla="*/ 842 w 1041"/>
                <a:gd name="T67" fmla="*/ 802 h 1388"/>
                <a:gd name="T68" fmla="*/ 819 w 1041"/>
                <a:gd name="T69" fmla="*/ 756 h 1388"/>
                <a:gd name="T70" fmla="*/ 789 w 1041"/>
                <a:gd name="T71" fmla="*/ 721 h 1388"/>
                <a:gd name="T72" fmla="*/ 750 w 1041"/>
                <a:gd name="T73" fmla="*/ 695 h 1388"/>
                <a:gd name="T74" fmla="*/ 699 w 1041"/>
                <a:gd name="T75" fmla="*/ 682 h 1388"/>
                <a:gd name="T76" fmla="*/ 638 w 1041"/>
                <a:gd name="T77" fmla="*/ 683 h 1388"/>
                <a:gd name="T78" fmla="*/ 580 w 1041"/>
                <a:gd name="T79" fmla="*/ 701 h 1388"/>
                <a:gd name="T80" fmla="*/ 561 w 1041"/>
                <a:gd name="T81" fmla="*/ 731 h 1388"/>
                <a:gd name="T82" fmla="*/ 519 w 1041"/>
                <a:gd name="T83" fmla="*/ 832 h 1388"/>
                <a:gd name="T84" fmla="*/ 479 w 1041"/>
                <a:gd name="T85" fmla="*/ 941 h 1388"/>
                <a:gd name="T86" fmla="*/ 452 w 1041"/>
                <a:gd name="T87" fmla="*/ 997 h 1388"/>
                <a:gd name="T88" fmla="*/ 433 w 1041"/>
                <a:gd name="T89" fmla="*/ 1021 h 1388"/>
                <a:gd name="T90" fmla="*/ 412 w 1041"/>
                <a:gd name="T91" fmla="*/ 1037 h 1388"/>
                <a:gd name="T92" fmla="*/ 413 w 1041"/>
                <a:gd name="T93" fmla="*/ 935 h 1388"/>
                <a:gd name="T94" fmla="*/ 419 w 1041"/>
                <a:gd name="T95" fmla="*/ 802 h 1388"/>
                <a:gd name="T96" fmla="*/ 410 w 1041"/>
                <a:gd name="T97" fmla="*/ 728 h 1388"/>
                <a:gd name="T98" fmla="*/ 392 w 1041"/>
                <a:gd name="T99" fmla="*/ 671 h 1388"/>
                <a:gd name="T100" fmla="*/ 375 w 1041"/>
                <a:gd name="T101" fmla="*/ 639 h 1388"/>
                <a:gd name="T102" fmla="*/ 309 w 1041"/>
                <a:gd name="T103" fmla="*/ 643 h 1388"/>
                <a:gd name="T104" fmla="*/ 290 w 1041"/>
                <a:gd name="T105" fmla="*/ 654 h 1388"/>
                <a:gd name="T106" fmla="*/ 277 w 1041"/>
                <a:gd name="T107" fmla="*/ 677 h 1388"/>
                <a:gd name="T108" fmla="*/ 251 w 1041"/>
                <a:gd name="T109" fmla="*/ 746 h 1388"/>
                <a:gd name="T110" fmla="*/ 244 w 1041"/>
                <a:gd name="T111" fmla="*/ 866 h 1388"/>
                <a:gd name="T112" fmla="*/ 239 w 1041"/>
                <a:gd name="T113" fmla="*/ 1065 h 1388"/>
                <a:gd name="T114" fmla="*/ 235 w 1041"/>
                <a:gd name="T115" fmla="*/ 1185 h 1388"/>
                <a:gd name="T116" fmla="*/ 221 w 1041"/>
                <a:gd name="T117" fmla="*/ 1306 h 1388"/>
                <a:gd name="T118" fmla="*/ 195 w 1041"/>
                <a:gd name="T119" fmla="*/ 1388 h 13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1"/>
                <a:gd name="T181" fmla="*/ 0 h 1388"/>
                <a:gd name="T182" fmla="*/ 1041 w 1041"/>
                <a:gd name="T183" fmla="*/ 1388 h 13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1" h="1388">
                  <a:moveTo>
                    <a:pt x="184" y="1388"/>
                  </a:moveTo>
                  <a:lnTo>
                    <a:pt x="186" y="1289"/>
                  </a:lnTo>
                  <a:lnTo>
                    <a:pt x="186" y="1211"/>
                  </a:lnTo>
                  <a:lnTo>
                    <a:pt x="187" y="1148"/>
                  </a:lnTo>
                  <a:lnTo>
                    <a:pt x="186" y="1093"/>
                  </a:lnTo>
                  <a:lnTo>
                    <a:pt x="186" y="1042"/>
                  </a:lnTo>
                  <a:lnTo>
                    <a:pt x="184" y="984"/>
                  </a:lnTo>
                  <a:lnTo>
                    <a:pt x="182" y="916"/>
                  </a:lnTo>
                  <a:lnTo>
                    <a:pt x="178" y="831"/>
                  </a:lnTo>
                  <a:lnTo>
                    <a:pt x="171" y="805"/>
                  </a:lnTo>
                  <a:lnTo>
                    <a:pt x="162" y="782"/>
                  </a:lnTo>
                  <a:lnTo>
                    <a:pt x="153" y="762"/>
                  </a:lnTo>
                  <a:lnTo>
                    <a:pt x="143" y="745"/>
                  </a:lnTo>
                  <a:lnTo>
                    <a:pt x="132" y="731"/>
                  </a:lnTo>
                  <a:lnTo>
                    <a:pt x="121" y="718"/>
                  </a:lnTo>
                  <a:lnTo>
                    <a:pt x="111" y="707"/>
                  </a:lnTo>
                  <a:lnTo>
                    <a:pt x="100" y="698"/>
                  </a:lnTo>
                  <a:lnTo>
                    <a:pt x="76" y="679"/>
                  </a:lnTo>
                  <a:lnTo>
                    <a:pt x="52" y="661"/>
                  </a:lnTo>
                  <a:lnTo>
                    <a:pt x="39" y="651"/>
                  </a:lnTo>
                  <a:lnTo>
                    <a:pt x="26" y="640"/>
                  </a:lnTo>
                  <a:lnTo>
                    <a:pt x="13" y="626"/>
                  </a:lnTo>
                  <a:lnTo>
                    <a:pt x="0" y="611"/>
                  </a:lnTo>
                  <a:lnTo>
                    <a:pt x="7" y="532"/>
                  </a:lnTo>
                  <a:lnTo>
                    <a:pt x="12" y="456"/>
                  </a:lnTo>
                  <a:lnTo>
                    <a:pt x="19" y="382"/>
                  </a:lnTo>
                  <a:lnTo>
                    <a:pt x="22" y="309"/>
                  </a:lnTo>
                  <a:lnTo>
                    <a:pt x="25" y="272"/>
                  </a:lnTo>
                  <a:lnTo>
                    <a:pt x="25" y="236"/>
                  </a:lnTo>
                  <a:lnTo>
                    <a:pt x="26" y="199"/>
                  </a:lnTo>
                  <a:lnTo>
                    <a:pt x="25" y="162"/>
                  </a:lnTo>
                  <a:lnTo>
                    <a:pt x="24" y="126"/>
                  </a:lnTo>
                  <a:lnTo>
                    <a:pt x="21" y="89"/>
                  </a:lnTo>
                  <a:lnTo>
                    <a:pt x="18" y="50"/>
                  </a:lnTo>
                  <a:lnTo>
                    <a:pt x="15" y="13"/>
                  </a:lnTo>
                  <a:lnTo>
                    <a:pt x="70" y="9"/>
                  </a:lnTo>
                  <a:lnTo>
                    <a:pt x="126" y="6"/>
                  </a:lnTo>
                  <a:lnTo>
                    <a:pt x="182" y="3"/>
                  </a:lnTo>
                  <a:lnTo>
                    <a:pt x="239" y="1"/>
                  </a:lnTo>
                  <a:lnTo>
                    <a:pt x="296" y="0"/>
                  </a:lnTo>
                  <a:lnTo>
                    <a:pt x="354" y="0"/>
                  </a:lnTo>
                  <a:lnTo>
                    <a:pt x="412" y="0"/>
                  </a:lnTo>
                  <a:lnTo>
                    <a:pt x="470" y="0"/>
                  </a:lnTo>
                  <a:lnTo>
                    <a:pt x="529" y="0"/>
                  </a:lnTo>
                  <a:lnTo>
                    <a:pt x="587" y="1"/>
                  </a:lnTo>
                  <a:lnTo>
                    <a:pt x="647" y="2"/>
                  </a:lnTo>
                  <a:lnTo>
                    <a:pt x="705" y="3"/>
                  </a:lnTo>
                  <a:lnTo>
                    <a:pt x="764" y="4"/>
                  </a:lnTo>
                  <a:lnTo>
                    <a:pt x="823" y="4"/>
                  </a:lnTo>
                  <a:lnTo>
                    <a:pt x="882" y="6"/>
                  </a:lnTo>
                  <a:lnTo>
                    <a:pt x="941" y="6"/>
                  </a:lnTo>
                  <a:lnTo>
                    <a:pt x="972" y="14"/>
                  </a:lnTo>
                  <a:lnTo>
                    <a:pt x="993" y="21"/>
                  </a:lnTo>
                  <a:lnTo>
                    <a:pt x="1002" y="25"/>
                  </a:lnTo>
                  <a:lnTo>
                    <a:pt x="1009" y="28"/>
                  </a:lnTo>
                  <a:lnTo>
                    <a:pt x="1015" y="31"/>
                  </a:lnTo>
                  <a:lnTo>
                    <a:pt x="1019" y="36"/>
                  </a:lnTo>
                  <a:lnTo>
                    <a:pt x="1023" y="41"/>
                  </a:lnTo>
                  <a:lnTo>
                    <a:pt x="1025" y="48"/>
                  </a:lnTo>
                  <a:lnTo>
                    <a:pt x="1027" y="56"/>
                  </a:lnTo>
                  <a:lnTo>
                    <a:pt x="1029" y="65"/>
                  </a:lnTo>
                  <a:lnTo>
                    <a:pt x="1034" y="89"/>
                  </a:lnTo>
                  <a:lnTo>
                    <a:pt x="1041" y="122"/>
                  </a:lnTo>
                  <a:lnTo>
                    <a:pt x="1038" y="206"/>
                  </a:lnTo>
                  <a:lnTo>
                    <a:pt x="1036" y="291"/>
                  </a:lnTo>
                  <a:lnTo>
                    <a:pt x="1036" y="377"/>
                  </a:lnTo>
                  <a:lnTo>
                    <a:pt x="1036" y="462"/>
                  </a:lnTo>
                  <a:lnTo>
                    <a:pt x="1035" y="550"/>
                  </a:lnTo>
                  <a:lnTo>
                    <a:pt x="1034" y="637"/>
                  </a:lnTo>
                  <a:lnTo>
                    <a:pt x="1033" y="726"/>
                  </a:lnTo>
                  <a:lnTo>
                    <a:pt x="1029" y="815"/>
                  </a:lnTo>
                  <a:lnTo>
                    <a:pt x="1032" y="838"/>
                  </a:lnTo>
                  <a:lnTo>
                    <a:pt x="1033" y="861"/>
                  </a:lnTo>
                  <a:lnTo>
                    <a:pt x="1034" y="884"/>
                  </a:lnTo>
                  <a:lnTo>
                    <a:pt x="1034" y="907"/>
                  </a:lnTo>
                  <a:lnTo>
                    <a:pt x="1033" y="929"/>
                  </a:lnTo>
                  <a:lnTo>
                    <a:pt x="1030" y="952"/>
                  </a:lnTo>
                  <a:lnTo>
                    <a:pt x="1026" y="973"/>
                  </a:lnTo>
                  <a:lnTo>
                    <a:pt x="1021" y="994"/>
                  </a:lnTo>
                  <a:lnTo>
                    <a:pt x="1018" y="1005"/>
                  </a:lnTo>
                  <a:lnTo>
                    <a:pt x="1014" y="1014"/>
                  </a:lnTo>
                  <a:lnTo>
                    <a:pt x="1009" y="1022"/>
                  </a:lnTo>
                  <a:lnTo>
                    <a:pt x="1005" y="1031"/>
                  </a:lnTo>
                  <a:lnTo>
                    <a:pt x="999" y="1040"/>
                  </a:lnTo>
                  <a:lnTo>
                    <a:pt x="993" y="1048"/>
                  </a:lnTo>
                  <a:lnTo>
                    <a:pt x="987" y="1056"/>
                  </a:lnTo>
                  <a:lnTo>
                    <a:pt x="980" y="1064"/>
                  </a:lnTo>
                  <a:lnTo>
                    <a:pt x="972" y="1071"/>
                  </a:lnTo>
                  <a:lnTo>
                    <a:pt x="964" y="1077"/>
                  </a:lnTo>
                  <a:lnTo>
                    <a:pt x="955" y="1083"/>
                  </a:lnTo>
                  <a:lnTo>
                    <a:pt x="945" y="1089"/>
                  </a:lnTo>
                  <a:lnTo>
                    <a:pt x="935" y="1093"/>
                  </a:lnTo>
                  <a:lnTo>
                    <a:pt x="924" y="1098"/>
                  </a:lnTo>
                  <a:lnTo>
                    <a:pt x="911" y="1101"/>
                  </a:lnTo>
                  <a:lnTo>
                    <a:pt x="899" y="1103"/>
                  </a:lnTo>
                  <a:lnTo>
                    <a:pt x="887" y="1018"/>
                  </a:lnTo>
                  <a:lnTo>
                    <a:pt x="874" y="934"/>
                  </a:lnTo>
                  <a:lnTo>
                    <a:pt x="868" y="893"/>
                  </a:lnTo>
                  <a:lnTo>
                    <a:pt x="859" y="855"/>
                  </a:lnTo>
                  <a:lnTo>
                    <a:pt x="854" y="836"/>
                  </a:lnTo>
                  <a:lnTo>
                    <a:pt x="849" y="819"/>
                  </a:lnTo>
                  <a:lnTo>
                    <a:pt x="842" y="802"/>
                  </a:lnTo>
                  <a:lnTo>
                    <a:pt x="835" y="786"/>
                  </a:lnTo>
                  <a:lnTo>
                    <a:pt x="827" y="771"/>
                  </a:lnTo>
                  <a:lnTo>
                    <a:pt x="819" y="756"/>
                  </a:lnTo>
                  <a:lnTo>
                    <a:pt x="810" y="743"/>
                  </a:lnTo>
                  <a:lnTo>
                    <a:pt x="800" y="732"/>
                  </a:lnTo>
                  <a:lnTo>
                    <a:pt x="789" y="721"/>
                  </a:lnTo>
                  <a:lnTo>
                    <a:pt x="777" y="710"/>
                  </a:lnTo>
                  <a:lnTo>
                    <a:pt x="764" y="703"/>
                  </a:lnTo>
                  <a:lnTo>
                    <a:pt x="750" y="695"/>
                  </a:lnTo>
                  <a:lnTo>
                    <a:pt x="734" y="689"/>
                  </a:lnTo>
                  <a:lnTo>
                    <a:pt x="717" y="685"/>
                  </a:lnTo>
                  <a:lnTo>
                    <a:pt x="699" y="682"/>
                  </a:lnTo>
                  <a:lnTo>
                    <a:pt x="680" y="681"/>
                  </a:lnTo>
                  <a:lnTo>
                    <a:pt x="659" y="681"/>
                  </a:lnTo>
                  <a:lnTo>
                    <a:pt x="638" y="683"/>
                  </a:lnTo>
                  <a:lnTo>
                    <a:pt x="613" y="688"/>
                  </a:lnTo>
                  <a:lnTo>
                    <a:pt x="588" y="694"/>
                  </a:lnTo>
                  <a:lnTo>
                    <a:pt x="580" y="701"/>
                  </a:lnTo>
                  <a:lnTo>
                    <a:pt x="574" y="710"/>
                  </a:lnTo>
                  <a:lnTo>
                    <a:pt x="568" y="721"/>
                  </a:lnTo>
                  <a:lnTo>
                    <a:pt x="561" y="731"/>
                  </a:lnTo>
                  <a:lnTo>
                    <a:pt x="550" y="754"/>
                  </a:lnTo>
                  <a:lnTo>
                    <a:pt x="539" y="779"/>
                  </a:lnTo>
                  <a:lnTo>
                    <a:pt x="519" y="832"/>
                  </a:lnTo>
                  <a:lnTo>
                    <a:pt x="498" y="888"/>
                  </a:lnTo>
                  <a:lnTo>
                    <a:pt x="489" y="915"/>
                  </a:lnTo>
                  <a:lnTo>
                    <a:pt x="479" y="941"/>
                  </a:lnTo>
                  <a:lnTo>
                    <a:pt x="468" y="964"/>
                  </a:lnTo>
                  <a:lnTo>
                    <a:pt x="458" y="987"/>
                  </a:lnTo>
                  <a:lnTo>
                    <a:pt x="452" y="997"/>
                  </a:lnTo>
                  <a:lnTo>
                    <a:pt x="446" y="1006"/>
                  </a:lnTo>
                  <a:lnTo>
                    <a:pt x="440" y="1014"/>
                  </a:lnTo>
                  <a:lnTo>
                    <a:pt x="433" y="1021"/>
                  </a:lnTo>
                  <a:lnTo>
                    <a:pt x="427" y="1028"/>
                  </a:lnTo>
                  <a:lnTo>
                    <a:pt x="420" y="1033"/>
                  </a:lnTo>
                  <a:lnTo>
                    <a:pt x="412" y="1037"/>
                  </a:lnTo>
                  <a:lnTo>
                    <a:pt x="404" y="1040"/>
                  </a:lnTo>
                  <a:lnTo>
                    <a:pt x="407" y="988"/>
                  </a:lnTo>
                  <a:lnTo>
                    <a:pt x="413" y="935"/>
                  </a:lnTo>
                  <a:lnTo>
                    <a:pt x="416" y="881"/>
                  </a:lnTo>
                  <a:lnTo>
                    <a:pt x="419" y="828"/>
                  </a:lnTo>
                  <a:lnTo>
                    <a:pt x="419" y="802"/>
                  </a:lnTo>
                  <a:lnTo>
                    <a:pt x="416" y="778"/>
                  </a:lnTo>
                  <a:lnTo>
                    <a:pt x="414" y="752"/>
                  </a:lnTo>
                  <a:lnTo>
                    <a:pt x="410" y="728"/>
                  </a:lnTo>
                  <a:lnTo>
                    <a:pt x="404" y="705"/>
                  </a:lnTo>
                  <a:lnTo>
                    <a:pt x="396" y="681"/>
                  </a:lnTo>
                  <a:lnTo>
                    <a:pt x="392" y="671"/>
                  </a:lnTo>
                  <a:lnTo>
                    <a:pt x="387" y="660"/>
                  </a:lnTo>
                  <a:lnTo>
                    <a:pt x="382" y="649"/>
                  </a:lnTo>
                  <a:lnTo>
                    <a:pt x="375" y="639"/>
                  </a:lnTo>
                  <a:lnTo>
                    <a:pt x="342" y="640"/>
                  </a:lnTo>
                  <a:lnTo>
                    <a:pt x="318" y="641"/>
                  </a:lnTo>
                  <a:lnTo>
                    <a:pt x="309" y="643"/>
                  </a:lnTo>
                  <a:lnTo>
                    <a:pt x="301" y="646"/>
                  </a:lnTo>
                  <a:lnTo>
                    <a:pt x="295" y="650"/>
                  </a:lnTo>
                  <a:lnTo>
                    <a:pt x="290" y="654"/>
                  </a:lnTo>
                  <a:lnTo>
                    <a:pt x="285" y="661"/>
                  </a:lnTo>
                  <a:lnTo>
                    <a:pt x="281" y="668"/>
                  </a:lnTo>
                  <a:lnTo>
                    <a:pt x="277" y="677"/>
                  </a:lnTo>
                  <a:lnTo>
                    <a:pt x="273" y="687"/>
                  </a:lnTo>
                  <a:lnTo>
                    <a:pt x="264" y="713"/>
                  </a:lnTo>
                  <a:lnTo>
                    <a:pt x="251" y="746"/>
                  </a:lnTo>
                  <a:lnTo>
                    <a:pt x="248" y="787"/>
                  </a:lnTo>
                  <a:lnTo>
                    <a:pt x="246" y="827"/>
                  </a:lnTo>
                  <a:lnTo>
                    <a:pt x="244" y="866"/>
                  </a:lnTo>
                  <a:lnTo>
                    <a:pt x="242" y="906"/>
                  </a:lnTo>
                  <a:lnTo>
                    <a:pt x="241" y="985"/>
                  </a:lnTo>
                  <a:lnTo>
                    <a:pt x="239" y="1065"/>
                  </a:lnTo>
                  <a:lnTo>
                    <a:pt x="238" y="1106"/>
                  </a:lnTo>
                  <a:lnTo>
                    <a:pt x="237" y="1145"/>
                  </a:lnTo>
                  <a:lnTo>
                    <a:pt x="235" y="1185"/>
                  </a:lnTo>
                  <a:lnTo>
                    <a:pt x="231" y="1226"/>
                  </a:lnTo>
                  <a:lnTo>
                    <a:pt x="227" y="1266"/>
                  </a:lnTo>
                  <a:lnTo>
                    <a:pt x="221" y="1306"/>
                  </a:lnTo>
                  <a:lnTo>
                    <a:pt x="214" y="1347"/>
                  </a:lnTo>
                  <a:lnTo>
                    <a:pt x="205" y="1388"/>
                  </a:lnTo>
                  <a:lnTo>
                    <a:pt x="195" y="1388"/>
                  </a:lnTo>
                  <a:lnTo>
                    <a:pt x="184" y="1388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60" name="Freeform 207"/>
            <p:cNvSpPr>
              <a:spLocks/>
            </p:cNvSpPr>
            <p:nvPr/>
          </p:nvSpPr>
          <p:spPr bwMode="auto">
            <a:xfrm>
              <a:off x="2271" y="558"/>
              <a:ext cx="260" cy="348"/>
            </a:xfrm>
            <a:custGeom>
              <a:avLst/>
              <a:gdLst>
                <a:gd name="T0" fmla="*/ 186 w 1041"/>
                <a:gd name="T1" fmla="*/ 1211 h 1388"/>
                <a:gd name="T2" fmla="*/ 186 w 1041"/>
                <a:gd name="T3" fmla="*/ 1042 h 1388"/>
                <a:gd name="T4" fmla="*/ 178 w 1041"/>
                <a:gd name="T5" fmla="*/ 831 h 1388"/>
                <a:gd name="T6" fmla="*/ 153 w 1041"/>
                <a:gd name="T7" fmla="*/ 762 h 1388"/>
                <a:gd name="T8" fmla="*/ 121 w 1041"/>
                <a:gd name="T9" fmla="*/ 718 h 1388"/>
                <a:gd name="T10" fmla="*/ 76 w 1041"/>
                <a:gd name="T11" fmla="*/ 679 h 1388"/>
                <a:gd name="T12" fmla="*/ 26 w 1041"/>
                <a:gd name="T13" fmla="*/ 640 h 1388"/>
                <a:gd name="T14" fmla="*/ 7 w 1041"/>
                <a:gd name="T15" fmla="*/ 532 h 1388"/>
                <a:gd name="T16" fmla="*/ 22 w 1041"/>
                <a:gd name="T17" fmla="*/ 309 h 1388"/>
                <a:gd name="T18" fmla="*/ 26 w 1041"/>
                <a:gd name="T19" fmla="*/ 199 h 1388"/>
                <a:gd name="T20" fmla="*/ 21 w 1041"/>
                <a:gd name="T21" fmla="*/ 89 h 1388"/>
                <a:gd name="T22" fmla="*/ 70 w 1041"/>
                <a:gd name="T23" fmla="*/ 9 h 1388"/>
                <a:gd name="T24" fmla="*/ 239 w 1041"/>
                <a:gd name="T25" fmla="*/ 1 h 1388"/>
                <a:gd name="T26" fmla="*/ 412 w 1041"/>
                <a:gd name="T27" fmla="*/ 0 h 1388"/>
                <a:gd name="T28" fmla="*/ 587 w 1041"/>
                <a:gd name="T29" fmla="*/ 1 h 1388"/>
                <a:gd name="T30" fmla="*/ 764 w 1041"/>
                <a:gd name="T31" fmla="*/ 4 h 1388"/>
                <a:gd name="T32" fmla="*/ 941 w 1041"/>
                <a:gd name="T33" fmla="*/ 6 h 1388"/>
                <a:gd name="T34" fmla="*/ 1002 w 1041"/>
                <a:gd name="T35" fmla="*/ 25 h 1388"/>
                <a:gd name="T36" fmla="*/ 1019 w 1041"/>
                <a:gd name="T37" fmla="*/ 36 h 1388"/>
                <a:gd name="T38" fmla="*/ 1027 w 1041"/>
                <a:gd name="T39" fmla="*/ 56 h 1388"/>
                <a:gd name="T40" fmla="*/ 1041 w 1041"/>
                <a:gd name="T41" fmla="*/ 122 h 1388"/>
                <a:gd name="T42" fmla="*/ 1036 w 1041"/>
                <a:gd name="T43" fmla="*/ 377 h 1388"/>
                <a:gd name="T44" fmla="*/ 1034 w 1041"/>
                <a:gd name="T45" fmla="*/ 637 h 1388"/>
                <a:gd name="T46" fmla="*/ 1032 w 1041"/>
                <a:gd name="T47" fmla="*/ 838 h 1388"/>
                <a:gd name="T48" fmla="*/ 1034 w 1041"/>
                <a:gd name="T49" fmla="*/ 907 h 1388"/>
                <a:gd name="T50" fmla="*/ 1026 w 1041"/>
                <a:gd name="T51" fmla="*/ 973 h 1388"/>
                <a:gd name="T52" fmla="*/ 1014 w 1041"/>
                <a:gd name="T53" fmla="*/ 1014 h 1388"/>
                <a:gd name="T54" fmla="*/ 999 w 1041"/>
                <a:gd name="T55" fmla="*/ 1040 h 1388"/>
                <a:gd name="T56" fmla="*/ 980 w 1041"/>
                <a:gd name="T57" fmla="*/ 1064 h 1388"/>
                <a:gd name="T58" fmla="*/ 955 w 1041"/>
                <a:gd name="T59" fmla="*/ 1083 h 1388"/>
                <a:gd name="T60" fmla="*/ 924 w 1041"/>
                <a:gd name="T61" fmla="*/ 1098 h 1388"/>
                <a:gd name="T62" fmla="*/ 887 w 1041"/>
                <a:gd name="T63" fmla="*/ 1018 h 1388"/>
                <a:gd name="T64" fmla="*/ 859 w 1041"/>
                <a:gd name="T65" fmla="*/ 855 h 1388"/>
                <a:gd name="T66" fmla="*/ 842 w 1041"/>
                <a:gd name="T67" fmla="*/ 802 h 1388"/>
                <a:gd name="T68" fmla="*/ 819 w 1041"/>
                <a:gd name="T69" fmla="*/ 756 h 1388"/>
                <a:gd name="T70" fmla="*/ 789 w 1041"/>
                <a:gd name="T71" fmla="*/ 721 h 1388"/>
                <a:gd name="T72" fmla="*/ 750 w 1041"/>
                <a:gd name="T73" fmla="*/ 695 h 1388"/>
                <a:gd name="T74" fmla="*/ 699 w 1041"/>
                <a:gd name="T75" fmla="*/ 682 h 1388"/>
                <a:gd name="T76" fmla="*/ 638 w 1041"/>
                <a:gd name="T77" fmla="*/ 683 h 1388"/>
                <a:gd name="T78" fmla="*/ 580 w 1041"/>
                <a:gd name="T79" fmla="*/ 701 h 1388"/>
                <a:gd name="T80" fmla="*/ 561 w 1041"/>
                <a:gd name="T81" fmla="*/ 731 h 1388"/>
                <a:gd name="T82" fmla="*/ 519 w 1041"/>
                <a:gd name="T83" fmla="*/ 832 h 1388"/>
                <a:gd name="T84" fmla="*/ 479 w 1041"/>
                <a:gd name="T85" fmla="*/ 941 h 1388"/>
                <a:gd name="T86" fmla="*/ 452 w 1041"/>
                <a:gd name="T87" fmla="*/ 997 h 1388"/>
                <a:gd name="T88" fmla="*/ 433 w 1041"/>
                <a:gd name="T89" fmla="*/ 1021 h 1388"/>
                <a:gd name="T90" fmla="*/ 412 w 1041"/>
                <a:gd name="T91" fmla="*/ 1037 h 1388"/>
                <a:gd name="T92" fmla="*/ 413 w 1041"/>
                <a:gd name="T93" fmla="*/ 935 h 1388"/>
                <a:gd name="T94" fmla="*/ 419 w 1041"/>
                <a:gd name="T95" fmla="*/ 802 h 1388"/>
                <a:gd name="T96" fmla="*/ 410 w 1041"/>
                <a:gd name="T97" fmla="*/ 728 h 1388"/>
                <a:gd name="T98" fmla="*/ 392 w 1041"/>
                <a:gd name="T99" fmla="*/ 671 h 1388"/>
                <a:gd name="T100" fmla="*/ 375 w 1041"/>
                <a:gd name="T101" fmla="*/ 639 h 1388"/>
                <a:gd name="T102" fmla="*/ 309 w 1041"/>
                <a:gd name="T103" fmla="*/ 643 h 1388"/>
                <a:gd name="T104" fmla="*/ 290 w 1041"/>
                <a:gd name="T105" fmla="*/ 654 h 1388"/>
                <a:gd name="T106" fmla="*/ 277 w 1041"/>
                <a:gd name="T107" fmla="*/ 677 h 1388"/>
                <a:gd name="T108" fmla="*/ 251 w 1041"/>
                <a:gd name="T109" fmla="*/ 746 h 1388"/>
                <a:gd name="T110" fmla="*/ 244 w 1041"/>
                <a:gd name="T111" fmla="*/ 866 h 1388"/>
                <a:gd name="T112" fmla="*/ 239 w 1041"/>
                <a:gd name="T113" fmla="*/ 1065 h 1388"/>
                <a:gd name="T114" fmla="*/ 235 w 1041"/>
                <a:gd name="T115" fmla="*/ 1185 h 1388"/>
                <a:gd name="T116" fmla="*/ 221 w 1041"/>
                <a:gd name="T117" fmla="*/ 1306 h 1388"/>
                <a:gd name="T118" fmla="*/ 195 w 1041"/>
                <a:gd name="T119" fmla="*/ 1388 h 13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1"/>
                <a:gd name="T181" fmla="*/ 0 h 1388"/>
                <a:gd name="T182" fmla="*/ 1041 w 1041"/>
                <a:gd name="T183" fmla="*/ 1388 h 13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1" h="1388">
                  <a:moveTo>
                    <a:pt x="184" y="1388"/>
                  </a:moveTo>
                  <a:lnTo>
                    <a:pt x="186" y="1289"/>
                  </a:lnTo>
                  <a:lnTo>
                    <a:pt x="186" y="1211"/>
                  </a:lnTo>
                  <a:lnTo>
                    <a:pt x="187" y="1148"/>
                  </a:lnTo>
                  <a:lnTo>
                    <a:pt x="186" y="1093"/>
                  </a:lnTo>
                  <a:lnTo>
                    <a:pt x="186" y="1042"/>
                  </a:lnTo>
                  <a:lnTo>
                    <a:pt x="184" y="984"/>
                  </a:lnTo>
                  <a:lnTo>
                    <a:pt x="182" y="916"/>
                  </a:lnTo>
                  <a:lnTo>
                    <a:pt x="178" y="831"/>
                  </a:lnTo>
                  <a:lnTo>
                    <a:pt x="171" y="805"/>
                  </a:lnTo>
                  <a:lnTo>
                    <a:pt x="162" y="782"/>
                  </a:lnTo>
                  <a:lnTo>
                    <a:pt x="153" y="762"/>
                  </a:lnTo>
                  <a:lnTo>
                    <a:pt x="143" y="745"/>
                  </a:lnTo>
                  <a:lnTo>
                    <a:pt x="132" y="731"/>
                  </a:lnTo>
                  <a:lnTo>
                    <a:pt x="121" y="718"/>
                  </a:lnTo>
                  <a:lnTo>
                    <a:pt x="111" y="707"/>
                  </a:lnTo>
                  <a:lnTo>
                    <a:pt x="100" y="698"/>
                  </a:lnTo>
                  <a:lnTo>
                    <a:pt x="76" y="679"/>
                  </a:lnTo>
                  <a:lnTo>
                    <a:pt x="52" y="661"/>
                  </a:lnTo>
                  <a:lnTo>
                    <a:pt x="39" y="651"/>
                  </a:lnTo>
                  <a:lnTo>
                    <a:pt x="26" y="640"/>
                  </a:lnTo>
                  <a:lnTo>
                    <a:pt x="13" y="626"/>
                  </a:lnTo>
                  <a:lnTo>
                    <a:pt x="0" y="611"/>
                  </a:lnTo>
                  <a:lnTo>
                    <a:pt x="7" y="532"/>
                  </a:lnTo>
                  <a:lnTo>
                    <a:pt x="12" y="456"/>
                  </a:lnTo>
                  <a:lnTo>
                    <a:pt x="19" y="382"/>
                  </a:lnTo>
                  <a:lnTo>
                    <a:pt x="22" y="309"/>
                  </a:lnTo>
                  <a:lnTo>
                    <a:pt x="25" y="272"/>
                  </a:lnTo>
                  <a:lnTo>
                    <a:pt x="25" y="236"/>
                  </a:lnTo>
                  <a:lnTo>
                    <a:pt x="26" y="199"/>
                  </a:lnTo>
                  <a:lnTo>
                    <a:pt x="25" y="162"/>
                  </a:lnTo>
                  <a:lnTo>
                    <a:pt x="24" y="126"/>
                  </a:lnTo>
                  <a:lnTo>
                    <a:pt x="21" y="89"/>
                  </a:lnTo>
                  <a:lnTo>
                    <a:pt x="18" y="50"/>
                  </a:lnTo>
                  <a:lnTo>
                    <a:pt x="15" y="13"/>
                  </a:lnTo>
                  <a:lnTo>
                    <a:pt x="70" y="9"/>
                  </a:lnTo>
                  <a:lnTo>
                    <a:pt x="126" y="6"/>
                  </a:lnTo>
                  <a:lnTo>
                    <a:pt x="182" y="3"/>
                  </a:lnTo>
                  <a:lnTo>
                    <a:pt x="239" y="1"/>
                  </a:lnTo>
                  <a:lnTo>
                    <a:pt x="296" y="0"/>
                  </a:lnTo>
                  <a:lnTo>
                    <a:pt x="354" y="0"/>
                  </a:lnTo>
                  <a:lnTo>
                    <a:pt x="412" y="0"/>
                  </a:lnTo>
                  <a:lnTo>
                    <a:pt x="470" y="0"/>
                  </a:lnTo>
                  <a:lnTo>
                    <a:pt x="529" y="0"/>
                  </a:lnTo>
                  <a:lnTo>
                    <a:pt x="587" y="1"/>
                  </a:lnTo>
                  <a:lnTo>
                    <a:pt x="647" y="2"/>
                  </a:lnTo>
                  <a:lnTo>
                    <a:pt x="705" y="3"/>
                  </a:lnTo>
                  <a:lnTo>
                    <a:pt x="764" y="4"/>
                  </a:lnTo>
                  <a:lnTo>
                    <a:pt x="823" y="4"/>
                  </a:lnTo>
                  <a:lnTo>
                    <a:pt x="882" y="6"/>
                  </a:lnTo>
                  <a:lnTo>
                    <a:pt x="941" y="6"/>
                  </a:lnTo>
                  <a:lnTo>
                    <a:pt x="972" y="14"/>
                  </a:lnTo>
                  <a:lnTo>
                    <a:pt x="993" y="21"/>
                  </a:lnTo>
                  <a:lnTo>
                    <a:pt x="1002" y="25"/>
                  </a:lnTo>
                  <a:lnTo>
                    <a:pt x="1009" y="28"/>
                  </a:lnTo>
                  <a:lnTo>
                    <a:pt x="1015" y="31"/>
                  </a:lnTo>
                  <a:lnTo>
                    <a:pt x="1019" y="36"/>
                  </a:lnTo>
                  <a:lnTo>
                    <a:pt x="1023" y="41"/>
                  </a:lnTo>
                  <a:lnTo>
                    <a:pt x="1025" y="48"/>
                  </a:lnTo>
                  <a:lnTo>
                    <a:pt x="1027" y="56"/>
                  </a:lnTo>
                  <a:lnTo>
                    <a:pt x="1029" y="65"/>
                  </a:lnTo>
                  <a:lnTo>
                    <a:pt x="1034" y="89"/>
                  </a:lnTo>
                  <a:lnTo>
                    <a:pt x="1041" y="122"/>
                  </a:lnTo>
                  <a:lnTo>
                    <a:pt x="1038" y="206"/>
                  </a:lnTo>
                  <a:lnTo>
                    <a:pt x="1036" y="291"/>
                  </a:lnTo>
                  <a:lnTo>
                    <a:pt x="1036" y="377"/>
                  </a:lnTo>
                  <a:lnTo>
                    <a:pt x="1036" y="462"/>
                  </a:lnTo>
                  <a:lnTo>
                    <a:pt x="1035" y="550"/>
                  </a:lnTo>
                  <a:lnTo>
                    <a:pt x="1034" y="637"/>
                  </a:lnTo>
                  <a:lnTo>
                    <a:pt x="1033" y="726"/>
                  </a:lnTo>
                  <a:lnTo>
                    <a:pt x="1029" y="815"/>
                  </a:lnTo>
                  <a:lnTo>
                    <a:pt x="1032" y="838"/>
                  </a:lnTo>
                  <a:lnTo>
                    <a:pt x="1033" y="861"/>
                  </a:lnTo>
                  <a:lnTo>
                    <a:pt x="1034" y="884"/>
                  </a:lnTo>
                  <a:lnTo>
                    <a:pt x="1034" y="907"/>
                  </a:lnTo>
                  <a:lnTo>
                    <a:pt x="1033" y="929"/>
                  </a:lnTo>
                  <a:lnTo>
                    <a:pt x="1030" y="952"/>
                  </a:lnTo>
                  <a:lnTo>
                    <a:pt x="1026" y="973"/>
                  </a:lnTo>
                  <a:lnTo>
                    <a:pt x="1021" y="994"/>
                  </a:lnTo>
                  <a:lnTo>
                    <a:pt x="1018" y="1005"/>
                  </a:lnTo>
                  <a:lnTo>
                    <a:pt x="1014" y="1014"/>
                  </a:lnTo>
                  <a:lnTo>
                    <a:pt x="1009" y="1022"/>
                  </a:lnTo>
                  <a:lnTo>
                    <a:pt x="1005" y="1031"/>
                  </a:lnTo>
                  <a:lnTo>
                    <a:pt x="999" y="1040"/>
                  </a:lnTo>
                  <a:lnTo>
                    <a:pt x="993" y="1048"/>
                  </a:lnTo>
                  <a:lnTo>
                    <a:pt x="987" y="1056"/>
                  </a:lnTo>
                  <a:lnTo>
                    <a:pt x="980" y="1064"/>
                  </a:lnTo>
                  <a:lnTo>
                    <a:pt x="972" y="1071"/>
                  </a:lnTo>
                  <a:lnTo>
                    <a:pt x="964" y="1077"/>
                  </a:lnTo>
                  <a:lnTo>
                    <a:pt x="955" y="1083"/>
                  </a:lnTo>
                  <a:lnTo>
                    <a:pt x="945" y="1089"/>
                  </a:lnTo>
                  <a:lnTo>
                    <a:pt x="935" y="1093"/>
                  </a:lnTo>
                  <a:lnTo>
                    <a:pt x="924" y="1098"/>
                  </a:lnTo>
                  <a:lnTo>
                    <a:pt x="911" y="1101"/>
                  </a:lnTo>
                  <a:lnTo>
                    <a:pt x="899" y="1103"/>
                  </a:lnTo>
                  <a:lnTo>
                    <a:pt x="887" y="1018"/>
                  </a:lnTo>
                  <a:lnTo>
                    <a:pt x="874" y="934"/>
                  </a:lnTo>
                  <a:lnTo>
                    <a:pt x="868" y="893"/>
                  </a:lnTo>
                  <a:lnTo>
                    <a:pt x="859" y="855"/>
                  </a:lnTo>
                  <a:lnTo>
                    <a:pt x="854" y="836"/>
                  </a:lnTo>
                  <a:lnTo>
                    <a:pt x="849" y="819"/>
                  </a:lnTo>
                  <a:lnTo>
                    <a:pt x="842" y="802"/>
                  </a:lnTo>
                  <a:lnTo>
                    <a:pt x="835" y="786"/>
                  </a:lnTo>
                  <a:lnTo>
                    <a:pt x="827" y="771"/>
                  </a:lnTo>
                  <a:lnTo>
                    <a:pt x="819" y="756"/>
                  </a:lnTo>
                  <a:lnTo>
                    <a:pt x="810" y="743"/>
                  </a:lnTo>
                  <a:lnTo>
                    <a:pt x="800" y="732"/>
                  </a:lnTo>
                  <a:lnTo>
                    <a:pt x="789" y="721"/>
                  </a:lnTo>
                  <a:lnTo>
                    <a:pt x="777" y="710"/>
                  </a:lnTo>
                  <a:lnTo>
                    <a:pt x="764" y="703"/>
                  </a:lnTo>
                  <a:lnTo>
                    <a:pt x="750" y="695"/>
                  </a:lnTo>
                  <a:lnTo>
                    <a:pt x="734" y="689"/>
                  </a:lnTo>
                  <a:lnTo>
                    <a:pt x="717" y="685"/>
                  </a:lnTo>
                  <a:lnTo>
                    <a:pt x="699" y="682"/>
                  </a:lnTo>
                  <a:lnTo>
                    <a:pt x="680" y="681"/>
                  </a:lnTo>
                  <a:lnTo>
                    <a:pt x="659" y="681"/>
                  </a:lnTo>
                  <a:lnTo>
                    <a:pt x="638" y="683"/>
                  </a:lnTo>
                  <a:lnTo>
                    <a:pt x="613" y="688"/>
                  </a:lnTo>
                  <a:lnTo>
                    <a:pt x="588" y="694"/>
                  </a:lnTo>
                  <a:lnTo>
                    <a:pt x="580" y="701"/>
                  </a:lnTo>
                  <a:lnTo>
                    <a:pt x="574" y="710"/>
                  </a:lnTo>
                  <a:lnTo>
                    <a:pt x="568" y="721"/>
                  </a:lnTo>
                  <a:lnTo>
                    <a:pt x="561" y="731"/>
                  </a:lnTo>
                  <a:lnTo>
                    <a:pt x="550" y="754"/>
                  </a:lnTo>
                  <a:lnTo>
                    <a:pt x="539" y="779"/>
                  </a:lnTo>
                  <a:lnTo>
                    <a:pt x="519" y="832"/>
                  </a:lnTo>
                  <a:lnTo>
                    <a:pt x="498" y="888"/>
                  </a:lnTo>
                  <a:lnTo>
                    <a:pt x="489" y="915"/>
                  </a:lnTo>
                  <a:lnTo>
                    <a:pt x="479" y="941"/>
                  </a:lnTo>
                  <a:lnTo>
                    <a:pt x="468" y="964"/>
                  </a:lnTo>
                  <a:lnTo>
                    <a:pt x="458" y="987"/>
                  </a:lnTo>
                  <a:lnTo>
                    <a:pt x="452" y="997"/>
                  </a:lnTo>
                  <a:lnTo>
                    <a:pt x="446" y="1006"/>
                  </a:lnTo>
                  <a:lnTo>
                    <a:pt x="440" y="1014"/>
                  </a:lnTo>
                  <a:lnTo>
                    <a:pt x="433" y="1021"/>
                  </a:lnTo>
                  <a:lnTo>
                    <a:pt x="427" y="1028"/>
                  </a:lnTo>
                  <a:lnTo>
                    <a:pt x="420" y="1033"/>
                  </a:lnTo>
                  <a:lnTo>
                    <a:pt x="412" y="1037"/>
                  </a:lnTo>
                  <a:lnTo>
                    <a:pt x="404" y="1040"/>
                  </a:lnTo>
                  <a:lnTo>
                    <a:pt x="407" y="988"/>
                  </a:lnTo>
                  <a:lnTo>
                    <a:pt x="413" y="935"/>
                  </a:lnTo>
                  <a:lnTo>
                    <a:pt x="416" y="881"/>
                  </a:lnTo>
                  <a:lnTo>
                    <a:pt x="419" y="828"/>
                  </a:lnTo>
                  <a:lnTo>
                    <a:pt x="419" y="802"/>
                  </a:lnTo>
                  <a:lnTo>
                    <a:pt x="416" y="778"/>
                  </a:lnTo>
                  <a:lnTo>
                    <a:pt x="414" y="752"/>
                  </a:lnTo>
                  <a:lnTo>
                    <a:pt x="410" y="728"/>
                  </a:lnTo>
                  <a:lnTo>
                    <a:pt x="404" y="705"/>
                  </a:lnTo>
                  <a:lnTo>
                    <a:pt x="396" y="681"/>
                  </a:lnTo>
                  <a:lnTo>
                    <a:pt x="392" y="671"/>
                  </a:lnTo>
                  <a:lnTo>
                    <a:pt x="387" y="660"/>
                  </a:lnTo>
                  <a:lnTo>
                    <a:pt x="382" y="649"/>
                  </a:lnTo>
                  <a:lnTo>
                    <a:pt x="375" y="639"/>
                  </a:lnTo>
                  <a:lnTo>
                    <a:pt x="342" y="640"/>
                  </a:lnTo>
                  <a:lnTo>
                    <a:pt x="318" y="641"/>
                  </a:lnTo>
                  <a:lnTo>
                    <a:pt x="309" y="643"/>
                  </a:lnTo>
                  <a:lnTo>
                    <a:pt x="301" y="646"/>
                  </a:lnTo>
                  <a:lnTo>
                    <a:pt x="295" y="650"/>
                  </a:lnTo>
                  <a:lnTo>
                    <a:pt x="290" y="654"/>
                  </a:lnTo>
                  <a:lnTo>
                    <a:pt x="285" y="661"/>
                  </a:lnTo>
                  <a:lnTo>
                    <a:pt x="281" y="668"/>
                  </a:lnTo>
                  <a:lnTo>
                    <a:pt x="277" y="677"/>
                  </a:lnTo>
                  <a:lnTo>
                    <a:pt x="273" y="687"/>
                  </a:lnTo>
                  <a:lnTo>
                    <a:pt x="264" y="713"/>
                  </a:lnTo>
                  <a:lnTo>
                    <a:pt x="251" y="746"/>
                  </a:lnTo>
                  <a:lnTo>
                    <a:pt x="248" y="787"/>
                  </a:lnTo>
                  <a:lnTo>
                    <a:pt x="246" y="827"/>
                  </a:lnTo>
                  <a:lnTo>
                    <a:pt x="244" y="866"/>
                  </a:lnTo>
                  <a:lnTo>
                    <a:pt x="242" y="906"/>
                  </a:lnTo>
                  <a:lnTo>
                    <a:pt x="241" y="985"/>
                  </a:lnTo>
                  <a:lnTo>
                    <a:pt x="239" y="1065"/>
                  </a:lnTo>
                  <a:lnTo>
                    <a:pt x="238" y="1106"/>
                  </a:lnTo>
                  <a:lnTo>
                    <a:pt x="237" y="1145"/>
                  </a:lnTo>
                  <a:lnTo>
                    <a:pt x="235" y="1185"/>
                  </a:lnTo>
                  <a:lnTo>
                    <a:pt x="231" y="1226"/>
                  </a:lnTo>
                  <a:lnTo>
                    <a:pt x="227" y="1266"/>
                  </a:lnTo>
                  <a:lnTo>
                    <a:pt x="221" y="1306"/>
                  </a:lnTo>
                  <a:lnTo>
                    <a:pt x="214" y="1347"/>
                  </a:lnTo>
                  <a:lnTo>
                    <a:pt x="205" y="1388"/>
                  </a:lnTo>
                  <a:lnTo>
                    <a:pt x="195" y="1388"/>
                  </a:lnTo>
                  <a:lnTo>
                    <a:pt x="184" y="1388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61" name="Freeform 208"/>
            <p:cNvSpPr>
              <a:spLocks/>
            </p:cNvSpPr>
            <p:nvPr/>
          </p:nvSpPr>
          <p:spPr bwMode="auto">
            <a:xfrm>
              <a:off x="3299" y="900"/>
              <a:ext cx="50" cy="6"/>
            </a:xfrm>
            <a:custGeom>
              <a:avLst/>
              <a:gdLst>
                <a:gd name="T0" fmla="*/ 0 w 200"/>
                <a:gd name="T1" fmla="*/ 21 h 21"/>
                <a:gd name="T2" fmla="*/ 0 w 200"/>
                <a:gd name="T3" fmla="*/ 10 h 21"/>
                <a:gd name="T4" fmla="*/ 0 w 200"/>
                <a:gd name="T5" fmla="*/ 0 h 21"/>
                <a:gd name="T6" fmla="*/ 25 w 200"/>
                <a:gd name="T7" fmla="*/ 0 h 21"/>
                <a:gd name="T8" fmla="*/ 49 w 200"/>
                <a:gd name="T9" fmla="*/ 0 h 21"/>
                <a:gd name="T10" fmla="*/ 74 w 200"/>
                <a:gd name="T11" fmla="*/ 0 h 21"/>
                <a:gd name="T12" fmla="*/ 99 w 200"/>
                <a:gd name="T13" fmla="*/ 0 h 21"/>
                <a:gd name="T14" fmla="*/ 125 w 200"/>
                <a:gd name="T15" fmla="*/ 0 h 21"/>
                <a:gd name="T16" fmla="*/ 149 w 200"/>
                <a:gd name="T17" fmla="*/ 0 h 21"/>
                <a:gd name="T18" fmla="*/ 174 w 200"/>
                <a:gd name="T19" fmla="*/ 0 h 21"/>
                <a:gd name="T20" fmla="*/ 200 w 200"/>
                <a:gd name="T21" fmla="*/ 0 h 21"/>
                <a:gd name="T22" fmla="*/ 200 w 200"/>
                <a:gd name="T23" fmla="*/ 10 h 21"/>
                <a:gd name="T24" fmla="*/ 200 w 200"/>
                <a:gd name="T25" fmla="*/ 21 h 21"/>
                <a:gd name="T26" fmla="*/ 175 w 200"/>
                <a:gd name="T27" fmla="*/ 21 h 21"/>
                <a:gd name="T28" fmla="*/ 150 w 200"/>
                <a:gd name="T29" fmla="*/ 21 h 21"/>
                <a:gd name="T30" fmla="*/ 125 w 200"/>
                <a:gd name="T31" fmla="*/ 21 h 21"/>
                <a:gd name="T32" fmla="*/ 100 w 200"/>
                <a:gd name="T33" fmla="*/ 21 h 21"/>
                <a:gd name="T34" fmla="*/ 75 w 200"/>
                <a:gd name="T35" fmla="*/ 21 h 21"/>
                <a:gd name="T36" fmla="*/ 50 w 200"/>
                <a:gd name="T37" fmla="*/ 21 h 21"/>
                <a:gd name="T38" fmla="*/ 26 w 200"/>
                <a:gd name="T39" fmla="*/ 21 h 21"/>
                <a:gd name="T40" fmla="*/ 0 w 200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"/>
                <a:gd name="T64" fmla="*/ 0 h 21"/>
                <a:gd name="T65" fmla="*/ 200 w 20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5" y="0"/>
                  </a:lnTo>
                  <a:lnTo>
                    <a:pt x="149" y="0"/>
                  </a:lnTo>
                  <a:lnTo>
                    <a:pt x="174" y="0"/>
                  </a:lnTo>
                  <a:lnTo>
                    <a:pt x="200" y="0"/>
                  </a:lnTo>
                  <a:lnTo>
                    <a:pt x="200" y="10"/>
                  </a:lnTo>
                  <a:lnTo>
                    <a:pt x="200" y="21"/>
                  </a:lnTo>
                  <a:lnTo>
                    <a:pt x="175" y="21"/>
                  </a:lnTo>
                  <a:lnTo>
                    <a:pt x="150" y="21"/>
                  </a:lnTo>
                  <a:lnTo>
                    <a:pt x="125" y="21"/>
                  </a:lnTo>
                  <a:lnTo>
                    <a:pt x="100" y="21"/>
                  </a:lnTo>
                  <a:lnTo>
                    <a:pt x="75" y="21"/>
                  </a:lnTo>
                  <a:lnTo>
                    <a:pt x="50" y="21"/>
                  </a:lnTo>
                  <a:lnTo>
                    <a:pt x="26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62" name="Freeform 209"/>
            <p:cNvSpPr>
              <a:spLocks/>
            </p:cNvSpPr>
            <p:nvPr/>
          </p:nvSpPr>
          <p:spPr bwMode="auto">
            <a:xfrm>
              <a:off x="3299" y="900"/>
              <a:ext cx="50" cy="6"/>
            </a:xfrm>
            <a:custGeom>
              <a:avLst/>
              <a:gdLst>
                <a:gd name="T0" fmla="*/ 0 w 200"/>
                <a:gd name="T1" fmla="*/ 21 h 21"/>
                <a:gd name="T2" fmla="*/ 0 w 200"/>
                <a:gd name="T3" fmla="*/ 10 h 21"/>
                <a:gd name="T4" fmla="*/ 0 w 200"/>
                <a:gd name="T5" fmla="*/ 0 h 21"/>
                <a:gd name="T6" fmla="*/ 25 w 200"/>
                <a:gd name="T7" fmla="*/ 0 h 21"/>
                <a:gd name="T8" fmla="*/ 49 w 200"/>
                <a:gd name="T9" fmla="*/ 0 h 21"/>
                <a:gd name="T10" fmla="*/ 74 w 200"/>
                <a:gd name="T11" fmla="*/ 0 h 21"/>
                <a:gd name="T12" fmla="*/ 99 w 200"/>
                <a:gd name="T13" fmla="*/ 0 h 21"/>
                <a:gd name="T14" fmla="*/ 125 w 200"/>
                <a:gd name="T15" fmla="*/ 0 h 21"/>
                <a:gd name="T16" fmla="*/ 149 w 200"/>
                <a:gd name="T17" fmla="*/ 0 h 21"/>
                <a:gd name="T18" fmla="*/ 174 w 200"/>
                <a:gd name="T19" fmla="*/ 0 h 21"/>
                <a:gd name="T20" fmla="*/ 200 w 200"/>
                <a:gd name="T21" fmla="*/ 0 h 21"/>
                <a:gd name="T22" fmla="*/ 200 w 200"/>
                <a:gd name="T23" fmla="*/ 10 h 21"/>
                <a:gd name="T24" fmla="*/ 200 w 200"/>
                <a:gd name="T25" fmla="*/ 21 h 21"/>
                <a:gd name="T26" fmla="*/ 175 w 200"/>
                <a:gd name="T27" fmla="*/ 21 h 21"/>
                <a:gd name="T28" fmla="*/ 150 w 200"/>
                <a:gd name="T29" fmla="*/ 21 h 21"/>
                <a:gd name="T30" fmla="*/ 125 w 200"/>
                <a:gd name="T31" fmla="*/ 21 h 21"/>
                <a:gd name="T32" fmla="*/ 100 w 200"/>
                <a:gd name="T33" fmla="*/ 21 h 21"/>
                <a:gd name="T34" fmla="*/ 75 w 200"/>
                <a:gd name="T35" fmla="*/ 21 h 21"/>
                <a:gd name="T36" fmla="*/ 50 w 200"/>
                <a:gd name="T37" fmla="*/ 21 h 21"/>
                <a:gd name="T38" fmla="*/ 26 w 200"/>
                <a:gd name="T39" fmla="*/ 21 h 21"/>
                <a:gd name="T40" fmla="*/ 0 w 200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"/>
                <a:gd name="T64" fmla="*/ 0 h 21"/>
                <a:gd name="T65" fmla="*/ 200 w 20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5" y="0"/>
                  </a:lnTo>
                  <a:lnTo>
                    <a:pt x="149" y="0"/>
                  </a:lnTo>
                  <a:lnTo>
                    <a:pt x="174" y="0"/>
                  </a:lnTo>
                  <a:lnTo>
                    <a:pt x="200" y="0"/>
                  </a:lnTo>
                  <a:lnTo>
                    <a:pt x="200" y="10"/>
                  </a:lnTo>
                  <a:lnTo>
                    <a:pt x="200" y="21"/>
                  </a:lnTo>
                  <a:lnTo>
                    <a:pt x="175" y="21"/>
                  </a:lnTo>
                  <a:lnTo>
                    <a:pt x="150" y="21"/>
                  </a:lnTo>
                  <a:lnTo>
                    <a:pt x="125" y="21"/>
                  </a:lnTo>
                  <a:lnTo>
                    <a:pt x="100" y="21"/>
                  </a:lnTo>
                  <a:lnTo>
                    <a:pt x="75" y="21"/>
                  </a:lnTo>
                  <a:lnTo>
                    <a:pt x="50" y="21"/>
                  </a:lnTo>
                  <a:lnTo>
                    <a:pt x="26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63" name="Freeform 210"/>
            <p:cNvSpPr>
              <a:spLocks/>
            </p:cNvSpPr>
            <p:nvPr/>
          </p:nvSpPr>
          <p:spPr bwMode="auto">
            <a:xfrm>
              <a:off x="2619" y="897"/>
              <a:ext cx="36" cy="6"/>
            </a:xfrm>
            <a:custGeom>
              <a:avLst/>
              <a:gdLst>
                <a:gd name="T0" fmla="*/ 0 w 147"/>
                <a:gd name="T1" fmla="*/ 21 h 21"/>
                <a:gd name="T2" fmla="*/ 0 w 147"/>
                <a:gd name="T3" fmla="*/ 10 h 21"/>
                <a:gd name="T4" fmla="*/ 0 w 147"/>
                <a:gd name="T5" fmla="*/ 0 h 21"/>
                <a:gd name="T6" fmla="*/ 37 w 147"/>
                <a:gd name="T7" fmla="*/ 0 h 21"/>
                <a:gd name="T8" fmla="*/ 73 w 147"/>
                <a:gd name="T9" fmla="*/ 0 h 21"/>
                <a:gd name="T10" fmla="*/ 110 w 147"/>
                <a:gd name="T11" fmla="*/ 0 h 21"/>
                <a:gd name="T12" fmla="*/ 147 w 147"/>
                <a:gd name="T13" fmla="*/ 0 h 21"/>
                <a:gd name="T14" fmla="*/ 147 w 147"/>
                <a:gd name="T15" fmla="*/ 10 h 21"/>
                <a:gd name="T16" fmla="*/ 147 w 147"/>
                <a:gd name="T17" fmla="*/ 21 h 21"/>
                <a:gd name="T18" fmla="*/ 110 w 147"/>
                <a:gd name="T19" fmla="*/ 21 h 21"/>
                <a:gd name="T20" fmla="*/ 73 w 147"/>
                <a:gd name="T21" fmla="*/ 21 h 21"/>
                <a:gd name="T22" fmla="*/ 37 w 147"/>
                <a:gd name="T23" fmla="*/ 21 h 21"/>
                <a:gd name="T24" fmla="*/ 0 w 147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1"/>
                <a:gd name="T41" fmla="*/ 147 w 14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0"/>
                  </a:lnTo>
                  <a:lnTo>
                    <a:pt x="147" y="21"/>
                  </a:lnTo>
                  <a:lnTo>
                    <a:pt x="110" y="21"/>
                  </a:lnTo>
                  <a:lnTo>
                    <a:pt x="73" y="21"/>
                  </a:lnTo>
                  <a:lnTo>
                    <a:pt x="37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64" name="Freeform 211"/>
            <p:cNvSpPr>
              <a:spLocks/>
            </p:cNvSpPr>
            <p:nvPr/>
          </p:nvSpPr>
          <p:spPr bwMode="auto">
            <a:xfrm>
              <a:off x="2619" y="897"/>
              <a:ext cx="36" cy="6"/>
            </a:xfrm>
            <a:custGeom>
              <a:avLst/>
              <a:gdLst>
                <a:gd name="T0" fmla="*/ 0 w 147"/>
                <a:gd name="T1" fmla="*/ 21 h 21"/>
                <a:gd name="T2" fmla="*/ 0 w 147"/>
                <a:gd name="T3" fmla="*/ 10 h 21"/>
                <a:gd name="T4" fmla="*/ 0 w 147"/>
                <a:gd name="T5" fmla="*/ 0 h 21"/>
                <a:gd name="T6" fmla="*/ 37 w 147"/>
                <a:gd name="T7" fmla="*/ 0 h 21"/>
                <a:gd name="T8" fmla="*/ 73 w 147"/>
                <a:gd name="T9" fmla="*/ 0 h 21"/>
                <a:gd name="T10" fmla="*/ 110 w 147"/>
                <a:gd name="T11" fmla="*/ 0 h 21"/>
                <a:gd name="T12" fmla="*/ 147 w 147"/>
                <a:gd name="T13" fmla="*/ 0 h 21"/>
                <a:gd name="T14" fmla="*/ 147 w 147"/>
                <a:gd name="T15" fmla="*/ 10 h 21"/>
                <a:gd name="T16" fmla="*/ 147 w 147"/>
                <a:gd name="T17" fmla="*/ 21 h 21"/>
                <a:gd name="T18" fmla="*/ 110 w 147"/>
                <a:gd name="T19" fmla="*/ 21 h 21"/>
                <a:gd name="T20" fmla="*/ 73 w 147"/>
                <a:gd name="T21" fmla="*/ 21 h 21"/>
                <a:gd name="T22" fmla="*/ 37 w 147"/>
                <a:gd name="T23" fmla="*/ 21 h 21"/>
                <a:gd name="T24" fmla="*/ 0 w 147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1"/>
                <a:gd name="T41" fmla="*/ 147 w 14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0"/>
                  </a:lnTo>
                  <a:lnTo>
                    <a:pt x="147" y="21"/>
                  </a:lnTo>
                  <a:lnTo>
                    <a:pt x="110" y="21"/>
                  </a:lnTo>
                  <a:lnTo>
                    <a:pt x="73" y="21"/>
                  </a:lnTo>
                  <a:lnTo>
                    <a:pt x="37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65" name="Freeform 212"/>
            <p:cNvSpPr>
              <a:spLocks/>
            </p:cNvSpPr>
            <p:nvPr/>
          </p:nvSpPr>
          <p:spPr bwMode="auto">
            <a:xfrm>
              <a:off x="2534" y="555"/>
              <a:ext cx="285" cy="349"/>
            </a:xfrm>
            <a:custGeom>
              <a:avLst/>
              <a:gdLst>
                <a:gd name="T0" fmla="*/ 873 w 1138"/>
                <a:gd name="T1" fmla="*/ 1262 h 1398"/>
                <a:gd name="T2" fmla="*/ 880 w 1138"/>
                <a:gd name="T3" fmla="*/ 967 h 1398"/>
                <a:gd name="T4" fmla="*/ 870 w 1138"/>
                <a:gd name="T5" fmla="*/ 781 h 1398"/>
                <a:gd name="T6" fmla="*/ 849 w 1138"/>
                <a:gd name="T7" fmla="*/ 685 h 1398"/>
                <a:gd name="T8" fmla="*/ 807 w 1138"/>
                <a:gd name="T9" fmla="*/ 667 h 1398"/>
                <a:gd name="T10" fmla="*/ 761 w 1138"/>
                <a:gd name="T11" fmla="*/ 714 h 1398"/>
                <a:gd name="T12" fmla="*/ 734 w 1138"/>
                <a:gd name="T13" fmla="*/ 781 h 1398"/>
                <a:gd name="T14" fmla="*/ 724 w 1138"/>
                <a:gd name="T15" fmla="*/ 853 h 1398"/>
                <a:gd name="T16" fmla="*/ 726 w 1138"/>
                <a:gd name="T17" fmla="*/ 988 h 1398"/>
                <a:gd name="T18" fmla="*/ 723 w 1138"/>
                <a:gd name="T19" fmla="*/ 1126 h 1398"/>
                <a:gd name="T20" fmla="*/ 705 w 1138"/>
                <a:gd name="T21" fmla="*/ 1202 h 1398"/>
                <a:gd name="T22" fmla="*/ 664 w 1138"/>
                <a:gd name="T23" fmla="*/ 1259 h 1398"/>
                <a:gd name="T24" fmla="*/ 660 w 1138"/>
                <a:gd name="T25" fmla="*/ 1036 h 1398"/>
                <a:gd name="T26" fmla="*/ 655 w 1138"/>
                <a:gd name="T27" fmla="*/ 839 h 1398"/>
                <a:gd name="T28" fmla="*/ 638 w 1138"/>
                <a:gd name="T29" fmla="*/ 750 h 1398"/>
                <a:gd name="T30" fmla="*/ 612 w 1138"/>
                <a:gd name="T31" fmla="*/ 689 h 1398"/>
                <a:gd name="T32" fmla="*/ 456 w 1138"/>
                <a:gd name="T33" fmla="*/ 631 h 1398"/>
                <a:gd name="T34" fmla="*/ 324 w 1138"/>
                <a:gd name="T35" fmla="*/ 648 h 1398"/>
                <a:gd name="T36" fmla="*/ 249 w 1138"/>
                <a:gd name="T37" fmla="*/ 733 h 1398"/>
                <a:gd name="T38" fmla="*/ 213 w 1138"/>
                <a:gd name="T39" fmla="*/ 860 h 1398"/>
                <a:gd name="T40" fmla="*/ 192 w 1138"/>
                <a:gd name="T41" fmla="*/ 1074 h 1398"/>
                <a:gd name="T42" fmla="*/ 172 w 1138"/>
                <a:gd name="T43" fmla="*/ 1198 h 1398"/>
                <a:gd name="T44" fmla="*/ 126 w 1138"/>
                <a:gd name="T45" fmla="*/ 1276 h 1398"/>
                <a:gd name="T46" fmla="*/ 55 w 1138"/>
                <a:gd name="T47" fmla="*/ 1264 h 1398"/>
                <a:gd name="T48" fmla="*/ 28 w 1138"/>
                <a:gd name="T49" fmla="*/ 1154 h 1398"/>
                <a:gd name="T50" fmla="*/ 9 w 1138"/>
                <a:gd name="T51" fmla="*/ 1008 h 1398"/>
                <a:gd name="T52" fmla="*/ 0 w 1138"/>
                <a:gd name="T53" fmla="*/ 768 h 1398"/>
                <a:gd name="T54" fmla="*/ 4 w 1138"/>
                <a:gd name="T55" fmla="*/ 529 h 1398"/>
                <a:gd name="T56" fmla="*/ 11 w 1138"/>
                <a:gd name="T57" fmla="*/ 310 h 1398"/>
                <a:gd name="T58" fmla="*/ 13 w 1138"/>
                <a:gd name="T59" fmla="*/ 174 h 1398"/>
                <a:gd name="T60" fmla="*/ 29 w 1138"/>
                <a:gd name="T61" fmla="*/ 37 h 1398"/>
                <a:gd name="T62" fmla="*/ 119 w 1138"/>
                <a:gd name="T63" fmla="*/ 17 h 1398"/>
                <a:gd name="T64" fmla="*/ 294 w 1138"/>
                <a:gd name="T65" fmla="*/ 4 h 1398"/>
                <a:gd name="T66" fmla="*/ 575 w 1138"/>
                <a:gd name="T67" fmla="*/ 2 h 1398"/>
                <a:gd name="T68" fmla="*/ 709 w 1138"/>
                <a:gd name="T69" fmla="*/ 4 h 1398"/>
                <a:gd name="T70" fmla="*/ 773 w 1138"/>
                <a:gd name="T71" fmla="*/ 11 h 1398"/>
                <a:gd name="T72" fmla="*/ 927 w 1138"/>
                <a:gd name="T73" fmla="*/ 2 h 1398"/>
                <a:gd name="T74" fmla="*/ 1020 w 1138"/>
                <a:gd name="T75" fmla="*/ 10 h 1398"/>
                <a:gd name="T76" fmla="*/ 1076 w 1138"/>
                <a:gd name="T77" fmla="*/ 27 h 1398"/>
                <a:gd name="T78" fmla="*/ 1128 w 1138"/>
                <a:gd name="T79" fmla="*/ 143 h 1398"/>
                <a:gd name="T80" fmla="*/ 1138 w 1138"/>
                <a:gd name="T81" fmla="*/ 347 h 1398"/>
                <a:gd name="T82" fmla="*/ 1120 w 1138"/>
                <a:gd name="T83" fmla="*/ 502 h 1398"/>
                <a:gd name="T84" fmla="*/ 1091 w 1138"/>
                <a:gd name="T85" fmla="*/ 602 h 1398"/>
                <a:gd name="T86" fmla="*/ 1054 w 1138"/>
                <a:gd name="T87" fmla="*/ 688 h 1398"/>
                <a:gd name="T88" fmla="*/ 1012 w 1138"/>
                <a:gd name="T89" fmla="*/ 730 h 1398"/>
                <a:gd name="T90" fmla="*/ 982 w 1138"/>
                <a:gd name="T91" fmla="*/ 807 h 1398"/>
                <a:gd name="T92" fmla="*/ 957 w 1138"/>
                <a:gd name="T93" fmla="*/ 907 h 1398"/>
                <a:gd name="T94" fmla="*/ 937 w 1138"/>
                <a:gd name="T95" fmla="*/ 1115 h 1398"/>
                <a:gd name="T96" fmla="*/ 918 w 1138"/>
                <a:gd name="T97" fmla="*/ 1328 h 1398"/>
                <a:gd name="T98" fmla="*/ 899 w 1138"/>
                <a:gd name="T99" fmla="*/ 1389 h 1398"/>
                <a:gd name="T100" fmla="*/ 879 w 1138"/>
                <a:gd name="T101" fmla="*/ 1397 h 13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8"/>
                <a:gd name="T154" fmla="*/ 0 h 1398"/>
                <a:gd name="T155" fmla="*/ 1138 w 1138"/>
                <a:gd name="T156" fmla="*/ 1398 h 13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8" h="1398">
                  <a:moveTo>
                    <a:pt x="875" y="1393"/>
                  </a:moveTo>
                  <a:lnTo>
                    <a:pt x="873" y="1352"/>
                  </a:lnTo>
                  <a:lnTo>
                    <a:pt x="873" y="1308"/>
                  </a:lnTo>
                  <a:lnTo>
                    <a:pt x="873" y="1262"/>
                  </a:lnTo>
                  <a:lnTo>
                    <a:pt x="874" y="1215"/>
                  </a:lnTo>
                  <a:lnTo>
                    <a:pt x="878" y="1116"/>
                  </a:lnTo>
                  <a:lnTo>
                    <a:pt x="880" y="1016"/>
                  </a:lnTo>
                  <a:lnTo>
                    <a:pt x="880" y="967"/>
                  </a:lnTo>
                  <a:lnTo>
                    <a:pt x="879" y="917"/>
                  </a:lnTo>
                  <a:lnTo>
                    <a:pt x="878" y="870"/>
                  </a:lnTo>
                  <a:lnTo>
                    <a:pt x="874" y="825"/>
                  </a:lnTo>
                  <a:lnTo>
                    <a:pt x="870" y="781"/>
                  </a:lnTo>
                  <a:lnTo>
                    <a:pt x="863" y="741"/>
                  </a:lnTo>
                  <a:lnTo>
                    <a:pt x="859" y="721"/>
                  </a:lnTo>
                  <a:lnTo>
                    <a:pt x="854" y="703"/>
                  </a:lnTo>
                  <a:lnTo>
                    <a:pt x="849" y="685"/>
                  </a:lnTo>
                  <a:lnTo>
                    <a:pt x="843" y="669"/>
                  </a:lnTo>
                  <a:lnTo>
                    <a:pt x="831" y="668"/>
                  </a:lnTo>
                  <a:lnTo>
                    <a:pt x="818" y="667"/>
                  </a:lnTo>
                  <a:lnTo>
                    <a:pt x="807" y="667"/>
                  </a:lnTo>
                  <a:lnTo>
                    <a:pt x="796" y="667"/>
                  </a:lnTo>
                  <a:lnTo>
                    <a:pt x="782" y="683"/>
                  </a:lnTo>
                  <a:lnTo>
                    <a:pt x="771" y="697"/>
                  </a:lnTo>
                  <a:lnTo>
                    <a:pt x="761" y="714"/>
                  </a:lnTo>
                  <a:lnTo>
                    <a:pt x="752" y="730"/>
                  </a:lnTo>
                  <a:lnTo>
                    <a:pt x="745" y="747"/>
                  </a:lnTo>
                  <a:lnTo>
                    <a:pt x="739" y="763"/>
                  </a:lnTo>
                  <a:lnTo>
                    <a:pt x="734" y="781"/>
                  </a:lnTo>
                  <a:lnTo>
                    <a:pt x="731" y="798"/>
                  </a:lnTo>
                  <a:lnTo>
                    <a:pt x="727" y="816"/>
                  </a:lnTo>
                  <a:lnTo>
                    <a:pt x="726" y="835"/>
                  </a:lnTo>
                  <a:lnTo>
                    <a:pt x="724" y="853"/>
                  </a:lnTo>
                  <a:lnTo>
                    <a:pt x="724" y="872"/>
                  </a:lnTo>
                  <a:lnTo>
                    <a:pt x="724" y="911"/>
                  </a:lnTo>
                  <a:lnTo>
                    <a:pt x="725" y="949"/>
                  </a:lnTo>
                  <a:lnTo>
                    <a:pt x="726" y="988"/>
                  </a:lnTo>
                  <a:lnTo>
                    <a:pt x="727" y="1027"/>
                  </a:lnTo>
                  <a:lnTo>
                    <a:pt x="727" y="1068"/>
                  </a:lnTo>
                  <a:lnTo>
                    <a:pt x="725" y="1107"/>
                  </a:lnTo>
                  <a:lnTo>
                    <a:pt x="723" y="1126"/>
                  </a:lnTo>
                  <a:lnTo>
                    <a:pt x="719" y="1145"/>
                  </a:lnTo>
                  <a:lnTo>
                    <a:pt x="716" y="1165"/>
                  </a:lnTo>
                  <a:lnTo>
                    <a:pt x="710" y="1184"/>
                  </a:lnTo>
                  <a:lnTo>
                    <a:pt x="705" y="1202"/>
                  </a:lnTo>
                  <a:lnTo>
                    <a:pt x="697" y="1221"/>
                  </a:lnTo>
                  <a:lnTo>
                    <a:pt x="688" y="1241"/>
                  </a:lnTo>
                  <a:lnTo>
                    <a:pt x="678" y="1259"/>
                  </a:lnTo>
                  <a:lnTo>
                    <a:pt x="664" y="1259"/>
                  </a:lnTo>
                  <a:lnTo>
                    <a:pt x="651" y="1259"/>
                  </a:lnTo>
                  <a:lnTo>
                    <a:pt x="652" y="1190"/>
                  </a:lnTo>
                  <a:lnTo>
                    <a:pt x="657" y="1115"/>
                  </a:lnTo>
                  <a:lnTo>
                    <a:pt x="660" y="1036"/>
                  </a:lnTo>
                  <a:lnTo>
                    <a:pt x="661" y="955"/>
                  </a:lnTo>
                  <a:lnTo>
                    <a:pt x="661" y="916"/>
                  </a:lnTo>
                  <a:lnTo>
                    <a:pt x="659" y="877"/>
                  </a:lnTo>
                  <a:lnTo>
                    <a:pt x="655" y="839"/>
                  </a:lnTo>
                  <a:lnTo>
                    <a:pt x="650" y="802"/>
                  </a:lnTo>
                  <a:lnTo>
                    <a:pt x="646" y="784"/>
                  </a:lnTo>
                  <a:lnTo>
                    <a:pt x="642" y="767"/>
                  </a:lnTo>
                  <a:lnTo>
                    <a:pt x="638" y="750"/>
                  </a:lnTo>
                  <a:lnTo>
                    <a:pt x="632" y="733"/>
                  </a:lnTo>
                  <a:lnTo>
                    <a:pt x="626" y="719"/>
                  </a:lnTo>
                  <a:lnTo>
                    <a:pt x="620" y="703"/>
                  </a:lnTo>
                  <a:lnTo>
                    <a:pt x="612" y="689"/>
                  </a:lnTo>
                  <a:lnTo>
                    <a:pt x="604" y="676"/>
                  </a:lnTo>
                  <a:lnTo>
                    <a:pt x="549" y="655"/>
                  </a:lnTo>
                  <a:lnTo>
                    <a:pt x="501" y="639"/>
                  </a:lnTo>
                  <a:lnTo>
                    <a:pt x="456" y="631"/>
                  </a:lnTo>
                  <a:lnTo>
                    <a:pt x="416" y="628"/>
                  </a:lnTo>
                  <a:lnTo>
                    <a:pt x="382" y="630"/>
                  </a:lnTo>
                  <a:lnTo>
                    <a:pt x="351" y="637"/>
                  </a:lnTo>
                  <a:lnTo>
                    <a:pt x="324" y="648"/>
                  </a:lnTo>
                  <a:lnTo>
                    <a:pt x="301" y="665"/>
                  </a:lnTo>
                  <a:lnTo>
                    <a:pt x="281" y="684"/>
                  </a:lnTo>
                  <a:lnTo>
                    <a:pt x="264" y="707"/>
                  </a:lnTo>
                  <a:lnTo>
                    <a:pt x="249" y="733"/>
                  </a:lnTo>
                  <a:lnTo>
                    <a:pt x="238" y="761"/>
                  </a:lnTo>
                  <a:lnTo>
                    <a:pt x="228" y="793"/>
                  </a:lnTo>
                  <a:lnTo>
                    <a:pt x="220" y="825"/>
                  </a:lnTo>
                  <a:lnTo>
                    <a:pt x="213" y="860"/>
                  </a:lnTo>
                  <a:lnTo>
                    <a:pt x="209" y="895"/>
                  </a:lnTo>
                  <a:lnTo>
                    <a:pt x="201" y="968"/>
                  </a:lnTo>
                  <a:lnTo>
                    <a:pt x="194" y="1040"/>
                  </a:lnTo>
                  <a:lnTo>
                    <a:pt x="192" y="1074"/>
                  </a:lnTo>
                  <a:lnTo>
                    <a:pt x="187" y="1108"/>
                  </a:lnTo>
                  <a:lnTo>
                    <a:pt x="183" y="1140"/>
                  </a:lnTo>
                  <a:lnTo>
                    <a:pt x="178" y="1170"/>
                  </a:lnTo>
                  <a:lnTo>
                    <a:pt x="172" y="1198"/>
                  </a:lnTo>
                  <a:lnTo>
                    <a:pt x="163" y="1223"/>
                  </a:lnTo>
                  <a:lnTo>
                    <a:pt x="153" y="1244"/>
                  </a:lnTo>
                  <a:lnTo>
                    <a:pt x="140" y="1262"/>
                  </a:lnTo>
                  <a:lnTo>
                    <a:pt x="126" y="1276"/>
                  </a:lnTo>
                  <a:lnTo>
                    <a:pt x="108" y="1285"/>
                  </a:lnTo>
                  <a:lnTo>
                    <a:pt x="87" y="1291"/>
                  </a:lnTo>
                  <a:lnTo>
                    <a:pt x="63" y="1291"/>
                  </a:lnTo>
                  <a:lnTo>
                    <a:pt x="55" y="1264"/>
                  </a:lnTo>
                  <a:lnTo>
                    <a:pt x="47" y="1237"/>
                  </a:lnTo>
                  <a:lnTo>
                    <a:pt x="40" y="1210"/>
                  </a:lnTo>
                  <a:lnTo>
                    <a:pt x="34" y="1182"/>
                  </a:lnTo>
                  <a:lnTo>
                    <a:pt x="28" y="1154"/>
                  </a:lnTo>
                  <a:lnTo>
                    <a:pt x="23" y="1125"/>
                  </a:lnTo>
                  <a:lnTo>
                    <a:pt x="19" y="1097"/>
                  </a:lnTo>
                  <a:lnTo>
                    <a:pt x="15" y="1068"/>
                  </a:lnTo>
                  <a:lnTo>
                    <a:pt x="9" y="1008"/>
                  </a:lnTo>
                  <a:lnTo>
                    <a:pt x="4" y="949"/>
                  </a:lnTo>
                  <a:lnTo>
                    <a:pt x="2" y="889"/>
                  </a:lnTo>
                  <a:lnTo>
                    <a:pt x="0" y="829"/>
                  </a:lnTo>
                  <a:lnTo>
                    <a:pt x="0" y="768"/>
                  </a:lnTo>
                  <a:lnTo>
                    <a:pt x="1" y="707"/>
                  </a:lnTo>
                  <a:lnTo>
                    <a:pt x="2" y="647"/>
                  </a:lnTo>
                  <a:lnTo>
                    <a:pt x="3" y="587"/>
                  </a:lnTo>
                  <a:lnTo>
                    <a:pt x="4" y="529"/>
                  </a:lnTo>
                  <a:lnTo>
                    <a:pt x="6" y="472"/>
                  </a:lnTo>
                  <a:lnTo>
                    <a:pt x="7" y="414"/>
                  </a:lnTo>
                  <a:lnTo>
                    <a:pt x="8" y="359"/>
                  </a:lnTo>
                  <a:lnTo>
                    <a:pt x="11" y="310"/>
                  </a:lnTo>
                  <a:lnTo>
                    <a:pt x="12" y="271"/>
                  </a:lnTo>
                  <a:lnTo>
                    <a:pt x="13" y="237"/>
                  </a:lnTo>
                  <a:lnTo>
                    <a:pt x="13" y="206"/>
                  </a:lnTo>
                  <a:lnTo>
                    <a:pt x="13" y="174"/>
                  </a:lnTo>
                  <a:lnTo>
                    <a:pt x="12" y="139"/>
                  </a:lnTo>
                  <a:lnTo>
                    <a:pt x="12" y="97"/>
                  </a:lnTo>
                  <a:lnTo>
                    <a:pt x="13" y="43"/>
                  </a:lnTo>
                  <a:lnTo>
                    <a:pt x="29" y="37"/>
                  </a:lnTo>
                  <a:lnTo>
                    <a:pt x="45" y="33"/>
                  </a:lnTo>
                  <a:lnTo>
                    <a:pt x="63" y="28"/>
                  </a:lnTo>
                  <a:lnTo>
                    <a:pt x="81" y="24"/>
                  </a:lnTo>
                  <a:lnTo>
                    <a:pt x="119" y="17"/>
                  </a:lnTo>
                  <a:lnTo>
                    <a:pt x="160" y="11"/>
                  </a:lnTo>
                  <a:lnTo>
                    <a:pt x="203" y="8"/>
                  </a:lnTo>
                  <a:lnTo>
                    <a:pt x="248" y="5"/>
                  </a:lnTo>
                  <a:lnTo>
                    <a:pt x="294" y="4"/>
                  </a:lnTo>
                  <a:lnTo>
                    <a:pt x="341" y="2"/>
                  </a:lnTo>
                  <a:lnTo>
                    <a:pt x="437" y="2"/>
                  </a:lnTo>
                  <a:lnTo>
                    <a:pt x="530" y="2"/>
                  </a:lnTo>
                  <a:lnTo>
                    <a:pt x="575" y="2"/>
                  </a:lnTo>
                  <a:lnTo>
                    <a:pt x="617" y="2"/>
                  </a:lnTo>
                  <a:lnTo>
                    <a:pt x="658" y="2"/>
                  </a:lnTo>
                  <a:lnTo>
                    <a:pt x="696" y="0"/>
                  </a:lnTo>
                  <a:lnTo>
                    <a:pt x="709" y="4"/>
                  </a:lnTo>
                  <a:lnTo>
                    <a:pt x="722" y="7"/>
                  </a:lnTo>
                  <a:lnTo>
                    <a:pt x="735" y="9"/>
                  </a:lnTo>
                  <a:lnTo>
                    <a:pt x="748" y="10"/>
                  </a:lnTo>
                  <a:lnTo>
                    <a:pt x="773" y="11"/>
                  </a:lnTo>
                  <a:lnTo>
                    <a:pt x="799" y="11"/>
                  </a:lnTo>
                  <a:lnTo>
                    <a:pt x="850" y="8"/>
                  </a:lnTo>
                  <a:lnTo>
                    <a:pt x="901" y="4"/>
                  </a:lnTo>
                  <a:lnTo>
                    <a:pt x="927" y="2"/>
                  </a:lnTo>
                  <a:lnTo>
                    <a:pt x="953" y="2"/>
                  </a:lnTo>
                  <a:lnTo>
                    <a:pt x="980" y="4"/>
                  </a:lnTo>
                  <a:lnTo>
                    <a:pt x="1007" y="7"/>
                  </a:lnTo>
                  <a:lnTo>
                    <a:pt x="1020" y="10"/>
                  </a:lnTo>
                  <a:lnTo>
                    <a:pt x="1034" y="13"/>
                  </a:lnTo>
                  <a:lnTo>
                    <a:pt x="1048" y="17"/>
                  </a:lnTo>
                  <a:lnTo>
                    <a:pt x="1062" y="22"/>
                  </a:lnTo>
                  <a:lnTo>
                    <a:pt x="1076" y="27"/>
                  </a:lnTo>
                  <a:lnTo>
                    <a:pt x="1090" y="34"/>
                  </a:lnTo>
                  <a:lnTo>
                    <a:pt x="1104" y="41"/>
                  </a:lnTo>
                  <a:lnTo>
                    <a:pt x="1119" y="50"/>
                  </a:lnTo>
                  <a:lnTo>
                    <a:pt x="1128" y="143"/>
                  </a:lnTo>
                  <a:lnTo>
                    <a:pt x="1135" y="228"/>
                  </a:lnTo>
                  <a:lnTo>
                    <a:pt x="1137" y="268"/>
                  </a:lnTo>
                  <a:lnTo>
                    <a:pt x="1138" y="309"/>
                  </a:lnTo>
                  <a:lnTo>
                    <a:pt x="1138" y="347"/>
                  </a:lnTo>
                  <a:lnTo>
                    <a:pt x="1137" y="386"/>
                  </a:lnTo>
                  <a:lnTo>
                    <a:pt x="1134" y="424"/>
                  </a:lnTo>
                  <a:lnTo>
                    <a:pt x="1128" y="463"/>
                  </a:lnTo>
                  <a:lnTo>
                    <a:pt x="1120" y="502"/>
                  </a:lnTo>
                  <a:lnTo>
                    <a:pt x="1111" y="541"/>
                  </a:lnTo>
                  <a:lnTo>
                    <a:pt x="1104" y="561"/>
                  </a:lnTo>
                  <a:lnTo>
                    <a:pt x="1099" y="582"/>
                  </a:lnTo>
                  <a:lnTo>
                    <a:pt x="1091" y="602"/>
                  </a:lnTo>
                  <a:lnTo>
                    <a:pt x="1083" y="623"/>
                  </a:lnTo>
                  <a:lnTo>
                    <a:pt x="1074" y="644"/>
                  </a:lnTo>
                  <a:lnTo>
                    <a:pt x="1065" y="666"/>
                  </a:lnTo>
                  <a:lnTo>
                    <a:pt x="1054" y="688"/>
                  </a:lnTo>
                  <a:lnTo>
                    <a:pt x="1044" y="711"/>
                  </a:lnTo>
                  <a:lnTo>
                    <a:pt x="1033" y="711"/>
                  </a:lnTo>
                  <a:lnTo>
                    <a:pt x="1023" y="711"/>
                  </a:lnTo>
                  <a:lnTo>
                    <a:pt x="1012" y="730"/>
                  </a:lnTo>
                  <a:lnTo>
                    <a:pt x="1003" y="749"/>
                  </a:lnTo>
                  <a:lnTo>
                    <a:pt x="996" y="768"/>
                  </a:lnTo>
                  <a:lnTo>
                    <a:pt x="989" y="787"/>
                  </a:lnTo>
                  <a:lnTo>
                    <a:pt x="982" y="807"/>
                  </a:lnTo>
                  <a:lnTo>
                    <a:pt x="977" y="826"/>
                  </a:lnTo>
                  <a:lnTo>
                    <a:pt x="971" y="847"/>
                  </a:lnTo>
                  <a:lnTo>
                    <a:pt x="966" y="867"/>
                  </a:lnTo>
                  <a:lnTo>
                    <a:pt x="957" y="907"/>
                  </a:lnTo>
                  <a:lnTo>
                    <a:pt x="952" y="948"/>
                  </a:lnTo>
                  <a:lnTo>
                    <a:pt x="946" y="989"/>
                  </a:lnTo>
                  <a:lnTo>
                    <a:pt x="943" y="1031"/>
                  </a:lnTo>
                  <a:lnTo>
                    <a:pt x="937" y="1115"/>
                  </a:lnTo>
                  <a:lnTo>
                    <a:pt x="932" y="1200"/>
                  </a:lnTo>
                  <a:lnTo>
                    <a:pt x="928" y="1243"/>
                  </a:lnTo>
                  <a:lnTo>
                    <a:pt x="924" y="1285"/>
                  </a:lnTo>
                  <a:lnTo>
                    <a:pt x="918" y="1328"/>
                  </a:lnTo>
                  <a:lnTo>
                    <a:pt x="911" y="1372"/>
                  </a:lnTo>
                  <a:lnTo>
                    <a:pt x="909" y="1377"/>
                  </a:lnTo>
                  <a:lnTo>
                    <a:pt x="905" y="1383"/>
                  </a:lnTo>
                  <a:lnTo>
                    <a:pt x="899" y="1389"/>
                  </a:lnTo>
                  <a:lnTo>
                    <a:pt x="892" y="1392"/>
                  </a:lnTo>
                  <a:lnTo>
                    <a:pt x="887" y="1395"/>
                  </a:lnTo>
                  <a:lnTo>
                    <a:pt x="881" y="1398"/>
                  </a:lnTo>
                  <a:lnTo>
                    <a:pt x="879" y="1397"/>
                  </a:lnTo>
                  <a:lnTo>
                    <a:pt x="877" y="1397"/>
                  </a:lnTo>
                  <a:lnTo>
                    <a:pt x="875" y="1395"/>
                  </a:lnTo>
                  <a:lnTo>
                    <a:pt x="875" y="1393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66" name="Freeform 213"/>
            <p:cNvSpPr>
              <a:spLocks/>
            </p:cNvSpPr>
            <p:nvPr/>
          </p:nvSpPr>
          <p:spPr bwMode="auto">
            <a:xfrm>
              <a:off x="2534" y="555"/>
              <a:ext cx="285" cy="349"/>
            </a:xfrm>
            <a:custGeom>
              <a:avLst/>
              <a:gdLst>
                <a:gd name="T0" fmla="*/ 873 w 1138"/>
                <a:gd name="T1" fmla="*/ 1262 h 1398"/>
                <a:gd name="T2" fmla="*/ 880 w 1138"/>
                <a:gd name="T3" fmla="*/ 967 h 1398"/>
                <a:gd name="T4" fmla="*/ 870 w 1138"/>
                <a:gd name="T5" fmla="*/ 781 h 1398"/>
                <a:gd name="T6" fmla="*/ 849 w 1138"/>
                <a:gd name="T7" fmla="*/ 685 h 1398"/>
                <a:gd name="T8" fmla="*/ 807 w 1138"/>
                <a:gd name="T9" fmla="*/ 667 h 1398"/>
                <a:gd name="T10" fmla="*/ 761 w 1138"/>
                <a:gd name="T11" fmla="*/ 714 h 1398"/>
                <a:gd name="T12" fmla="*/ 734 w 1138"/>
                <a:gd name="T13" fmla="*/ 781 h 1398"/>
                <a:gd name="T14" fmla="*/ 724 w 1138"/>
                <a:gd name="T15" fmla="*/ 853 h 1398"/>
                <a:gd name="T16" fmla="*/ 726 w 1138"/>
                <a:gd name="T17" fmla="*/ 988 h 1398"/>
                <a:gd name="T18" fmla="*/ 723 w 1138"/>
                <a:gd name="T19" fmla="*/ 1126 h 1398"/>
                <a:gd name="T20" fmla="*/ 705 w 1138"/>
                <a:gd name="T21" fmla="*/ 1202 h 1398"/>
                <a:gd name="T22" fmla="*/ 664 w 1138"/>
                <a:gd name="T23" fmla="*/ 1259 h 1398"/>
                <a:gd name="T24" fmla="*/ 660 w 1138"/>
                <a:gd name="T25" fmla="*/ 1036 h 1398"/>
                <a:gd name="T26" fmla="*/ 655 w 1138"/>
                <a:gd name="T27" fmla="*/ 839 h 1398"/>
                <a:gd name="T28" fmla="*/ 638 w 1138"/>
                <a:gd name="T29" fmla="*/ 750 h 1398"/>
                <a:gd name="T30" fmla="*/ 612 w 1138"/>
                <a:gd name="T31" fmla="*/ 689 h 1398"/>
                <a:gd name="T32" fmla="*/ 456 w 1138"/>
                <a:gd name="T33" fmla="*/ 631 h 1398"/>
                <a:gd name="T34" fmla="*/ 324 w 1138"/>
                <a:gd name="T35" fmla="*/ 648 h 1398"/>
                <a:gd name="T36" fmla="*/ 249 w 1138"/>
                <a:gd name="T37" fmla="*/ 733 h 1398"/>
                <a:gd name="T38" fmla="*/ 213 w 1138"/>
                <a:gd name="T39" fmla="*/ 860 h 1398"/>
                <a:gd name="T40" fmla="*/ 192 w 1138"/>
                <a:gd name="T41" fmla="*/ 1074 h 1398"/>
                <a:gd name="T42" fmla="*/ 172 w 1138"/>
                <a:gd name="T43" fmla="*/ 1198 h 1398"/>
                <a:gd name="T44" fmla="*/ 126 w 1138"/>
                <a:gd name="T45" fmla="*/ 1276 h 1398"/>
                <a:gd name="T46" fmla="*/ 55 w 1138"/>
                <a:gd name="T47" fmla="*/ 1264 h 1398"/>
                <a:gd name="T48" fmla="*/ 28 w 1138"/>
                <a:gd name="T49" fmla="*/ 1154 h 1398"/>
                <a:gd name="T50" fmla="*/ 9 w 1138"/>
                <a:gd name="T51" fmla="*/ 1008 h 1398"/>
                <a:gd name="T52" fmla="*/ 0 w 1138"/>
                <a:gd name="T53" fmla="*/ 768 h 1398"/>
                <a:gd name="T54" fmla="*/ 4 w 1138"/>
                <a:gd name="T55" fmla="*/ 529 h 1398"/>
                <a:gd name="T56" fmla="*/ 11 w 1138"/>
                <a:gd name="T57" fmla="*/ 310 h 1398"/>
                <a:gd name="T58" fmla="*/ 13 w 1138"/>
                <a:gd name="T59" fmla="*/ 174 h 1398"/>
                <a:gd name="T60" fmla="*/ 29 w 1138"/>
                <a:gd name="T61" fmla="*/ 37 h 1398"/>
                <a:gd name="T62" fmla="*/ 119 w 1138"/>
                <a:gd name="T63" fmla="*/ 17 h 1398"/>
                <a:gd name="T64" fmla="*/ 294 w 1138"/>
                <a:gd name="T65" fmla="*/ 4 h 1398"/>
                <a:gd name="T66" fmla="*/ 575 w 1138"/>
                <a:gd name="T67" fmla="*/ 2 h 1398"/>
                <a:gd name="T68" fmla="*/ 709 w 1138"/>
                <a:gd name="T69" fmla="*/ 4 h 1398"/>
                <a:gd name="T70" fmla="*/ 773 w 1138"/>
                <a:gd name="T71" fmla="*/ 11 h 1398"/>
                <a:gd name="T72" fmla="*/ 927 w 1138"/>
                <a:gd name="T73" fmla="*/ 2 h 1398"/>
                <a:gd name="T74" fmla="*/ 1020 w 1138"/>
                <a:gd name="T75" fmla="*/ 10 h 1398"/>
                <a:gd name="T76" fmla="*/ 1076 w 1138"/>
                <a:gd name="T77" fmla="*/ 27 h 1398"/>
                <a:gd name="T78" fmla="*/ 1128 w 1138"/>
                <a:gd name="T79" fmla="*/ 143 h 1398"/>
                <a:gd name="T80" fmla="*/ 1138 w 1138"/>
                <a:gd name="T81" fmla="*/ 347 h 1398"/>
                <a:gd name="T82" fmla="*/ 1120 w 1138"/>
                <a:gd name="T83" fmla="*/ 502 h 1398"/>
                <a:gd name="T84" fmla="*/ 1091 w 1138"/>
                <a:gd name="T85" fmla="*/ 602 h 1398"/>
                <a:gd name="T86" fmla="*/ 1054 w 1138"/>
                <a:gd name="T87" fmla="*/ 688 h 1398"/>
                <a:gd name="T88" fmla="*/ 1012 w 1138"/>
                <a:gd name="T89" fmla="*/ 730 h 1398"/>
                <a:gd name="T90" fmla="*/ 982 w 1138"/>
                <a:gd name="T91" fmla="*/ 807 h 1398"/>
                <a:gd name="T92" fmla="*/ 957 w 1138"/>
                <a:gd name="T93" fmla="*/ 907 h 1398"/>
                <a:gd name="T94" fmla="*/ 937 w 1138"/>
                <a:gd name="T95" fmla="*/ 1115 h 1398"/>
                <a:gd name="T96" fmla="*/ 918 w 1138"/>
                <a:gd name="T97" fmla="*/ 1328 h 1398"/>
                <a:gd name="T98" fmla="*/ 899 w 1138"/>
                <a:gd name="T99" fmla="*/ 1389 h 1398"/>
                <a:gd name="T100" fmla="*/ 879 w 1138"/>
                <a:gd name="T101" fmla="*/ 1397 h 13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8"/>
                <a:gd name="T154" fmla="*/ 0 h 1398"/>
                <a:gd name="T155" fmla="*/ 1138 w 1138"/>
                <a:gd name="T156" fmla="*/ 1398 h 13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8" h="1398">
                  <a:moveTo>
                    <a:pt x="875" y="1393"/>
                  </a:moveTo>
                  <a:lnTo>
                    <a:pt x="873" y="1352"/>
                  </a:lnTo>
                  <a:lnTo>
                    <a:pt x="873" y="1308"/>
                  </a:lnTo>
                  <a:lnTo>
                    <a:pt x="873" y="1262"/>
                  </a:lnTo>
                  <a:lnTo>
                    <a:pt x="874" y="1215"/>
                  </a:lnTo>
                  <a:lnTo>
                    <a:pt x="878" y="1116"/>
                  </a:lnTo>
                  <a:lnTo>
                    <a:pt x="880" y="1016"/>
                  </a:lnTo>
                  <a:lnTo>
                    <a:pt x="880" y="967"/>
                  </a:lnTo>
                  <a:lnTo>
                    <a:pt x="879" y="917"/>
                  </a:lnTo>
                  <a:lnTo>
                    <a:pt x="878" y="870"/>
                  </a:lnTo>
                  <a:lnTo>
                    <a:pt x="874" y="825"/>
                  </a:lnTo>
                  <a:lnTo>
                    <a:pt x="870" y="781"/>
                  </a:lnTo>
                  <a:lnTo>
                    <a:pt x="863" y="741"/>
                  </a:lnTo>
                  <a:lnTo>
                    <a:pt x="859" y="721"/>
                  </a:lnTo>
                  <a:lnTo>
                    <a:pt x="854" y="703"/>
                  </a:lnTo>
                  <a:lnTo>
                    <a:pt x="849" y="685"/>
                  </a:lnTo>
                  <a:lnTo>
                    <a:pt x="843" y="669"/>
                  </a:lnTo>
                  <a:lnTo>
                    <a:pt x="831" y="668"/>
                  </a:lnTo>
                  <a:lnTo>
                    <a:pt x="818" y="667"/>
                  </a:lnTo>
                  <a:lnTo>
                    <a:pt x="807" y="667"/>
                  </a:lnTo>
                  <a:lnTo>
                    <a:pt x="796" y="667"/>
                  </a:lnTo>
                  <a:lnTo>
                    <a:pt x="782" y="683"/>
                  </a:lnTo>
                  <a:lnTo>
                    <a:pt x="771" y="697"/>
                  </a:lnTo>
                  <a:lnTo>
                    <a:pt x="761" y="714"/>
                  </a:lnTo>
                  <a:lnTo>
                    <a:pt x="752" y="730"/>
                  </a:lnTo>
                  <a:lnTo>
                    <a:pt x="745" y="747"/>
                  </a:lnTo>
                  <a:lnTo>
                    <a:pt x="739" y="763"/>
                  </a:lnTo>
                  <a:lnTo>
                    <a:pt x="734" y="781"/>
                  </a:lnTo>
                  <a:lnTo>
                    <a:pt x="731" y="798"/>
                  </a:lnTo>
                  <a:lnTo>
                    <a:pt x="727" y="816"/>
                  </a:lnTo>
                  <a:lnTo>
                    <a:pt x="726" y="835"/>
                  </a:lnTo>
                  <a:lnTo>
                    <a:pt x="724" y="853"/>
                  </a:lnTo>
                  <a:lnTo>
                    <a:pt x="724" y="872"/>
                  </a:lnTo>
                  <a:lnTo>
                    <a:pt x="724" y="911"/>
                  </a:lnTo>
                  <a:lnTo>
                    <a:pt x="725" y="949"/>
                  </a:lnTo>
                  <a:lnTo>
                    <a:pt x="726" y="988"/>
                  </a:lnTo>
                  <a:lnTo>
                    <a:pt x="727" y="1027"/>
                  </a:lnTo>
                  <a:lnTo>
                    <a:pt x="727" y="1068"/>
                  </a:lnTo>
                  <a:lnTo>
                    <a:pt x="725" y="1107"/>
                  </a:lnTo>
                  <a:lnTo>
                    <a:pt x="723" y="1126"/>
                  </a:lnTo>
                  <a:lnTo>
                    <a:pt x="719" y="1145"/>
                  </a:lnTo>
                  <a:lnTo>
                    <a:pt x="716" y="1165"/>
                  </a:lnTo>
                  <a:lnTo>
                    <a:pt x="710" y="1184"/>
                  </a:lnTo>
                  <a:lnTo>
                    <a:pt x="705" y="1202"/>
                  </a:lnTo>
                  <a:lnTo>
                    <a:pt x="697" y="1221"/>
                  </a:lnTo>
                  <a:lnTo>
                    <a:pt x="688" y="1241"/>
                  </a:lnTo>
                  <a:lnTo>
                    <a:pt x="678" y="1259"/>
                  </a:lnTo>
                  <a:lnTo>
                    <a:pt x="664" y="1259"/>
                  </a:lnTo>
                  <a:lnTo>
                    <a:pt x="651" y="1259"/>
                  </a:lnTo>
                  <a:lnTo>
                    <a:pt x="652" y="1190"/>
                  </a:lnTo>
                  <a:lnTo>
                    <a:pt x="657" y="1115"/>
                  </a:lnTo>
                  <a:lnTo>
                    <a:pt x="660" y="1036"/>
                  </a:lnTo>
                  <a:lnTo>
                    <a:pt x="661" y="955"/>
                  </a:lnTo>
                  <a:lnTo>
                    <a:pt x="661" y="916"/>
                  </a:lnTo>
                  <a:lnTo>
                    <a:pt x="659" y="877"/>
                  </a:lnTo>
                  <a:lnTo>
                    <a:pt x="655" y="839"/>
                  </a:lnTo>
                  <a:lnTo>
                    <a:pt x="650" y="802"/>
                  </a:lnTo>
                  <a:lnTo>
                    <a:pt x="646" y="784"/>
                  </a:lnTo>
                  <a:lnTo>
                    <a:pt x="642" y="767"/>
                  </a:lnTo>
                  <a:lnTo>
                    <a:pt x="638" y="750"/>
                  </a:lnTo>
                  <a:lnTo>
                    <a:pt x="632" y="733"/>
                  </a:lnTo>
                  <a:lnTo>
                    <a:pt x="626" y="719"/>
                  </a:lnTo>
                  <a:lnTo>
                    <a:pt x="620" y="703"/>
                  </a:lnTo>
                  <a:lnTo>
                    <a:pt x="612" y="689"/>
                  </a:lnTo>
                  <a:lnTo>
                    <a:pt x="604" y="676"/>
                  </a:lnTo>
                  <a:lnTo>
                    <a:pt x="549" y="655"/>
                  </a:lnTo>
                  <a:lnTo>
                    <a:pt x="501" y="639"/>
                  </a:lnTo>
                  <a:lnTo>
                    <a:pt x="456" y="631"/>
                  </a:lnTo>
                  <a:lnTo>
                    <a:pt x="416" y="628"/>
                  </a:lnTo>
                  <a:lnTo>
                    <a:pt x="382" y="630"/>
                  </a:lnTo>
                  <a:lnTo>
                    <a:pt x="351" y="637"/>
                  </a:lnTo>
                  <a:lnTo>
                    <a:pt x="324" y="648"/>
                  </a:lnTo>
                  <a:lnTo>
                    <a:pt x="301" y="665"/>
                  </a:lnTo>
                  <a:lnTo>
                    <a:pt x="281" y="684"/>
                  </a:lnTo>
                  <a:lnTo>
                    <a:pt x="264" y="707"/>
                  </a:lnTo>
                  <a:lnTo>
                    <a:pt x="249" y="733"/>
                  </a:lnTo>
                  <a:lnTo>
                    <a:pt x="238" y="761"/>
                  </a:lnTo>
                  <a:lnTo>
                    <a:pt x="228" y="793"/>
                  </a:lnTo>
                  <a:lnTo>
                    <a:pt x="220" y="825"/>
                  </a:lnTo>
                  <a:lnTo>
                    <a:pt x="213" y="860"/>
                  </a:lnTo>
                  <a:lnTo>
                    <a:pt x="209" y="895"/>
                  </a:lnTo>
                  <a:lnTo>
                    <a:pt x="201" y="968"/>
                  </a:lnTo>
                  <a:lnTo>
                    <a:pt x="194" y="1040"/>
                  </a:lnTo>
                  <a:lnTo>
                    <a:pt x="192" y="1074"/>
                  </a:lnTo>
                  <a:lnTo>
                    <a:pt x="187" y="1108"/>
                  </a:lnTo>
                  <a:lnTo>
                    <a:pt x="183" y="1140"/>
                  </a:lnTo>
                  <a:lnTo>
                    <a:pt x="178" y="1170"/>
                  </a:lnTo>
                  <a:lnTo>
                    <a:pt x="172" y="1198"/>
                  </a:lnTo>
                  <a:lnTo>
                    <a:pt x="163" y="1223"/>
                  </a:lnTo>
                  <a:lnTo>
                    <a:pt x="153" y="1244"/>
                  </a:lnTo>
                  <a:lnTo>
                    <a:pt x="140" y="1262"/>
                  </a:lnTo>
                  <a:lnTo>
                    <a:pt x="126" y="1276"/>
                  </a:lnTo>
                  <a:lnTo>
                    <a:pt x="108" y="1285"/>
                  </a:lnTo>
                  <a:lnTo>
                    <a:pt x="87" y="1291"/>
                  </a:lnTo>
                  <a:lnTo>
                    <a:pt x="63" y="1291"/>
                  </a:lnTo>
                  <a:lnTo>
                    <a:pt x="55" y="1264"/>
                  </a:lnTo>
                  <a:lnTo>
                    <a:pt x="47" y="1237"/>
                  </a:lnTo>
                  <a:lnTo>
                    <a:pt x="40" y="1210"/>
                  </a:lnTo>
                  <a:lnTo>
                    <a:pt x="34" y="1182"/>
                  </a:lnTo>
                  <a:lnTo>
                    <a:pt x="28" y="1154"/>
                  </a:lnTo>
                  <a:lnTo>
                    <a:pt x="23" y="1125"/>
                  </a:lnTo>
                  <a:lnTo>
                    <a:pt x="19" y="1097"/>
                  </a:lnTo>
                  <a:lnTo>
                    <a:pt x="15" y="1068"/>
                  </a:lnTo>
                  <a:lnTo>
                    <a:pt x="9" y="1008"/>
                  </a:lnTo>
                  <a:lnTo>
                    <a:pt x="4" y="949"/>
                  </a:lnTo>
                  <a:lnTo>
                    <a:pt x="2" y="889"/>
                  </a:lnTo>
                  <a:lnTo>
                    <a:pt x="0" y="829"/>
                  </a:lnTo>
                  <a:lnTo>
                    <a:pt x="0" y="768"/>
                  </a:lnTo>
                  <a:lnTo>
                    <a:pt x="1" y="707"/>
                  </a:lnTo>
                  <a:lnTo>
                    <a:pt x="2" y="647"/>
                  </a:lnTo>
                  <a:lnTo>
                    <a:pt x="3" y="587"/>
                  </a:lnTo>
                  <a:lnTo>
                    <a:pt x="4" y="529"/>
                  </a:lnTo>
                  <a:lnTo>
                    <a:pt x="6" y="472"/>
                  </a:lnTo>
                  <a:lnTo>
                    <a:pt x="7" y="414"/>
                  </a:lnTo>
                  <a:lnTo>
                    <a:pt x="8" y="359"/>
                  </a:lnTo>
                  <a:lnTo>
                    <a:pt x="11" y="310"/>
                  </a:lnTo>
                  <a:lnTo>
                    <a:pt x="12" y="271"/>
                  </a:lnTo>
                  <a:lnTo>
                    <a:pt x="13" y="237"/>
                  </a:lnTo>
                  <a:lnTo>
                    <a:pt x="13" y="206"/>
                  </a:lnTo>
                  <a:lnTo>
                    <a:pt x="13" y="174"/>
                  </a:lnTo>
                  <a:lnTo>
                    <a:pt x="12" y="139"/>
                  </a:lnTo>
                  <a:lnTo>
                    <a:pt x="12" y="97"/>
                  </a:lnTo>
                  <a:lnTo>
                    <a:pt x="13" y="43"/>
                  </a:lnTo>
                  <a:lnTo>
                    <a:pt x="29" y="37"/>
                  </a:lnTo>
                  <a:lnTo>
                    <a:pt x="45" y="33"/>
                  </a:lnTo>
                  <a:lnTo>
                    <a:pt x="63" y="28"/>
                  </a:lnTo>
                  <a:lnTo>
                    <a:pt x="81" y="24"/>
                  </a:lnTo>
                  <a:lnTo>
                    <a:pt x="119" y="17"/>
                  </a:lnTo>
                  <a:lnTo>
                    <a:pt x="160" y="11"/>
                  </a:lnTo>
                  <a:lnTo>
                    <a:pt x="203" y="8"/>
                  </a:lnTo>
                  <a:lnTo>
                    <a:pt x="248" y="5"/>
                  </a:lnTo>
                  <a:lnTo>
                    <a:pt x="294" y="4"/>
                  </a:lnTo>
                  <a:lnTo>
                    <a:pt x="341" y="2"/>
                  </a:lnTo>
                  <a:lnTo>
                    <a:pt x="437" y="2"/>
                  </a:lnTo>
                  <a:lnTo>
                    <a:pt x="530" y="2"/>
                  </a:lnTo>
                  <a:lnTo>
                    <a:pt x="575" y="2"/>
                  </a:lnTo>
                  <a:lnTo>
                    <a:pt x="617" y="2"/>
                  </a:lnTo>
                  <a:lnTo>
                    <a:pt x="658" y="2"/>
                  </a:lnTo>
                  <a:lnTo>
                    <a:pt x="696" y="0"/>
                  </a:lnTo>
                  <a:lnTo>
                    <a:pt x="709" y="4"/>
                  </a:lnTo>
                  <a:lnTo>
                    <a:pt x="722" y="7"/>
                  </a:lnTo>
                  <a:lnTo>
                    <a:pt x="735" y="9"/>
                  </a:lnTo>
                  <a:lnTo>
                    <a:pt x="748" y="10"/>
                  </a:lnTo>
                  <a:lnTo>
                    <a:pt x="773" y="11"/>
                  </a:lnTo>
                  <a:lnTo>
                    <a:pt x="799" y="11"/>
                  </a:lnTo>
                  <a:lnTo>
                    <a:pt x="850" y="8"/>
                  </a:lnTo>
                  <a:lnTo>
                    <a:pt x="901" y="4"/>
                  </a:lnTo>
                  <a:lnTo>
                    <a:pt x="927" y="2"/>
                  </a:lnTo>
                  <a:lnTo>
                    <a:pt x="953" y="2"/>
                  </a:lnTo>
                  <a:lnTo>
                    <a:pt x="980" y="4"/>
                  </a:lnTo>
                  <a:lnTo>
                    <a:pt x="1007" y="7"/>
                  </a:lnTo>
                  <a:lnTo>
                    <a:pt x="1020" y="10"/>
                  </a:lnTo>
                  <a:lnTo>
                    <a:pt x="1034" y="13"/>
                  </a:lnTo>
                  <a:lnTo>
                    <a:pt x="1048" y="17"/>
                  </a:lnTo>
                  <a:lnTo>
                    <a:pt x="1062" y="22"/>
                  </a:lnTo>
                  <a:lnTo>
                    <a:pt x="1076" y="27"/>
                  </a:lnTo>
                  <a:lnTo>
                    <a:pt x="1090" y="34"/>
                  </a:lnTo>
                  <a:lnTo>
                    <a:pt x="1104" y="41"/>
                  </a:lnTo>
                  <a:lnTo>
                    <a:pt x="1119" y="50"/>
                  </a:lnTo>
                  <a:lnTo>
                    <a:pt x="1128" y="143"/>
                  </a:lnTo>
                  <a:lnTo>
                    <a:pt x="1135" y="228"/>
                  </a:lnTo>
                  <a:lnTo>
                    <a:pt x="1137" y="268"/>
                  </a:lnTo>
                  <a:lnTo>
                    <a:pt x="1138" y="309"/>
                  </a:lnTo>
                  <a:lnTo>
                    <a:pt x="1138" y="347"/>
                  </a:lnTo>
                  <a:lnTo>
                    <a:pt x="1137" y="386"/>
                  </a:lnTo>
                  <a:lnTo>
                    <a:pt x="1134" y="424"/>
                  </a:lnTo>
                  <a:lnTo>
                    <a:pt x="1128" y="463"/>
                  </a:lnTo>
                  <a:lnTo>
                    <a:pt x="1120" y="502"/>
                  </a:lnTo>
                  <a:lnTo>
                    <a:pt x="1111" y="541"/>
                  </a:lnTo>
                  <a:lnTo>
                    <a:pt x="1104" y="561"/>
                  </a:lnTo>
                  <a:lnTo>
                    <a:pt x="1099" y="582"/>
                  </a:lnTo>
                  <a:lnTo>
                    <a:pt x="1091" y="602"/>
                  </a:lnTo>
                  <a:lnTo>
                    <a:pt x="1083" y="623"/>
                  </a:lnTo>
                  <a:lnTo>
                    <a:pt x="1074" y="644"/>
                  </a:lnTo>
                  <a:lnTo>
                    <a:pt x="1065" y="666"/>
                  </a:lnTo>
                  <a:lnTo>
                    <a:pt x="1054" y="688"/>
                  </a:lnTo>
                  <a:lnTo>
                    <a:pt x="1044" y="711"/>
                  </a:lnTo>
                  <a:lnTo>
                    <a:pt x="1033" y="711"/>
                  </a:lnTo>
                  <a:lnTo>
                    <a:pt x="1023" y="711"/>
                  </a:lnTo>
                  <a:lnTo>
                    <a:pt x="1012" y="730"/>
                  </a:lnTo>
                  <a:lnTo>
                    <a:pt x="1003" y="749"/>
                  </a:lnTo>
                  <a:lnTo>
                    <a:pt x="996" y="768"/>
                  </a:lnTo>
                  <a:lnTo>
                    <a:pt x="989" y="787"/>
                  </a:lnTo>
                  <a:lnTo>
                    <a:pt x="982" y="807"/>
                  </a:lnTo>
                  <a:lnTo>
                    <a:pt x="977" y="826"/>
                  </a:lnTo>
                  <a:lnTo>
                    <a:pt x="971" y="847"/>
                  </a:lnTo>
                  <a:lnTo>
                    <a:pt x="966" y="867"/>
                  </a:lnTo>
                  <a:lnTo>
                    <a:pt x="957" y="907"/>
                  </a:lnTo>
                  <a:lnTo>
                    <a:pt x="952" y="948"/>
                  </a:lnTo>
                  <a:lnTo>
                    <a:pt x="946" y="989"/>
                  </a:lnTo>
                  <a:lnTo>
                    <a:pt x="943" y="1031"/>
                  </a:lnTo>
                  <a:lnTo>
                    <a:pt x="937" y="1115"/>
                  </a:lnTo>
                  <a:lnTo>
                    <a:pt x="932" y="1200"/>
                  </a:lnTo>
                  <a:lnTo>
                    <a:pt x="928" y="1243"/>
                  </a:lnTo>
                  <a:lnTo>
                    <a:pt x="924" y="1285"/>
                  </a:lnTo>
                  <a:lnTo>
                    <a:pt x="918" y="1328"/>
                  </a:lnTo>
                  <a:lnTo>
                    <a:pt x="911" y="1372"/>
                  </a:lnTo>
                  <a:lnTo>
                    <a:pt x="909" y="1377"/>
                  </a:lnTo>
                  <a:lnTo>
                    <a:pt x="905" y="1383"/>
                  </a:lnTo>
                  <a:lnTo>
                    <a:pt x="899" y="1389"/>
                  </a:lnTo>
                  <a:lnTo>
                    <a:pt x="892" y="1392"/>
                  </a:lnTo>
                  <a:lnTo>
                    <a:pt x="887" y="1395"/>
                  </a:lnTo>
                  <a:lnTo>
                    <a:pt x="881" y="1398"/>
                  </a:lnTo>
                  <a:lnTo>
                    <a:pt x="879" y="1397"/>
                  </a:lnTo>
                  <a:lnTo>
                    <a:pt x="877" y="1397"/>
                  </a:lnTo>
                  <a:lnTo>
                    <a:pt x="875" y="1395"/>
                  </a:lnTo>
                  <a:lnTo>
                    <a:pt x="875" y="1393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67" name="Freeform 214"/>
            <p:cNvSpPr>
              <a:spLocks/>
            </p:cNvSpPr>
            <p:nvPr/>
          </p:nvSpPr>
          <p:spPr bwMode="auto">
            <a:xfrm>
              <a:off x="2004" y="552"/>
              <a:ext cx="268" cy="345"/>
            </a:xfrm>
            <a:custGeom>
              <a:avLst/>
              <a:gdLst>
                <a:gd name="T0" fmla="*/ 645 w 1073"/>
                <a:gd name="T1" fmla="*/ 1376 h 1382"/>
                <a:gd name="T2" fmla="*/ 620 w 1073"/>
                <a:gd name="T3" fmla="*/ 1353 h 1382"/>
                <a:gd name="T4" fmla="*/ 613 w 1073"/>
                <a:gd name="T5" fmla="*/ 1291 h 1382"/>
                <a:gd name="T6" fmla="*/ 613 w 1073"/>
                <a:gd name="T7" fmla="*/ 1124 h 1382"/>
                <a:gd name="T8" fmla="*/ 619 w 1073"/>
                <a:gd name="T9" fmla="*/ 956 h 1382"/>
                <a:gd name="T10" fmla="*/ 612 w 1073"/>
                <a:gd name="T11" fmla="*/ 858 h 1382"/>
                <a:gd name="T12" fmla="*/ 602 w 1073"/>
                <a:gd name="T13" fmla="*/ 800 h 1382"/>
                <a:gd name="T14" fmla="*/ 583 w 1073"/>
                <a:gd name="T15" fmla="*/ 748 h 1382"/>
                <a:gd name="T16" fmla="*/ 540 w 1073"/>
                <a:gd name="T17" fmla="*/ 706 h 1382"/>
                <a:gd name="T18" fmla="*/ 465 w 1073"/>
                <a:gd name="T19" fmla="*/ 670 h 1382"/>
                <a:gd name="T20" fmla="*/ 360 w 1073"/>
                <a:gd name="T21" fmla="*/ 656 h 1382"/>
                <a:gd name="T22" fmla="*/ 280 w 1073"/>
                <a:gd name="T23" fmla="*/ 672 h 1382"/>
                <a:gd name="T24" fmla="*/ 223 w 1073"/>
                <a:gd name="T25" fmla="*/ 717 h 1382"/>
                <a:gd name="T26" fmla="*/ 183 w 1073"/>
                <a:gd name="T27" fmla="*/ 784 h 1382"/>
                <a:gd name="T28" fmla="*/ 159 w 1073"/>
                <a:gd name="T29" fmla="*/ 866 h 1382"/>
                <a:gd name="T30" fmla="*/ 143 w 1073"/>
                <a:gd name="T31" fmla="*/ 959 h 1382"/>
                <a:gd name="T32" fmla="*/ 127 w 1073"/>
                <a:gd name="T33" fmla="*/ 1125 h 1382"/>
                <a:gd name="T34" fmla="*/ 108 w 1073"/>
                <a:gd name="T35" fmla="*/ 1281 h 1382"/>
                <a:gd name="T36" fmla="*/ 87 w 1073"/>
                <a:gd name="T37" fmla="*/ 1361 h 1382"/>
                <a:gd name="T38" fmla="*/ 53 w 1073"/>
                <a:gd name="T39" fmla="*/ 1316 h 1382"/>
                <a:gd name="T40" fmla="*/ 45 w 1073"/>
                <a:gd name="T41" fmla="*/ 1196 h 1382"/>
                <a:gd name="T42" fmla="*/ 39 w 1073"/>
                <a:gd name="T43" fmla="*/ 1061 h 1382"/>
                <a:gd name="T44" fmla="*/ 31 w 1073"/>
                <a:gd name="T45" fmla="*/ 859 h 1382"/>
                <a:gd name="T46" fmla="*/ 18 w 1073"/>
                <a:gd name="T47" fmla="*/ 538 h 1382"/>
                <a:gd name="T48" fmla="*/ 0 w 1073"/>
                <a:gd name="T49" fmla="*/ 46 h 1382"/>
                <a:gd name="T50" fmla="*/ 105 w 1073"/>
                <a:gd name="T51" fmla="*/ 19 h 1382"/>
                <a:gd name="T52" fmla="*/ 253 w 1073"/>
                <a:gd name="T53" fmla="*/ 9 h 1382"/>
                <a:gd name="T54" fmla="*/ 426 w 1073"/>
                <a:gd name="T55" fmla="*/ 3 h 1382"/>
                <a:gd name="T56" fmla="*/ 601 w 1073"/>
                <a:gd name="T57" fmla="*/ 0 h 1382"/>
                <a:gd name="T58" fmla="*/ 775 w 1073"/>
                <a:gd name="T59" fmla="*/ 5 h 1382"/>
                <a:gd name="T60" fmla="*/ 948 w 1073"/>
                <a:gd name="T61" fmla="*/ 25 h 1382"/>
                <a:gd name="T62" fmla="*/ 1033 w 1073"/>
                <a:gd name="T63" fmla="*/ 42 h 1382"/>
                <a:gd name="T64" fmla="*/ 1069 w 1073"/>
                <a:gd name="T65" fmla="*/ 181 h 1382"/>
                <a:gd name="T66" fmla="*/ 1073 w 1073"/>
                <a:gd name="T67" fmla="*/ 314 h 1382"/>
                <a:gd name="T68" fmla="*/ 1070 w 1073"/>
                <a:gd name="T69" fmla="*/ 454 h 1382"/>
                <a:gd name="T70" fmla="*/ 1062 w 1073"/>
                <a:gd name="T71" fmla="*/ 519 h 1382"/>
                <a:gd name="T72" fmla="*/ 1049 w 1073"/>
                <a:gd name="T73" fmla="*/ 577 h 1382"/>
                <a:gd name="T74" fmla="*/ 1030 w 1073"/>
                <a:gd name="T75" fmla="*/ 626 h 1382"/>
                <a:gd name="T76" fmla="*/ 1004 w 1073"/>
                <a:gd name="T77" fmla="*/ 663 h 1382"/>
                <a:gd name="T78" fmla="*/ 891 w 1073"/>
                <a:gd name="T79" fmla="*/ 687 h 1382"/>
                <a:gd name="T80" fmla="*/ 838 w 1073"/>
                <a:gd name="T81" fmla="*/ 721 h 1382"/>
                <a:gd name="T82" fmla="*/ 818 w 1073"/>
                <a:gd name="T83" fmla="*/ 764 h 1382"/>
                <a:gd name="T84" fmla="*/ 803 w 1073"/>
                <a:gd name="T85" fmla="*/ 812 h 1382"/>
                <a:gd name="T86" fmla="*/ 786 w 1073"/>
                <a:gd name="T87" fmla="*/ 912 h 1382"/>
                <a:gd name="T88" fmla="*/ 782 w 1073"/>
                <a:gd name="T89" fmla="*/ 1017 h 1382"/>
                <a:gd name="T90" fmla="*/ 785 w 1073"/>
                <a:gd name="T91" fmla="*/ 1157 h 1382"/>
                <a:gd name="T92" fmla="*/ 773 w 1073"/>
                <a:gd name="T93" fmla="*/ 1294 h 1382"/>
                <a:gd name="T94" fmla="*/ 763 w 1073"/>
                <a:gd name="T95" fmla="*/ 1327 h 1382"/>
                <a:gd name="T96" fmla="*/ 745 w 1073"/>
                <a:gd name="T97" fmla="*/ 1348 h 1382"/>
                <a:gd name="T98" fmla="*/ 701 w 1073"/>
                <a:gd name="T99" fmla="*/ 1370 h 13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3"/>
                <a:gd name="T151" fmla="*/ 0 h 1382"/>
                <a:gd name="T152" fmla="*/ 1073 w 1073"/>
                <a:gd name="T153" fmla="*/ 1382 h 13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3" h="1382">
                  <a:moveTo>
                    <a:pt x="665" y="1382"/>
                  </a:moveTo>
                  <a:lnTo>
                    <a:pt x="655" y="1379"/>
                  </a:lnTo>
                  <a:lnTo>
                    <a:pt x="645" y="1376"/>
                  </a:lnTo>
                  <a:lnTo>
                    <a:pt x="633" y="1374"/>
                  </a:lnTo>
                  <a:lnTo>
                    <a:pt x="623" y="1372"/>
                  </a:lnTo>
                  <a:lnTo>
                    <a:pt x="620" y="1353"/>
                  </a:lnTo>
                  <a:lnTo>
                    <a:pt x="617" y="1332"/>
                  </a:lnTo>
                  <a:lnTo>
                    <a:pt x="614" y="1311"/>
                  </a:lnTo>
                  <a:lnTo>
                    <a:pt x="613" y="1291"/>
                  </a:lnTo>
                  <a:lnTo>
                    <a:pt x="611" y="1249"/>
                  </a:lnTo>
                  <a:lnTo>
                    <a:pt x="611" y="1208"/>
                  </a:lnTo>
                  <a:lnTo>
                    <a:pt x="613" y="1124"/>
                  </a:lnTo>
                  <a:lnTo>
                    <a:pt x="618" y="1040"/>
                  </a:lnTo>
                  <a:lnTo>
                    <a:pt x="619" y="998"/>
                  </a:lnTo>
                  <a:lnTo>
                    <a:pt x="619" y="956"/>
                  </a:lnTo>
                  <a:lnTo>
                    <a:pt x="618" y="916"/>
                  </a:lnTo>
                  <a:lnTo>
                    <a:pt x="614" y="877"/>
                  </a:lnTo>
                  <a:lnTo>
                    <a:pt x="612" y="858"/>
                  </a:lnTo>
                  <a:lnTo>
                    <a:pt x="610" y="839"/>
                  </a:lnTo>
                  <a:lnTo>
                    <a:pt x="605" y="820"/>
                  </a:lnTo>
                  <a:lnTo>
                    <a:pt x="602" y="800"/>
                  </a:lnTo>
                  <a:lnTo>
                    <a:pt x="596" y="782"/>
                  </a:lnTo>
                  <a:lnTo>
                    <a:pt x="591" y="764"/>
                  </a:lnTo>
                  <a:lnTo>
                    <a:pt x="583" y="748"/>
                  </a:lnTo>
                  <a:lnTo>
                    <a:pt x="575" y="731"/>
                  </a:lnTo>
                  <a:lnTo>
                    <a:pt x="558" y="718"/>
                  </a:lnTo>
                  <a:lnTo>
                    <a:pt x="540" y="706"/>
                  </a:lnTo>
                  <a:lnTo>
                    <a:pt x="523" y="695"/>
                  </a:lnTo>
                  <a:lnTo>
                    <a:pt x="507" y="683"/>
                  </a:lnTo>
                  <a:lnTo>
                    <a:pt x="465" y="670"/>
                  </a:lnTo>
                  <a:lnTo>
                    <a:pt x="427" y="661"/>
                  </a:lnTo>
                  <a:lnTo>
                    <a:pt x="392" y="657"/>
                  </a:lnTo>
                  <a:lnTo>
                    <a:pt x="360" y="656"/>
                  </a:lnTo>
                  <a:lnTo>
                    <a:pt x="330" y="658"/>
                  </a:lnTo>
                  <a:lnTo>
                    <a:pt x="303" y="663"/>
                  </a:lnTo>
                  <a:lnTo>
                    <a:pt x="280" y="672"/>
                  </a:lnTo>
                  <a:lnTo>
                    <a:pt x="259" y="685"/>
                  </a:lnTo>
                  <a:lnTo>
                    <a:pt x="239" y="701"/>
                  </a:lnTo>
                  <a:lnTo>
                    <a:pt x="223" y="717"/>
                  </a:lnTo>
                  <a:lnTo>
                    <a:pt x="208" y="738"/>
                  </a:lnTo>
                  <a:lnTo>
                    <a:pt x="195" y="759"/>
                  </a:lnTo>
                  <a:lnTo>
                    <a:pt x="183" y="784"/>
                  </a:lnTo>
                  <a:lnTo>
                    <a:pt x="173" y="809"/>
                  </a:lnTo>
                  <a:lnTo>
                    <a:pt x="165" y="837"/>
                  </a:lnTo>
                  <a:lnTo>
                    <a:pt x="159" y="866"/>
                  </a:lnTo>
                  <a:lnTo>
                    <a:pt x="152" y="896"/>
                  </a:lnTo>
                  <a:lnTo>
                    <a:pt x="146" y="927"/>
                  </a:lnTo>
                  <a:lnTo>
                    <a:pt x="143" y="959"/>
                  </a:lnTo>
                  <a:lnTo>
                    <a:pt x="138" y="992"/>
                  </a:lnTo>
                  <a:lnTo>
                    <a:pt x="133" y="1059"/>
                  </a:lnTo>
                  <a:lnTo>
                    <a:pt x="127" y="1125"/>
                  </a:lnTo>
                  <a:lnTo>
                    <a:pt x="120" y="1190"/>
                  </a:lnTo>
                  <a:lnTo>
                    <a:pt x="113" y="1252"/>
                  </a:lnTo>
                  <a:lnTo>
                    <a:pt x="108" y="1281"/>
                  </a:lnTo>
                  <a:lnTo>
                    <a:pt x="101" y="1310"/>
                  </a:lnTo>
                  <a:lnTo>
                    <a:pt x="95" y="1336"/>
                  </a:lnTo>
                  <a:lnTo>
                    <a:pt x="87" y="1361"/>
                  </a:lnTo>
                  <a:lnTo>
                    <a:pt x="71" y="1361"/>
                  </a:lnTo>
                  <a:lnTo>
                    <a:pt x="55" y="1361"/>
                  </a:lnTo>
                  <a:lnTo>
                    <a:pt x="53" y="1316"/>
                  </a:lnTo>
                  <a:lnTo>
                    <a:pt x="50" y="1274"/>
                  </a:lnTo>
                  <a:lnTo>
                    <a:pt x="47" y="1235"/>
                  </a:lnTo>
                  <a:lnTo>
                    <a:pt x="45" y="1196"/>
                  </a:lnTo>
                  <a:lnTo>
                    <a:pt x="43" y="1155"/>
                  </a:lnTo>
                  <a:lnTo>
                    <a:pt x="41" y="1110"/>
                  </a:lnTo>
                  <a:lnTo>
                    <a:pt x="39" y="1061"/>
                  </a:lnTo>
                  <a:lnTo>
                    <a:pt x="36" y="1004"/>
                  </a:lnTo>
                  <a:lnTo>
                    <a:pt x="34" y="936"/>
                  </a:lnTo>
                  <a:lnTo>
                    <a:pt x="31" y="859"/>
                  </a:lnTo>
                  <a:lnTo>
                    <a:pt x="27" y="768"/>
                  </a:lnTo>
                  <a:lnTo>
                    <a:pt x="23" y="661"/>
                  </a:lnTo>
                  <a:lnTo>
                    <a:pt x="18" y="538"/>
                  </a:lnTo>
                  <a:lnTo>
                    <a:pt x="13" y="395"/>
                  </a:lnTo>
                  <a:lnTo>
                    <a:pt x="7" y="231"/>
                  </a:lnTo>
                  <a:lnTo>
                    <a:pt x="0" y="46"/>
                  </a:lnTo>
                  <a:lnTo>
                    <a:pt x="34" y="36"/>
                  </a:lnTo>
                  <a:lnTo>
                    <a:pt x="69" y="28"/>
                  </a:lnTo>
                  <a:lnTo>
                    <a:pt x="105" y="19"/>
                  </a:lnTo>
                  <a:lnTo>
                    <a:pt x="140" y="10"/>
                  </a:lnTo>
                  <a:lnTo>
                    <a:pt x="196" y="10"/>
                  </a:lnTo>
                  <a:lnTo>
                    <a:pt x="253" y="9"/>
                  </a:lnTo>
                  <a:lnTo>
                    <a:pt x="310" y="8"/>
                  </a:lnTo>
                  <a:lnTo>
                    <a:pt x="367" y="6"/>
                  </a:lnTo>
                  <a:lnTo>
                    <a:pt x="426" y="3"/>
                  </a:lnTo>
                  <a:lnTo>
                    <a:pt x="484" y="2"/>
                  </a:lnTo>
                  <a:lnTo>
                    <a:pt x="543" y="1"/>
                  </a:lnTo>
                  <a:lnTo>
                    <a:pt x="601" y="0"/>
                  </a:lnTo>
                  <a:lnTo>
                    <a:pt x="659" y="0"/>
                  </a:lnTo>
                  <a:lnTo>
                    <a:pt x="718" y="2"/>
                  </a:lnTo>
                  <a:lnTo>
                    <a:pt x="775" y="5"/>
                  </a:lnTo>
                  <a:lnTo>
                    <a:pt x="833" y="9"/>
                  </a:lnTo>
                  <a:lnTo>
                    <a:pt x="891" y="16"/>
                  </a:lnTo>
                  <a:lnTo>
                    <a:pt x="948" y="25"/>
                  </a:lnTo>
                  <a:lnTo>
                    <a:pt x="977" y="29"/>
                  </a:lnTo>
                  <a:lnTo>
                    <a:pt x="1005" y="35"/>
                  </a:lnTo>
                  <a:lnTo>
                    <a:pt x="1033" y="42"/>
                  </a:lnTo>
                  <a:lnTo>
                    <a:pt x="1061" y="48"/>
                  </a:lnTo>
                  <a:lnTo>
                    <a:pt x="1065" y="106"/>
                  </a:lnTo>
                  <a:lnTo>
                    <a:pt x="1069" y="181"/>
                  </a:lnTo>
                  <a:lnTo>
                    <a:pt x="1071" y="223"/>
                  </a:lnTo>
                  <a:lnTo>
                    <a:pt x="1072" y="268"/>
                  </a:lnTo>
                  <a:lnTo>
                    <a:pt x="1073" y="314"/>
                  </a:lnTo>
                  <a:lnTo>
                    <a:pt x="1073" y="362"/>
                  </a:lnTo>
                  <a:lnTo>
                    <a:pt x="1072" y="409"/>
                  </a:lnTo>
                  <a:lnTo>
                    <a:pt x="1070" y="454"/>
                  </a:lnTo>
                  <a:lnTo>
                    <a:pt x="1068" y="476"/>
                  </a:lnTo>
                  <a:lnTo>
                    <a:pt x="1065" y="498"/>
                  </a:lnTo>
                  <a:lnTo>
                    <a:pt x="1062" y="519"/>
                  </a:lnTo>
                  <a:lnTo>
                    <a:pt x="1058" y="539"/>
                  </a:lnTo>
                  <a:lnTo>
                    <a:pt x="1053" y="559"/>
                  </a:lnTo>
                  <a:lnTo>
                    <a:pt x="1049" y="577"/>
                  </a:lnTo>
                  <a:lnTo>
                    <a:pt x="1043" y="595"/>
                  </a:lnTo>
                  <a:lnTo>
                    <a:pt x="1036" y="611"/>
                  </a:lnTo>
                  <a:lnTo>
                    <a:pt x="1030" y="626"/>
                  </a:lnTo>
                  <a:lnTo>
                    <a:pt x="1022" y="640"/>
                  </a:lnTo>
                  <a:lnTo>
                    <a:pt x="1013" y="652"/>
                  </a:lnTo>
                  <a:lnTo>
                    <a:pt x="1004" y="663"/>
                  </a:lnTo>
                  <a:lnTo>
                    <a:pt x="967" y="670"/>
                  </a:lnTo>
                  <a:lnTo>
                    <a:pt x="929" y="678"/>
                  </a:lnTo>
                  <a:lnTo>
                    <a:pt x="891" y="687"/>
                  </a:lnTo>
                  <a:lnTo>
                    <a:pt x="855" y="694"/>
                  </a:lnTo>
                  <a:lnTo>
                    <a:pt x="846" y="707"/>
                  </a:lnTo>
                  <a:lnTo>
                    <a:pt x="838" y="721"/>
                  </a:lnTo>
                  <a:lnTo>
                    <a:pt x="830" y="735"/>
                  </a:lnTo>
                  <a:lnTo>
                    <a:pt x="823" y="750"/>
                  </a:lnTo>
                  <a:lnTo>
                    <a:pt x="818" y="764"/>
                  </a:lnTo>
                  <a:lnTo>
                    <a:pt x="812" y="780"/>
                  </a:lnTo>
                  <a:lnTo>
                    <a:pt x="807" y="796"/>
                  </a:lnTo>
                  <a:lnTo>
                    <a:pt x="803" y="812"/>
                  </a:lnTo>
                  <a:lnTo>
                    <a:pt x="795" y="844"/>
                  </a:lnTo>
                  <a:lnTo>
                    <a:pt x="791" y="878"/>
                  </a:lnTo>
                  <a:lnTo>
                    <a:pt x="786" y="912"/>
                  </a:lnTo>
                  <a:lnTo>
                    <a:pt x="784" y="946"/>
                  </a:lnTo>
                  <a:lnTo>
                    <a:pt x="783" y="981"/>
                  </a:lnTo>
                  <a:lnTo>
                    <a:pt x="782" y="1017"/>
                  </a:lnTo>
                  <a:lnTo>
                    <a:pt x="782" y="1053"/>
                  </a:lnTo>
                  <a:lnTo>
                    <a:pt x="783" y="1088"/>
                  </a:lnTo>
                  <a:lnTo>
                    <a:pt x="785" y="1157"/>
                  </a:lnTo>
                  <a:lnTo>
                    <a:pt x="786" y="1225"/>
                  </a:lnTo>
                  <a:lnTo>
                    <a:pt x="778" y="1264"/>
                  </a:lnTo>
                  <a:lnTo>
                    <a:pt x="773" y="1294"/>
                  </a:lnTo>
                  <a:lnTo>
                    <a:pt x="769" y="1307"/>
                  </a:lnTo>
                  <a:lnTo>
                    <a:pt x="766" y="1317"/>
                  </a:lnTo>
                  <a:lnTo>
                    <a:pt x="763" y="1327"/>
                  </a:lnTo>
                  <a:lnTo>
                    <a:pt x="757" y="1335"/>
                  </a:lnTo>
                  <a:lnTo>
                    <a:pt x="751" y="1341"/>
                  </a:lnTo>
                  <a:lnTo>
                    <a:pt x="745" y="1348"/>
                  </a:lnTo>
                  <a:lnTo>
                    <a:pt x="737" y="1354"/>
                  </a:lnTo>
                  <a:lnTo>
                    <a:pt x="727" y="1359"/>
                  </a:lnTo>
                  <a:lnTo>
                    <a:pt x="701" y="1370"/>
                  </a:lnTo>
                  <a:lnTo>
                    <a:pt x="665" y="138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68" name="Freeform 215"/>
            <p:cNvSpPr>
              <a:spLocks/>
            </p:cNvSpPr>
            <p:nvPr/>
          </p:nvSpPr>
          <p:spPr bwMode="auto">
            <a:xfrm>
              <a:off x="2004" y="552"/>
              <a:ext cx="268" cy="345"/>
            </a:xfrm>
            <a:custGeom>
              <a:avLst/>
              <a:gdLst>
                <a:gd name="T0" fmla="*/ 645 w 1073"/>
                <a:gd name="T1" fmla="*/ 1376 h 1382"/>
                <a:gd name="T2" fmla="*/ 620 w 1073"/>
                <a:gd name="T3" fmla="*/ 1353 h 1382"/>
                <a:gd name="T4" fmla="*/ 613 w 1073"/>
                <a:gd name="T5" fmla="*/ 1291 h 1382"/>
                <a:gd name="T6" fmla="*/ 613 w 1073"/>
                <a:gd name="T7" fmla="*/ 1124 h 1382"/>
                <a:gd name="T8" fmla="*/ 619 w 1073"/>
                <a:gd name="T9" fmla="*/ 956 h 1382"/>
                <a:gd name="T10" fmla="*/ 612 w 1073"/>
                <a:gd name="T11" fmla="*/ 858 h 1382"/>
                <a:gd name="T12" fmla="*/ 602 w 1073"/>
                <a:gd name="T13" fmla="*/ 800 h 1382"/>
                <a:gd name="T14" fmla="*/ 583 w 1073"/>
                <a:gd name="T15" fmla="*/ 748 h 1382"/>
                <a:gd name="T16" fmla="*/ 540 w 1073"/>
                <a:gd name="T17" fmla="*/ 706 h 1382"/>
                <a:gd name="T18" fmla="*/ 465 w 1073"/>
                <a:gd name="T19" fmla="*/ 670 h 1382"/>
                <a:gd name="T20" fmla="*/ 360 w 1073"/>
                <a:gd name="T21" fmla="*/ 656 h 1382"/>
                <a:gd name="T22" fmla="*/ 280 w 1073"/>
                <a:gd name="T23" fmla="*/ 672 h 1382"/>
                <a:gd name="T24" fmla="*/ 223 w 1073"/>
                <a:gd name="T25" fmla="*/ 717 h 1382"/>
                <a:gd name="T26" fmla="*/ 183 w 1073"/>
                <a:gd name="T27" fmla="*/ 784 h 1382"/>
                <a:gd name="T28" fmla="*/ 159 w 1073"/>
                <a:gd name="T29" fmla="*/ 866 h 1382"/>
                <a:gd name="T30" fmla="*/ 143 w 1073"/>
                <a:gd name="T31" fmla="*/ 959 h 1382"/>
                <a:gd name="T32" fmla="*/ 127 w 1073"/>
                <a:gd name="T33" fmla="*/ 1125 h 1382"/>
                <a:gd name="T34" fmla="*/ 108 w 1073"/>
                <a:gd name="T35" fmla="*/ 1281 h 1382"/>
                <a:gd name="T36" fmla="*/ 87 w 1073"/>
                <a:gd name="T37" fmla="*/ 1361 h 1382"/>
                <a:gd name="T38" fmla="*/ 53 w 1073"/>
                <a:gd name="T39" fmla="*/ 1316 h 1382"/>
                <a:gd name="T40" fmla="*/ 45 w 1073"/>
                <a:gd name="T41" fmla="*/ 1196 h 1382"/>
                <a:gd name="T42" fmla="*/ 39 w 1073"/>
                <a:gd name="T43" fmla="*/ 1061 h 1382"/>
                <a:gd name="T44" fmla="*/ 31 w 1073"/>
                <a:gd name="T45" fmla="*/ 859 h 1382"/>
                <a:gd name="T46" fmla="*/ 18 w 1073"/>
                <a:gd name="T47" fmla="*/ 538 h 1382"/>
                <a:gd name="T48" fmla="*/ 0 w 1073"/>
                <a:gd name="T49" fmla="*/ 46 h 1382"/>
                <a:gd name="T50" fmla="*/ 105 w 1073"/>
                <a:gd name="T51" fmla="*/ 19 h 1382"/>
                <a:gd name="T52" fmla="*/ 253 w 1073"/>
                <a:gd name="T53" fmla="*/ 9 h 1382"/>
                <a:gd name="T54" fmla="*/ 426 w 1073"/>
                <a:gd name="T55" fmla="*/ 3 h 1382"/>
                <a:gd name="T56" fmla="*/ 601 w 1073"/>
                <a:gd name="T57" fmla="*/ 0 h 1382"/>
                <a:gd name="T58" fmla="*/ 775 w 1073"/>
                <a:gd name="T59" fmla="*/ 5 h 1382"/>
                <a:gd name="T60" fmla="*/ 948 w 1073"/>
                <a:gd name="T61" fmla="*/ 25 h 1382"/>
                <a:gd name="T62" fmla="*/ 1033 w 1073"/>
                <a:gd name="T63" fmla="*/ 42 h 1382"/>
                <a:gd name="T64" fmla="*/ 1069 w 1073"/>
                <a:gd name="T65" fmla="*/ 181 h 1382"/>
                <a:gd name="T66" fmla="*/ 1073 w 1073"/>
                <a:gd name="T67" fmla="*/ 314 h 1382"/>
                <a:gd name="T68" fmla="*/ 1070 w 1073"/>
                <a:gd name="T69" fmla="*/ 454 h 1382"/>
                <a:gd name="T70" fmla="*/ 1062 w 1073"/>
                <a:gd name="T71" fmla="*/ 519 h 1382"/>
                <a:gd name="T72" fmla="*/ 1049 w 1073"/>
                <a:gd name="T73" fmla="*/ 577 h 1382"/>
                <a:gd name="T74" fmla="*/ 1030 w 1073"/>
                <a:gd name="T75" fmla="*/ 626 h 1382"/>
                <a:gd name="T76" fmla="*/ 1004 w 1073"/>
                <a:gd name="T77" fmla="*/ 663 h 1382"/>
                <a:gd name="T78" fmla="*/ 891 w 1073"/>
                <a:gd name="T79" fmla="*/ 687 h 1382"/>
                <a:gd name="T80" fmla="*/ 838 w 1073"/>
                <a:gd name="T81" fmla="*/ 721 h 1382"/>
                <a:gd name="T82" fmla="*/ 818 w 1073"/>
                <a:gd name="T83" fmla="*/ 764 h 1382"/>
                <a:gd name="T84" fmla="*/ 803 w 1073"/>
                <a:gd name="T85" fmla="*/ 812 h 1382"/>
                <a:gd name="T86" fmla="*/ 786 w 1073"/>
                <a:gd name="T87" fmla="*/ 912 h 1382"/>
                <a:gd name="T88" fmla="*/ 782 w 1073"/>
                <a:gd name="T89" fmla="*/ 1017 h 1382"/>
                <a:gd name="T90" fmla="*/ 785 w 1073"/>
                <a:gd name="T91" fmla="*/ 1157 h 1382"/>
                <a:gd name="T92" fmla="*/ 773 w 1073"/>
                <a:gd name="T93" fmla="*/ 1294 h 1382"/>
                <a:gd name="T94" fmla="*/ 763 w 1073"/>
                <a:gd name="T95" fmla="*/ 1327 h 1382"/>
                <a:gd name="T96" fmla="*/ 745 w 1073"/>
                <a:gd name="T97" fmla="*/ 1348 h 1382"/>
                <a:gd name="T98" fmla="*/ 701 w 1073"/>
                <a:gd name="T99" fmla="*/ 1370 h 13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3"/>
                <a:gd name="T151" fmla="*/ 0 h 1382"/>
                <a:gd name="T152" fmla="*/ 1073 w 1073"/>
                <a:gd name="T153" fmla="*/ 1382 h 13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3" h="1382">
                  <a:moveTo>
                    <a:pt x="665" y="1382"/>
                  </a:moveTo>
                  <a:lnTo>
                    <a:pt x="655" y="1379"/>
                  </a:lnTo>
                  <a:lnTo>
                    <a:pt x="645" y="1376"/>
                  </a:lnTo>
                  <a:lnTo>
                    <a:pt x="633" y="1374"/>
                  </a:lnTo>
                  <a:lnTo>
                    <a:pt x="623" y="1372"/>
                  </a:lnTo>
                  <a:lnTo>
                    <a:pt x="620" y="1353"/>
                  </a:lnTo>
                  <a:lnTo>
                    <a:pt x="617" y="1332"/>
                  </a:lnTo>
                  <a:lnTo>
                    <a:pt x="614" y="1311"/>
                  </a:lnTo>
                  <a:lnTo>
                    <a:pt x="613" y="1291"/>
                  </a:lnTo>
                  <a:lnTo>
                    <a:pt x="611" y="1249"/>
                  </a:lnTo>
                  <a:lnTo>
                    <a:pt x="611" y="1208"/>
                  </a:lnTo>
                  <a:lnTo>
                    <a:pt x="613" y="1124"/>
                  </a:lnTo>
                  <a:lnTo>
                    <a:pt x="618" y="1040"/>
                  </a:lnTo>
                  <a:lnTo>
                    <a:pt x="619" y="998"/>
                  </a:lnTo>
                  <a:lnTo>
                    <a:pt x="619" y="956"/>
                  </a:lnTo>
                  <a:lnTo>
                    <a:pt x="618" y="916"/>
                  </a:lnTo>
                  <a:lnTo>
                    <a:pt x="614" y="877"/>
                  </a:lnTo>
                  <a:lnTo>
                    <a:pt x="612" y="858"/>
                  </a:lnTo>
                  <a:lnTo>
                    <a:pt x="610" y="839"/>
                  </a:lnTo>
                  <a:lnTo>
                    <a:pt x="605" y="820"/>
                  </a:lnTo>
                  <a:lnTo>
                    <a:pt x="602" y="800"/>
                  </a:lnTo>
                  <a:lnTo>
                    <a:pt x="596" y="782"/>
                  </a:lnTo>
                  <a:lnTo>
                    <a:pt x="591" y="764"/>
                  </a:lnTo>
                  <a:lnTo>
                    <a:pt x="583" y="748"/>
                  </a:lnTo>
                  <a:lnTo>
                    <a:pt x="575" y="731"/>
                  </a:lnTo>
                  <a:lnTo>
                    <a:pt x="558" y="718"/>
                  </a:lnTo>
                  <a:lnTo>
                    <a:pt x="540" y="706"/>
                  </a:lnTo>
                  <a:lnTo>
                    <a:pt x="523" y="695"/>
                  </a:lnTo>
                  <a:lnTo>
                    <a:pt x="507" y="683"/>
                  </a:lnTo>
                  <a:lnTo>
                    <a:pt x="465" y="670"/>
                  </a:lnTo>
                  <a:lnTo>
                    <a:pt x="427" y="661"/>
                  </a:lnTo>
                  <a:lnTo>
                    <a:pt x="392" y="657"/>
                  </a:lnTo>
                  <a:lnTo>
                    <a:pt x="360" y="656"/>
                  </a:lnTo>
                  <a:lnTo>
                    <a:pt x="330" y="658"/>
                  </a:lnTo>
                  <a:lnTo>
                    <a:pt x="303" y="663"/>
                  </a:lnTo>
                  <a:lnTo>
                    <a:pt x="280" y="672"/>
                  </a:lnTo>
                  <a:lnTo>
                    <a:pt x="259" y="685"/>
                  </a:lnTo>
                  <a:lnTo>
                    <a:pt x="239" y="701"/>
                  </a:lnTo>
                  <a:lnTo>
                    <a:pt x="223" y="717"/>
                  </a:lnTo>
                  <a:lnTo>
                    <a:pt x="208" y="738"/>
                  </a:lnTo>
                  <a:lnTo>
                    <a:pt x="195" y="759"/>
                  </a:lnTo>
                  <a:lnTo>
                    <a:pt x="183" y="784"/>
                  </a:lnTo>
                  <a:lnTo>
                    <a:pt x="173" y="809"/>
                  </a:lnTo>
                  <a:lnTo>
                    <a:pt x="165" y="837"/>
                  </a:lnTo>
                  <a:lnTo>
                    <a:pt x="159" y="866"/>
                  </a:lnTo>
                  <a:lnTo>
                    <a:pt x="152" y="896"/>
                  </a:lnTo>
                  <a:lnTo>
                    <a:pt x="146" y="927"/>
                  </a:lnTo>
                  <a:lnTo>
                    <a:pt x="143" y="959"/>
                  </a:lnTo>
                  <a:lnTo>
                    <a:pt x="138" y="992"/>
                  </a:lnTo>
                  <a:lnTo>
                    <a:pt x="133" y="1059"/>
                  </a:lnTo>
                  <a:lnTo>
                    <a:pt x="127" y="1125"/>
                  </a:lnTo>
                  <a:lnTo>
                    <a:pt x="120" y="1190"/>
                  </a:lnTo>
                  <a:lnTo>
                    <a:pt x="113" y="1252"/>
                  </a:lnTo>
                  <a:lnTo>
                    <a:pt x="108" y="1281"/>
                  </a:lnTo>
                  <a:lnTo>
                    <a:pt x="101" y="1310"/>
                  </a:lnTo>
                  <a:lnTo>
                    <a:pt x="95" y="1336"/>
                  </a:lnTo>
                  <a:lnTo>
                    <a:pt x="87" y="1361"/>
                  </a:lnTo>
                  <a:lnTo>
                    <a:pt x="71" y="1361"/>
                  </a:lnTo>
                  <a:lnTo>
                    <a:pt x="55" y="1361"/>
                  </a:lnTo>
                  <a:lnTo>
                    <a:pt x="53" y="1316"/>
                  </a:lnTo>
                  <a:lnTo>
                    <a:pt x="50" y="1274"/>
                  </a:lnTo>
                  <a:lnTo>
                    <a:pt x="47" y="1235"/>
                  </a:lnTo>
                  <a:lnTo>
                    <a:pt x="45" y="1196"/>
                  </a:lnTo>
                  <a:lnTo>
                    <a:pt x="43" y="1155"/>
                  </a:lnTo>
                  <a:lnTo>
                    <a:pt x="41" y="1110"/>
                  </a:lnTo>
                  <a:lnTo>
                    <a:pt x="39" y="1061"/>
                  </a:lnTo>
                  <a:lnTo>
                    <a:pt x="36" y="1004"/>
                  </a:lnTo>
                  <a:lnTo>
                    <a:pt x="34" y="936"/>
                  </a:lnTo>
                  <a:lnTo>
                    <a:pt x="31" y="859"/>
                  </a:lnTo>
                  <a:lnTo>
                    <a:pt x="27" y="768"/>
                  </a:lnTo>
                  <a:lnTo>
                    <a:pt x="23" y="661"/>
                  </a:lnTo>
                  <a:lnTo>
                    <a:pt x="18" y="538"/>
                  </a:lnTo>
                  <a:lnTo>
                    <a:pt x="13" y="395"/>
                  </a:lnTo>
                  <a:lnTo>
                    <a:pt x="7" y="231"/>
                  </a:lnTo>
                  <a:lnTo>
                    <a:pt x="0" y="46"/>
                  </a:lnTo>
                  <a:lnTo>
                    <a:pt x="34" y="36"/>
                  </a:lnTo>
                  <a:lnTo>
                    <a:pt x="69" y="28"/>
                  </a:lnTo>
                  <a:lnTo>
                    <a:pt x="105" y="19"/>
                  </a:lnTo>
                  <a:lnTo>
                    <a:pt x="140" y="10"/>
                  </a:lnTo>
                  <a:lnTo>
                    <a:pt x="196" y="10"/>
                  </a:lnTo>
                  <a:lnTo>
                    <a:pt x="253" y="9"/>
                  </a:lnTo>
                  <a:lnTo>
                    <a:pt x="310" y="8"/>
                  </a:lnTo>
                  <a:lnTo>
                    <a:pt x="367" y="6"/>
                  </a:lnTo>
                  <a:lnTo>
                    <a:pt x="426" y="3"/>
                  </a:lnTo>
                  <a:lnTo>
                    <a:pt x="484" y="2"/>
                  </a:lnTo>
                  <a:lnTo>
                    <a:pt x="543" y="1"/>
                  </a:lnTo>
                  <a:lnTo>
                    <a:pt x="601" y="0"/>
                  </a:lnTo>
                  <a:lnTo>
                    <a:pt x="659" y="0"/>
                  </a:lnTo>
                  <a:lnTo>
                    <a:pt x="718" y="2"/>
                  </a:lnTo>
                  <a:lnTo>
                    <a:pt x="775" y="5"/>
                  </a:lnTo>
                  <a:lnTo>
                    <a:pt x="833" y="9"/>
                  </a:lnTo>
                  <a:lnTo>
                    <a:pt x="891" y="16"/>
                  </a:lnTo>
                  <a:lnTo>
                    <a:pt x="948" y="25"/>
                  </a:lnTo>
                  <a:lnTo>
                    <a:pt x="977" y="29"/>
                  </a:lnTo>
                  <a:lnTo>
                    <a:pt x="1005" y="35"/>
                  </a:lnTo>
                  <a:lnTo>
                    <a:pt x="1033" y="42"/>
                  </a:lnTo>
                  <a:lnTo>
                    <a:pt x="1061" y="48"/>
                  </a:lnTo>
                  <a:lnTo>
                    <a:pt x="1065" y="106"/>
                  </a:lnTo>
                  <a:lnTo>
                    <a:pt x="1069" y="181"/>
                  </a:lnTo>
                  <a:lnTo>
                    <a:pt x="1071" y="223"/>
                  </a:lnTo>
                  <a:lnTo>
                    <a:pt x="1072" y="268"/>
                  </a:lnTo>
                  <a:lnTo>
                    <a:pt x="1073" y="314"/>
                  </a:lnTo>
                  <a:lnTo>
                    <a:pt x="1073" y="362"/>
                  </a:lnTo>
                  <a:lnTo>
                    <a:pt x="1072" y="409"/>
                  </a:lnTo>
                  <a:lnTo>
                    <a:pt x="1070" y="454"/>
                  </a:lnTo>
                  <a:lnTo>
                    <a:pt x="1068" y="476"/>
                  </a:lnTo>
                  <a:lnTo>
                    <a:pt x="1065" y="498"/>
                  </a:lnTo>
                  <a:lnTo>
                    <a:pt x="1062" y="519"/>
                  </a:lnTo>
                  <a:lnTo>
                    <a:pt x="1058" y="539"/>
                  </a:lnTo>
                  <a:lnTo>
                    <a:pt x="1053" y="559"/>
                  </a:lnTo>
                  <a:lnTo>
                    <a:pt x="1049" y="577"/>
                  </a:lnTo>
                  <a:lnTo>
                    <a:pt x="1043" y="595"/>
                  </a:lnTo>
                  <a:lnTo>
                    <a:pt x="1036" y="611"/>
                  </a:lnTo>
                  <a:lnTo>
                    <a:pt x="1030" y="626"/>
                  </a:lnTo>
                  <a:lnTo>
                    <a:pt x="1022" y="640"/>
                  </a:lnTo>
                  <a:lnTo>
                    <a:pt x="1013" y="652"/>
                  </a:lnTo>
                  <a:lnTo>
                    <a:pt x="1004" y="663"/>
                  </a:lnTo>
                  <a:lnTo>
                    <a:pt x="967" y="670"/>
                  </a:lnTo>
                  <a:lnTo>
                    <a:pt x="929" y="678"/>
                  </a:lnTo>
                  <a:lnTo>
                    <a:pt x="891" y="687"/>
                  </a:lnTo>
                  <a:lnTo>
                    <a:pt x="855" y="694"/>
                  </a:lnTo>
                  <a:lnTo>
                    <a:pt x="846" y="707"/>
                  </a:lnTo>
                  <a:lnTo>
                    <a:pt x="838" y="721"/>
                  </a:lnTo>
                  <a:lnTo>
                    <a:pt x="830" y="735"/>
                  </a:lnTo>
                  <a:lnTo>
                    <a:pt x="823" y="750"/>
                  </a:lnTo>
                  <a:lnTo>
                    <a:pt x="818" y="764"/>
                  </a:lnTo>
                  <a:lnTo>
                    <a:pt x="812" y="780"/>
                  </a:lnTo>
                  <a:lnTo>
                    <a:pt x="807" y="796"/>
                  </a:lnTo>
                  <a:lnTo>
                    <a:pt x="803" y="812"/>
                  </a:lnTo>
                  <a:lnTo>
                    <a:pt x="795" y="844"/>
                  </a:lnTo>
                  <a:lnTo>
                    <a:pt x="791" y="878"/>
                  </a:lnTo>
                  <a:lnTo>
                    <a:pt x="786" y="912"/>
                  </a:lnTo>
                  <a:lnTo>
                    <a:pt x="784" y="946"/>
                  </a:lnTo>
                  <a:lnTo>
                    <a:pt x="783" y="981"/>
                  </a:lnTo>
                  <a:lnTo>
                    <a:pt x="782" y="1017"/>
                  </a:lnTo>
                  <a:lnTo>
                    <a:pt x="782" y="1053"/>
                  </a:lnTo>
                  <a:lnTo>
                    <a:pt x="783" y="1088"/>
                  </a:lnTo>
                  <a:lnTo>
                    <a:pt x="785" y="1157"/>
                  </a:lnTo>
                  <a:lnTo>
                    <a:pt x="786" y="1225"/>
                  </a:lnTo>
                  <a:lnTo>
                    <a:pt x="778" y="1264"/>
                  </a:lnTo>
                  <a:lnTo>
                    <a:pt x="773" y="1294"/>
                  </a:lnTo>
                  <a:lnTo>
                    <a:pt x="769" y="1307"/>
                  </a:lnTo>
                  <a:lnTo>
                    <a:pt x="766" y="1317"/>
                  </a:lnTo>
                  <a:lnTo>
                    <a:pt x="763" y="1327"/>
                  </a:lnTo>
                  <a:lnTo>
                    <a:pt x="757" y="1335"/>
                  </a:lnTo>
                  <a:lnTo>
                    <a:pt x="751" y="1341"/>
                  </a:lnTo>
                  <a:lnTo>
                    <a:pt x="745" y="1348"/>
                  </a:lnTo>
                  <a:lnTo>
                    <a:pt x="737" y="1354"/>
                  </a:lnTo>
                  <a:lnTo>
                    <a:pt x="727" y="1359"/>
                  </a:lnTo>
                  <a:lnTo>
                    <a:pt x="701" y="1370"/>
                  </a:lnTo>
                  <a:lnTo>
                    <a:pt x="665" y="138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69" name="Freeform 216"/>
            <p:cNvSpPr>
              <a:spLocks/>
            </p:cNvSpPr>
            <p:nvPr/>
          </p:nvSpPr>
          <p:spPr bwMode="auto">
            <a:xfrm>
              <a:off x="1716" y="554"/>
              <a:ext cx="287" cy="341"/>
            </a:xfrm>
            <a:custGeom>
              <a:avLst/>
              <a:gdLst>
                <a:gd name="T0" fmla="*/ 1044 w 1148"/>
                <a:gd name="T1" fmla="*/ 1298 h 1363"/>
                <a:gd name="T2" fmla="*/ 1026 w 1148"/>
                <a:gd name="T3" fmla="*/ 1120 h 1363"/>
                <a:gd name="T4" fmla="*/ 1011 w 1148"/>
                <a:gd name="T5" fmla="*/ 990 h 1363"/>
                <a:gd name="T6" fmla="*/ 990 w 1148"/>
                <a:gd name="T7" fmla="*/ 896 h 1363"/>
                <a:gd name="T8" fmla="*/ 950 w 1148"/>
                <a:gd name="T9" fmla="*/ 821 h 1363"/>
                <a:gd name="T10" fmla="*/ 888 w 1148"/>
                <a:gd name="T11" fmla="*/ 771 h 1363"/>
                <a:gd name="T12" fmla="*/ 794 w 1148"/>
                <a:gd name="T13" fmla="*/ 757 h 1363"/>
                <a:gd name="T14" fmla="*/ 728 w 1148"/>
                <a:gd name="T15" fmla="*/ 793 h 1363"/>
                <a:gd name="T16" fmla="*/ 692 w 1148"/>
                <a:gd name="T17" fmla="*/ 848 h 1363"/>
                <a:gd name="T18" fmla="*/ 669 w 1148"/>
                <a:gd name="T19" fmla="*/ 914 h 1363"/>
                <a:gd name="T20" fmla="*/ 643 w 1148"/>
                <a:gd name="T21" fmla="*/ 1039 h 1363"/>
                <a:gd name="T22" fmla="*/ 611 w 1148"/>
                <a:gd name="T23" fmla="*/ 1161 h 1363"/>
                <a:gd name="T24" fmla="*/ 582 w 1148"/>
                <a:gd name="T25" fmla="*/ 1219 h 1363"/>
                <a:gd name="T26" fmla="*/ 533 w 1148"/>
                <a:gd name="T27" fmla="*/ 1252 h 1363"/>
                <a:gd name="T28" fmla="*/ 509 w 1148"/>
                <a:gd name="T29" fmla="*/ 1208 h 1363"/>
                <a:gd name="T30" fmla="*/ 500 w 1148"/>
                <a:gd name="T31" fmla="*/ 1006 h 1363"/>
                <a:gd name="T32" fmla="*/ 461 w 1148"/>
                <a:gd name="T33" fmla="*/ 805 h 1363"/>
                <a:gd name="T34" fmla="*/ 428 w 1148"/>
                <a:gd name="T35" fmla="*/ 745 h 1363"/>
                <a:gd name="T36" fmla="*/ 394 w 1148"/>
                <a:gd name="T37" fmla="*/ 705 h 1363"/>
                <a:gd name="T38" fmla="*/ 355 w 1148"/>
                <a:gd name="T39" fmla="*/ 686 h 1363"/>
                <a:gd name="T40" fmla="*/ 316 w 1148"/>
                <a:gd name="T41" fmla="*/ 689 h 1363"/>
                <a:gd name="T42" fmla="*/ 276 w 1148"/>
                <a:gd name="T43" fmla="*/ 716 h 1363"/>
                <a:gd name="T44" fmla="*/ 234 w 1148"/>
                <a:gd name="T45" fmla="*/ 770 h 1363"/>
                <a:gd name="T46" fmla="*/ 194 w 1148"/>
                <a:gd name="T47" fmla="*/ 863 h 1363"/>
                <a:gd name="T48" fmla="*/ 155 w 1148"/>
                <a:gd name="T49" fmla="*/ 1024 h 1363"/>
                <a:gd name="T50" fmla="*/ 109 w 1148"/>
                <a:gd name="T51" fmla="*/ 1161 h 1363"/>
                <a:gd name="T52" fmla="*/ 74 w 1148"/>
                <a:gd name="T53" fmla="*/ 1220 h 1363"/>
                <a:gd name="T54" fmla="*/ 43 w 1148"/>
                <a:gd name="T55" fmla="*/ 1239 h 1363"/>
                <a:gd name="T56" fmla="*/ 19 w 1148"/>
                <a:gd name="T57" fmla="*/ 1191 h 1363"/>
                <a:gd name="T58" fmla="*/ 10 w 1148"/>
                <a:gd name="T59" fmla="*/ 977 h 1363"/>
                <a:gd name="T60" fmla="*/ 1 w 1148"/>
                <a:gd name="T61" fmla="*/ 676 h 1363"/>
                <a:gd name="T62" fmla="*/ 3 w 1148"/>
                <a:gd name="T63" fmla="*/ 372 h 1363"/>
                <a:gd name="T64" fmla="*/ 18 w 1148"/>
                <a:gd name="T65" fmla="*/ 196 h 1363"/>
                <a:gd name="T66" fmla="*/ 40 w 1148"/>
                <a:gd name="T67" fmla="*/ 73 h 1363"/>
                <a:gd name="T68" fmla="*/ 135 w 1148"/>
                <a:gd name="T69" fmla="*/ 25 h 1363"/>
                <a:gd name="T70" fmla="*/ 270 w 1148"/>
                <a:gd name="T71" fmla="*/ 12 h 1363"/>
                <a:gd name="T72" fmla="*/ 518 w 1148"/>
                <a:gd name="T73" fmla="*/ 5 h 1363"/>
                <a:gd name="T74" fmla="*/ 630 w 1148"/>
                <a:gd name="T75" fmla="*/ 9 h 1363"/>
                <a:gd name="T76" fmla="*/ 779 w 1148"/>
                <a:gd name="T77" fmla="*/ 15 h 1363"/>
                <a:gd name="T78" fmla="*/ 950 w 1148"/>
                <a:gd name="T79" fmla="*/ 17 h 1363"/>
                <a:gd name="T80" fmla="*/ 1033 w 1148"/>
                <a:gd name="T81" fmla="*/ 30 h 1363"/>
                <a:gd name="T82" fmla="*/ 1096 w 1148"/>
                <a:gd name="T83" fmla="*/ 53 h 1363"/>
                <a:gd name="T84" fmla="*/ 1127 w 1148"/>
                <a:gd name="T85" fmla="*/ 164 h 1363"/>
                <a:gd name="T86" fmla="*/ 1145 w 1148"/>
                <a:gd name="T87" fmla="*/ 425 h 1363"/>
                <a:gd name="T88" fmla="*/ 1147 w 1148"/>
                <a:gd name="T89" fmla="*/ 741 h 1363"/>
                <a:gd name="T90" fmla="*/ 1140 w 1148"/>
                <a:gd name="T91" fmla="*/ 1056 h 1363"/>
                <a:gd name="T92" fmla="*/ 1133 w 1148"/>
                <a:gd name="T93" fmla="*/ 1295 h 1363"/>
                <a:gd name="T94" fmla="*/ 1114 w 1148"/>
                <a:gd name="T95" fmla="*/ 1331 h 1363"/>
                <a:gd name="T96" fmla="*/ 1082 w 1148"/>
                <a:gd name="T97" fmla="*/ 1354 h 13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48"/>
                <a:gd name="T148" fmla="*/ 0 h 1363"/>
                <a:gd name="T149" fmla="*/ 1148 w 1148"/>
                <a:gd name="T150" fmla="*/ 1363 h 13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48" h="1363">
                  <a:moveTo>
                    <a:pt x="1059" y="1363"/>
                  </a:moveTo>
                  <a:lnTo>
                    <a:pt x="1054" y="1343"/>
                  </a:lnTo>
                  <a:lnTo>
                    <a:pt x="1048" y="1321"/>
                  </a:lnTo>
                  <a:lnTo>
                    <a:pt x="1044" y="1298"/>
                  </a:lnTo>
                  <a:lnTo>
                    <a:pt x="1040" y="1274"/>
                  </a:lnTo>
                  <a:lnTo>
                    <a:pt x="1035" y="1225"/>
                  </a:lnTo>
                  <a:lnTo>
                    <a:pt x="1030" y="1173"/>
                  </a:lnTo>
                  <a:lnTo>
                    <a:pt x="1026" y="1120"/>
                  </a:lnTo>
                  <a:lnTo>
                    <a:pt x="1021" y="1068"/>
                  </a:lnTo>
                  <a:lnTo>
                    <a:pt x="1018" y="1041"/>
                  </a:lnTo>
                  <a:lnTo>
                    <a:pt x="1016" y="1015"/>
                  </a:lnTo>
                  <a:lnTo>
                    <a:pt x="1011" y="990"/>
                  </a:lnTo>
                  <a:lnTo>
                    <a:pt x="1008" y="965"/>
                  </a:lnTo>
                  <a:lnTo>
                    <a:pt x="1002" y="941"/>
                  </a:lnTo>
                  <a:lnTo>
                    <a:pt x="996" y="918"/>
                  </a:lnTo>
                  <a:lnTo>
                    <a:pt x="990" y="896"/>
                  </a:lnTo>
                  <a:lnTo>
                    <a:pt x="982" y="876"/>
                  </a:lnTo>
                  <a:lnTo>
                    <a:pt x="973" y="855"/>
                  </a:lnTo>
                  <a:lnTo>
                    <a:pt x="963" y="837"/>
                  </a:lnTo>
                  <a:lnTo>
                    <a:pt x="950" y="821"/>
                  </a:lnTo>
                  <a:lnTo>
                    <a:pt x="938" y="805"/>
                  </a:lnTo>
                  <a:lnTo>
                    <a:pt x="922" y="793"/>
                  </a:lnTo>
                  <a:lnTo>
                    <a:pt x="907" y="780"/>
                  </a:lnTo>
                  <a:lnTo>
                    <a:pt x="888" y="771"/>
                  </a:lnTo>
                  <a:lnTo>
                    <a:pt x="867" y="764"/>
                  </a:lnTo>
                  <a:lnTo>
                    <a:pt x="846" y="759"/>
                  </a:lnTo>
                  <a:lnTo>
                    <a:pt x="821" y="757"/>
                  </a:lnTo>
                  <a:lnTo>
                    <a:pt x="794" y="757"/>
                  </a:lnTo>
                  <a:lnTo>
                    <a:pt x="765" y="759"/>
                  </a:lnTo>
                  <a:lnTo>
                    <a:pt x="752" y="769"/>
                  </a:lnTo>
                  <a:lnTo>
                    <a:pt x="739" y="780"/>
                  </a:lnTo>
                  <a:lnTo>
                    <a:pt x="728" y="793"/>
                  </a:lnTo>
                  <a:lnTo>
                    <a:pt x="718" y="805"/>
                  </a:lnTo>
                  <a:lnTo>
                    <a:pt x="708" y="818"/>
                  </a:lnTo>
                  <a:lnTo>
                    <a:pt x="700" y="833"/>
                  </a:lnTo>
                  <a:lnTo>
                    <a:pt x="692" y="848"/>
                  </a:lnTo>
                  <a:lnTo>
                    <a:pt x="685" y="863"/>
                  </a:lnTo>
                  <a:lnTo>
                    <a:pt x="680" y="880"/>
                  </a:lnTo>
                  <a:lnTo>
                    <a:pt x="674" y="897"/>
                  </a:lnTo>
                  <a:lnTo>
                    <a:pt x="669" y="914"/>
                  </a:lnTo>
                  <a:lnTo>
                    <a:pt x="664" y="931"/>
                  </a:lnTo>
                  <a:lnTo>
                    <a:pt x="656" y="967"/>
                  </a:lnTo>
                  <a:lnTo>
                    <a:pt x="650" y="1004"/>
                  </a:lnTo>
                  <a:lnTo>
                    <a:pt x="643" y="1039"/>
                  </a:lnTo>
                  <a:lnTo>
                    <a:pt x="635" y="1075"/>
                  </a:lnTo>
                  <a:lnTo>
                    <a:pt x="627" y="1111"/>
                  </a:lnTo>
                  <a:lnTo>
                    <a:pt x="617" y="1145"/>
                  </a:lnTo>
                  <a:lnTo>
                    <a:pt x="611" y="1161"/>
                  </a:lnTo>
                  <a:lnTo>
                    <a:pt x="606" y="1176"/>
                  </a:lnTo>
                  <a:lnTo>
                    <a:pt x="598" y="1191"/>
                  </a:lnTo>
                  <a:lnTo>
                    <a:pt x="591" y="1206"/>
                  </a:lnTo>
                  <a:lnTo>
                    <a:pt x="582" y="1219"/>
                  </a:lnTo>
                  <a:lnTo>
                    <a:pt x="572" y="1233"/>
                  </a:lnTo>
                  <a:lnTo>
                    <a:pt x="562" y="1244"/>
                  </a:lnTo>
                  <a:lnTo>
                    <a:pt x="550" y="1255"/>
                  </a:lnTo>
                  <a:lnTo>
                    <a:pt x="533" y="1252"/>
                  </a:lnTo>
                  <a:lnTo>
                    <a:pt x="518" y="1248"/>
                  </a:lnTo>
                  <a:lnTo>
                    <a:pt x="514" y="1237"/>
                  </a:lnTo>
                  <a:lnTo>
                    <a:pt x="512" y="1225"/>
                  </a:lnTo>
                  <a:lnTo>
                    <a:pt x="509" y="1208"/>
                  </a:lnTo>
                  <a:lnTo>
                    <a:pt x="507" y="1181"/>
                  </a:lnTo>
                  <a:lnTo>
                    <a:pt x="505" y="1142"/>
                  </a:lnTo>
                  <a:lnTo>
                    <a:pt x="503" y="1084"/>
                  </a:lnTo>
                  <a:lnTo>
                    <a:pt x="500" y="1006"/>
                  </a:lnTo>
                  <a:lnTo>
                    <a:pt x="497" y="903"/>
                  </a:lnTo>
                  <a:lnTo>
                    <a:pt x="483" y="860"/>
                  </a:lnTo>
                  <a:lnTo>
                    <a:pt x="469" y="822"/>
                  </a:lnTo>
                  <a:lnTo>
                    <a:pt x="461" y="805"/>
                  </a:lnTo>
                  <a:lnTo>
                    <a:pt x="453" y="788"/>
                  </a:lnTo>
                  <a:lnTo>
                    <a:pt x="445" y="773"/>
                  </a:lnTo>
                  <a:lnTo>
                    <a:pt x="437" y="759"/>
                  </a:lnTo>
                  <a:lnTo>
                    <a:pt x="428" y="745"/>
                  </a:lnTo>
                  <a:lnTo>
                    <a:pt x="421" y="734"/>
                  </a:lnTo>
                  <a:lnTo>
                    <a:pt x="412" y="723"/>
                  </a:lnTo>
                  <a:lnTo>
                    <a:pt x="403" y="714"/>
                  </a:lnTo>
                  <a:lnTo>
                    <a:pt x="394" y="705"/>
                  </a:lnTo>
                  <a:lnTo>
                    <a:pt x="385" y="698"/>
                  </a:lnTo>
                  <a:lnTo>
                    <a:pt x="375" y="693"/>
                  </a:lnTo>
                  <a:lnTo>
                    <a:pt x="366" y="688"/>
                  </a:lnTo>
                  <a:lnTo>
                    <a:pt x="355" y="686"/>
                  </a:lnTo>
                  <a:lnTo>
                    <a:pt x="346" y="685"/>
                  </a:lnTo>
                  <a:lnTo>
                    <a:pt x="336" y="685"/>
                  </a:lnTo>
                  <a:lnTo>
                    <a:pt x="326" y="686"/>
                  </a:lnTo>
                  <a:lnTo>
                    <a:pt x="316" y="689"/>
                  </a:lnTo>
                  <a:lnTo>
                    <a:pt x="306" y="694"/>
                  </a:lnTo>
                  <a:lnTo>
                    <a:pt x="296" y="699"/>
                  </a:lnTo>
                  <a:lnTo>
                    <a:pt x="286" y="707"/>
                  </a:lnTo>
                  <a:lnTo>
                    <a:pt x="276" y="716"/>
                  </a:lnTo>
                  <a:lnTo>
                    <a:pt x="266" y="727"/>
                  </a:lnTo>
                  <a:lnTo>
                    <a:pt x="254" y="740"/>
                  </a:lnTo>
                  <a:lnTo>
                    <a:pt x="244" y="753"/>
                  </a:lnTo>
                  <a:lnTo>
                    <a:pt x="234" y="770"/>
                  </a:lnTo>
                  <a:lnTo>
                    <a:pt x="223" y="787"/>
                  </a:lnTo>
                  <a:lnTo>
                    <a:pt x="213" y="807"/>
                  </a:lnTo>
                  <a:lnTo>
                    <a:pt x="203" y="828"/>
                  </a:lnTo>
                  <a:lnTo>
                    <a:pt x="194" y="863"/>
                  </a:lnTo>
                  <a:lnTo>
                    <a:pt x="181" y="918"/>
                  </a:lnTo>
                  <a:lnTo>
                    <a:pt x="174" y="952"/>
                  </a:lnTo>
                  <a:lnTo>
                    <a:pt x="165" y="987"/>
                  </a:lnTo>
                  <a:lnTo>
                    <a:pt x="155" y="1024"/>
                  </a:lnTo>
                  <a:lnTo>
                    <a:pt x="144" y="1060"/>
                  </a:lnTo>
                  <a:lnTo>
                    <a:pt x="133" y="1096"/>
                  </a:lnTo>
                  <a:lnTo>
                    <a:pt x="121" y="1130"/>
                  </a:lnTo>
                  <a:lnTo>
                    <a:pt x="109" y="1161"/>
                  </a:lnTo>
                  <a:lnTo>
                    <a:pt x="95" y="1189"/>
                  </a:lnTo>
                  <a:lnTo>
                    <a:pt x="87" y="1200"/>
                  </a:lnTo>
                  <a:lnTo>
                    <a:pt x="80" y="1211"/>
                  </a:lnTo>
                  <a:lnTo>
                    <a:pt x="74" y="1220"/>
                  </a:lnTo>
                  <a:lnTo>
                    <a:pt x="66" y="1228"/>
                  </a:lnTo>
                  <a:lnTo>
                    <a:pt x="59" y="1234"/>
                  </a:lnTo>
                  <a:lnTo>
                    <a:pt x="51" y="1238"/>
                  </a:lnTo>
                  <a:lnTo>
                    <a:pt x="43" y="1239"/>
                  </a:lnTo>
                  <a:lnTo>
                    <a:pt x="36" y="1239"/>
                  </a:lnTo>
                  <a:lnTo>
                    <a:pt x="30" y="1224"/>
                  </a:lnTo>
                  <a:lnTo>
                    <a:pt x="24" y="1207"/>
                  </a:lnTo>
                  <a:lnTo>
                    <a:pt x="19" y="1191"/>
                  </a:lnTo>
                  <a:lnTo>
                    <a:pt x="13" y="1175"/>
                  </a:lnTo>
                  <a:lnTo>
                    <a:pt x="13" y="1112"/>
                  </a:lnTo>
                  <a:lnTo>
                    <a:pt x="12" y="1046"/>
                  </a:lnTo>
                  <a:lnTo>
                    <a:pt x="10" y="977"/>
                  </a:lnTo>
                  <a:lnTo>
                    <a:pt x="7" y="904"/>
                  </a:lnTo>
                  <a:lnTo>
                    <a:pt x="4" y="830"/>
                  </a:lnTo>
                  <a:lnTo>
                    <a:pt x="2" y="753"/>
                  </a:lnTo>
                  <a:lnTo>
                    <a:pt x="1" y="676"/>
                  </a:lnTo>
                  <a:lnTo>
                    <a:pt x="0" y="598"/>
                  </a:lnTo>
                  <a:lnTo>
                    <a:pt x="0" y="522"/>
                  </a:lnTo>
                  <a:lnTo>
                    <a:pt x="0" y="446"/>
                  </a:lnTo>
                  <a:lnTo>
                    <a:pt x="3" y="372"/>
                  </a:lnTo>
                  <a:lnTo>
                    <a:pt x="7" y="300"/>
                  </a:lnTo>
                  <a:lnTo>
                    <a:pt x="10" y="264"/>
                  </a:lnTo>
                  <a:lnTo>
                    <a:pt x="13" y="230"/>
                  </a:lnTo>
                  <a:lnTo>
                    <a:pt x="18" y="196"/>
                  </a:lnTo>
                  <a:lnTo>
                    <a:pt x="22" y="164"/>
                  </a:lnTo>
                  <a:lnTo>
                    <a:pt x="28" y="133"/>
                  </a:lnTo>
                  <a:lnTo>
                    <a:pt x="33" y="102"/>
                  </a:lnTo>
                  <a:lnTo>
                    <a:pt x="40" y="73"/>
                  </a:lnTo>
                  <a:lnTo>
                    <a:pt x="47" y="45"/>
                  </a:lnTo>
                  <a:lnTo>
                    <a:pt x="75" y="37"/>
                  </a:lnTo>
                  <a:lnTo>
                    <a:pt x="105" y="30"/>
                  </a:lnTo>
                  <a:lnTo>
                    <a:pt x="135" y="25"/>
                  </a:lnTo>
                  <a:lnTo>
                    <a:pt x="168" y="20"/>
                  </a:lnTo>
                  <a:lnTo>
                    <a:pt x="202" y="17"/>
                  </a:lnTo>
                  <a:lnTo>
                    <a:pt x="235" y="14"/>
                  </a:lnTo>
                  <a:lnTo>
                    <a:pt x="270" y="12"/>
                  </a:lnTo>
                  <a:lnTo>
                    <a:pt x="306" y="10"/>
                  </a:lnTo>
                  <a:lnTo>
                    <a:pt x="377" y="9"/>
                  </a:lnTo>
                  <a:lnTo>
                    <a:pt x="449" y="7"/>
                  </a:lnTo>
                  <a:lnTo>
                    <a:pt x="518" y="5"/>
                  </a:lnTo>
                  <a:lnTo>
                    <a:pt x="584" y="0"/>
                  </a:lnTo>
                  <a:lnTo>
                    <a:pt x="600" y="3"/>
                  </a:lnTo>
                  <a:lnTo>
                    <a:pt x="615" y="7"/>
                  </a:lnTo>
                  <a:lnTo>
                    <a:pt x="630" y="9"/>
                  </a:lnTo>
                  <a:lnTo>
                    <a:pt x="646" y="11"/>
                  </a:lnTo>
                  <a:lnTo>
                    <a:pt x="678" y="14"/>
                  </a:lnTo>
                  <a:lnTo>
                    <a:pt x="711" y="15"/>
                  </a:lnTo>
                  <a:lnTo>
                    <a:pt x="779" y="15"/>
                  </a:lnTo>
                  <a:lnTo>
                    <a:pt x="847" y="14"/>
                  </a:lnTo>
                  <a:lnTo>
                    <a:pt x="882" y="14"/>
                  </a:lnTo>
                  <a:lnTo>
                    <a:pt x="916" y="15"/>
                  </a:lnTo>
                  <a:lnTo>
                    <a:pt x="950" y="17"/>
                  </a:lnTo>
                  <a:lnTo>
                    <a:pt x="984" y="20"/>
                  </a:lnTo>
                  <a:lnTo>
                    <a:pt x="1001" y="23"/>
                  </a:lnTo>
                  <a:lnTo>
                    <a:pt x="1017" y="26"/>
                  </a:lnTo>
                  <a:lnTo>
                    <a:pt x="1033" y="30"/>
                  </a:lnTo>
                  <a:lnTo>
                    <a:pt x="1049" y="35"/>
                  </a:lnTo>
                  <a:lnTo>
                    <a:pt x="1065" y="40"/>
                  </a:lnTo>
                  <a:lnTo>
                    <a:pt x="1081" y="46"/>
                  </a:lnTo>
                  <a:lnTo>
                    <a:pt x="1096" y="53"/>
                  </a:lnTo>
                  <a:lnTo>
                    <a:pt x="1112" y="61"/>
                  </a:lnTo>
                  <a:lnTo>
                    <a:pt x="1118" y="94"/>
                  </a:lnTo>
                  <a:lnTo>
                    <a:pt x="1122" y="129"/>
                  </a:lnTo>
                  <a:lnTo>
                    <a:pt x="1127" y="164"/>
                  </a:lnTo>
                  <a:lnTo>
                    <a:pt x="1131" y="200"/>
                  </a:lnTo>
                  <a:lnTo>
                    <a:pt x="1137" y="274"/>
                  </a:lnTo>
                  <a:lnTo>
                    <a:pt x="1142" y="348"/>
                  </a:lnTo>
                  <a:lnTo>
                    <a:pt x="1145" y="425"/>
                  </a:lnTo>
                  <a:lnTo>
                    <a:pt x="1147" y="503"/>
                  </a:lnTo>
                  <a:lnTo>
                    <a:pt x="1148" y="582"/>
                  </a:lnTo>
                  <a:lnTo>
                    <a:pt x="1148" y="661"/>
                  </a:lnTo>
                  <a:lnTo>
                    <a:pt x="1147" y="741"/>
                  </a:lnTo>
                  <a:lnTo>
                    <a:pt x="1146" y="821"/>
                  </a:lnTo>
                  <a:lnTo>
                    <a:pt x="1143" y="900"/>
                  </a:lnTo>
                  <a:lnTo>
                    <a:pt x="1141" y="979"/>
                  </a:lnTo>
                  <a:lnTo>
                    <a:pt x="1140" y="1056"/>
                  </a:lnTo>
                  <a:lnTo>
                    <a:pt x="1139" y="1133"/>
                  </a:lnTo>
                  <a:lnTo>
                    <a:pt x="1138" y="1208"/>
                  </a:lnTo>
                  <a:lnTo>
                    <a:pt x="1138" y="1281"/>
                  </a:lnTo>
                  <a:lnTo>
                    <a:pt x="1133" y="1295"/>
                  </a:lnTo>
                  <a:lnTo>
                    <a:pt x="1130" y="1308"/>
                  </a:lnTo>
                  <a:lnTo>
                    <a:pt x="1126" y="1317"/>
                  </a:lnTo>
                  <a:lnTo>
                    <a:pt x="1121" y="1325"/>
                  </a:lnTo>
                  <a:lnTo>
                    <a:pt x="1114" y="1331"/>
                  </a:lnTo>
                  <a:lnTo>
                    <a:pt x="1106" y="1336"/>
                  </a:lnTo>
                  <a:lnTo>
                    <a:pt x="1096" y="1340"/>
                  </a:lnTo>
                  <a:lnTo>
                    <a:pt x="1084" y="1345"/>
                  </a:lnTo>
                  <a:lnTo>
                    <a:pt x="1082" y="1354"/>
                  </a:lnTo>
                  <a:lnTo>
                    <a:pt x="1081" y="1363"/>
                  </a:lnTo>
                  <a:lnTo>
                    <a:pt x="1071" y="1363"/>
                  </a:lnTo>
                  <a:lnTo>
                    <a:pt x="1059" y="1363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70" name="Freeform 217"/>
            <p:cNvSpPr>
              <a:spLocks/>
            </p:cNvSpPr>
            <p:nvPr/>
          </p:nvSpPr>
          <p:spPr bwMode="auto">
            <a:xfrm>
              <a:off x="1716" y="554"/>
              <a:ext cx="287" cy="341"/>
            </a:xfrm>
            <a:custGeom>
              <a:avLst/>
              <a:gdLst>
                <a:gd name="T0" fmla="*/ 1044 w 1148"/>
                <a:gd name="T1" fmla="*/ 1298 h 1363"/>
                <a:gd name="T2" fmla="*/ 1026 w 1148"/>
                <a:gd name="T3" fmla="*/ 1120 h 1363"/>
                <a:gd name="T4" fmla="*/ 1011 w 1148"/>
                <a:gd name="T5" fmla="*/ 990 h 1363"/>
                <a:gd name="T6" fmla="*/ 990 w 1148"/>
                <a:gd name="T7" fmla="*/ 896 h 1363"/>
                <a:gd name="T8" fmla="*/ 950 w 1148"/>
                <a:gd name="T9" fmla="*/ 821 h 1363"/>
                <a:gd name="T10" fmla="*/ 888 w 1148"/>
                <a:gd name="T11" fmla="*/ 771 h 1363"/>
                <a:gd name="T12" fmla="*/ 794 w 1148"/>
                <a:gd name="T13" fmla="*/ 757 h 1363"/>
                <a:gd name="T14" fmla="*/ 728 w 1148"/>
                <a:gd name="T15" fmla="*/ 793 h 1363"/>
                <a:gd name="T16" fmla="*/ 692 w 1148"/>
                <a:gd name="T17" fmla="*/ 848 h 1363"/>
                <a:gd name="T18" fmla="*/ 669 w 1148"/>
                <a:gd name="T19" fmla="*/ 914 h 1363"/>
                <a:gd name="T20" fmla="*/ 643 w 1148"/>
                <a:gd name="T21" fmla="*/ 1039 h 1363"/>
                <a:gd name="T22" fmla="*/ 611 w 1148"/>
                <a:gd name="T23" fmla="*/ 1161 h 1363"/>
                <a:gd name="T24" fmla="*/ 582 w 1148"/>
                <a:gd name="T25" fmla="*/ 1219 h 1363"/>
                <a:gd name="T26" fmla="*/ 533 w 1148"/>
                <a:gd name="T27" fmla="*/ 1252 h 1363"/>
                <a:gd name="T28" fmla="*/ 509 w 1148"/>
                <a:gd name="T29" fmla="*/ 1208 h 1363"/>
                <a:gd name="T30" fmla="*/ 500 w 1148"/>
                <a:gd name="T31" fmla="*/ 1006 h 1363"/>
                <a:gd name="T32" fmla="*/ 461 w 1148"/>
                <a:gd name="T33" fmla="*/ 805 h 1363"/>
                <a:gd name="T34" fmla="*/ 428 w 1148"/>
                <a:gd name="T35" fmla="*/ 745 h 1363"/>
                <a:gd name="T36" fmla="*/ 394 w 1148"/>
                <a:gd name="T37" fmla="*/ 705 h 1363"/>
                <a:gd name="T38" fmla="*/ 355 w 1148"/>
                <a:gd name="T39" fmla="*/ 686 h 1363"/>
                <a:gd name="T40" fmla="*/ 316 w 1148"/>
                <a:gd name="T41" fmla="*/ 689 h 1363"/>
                <a:gd name="T42" fmla="*/ 276 w 1148"/>
                <a:gd name="T43" fmla="*/ 716 h 1363"/>
                <a:gd name="T44" fmla="*/ 234 w 1148"/>
                <a:gd name="T45" fmla="*/ 770 h 1363"/>
                <a:gd name="T46" fmla="*/ 194 w 1148"/>
                <a:gd name="T47" fmla="*/ 863 h 1363"/>
                <a:gd name="T48" fmla="*/ 155 w 1148"/>
                <a:gd name="T49" fmla="*/ 1024 h 1363"/>
                <a:gd name="T50" fmla="*/ 109 w 1148"/>
                <a:gd name="T51" fmla="*/ 1161 h 1363"/>
                <a:gd name="T52" fmla="*/ 74 w 1148"/>
                <a:gd name="T53" fmla="*/ 1220 h 1363"/>
                <a:gd name="T54" fmla="*/ 43 w 1148"/>
                <a:gd name="T55" fmla="*/ 1239 h 1363"/>
                <a:gd name="T56" fmla="*/ 19 w 1148"/>
                <a:gd name="T57" fmla="*/ 1191 h 1363"/>
                <a:gd name="T58" fmla="*/ 10 w 1148"/>
                <a:gd name="T59" fmla="*/ 977 h 1363"/>
                <a:gd name="T60" fmla="*/ 1 w 1148"/>
                <a:gd name="T61" fmla="*/ 676 h 1363"/>
                <a:gd name="T62" fmla="*/ 3 w 1148"/>
                <a:gd name="T63" fmla="*/ 372 h 1363"/>
                <a:gd name="T64" fmla="*/ 18 w 1148"/>
                <a:gd name="T65" fmla="*/ 196 h 1363"/>
                <a:gd name="T66" fmla="*/ 40 w 1148"/>
                <a:gd name="T67" fmla="*/ 73 h 1363"/>
                <a:gd name="T68" fmla="*/ 135 w 1148"/>
                <a:gd name="T69" fmla="*/ 25 h 1363"/>
                <a:gd name="T70" fmla="*/ 270 w 1148"/>
                <a:gd name="T71" fmla="*/ 12 h 1363"/>
                <a:gd name="T72" fmla="*/ 518 w 1148"/>
                <a:gd name="T73" fmla="*/ 5 h 1363"/>
                <a:gd name="T74" fmla="*/ 630 w 1148"/>
                <a:gd name="T75" fmla="*/ 9 h 1363"/>
                <a:gd name="T76" fmla="*/ 779 w 1148"/>
                <a:gd name="T77" fmla="*/ 15 h 1363"/>
                <a:gd name="T78" fmla="*/ 950 w 1148"/>
                <a:gd name="T79" fmla="*/ 17 h 1363"/>
                <a:gd name="T80" fmla="*/ 1033 w 1148"/>
                <a:gd name="T81" fmla="*/ 30 h 1363"/>
                <a:gd name="T82" fmla="*/ 1096 w 1148"/>
                <a:gd name="T83" fmla="*/ 53 h 1363"/>
                <a:gd name="T84" fmla="*/ 1127 w 1148"/>
                <a:gd name="T85" fmla="*/ 164 h 1363"/>
                <a:gd name="T86" fmla="*/ 1145 w 1148"/>
                <a:gd name="T87" fmla="*/ 425 h 1363"/>
                <a:gd name="T88" fmla="*/ 1147 w 1148"/>
                <a:gd name="T89" fmla="*/ 741 h 1363"/>
                <a:gd name="T90" fmla="*/ 1140 w 1148"/>
                <a:gd name="T91" fmla="*/ 1056 h 1363"/>
                <a:gd name="T92" fmla="*/ 1133 w 1148"/>
                <a:gd name="T93" fmla="*/ 1295 h 1363"/>
                <a:gd name="T94" fmla="*/ 1114 w 1148"/>
                <a:gd name="T95" fmla="*/ 1331 h 1363"/>
                <a:gd name="T96" fmla="*/ 1082 w 1148"/>
                <a:gd name="T97" fmla="*/ 1354 h 13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48"/>
                <a:gd name="T148" fmla="*/ 0 h 1363"/>
                <a:gd name="T149" fmla="*/ 1148 w 1148"/>
                <a:gd name="T150" fmla="*/ 1363 h 13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48" h="1363">
                  <a:moveTo>
                    <a:pt x="1059" y="1363"/>
                  </a:moveTo>
                  <a:lnTo>
                    <a:pt x="1054" y="1343"/>
                  </a:lnTo>
                  <a:lnTo>
                    <a:pt x="1048" y="1321"/>
                  </a:lnTo>
                  <a:lnTo>
                    <a:pt x="1044" y="1298"/>
                  </a:lnTo>
                  <a:lnTo>
                    <a:pt x="1040" y="1274"/>
                  </a:lnTo>
                  <a:lnTo>
                    <a:pt x="1035" y="1225"/>
                  </a:lnTo>
                  <a:lnTo>
                    <a:pt x="1030" y="1173"/>
                  </a:lnTo>
                  <a:lnTo>
                    <a:pt x="1026" y="1120"/>
                  </a:lnTo>
                  <a:lnTo>
                    <a:pt x="1021" y="1068"/>
                  </a:lnTo>
                  <a:lnTo>
                    <a:pt x="1018" y="1041"/>
                  </a:lnTo>
                  <a:lnTo>
                    <a:pt x="1016" y="1015"/>
                  </a:lnTo>
                  <a:lnTo>
                    <a:pt x="1011" y="990"/>
                  </a:lnTo>
                  <a:lnTo>
                    <a:pt x="1008" y="965"/>
                  </a:lnTo>
                  <a:lnTo>
                    <a:pt x="1002" y="941"/>
                  </a:lnTo>
                  <a:lnTo>
                    <a:pt x="996" y="918"/>
                  </a:lnTo>
                  <a:lnTo>
                    <a:pt x="990" y="896"/>
                  </a:lnTo>
                  <a:lnTo>
                    <a:pt x="982" y="876"/>
                  </a:lnTo>
                  <a:lnTo>
                    <a:pt x="973" y="855"/>
                  </a:lnTo>
                  <a:lnTo>
                    <a:pt x="963" y="837"/>
                  </a:lnTo>
                  <a:lnTo>
                    <a:pt x="950" y="821"/>
                  </a:lnTo>
                  <a:lnTo>
                    <a:pt x="938" y="805"/>
                  </a:lnTo>
                  <a:lnTo>
                    <a:pt x="922" y="793"/>
                  </a:lnTo>
                  <a:lnTo>
                    <a:pt x="907" y="780"/>
                  </a:lnTo>
                  <a:lnTo>
                    <a:pt x="888" y="771"/>
                  </a:lnTo>
                  <a:lnTo>
                    <a:pt x="867" y="764"/>
                  </a:lnTo>
                  <a:lnTo>
                    <a:pt x="846" y="759"/>
                  </a:lnTo>
                  <a:lnTo>
                    <a:pt x="821" y="757"/>
                  </a:lnTo>
                  <a:lnTo>
                    <a:pt x="794" y="757"/>
                  </a:lnTo>
                  <a:lnTo>
                    <a:pt x="765" y="759"/>
                  </a:lnTo>
                  <a:lnTo>
                    <a:pt x="752" y="769"/>
                  </a:lnTo>
                  <a:lnTo>
                    <a:pt x="739" y="780"/>
                  </a:lnTo>
                  <a:lnTo>
                    <a:pt x="728" y="793"/>
                  </a:lnTo>
                  <a:lnTo>
                    <a:pt x="718" y="805"/>
                  </a:lnTo>
                  <a:lnTo>
                    <a:pt x="708" y="818"/>
                  </a:lnTo>
                  <a:lnTo>
                    <a:pt x="700" y="833"/>
                  </a:lnTo>
                  <a:lnTo>
                    <a:pt x="692" y="848"/>
                  </a:lnTo>
                  <a:lnTo>
                    <a:pt x="685" y="863"/>
                  </a:lnTo>
                  <a:lnTo>
                    <a:pt x="680" y="880"/>
                  </a:lnTo>
                  <a:lnTo>
                    <a:pt x="674" y="897"/>
                  </a:lnTo>
                  <a:lnTo>
                    <a:pt x="669" y="914"/>
                  </a:lnTo>
                  <a:lnTo>
                    <a:pt x="664" y="931"/>
                  </a:lnTo>
                  <a:lnTo>
                    <a:pt x="656" y="967"/>
                  </a:lnTo>
                  <a:lnTo>
                    <a:pt x="650" y="1004"/>
                  </a:lnTo>
                  <a:lnTo>
                    <a:pt x="643" y="1039"/>
                  </a:lnTo>
                  <a:lnTo>
                    <a:pt x="635" y="1075"/>
                  </a:lnTo>
                  <a:lnTo>
                    <a:pt x="627" y="1111"/>
                  </a:lnTo>
                  <a:lnTo>
                    <a:pt x="617" y="1145"/>
                  </a:lnTo>
                  <a:lnTo>
                    <a:pt x="611" y="1161"/>
                  </a:lnTo>
                  <a:lnTo>
                    <a:pt x="606" y="1176"/>
                  </a:lnTo>
                  <a:lnTo>
                    <a:pt x="598" y="1191"/>
                  </a:lnTo>
                  <a:lnTo>
                    <a:pt x="591" y="1206"/>
                  </a:lnTo>
                  <a:lnTo>
                    <a:pt x="582" y="1219"/>
                  </a:lnTo>
                  <a:lnTo>
                    <a:pt x="572" y="1233"/>
                  </a:lnTo>
                  <a:lnTo>
                    <a:pt x="562" y="1244"/>
                  </a:lnTo>
                  <a:lnTo>
                    <a:pt x="550" y="1255"/>
                  </a:lnTo>
                  <a:lnTo>
                    <a:pt x="533" y="1252"/>
                  </a:lnTo>
                  <a:lnTo>
                    <a:pt x="518" y="1248"/>
                  </a:lnTo>
                  <a:lnTo>
                    <a:pt x="514" y="1237"/>
                  </a:lnTo>
                  <a:lnTo>
                    <a:pt x="512" y="1225"/>
                  </a:lnTo>
                  <a:lnTo>
                    <a:pt x="509" y="1208"/>
                  </a:lnTo>
                  <a:lnTo>
                    <a:pt x="507" y="1181"/>
                  </a:lnTo>
                  <a:lnTo>
                    <a:pt x="505" y="1142"/>
                  </a:lnTo>
                  <a:lnTo>
                    <a:pt x="503" y="1084"/>
                  </a:lnTo>
                  <a:lnTo>
                    <a:pt x="500" y="1006"/>
                  </a:lnTo>
                  <a:lnTo>
                    <a:pt x="497" y="903"/>
                  </a:lnTo>
                  <a:lnTo>
                    <a:pt x="483" y="860"/>
                  </a:lnTo>
                  <a:lnTo>
                    <a:pt x="469" y="822"/>
                  </a:lnTo>
                  <a:lnTo>
                    <a:pt x="461" y="805"/>
                  </a:lnTo>
                  <a:lnTo>
                    <a:pt x="453" y="788"/>
                  </a:lnTo>
                  <a:lnTo>
                    <a:pt x="445" y="773"/>
                  </a:lnTo>
                  <a:lnTo>
                    <a:pt x="437" y="759"/>
                  </a:lnTo>
                  <a:lnTo>
                    <a:pt x="428" y="745"/>
                  </a:lnTo>
                  <a:lnTo>
                    <a:pt x="421" y="734"/>
                  </a:lnTo>
                  <a:lnTo>
                    <a:pt x="412" y="723"/>
                  </a:lnTo>
                  <a:lnTo>
                    <a:pt x="403" y="714"/>
                  </a:lnTo>
                  <a:lnTo>
                    <a:pt x="394" y="705"/>
                  </a:lnTo>
                  <a:lnTo>
                    <a:pt x="385" y="698"/>
                  </a:lnTo>
                  <a:lnTo>
                    <a:pt x="375" y="693"/>
                  </a:lnTo>
                  <a:lnTo>
                    <a:pt x="366" y="688"/>
                  </a:lnTo>
                  <a:lnTo>
                    <a:pt x="355" y="686"/>
                  </a:lnTo>
                  <a:lnTo>
                    <a:pt x="346" y="685"/>
                  </a:lnTo>
                  <a:lnTo>
                    <a:pt x="336" y="685"/>
                  </a:lnTo>
                  <a:lnTo>
                    <a:pt x="326" y="686"/>
                  </a:lnTo>
                  <a:lnTo>
                    <a:pt x="316" y="689"/>
                  </a:lnTo>
                  <a:lnTo>
                    <a:pt x="306" y="694"/>
                  </a:lnTo>
                  <a:lnTo>
                    <a:pt x="296" y="699"/>
                  </a:lnTo>
                  <a:lnTo>
                    <a:pt x="286" y="707"/>
                  </a:lnTo>
                  <a:lnTo>
                    <a:pt x="276" y="716"/>
                  </a:lnTo>
                  <a:lnTo>
                    <a:pt x="266" y="727"/>
                  </a:lnTo>
                  <a:lnTo>
                    <a:pt x="254" y="740"/>
                  </a:lnTo>
                  <a:lnTo>
                    <a:pt x="244" y="753"/>
                  </a:lnTo>
                  <a:lnTo>
                    <a:pt x="234" y="770"/>
                  </a:lnTo>
                  <a:lnTo>
                    <a:pt x="223" y="787"/>
                  </a:lnTo>
                  <a:lnTo>
                    <a:pt x="213" y="807"/>
                  </a:lnTo>
                  <a:lnTo>
                    <a:pt x="203" y="828"/>
                  </a:lnTo>
                  <a:lnTo>
                    <a:pt x="194" y="863"/>
                  </a:lnTo>
                  <a:lnTo>
                    <a:pt x="181" y="918"/>
                  </a:lnTo>
                  <a:lnTo>
                    <a:pt x="174" y="952"/>
                  </a:lnTo>
                  <a:lnTo>
                    <a:pt x="165" y="987"/>
                  </a:lnTo>
                  <a:lnTo>
                    <a:pt x="155" y="1024"/>
                  </a:lnTo>
                  <a:lnTo>
                    <a:pt x="144" y="1060"/>
                  </a:lnTo>
                  <a:lnTo>
                    <a:pt x="133" y="1096"/>
                  </a:lnTo>
                  <a:lnTo>
                    <a:pt x="121" y="1130"/>
                  </a:lnTo>
                  <a:lnTo>
                    <a:pt x="109" y="1161"/>
                  </a:lnTo>
                  <a:lnTo>
                    <a:pt x="95" y="1189"/>
                  </a:lnTo>
                  <a:lnTo>
                    <a:pt x="87" y="1200"/>
                  </a:lnTo>
                  <a:lnTo>
                    <a:pt x="80" y="1211"/>
                  </a:lnTo>
                  <a:lnTo>
                    <a:pt x="74" y="1220"/>
                  </a:lnTo>
                  <a:lnTo>
                    <a:pt x="66" y="1228"/>
                  </a:lnTo>
                  <a:lnTo>
                    <a:pt x="59" y="1234"/>
                  </a:lnTo>
                  <a:lnTo>
                    <a:pt x="51" y="1238"/>
                  </a:lnTo>
                  <a:lnTo>
                    <a:pt x="43" y="1239"/>
                  </a:lnTo>
                  <a:lnTo>
                    <a:pt x="36" y="1239"/>
                  </a:lnTo>
                  <a:lnTo>
                    <a:pt x="30" y="1224"/>
                  </a:lnTo>
                  <a:lnTo>
                    <a:pt x="24" y="1207"/>
                  </a:lnTo>
                  <a:lnTo>
                    <a:pt x="19" y="1191"/>
                  </a:lnTo>
                  <a:lnTo>
                    <a:pt x="13" y="1175"/>
                  </a:lnTo>
                  <a:lnTo>
                    <a:pt x="13" y="1112"/>
                  </a:lnTo>
                  <a:lnTo>
                    <a:pt x="12" y="1046"/>
                  </a:lnTo>
                  <a:lnTo>
                    <a:pt x="10" y="977"/>
                  </a:lnTo>
                  <a:lnTo>
                    <a:pt x="7" y="904"/>
                  </a:lnTo>
                  <a:lnTo>
                    <a:pt x="4" y="830"/>
                  </a:lnTo>
                  <a:lnTo>
                    <a:pt x="2" y="753"/>
                  </a:lnTo>
                  <a:lnTo>
                    <a:pt x="1" y="676"/>
                  </a:lnTo>
                  <a:lnTo>
                    <a:pt x="0" y="598"/>
                  </a:lnTo>
                  <a:lnTo>
                    <a:pt x="0" y="522"/>
                  </a:lnTo>
                  <a:lnTo>
                    <a:pt x="0" y="446"/>
                  </a:lnTo>
                  <a:lnTo>
                    <a:pt x="3" y="372"/>
                  </a:lnTo>
                  <a:lnTo>
                    <a:pt x="7" y="300"/>
                  </a:lnTo>
                  <a:lnTo>
                    <a:pt x="10" y="264"/>
                  </a:lnTo>
                  <a:lnTo>
                    <a:pt x="13" y="230"/>
                  </a:lnTo>
                  <a:lnTo>
                    <a:pt x="18" y="196"/>
                  </a:lnTo>
                  <a:lnTo>
                    <a:pt x="22" y="164"/>
                  </a:lnTo>
                  <a:lnTo>
                    <a:pt x="28" y="133"/>
                  </a:lnTo>
                  <a:lnTo>
                    <a:pt x="33" y="102"/>
                  </a:lnTo>
                  <a:lnTo>
                    <a:pt x="40" y="73"/>
                  </a:lnTo>
                  <a:lnTo>
                    <a:pt x="47" y="45"/>
                  </a:lnTo>
                  <a:lnTo>
                    <a:pt x="75" y="37"/>
                  </a:lnTo>
                  <a:lnTo>
                    <a:pt x="105" y="30"/>
                  </a:lnTo>
                  <a:lnTo>
                    <a:pt x="135" y="25"/>
                  </a:lnTo>
                  <a:lnTo>
                    <a:pt x="168" y="20"/>
                  </a:lnTo>
                  <a:lnTo>
                    <a:pt x="202" y="17"/>
                  </a:lnTo>
                  <a:lnTo>
                    <a:pt x="235" y="14"/>
                  </a:lnTo>
                  <a:lnTo>
                    <a:pt x="270" y="12"/>
                  </a:lnTo>
                  <a:lnTo>
                    <a:pt x="306" y="10"/>
                  </a:lnTo>
                  <a:lnTo>
                    <a:pt x="377" y="9"/>
                  </a:lnTo>
                  <a:lnTo>
                    <a:pt x="449" y="7"/>
                  </a:lnTo>
                  <a:lnTo>
                    <a:pt x="518" y="5"/>
                  </a:lnTo>
                  <a:lnTo>
                    <a:pt x="584" y="0"/>
                  </a:lnTo>
                  <a:lnTo>
                    <a:pt x="600" y="3"/>
                  </a:lnTo>
                  <a:lnTo>
                    <a:pt x="615" y="7"/>
                  </a:lnTo>
                  <a:lnTo>
                    <a:pt x="630" y="9"/>
                  </a:lnTo>
                  <a:lnTo>
                    <a:pt x="646" y="11"/>
                  </a:lnTo>
                  <a:lnTo>
                    <a:pt x="678" y="14"/>
                  </a:lnTo>
                  <a:lnTo>
                    <a:pt x="711" y="15"/>
                  </a:lnTo>
                  <a:lnTo>
                    <a:pt x="779" y="15"/>
                  </a:lnTo>
                  <a:lnTo>
                    <a:pt x="847" y="14"/>
                  </a:lnTo>
                  <a:lnTo>
                    <a:pt x="882" y="14"/>
                  </a:lnTo>
                  <a:lnTo>
                    <a:pt x="916" y="15"/>
                  </a:lnTo>
                  <a:lnTo>
                    <a:pt x="950" y="17"/>
                  </a:lnTo>
                  <a:lnTo>
                    <a:pt x="984" y="20"/>
                  </a:lnTo>
                  <a:lnTo>
                    <a:pt x="1001" y="23"/>
                  </a:lnTo>
                  <a:lnTo>
                    <a:pt x="1017" y="26"/>
                  </a:lnTo>
                  <a:lnTo>
                    <a:pt x="1033" y="30"/>
                  </a:lnTo>
                  <a:lnTo>
                    <a:pt x="1049" y="35"/>
                  </a:lnTo>
                  <a:lnTo>
                    <a:pt x="1065" y="40"/>
                  </a:lnTo>
                  <a:lnTo>
                    <a:pt x="1081" y="46"/>
                  </a:lnTo>
                  <a:lnTo>
                    <a:pt x="1096" y="53"/>
                  </a:lnTo>
                  <a:lnTo>
                    <a:pt x="1112" y="61"/>
                  </a:lnTo>
                  <a:lnTo>
                    <a:pt x="1118" y="94"/>
                  </a:lnTo>
                  <a:lnTo>
                    <a:pt x="1122" y="129"/>
                  </a:lnTo>
                  <a:lnTo>
                    <a:pt x="1127" y="164"/>
                  </a:lnTo>
                  <a:lnTo>
                    <a:pt x="1131" y="200"/>
                  </a:lnTo>
                  <a:lnTo>
                    <a:pt x="1137" y="274"/>
                  </a:lnTo>
                  <a:lnTo>
                    <a:pt x="1142" y="348"/>
                  </a:lnTo>
                  <a:lnTo>
                    <a:pt x="1145" y="425"/>
                  </a:lnTo>
                  <a:lnTo>
                    <a:pt x="1147" y="503"/>
                  </a:lnTo>
                  <a:lnTo>
                    <a:pt x="1148" y="582"/>
                  </a:lnTo>
                  <a:lnTo>
                    <a:pt x="1148" y="661"/>
                  </a:lnTo>
                  <a:lnTo>
                    <a:pt x="1147" y="741"/>
                  </a:lnTo>
                  <a:lnTo>
                    <a:pt x="1146" y="821"/>
                  </a:lnTo>
                  <a:lnTo>
                    <a:pt x="1143" y="900"/>
                  </a:lnTo>
                  <a:lnTo>
                    <a:pt x="1141" y="979"/>
                  </a:lnTo>
                  <a:lnTo>
                    <a:pt x="1140" y="1056"/>
                  </a:lnTo>
                  <a:lnTo>
                    <a:pt x="1139" y="1133"/>
                  </a:lnTo>
                  <a:lnTo>
                    <a:pt x="1138" y="1208"/>
                  </a:lnTo>
                  <a:lnTo>
                    <a:pt x="1138" y="1281"/>
                  </a:lnTo>
                  <a:lnTo>
                    <a:pt x="1133" y="1295"/>
                  </a:lnTo>
                  <a:lnTo>
                    <a:pt x="1130" y="1308"/>
                  </a:lnTo>
                  <a:lnTo>
                    <a:pt x="1126" y="1317"/>
                  </a:lnTo>
                  <a:lnTo>
                    <a:pt x="1121" y="1325"/>
                  </a:lnTo>
                  <a:lnTo>
                    <a:pt x="1114" y="1331"/>
                  </a:lnTo>
                  <a:lnTo>
                    <a:pt x="1106" y="1336"/>
                  </a:lnTo>
                  <a:lnTo>
                    <a:pt x="1096" y="1340"/>
                  </a:lnTo>
                  <a:lnTo>
                    <a:pt x="1084" y="1345"/>
                  </a:lnTo>
                  <a:lnTo>
                    <a:pt x="1082" y="1354"/>
                  </a:lnTo>
                  <a:lnTo>
                    <a:pt x="1081" y="1363"/>
                  </a:lnTo>
                  <a:lnTo>
                    <a:pt x="1071" y="1363"/>
                  </a:lnTo>
                  <a:lnTo>
                    <a:pt x="1059" y="1363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71" name="Freeform 218"/>
            <p:cNvSpPr>
              <a:spLocks/>
            </p:cNvSpPr>
            <p:nvPr/>
          </p:nvSpPr>
          <p:spPr bwMode="auto">
            <a:xfrm>
              <a:off x="2072" y="890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3 w 169"/>
                <a:gd name="T7" fmla="*/ 0 h 20"/>
                <a:gd name="T8" fmla="*/ 85 w 169"/>
                <a:gd name="T9" fmla="*/ 0 h 20"/>
                <a:gd name="T10" fmla="*/ 127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7 w 169"/>
                <a:gd name="T19" fmla="*/ 20 h 20"/>
                <a:gd name="T20" fmla="*/ 85 w 169"/>
                <a:gd name="T21" fmla="*/ 20 h 20"/>
                <a:gd name="T22" fmla="*/ 43 w 169"/>
                <a:gd name="T23" fmla="*/ 20 h 20"/>
                <a:gd name="T24" fmla="*/ 0 w 169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0"/>
                <a:gd name="T41" fmla="*/ 169 w 16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7" y="20"/>
                  </a:lnTo>
                  <a:lnTo>
                    <a:pt x="85" y="20"/>
                  </a:lnTo>
                  <a:lnTo>
                    <a:pt x="4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72" name="Freeform 219"/>
            <p:cNvSpPr>
              <a:spLocks/>
            </p:cNvSpPr>
            <p:nvPr/>
          </p:nvSpPr>
          <p:spPr bwMode="auto">
            <a:xfrm>
              <a:off x="2072" y="890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3 w 169"/>
                <a:gd name="T7" fmla="*/ 0 h 20"/>
                <a:gd name="T8" fmla="*/ 85 w 169"/>
                <a:gd name="T9" fmla="*/ 0 h 20"/>
                <a:gd name="T10" fmla="*/ 127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7 w 169"/>
                <a:gd name="T19" fmla="*/ 20 h 20"/>
                <a:gd name="T20" fmla="*/ 85 w 169"/>
                <a:gd name="T21" fmla="*/ 20 h 20"/>
                <a:gd name="T22" fmla="*/ 43 w 169"/>
                <a:gd name="T23" fmla="*/ 20 h 20"/>
                <a:gd name="T24" fmla="*/ 0 w 169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0"/>
                <a:gd name="T41" fmla="*/ 169 w 16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7" y="20"/>
                  </a:lnTo>
                  <a:lnTo>
                    <a:pt x="85" y="20"/>
                  </a:lnTo>
                  <a:lnTo>
                    <a:pt x="43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73" name="Freeform 220"/>
            <p:cNvSpPr>
              <a:spLocks/>
            </p:cNvSpPr>
            <p:nvPr/>
          </p:nvSpPr>
          <p:spPr bwMode="auto">
            <a:xfrm>
              <a:off x="2230" y="887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42 w 169"/>
                <a:gd name="T7" fmla="*/ 0 h 21"/>
                <a:gd name="T8" fmla="*/ 84 w 169"/>
                <a:gd name="T9" fmla="*/ 0 h 21"/>
                <a:gd name="T10" fmla="*/ 126 w 169"/>
                <a:gd name="T11" fmla="*/ 0 h 21"/>
                <a:gd name="T12" fmla="*/ 169 w 169"/>
                <a:gd name="T13" fmla="*/ 0 h 21"/>
                <a:gd name="T14" fmla="*/ 169 w 169"/>
                <a:gd name="T15" fmla="*/ 10 h 21"/>
                <a:gd name="T16" fmla="*/ 169 w 169"/>
                <a:gd name="T17" fmla="*/ 21 h 21"/>
                <a:gd name="T18" fmla="*/ 126 w 169"/>
                <a:gd name="T19" fmla="*/ 21 h 21"/>
                <a:gd name="T20" fmla="*/ 84 w 169"/>
                <a:gd name="T21" fmla="*/ 21 h 21"/>
                <a:gd name="T22" fmla="*/ 42 w 169"/>
                <a:gd name="T23" fmla="*/ 21 h 21"/>
                <a:gd name="T24" fmla="*/ 0 w 169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"/>
                <a:gd name="T41" fmla="*/ 169 w 16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1"/>
                  </a:lnTo>
                  <a:lnTo>
                    <a:pt x="126" y="21"/>
                  </a:lnTo>
                  <a:lnTo>
                    <a:pt x="84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74" name="Freeform 221"/>
            <p:cNvSpPr>
              <a:spLocks/>
            </p:cNvSpPr>
            <p:nvPr/>
          </p:nvSpPr>
          <p:spPr bwMode="auto">
            <a:xfrm>
              <a:off x="2230" y="887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42 w 169"/>
                <a:gd name="T7" fmla="*/ 0 h 21"/>
                <a:gd name="T8" fmla="*/ 84 w 169"/>
                <a:gd name="T9" fmla="*/ 0 h 21"/>
                <a:gd name="T10" fmla="*/ 126 w 169"/>
                <a:gd name="T11" fmla="*/ 0 h 21"/>
                <a:gd name="T12" fmla="*/ 169 w 169"/>
                <a:gd name="T13" fmla="*/ 0 h 21"/>
                <a:gd name="T14" fmla="*/ 169 w 169"/>
                <a:gd name="T15" fmla="*/ 10 h 21"/>
                <a:gd name="T16" fmla="*/ 169 w 169"/>
                <a:gd name="T17" fmla="*/ 21 h 21"/>
                <a:gd name="T18" fmla="*/ 126 w 169"/>
                <a:gd name="T19" fmla="*/ 21 h 21"/>
                <a:gd name="T20" fmla="*/ 84 w 169"/>
                <a:gd name="T21" fmla="*/ 21 h 21"/>
                <a:gd name="T22" fmla="*/ 42 w 169"/>
                <a:gd name="T23" fmla="*/ 21 h 21"/>
                <a:gd name="T24" fmla="*/ 0 w 169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"/>
                <a:gd name="T41" fmla="*/ 169 w 16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1"/>
                  </a:lnTo>
                  <a:lnTo>
                    <a:pt x="126" y="21"/>
                  </a:lnTo>
                  <a:lnTo>
                    <a:pt x="84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75" name="Freeform 222"/>
            <p:cNvSpPr>
              <a:spLocks/>
            </p:cNvSpPr>
            <p:nvPr/>
          </p:nvSpPr>
          <p:spPr bwMode="auto">
            <a:xfrm>
              <a:off x="2803" y="887"/>
              <a:ext cx="47" cy="5"/>
            </a:xfrm>
            <a:custGeom>
              <a:avLst/>
              <a:gdLst>
                <a:gd name="T0" fmla="*/ 0 w 189"/>
                <a:gd name="T1" fmla="*/ 21 h 21"/>
                <a:gd name="T2" fmla="*/ 0 w 189"/>
                <a:gd name="T3" fmla="*/ 10 h 21"/>
                <a:gd name="T4" fmla="*/ 0 w 189"/>
                <a:gd name="T5" fmla="*/ 0 h 21"/>
                <a:gd name="T6" fmla="*/ 24 w 189"/>
                <a:gd name="T7" fmla="*/ 0 h 21"/>
                <a:gd name="T8" fmla="*/ 47 w 189"/>
                <a:gd name="T9" fmla="*/ 0 h 21"/>
                <a:gd name="T10" fmla="*/ 71 w 189"/>
                <a:gd name="T11" fmla="*/ 0 h 21"/>
                <a:gd name="T12" fmla="*/ 94 w 189"/>
                <a:gd name="T13" fmla="*/ 0 h 21"/>
                <a:gd name="T14" fmla="*/ 118 w 189"/>
                <a:gd name="T15" fmla="*/ 0 h 21"/>
                <a:gd name="T16" fmla="*/ 142 w 189"/>
                <a:gd name="T17" fmla="*/ 0 h 21"/>
                <a:gd name="T18" fmla="*/ 165 w 189"/>
                <a:gd name="T19" fmla="*/ 0 h 21"/>
                <a:gd name="T20" fmla="*/ 189 w 189"/>
                <a:gd name="T21" fmla="*/ 0 h 21"/>
                <a:gd name="T22" fmla="*/ 189 w 189"/>
                <a:gd name="T23" fmla="*/ 10 h 21"/>
                <a:gd name="T24" fmla="*/ 189 w 189"/>
                <a:gd name="T25" fmla="*/ 21 h 21"/>
                <a:gd name="T26" fmla="*/ 165 w 189"/>
                <a:gd name="T27" fmla="*/ 21 h 21"/>
                <a:gd name="T28" fmla="*/ 142 w 189"/>
                <a:gd name="T29" fmla="*/ 21 h 21"/>
                <a:gd name="T30" fmla="*/ 118 w 189"/>
                <a:gd name="T31" fmla="*/ 21 h 21"/>
                <a:gd name="T32" fmla="*/ 94 w 189"/>
                <a:gd name="T33" fmla="*/ 21 h 21"/>
                <a:gd name="T34" fmla="*/ 71 w 189"/>
                <a:gd name="T35" fmla="*/ 21 h 21"/>
                <a:gd name="T36" fmla="*/ 47 w 189"/>
                <a:gd name="T37" fmla="*/ 21 h 21"/>
                <a:gd name="T38" fmla="*/ 24 w 189"/>
                <a:gd name="T39" fmla="*/ 21 h 21"/>
                <a:gd name="T40" fmla="*/ 0 w 189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21"/>
                <a:gd name="T65" fmla="*/ 189 w 18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1"/>
                  </a:lnTo>
                  <a:lnTo>
                    <a:pt x="165" y="21"/>
                  </a:lnTo>
                  <a:lnTo>
                    <a:pt x="142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76" name="Freeform 223"/>
            <p:cNvSpPr>
              <a:spLocks/>
            </p:cNvSpPr>
            <p:nvPr/>
          </p:nvSpPr>
          <p:spPr bwMode="auto">
            <a:xfrm>
              <a:off x="2803" y="887"/>
              <a:ext cx="47" cy="5"/>
            </a:xfrm>
            <a:custGeom>
              <a:avLst/>
              <a:gdLst>
                <a:gd name="T0" fmla="*/ 0 w 189"/>
                <a:gd name="T1" fmla="*/ 21 h 21"/>
                <a:gd name="T2" fmla="*/ 0 w 189"/>
                <a:gd name="T3" fmla="*/ 10 h 21"/>
                <a:gd name="T4" fmla="*/ 0 w 189"/>
                <a:gd name="T5" fmla="*/ 0 h 21"/>
                <a:gd name="T6" fmla="*/ 24 w 189"/>
                <a:gd name="T7" fmla="*/ 0 h 21"/>
                <a:gd name="T8" fmla="*/ 47 w 189"/>
                <a:gd name="T9" fmla="*/ 0 h 21"/>
                <a:gd name="T10" fmla="*/ 71 w 189"/>
                <a:gd name="T11" fmla="*/ 0 h 21"/>
                <a:gd name="T12" fmla="*/ 94 w 189"/>
                <a:gd name="T13" fmla="*/ 0 h 21"/>
                <a:gd name="T14" fmla="*/ 118 w 189"/>
                <a:gd name="T15" fmla="*/ 0 h 21"/>
                <a:gd name="T16" fmla="*/ 142 w 189"/>
                <a:gd name="T17" fmla="*/ 0 h 21"/>
                <a:gd name="T18" fmla="*/ 165 w 189"/>
                <a:gd name="T19" fmla="*/ 0 h 21"/>
                <a:gd name="T20" fmla="*/ 189 w 189"/>
                <a:gd name="T21" fmla="*/ 0 h 21"/>
                <a:gd name="T22" fmla="*/ 189 w 189"/>
                <a:gd name="T23" fmla="*/ 10 h 21"/>
                <a:gd name="T24" fmla="*/ 189 w 189"/>
                <a:gd name="T25" fmla="*/ 21 h 21"/>
                <a:gd name="T26" fmla="*/ 165 w 189"/>
                <a:gd name="T27" fmla="*/ 21 h 21"/>
                <a:gd name="T28" fmla="*/ 142 w 189"/>
                <a:gd name="T29" fmla="*/ 21 h 21"/>
                <a:gd name="T30" fmla="*/ 118 w 189"/>
                <a:gd name="T31" fmla="*/ 21 h 21"/>
                <a:gd name="T32" fmla="*/ 94 w 189"/>
                <a:gd name="T33" fmla="*/ 21 h 21"/>
                <a:gd name="T34" fmla="*/ 71 w 189"/>
                <a:gd name="T35" fmla="*/ 21 h 21"/>
                <a:gd name="T36" fmla="*/ 47 w 189"/>
                <a:gd name="T37" fmla="*/ 21 h 21"/>
                <a:gd name="T38" fmla="*/ 24 w 189"/>
                <a:gd name="T39" fmla="*/ 21 h 21"/>
                <a:gd name="T40" fmla="*/ 0 w 189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21"/>
                <a:gd name="T65" fmla="*/ 189 w 18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1"/>
                  </a:lnTo>
                  <a:lnTo>
                    <a:pt x="165" y="21"/>
                  </a:lnTo>
                  <a:lnTo>
                    <a:pt x="142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4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77" name="Freeform 224"/>
            <p:cNvSpPr>
              <a:spLocks/>
            </p:cNvSpPr>
            <p:nvPr/>
          </p:nvSpPr>
          <p:spPr bwMode="auto">
            <a:xfrm>
              <a:off x="3139" y="887"/>
              <a:ext cx="50" cy="5"/>
            </a:xfrm>
            <a:custGeom>
              <a:avLst/>
              <a:gdLst>
                <a:gd name="T0" fmla="*/ 0 w 200"/>
                <a:gd name="T1" fmla="*/ 21 h 21"/>
                <a:gd name="T2" fmla="*/ 0 w 200"/>
                <a:gd name="T3" fmla="*/ 10 h 21"/>
                <a:gd name="T4" fmla="*/ 0 w 200"/>
                <a:gd name="T5" fmla="*/ 0 h 21"/>
                <a:gd name="T6" fmla="*/ 25 w 200"/>
                <a:gd name="T7" fmla="*/ 0 h 21"/>
                <a:gd name="T8" fmla="*/ 49 w 200"/>
                <a:gd name="T9" fmla="*/ 0 h 21"/>
                <a:gd name="T10" fmla="*/ 74 w 200"/>
                <a:gd name="T11" fmla="*/ 0 h 21"/>
                <a:gd name="T12" fmla="*/ 100 w 200"/>
                <a:gd name="T13" fmla="*/ 0 h 21"/>
                <a:gd name="T14" fmla="*/ 125 w 200"/>
                <a:gd name="T15" fmla="*/ 0 h 21"/>
                <a:gd name="T16" fmla="*/ 149 w 200"/>
                <a:gd name="T17" fmla="*/ 0 h 21"/>
                <a:gd name="T18" fmla="*/ 175 w 200"/>
                <a:gd name="T19" fmla="*/ 0 h 21"/>
                <a:gd name="T20" fmla="*/ 200 w 200"/>
                <a:gd name="T21" fmla="*/ 0 h 21"/>
                <a:gd name="T22" fmla="*/ 200 w 200"/>
                <a:gd name="T23" fmla="*/ 10 h 21"/>
                <a:gd name="T24" fmla="*/ 200 w 200"/>
                <a:gd name="T25" fmla="*/ 21 h 21"/>
                <a:gd name="T26" fmla="*/ 175 w 200"/>
                <a:gd name="T27" fmla="*/ 21 h 21"/>
                <a:gd name="T28" fmla="*/ 150 w 200"/>
                <a:gd name="T29" fmla="*/ 21 h 21"/>
                <a:gd name="T30" fmla="*/ 126 w 200"/>
                <a:gd name="T31" fmla="*/ 21 h 21"/>
                <a:gd name="T32" fmla="*/ 101 w 200"/>
                <a:gd name="T33" fmla="*/ 21 h 21"/>
                <a:gd name="T34" fmla="*/ 75 w 200"/>
                <a:gd name="T35" fmla="*/ 21 h 21"/>
                <a:gd name="T36" fmla="*/ 50 w 200"/>
                <a:gd name="T37" fmla="*/ 21 h 21"/>
                <a:gd name="T38" fmla="*/ 25 w 200"/>
                <a:gd name="T39" fmla="*/ 21 h 21"/>
                <a:gd name="T40" fmla="*/ 0 w 200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"/>
                <a:gd name="T64" fmla="*/ 0 h 21"/>
                <a:gd name="T65" fmla="*/ 200 w 20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25" y="0"/>
                  </a:lnTo>
                  <a:lnTo>
                    <a:pt x="149" y="0"/>
                  </a:lnTo>
                  <a:lnTo>
                    <a:pt x="175" y="0"/>
                  </a:lnTo>
                  <a:lnTo>
                    <a:pt x="200" y="0"/>
                  </a:lnTo>
                  <a:lnTo>
                    <a:pt x="200" y="10"/>
                  </a:lnTo>
                  <a:lnTo>
                    <a:pt x="200" y="21"/>
                  </a:lnTo>
                  <a:lnTo>
                    <a:pt x="175" y="21"/>
                  </a:lnTo>
                  <a:lnTo>
                    <a:pt x="150" y="21"/>
                  </a:lnTo>
                  <a:lnTo>
                    <a:pt x="126" y="21"/>
                  </a:lnTo>
                  <a:lnTo>
                    <a:pt x="101" y="21"/>
                  </a:lnTo>
                  <a:lnTo>
                    <a:pt x="75" y="21"/>
                  </a:lnTo>
                  <a:lnTo>
                    <a:pt x="50" y="21"/>
                  </a:lnTo>
                  <a:lnTo>
                    <a:pt x="25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78" name="Freeform 225"/>
            <p:cNvSpPr>
              <a:spLocks/>
            </p:cNvSpPr>
            <p:nvPr/>
          </p:nvSpPr>
          <p:spPr bwMode="auto">
            <a:xfrm>
              <a:off x="3139" y="887"/>
              <a:ext cx="50" cy="5"/>
            </a:xfrm>
            <a:custGeom>
              <a:avLst/>
              <a:gdLst>
                <a:gd name="T0" fmla="*/ 0 w 200"/>
                <a:gd name="T1" fmla="*/ 21 h 21"/>
                <a:gd name="T2" fmla="*/ 0 w 200"/>
                <a:gd name="T3" fmla="*/ 10 h 21"/>
                <a:gd name="T4" fmla="*/ 0 w 200"/>
                <a:gd name="T5" fmla="*/ 0 h 21"/>
                <a:gd name="T6" fmla="*/ 25 w 200"/>
                <a:gd name="T7" fmla="*/ 0 h 21"/>
                <a:gd name="T8" fmla="*/ 49 w 200"/>
                <a:gd name="T9" fmla="*/ 0 h 21"/>
                <a:gd name="T10" fmla="*/ 74 w 200"/>
                <a:gd name="T11" fmla="*/ 0 h 21"/>
                <a:gd name="T12" fmla="*/ 100 w 200"/>
                <a:gd name="T13" fmla="*/ 0 h 21"/>
                <a:gd name="T14" fmla="*/ 125 w 200"/>
                <a:gd name="T15" fmla="*/ 0 h 21"/>
                <a:gd name="T16" fmla="*/ 149 w 200"/>
                <a:gd name="T17" fmla="*/ 0 h 21"/>
                <a:gd name="T18" fmla="*/ 175 w 200"/>
                <a:gd name="T19" fmla="*/ 0 h 21"/>
                <a:gd name="T20" fmla="*/ 200 w 200"/>
                <a:gd name="T21" fmla="*/ 0 h 21"/>
                <a:gd name="T22" fmla="*/ 200 w 200"/>
                <a:gd name="T23" fmla="*/ 10 h 21"/>
                <a:gd name="T24" fmla="*/ 200 w 200"/>
                <a:gd name="T25" fmla="*/ 21 h 21"/>
                <a:gd name="T26" fmla="*/ 175 w 200"/>
                <a:gd name="T27" fmla="*/ 21 h 21"/>
                <a:gd name="T28" fmla="*/ 150 w 200"/>
                <a:gd name="T29" fmla="*/ 21 h 21"/>
                <a:gd name="T30" fmla="*/ 126 w 200"/>
                <a:gd name="T31" fmla="*/ 21 h 21"/>
                <a:gd name="T32" fmla="*/ 101 w 200"/>
                <a:gd name="T33" fmla="*/ 21 h 21"/>
                <a:gd name="T34" fmla="*/ 75 w 200"/>
                <a:gd name="T35" fmla="*/ 21 h 21"/>
                <a:gd name="T36" fmla="*/ 50 w 200"/>
                <a:gd name="T37" fmla="*/ 21 h 21"/>
                <a:gd name="T38" fmla="*/ 25 w 200"/>
                <a:gd name="T39" fmla="*/ 21 h 21"/>
                <a:gd name="T40" fmla="*/ 0 w 200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"/>
                <a:gd name="T64" fmla="*/ 0 h 21"/>
                <a:gd name="T65" fmla="*/ 200 w 20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25" y="0"/>
                  </a:lnTo>
                  <a:lnTo>
                    <a:pt x="149" y="0"/>
                  </a:lnTo>
                  <a:lnTo>
                    <a:pt x="175" y="0"/>
                  </a:lnTo>
                  <a:lnTo>
                    <a:pt x="200" y="0"/>
                  </a:lnTo>
                  <a:lnTo>
                    <a:pt x="200" y="10"/>
                  </a:lnTo>
                  <a:lnTo>
                    <a:pt x="200" y="21"/>
                  </a:lnTo>
                  <a:lnTo>
                    <a:pt x="175" y="21"/>
                  </a:lnTo>
                  <a:lnTo>
                    <a:pt x="150" y="21"/>
                  </a:lnTo>
                  <a:lnTo>
                    <a:pt x="126" y="21"/>
                  </a:lnTo>
                  <a:lnTo>
                    <a:pt x="101" y="21"/>
                  </a:lnTo>
                  <a:lnTo>
                    <a:pt x="75" y="21"/>
                  </a:lnTo>
                  <a:lnTo>
                    <a:pt x="50" y="21"/>
                  </a:lnTo>
                  <a:lnTo>
                    <a:pt x="25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79" name="Freeform 226"/>
            <p:cNvSpPr>
              <a:spLocks/>
            </p:cNvSpPr>
            <p:nvPr/>
          </p:nvSpPr>
          <p:spPr bwMode="auto">
            <a:xfrm>
              <a:off x="3724" y="887"/>
              <a:ext cx="43" cy="5"/>
            </a:xfrm>
            <a:custGeom>
              <a:avLst/>
              <a:gdLst>
                <a:gd name="T0" fmla="*/ 0 w 168"/>
                <a:gd name="T1" fmla="*/ 21 h 21"/>
                <a:gd name="T2" fmla="*/ 0 w 168"/>
                <a:gd name="T3" fmla="*/ 10 h 21"/>
                <a:gd name="T4" fmla="*/ 0 w 168"/>
                <a:gd name="T5" fmla="*/ 0 h 21"/>
                <a:gd name="T6" fmla="*/ 42 w 168"/>
                <a:gd name="T7" fmla="*/ 0 h 21"/>
                <a:gd name="T8" fmla="*/ 84 w 168"/>
                <a:gd name="T9" fmla="*/ 0 h 21"/>
                <a:gd name="T10" fmla="*/ 127 w 168"/>
                <a:gd name="T11" fmla="*/ 0 h 21"/>
                <a:gd name="T12" fmla="*/ 168 w 168"/>
                <a:gd name="T13" fmla="*/ 0 h 21"/>
                <a:gd name="T14" fmla="*/ 168 w 168"/>
                <a:gd name="T15" fmla="*/ 10 h 21"/>
                <a:gd name="T16" fmla="*/ 168 w 168"/>
                <a:gd name="T17" fmla="*/ 21 h 21"/>
                <a:gd name="T18" fmla="*/ 127 w 168"/>
                <a:gd name="T19" fmla="*/ 21 h 21"/>
                <a:gd name="T20" fmla="*/ 84 w 168"/>
                <a:gd name="T21" fmla="*/ 21 h 21"/>
                <a:gd name="T22" fmla="*/ 42 w 168"/>
                <a:gd name="T23" fmla="*/ 21 h 21"/>
                <a:gd name="T24" fmla="*/ 0 w 16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1"/>
                <a:gd name="T41" fmla="*/ 168 w 16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7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1"/>
                  </a:lnTo>
                  <a:lnTo>
                    <a:pt x="127" y="21"/>
                  </a:lnTo>
                  <a:lnTo>
                    <a:pt x="84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80" name="Freeform 227"/>
            <p:cNvSpPr>
              <a:spLocks/>
            </p:cNvSpPr>
            <p:nvPr/>
          </p:nvSpPr>
          <p:spPr bwMode="auto">
            <a:xfrm>
              <a:off x="3724" y="887"/>
              <a:ext cx="43" cy="5"/>
            </a:xfrm>
            <a:custGeom>
              <a:avLst/>
              <a:gdLst>
                <a:gd name="T0" fmla="*/ 0 w 168"/>
                <a:gd name="T1" fmla="*/ 21 h 21"/>
                <a:gd name="T2" fmla="*/ 0 w 168"/>
                <a:gd name="T3" fmla="*/ 10 h 21"/>
                <a:gd name="T4" fmla="*/ 0 w 168"/>
                <a:gd name="T5" fmla="*/ 0 h 21"/>
                <a:gd name="T6" fmla="*/ 42 w 168"/>
                <a:gd name="T7" fmla="*/ 0 h 21"/>
                <a:gd name="T8" fmla="*/ 84 w 168"/>
                <a:gd name="T9" fmla="*/ 0 h 21"/>
                <a:gd name="T10" fmla="*/ 127 w 168"/>
                <a:gd name="T11" fmla="*/ 0 h 21"/>
                <a:gd name="T12" fmla="*/ 168 w 168"/>
                <a:gd name="T13" fmla="*/ 0 h 21"/>
                <a:gd name="T14" fmla="*/ 168 w 168"/>
                <a:gd name="T15" fmla="*/ 10 h 21"/>
                <a:gd name="T16" fmla="*/ 168 w 168"/>
                <a:gd name="T17" fmla="*/ 21 h 21"/>
                <a:gd name="T18" fmla="*/ 127 w 168"/>
                <a:gd name="T19" fmla="*/ 21 h 21"/>
                <a:gd name="T20" fmla="*/ 84 w 168"/>
                <a:gd name="T21" fmla="*/ 21 h 21"/>
                <a:gd name="T22" fmla="*/ 42 w 168"/>
                <a:gd name="T23" fmla="*/ 21 h 21"/>
                <a:gd name="T24" fmla="*/ 0 w 16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1"/>
                <a:gd name="T41" fmla="*/ 168 w 16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7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1"/>
                  </a:lnTo>
                  <a:lnTo>
                    <a:pt x="127" y="21"/>
                  </a:lnTo>
                  <a:lnTo>
                    <a:pt x="84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81" name="Freeform 228"/>
            <p:cNvSpPr>
              <a:spLocks/>
            </p:cNvSpPr>
            <p:nvPr/>
          </p:nvSpPr>
          <p:spPr bwMode="auto">
            <a:xfrm>
              <a:off x="3299" y="885"/>
              <a:ext cx="50" cy="5"/>
            </a:xfrm>
            <a:custGeom>
              <a:avLst/>
              <a:gdLst>
                <a:gd name="T0" fmla="*/ 0 w 200"/>
                <a:gd name="T1" fmla="*/ 22 h 22"/>
                <a:gd name="T2" fmla="*/ 0 w 200"/>
                <a:gd name="T3" fmla="*/ 10 h 22"/>
                <a:gd name="T4" fmla="*/ 0 w 200"/>
                <a:gd name="T5" fmla="*/ 0 h 22"/>
                <a:gd name="T6" fmla="*/ 25 w 200"/>
                <a:gd name="T7" fmla="*/ 0 h 22"/>
                <a:gd name="T8" fmla="*/ 49 w 200"/>
                <a:gd name="T9" fmla="*/ 0 h 22"/>
                <a:gd name="T10" fmla="*/ 74 w 200"/>
                <a:gd name="T11" fmla="*/ 0 h 22"/>
                <a:gd name="T12" fmla="*/ 99 w 200"/>
                <a:gd name="T13" fmla="*/ 0 h 22"/>
                <a:gd name="T14" fmla="*/ 125 w 200"/>
                <a:gd name="T15" fmla="*/ 0 h 22"/>
                <a:gd name="T16" fmla="*/ 149 w 200"/>
                <a:gd name="T17" fmla="*/ 0 h 22"/>
                <a:gd name="T18" fmla="*/ 174 w 200"/>
                <a:gd name="T19" fmla="*/ 0 h 22"/>
                <a:gd name="T20" fmla="*/ 200 w 200"/>
                <a:gd name="T21" fmla="*/ 0 h 22"/>
                <a:gd name="T22" fmla="*/ 200 w 200"/>
                <a:gd name="T23" fmla="*/ 10 h 22"/>
                <a:gd name="T24" fmla="*/ 200 w 200"/>
                <a:gd name="T25" fmla="*/ 22 h 22"/>
                <a:gd name="T26" fmla="*/ 175 w 200"/>
                <a:gd name="T27" fmla="*/ 22 h 22"/>
                <a:gd name="T28" fmla="*/ 150 w 200"/>
                <a:gd name="T29" fmla="*/ 22 h 22"/>
                <a:gd name="T30" fmla="*/ 125 w 200"/>
                <a:gd name="T31" fmla="*/ 22 h 22"/>
                <a:gd name="T32" fmla="*/ 100 w 200"/>
                <a:gd name="T33" fmla="*/ 22 h 22"/>
                <a:gd name="T34" fmla="*/ 75 w 200"/>
                <a:gd name="T35" fmla="*/ 22 h 22"/>
                <a:gd name="T36" fmla="*/ 50 w 200"/>
                <a:gd name="T37" fmla="*/ 22 h 22"/>
                <a:gd name="T38" fmla="*/ 26 w 200"/>
                <a:gd name="T39" fmla="*/ 22 h 22"/>
                <a:gd name="T40" fmla="*/ 0 w 200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"/>
                <a:gd name="T64" fmla="*/ 0 h 22"/>
                <a:gd name="T65" fmla="*/ 200 w 200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" h="22">
                  <a:moveTo>
                    <a:pt x="0" y="22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5" y="0"/>
                  </a:lnTo>
                  <a:lnTo>
                    <a:pt x="149" y="0"/>
                  </a:lnTo>
                  <a:lnTo>
                    <a:pt x="174" y="0"/>
                  </a:lnTo>
                  <a:lnTo>
                    <a:pt x="200" y="0"/>
                  </a:lnTo>
                  <a:lnTo>
                    <a:pt x="200" y="10"/>
                  </a:lnTo>
                  <a:lnTo>
                    <a:pt x="200" y="22"/>
                  </a:lnTo>
                  <a:lnTo>
                    <a:pt x="175" y="22"/>
                  </a:lnTo>
                  <a:lnTo>
                    <a:pt x="150" y="22"/>
                  </a:lnTo>
                  <a:lnTo>
                    <a:pt x="125" y="22"/>
                  </a:lnTo>
                  <a:lnTo>
                    <a:pt x="100" y="22"/>
                  </a:lnTo>
                  <a:lnTo>
                    <a:pt x="75" y="22"/>
                  </a:lnTo>
                  <a:lnTo>
                    <a:pt x="50" y="22"/>
                  </a:lnTo>
                  <a:lnTo>
                    <a:pt x="26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82" name="Freeform 229"/>
            <p:cNvSpPr>
              <a:spLocks/>
            </p:cNvSpPr>
            <p:nvPr/>
          </p:nvSpPr>
          <p:spPr bwMode="auto">
            <a:xfrm>
              <a:off x="3299" y="885"/>
              <a:ext cx="50" cy="5"/>
            </a:xfrm>
            <a:custGeom>
              <a:avLst/>
              <a:gdLst>
                <a:gd name="T0" fmla="*/ 0 w 200"/>
                <a:gd name="T1" fmla="*/ 22 h 22"/>
                <a:gd name="T2" fmla="*/ 0 w 200"/>
                <a:gd name="T3" fmla="*/ 10 h 22"/>
                <a:gd name="T4" fmla="*/ 0 w 200"/>
                <a:gd name="T5" fmla="*/ 0 h 22"/>
                <a:gd name="T6" fmla="*/ 25 w 200"/>
                <a:gd name="T7" fmla="*/ 0 h 22"/>
                <a:gd name="T8" fmla="*/ 49 w 200"/>
                <a:gd name="T9" fmla="*/ 0 h 22"/>
                <a:gd name="T10" fmla="*/ 74 w 200"/>
                <a:gd name="T11" fmla="*/ 0 h 22"/>
                <a:gd name="T12" fmla="*/ 99 w 200"/>
                <a:gd name="T13" fmla="*/ 0 h 22"/>
                <a:gd name="T14" fmla="*/ 125 w 200"/>
                <a:gd name="T15" fmla="*/ 0 h 22"/>
                <a:gd name="T16" fmla="*/ 149 w 200"/>
                <a:gd name="T17" fmla="*/ 0 h 22"/>
                <a:gd name="T18" fmla="*/ 174 w 200"/>
                <a:gd name="T19" fmla="*/ 0 h 22"/>
                <a:gd name="T20" fmla="*/ 200 w 200"/>
                <a:gd name="T21" fmla="*/ 0 h 22"/>
                <a:gd name="T22" fmla="*/ 200 w 200"/>
                <a:gd name="T23" fmla="*/ 10 h 22"/>
                <a:gd name="T24" fmla="*/ 200 w 200"/>
                <a:gd name="T25" fmla="*/ 22 h 22"/>
                <a:gd name="T26" fmla="*/ 175 w 200"/>
                <a:gd name="T27" fmla="*/ 22 h 22"/>
                <a:gd name="T28" fmla="*/ 150 w 200"/>
                <a:gd name="T29" fmla="*/ 22 h 22"/>
                <a:gd name="T30" fmla="*/ 125 w 200"/>
                <a:gd name="T31" fmla="*/ 22 h 22"/>
                <a:gd name="T32" fmla="*/ 100 w 200"/>
                <a:gd name="T33" fmla="*/ 22 h 22"/>
                <a:gd name="T34" fmla="*/ 75 w 200"/>
                <a:gd name="T35" fmla="*/ 22 h 22"/>
                <a:gd name="T36" fmla="*/ 50 w 200"/>
                <a:gd name="T37" fmla="*/ 22 h 22"/>
                <a:gd name="T38" fmla="*/ 26 w 200"/>
                <a:gd name="T39" fmla="*/ 22 h 22"/>
                <a:gd name="T40" fmla="*/ 0 w 200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"/>
                <a:gd name="T64" fmla="*/ 0 h 22"/>
                <a:gd name="T65" fmla="*/ 200 w 200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" h="22">
                  <a:moveTo>
                    <a:pt x="0" y="22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5" y="0"/>
                  </a:lnTo>
                  <a:lnTo>
                    <a:pt x="149" y="0"/>
                  </a:lnTo>
                  <a:lnTo>
                    <a:pt x="174" y="0"/>
                  </a:lnTo>
                  <a:lnTo>
                    <a:pt x="200" y="0"/>
                  </a:lnTo>
                  <a:lnTo>
                    <a:pt x="200" y="10"/>
                  </a:lnTo>
                  <a:lnTo>
                    <a:pt x="200" y="22"/>
                  </a:lnTo>
                  <a:lnTo>
                    <a:pt x="175" y="22"/>
                  </a:lnTo>
                  <a:lnTo>
                    <a:pt x="150" y="22"/>
                  </a:lnTo>
                  <a:lnTo>
                    <a:pt x="125" y="22"/>
                  </a:lnTo>
                  <a:lnTo>
                    <a:pt x="100" y="22"/>
                  </a:lnTo>
                  <a:lnTo>
                    <a:pt x="75" y="22"/>
                  </a:lnTo>
                  <a:lnTo>
                    <a:pt x="50" y="22"/>
                  </a:lnTo>
                  <a:lnTo>
                    <a:pt x="26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83" name="Freeform 230"/>
            <p:cNvSpPr>
              <a:spLocks/>
            </p:cNvSpPr>
            <p:nvPr/>
          </p:nvSpPr>
          <p:spPr bwMode="auto">
            <a:xfrm>
              <a:off x="3368" y="553"/>
              <a:ext cx="271" cy="334"/>
            </a:xfrm>
            <a:custGeom>
              <a:avLst/>
              <a:gdLst>
                <a:gd name="T0" fmla="*/ 89 w 1085"/>
                <a:gd name="T1" fmla="*/ 1210 h 1334"/>
                <a:gd name="T2" fmla="*/ 82 w 1085"/>
                <a:gd name="T3" fmla="*/ 1026 h 1334"/>
                <a:gd name="T4" fmla="*/ 77 w 1085"/>
                <a:gd name="T5" fmla="*/ 840 h 1334"/>
                <a:gd name="T6" fmla="*/ 52 w 1085"/>
                <a:gd name="T7" fmla="*/ 764 h 1334"/>
                <a:gd name="T8" fmla="*/ 24 w 1085"/>
                <a:gd name="T9" fmla="*/ 637 h 1334"/>
                <a:gd name="T10" fmla="*/ 6 w 1085"/>
                <a:gd name="T11" fmla="*/ 487 h 1334"/>
                <a:gd name="T12" fmla="*/ 0 w 1085"/>
                <a:gd name="T13" fmla="*/ 338 h 1334"/>
                <a:gd name="T14" fmla="*/ 2 w 1085"/>
                <a:gd name="T15" fmla="*/ 186 h 1334"/>
                <a:gd name="T16" fmla="*/ 6 w 1085"/>
                <a:gd name="T17" fmla="*/ 33 h 1334"/>
                <a:gd name="T18" fmla="*/ 174 w 1085"/>
                <a:gd name="T19" fmla="*/ 17 h 1334"/>
                <a:gd name="T20" fmla="*/ 346 w 1085"/>
                <a:gd name="T21" fmla="*/ 6 h 1334"/>
                <a:gd name="T22" fmla="*/ 520 w 1085"/>
                <a:gd name="T23" fmla="*/ 1 h 1334"/>
                <a:gd name="T24" fmla="*/ 693 w 1085"/>
                <a:gd name="T25" fmla="*/ 0 h 1334"/>
                <a:gd name="T26" fmla="*/ 865 w 1085"/>
                <a:gd name="T27" fmla="*/ 3 h 1334"/>
                <a:gd name="T28" fmla="*/ 941 w 1085"/>
                <a:gd name="T29" fmla="*/ 11 h 1334"/>
                <a:gd name="T30" fmla="*/ 979 w 1085"/>
                <a:gd name="T31" fmla="*/ 18 h 1334"/>
                <a:gd name="T32" fmla="*/ 1039 w 1085"/>
                <a:gd name="T33" fmla="*/ 24 h 1334"/>
                <a:gd name="T34" fmla="*/ 1075 w 1085"/>
                <a:gd name="T35" fmla="*/ 94 h 1334"/>
                <a:gd name="T36" fmla="*/ 1075 w 1085"/>
                <a:gd name="T37" fmla="*/ 247 h 1334"/>
                <a:gd name="T38" fmla="*/ 1082 w 1085"/>
                <a:gd name="T39" fmla="*/ 459 h 1334"/>
                <a:gd name="T40" fmla="*/ 1073 w 1085"/>
                <a:gd name="T41" fmla="*/ 632 h 1334"/>
                <a:gd name="T42" fmla="*/ 1060 w 1085"/>
                <a:gd name="T43" fmla="*/ 675 h 1334"/>
                <a:gd name="T44" fmla="*/ 1037 w 1085"/>
                <a:gd name="T45" fmla="*/ 711 h 1334"/>
                <a:gd name="T46" fmla="*/ 1002 w 1085"/>
                <a:gd name="T47" fmla="*/ 739 h 1334"/>
                <a:gd name="T48" fmla="*/ 954 w 1085"/>
                <a:gd name="T49" fmla="*/ 756 h 1334"/>
                <a:gd name="T50" fmla="*/ 919 w 1085"/>
                <a:gd name="T51" fmla="*/ 835 h 1334"/>
                <a:gd name="T52" fmla="*/ 895 w 1085"/>
                <a:gd name="T53" fmla="*/ 911 h 1334"/>
                <a:gd name="T54" fmla="*/ 871 w 1085"/>
                <a:gd name="T55" fmla="*/ 1016 h 1334"/>
                <a:gd name="T56" fmla="*/ 838 w 1085"/>
                <a:gd name="T57" fmla="*/ 1187 h 1334"/>
                <a:gd name="T58" fmla="*/ 797 w 1085"/>
                <a:gd name="T59" fmla="*/ 1131 h 1334"/>
                <a:gd name="T60" fmla="*/ 766 w 1085"/>
                <a:gd name="T61" fmla="*/ 958 h 1334"/>
                <a:gd name="T62" fmla="*/ 742 w 1085"/>
                <a:gd name="T63" fmla="*/ 875 h 1334"/>
                <a:gd name="T64" fmla="*/ 711 w 1085"/>
                <a:gd name="T65" fmla="*/ 799 h 1334"/>
                <a:gd name="T66" fmla="*/ 664 w 1085"/>
                <a:gd name="T67" fmla="*/ 741 h 1334"/>
                <a:gd name="T68" fmla="*/ 614 w 1085"/>
                <a:gd name="T69" fmla="*/ 720 h 1334"/>
                <a:gd name="T70" fmla="*/ 570 w 1085"/>
                <a:gd name="T71" fmla="*/ 727 h 1334"/>
                <a:gd name="T72" fmla="*/ 532 w 1085"/>
                <a:gd name="T73" fmla="*/ 754 h 1334"/>
                <a:gd name="T74" fmla="*/ 498 w 1085"/>
                <a:gd name="T75" fmla="*/ 798 h 1334"/>
                <a:gd name="T76" fmla="*/ 470 w 1085"/>
                <a:gd name="T77" fmla="*/ 853 h 1334"/>
                <a:gd name="T78" fmla="*/ 448 w 1085"/>
                <a:gd name="T79" fmla="*/ 916 h 1334"/>
                <a:gd name="T80" fmla="*/ 418 w 1085"/>
                <a:gd name="T81" fmla="*/ 1023 h 1334"/>
                <a:gd name="T82" fmla="*/ 376 w 1085"/>
                <a:gd name="T83" fmla="*/ 1156 h 1334"/>
                <a:gd name="T84" fmla="*/ 366 w 1085"/>
                <a:gd name="T85" fmla="*/ 1177 h 1334"/>
                <a:gd name="T86" fmla="*/ 331 w 1085"/>
                <a:gd name="T87" fmla="*/ 1177 h 1334"/>
                <a:gd name="T88" fmla="*/ 311 w 1085"/>
                <a:gd name="T89" fmla="*/ 1158 h 1334"/>
                <a:gd name="T90" fmla="*/ 300 w 1085"/>
                <a:gd name="T91" fmla="*/ 1110 h 1334"/>
                <a:gd name="T92" fmla="*/ 296 w 1085"/>
                <a:gd name="T93" fmla="*/ 1021 h 1334"/>
                <a:gd name="T94" fmla="*/ 299 w 1085"/>
                <a:gd name="T95" fmla="*/ 921 h 1334"/>
                <a:gd name="T96" fmla="*/ 295 w 1085"/>
                <a:gd name="T97" fmla="*/ 821 h 1334"/>
                <a:gd name="T98" fmla="*/ 288 w 1085"/>
                <a:gd name="T99" fmla="*/ 773 h 1334"/>
                <a:gd name="T100" fmla="*/ 275 w 1085"/>
                <a:gd name="T101" fmla="*/ 728 h 1334"/>
                <a:gd name="T102" fmla="*/ 239 w 1085"/>
                <a:gd name="T103" fmla="*/ 702 h 1334"/>
                <a:gd name="T104" fmla="*/ 183 w 1085"/>
                <a:gd name="T105" fmla="*/ 720 h 1334"/>
                <a:gd name="T106" fmla="*/ 147 w 1085"/>
                <a:gd name="T107" fmla="*/ 758 h 1334"/>
                <a:gd name="T108" fmla="*/ 127 w 1085"/>
                <a:gd name="T109" fmla="*/ 812 h 1334"/>
                <a:gd name="T110" fmla="*/ 120 w 1085"/>
                <a:gd name="T111" fmla="*/ 877 h 1334"/>
                <a:gd name="T112" fmla="*/ 121 w 1085"/>
                <a:gd name="T113" fmla="*/ 952 h 1334"/>
                <a:gd name="T114" fmla="*/ 131 w 1085"/>
                <a:gd name="T115" fmla="*/ 1110 h 1334"/>
                <a:gd name="T116" fmla="*/ 130 w 1085"/>
                <a:gd name="T117" fmla="*/ 1211 h 1334"/>
                <a:gd name="T118" fmla="*/ 119 w 1085"/>
                <a:gd name="T119" fmla="*/ 1278 h 1334"/>
                <a:gd name="T120" fmla="*/ 92 w 1085"/>
                <a:gd name="T121" fmla="*/ 1334 h 13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5"/>
                <a:gd name="T184" fmla="*/ 0 h 1334"/>
                <a:gd name="T185" fmla="*/ 1085 w 1085"/>
                <a:gd name="T186" fmla="*/ 1334 h 13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5" h="1334">
                  <a:moveTo>
                    <a:pt x="92" y="1334"/>
                  </a:moveTo>
                  <a:lnTo>
                    <a:pt x="90" y="1271"/>
                  </a:lnTo>
                  <a:lnTo>
                    <a:pt x="89" y="1210"/>
                  </a:lnTo>
                  <a:lnTo>
                    <a:pt x="86" y="1148"/>
                  </a:lnTo>
                  <a:lnTo>
                    <a:pt x="84" y="1086"/>
                  </a:lnTo>
                  <a:lnTo>
                    <a:pt x="82" y="1026"/>
                  </a:lnTo>
                  <a:lnTo>
                    <a:pt x="81" y="964"/>
                  </a:lnTo>
                  <a:lnTo>
                    <a:pt x="79" y="902"/>
                  </a:lnTo>
                  <a:lnTo>
                    <a:pt x="77" y="840"/>
                  </a:lnTo>
                  <a:lnTo>
                    <a:pt x="68" y="815"/>
                  </a:lnTo>
                  <a:lnTo>
                    <a:pt x="59" y="789"/>
                  </a:lnTo>
                  <a:lnTo>
                    <a:pt x="52" y="764"/>
                  </a:lnTo>
                  <a:lnTo>
                    <a:pt x="45" y="738"/>
                  </a:lnTo>
                  <a:lnTo>
                    <a:pt x="33" y="688"/>
                  </a:lnTo>
                  <a:lnTo>
                    <a:pt x="24" y="637"/>
                  </a:lnTo>
                  <a:lnTo>
                    <a:pt x="16" y="587"/>
                  </a:lnTo>
                  <a:lnTo>
                    <a:pt x="10" y="536"/>
                  </a:lnTo>
                  <a:lnTo>
                    <a:pt x="6" y="487"/>
                  </a:lnTo>
                  <a:lnTo>
                    <a:pt x="2" y="436"/>
                  </a:lnTo>
                  <a:lnTo>
                    <a:pt x="1" y="387"/>
                  </a:lnTo>
                  <a:lnTo>
                    <a:pt x="0" y="338"/>
                  </a:lnTo>
                  <a:lnTo>
                    <a:pt x="0" y="287"/>
                  </a:lnTo>
                  <a:lnTo>
                    <a:pt x="1" y="237"/>
                  </a:lnTo>
                  <a:lnTo>
                    <a:pt x="2" y="186"/>
                  </a:lnTo>
                  <a:lnTo>
                    <a:pt x="3" y="136"/>
                  </a:lnTo>
                  <a:lnTo>
                    <a:pt x="4" y="84"/>
                  </a:lnTo>
                  <a:lnTo>
                    <a:pt x="6" y="33"/>
                  </a:lnTo>
                  <a:lnTo>
                    <a:pt x="62" y="27"/>
                  </a:lnTo>
                  <a:lnTo>
                    <a:pt x="118" y="21"/>
                  </a:lnTo>
                  <a:lnTo>
                    <a:pt x="174" y="17"/>
                  </a:lnTo>
                  <a:lnTo>
                    <a:pt x="231" y="12"/>
                  </a:lnTo>
                  <a:lnTo>
                    <a:pt x="288" y="9"/>
                  </a:lnTo>
                  <a:lnTo>
                    <a:pt x="346" y="6"/>
                  </a:lnTo>
                  <a:lnTo>
                    <a:pt x="403" y="4"/>
                  </a:lnTo>
                  <a:lnTo>
                    <a:pt x="461" y="2"/>
                  </a:lnTo>
                  <a:lnTo>
                    <a:pt x="520" y="1"/>
                  </a:lnTo>
                  <a:lnTo>
                    <a:pt x="577" y="0"/>
                  </a:lnTo>
                  <a:lnTo>
                    <a:pt x="635" y="0"/>
                  </a:lnTo>
                  <a:lnTo>
                    <a:pt x="693" y="0"/>
                  </a:lnTo>
                  <a:lnTo>
                    <a:pt x="751" y="1"/>
                  </a:lnTo>
                  <a:lnTo>
                    <a:pt x="808" y="2"/>
                  </a:lnTo>
                  <a:lnTo>
                    <a:pt x="865" y="3"/>
                  </a:lnTo>
                  <a:lnTo>
                    <a:pt x="923" y="4"/>
                  </a:lnTo>
                  <a:lnTo>
                    <a:pt x="932" y="8"/>
                  </a:lnTo>
                  <a:lnTo>
                    <a:pt x="941" y="11"/>
                  </a:lnTo>
                  <a:lnTo>
                    <a:pt x="950" y="13"/>
                  </a:lnTo>
                  <a:lnTo>
                    <a:pt x="960" y="15"/>
                  </a:lnTo>
                  <a:lnTo>
                    <a:pt x="979" y="18"/>
                  </a:lnTo>
                  <a:lnTo>
                    <a:pt x="999" y="20"/>
                  </a:lnTo>
                  <a:lnTo>
                    <a:pt x="1019" y="22"/>
                  </a:lnTo>
                  <a:lnTo>
                    <a:pt x="1039" y="24"/>
                  </a:lnTo>
                  <a:lnTo>
                    <a:pt x="1058" y="29"/>
                  </a:lnTo>
                  <a:lnTo>
                    <a:pt x="1076" y="34"/>
                  </a:lnTo>
                  <a:lnTo>
                    <a:pt x="1075" y="94"/>
                  </a:lnTo>
                  <a:lnTo>
                    <a:pt x="1074" y="146"/>
                  </a:lnTo>
                  <a:lnTo>
                    <a:pt x="1074" y="195"/>
                  </a:lnTo>
                  <a:lnTo>
                    <a:pt x="1075" y="247"/>
                  </a:lnTo>
                  <a:lnTo>
                    <a:pt x="1076" y="304"/>
                  </a:lnTo>
                  <a:lnTo>
                    <a:pt x="1079" y="373"/>
                  </a:lnTo>
                  <a:lnTo>
                    <a:pt x="1082" y="459"/>
                  </a:lnTo>
                  <a:lnTo>
                    <a:pt x="1085" y="565"/>
                  </a:lnTo>
                  <a:lnTo>
                    <a:pt x="1080" y="600"/>
                  </a:lnTo>
                  <a:lnTo>
                    <a:pt x="1073" y="632"/>
                  </a:lnTo>
                  <a:lnTo>
                    <a:pt x="1070" y="647"/>
                  </a:lnTo>
                  <a:lnTo>
                    <a:pt x="1065" y="662"/>
                  </a:lnTo>
                  <a:lnTo>
                    <a:pt x="1060" y="675"/>
                  </a:lnTo>
                  <a:lnTo>
                    <a:pt x="1053" y="688"/>
                  </a:lnTo>
                  <a:lnTo>
                    <a:pt x="1045" y="700"/>
                  </a:lnTo>
                  <a:lnTo>
                    <a:pt x="1037" y="711"/>
                  </a:lnTo>
                  <a:lnTo>
                    <a:pt x="1027" y="721"/>
                  </a:lnTo>
                  <a:lnTo>
                    <a:pt x="1016" y="730"/>
                  </a:lnTo>
                  <a:lnTo>
                    <a:pt x="1002" y="739"/>
                  </a:lnTo>
                  <a:lnTo>
                    <a:pt x="988" y="746"/>
                  </a:lnTo>
                  <a:lnTo>
                    <a:pt x="972" y="752"/>
                  </a:lnTo>
                  <a:lnTo>
                    <a:pt x="954" y="756"/>
                  </a:lnTo>
                  <a:lnTo>
                    <a:pt x="941" y="783"/>
                  </a:lnTo>
                  <a:lnTo>
                    <a:pt x="929" y="809"/>
                  </a:lnTo>
                  <a:lnTo>
                    <a:pt x="919" y="835"/>
                  </a:lnTo>
                  <a:lnTo>
                    <a:pt x="910" y="861"/>
                  </a:lnTo>
                  <a:lnTo>
                    <a:pt x="901" y="886"/>
                  </a:lnTo>
                  <a:lnTo>
                    <a:pt x="895" y="911"/>
                  </a:lnTo>
                  <a:lnTo>
                    <a:pt x="888" y="937"/>
                  </a:lnTo>
                  <a:lnTo>
                    <a:pt x="881" y="963"/>
                  </a:lnTo>
                  <a:lnTo>
                    <a:pt x="871" y="1016"/>
                  </a:lnTo>
                  <a:lnTo>
                    <a:pt x="860" y="1069"/>
                  </a:lnTo>
                  <a:lnTo>
                    <a:pt x="850" y="1127"/>
                  </a:lnTo>
                  <a:lnTo>
                    <a:pt x="838" y="1187"/>
                  </a:lnTo>
                  <a:lnTo>
                    <a:pt x="822" y="1187"/>
                  </a:lnTo>
                  <a:lnTo>
                    <a:pt x="807" y="1187"/>
                  </a:lnTo>
                  <a:lnTo>
                    <a:pt x="797" y="1131"/>
                  </a:lnTo>
                  <a:lnTo>
                    <a:pt x="788" y="1074"/>
                  </a:lnTo>
                  <a:lnTo>
                    <a:pt x="778" y="1016"/>
                  </a:lnTo>
                  <a:lnTo>
                    <a:pt x="766" y="958"/>
                  </a:lnTo>
                  <a:lnTo>
                    <a:pt x="759" y="929"/>
                  </a:lnTo>
                  <a:lnTo>
                    <a:pt x="751" y="902"/>
                  </a:lnTo>
                  <a:lnTo>
                    <a:pt x="742" y="875"/>
                  </a:lnTo>
                  <a:lnTo>
                    <a:pt x="733" y="848"/>
                  </a:lnTo>
                  <a:lnTo>
                    <a:pt x="722" y="824"/>
                  </a:lnTo>
                  <a:lnTo>
                    <a:pt x="711" y="799"/>
                  </a:lnTo>
                  <a:lnTo>
                    <a:pt x="698" y="775"/>
                  </a:lnTo>
                  <a:lnTo>
                    <a:pt x="684" y="754"/>
                  </a:lnTo>
                  <a:lnTo>
                    <a:pt x="664" y="741"/>
                  </a:lnTo>
                  <a:lnTo>
                    <a:pt x="648" y="730"/>
                  </a:lnTo>
                  <a:lnTo>
                    <a:pt x="631" y="725"/>
                  </a:lnTo>
                  <a:lnTo>
                    <a:pt x="614" y="720"/>
                  </a:lnTo>
                  <a:lnTo>
                    <a:pt x="599" y="720"/>
                  </a:lnTo>
                  <a:lnTo>
                    <a:pt x="584" y="723"/>
                  </a:lnTo>
                  <a:lnTo>
                    <a:pt x="570" y="727"/>
                  </a:lnTo>
                  <a:lnTo>
                    <a:pt x="557" y="734"/>
                  </a:lnTo>
                  <a:lnTo>
                    <a:pt x="543" y="743"/>
                  </a:lnTo>
                  <a:lnTo>
                    <a:pt x="532" y="754"/>
                  </a:lnTo>
                  <a:lnTo>
                    <a:pt x="520" y="766"/>
                  </a:lnTo>
                  <a:lnTo>
                    <a:pt x="510" y="781"/>
                  </a:lnTo>
                  <a:lnTo>
                    <a:pt x="498" y="798"/>
                  </a:lnTo>
                  <a:lnTo>
                    <a:pt x="489" y="815"/>
                  </a:lnTo>
                  <a:lnTo>
                    <a:pt x="479" y="834"/>
                  </a:lnTo>
                  <a:lnTo>
                    <a:pt x="470" y="853"/>
                  </a:lnTo>
                  <a:lnTo>
                    <a:pt x="462" y="873"/>
                  </a:lnTo>
                  <a:lnTo>
                    <a:pt x="455" y="894"/>
                  </a:lnTo>
                  <a:lnTo>
                    <a:pt x="448" y="916"/>
                  </a:lnTo>
                  <a:lnTo>
                    <a:pt x="440" y="937"/>
                  </a:lnTo>
                  <a:lnTo>
                    <a:pt x="428" y="981"/>
                  </a:lnTo>
                  <a:lnTo>
                    <a:pt x="418" y="1023"/>
                  </a:lnTo>
                  <a:lnTo>
                    <a:pt x="400" y="1100"/>
                  </a:lnTo>
                  <a:lnTo>
                    <a:pt x="386" y="1156"/>
                  </a:lnTo>
                  <a:lnTo>
                    <a:pt x="376" y="1156"/>
                  </a:lnTo>
                  <a:lnTo>
                    <a:pt x="366" y="1156"/>
                  </a:lnTo>
                  <a:lnTo>
                    <a:pt x="366" y="1166"/>
                  </a:lnTo>
                  <a:lnTo>
                    <a:pt x="366" y="1177"/>
                  </a:lnTo>
                  <a:lnTo>
                    <a:pt x="354" y="1177"/>
                  </a:lnTo>
                  <a:lnTo>
                    <a:pt x="342" y="1177"/>
                  </a:lnTo>
                  <a:lnTo>
                    <a:pt x="331" y="1177"/>
                  </a:lnTo>
                  <a:lnTo>
                    <a:pt x="321" y="1178"/>
                  </a:lnTo>
                  <a:lnTo>
                    <a:pt x="315" y="1168"/>
                  </a:lnTo>
                  <a:lnTo>
                    <a:pt x="311" y="1158"/>
                  </a:lnTo>
                  <a:lnTo>
                    <a:pt x="308" y="1147"/>
                  </a:lnTo>
                  <a:lnTo>
                    <a:pt x="304" y="1136"/>
                  </a:lnTo>
                  <a:lnTo>
                    <a:pt x="300" y="1110"/>
                  </a:lnTo>
                  <a:lnTo>
                    <a:pt x="297" y="1082"/>
                  </a:lnTo>
                  <a:lnTo>
                    <a:pt x="296" y="1053"/>
                  </a:lnTo>
                  <a:lnTo>
                    <a:pt x="296" y="1021"/>
                  </a:lnTo>
                  <a:lnTo>
                    <a:pt x="296" y="989"/>
                  </a:lnTo>
                  <a:lnTo>
                    <a:pt x="297" y="955"/>
                  </a:lnTo>
                  <a:lnTo>
                    <a:pt x="299" y="921"/>
                  </a:lnTo>
                  <a:lnTo>
                    <a:pt x="299" y="888"/>
                  </a:lnTo>
                  <a:lnTo>
                    <a:pt x="297" y="854"/>
                  </a:lnTo>
                  <a:lnTo>
                    <a:pt x="295" y="821"/>
                  </a:lnTo>
                  <a:lnTo>
                    <a:pt x="293" y="805"/>
                  </a:lnTo>
                  <a:lnTo>
                    <a:pt x="291" y="789"/>
                  </a:lnTo>
                  <a:lnTo>
                    <a:pt x="288" y="773"/>
                  </a:lnTo>
                  <a:lnTo>
                    <a:pt x="285" y="757"/>
                  </a:lnTo>
                  <a:lnTo>
                    <a:pt x="281" y="743"/>
                  </a:lnTo>
                  <a:lnTo>
                    <a:pt x="275" y="728"/>
                  </a:lnTo>
                  <a:lnTo>
                    <a:pt x="269" y="715"/>
                  </a:lnTo>
                  <a:lnTo>
                    <a:pt x="263" y="701"/>
                  </a:lnTo>
                  <a:lnTo>
                    <a:pt x="239" y="702"/>
                  </a:lnTo>
                  <a:lnTo>
                    <a:pt x="218" y="706"/>
                  </a:lnTo>
                  <a:lnTo>
                    <a:pt x="199" y="712"/>
                  </a:lnTo>
                  <a:lnTo>
                    <a:pt x="183" y="720"/>
                  </a:lnTo>
                  <a:lnTo>
                    <a:pt x="168" y="732"/>
                  </a:lnTo>
                  <a:lnTo>
                    <a:pt x="156" y="744"/>
                  </a:lnTo>
                  <a:lnTo>
                    <a:pt x="147" y="758"/>
                  </a:lnTo>
                  <a:lnTo>
                    <a:pt x="138" y="775"/>
                  </a:lnTo>
                  <a:lnTo>
                    <a:pt x="132" y="793"/>
                  </a:lnTo>
                  <a:lnTo>
                    <a:pt x="127" y="812"/>
                  </a:lnTo>
                  <a:lnTo>
                    <a:pt x="123" y="833"/>
                  </a:lnTo>
                  <a:lnTo>
                    <a:pt x="121" y="855"/>
                  </a:lnTo>
                  <a:lnTo>
                    <a:pt x="120" y="877"/>
                  </a:lnTo>
                  <a:lnTo>
                    <a:pt x="120" y="902"/>
                  </a:lnTo>
                  <a:lnTo>
                    <a:pt x="120" y="927"/>
                  </a:lnTo>
                  <a:lnTo>
                    <a:pt x="121" y="952"/>
                  </a:lnTo>
                  <a:lnTo>
                    <a:pt x="125" y="1003"/>
                  </a:lnTo>
                  <a:lnTo>
                    <a:pt x="128" y="1057"/>
                  </a:lnTo>
                  <a:lnTo>
                    <a:pt x="131" y="1110"/>
                  </a:lnTo>
                  <a:lnTo>
                    <a:pt x="132" y="1161"/>
                  </a:lnTo>
                  <a:lnTo>
                    <a:pt x="132" y="1186"/>
                  </a:lnTo>
                  <a:lnTo>
                    <a:pt x="130" y="1211"/>
                  </a:lnTo>
                  <a:lnTo>
                    <a:pt x="128" y="1234"/>
                  </a:lnTo>
                  <a:lnTo>
                    <a:pt x="123" y="1257"/>
                  </a:lnTo>
                  <a:lnTo>
                    <a:pt x="119" y="1278"/>
                  </a:lnTo>
                  <a:lnTo>
                    <a:pt x="111" y="1298"/>
                  </a:lnTo>
                  <a:lnTo>
                    <a:pt x="103" y="1316"/>
                  </a:lnTo>
                  <a:lnTo>
                    <a:pt x="92" y="1334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84" name="Freeform 231"/>
            <p:cNvSpPr>
              <a:spLocks/>
            </p:cNvSpPr>
            <p:nvPr/>
          </p:nvSpPr>
          <p:spPr bwMode="auto">
            <a:xfrm>
              <a:off x="3368" y="553"/>
              <a:ext cx="271" cy="334"/>
            </a:xfrm>
            <a:custGeom>
              <a:avLst/>
              <a:gdLst>
                <a:gd name="T0" fmla="*/ 89 w 1085"/>
                <a:gd name="T1" fmla="*/ 1210 h 1334"/>
                <a:gd name="T2" fmla="*/ 82 w 1085"/>
                <a:gd name="T3" fmla="*/ 1026 h 1334"/>
                <a:gd name="T4" fmla="*/ 77 w 1085"/>
                <a:gd name="T5" fmla="*/ 840 h 1334"/>
                <a:gd name="T6" fmla="*/ 52 w 1085"/>
                <a:gd name="T7" fmla="*/ 764 h 1334"/>
                <a:gd name="T8" fmla="*/ 24 w 1085"/>
                <a:gd name="T9" fmla="*/ 637 h 1334"/>
                <a:gd name="T10" fmla="*/ 6 w 1085"/>
                <a:gd name="T11" fmla="*/ 487 h 1334"/>
                <a:gd name="T12" fmla="*/ 0 w 1085"/>
                <a:gd name="T13" fmla="*/ 338 h 1334"/>
                <a:gd name="T14" fmla="*/ 2 w 1085"/>
                <a:gd name="T15" fmla="*/ 186 h 1334"/>
                <a:gd name="T16" fmla="*/ 6 w 1085"/>
                <a:gd name="T17" fmla="*/ 33 h 1334"/>
                <a:gd name="T18" fmla="*/ 174 w 1085"/>
                <a:gd name="T19" fmla="*/ 17 h 1334"/>
                <a:gd name="T20" fmla="*/ 346 w 1085"/>
                <a:gd name="T21" fmla="*/ 6 h 1334"/>
                <a:gd name="T22" fmla="*/ 520 w 1085"/>
                <a:gd name="T23" fmla="*/ 1 h 1334"/>
                <a:gd name="T24" fmla="*/ 693 w 1085"/>
                <a:gd name="T25" fmla="*/ 0 h 1334"/>
                <a:gd name="T26" fmla="*/ 865 w 1085"/>
                <a:gd name="T27" fmla="*/ 3 h 1334"/>
                <a:gd name="T28" fmla="*/ 941 w 1085"/>
                <a:gd name="T29" fmla="*/ 11 h 1334"/>
                <a:gd name="T30" fmla="*/ 979 w 1085"/>
                <a:gd name="T31" fmla="*/ 18 h 1334"/>
                <a:gd name="T32" fmla="*/ 1039 w 1085"/>
                <a:gd name="T33" fmla="*/ 24 h 1334"/>
                <a:gd name="T34" fmla="*/ 1075 w 1085"/>
                <a:gd name="T35" fmla="*/ 94 h 1334"/>
                <a:gd name="T36" fmla="*/ 1075 w 1085"/>
                <a:gd name="T37" fmla="*/ 247 h 1334"/>
                <a:gd name="T38" fmla="*/ 1082 w 1085"/>
                <a:gd name="T39" fmla="*/ 459 h 1334"/>
                <a:gd name="T40" fmla="*/ 1073 w 1085"/>
                <a:gd name="T41" fmla="*/ 632 h 1334"/>
                <a:gd name="T42" fmla="*/ 1060 w 1085"/>
                <a:gd name="T43" fmla="*/ 675 h 1334"/>
                <a:gd name="T44" fmla="*/ 1037 w 1085"/>
                <a:gd name="T45" fmla="*/ 711 h 1334"/>
                <a:gd name="T46" fmla="*/ 1002 w 1085"/>
                <a:gd name="T47" fmla="*/ 739 h 1334"/>
                <a:gd name="T48" fmla="*/ 954 w 1085"/>
                <a:gd name="T49" fmla="*/ 756 h 1334"/>
                <a:gd name="T50" fmla="*/ 919 w 1085"/>
                <a:gd name="T51" fmla="*/ 835 h 1334"/>
                <a:gd name="T52" fmla="*/ 895 w 1085"/>
                <a:gd name="T53" fmla="*/ 911 h 1334"/>
                <a:gd name="T54" fmla="*/ 871 w 1085"/>
                <a:gd name="T55" fmla="*/ 1016 h 1334"/>
                <a:gd name="T56" fmla="*/ 838 w 1085"/>
                <a:gd name="T57" fmla="*/ 1187 h 1334"/>
                <a:gd name="T58" fmla="*/ 797 w 1085"/>
                <a:gd name="T59" fmla="*/ 1131 h 1334"/>
                <a:gd name="T60" fmla="*/ 766 w 1085"/>
                <a:gd name="T61" fmla="*/ 958 h 1334"/>
                <a:gd name="T62" fmla="*/ 742 w 1085"/>
                <a:gd name="T63" fmla="*/ 875 h 1334"/>
                <a:gd name="T64" fmla="*/ 711 w 1085"/>
                <a:gd name="T65" fmla="*/ 799 h 1334"/>
                <a:gd name="T66" fmla="*/ 664 w 1085"/>
                <a:gd name="T67" fmla="*/ 741 h 1334"/>
                <a:gd name="T68" fmla="*/ 614 w 1085"/>
                <a:gd name="T69" fmla="*/ 720 h 1334"/>
                <a:gd name="T70" fmla="*/ 570 w 1085"/>
                <a:gd name="T71" fmla="*/ 727 h 1334"/>
                <a:gd name="T72" fmla="*/ 532 w 1085"/>
                <a:gd name="T73" fmla="*/ 754 h 1334"/>
                <a:gd name="T74" fmla="*/ 498 w 1085"/>
                <a:gd name="T75" fmla="*/ 798 h 1334"/>
                <a:gd name="T76" fmla="*/ 470 w 1085"/>
                <a:gd name="T77" fmla="*/ 853 h 1334"/>
                <a:gd name="T78" fmla="*/ 448 w 1085"/>
                <a:gd name="T79" fmla="*/ 916 h 1334"/>
                <a:gd name="T80" fmla="*/ 418 w 1085"/>
                <a:gd name="T81" fmla="*/ 1023 h 1334"/>
                <a:gd name="T82" fmla="*/ 376 w 1085"/>
                <a:gd name="T83" fmla="*/ 1156 h 1334"/>
                <a:gd name="T84" fmla="*/ 366 w 1085"/>
                <a:gd name="T85" fmla="*/ 1177 h 1334"/>
                <a:gd name="T86" fmla="*/ 331 w 1085"/>
                <a:gd name="T87" fmla="*/ 1177 h 1334"/>
                <a:gd name="T88" fmla="*/ 311 w 1085"/>
                <a:gd name="T89" fmla="*/ 1158 h 1334"/>
                <a:gd name="T90" fmla="*/ 300 w 1085"/>
                <a:gd name="T91" fmla="*/ 1110 h 1334"/>
                <a:gd name="T92" fmla="*/ 296 w 1085"/>
                <a:gd name="T93" fmla="*/ 1021 h 1334"/>
                <a:gd name="T94" fmla="*/ 299 w 1085"/>
                <a:gd name="T95" fmla="*/ 921 h 1334"/>
                <a:gd name="T96" fmla="*/ 295 w 1085"/>
                <a:gd name="T97" fmla="*/ 821 h 1334"/>
                <a:gd name="T98" fmla="*/ 288 w 1085"/>
                <a:gd name="T99" fmla="*/ 773 h 1334"/>
                <a:gd name="T100" fmla="*/ 275 w 1085"/>
                <a:gd name="T101" fmla="*/ 728 h 1334"/>
                <a:gd name="T102" fmla="*/ 239 w 1085"/>
                <a:gd name="T103" fmla="*/ 702 h 1334"/>
                <a:gd name="T104" fmla="*/ 183 w 1085"/>
                <a:gd name="T105" fmla="*/ 720 h 1334"/>
                <a:gd name="T106" fmla="*/ 147 w 1085"/>
                <a:gd name="T107" fmla="*/ 758 h 1334"/>
                <a:gd name="T108" fmla="*/ 127 w 1085"/>
                <a:gd name="T109" fmla="*/ 812 h 1334"/>
                <a:gd name="T110" fmla="*/ 120 w 1085"/>
                <a:gd name="T111" fmla="*/ 877 h 1334"/>
                <a:gd name="T112" fmla="*/ 121 w 1085"/>
                <a:gd name="T113" fmla="*/ 952 h 1334"/>
                <a:gd name="T114" fmla="*/ 131 w 1085"/>
                <a:gd name="T115" fmla="*/ 1110 h 1334"/>
                <a:gd name="T116" fmla="*/ 130 w 1085"/>
                <a:gd name="T117" fmla="*/ 1211 h 1334"/>
                <a:gd name="T118" fmla="*/ 119 w 1085"/>
                <a:gd name="T119" fmla="*/ 1278 h 1334"/>
                <a:gd name="T120" fmla="*/ 92 w 1085"/>
                <a:gd name="T121" fmla="*/ 1334 h 13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5"/>
                <a:gd name="T184" fmla="*/ 0 h 1334"/>
                <a:gd name="T185" fmla="*/ 1085 w 1085"/>
                <a:gd name="T186" fmla="*/ 1334 h 13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5" h="1334">
                  <a:moveTo>
                    <a:pt x="92" y="1334"/>
                  </a:moveTo>
                  <a:lnTo>
                    <a:pt x="90" y="1271"/>
                  </a:lnTo>
                  <a:lnTo>
                    <a:pt x="89" y="1210"/>
                  </a:lnTo>
                  <a:lnTo>
                    <a:pt x="86" y="1148"/>
                  </a:lnTo>
                  <a:lnTo>
                    <a:pt x="84" y="1086"/>
                  </a:lnTo>
                  <a:lnTo>
                    <a:pt x="82" y="1026"/>
                  </a:lnTo>
                  <a:lnTo>
                    <a:pt x="81" y="964"/>
                  </a:lnTo>
                  <a:lnTo>
                    <a:pt x="79" y="902"/>
                  </a:lnTo>
                  <a:lnTo>
                    <a:pt x="77" y="840"/>
                  </a:lnTo>
                  <a:lnTo>
                    <a:pt x="68" y="815"/>
                  </a:lnTo>
                  <a:lnTo>
                    <a:pt x="59" y="789"/>
                  </a:lnTo>
                  <a:lnTo>
                    <a:pt x="52" y="764"/>
                  </a:lnTo>
                  <a:lnTo>
                    <a:pt x="45" y="738"/>
                  </a:lnTo>
                  <a:lnTo>
                    <a:pt x="33" y="688"/>
                  </a:lnTo>
                  <a:lnTo>
                    <a:pt x="24" y="637"/>
                  </a:lnTo>
                  <a:lnTo>
                    <a:pt x="16" y="587"/>
                  </a:lnTo>
                  <a:lnTo>
                    <a:pt x="10" y="536"/>
                  </a:lnTo>
                  <a:lnTo>
                    <a:pt x="6" y="487"/>
                  </a:lnTo>
                  <a:lnTo>
                    <a:pt x="2" y="436"/>
                  </a:lnTo>
                  <a:lnTo>
                    <a:pt x="1" y="387"/>
                  </a:lnTo>
                  <a:lnTo>
                    <a:pt x="0" y="338"/>
                  </a:lnTo>
                  <a:lnTo>
                    <a:pt x="0" y="287"/>
                  </a:lnTo>
                  <a:lnTo>
                    <a:pt x="1" y="237"/>
                  </a:lnTo>
                  <a:lnTo>
                    <a:pt x="2" y="186"/>
                  </a:lnTo>
                  <a:lnTo>
                    <a:pt x="3" y="136"/>
                  </a:lnTo>
                  <a:lnTo>
                    <a:pt x="4" y="84"/>
                  </a:lnTo>
                  <a:lnTo>
                    <a:pt x="6" y="33"/>
                  </a:lnTo>
                  <a:lnTo>
                    <a:pt x="62" y="27"/>
                  </a:lnTo>
                  <a:lnTo>
                    <a:pt x="118" y="21"/>
                  </a:lnTo>
                  <a:lnTo>
                    <a:pt x="174" y="17"/>
                  </a:lnTo>
                  <a:lnTo>
                    <a:pt x="231" y="12"/>
                  </a:lnTo>
                  <a:lnTo>
                    <a:pt x="288" y="9"/>
                  </a:lnTo>
                  <a:lnTo>
                    <a:pt x="346" y="6"/>
                  </a:lnTo>
                  <a:lnTo>
                    <a:pt x="403" y="4"/>
                  </a:lnTo>
                  <a:lnTo>
                    <a:pt x="461" y="2"/>
                  </a:lnTo>
                  <a:lnTo>
                    <a:pt x="520" y="1"/>
                  </a:lnTo>
                  <a:lnTo>
                    <a:pt x="577" y="0"/>
                  </a:lnTo>
                  <a:lnTo>
                    <a:pt x="635" y="0"/>
                  </a:lnTo>
                  <a:lnTo>
                    <a:pt x="693" y="0"/>
                  </a:lnTo>
                  <a:lnTo>
                    <a:pt x="751" y="1"/>
                  </a:lnTo>
                  <a:lnTo>
                    <a:pt x="808" y="2"/>
                  </a:lnTo>
                  <a:lnTo>
                    <a:pt x="865" y="3"/>
                  </a:lnTo>
                  <a:lnTo>
                    <a:pt x="923" y="4"/>
                  </a:lnTo>
                  <a:lnTo>
                    <a:pt x="932" y="8"/>
                  </a:lnTo>
                  <a:lnTo>
                    <a:pt x="941" y="11"/>
                  </a:lnTo>
                  <a:lnTo>
                    <a:pt x="950" y="13"/>
                  </a:lnTo>
                  <a:lnTo>
                    <a:pt x="960" y="15"/>
                  </a:lnTo>
                  <a:lnTo>
                    <a:pt x="979" y="18"/>
                  </a:lnTo>
                  <a:lnTo>
                    <a:pt x="999" y="20"/>
                  </a:lnTo>
                  <a:lnTo>
                    <a:pt x="1019" y="22"/>
                  </a:lnTo>
                  <a:lnTo>
                    <a:pt x="1039" y="24"/>
                  </a:lnTo>
                  <a:lnTo>
                    <a:pt x="1058" y="29"/>
                  </a:lnTo>
                  <a:lnTo>
                    <a:pt x="1076" y="34"/>
                  </a:lnTo>
                  <a:lnTo>
                    <a:pt x="1075" y="94"/>
                  </a:lnTo>
                  <a:lnTo>
                    <a:pt x="1074" y="146"/>
                  </a:lnTo>
                  <a:lnTo>
                    <a:pt x="1074" y="195"/>
                  </a:lnTo>
                  <a:lnTo>
                    <a:pt x="1075" y="247"/>
                  </a:lnTo>
                  <a:lnTo>
                    <a:pt x="1076" y="304"/>
                  </a:lnTo>
                  <a:lnTo>
                    <a:pt x="1079" y="373"/>
                  </a:lnTo>
                  <a:lnTo>
                    <a:pt x="1082" y="459"/>
                  </a:lnTo>
                  <a:lnTo>
                    <a:pt x="1085" y="565"/>
                  </a:lnTo>
                  <a:lnTo>
                    <a:pt x="1080" y="600"/>
                  </a:lnTo>
                  <a:lnTo>
                    <a:pt x="1073" y="632"/>
                  </a:lnTo>
                  <a:lnTo>
                    <a:pt x="1070" y="647"/>
                  </a:lnTo>
                  <a:lnTo>
                    <a:pt x="1065" y="662"/>
                  </a:lnTo>
                  <a:lnTo>
                    <a:pt x="1060" y="675"/>
                  </a:lnTo>
                  <a:lnTo>
                    <a:pt x="1053" y="688"/>
                  </a:lnTo>
                  <a:lnTo>
                    <a:pt x="1045" y="700"/>
                  </a:lnTo>
                  <a:lnTo>
                    <a:pt x="1037" y="711"/>
                  </a:lnTo>
                  <a:lnTo>
                    <a:pt x="1027" y="721"/>
                  </a:lnTo>
                  <a:lnTo>
                    <a:pt x="1016" y="730"/>
                  </a:lnTo>
                  <a:lnTo>
                    <a:pt x="1002" y="739"/>
                  </a:lnTo>
                  <a:lnTo>
                    <a:pt x="988" y="746"/>
                  </a:lnTo>
                  <a:lnTo>
                    <a:pt x="972" y="752"/>
                  </a:lnTo>
                  <a:lnTo>
                    <a:pt x="954" y="756"/>
                  </a:lnTo>
                  <a:lnTo>
                    <a:pt x="941" y="783"/>
                  </a:lnTo>
                  <a:lnTo>
                    <a:pt x="929" y="809"/>
                  </a:lnTo>
                  <a:lnTo>
                    <a:pt x="919" y="835"/>
                  </a:lnTo>
                  <a:lnTo>
                    <a:pt x="910" y="861"/>
                  </a:lnTo>
                  <a:lnTo>
                    <a:pt x="901" y="886"/>
                  </a:lnTo>
                  <a:lnTo>
                    <a:pt x="895" y="911"/>
                  </a:lnTo>
                  <a:lnTo>
                    <a:pt x="888" y="937"/>
                  </a:lnTo>
                  <a:lnTo>
                    <a:pt x="881" y="963"/>
                  </a:lnTo>
                  <a:lnTo>
                    <a:pt x="871" y="1016"/>
                  </a:lnTo>
                  <a:lnTo>
                    <a:pt x="860" y="1069"/>
                  </a:lnTo>
                  <a:lnTo>
                    <a:pt x="850" y="1127"/>
                  </a:lnTo>
                  <a:lnTo>
                    <a:pt x="838" y="1187"/>
                  </a:lnTo>
                  <a:lnTo>
                    <a:pt x="822" y="1187"/>
                  </a:lnTo>
                  <a:lnTo>
                    <a:pt x="807" y="1187"/>
                  </a:lnTo>
                  <a:lnTo>
                    <a:pt x="797" y="1131"/>
                  </a:lnTo>
                  <a:lnTo>
                    <a:pt x="788" y="1074"/>
                  </a:lnTo>
                  <a:lnTo>
                    <a:pt x="778" y="1016"/>
                  </a:lnTo>
                  <a:lnTo>
                    <a:pt x="766" y="958"/>
                  </a:lnTo>
                  <a:lnTo>
                    <a:pt x="759" y="929"/>
                  </a:lnTo>
                  <a:lnTo>
                    <a:pt x="751" y="902"/>
                  </a:lnTo>
                  <a:lnTo>
                    <a:pt x="742" y="875"/>
                  </a:lnTo>
                  <a:lnTo>
                    <a:pt x="733" y="848"/>
                  </a:lnTo>
                  <a:lnTo>
                    <a:pt x="722" y="824"/>
                  </a:lnTo>
                  <a:lnTo>
                    <a:pt x="711" y="799"/>
                  </a:lnTo>
                  <a:lnTo>
                    <a:pt x="698" y="775"/>
                  </a:lnTo>
                  <a:lnTo>
                    <a:pt x="684" y="754"/>
                  </a:lnTo>
                  <a:lnTo>
                    <a:pt x="664" y="741"/>
                  </a:lnTo>
                  <a:lnTo>
                    <a:pt x="648" y="730"/>
                  </a:lnTo>
                  <a:lnTo>
                    <a:pt x="631" y="725"/>
                  </a:lnTo>
                  <a:lnTo>
                    <a:pt x="614" y="720"/>
                  </a:lnTo>
                  <a:lnTo>
                    <a:pt x="599" y="720"/>
                  </a:lnTo>
                  <a:lnTo>
                    <a:pt x="584" y="723"/>
                  </a:lnTo>
                  <a:lnTo>
                    <a:pt x="570" y="727"/>
                  </a:lnTo>
                  <a:lnTo>
                    <a:pt x="557" y="734"/>
                  </a:lnTo>
                  <a:lnTo>
                    <a:pt x="543" y="743"/>
                  </a:lnTo>
                  <a:lnTo>
                    <a:pt x="532" y="754"/>
                  </a:lnTo>
                  <a:lnTo>
                    <a:pt x="520" y="766"/>
                  </a:lnTo>
                  <a:lnTo>
                    <a:pt x="510" y="781"/>
                  </a:lnTo>
                  <a:lnTo>
                    <a:pt x="498" y="798"/>
                  </a:lnTo>
                  <a:lnTo>
                    <a:pt x="489" y="815"/>
                  </a:lnTo>
                  <a:lnTo>
                    <a:pt x="479" y="834"/>
                  </a:lnTo>
                  <a:lnTo>
                    <a:pt x="470" y="853"/>
                  </a:lnTo>
                  <a:lnTo>
                    <a:pt x="462" y="873"/>
                  </a:lnTo>
                  <a:lnTo>
                    <a:pt x="455" y="894"/>
                  </a:lnTo>
                  <a:lnTo>
                    <a:pt x="448" y="916"/>
                  </a:lnTo>
                  <a:lnTo>
                    <a:pt x="440" y="937"/>
                  </a:lnTo>
                  <a:lnTo>
                    <a:pt x="428" y="981"/>
                  </a:lnTo>
                  <a:lnTo>
                    <a:pt x="418" y="1023"/>
                  </a:lnTo>
                  <a:lnTo>
                    <a:pt x="400" y="1100"/>
                  </a:lnTo>
                  <a:lnTo>
                    <a:pt x="386" y="1156"/>
                  </a:lnTo>
                  <a:lnTo>
                    <a:pt x="376" y="1156"/>
                  </a:lnTo>
                  <a:lnTo>
                    <a:pt x="366" y="1156"/>
                  </a:lnTo>
                  <a:lnTo>
                    <a:pt x="366" y="1166"/>
                  </a:lnTo>
                  <a:lnTo>
                    <a:pt x="366" y="1177"/>
                  </a:lnTo>
                  <a:lnTo>
                    <a:pt x="354" y="1177"/>
                  </a:lnTo>
                  <a:lnTo>
                    <a:pt x="342" y="1177"/>
                  </a:lnTo>
                  <a:lnTo>
                    <a:pt x="331" y="1177"/>
                  </a:lnTo>
                  <a:lnTo>
                    <a:pt x="321" y="1178"/>
                  </a:lnTo>
                  <a:lnTo>
                    <a:pt x="315" y="1168"/>
                  </a:lnTo>
                  <a:lnTo>
                    <a:pt x="311" y="1158"/>
                  </a:lnTo>
                  <a:lnTo>
                    <a:pt x="308" y="1147"/>
                  </a:lnTo>
                  <a:lnTo>
                    <a:pt x="304" y="1136"/>
                  </a:lnTo>
                  <a:lnTo>
                    <a:pt x="300" y="1110"/>
                  </a:lnTo>
                  <a:lnTo>
                    <a:pt x="297" y="1082"/>
                  </a:lnTo>
                  <a:lnTo>
                    <a:pt x="296" y="1053"/>
                  </a:lnTo>
                  <a:lnTo>
                    <a:pt x="296" y="1021"/>
                  </a:lnTo>
                  <a:lnTo>
                    <a:pt x="296" y="989"/>
                  </a:lnTo>
                  <a:lnTo>
                    <a:pt x="297" y="955"/>
                  </a:lnTo>
                  <a:lnTo>
                    <a:pt x="299" y="921"/>
                  </a:lnTo>
                  <a:lnTo>
                    <a:pt x="299" y="888"/>
                  </a:lnTo>
                  <a:lnTo>
                    <a:pt x="297" y="854"/>
                  </a:lnTo>
                  <a:lnTo>
                    <a:pt x="295" y="821"/>
                  </a:lnTo>
                  <a:lnTo>
                    <a:pt x="293" y="805"/>
                  </a:lnTo>
                  <a:lnTo>
                    <a:pt x="291" y="789"/>
                  </a:lnTo>
                  <a:lnTo>
                    <a:pt x="288" y="773"/>
                  </a:lnTo>
                  <a:lnTo>
                    <a:pt x="285" y="757"/>
                  </a:lnTo>
                  <a:lnTo>
                    <a:pt x="281" y="743"/>
                  </a:lnTo>
                  <a:lnTo>
                    <a:pt x="275" y="728"/>
                  </a:lnTo>
                  <a:lnTo>
                    <a:pt x="269" y="715"/>
                  </a:lnTo>
                  <a:lnTo>
                    <a:pt x="263" y="701"/>
                  </a:lnTo>
                  <a:lnTo>
                    <a:pt x="239" y="702"/>
                  </a:lnTo>
                  <a:lnTo>
                    <a:pt x="218" y="706"/>
                  </a:lnTo>
                  <a:lnTo>
                    <a:pt x="199" y="712"/>
                  </a:lnTo>
                  <a:lnTo>
                    <a:pt x="183" y="720"/>
                  </a:lnTo>
                  <a:lnTo>
                    <a:pt x="168" y="732"/>
                  </a:lnTo>
                  <a:lnTo>
                    <a:pt x="156" y="744"/>
                  </a:lnTo>
                  <a:lnTo>
                    <a:pt x="147" y="758"/>
                  </a:lnTo>
                  <a:lnTo>
                    <a:pt x="138" y="775"/>
                  </a:lnTo>
                  <a:lnTo>
                    <a:pt x="132" y="793"/>
                  </a:lnTo>
                  <a:lnTo>
                    <a:pt x="127" y="812"/>
                  </a:lnTo>
                  <a:lnTo>
                    <a:pt x="123" y="833"/>
                  </a:lnTo>
                  <a:lnTo>
                    <a:pt x="121" y="855"/>
                  </a:lnTo>
                  <a:lnTo>
                    <a:pt x="120" y="877"/>
                  </a:lnTo>
                  <a:lnTo>
                    <a:pt x="120" y="902"/>
                  </a:lnTo>
                  <a:lnTo>
                    <a:pt x="120" y="927"/>
                  </a:lnTo>
                  <a:lnTo>
                    <a:pt x="121" y="952"/>
                  </a:lnTo>
                  <a:lnTo>
                    <a:pt x="125" y="1003"/>
                  </a:lnTo>
                  <a:lnTo>
                    <a:pt x="128" y="1057"/>
                  </a:lnTo>
                  <a:lnTo>
                    <a:pt x="131" y="1110"/>
                  </a:lnTo>
                  <a:lnTo>
                    <a:pt x="132" y="1161"/>
                  </a:lnTo>
                  <a:lnTo>
                    <a:pt x="132" y="1186"/>
                  </a:lnTo>
                  <a:lnTo>
                    <a:pt x="130" y="1211"/>
                  </a:lnTo>
                  <a:lnTo>
                    <a:pt x="128" y="1234"/>
                  </a:lnTo>
                  <a:lnTo>
                    <a:pt x="123" y="1257"/>
                  </a:lnTo>
                  <a:lnTo>
                    <a:pt x="119" y="1278"/>
                  </a:lnTo>
                  <a:lnTo>
                    <a:pt x="111" y="1298"/>
                  </a:lnTo>
                  <a:lnTo>
                    <a:pt x="103" y="1316"/>
                  </a:lnTo>
                  <a:lnTo>
                    <a:pt x="92" y="1334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85" name="Freeform 232"/>
            <p:cNvSpPr>
              <a:spLocks/>
            </p:cNvSpPr>
            <p:nvPr/>
          </p:nvSpPr>
          <p:spPr bwMode="auto">
            <a:xfrm>
              <a:off x="3899" y="556"/>
              <a:ext cx="242" cy="331"/>
            </a:xfrm>
            <a:custGeom>
              <a:avLst/>
              <a:gdLst>
                <a:gd name="T0" fmla="*/ 766 w 965"/>
                <a:gd name="T1" fmla="*/ 1299 h 1324"/>
                <a:gd name="T2" fmla="*/ 739 w 965"/>
                <a:gd name="T3" fmla="*/ 1247 h 1324"/>
                <a:gd name="T4" fmla="*/ 722 w 965"/>
                <a:gd name="T5" fmla="*/ 1181 h 1324"/>
                <a:gd name="T6" fmla="*/ 713 w 965"/>
                <a:gd name="T7" fmla="*/ 1104 h 1324"/>
                <a:gd name="T8" fmla="*/ 702 w 965"/>
                <a:gd name="T9" fmla="*/ 971 h 1324"/>
                <a:gd name="T10" fmla="*/ 691 w 965"/>
                <a:gd name="T11" fmla="*/ 892 h 1324"/>
                <a:gd name="T12" fmla="*/ 672 w 965"/>
                <a:gd name="T13" fmla="*/ 823 h 1324"/>
                <a:gd name="T14" fmla="*/ 642 w 965"/>
                <a:gd name="T15" fmla="*/ 763 h 1324"/>
                <a:gd name="T16" fmla="*/ 595 w 965"/>
                <a:gd name="T17" fmla="*/ 722 h 1324"/>
                <a:gd name="T18" fmla="*/ 528 w 965"/>
                <a:gd name="T19" fmla="*/ 700 h 1324"/>
                <a:gd name="T20" fmla="*/ 479 w 965"/>
                <a:gd name="T21" fmla="*/ 710 h 1324"/>
                <a:gd name="T22" fmla="*/ 451 w 965"/>
                <a:gd name="T23" fmla="*/ 735 h 1324"/>
                <a:gd name="T24" fmla="*/ 425 w 965"/>
                <a:gd name="T25" fmla="*/ 768 h 1324"/>
                <a:gd name="T26" fmla="*/ 379 w 965"/>
                <a:gd name="T27" fmla="*/ 848 h 1324"/>
                <a:gd name="T28" fmla="*/ 344 w 965"/>
                <a:gd name="T29" fmla="*/ 942 h 1324"/>
                <a:gd name="T30" fmla="*/ 306 w 965"/>
                <a:gd name="T31" fmla="*/ 1063 h 1324"/>
                <a:gd name="T32" fmla="*/ 271 w 965"/>
                <a:gd name="T33" fmla="*/ 1164 h 1324"/>
                <a:gd name="T34" fmla="*/ 235 w 965"/>
                <a:gd name="T35" fmla="*/ 1212 h 1324"/>
                <a:gd name="T36" fmla="*/ 207 w 965"/>
                <a:gd name="T37" fmla="*/ 1090 h 1324"/>
                <a:gd name="T38" fmla="*/ 186 w 965"/>
                <a:gd name="T39" fmla="*/ 989 h 1324"/>
                <a:gd name="T40" fmla="*/ 157 w 965"/>
                <a:gd name="T41" fmla="*/ 890 h 1324"/>
                <a:gd name="T42" fmla="*/ 125 w 965"/>
                <a:gd name="T43" fmla="*/ 819 h 1324"/>
                <a:gd name="T44" fmla="*/ 100 w 965"/>
                <a:gd name="T45" fmla="*/ 783 h 1324"/>
                <a:gd name="T46" fmla="*/ 72 w 965"/>
                <a:gd name="T47" fmla="*/ 755 h 1324"/>
                <a:gd name="T48" fmla="*/ 48 w 965"/>
                <a:gd name="T49" fmla="*/ 701 h 1324"/>
                <a:gd name="T50" fmla="*/ 24 w 965"/>
                <a:gd name="T51" fmla="*/ 633 h 1324"/>
                <a:gd name="T52" fmla="*/ 2 w 965"/>
                <a:gd name="T53" fmla="*/ 562 h 1324"/>
                <a:gd name="T54" fmla="*/ 8 w 965"/>
                <a:gd name="T55" fmla="*/ 168 h 1324"/>
                <a:gd name="T56" fmla="*/ 5 w 965"/>
                <a:gd name="T57" fmla="*/ 45 h 1324"/>
                <a:gd name="T58" fmla="*/ 54 w 965"/>
                <a:gd name="T59" fmla="*/ 20 h 1324"/>
                <a:gd name="T60" fmla="*/ 225 w 965"/>
                <a:gd name="T61" fmla="*/ 9 h 1324"/>
                <a:gd name="T62" fmla="*/ 406 w 965"/>
                <a:gd name="T63" fmla="*/ 1 h 1324"/>
                <a:gd name="T64" fmla="*/ 592 w 965"/>
                <a:gd name="T65" fmla="*/ 0 h 1324"/>
                <a:gd name="T66" fmla="*/ 775 w 965"/>
                <a:gd name="T67" fmla="*/ 3 h 1324"/>
                <a:gd name="T68" fmla="*/ 950 w 965"/>
                <a:gd name="T69" fmla="*/ 11 h 1324"/>
                <a:gd name="T70" fmla="*/ 956 w 965"/>
                <a:gd name="T71" fmla="*/ 229 h 1324"/>
                <a:gd name="T72" fmla="*/ 963 w 965"/>
                <a:gd name="T73" fmla="*/ 454 h 1324"/>
                <a:gd name="T74" fmla="*/ 965 w 965"/>
                <a:gd name="T75" fmla="*/ 686 h 1324"/>
                <a:gd name="T76" fmla="*/ 958 w 965"/>
                <a:gd name="T77" fmla="*/ 915 h 1324"/>
                <a:gd name="T78" fmla="*/ 940 w 965"/>
                <a:gd name="T79" fmla="*/ 1102 h 1324"/>
                <a:gd name="T80" fmla="*/ 923 w 965"/>
                <a:gd name="T81" fmla="*/ 1210 h 1324"/>
                <a:gd name="T82" fmla="*/ 906 w 965"/>
                <a:gd name="T83" fmla="*/ 1240 h 1324"/>
                <a:gd name="T84" fmla="*/ 885 w 965"/>
                <a:gd name="T85" fmla="*/ 1266 h 1324"/>
                <a:gd name="T86" fmla="*/ 852 w 965"/>
                <a:gd name="T87" fmla="*/ 1294 h 1324"/>
                <a:gd name="T88" fmla="*/ 793 w 965"/>
                <a:gd name="T89" fmla="*/ 1324 h 13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5"/>
                <a:gd name="T136" fmla="*/ 0 h 1324"/>
                <a:gd name="T137" fmla="*/ 965 w 965"/>
                <a:gd name="T138" fmla="*/ 1324 h 13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5" h="1324">
                  <a:moveTo>
                    <a:pt x="793" y="1324"/>
                  </a:moveTo>
                  <a:lnTo>
                    <a:pt x="778" y="1312"/>
                  </a:lnTo>
                  <a:lnTo>
                    <a:pt x="766" y="1299"/>
                  </a:lnTo>
                  <a:lnTo>
                    <a:pt x="755" y="1283"/>
                  </a:lnTo>
                  <a:lnTo>
                    <a:pt x="745" y="1266"/>
                  </a:lnTo>
                  <a:lnTo>
                    <a:pt x="739" y="1247"/>
                  </a:lnTo>
                  <a:lnTo>
                    <a:pt x="732" y="1226"/>
                  </a:lnTo>
                  <a:lnTo>
                    <a:pt x="726" y="1203"/>
                  </a:lnTo>
                  <a:lnTo>
                    <a:pt x="722" y="1181"/>
                  </a:lnTo>
                  <a:lnTo>
                    <a:pt x="718" y="1156"/>
                  </a:lnTo>
                  <a:lnTo>
                    <a:pt x="715" y="1130"/>
                  </a:lnTo>
                  <a:lnTo>
                    <a:pt x="713" y="1104"/>
                  </a:lnTo>
                  <a:lnTo>
                    <a:pt x="711" y="1079"/>
                  </a:lnTo>
                  <a:lnTo>
                    <a:pt x="706" y="1025"/>
                  </a:lnTo>
                  <a:lnTo>
                    <a:pt x="702" y="971"/>
                  </a:lnTo>
                  <a:lnTo>
                    <a:pt x="698" y="944"/>
                  </a:lnTo>
                  <a:lnTo>
                    <a:pt x="695" y="918"/>
                  </a:lnTo>
                  <a:lnTo>
                    <a:pt x="691" y="892"/>
                  </a:lnTo>
                  <a:lnTo>
                    <a:pt x="686" y="867"/>
                  </a:lnTo>
                  <a:lnTo>
                    <a:pt x="680" y="844"/>
                  </a:lnTo>
                  <a:lnTo>
                    <a:pt x="672" y="823"/>
                  </a:lnTo>
                  <a:lnTo>
                    <a:pt x="665" y="801"/>
                  </a:lnTo>
                  <a:lnTo>
                    <a:pt x="654" y="781"/>
                  </a:lnTo>
                  <a:lnTo>
                    <a:pt x="642" y="763"/>
                  </a:lnTo>
                  <a:lnTo>
                    <a:pt x="629" y="747"/>
                  </a:lnTo>
                  <a:lnTo>
                    <a:pt x="613" y="734"/>
                  </a:lnTo>
                  <a:lnTo>
                    <a:pt x="595" y="722"/>
                  </a:lnTo>
                  <a:lnTo>
                    <a:pt x="575" y="711"/>
                  </a:lnTo>
                  <a:lnTo>
                    <a:pt x="552" y="705"/>
                  </a:lnTo>
                  <a:lnTo>
                    <a:pt x="528" y="700"/>
                  </a:lnTo>
                  <a:lnTo>
                    <a:pt x="500" y="699"/>
                  </a:lnTo>
                  <a:lnTo>
                    <a:pt x="489" y="705"/>
                  </a:lnTo>
                  <a:lnTo>
                    <a:pt x="479" y="710"/>
                  </a:lnTo>
                  <a:lnTo>
                    <a:pt x="470" y="718"/>
                  </a:lnTo>
                  <a:lnTo>
                    <a:pt x="460" y="726"/>
                  </a:lnTo>
                  <a:lnTo>
                    <a:pt x="451" y="735"/>
                  </a:lnTo>
                  <a:lnTo>
                    <a:pt x="442" y="745"/>
                  </a:lnTo>
                  <a:lnTo>
                    <a:pt x="433" y="755"/>
                  </a:lnTo>
                  <a:lnTo>
                    <a:pt x="425" y="768"/>
                  </a:lnTo>
                  <a:lnTo>
                    <a:pt x="409" y="792"/>
                  </a:lnTo>
                  <a:lnTo>
                    <a:pt x="394" y="819"/>
                  </a:lnTo>
                  <a:lnTo>
                    <a:pt x="379" y="848"/>
                  </a:lnTo>
                  <a:lnTo>
                    <a:pt x="366" y="879"/>
                  </a:lnTo>
                  <a:lnTo>
                    <a:pt x="355" y="909"/>
                  </a:lnTo>
                  <a:lnTo>
                    <a:pt x="344" y="942"/>
                  </a:lnTo>
                  <a:lnTo>
                    <a:pt x="332" y="973"/>
                  </a:lnTo>
                  <a:lnTo>
                    <a:pt x="323" y="1003"/>
                  </a:lnTo>
                  <a:lnTo>
                    <a:pt x="306" y="1063"/>
                  </a:lnTo>
                  <a:lnTo>
                    <a:pt x="293" y="1116"/>
                  </a:lnTo>
                  <a:lnTo>
                    <a:pt x="282" y="1139"/>
                  </a:lnTo>
                  <a:lnTo>
                    <a:pt x="271" y="1164"/>
                  </a:lnTo>
                  <a:lnTo>
                    <a:pt x="260" y="1187"/>
                  </a:lnTo>
                  <a:lnTo>
                    <a:pt x="249" y="1212"/>
                  </a:lnTo>
                  <a:lnTo>
                    <a:pt x="235" y="1212"/>
                  </a:lnTo>
                  <a:lnTo>
                    <a:pt x="221" y="1212"/>
                  </a:lnTo>
                  <a:lnTo>
                    <a:pt x="216" y="1155"/>
                  </a:lnTo>
                  <a:lnTo>
                    <a:pt x="207" y="1090"/>
                  </a:lnTo>
                  <a:lnTo>
                    <a:pt x="201" y="1056"/>
                  </a:lnTo>
                  <a:lnTo>
                    <a:pt x="194" y="1022"/>
                  </a:lnTo>
                  <a:lnTo>
                    <a:pt x="186" y="989"/>
                  </a:lnTo>
                  <a:lnTo>
                    <a:pt x="179" y="955"/>
                  </a:lnTo>
                  <a:lnTo>
                    <a:pt x="168" y="921"/>
                  </a:lnTo>
                  <a:lnTo>
                    <a:pt x="157" y="890"/>
                  </a:lnTo>
                  <a:lnTo>
                    <a:pt x="146" y="860"/>
                  </a:lnTo>
                  <a:lnTo>
                    <a:pt x="132" y="832"/>
                  </a:lnTo>
                  <a:lnTo>
                    <a:pt x="125" y="819"/>
                  </a:lnTo>
                  <a:lnTo>
                    <a:pt x="117" y="807"/>
                  </a:lnTo>
                  <a:lnTo>
                    <a:pt x="109" y="795"/>
                  </a:lnTo>
                  <a:lnTo>
                    <a:pt x="100" y="783"/>
                  </a:lnTo>
                  <a:lnTo>
                    <a:pt x="91" y="773"/>
                  </a:lnTo>
                  <a:lnTo>
                    <a:pt x="82" y="764"/>
                  </a:lnTo>
                  <a:lnTo>
                    <a:pt x="72" y="755"/>
                  </a:lnTo>
                  <a:lnTo>
                    <a:pt x="62" y="748"/>
                  </a:lnTo>
                  <a:lnTo>
                    <a:pt x="56" y="725"/>
                  </a:lnTo>
                  <a:lnTo>
                    <a:pt x="48" y="701"/>
                  </a:lnTo>
                  <a:lnTo>
                    <a:pt x="40" y="679"/>
                  </a:lnTo>
                  <a:lnTo>
                    <a:pt x="31" y="655"/>
                  </a:lnTo>
                  <a:lnTo>
                    <a:pt x="24" y="633"/>
                  </a:lnTo>
                  <a:lnTo>
                    <a:pt x="15" y="609"/>
                  </a:lnTo>
                  <a:lnTo>
                    <a:pt x="8" y="586"/>
                  </a:lnTo>
                  <a:lnTo>
                    <a:pt x="2" y="562"/>
                  </a:lnTo>
                  <a:lnTo>
                    <a:pt x="6" y="389"/>
                  </a:lnTo>
                  <a:lnTo>
                    <a:pt x="7" y="260"/>
                  </a:lnTo>
                  <a:lnTo>
                    <a:pt x="8" y="168"/>
                  </a:lnTo>
                  <a:lnTo>
                    <a:pt x="8" y="105"/>
                  </a:lnTo>
                  <a:lnTo>
                    <a:pt x="6" y="67"/>
                  </a:lnTo>
                  <a:lnTo>
                    <a:pt x="5" y="45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54" y="20"/>
                  </a:lnTo>
                  <a:lnTo>
                    <a:pt x="110" y="16"/>
                  </a:lnTo>
                  <a:lnTo>
                    <a:pt x="166" y="12"/>
                  </a:lnTo>
                  <a:lnTo>
                    <a:pt x="225" y="9"/>
                  </a:lnTo>
                  <a:lnTo>
                    <a:pt x="285" y="5"/>
                  </a:lnTo>
                  <a:lnTo>
                    <a:pt x="345" y="3"/>
                  </a:lnTo>
                  <a:lnTo>
                    <a:pt x="406" y="1"/>
                  </a:lnTo>
                  <a:lnTo>
                    <a:pt x="468" y="0"/>
                  </a:lnTo>
                  <a:lnTo>
                    <a:pt x="530" y="0"/>
                  </a:lnTo>
                  <a:lnTo>
                    <a:pt x="592" y="0"/>
                  </a:lnTo>
                  <a:lnTo>
                    <a:pt x="652" y="0"/>
                  </a:lnTo>
                  <a:lnTo>
                    <a:pt x="714" y="1"/>
                  </a:lnTo>
                  <a:lnTo>
                    <a:pt x="775" y="3"/>
                  </a:lnTo>
                  <a:lnTo>
                    <a:pt x="834" y="5"/>
                  </a:lnTo>
                  <a:lnTo>
                    <a:pt x="892" y="8"/>
                  </a:lnTo>
                  <a:lnTo>
                    <a:pt x="950" y="11"/>
                  </a:lnTo>
                  <a:lnTo>
                    <a:pt x="952" y="83"/>
                  </a:lnTo>
                  <a:lnTo>
                    <a:pt x="954" y="155"/>
                  </a:lnTo>
                  <a:lnTo>
                    <a:pt x="956" y="229"/>
                  </a:lnTo>
                  <a:lnTo>
                    <a:pt x="959" y="303"/>
                  </a:lnTo>
                  <a:lnTo>
                    <a:pt x="961" y="378"/>
                  </a:lnTo>
                  <a:lnTo>
                    <a:pt x="963" y="454"/>
                  </a:lnTo>
                  <a:lnTo>
                    <a:pt x="964" y="532"/>
                  </a:lnTo>
                  <a:lnTo>
                    <a:pt x="965" y="608"/>
                  </a:lnTo>
                  <a:lnTo>
                    <a:pt x="965" y="686"/>
                  </a:lnTo>
                  <a:lnTo>
                    <a:pt x="963" y="762"/>
                  </a:lnTo>
                  <a:lnTo>
                    <a:pt x="961" y="838"/>
                  </a:lnTo>
                  <a:lnTo>
                    <a:pt x="958" y="915"/>
                  </a:lnTo>
                  <a:lnTo>
                    <a:pt x="951" y="990"/>
                  </a:lnTo>
                  <a:lnTo>
                    <a:pt x="944" y="1065"/>
                  </a:lnTo>
                  <a:lnTo>
                    <a:pt x="940" y="1102"/>
                  </a:lnTo>
                  <a:lnTo>
                    <a:pt x="935" y="1138"/>
                  </a:lnTo>
                  <a:lnTo>
                    <a:pt x="929" y="1175"/>
                  </a:lnTo>
                  <a:lnTo>
                    <a:pt x="923" y="1210"/>
                  </a:lnTo>
                  <a:lnTo>
                    <a:pt x="917" y="1221"/>
                  </a:lnTo>
                  <a:lnTo>
                    <a:pt x="912" y="1231"/>
                  </a:lnTo>
                  <a:lnTo>
                    <a:pt x="906" y="1240"/>
                  </a:lnTo>
                  <a:lnTo>
                    <a:pt x="899" y="1249"/>
                  </a:lnTo>
                  <a:lnTo>
                    <a:pt x="892" y="1258"/>
                  </a:lnTo>
                  <a:lnTo>
                    <a:pt x="885" y="1266"/>
                  </a:lnTo>
                  <a:lnTo>
                    <a:pt x="878" y="1274"/>
                  </a:lnTo>
                  <a:lnTo>
                    <a:pt x="870" y="1281"/>
                  </a:lnTo>
                  <a:lnTo>
                    <a:pt x="852" y="1294"/>
                  </a:lnTo>
                  <a:lnTo>
                    <a:pt x="834" y="1305"/>
                  </a:lnTo>
                  <a:lnTo>
                    <a:pt x="814" y="1315"/>
                  </a:lnTo>
                  <a:lnTo>
                    <a:pt x="793" y="1324"/>
                  </a:lnTo>
                  <a:close/>
                </a:path>
              </a:pathLst>
            </a:custGeom>
            <a:solidFill>
              <a:srgbClr val="7B8A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86" name="Freeform 233"/>
            <p:cNvSpPr>
              <a:spLocks/>
            </p:cNvSpPr>
            <p:nvPr/>
          </p:nvSpPr>
          <p:spPr bwMode="auto">
            <a:xfrm>
              <a:off x="3899" y="556"/>
              <a:ext cx="242" cy="331"/>
            </a:xfrm>
            <a:custGeom>
              <a:avLst/>
              <a:gdLst>
                <a:gd name="T0" fmla="*/ 766 w 965"/>
                <a:gd name="T1" fmla="*/ 1299 h 1324"/>
                <a:gd name="T2" fmla="*/ 739 w 965"/>
                <a:gd name="T3" fmla="*/ 1247 h 1324"/>
                <a:gd name="T4" fmla="*/ 722 w 965"/>
                <a:gd name="T5" fmla="*/ 1181 h 1324"/>
                <a:gd name="T6" fmla="*/ 713 w 965"/>
                <a:gd name="T7" fmla="*/ 1104 h 1324"/>
                <a:gd name="T8" fmla="*/ 702 w 965"/>
                <a:gd name="T9" fmla="*/ 971 h 1324"/>
                <a:gd name="T10" fmla="*/ 691 w 965"/>
                <a:gd name="T11" fmla="*/ 892 h 1324"/>
                <a:gd name="T12" fmla="*/ 672 w 965"/>
                <a:gd name="T13" fmla="*/ 823 h 1324"/>
                <a:gd name="T14" fmla="*/ 642 w 965"/>
                <a:gd name="T15" fmla="*/ 763 h 1324"/>
                <a:gd name="T16" fmla="*/ 595 w 965"/>
                <a:gd name="T17" fmla="*/ 722 h 1324"/>
                <a:gd name="T18" fmla="*/ 528 w 965"/>
                <a:gd name="T19" fmla="*/ 700 h 1324"/>
                <a:gd name="T20" fmla="*/ 479 w 965"/>
                <a:gd name="T21" fmla="*/ 710 h 1324"/>
                <a:gd name="T22" fmla="*/ 451 w 965"/>
                <a:gd name="T23" fmla="*/ 735 h 1324"/>
                <a:gd name="T24" fmla="*/ 425 w 965"/>
                <a:gd name="T25" fmla="*/ 768 h 1324"/>
                <a:gd name="T26" fmla="*/ 379 w 965"/>
                <a:gd name="T27" fmla="*/ 848 h 1324"/>
                <a:gd name="T28" fmla="*/ 344 w 965"/>
                <a:gd name="T29" fmla="*/ 942 h 1324"/>
                <a:gd name="T30" fmla="*/ 306 w 965"/>
                <a:gd name="T31" fmla="*/ 1063 h 1324"/>
                <a:gd name="T32" fmla="*/ 271 w 965"/>
                <a:gd name="T33" fmla="*/ 1164 h 1324"/>
                <a:gd name="T34" fmla="*/ 235 w 965"/>
                <a:gd name="T35" fmla="*/ 1212 h 1324"/>
                <a:gd name="T36" fmla="*/ 207 w 965"/>
                <a:gd name="T37" fmla="*/ 1090 h 1324"/>
                <a:gd name="T38" fmla="*/ 186 w 965"/>
                <a:gd name="T39" fmla="*/ 989 h 1324"/>
                <a:gd name="T40" fmla="*/ 157 w 965"/>
                <a:gd name="T41" fmla="*/ 890 h 1324"/>
                <a:gd name="T42" fmla="*/ 125 w 965"/>
                <a:gd name="T43" fmla="*/ 819 h 1324"/>
                <a:gd name="T44" fmla="*/ 100 w 965"/>
                <a:gd name="T45" fmla="*/ 783 h 1324"/>
                <a:gd name="T46" fmla="*/ 72 w 965"/>
                <a:gd name="T47" fmla="*/ 755 h 1324"/>
                <a:gd name="T48" fmla="*/ 48 w 965"/>
                <a:gd name="T49" fmla="*/ 701 h 1324"/>
                <a:gd name="T50" fmla="*/ 24 w 965"/>
                <a:gd name="T51" fmla="*/ 633 h 1324"/>
                <a:gd name="T52" fmla="*/ 2 w 965"/>
                <a:gd name="T53" fmla="*/ 562 h 1324"/>
                <a:gd name="T54" fmla="*/ 8 w 965"/>
                <a:gd name="T55" fmla="*/ 168 h 1324"/>
                <a:gd name="T56" fmla="*/ 5 w 965"/>
                <a:gd name="T57" fmla="*/ 45 h 1324"/>
                <a:gd name="T58" fmla="*/ 54 w 965"/>
                <a:gd name="T59" fmla="*/ 20 h 1324"/>
                <a:gd name="T60" fmla="*/ 225 w 965"/>
                <a:gd name="T61" fmla="*/ 9 h 1324"/>
                <a:gd name="T62" fmla="*/ 406 w 965"/>
                <a:gd name="T63" fmla="*/ 1 h 1324"/>
                <a:gd name="T64" fmla="*/ 592 w 965"/>
                <a:gd name="T65" fmla="*/ 0 h 1324"/>
                <a:gd name="T66" fmla="*/ 775 w 965"/>
                <a:gd name="T67" fmla="*/ 3 h 1324"/>
                <a:gd name="T68" fmla="*/ 950 w 965"/>
                <a:gd name="T69" fmla="*/ 11 h 1324"/>
                <a:gd name="T70" fmla="*/ 956 w 965"/>
                <a:gd name="T71" fmla="*/ 229 h 1324"/>
                <a:gd name="T72" fmla="*/ 963 w 965"/>
                <a:gd name="T73" fmla="*/ 454 h 1324"/>
                <a:gd name="T74" fmla="*/ 965 w 965"/>
                <a:gd name="T75" fmla="*/ 686 h 1324"/>
                <a:gd name="T76" fmla="*/ 958 w 965"/>
                <a:gd name="T77" fmla="*/ 915 h 1324"/>
                <a:gd name="T78" fmla="*/ 940 w 965"/>
                <a:gd name="T79" fmla="*/ 1102 h 1324"/>
                <a:gd name="T80" fmla="*/ 923 w 965"/>
                <a:gd name="T81" fmla="*/ 1210 h 1324"/>
                <a:gd name="T82" fmla="*/ 906 w 965"/>
                <a:gd name="T83" fmla="*/ 1240 h 1324"/>
                <a:gd name="T84" fmla="*/ 885 w 965"/>
                <a:gd name="T85" fmla="*/ 1266 h 1324"/>
                <a:gd name="T86" fmla="*/ 852 w 965"/>
                <a:gd name="T87" fmla="*/ 1294 h 1324"/>
                <a:gd name="T88" fmla="*/ 793 w 965"/>
                <a:gd name="T89" fmla="*/ 1324 h 13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5"/>
                <a:gd name="T136" fmla="*/ 0 h 1324"/>
                <a:gd name="T137" fmla="*/ 965 w 965"/>
                <a:gd name="T138" fmla="*/ 1324 h 13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5" h="1324">
                  <a:moveTo>
                    <a:pt x="793" y="1324"/>
                  </a:moveTo>
                  <a:lnTo>
                    <a:pt x="778" y="1312"/>
                  </a:lnTo>
                  <a:lnTo>
                    <a:pt x="766" y="1299"/>
                  </a:lnTo>
                  <a:lnTo>
                    <a:pt x="755" y="1283"/>
                  </a:lnTo>
                  <a:lnTo>
                    <a:pt x="745" y="1266"/>
                  </a:lnTo>
                  <a:lnTo>
                    <a:pt x="739" y="1247"/>
                  </a:lnTo>
                  <a:lnTo>
                    <a:pt x="732" y="1226"/>
                  </a:lnTo>
                  <a:lnTo>
                    <a:pt x="726" y="1203"/>
                  </a:lnTo>
                  <a:lnTo>
                    <a:pt x="722" y="1181"/>
                  </a:lnTo>
                  <a:lnTo>
                    <a:pt x="718" y="1156"/>
                  </a:lnTo>
                  <a:lnTo>
                    <a:pt x="715" y="1130"/>
                  </a:lnTo>
                  <a:lnTo>
                    <a:pt x="713" y="1104"/>
                  </a:lnTo>
                  <a:lnTo>
                    <a:pt x="711" y="1079"/>
                  </a:lnTo>
                  <a:lnTo>
                    <a:pt x="706" y="1025"/>
                  </a:lnTo>
                  <a:lnTo>
                    <a:pt x="702" y="971"/>
                  </a:lnTo>
                  <a:lnTo>
                    <a:pt x="698" y="944"/>
                  </a:lnTo>
                  <a:lnTo>
                    <a:pt x="695" y="918"/>
                  </a:lnTo>
                  <a:lnTo>
                    <a:pt x="691" y="892"/>
                  </a:lnTo>
                  <a:lnTo>
                    <a:pt x="686" y="867"/>
                  </a:lnTo>
                  <a:lnTo>
                    <a:pt x="680" y="844"/>
                  </a:lnTo>
                  <a:lnTo>
                    <a:pt x="672" y="823"/>
                  </a:lnTo>
                  <a:lnTo>
                    <a:pt x="665" y="801"/>
                  </a:lnTo>
                  <a:lnTo>
                    <a:pt x="654" y="781"/>
                  </a:lnTo>
                  <a:lnTo>
                    <a:pt x="642" y="763"/>
                  </a:lnTo>
                  <a:lnTo>
                    <a:pt x="629" y="747"/>
                  </a:lnTo>
                  <a:lnTo>
                    <a:pt x="613" y="734"/>
                  </a:lnTo>
                  <a:lnTo>
                    <a:pt x="595" y="722"/>
                  </a:lnTo>
                  <a:lnTo>
                    <a:pt x="575" y="711"/>
                  </a:lnTo>
                  <a:lnTo>
                    <a:pt x="552" y="705"/>
                  </a:lnTo>
                  <a:lnTo>
                    <a:pt x="528" y="700"/>
                  </a:lnTo>
                  <a:lnTo>
                    <a:pt x="500" y="699"/>
                  </a:lnTo>
                  <a:lnTo>
                    <a:pt x="489" y="705"/>
                  </a:lnTo>
                  <a:lnTo>
                    <a:pt x="479" y="710"/>
                  </a:lnTo>
                  <a:lnTo>
                    <a:pt x="470" y="718"/>
                  </a:lnTo>
                  <a:lnTo>
                    <a:pt x="460" y="726"/>
                  </a:lnTo>
                  <a:lnTo>
                    <a:pt x="451" y="735"/>
                  </a:lnTo>
                  <a:lnTo>
                    <a:pt x="442" y="745"/>
                  </a:lnTo>
                  <a:lnTo>
                    <a:pt x="433" y="755"/>
                  </a:lnTo>
                  <a:lnTo>
                    <a:pt x="425" y="768"/>
                  </a:lnTo>
                  <a:lnTo>
                    <a:pt x="409" y="792"/>
                  </a:lnTo>
                  <a:lnTo>
                    <a:pt x="394" y="819"/>
                  </a:lnTo>
                  <a:lnTo>
                    <a:pt x="379" y="848"/>
                  </a:lnTo>
                  <a:lnTo>
                    <a:pt x="366" y="879"/>
                  </a:lnTo>
                  <a:lnTo>
                    <a:pt x="355" y="909"/>
                  </a:lnTo>
                  <a:lnTo>
                    <a:pt x="344" y="942"/>
                  </a:lnTo>
                  <a:lnTo>
                    <a:pt x="332" y="973"/>
                  </a:lnTo>
                  <a:lnTo>
                    <a:pt x="323" y="1003"/>
                  </a:lnTo>
                  <a:lnTo>
                    <a:pt x="306" y="1063"/>
                  </a:lnTo>
                  <a:lnTo>
                    <a:pt x="293" y="1116"/>
                  </a:lnTo>
                  <a:lnTo>
                    <a:pt x="282" y="1139"/>
                  </a:lnTo>
                  <a:lnTo>
                    <a:pt x="271" y="1164"/>
                  </a:lnTo>
                  <a:lnTo>
                    <a:pt x="260" y="1187"/>
                  </a:lnTo>
                  <a:lnTo>
                    <a:pt x="249" y="1212"/>
                  </a:lnTo>
                  <a:lnTo>
                    <a:pt x="235" y="1212"/>
                  </a:lnTo>
                  <a:lnTo>
                    <a:pt x="221" y="1212"/>
                  </a:lnTo>
                  <a:lnTo>
                    <a:pt x="216" y="1155"/>
                  </a:lnTo>
                  <a:lnTo>
                    <a:pt x="207" y="1090"/>
                  </a:lnTo>
                  <a:lnTo>
                    <a:pt x="201" y="1056"/>
                  </a:lnTo>
                  <a:lnTo>
                    <a:pt x="194" y="1022"/>
                  </a:lnTo>
                  <a:lnTo>
                    <a:pt x="186" y="989"/>
                  </a:lnTo>
                  <a:lnTo>
                    <a:pt x="179" y="955"/>
                  </a:lnTo>
                  <a:lnTo>
                    <a:pt x="168" y="921"/>
                  </a:lnTo>
                  <a:lnTo>
                    <a:pt x="157" y="890"/>
                  </a:lnTo>
                  <a:lnTo>
                    <a:pt x="146" y="860"/>
                  </a:lnTo>
                  <a:lnTo>
                    <a:pt x="132" y="832"/>
                  </a:lnTo>
                  <a:lnTo>
                    <a:pt x="125" y="819"/>
                  </a:lnTo>
                  <a:lnTo>
                    <a:pt x="117" y="807"/>
                  </a:lnTo>
                  <a:lnTo>
                    <a:pt x="109" y="795"/>
                  </a:lnTo>
                  <a:lnTo>
                    <a:pt x="100" y="783"/>
                  </a:lnTo>
                  <a:lnTo>
                    <a:pt x="91" y="773"/>
                  </a:lnTo>
                  <a:lnTo>
                    <a:pt x="82" y="764"/>
                  </a:lnTo>
                  <a:lnTo>
                    <a:pt x="72" y="755"/>
                  </a:lnTo>
                  <a:lnTo>
                    <a:pt x="62" y="748"/>
                  </a:lnTo>
                  <a:lnTo>
                    <a:pt x="56" y="725"/>
                  </a:lnTo>
                  <a:lnTo>
                    <a:pt x="48" y="701"/>
                  </a:lnTo>
                  <a:lnTo>
                    <a:pt x="40" y="679"/>
                  </a:lnTo>
                  <a:lnTo>
                    <a:pt x="31" y="655"/>
                  </a:lnTo>
                  <a:lnTo>
                    <a:pt x="24" y="633"/>
                  </a:lnTo>
                  <a:lnTo>
                    <a:pt x="15" y="609"/>
                  </a:lnTo>
                  <a:lnTo>
                    <a:pt x="8" y="586"/>
                  </a:lnTo>
                  <a:lnTo>
                    <a:pt x="2" y="562"/>
                  </a:lnTo>
                  <a:lnTo>
                    <a:pt x="6" y="389"/>
                  </a:lnTo>
                  <a:lnTo>
                    <a:pt x="7" y="260"/>
                  </a:lnTo>
                  <a:lnTo>
                    <a:pt x="8" y="168"/>
                  </a:lnTo>
                  <a:lnTo>
                    <a:pt x="8" y="105"/>
                  </a:lnTo>
                  <a:lnTo>
                    <a:pt x="6" y="67"/>
                  </a:lnTo>
                  <a:lnTo>
                    <a:pt x="5" y="45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54" y="20"/>
                  </a:lnTo>
                  <a:lnTo>
                    <a:pt x="110" y="16"/>
                  </a:lnTo>
                  <a:lnTo>
                    <a:pt x="166" y="12"/>
                  </a:lnTo>
                  <a:lnTo>
                    <a:pt x="225" y="9"/>
                  </a:lnTo>
                  <a:lnTo>
                    <a:pt x="285" y="5"/>
                  </a:lnTo>
                  <a:lnTo>
                    <a:pt x="345" y="3"/>
                  </a:lnTo>
                  <a:lnTo>
                    <a:pt x="406" y="1"/>
                  </a:lnTo>
                  <a:lnTo>
                    <a:pt x="468" y="0"/>
                  </a:lnTo>
                  <a:lnTo>
                    <a:pt x="530" y="0"/>
                  </a:lnTo>
                  <a:lnTo>
                    <a:pt x="592" y="0"/>
                  </a:lnTo>
                  <a:lnTo>
                    <a:pt x="652" y="0"/>
                  </a:lnTo>
                  <a:lnTo>
                    <a:pt x="714" y="1"/>
                  </a:lnTo>
                  <a:lnTo>
                    <a:pt x="775" y="3"/>
                  </a:lnTo>
                  <a:lnTo>
                    <a:pt x="834" y="5"/>
                  </a:lnTo>
                  <a:lnTo>
                    <a:pt x="892" y="8"/>
                  </a:lnTo>
                  <a:lnTo>
                    <a:pt x="950" y="11"/>
                  </a:lnTo>
                  <a:lnTo>
                    <a:pt x="952" y="83"/>
                  </a:lnTo>
                  <a:lnTo>
                    <a:pt x="954" y="155"/>
                  </a:lnTo>
                  <a:lnTo>
                    <a:pt x="956" y="229"/>
                  </a:lnTo>
                  <a:lnTo>
                    <a:pt x="959" y="303"/>
                  </a:lnTo>
                  <a:lnTo>
                    <a:pt x="961" y="378"/>
                  </a:lnTo>
                  <a:lnTo>
                    <a:pt x="963" y="454"/>
                  </a:lnTo>
                  <a:lnTo>
                    <a:pt x="964" y="532"/>
                  </a:lnTo>
                  <a:lnTo>
                    <a:pt x="965" y="608"/>
                  </a:lnTo>
                  <a:lnTo>
                    <a:pt x="965" y="686"/>
                  </a:lnTo>
                  <a:lnTo>
                    <a:pt x="963" y="762"/>
                  </a:lnTo>
                  <a:lnTo>
                    <a:pt x="961" y="838"/>
                  </a:lnTo>
                  <a:lnTo>
                    <a:pt x="958" y="915"/>
                  </a:lnTo>
                  <a:lnTo>
                    <a:pt x="951" y="990"/>
                  </a:lnTo>
                  <a:lnTo>
                    <a:pt x="944" y="1065"/>
                  </a:lnTo>
                  <a:lnTo>
                    <a:pt x="940" y="1102"/>
                  </a:lnTo>
                  <a:lnTo>
                    <a:pt x="935" y="1138"/>
                  </a:lnTo>
                  <a:lnTo>
                    <a:pt x="929" y="1175"/>
                  </a:lnTo>
                  <a:lnTo>
                    <a:pt x="923" y="1210"/>
                  </a:lnTo>
                  <a:lnTo>
                    <a:pt x="917" y="1221"/>
                  </a:lnTo>
                  <a:lnTo>
                    <a:pt x="912" y="1231"/>
                  </a:lnTo>
                  <a:lnTo>
                    <a:pt x="906" y="1240"/>
                  </a:lnTo>
                  <a:lnTo>
                    <a:pt x="899" y="1249"/>
                  </a:lnTo>
                  <a:lnTo>
                    <a:pt x="892" y="1258"/>
                  </a:lnTo>
                  <a:lnTo>
                    <a:pt x="885" y="1266"/>
                  </a:lnTo>
                  <a:lnTo>
                    <a:pt x="878" y="1274"/>
                  </a:lnTo>
                  <a:lnTo>
                    <a:pt x="870" y="1281"/>
                  </a:lnTo>
                  <a:lnTo>
                    <a:pt x="852" y="1294"/>
                  </a:lnTo>
                  <a:lnTo>
                    <a:pt x="834" y="1305"/>
                  </a:lnTo>
                  <a:lnTo>
                    <a:pt x="814" y="1315"/>
                  </a:lnTo>
                  <a:lnTo>
                    <a:pt x="793" y="1324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87" name="Freeform 234"/>
            <p:cNvSpPr>
              <a:spLocks/>
            </p:cNvSpPr>
            <p:nvPr/>
          </p:nvSpPr>
          <p:spPr bwMode="auto">
            <a:xfrm>
              <a:off x="2619" y="879"/>
              <a:ext cx="39" cy="6"/>
            </a:xfrm>
            <a:custGeom>
              <a:avLst/>
              <a:gdLst>
                <a:gd name="T0" fmla="*/ 0 w 158"/>
                <a:gd name="T1" fmla="*/ 21 h 21"/>
                <a:gd name="T2" fmla="*/ 0 w 158"/>
                <a:gd name="T3" fmla="*/ 10 h 21"/>
                <a:gd name="T4" fmla="*/ 0 w 158"/>
                <a:gd name="T5" fmla="*/ 0 h 21"/>
                <a:gd name="T6" fmla="*/ 39 w 158"/>
                <a:gd name="T7" fmla="*/ 0 h 21"/>
                <a:gd name="T8" fmla="*/ 79 w 158"/>
                <a:gd name="T9" fmla="*/ 0 h 21"/>
                <a:gd name="T10" fmla="*/ 118 w 158"/>
                <a:gd name="T11" fmla="*/ 0 h 21"/>
                <a:gd name="T12" fmla="*/ 158 w 158"/>
                <a:gd name="T13" fmla="*/ 0 h 21"/>
                <a:gd name="T14" fmla="*/ 158 w 158"/>
                <a:gd name="T15" fmla="*/ 10 h 21"/>
                <a:gd name="T16" fmla="*/ 158 w 158"/>
                <a:gd name="T17" fmla="*/ 21 h 21"/>
                <a:gd name="T18" fmla="*/ 119 w 158"/>
                <a:gd name="T19" fmla="*/ 21 h 21"/>
                <a:gd name="T20" fmla="*/ 80 w 158"/>
                <a:gd name="T21" fmla="*/ 21 h 21"/>
                <a:gd name="T22" fmla="*/ 39 w 158"/>
                <a:gd name="T23" fmla="*/ 21 h 21"/>
                <a:gd name="T24" fmla="*/ 0 w 15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1"/>
                <a:gd name="T41" fmla="*/ 158 w 15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88" name="Freeform 235"/>
            <p:cNvSpPr>
              <a:spLocks/>
            </p:cNvSpPr>
            <p:nvPr/>
          </p:nvSpPr>
          <p:spPr bwMode="auto">
            <a:xfrm>
              <a:off x="2619" y="879"/>
              <a:ext cx="39" cy="6"/>
            </a:xfrm>
            <a:custGeom>
              <a:avLst/>
              <a:gdLst>
                <a:gd name="T0" fmla="*/ 0 w 158"/>
                <a:gd name="T1" fmla="*/ 21 h 21"/>
                <a:gd name="T2" fmla="*/ 0 w 158"/>
                <a:gd name="T3" fmla="*/ 10 h 21"/>
                <a:gd name="T4" fmla="*/ 0 w 158"/>
                <a:gd name="T5" fmla="*/ 0 h 21"/>
                <a:gd name="T6" fmla="*/ 39 w 158"/>
                <a:gd name="T7" fmla="*/ 0 h 21"/>
                <a:gd name="T8" fmla="*/ 79 w 158"/>
                <a:gd name="T9" fmla="*/ 0 h 21"/>
                <a:gd name="T10" fmla="*/ 118 w 158"/>
                <a:gd name="T11" fmla="*/ 0 h 21"/>
                <a:gd name="T12" fmla="*/ 158 w 158"/>
                <a:gd name="T13" fmla="*/ 0 h 21"/>
                <a:gd name="T14" fmla="*/ 158 w 158"/>
                <a:gd name="T15" fmla="*/ 10 h 21"/>
                <a:gd name="T16" fmla="*/ 158 w 158"/>
                <a:gd name="T17" fmla="*/ 21 h 21"/>
                <a:gd name="T18" fmla="*/ 119 w 158"/>
                <a:gd name="T19" fmla="*/ 21 h 21"/>
                <a:gd name="T20" fmla="*/ 80 w 158"/>
                <a:gd name="T21" fmla="*/ 21 h 21"/>
                <a:gd name="T22" fmla="*/ 39 w 158"/>
                <a:gd name="T23" fmla="*/ 21 h 21"/>
                <a:gd name="T24" fmla="*/ 0 w 15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1"/>
                <a:gd name="T41" fmla="*/ 158 w 15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89" name="Freeform 236"/>
            <p:cNvSpPr>
              <a:spLocks/>
            </p:cNvSpPr>
            <p:nvPr/>
          </p:nvSpPr>
          <p:spPr bwMode="auto">
            <a:xfrm>
              <a:off x="2821" y="555"/>
              <a:ext cx="259" cy="330"/>
            </a:xfrm>
            <a:custGeom>
              <a:avLst/>
              <a:gdLst>
                <a:gd name="T0" fmla="*/ 293 w 1035"/>
                <a:gd name="T1" fmla="*/ 1131 h 1318"/>
                <a:gd name="T2" fmla="*/ 283 w 1035"/>
                <a:gd name="T3" fmla="*/ 946 h 1318"/>
                <a:gd name="T4" fmla="*/ 265 w 1035"/>
                <a:gd name="T5" fmla="*/ 837 h 1318"/>
                <a:gd name="T6" fmla="*/ 243 w 1035"/>
                <a:gd name="T7" fmla="*/ 763 h 1318"/>
                <a:gd name="T8" fmla="*/ 210 w 1035"/>
                <a:gd name="T9" fmla="*/ 705 h 1318"/>
                <a:gd name="T10" fmla="*/ 116 w 1035"/>
                <a:gd name="T11" fmla="*/ 660 h 1318"/>
                <a:gd name="T12" fmla="*/ 51 w 1035"/>
                <a:gd name="T13" fmla="*/ 640 h 1318"/>
                <a:gd name="T14" fmla="*/ 9 w 1035"/>
                <a:gd name="T15" fmla="*/ 591 h 1318"/>
                <a:gd name="T16" fmla="*/ 10 w 1035"/>
                <a:gd name="T17" fmla="*/ 470 h 1318"/>
                <a:gd name="T18" fmla="*/ 2 w 1035"/>
                <a:gd name="T19" fmla="*/ 229 h 1318"/>
                <a:gd name="T20" fmla="*/ 6 w 1035"/>
                <a:gd name="T21" fmla="*/ 62 h 1318"/>
                <a:gd name="T22" fmla="*/ 50 w 1035"/>
                <a:gd name="T23" fmla="*/ 14 h 1318"/>
                <a:gd name="T24" fmla="*/ 238 w 1035"/>
                <a:gd name="T25" fmla="*/ 12 h 1318"/>
                <a:gd name="T26" fmla="*/ 473 w 1035"/>
                <a:gd name="T27" fmla="*/ 3 h 1318"/>
                <a:gd name="T28" fmla="*/ 708 w 1035"/>
                <a:gd name="T29" fmla="*/ 3 h 1318"/>
                <a:gd name="T30" fmla="*/ 854 w 1035"/>
                <a:gd name="T31" fmla="*/ 15 h 1318"/>
                <a:gd name="T32" fmla="*/ 970 w 1035"/>
                <a:gd name="T33" fmla="*/ 36 h 1318"/>
                <a:gd name="T34" fmla="*/ 1017 w 1035"/>
                <a:gd name="T35" fmla="*/ 77 h 1318"/>
                <a:gd name="T36" fmla="*/ 1030 w 1035"/>
                <a:gd name="T37" fmla="*/ 213 h 1318"/>
                <a:gd name="T38" fmla="*/ 1035 w 1035"/>
                <a:gd name="T39" fmla="*/ 499 h 1318"/>
                <a:gd name="T40" fmla="*/ 1024 w 1035"/>
                <a:gd name="T41" fmla="*/ 773 h 1318"/>
                <a:gd name="T42" fmla="*/ 1005 w 1035"/>
                <a:gd name="T43" fmla="*/ 905 h 1318"/>
                <a:gd name="T44" fmla="*/ 973 w 1035"/>
                <a:gd name="T45" fmla="*/ 1001 h 1318"/>
                <a:gd name="T46" fmla="*/ 932 w 1035"/>
                <a:gd name="T47" fmla="*/ 1033 h 1318"/>
                <a:gd name="T48" fmla="*/ 912 w 1035"/>
                <a:gd name="T49" fmla="*/ 1005 h 1318"/>
                <a:gd name="T50" fmla="*/ 897 w 1035"/>
                <a:gd name="T51" fmla="*/ 961 h 1318"/>
                <a:gd name="T52" fmla="*/ 887 w 1035"/>
                <a:gd name="T53" fmla="*/ 877 h 1318"/>
                <a:gd name="T54" fmla="*/ 871 w 1035"/>
                <a:gd name="T55" fmla="*/ 803 h 1318"/>
                <a:gd name="T56" fmla="*/ 852 w 1035"/>
                <a:gd name="T57" fmla="*/ 764 h 1318"/>
                <a:gd name="T58" fmla="*/ 811 w 1035"/>
                <a:gd name="T59" fmla="*/ 730 h 1318"/>
                <a:gd name="T60" fmla="*/ 742 w 1035"/>
                <a:gd name="T61" fmla="*/ 719 h 1318"/>
                <a:gd name="T62" fmla="*/ 690 w 1035"/>
                <a:gd name="T63" fmla="*/ 724 h 1318"/>
                <a:gd name="T64" fmla="*/ 649 w 1035"/>
                <a:gd name="T65" fmla="*/ 747 h 1318"/>
                <a:gd name="T66" fmla="*/ 617 w 1035"/>
                <a:gd name="T67" fmla="*/ 784 h 1318"/>
                <a:gd name="T68" fmla="*/ 585 w 1035"/>
                <a:gd name="T69" fmla="*/ 845 h 1318"/>
                <a:gd name="T70" fmla="*/ 515 w 1035"/>
                <a:gd name="T71" fmla="*/ 1003 h 1318"/>
                <a:gd name="T72" fmla="*/ 509 w 1035"/>
                <a:gd name="T73" fmla="*/ 883 h 1318"/>
                <a:gd name="T74" fmla="*/ 506 w 1035"/>
                <a:gd name="T75" fmla="*/ 790 h 1318"/>
                <a:gd name="T76" fmla="*/ 493 w 1035"/>
                <a:gd name="T77" fmla="*/ 744 h 1318"/>
                <a:gd name="T78" fmla="*/ 472 w 1035"/>
                <a:gd name="T79" fmla="*/ 708 h 1318"/>
                <a:gd name="T80" fmla="*/ 438 w 1035"/>
                <a:gd name="T81" fmla="*/ 689 h 1318"/>
                <a:gd name="T82" fmla="*/ 393 w 1035"/>
                <a:gd name="T83" fmla="*/ 699 h 1318"/>
                <a:gd name="T84" fmla="*/ 365 w 1035"/>
                <a:gd name="T85" fmla="*/ 757 h 1318"/>
                <a:gd name="T86" fmla="*/ 352 w 1035"/>
                <a:gd name="T87" fmla="*/ 851 h 1318"/>
                <a:gd name="T88" fmla="*/ 354 w 1035"/>
                <a:gd name="T89" fmla="*/ 1029 h 1318"/>
                <a:gd name="T90" fmla="*/ 351 w 1035"/>
                <a:gd name="T91" fmla="*/ 1142 h 1318"/>
                <a:gd name="T92" fmla="*/ 336 w 1035"/>
                <a:gd name="T93" fmla="*/ 1227 h 1318"/>
                <a:gd name="T94" fmla="*/ 305 w 1035"/>
                <a:gd name="T95" fmla="*/ 1301 h 13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5"/>
                <a:gd name="T145" fmla="*/ 0 h 1318"/>
                <a:gd name="T146" fmla="*/ 1035 w 1035"/>
                <a:gd name="T147" fmla="*/ 1318 h 13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5" h="1318">
                  <a:moveTo>
                    <a:pt x="293" y="1318"/>
                  </a:moveTo>
                  <a:lnTo>
                    <a:pt x="293" y="1254"/>
                  </a:lnTo>
                  <a:lnTo>
                    <a:pt x="293" y="1175"/>
                  </a:lnTo>
                  <a:lnTo>
                    <a:pt x="293" y="1131"/>
                  </a:lnTo>
                  <a:lnTo>
                    <a:pt x="292" y="1085"/>
                  </a:lnTo>
                  <a:lnTo>
                    <a:pt x="290" y="1039"/>
                  </a:lnTo>
                  <a:lnTo>
                    <a:pt x="288" y="993"/>
                  </a:lnTo>
                  <a:lnTo>
                    <a:pt x="283" y="946"/>
                  </a:lnTo>
                  <a:lnTo>
                    <a:pt x="278" y="901"/>
                  </a:lnTo>
                  <a:lnTo>
                    <a:pt x="274" y="879"/>
                  </a:lnTo>
                  <a:lnTo>
                    <a:pt x="270" y="858"/>
                  </a:lnTo>
                  <a:lnTo>
                    <a:pt x="265" y="837"/>
                  </a:lnTo>
                  <a:lnTo>
                    <a:pt x="261" y="818"/>
                  </a:lnTo>
                  <a:lnTo>
                    <a:pt x="255" y="799"/>
                  </a:lnTo>
                  <a:lnTo>
                    <a:pt x="250" y="779"/>
                  </a:lnTo>
                  <a:lnTo>
                    <a:pt x="243" y="763"/>
                  </a:lnTo>
                  <a:lnTo>
                    <a:pt x="236" y="747"/>
                  </a:lnTo>
                  <a:lnTo>
                    <a:pt x="228" y="731"/>
                  </a:lnTo>
                  <a:lnTo>
                    <a:pt x="220" y="718"/>
                  </a:lnTo>
                  <a:lnTo>
                    <a:pt x="210" y="705"/>
                  </a:lnTo>
                  <a:lnTo>
                    <a:pt x="201" y="695"/>
                  </a:lnTo>
                  <a:lnTo>
                    <a:pt x="165" y="680"/>
                  </a:lnTo>
                  <a:lnTo>
                    <a:pt x="137" y="668"/>
                  </a:lnTo>
                  <a:lnTo>
                    <a:pt x="116" y="660"/>
                  </a:lnTo>
                  <a:lnTo>
                    <a:pt x="99" y="654"/>
                  </a:lnTo>
                  <a:lnTo>
                    <a:pt x="83" y="648"/>
                  </a:lnTo>
                  <a:lnTo>
                    <a:pt x="69" y="644"/>
                  </a:lnTo>
                  <a:lnTo>
                    <a:pt x="51" y="640"/>
                  </a:lnTo>
                  <a:lnTo>
                    <a:pt x="31" y="635"/>
                  </a:lnTo>
                  <a:lnTo>
                    <a:pt x="23" y="620"/>
                  </a:lnTo>
                  <a:lnTo>
                    <a:pt x="16" y="605"/>
                  </a:lnTo>
                  <a:lnTo>
                    <a:pt x="9" y="591"/>
                  </a:lnTo>
                  <a:lnTo>
                    <a:pt x="4" y="577"/>
                  </a:lnTo>
                  <a:lnTo>
                    <a:pt x="7" y="541"/>
                  </a:lnTo>
                  <a:lnTo>
                    <a:pt x="9" y="506"/>
                  </a:lnTo>
                  <a:lnTo>
                    <a:pt x="10" y="470"/>
                  </a:lnTo>
                  <a:lnTo>
                    <a:pt x="10" y="435"/>
                  </a:lnTo>
                  <a:lnTo>
                    <a:pt x="8" y="365"/>
                  </a:lnTo>
                  <a:lnTo>
                    <a:pt x="5" y="297"/>
                  </a:lnTo>
                  <a:lnTo>
                    <a:pt x="2" y="229"/>
                  </a:lnTo>
                  <a:lnTo>
                    <a:pt x="0" y="162"/>
                  </a:lnTo>
                  <a:lnTo>
                    <a:pt x="0" y="130"/>
                  </a:lnTo>
                  <a:lnTo>
                    <a:pt x="3" y="96"/>
                  </a:lnTo>
                  <a:lnTo>
                    <a:pt x="6" y="62"/>
                  </a:lnTo>
                  <a:lnTo>
                    <a:pt x="10" y="30"/>
                  </a:lnTo>
                  <a:lnTo>
                    <a:pt x="23" y="25"/>
                  </a:lnTo>
                  <a:lnTo>
                    <a:pt x="36" y="20"/>
                  </a:lnTo>
                  <a:lnTo>
                    <a:pt x="50" y="14"/>
                  </a:lnTo>
                  <a:lnTo>
                    <a:pt x="62" y="9"/>
                  </a:lnTo>
                  <a:lnTo>
                    <a:pt x="121" y="12"/>
                  </a:lnTo>
                  <a:lnTo>
                    <a:pt x="179" y="13"/>
                  </a:lnTo>
                  <a:lnTo>
                    <a:pt x="238" y="12"/>
                  </a:lnTo>
                  <a:lnTo>
                    <a:pt x="297" y="9"/>
                  </a:lnTo>
                  <a:lnTo>
                    <a:pt x="355" y="8"/>
                  </a:lnTo>
                  <a:lnTo>
                    <a:pt x="413" y="5"/>
                  </a:lnTo>
                  <a:lnTo>
                    <a:pt x="473" y="3"/>
                  </a:lnTo>
                  <a:lnTo>
                    <a:pt x="531" y="2"/>
                  </a:lnTo>
                  <a:lnTo>
                    <a:pt x="590" y="0"/>
                  </a:lnTo>
                  <a:lnTo>
                    <a:pt x="649" y="0"/>
                  </a:lnTo>
                  <a:lnTo>
                    <a:pt x="708" y="3"/>
                  </a:lnTo>
                  <a:lnTo>
                    <a:pt x="766" y="6"/>
                  </a:lnTo>
                  <a:lnTo>
                    <a:pt x="795" y="8"/>
                  </a:lnTo>
                  <a:lnTo>
                    <a:pt x="824" y="11"/>
                  </a:lnTo>
                  <a:lnTo>
                    <a:pt x="854" y="15"/>
                  </a:lnTo>
                  <a:lnTo>
                    <a:pt x="883" y="18"/>
                  </a:lnTo>
                  <a:lnTo>
                    <a:pt x="912" y="24"/>
                  </a:lnTo>
                  <a:lnTo>
                    <a:pt x="941" y="30"/>
                  </a:lnTo>
                  <a:lnTo>
                    <a:pt x="970" y="36"/>
                  </a:lnTo>
                  <a:lnTo>
                    <a:pt x="999" y="43"/>
                  </a:lnTo>
                  <a:lnTo>
                    <a:pt x="1005" y="54"/>
                  </a:lnTo>
                  <a:lnTo>
                    <a:pt x="1011" y="66"/>
                  </a:lnTo>
                  <a:lnTo>
                    <a:pt x="1017" y="77"/>
                  </a:lnTo>
                  <a:lnTo>
                    <a:pt x="1023" y="88"/>
                  </a:lnTo>
                  <a:lnTo>
                    <a:pt x="1025" y="117"/>
                  </a:lnTo>
                  <a:lnTo>
                    <a:pt x="1028" y="160"/>
                  </a:lnTo>
                  <a:lnTo>
                    <a:pt x="1030" y="213"/>
                  </a:lnTo>
                  <a:lnTo>
                    <a:pt x="1032" y="275"/>
                  </a:lnTo>
                  <a:lnTo>
                    <a:pt x="1034" y="345"/>
                  </a:lnTo>
                  <a:lnTo>
                    <a:pt x="1035" y="420"/>
                  </a:lnTo>
                  <a:lnTo>
                    <a:pt x="1035" y="499"/>
                  </a:lnTo>
                  <a:lnTo>
                    <a:pt x="1035" y="579"/>
                  </a:lnTo>
                  <a:lnTo>
                    <a:pt x="1032" y="658"/>
                  </a:lnTo>
                  <a:lnTo>
                    <a:pt x="1028" y="736"/>
                  </a:lnTo>
                  <a:lnTo>
                    <a:pt x="1024" y="773"/>
                  </a:lnTo>
                  <a:lnTo>
                    <a:pt x="1021" y="808"/>
                  </a:lnTo>
                  <a:lnTo>
                    <a:pt x="1016" y="842"/>
                  </a:lnTo>
                  <a:lnTo>
                    <a:pt x="1011" y="875"/>
                  </a:lnTo>
                  <a:lnTo>
                    <a:pt x="1005" y="905"/>
                  </a:lnTo>
                  <a:lnTo>
                    <a:pt x="998" y="933"/>
                  </a:lnTo>
                  <a:lnTo>
                    <a:pt x="990" y="958"/>
                  </a:lnTo>
                  <a:lnTo>
                    <a:pt x="983" y="981"/>
                  </a:lnTo>
                  <a:lnTo>
                    <a:pt x="973" y="1001"/>
                  </a:lnTo>
                  <a:lnTo>
                    <a:pt x="962" y="1017"/>
                  </a:lnTo>
                  <a:lnTo>
                    <a:pt x="951" y="1030"/>
                  </a:lnTo>
                  <a:lnTo>
                    <a:pt x="939" y="1040"/>
                  </a:lnTo>
                  <a:lnTo>
                    <a:pt x="932" y="1033"/>
                  </a:lnTo>
                  <a:lnTo>
                    <a:pt x="926" y="1028"/>
                  </a:lnTo>
                  <a:lnTo>
                    <a:pt x="921" y="1021"/>
                  </a:lnTo>
                  <a:lnTo>
                    <a:pt x="916" y="1013"/>
                  </a:lnTo>
                  <a:lnTo>
                    <a:pt x="912" y="1005"/>
                  </a:lnTo>
                  <a:lnTo>
                    <a:pt x="909" y="997"/>
                  </a:lnTo>
                  <a:lnTo>
                    <a:pt x="905" y="988"/>
                  </a:lnTo>
                  <a:lnTo>
                    <a:pt x="902" y="979"/>
                  </a:lnTo>
                  <a:lnTo>
                    <a:pt x="897" y="961"/>
                  </a:lnTo>
                  <a:lnTo>
                    <a:pt x="895" y="941"/>
                  </a:lnTo>
                  <a:lnTo>
                    <a:pt x="892" y="921"/>
                  </a:lnTo>
                  <a:lnTo>
                    <a:pt x="889" y="900"/>
                  </a:lnTo>
                  <a:lnTo>
                    <a:pt x="887" y="877"/>
                  </a:lnTo>
                  <a:lnTo>
                    <a:pt x="884" y="856"/>
                  </a:lnTo>
                  <a:lnTo>
                    <a:pt x="880" y="834"/>
                  </a:lnTo>
                  <a:lnTo>
                    <a:pt x="875" y="813"/>
                  </a:lnTo>
                  <a:lnTo>
                    <a:pt x="871" y="803"/>
                  </a:lnTo>
                  <a:lnTo>
                    <a:pt x="867" y="793"/>
                  </a:lnTo>
                  <a:lnTo>
                    <a:pt x="864" y="783"/>
                  </a:lnTo>
                  <a:lnTo>
                    <a:pt x="858" y="773"/>
                  </a:lnTo>
                  <a:lnTo>
                    <a:pt x="852" y="764"/>
                  </a:lnTo>
                  <a:lnTo>
                    <a:pt x="847" y="754"/>
                  </a:lnTo>
                  <a:lnTo>
                    <a:pt x="839" y="746"/>
                  </a:lnTo>
                  <a:lnTo>
                    <a:pt x="831" y="737"/>
                  </a:lnTo>
                  <a:lnTo>
                    <a:pt x="811" y="730"/>
                  </a:lnTo>
                  <a:lnTo>
                    <a:pt x="793" y="726"/>
                  </a:lnTo>
                  <a:lnTo>
                    <a:pt x="775" y="722"/>
                  </a:lnTo>
                  <a:lnTo>
                    <a:pt x="758" y="720"/>
                  </a:lnTo>
                  <a:lnTo>
                    <a:pt x="742" y="719"/>
                  </a:lnTo>
                  <a:lnTo>
                    <a:pt x="728" y="719"/>
                  </a:lnTo>
                  <a:lnTo>
                    <a:pt x="714" y="720"/>
                  </a:lnTo>
                  <a:lnTo>
                    <a:pt x="702" y="721"/>
                  </a:lnTo>
                  <a:lnTo>
                    <a:pt x="690" y="724"/>
                  </a:lnTo>
                  <a:lnTo>
                    <a:pt x="678" y="729"/>
                  </a:lnTo>
                  <a:lnTo>
                    <a:pt x="668" y="735"/>
                  </a:lnTo>
                  <a:lnTo>
                    <a:pt x="658" y="740"/>
                  </a:lnTo>
                  <a:lnTo>
                    <a:pt x="649" y="747"/>
                  </a:lnTo>
                  <a:lnTo>
                    <a:pt x="640" y="755"/>
                  </a:lnTo>
                  <a:lnTo>
                    <a:pt x="632" y="764"/>
                  </a:lnTo>
                  <a:lnTo>
                    <a:pt x="625" y="773"/>
                  </a:lnTo>
                  <a:lnTo>
                    <a:pt x="617" y="784"/>
                  </a:lnTo>
                  <a:lnTo>
                    <a:pt x="610" y="794"/>
                  </a:lnTo>
                  <a:lnTo>
                    <a:pt x="604" y="806"/>
                  </a:lnTo>
                  <a:lnTo>
                    <a:pt x="598" y="819"/>
                  </a:lnTo>
                  <a:lnTo>
                    <a:pt x="585" y="845"/>
                  </a:lnTo>
                  <a:lnTo>
                    <a:pt x="574" y="873"/>
                  </a:lnTo>
                  <a:lnTo>
                    <a:pt x="550" y="935"/>
                  </a:lnTo>
                  <a:lnTo>
                    <a:pt x="525" y="1003"/>
                  </a:lnTo>
                  <a:lnTo>
                    <a:pt x="515" y="1003"/>
                  </a:lnTo>
                  <a:lnTo>
                    <a:pt x="503" y="1003"/>
                  </a:lnTo>
                  <a:lnTo>
                    <a:pt x="506" y="960"/>
                  </a:lnTo>
                  <a:lnTo>
                    <a:pt x="509" y="910"/>
                  </a:lnTo>
                  <a:lnTo>
                    <a:pt x="509" y="883"/>
                  </a:lnTo>
                  <a:lnTo>
                    <a:pt x="510" y="856"/>
                  </a:lnTo>
                  <a:lnTo>
                    <a:pt x="509" y="829"/>
                  </a:lnTo>
                  <a:lnTo>
                    <a:pt x="507" y="802"/>
                  </a:lnTo>
                  <a:lnTo>
                    <a:pt x="506" y="790"/>
                  </a:lnTo>
                  <a:lnTo>
                    <a:pt x="503" y="777"/>
                  </a:lnTo>
                  <a:lnTo>
                    <a:pt x="500" y="765"/>
                  </a:lnTo>
                  <a:lnTo>
                    <a:pt x="498" y="754"/>
                  </a:lnTo>
                  <a:lnTo>
                    <a:pt x="493" y="744"/>
                  </a:lnTo>
                  <a:lnTo>
                    <a:pt x="489" y="733"/>
                  </a:lnTo>
                  <a:lnTo>
                    <a:pt x="484" y="724"/>
                  </a:lnTo>
                  <a:lnTo>
                    <a:pt x="479" y="715"/>
                  </a:lnTo>
                  <a:lnTo>
                    <a:pt x="472" y="708"/>
                  </a:lnTo>
                  <a:lnTo>
                    <a:pt x="465" y="702"/>
                  </a:lnTo>
                  <a:lnTo>
                    <a:pt x="456" y="696"/>
                  </a:lnTo>
                  <a:lnTo>
                    <a:pt x="448" y="692"/>
                  </a:lnTo>
                  <a:lnTo>
                    <a:pt x="438" y="689"/>
                  </a:lnTo>
                  <a:lnTo>
                    <a:pt x="427" y="686"/>
                  </a:lnTo>
                  <a:lnTo>
                    <a:pt x="416" y="685"/>
                  </a:lnTo>
                  <a:lnTo>
                    <a:pt x="402" y="686"/>
                  </a:lnTo>
                  <a:lnTo>
                    <a:pt x="393" y="699"/>
                  </a:lnTo>
                  <a:lnTo>
                    <a:pt x="384" y="711"/>
                  </a:lnTo>
                  <a:lnTo>
                    <a:pt x="376" y="726"/>
                  </a:lnTo>
                  <a:lnTo>
                    <a:pt x="371" y="741"/>
                  </a:lnTo>
                  <a:lnTo>
                    <a:pt x="365" y="757"/>
                  </a:lnTo>
                  <a:lnTo>
                    <a:pt x="361" y="775"/>
                  </a:lnTo>
                  <a:lnTo>
                    <a:pt x="357" y="793"/>
                  </a:lnTo>
                  <a:lnTo>
                    <a:pt x="355" y="812"/>
                  </a:lnTo>
                  <a:lnTo>
                    <a:pt x="352" y="851"/>
                  </a:lnTo>
                  <a:lnTo>
                    <a:pt x="352" y="894"/>
                  </a:lnTo>
                  <a:lnTo>
                    <a:pt x="352" y="938"/>
                  </a:lnTo>
                  <a:lnTo>
                    <a:pt x="353" y="984"/>
                  </a:lnTo>
                  <a:lnTo>
                    <a:pt x="354" y="1029"/>
                  </a:lnTo>
                  <a:lnTo>
                    <a:pt x="354" y="1075"/>
                  </a:lnTo>
                  <a:lnTo>
                    <a:pt x="353" y="1097"/>
                  </a:lnTo>
                  <a:lnTo>
                    <a:pt x="352" y="1120"/>
                  </a:lnTo>
                  <a:lnTo>
                    <a:pt x="351" y="1142"/>
                  </a:lnTo>
                  <a:lnTo>
                    <a:pt x="348" y="1164"/>
                  </a:lnTo>
                  <a:lnTo>
                    <a:pt x="345" y="1186"/>
                  </a:lnTo>
                  <a:lnTo>
                    <a:pt x="342" y="1207"/>
                  </a:lnTo>
                  <a:lnTo>
                    <a:pt x="336" y="1227"/>
                  </a:lnTo>
                  <a:lnTo>
                    <a:pt x="330" y="1246"/>
                  </a:lnTo>
                  <a:lnTo>
                    <a:pt x="323" y="1265"/>
                  </a:lnTo>
                  <a:lnTo>
                    <a:pt x="315" y="1285"/>
                  </a:lnTo>
                  <a:lnTo>
                    <a:pt x="305" y="1301"/>
                  </a:lnTo>
                  <a:lnTo>
                    <a:pt x="293" y="1318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90" name="Freeform 237"/>
            <p:cNvSpPr>
              <a:spLocks/>
            </p:cNvSpPr>
            <p:nvPr/>
          </p:nvSpPr>
          <p:spPr bwMode="auto">
            <a:xfrm>
              <a:off x="2821" y="555"/>
              <a:ext cx="259" cy="330"/>
            </a:xfrm>
            <a:custGeom>
              <a:avLst/>
              <a:gdLst>
                <a:gd name="T0" fmla="*/ 293 w 1035"/>
                <a:gd name="T1" fmla="*/ 1131 h 1318"/>
                <a:gd name="T2" fmla="*/ 283 w 1035"/>
                <a:gd name="T3" fmla="*/ 946 h 1318"/>
                <a:gd name="T4" fmla="*/ 265 w 1035"/>
                <a:gd name="T5" fmla="*/ 837 h 1318"/>
                <a:gd name="T6" fmla="*/ 243 w 1035"/>
                <a:gd name="T7" fmla="*/ 763 h 1318"/>
                <a:gd name="T8" fmla="*/ 210 w 1035"/>
                <a:gd name="T9" fmla="*/ 705 h 1318"/>
                <a:gd name="T10" fmla="*/ 116 w 1035"/>
                <a:gd name="T11" fmla="*/ 660 h 1318"/>
                <a:gd name="T12" fmla="*/ 51 w 1035"/>
                <a:gd name="T13" fmla="*/ 640 h 1318"/>
                <a:gd name="T14" fmla="*/ 9 w 1035"/>
                <a:gd name="T15" fmla="*/ 591 h 1318"/>
                <a:gd name="T16" fmla="*/ 10 w 1035"/>
                <a:gd name="T17" fmla="*/ 470 h 1318"/>
                <a:gd name="T18" fmla="*/ 2 w 1035"/>
                <a:gd name="T19" fmla="*/ 229 h 1318"/>
                <a:gd name="T20" fmla="*/ 6 w 1035"/>
                <a:gd name="T21" fmla="*/ 62 h 1318"/>
                <a:gd name="T22" fmla="*/ 50 w 1035"/>
                <a:gd name="T23" fmla="*/ 14 h 1318"/>
                <a:gd name="T24" fmla="*/ 238 w 1035"/>
                <a:gd name="T25" fmla="*/ 12 h 1318"/>
                <a:gd name="T26" fmla="*/ 473 w 1035"/>
                <a:gd name="T27" fmla="*/ 3 h 1318"/>
                <a:gd name="T28" fmla="*/ 708 w 1035"/>
                <a:gd name="T29" fmla="*/ 3 h 1318"/>
                <a:gd name="T30" fmla="*/ 854 w 1035"/>
                <a:gd name="T31" fmla="*/ 15 h 1318"/>
                <a:gd name="T32" fmla="*/ 970 w 1035"/>
                <a:gd name="T33" fmla="*/ 36 h 1318"/>
                <a:gd name="T34" fmla="*/ 1017 w 1035"/>
                <a:gd name="T35" fmla="*/ 77 h 1318"/>
                <a:gd name="T36" fmla="*/ 1030 w 1035"/>
                <a:gd name="T37" fmla="*/ 213 h 1318"/>
                <a:gd name="T38" fmla="*/ 1035 w 1035"/>
                <a:gd name="T39" fmla="*/ 499 h 1318"/>
                <a:gd name="T40" fmla="*/ 1024 w 1035"/>
                <a:gd name="T41" fmla="*/ 773 h 1318"/>
                <a:gd name="T42" fmla="*/ 1005 w 1035"/>
                <a:gd name="T43" fmla="*/ 905 h 1318"/>
                <a:gd name="T44" fmla="*/ 973 w 1035"/>
                <a:gd name="T45" fmla="*/ 1001 h 1318"/>
                <a:gd name="T46" fmla="*/ 932 w 1035"/>
                <a:gd name="T47" fmla="*/ 1033 h 1318"/>
                <a:gd name="T48" fmla="*/ 912 w 1035"/>
                <a:gd name="T49" fmla="*/ 1005 h 1318"/>
                <a:gd name="T50" fmla="*/ 897 w 1035"/>
                <a:gd name="T51" fmla="*/ 961 h 1318"/>
                <a:gd name="T52" fmla="*/ 887 w 1035"/>
                <a:gd name="T53" fmla="*/ 877 h 1318"/>
                <a:gd name="T54" fmla="*/ 871 w 1035"/>
                <a:gd name="T55" fmla="*/ 803 h 1318"/>
                <a:gd name="T56" fmla="*/ 852 w 1035"/>
                <a:gd name="T57" fmla="*/ 764 h 1318"/>
                <a:gd name="T58" fmla="*/ 811 w 1035"/>
                <a:gd name="T59" fmla="*/ 730 h 1318"/>
                <a:gd name="T60" fmla="*/ 742 w 1035"/>
                <a:gd name="T61" fmla="*/ 719 h 1318"/>
                <a:gd name="T62" fmla="*/ 690 w 1035"/>
                <a:gd name="T63" fmla="*/ 724 h 1318"/>
                <a:gd name="T64" fmla="*/ 649 w 1035"/>
                <a:gd name="T65" fmla="*/ 747 h 1318"/>
                <a:gd name="T66" fmla="*/ 617 w 1035"/>
                <a:gd name="T67" fmla="*/ 784 h 1318"/>
                <a:gd name="T68" fmla="*/ 585 w 1035"/>
                <a:gd name="T69" fmla="*/ 845 h 1318"/>
                <a:gd name="T70" fmla="*/ 515 w 1035"/>
                <a:gd name="T71" fmla="*/ 1003 h 1318"/>
                <a:gd name="T72" fmla="*/ 509 w 1035"/>
                <a:gd name="T73" fmla="*/ 883 h 1318"/>
                <a:gd name="T74" fmla="*/ 506 w 1035"/>
                <a:gd name="T75" fmla="*/ 790 h 1318"/>
                <a:gd name="T76" fmla="*/ 493 w 1035"/>
                <a:gd name="T77" fmla="*/ 744 h 1318"/>
                <a:gd name="T78" fmla="*/ 472 w 1035"/>
                <a:gd name="T79" fmla="*/ 708 h 1318"/>
                <a:gd name="T80" fmla="*/ 438 w 1035"/>
                <a:gd name="T81" fmla="*/ 689 h 1318"/>
                <a:gd name="T82" fmla="*/ 393 w 1035"/>
                <a:gd name="T83" fmla="*/ 699 h 1318"/>
                <a:gd name="T84" fmla="*/ 365 w 1035"/>
                <a:gd name="T85" fmla="*/ 757 h 1318"/>
                <a:gd name="T86" fmla="*/ 352 w 1035"/>
                <a:gd name="T87" fmla="*/ 851 h 1318"/>
                <a:gd name="T88" fmla="*/ 354 w 1035"/>
                <a:gd name="T89" fmla="*/ 1029 h 1318"/>
                <a:gd name="T90" fmla="*/ 351 w 1035"/>
                <a:gd name="T91" fmla="*/ 1142 h 1318"/>
                <a:gd name="T92" fmla="*/ 336 w 1035"/>
                <a:gd name="T93" fmla="*/ 1227 h 1318"/>
                <a:gd name="T94" fmla="*/ 305 w 1035"/>
                <a:gd name="T95" fmla="*/ 1301 h 13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5"/>
                <a:gd name="T145" fmla="*/ 0 h 1318"/>
                <a:gd name="T146" fmla="*/ 1035 w 1035"/>
                <a:gd name="T147" fmla="*/ 1318 h 13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5" h="1318">
                  <a:moveTo>
                    <a:pt x="293" y="1318"/>
                  </a:moveTo>
                  <a:lnTo>
                    <a:pt x="293" y="1254"/>
                  </a:lnTo>
                  <a:lnTo>
                    <a:pt x="293" y="1175"/>
                  </a:lnTo>
                  <a:lnTo>
                    <a:pt x="293" y="1131"/>
                  </a:lnTo>
                  <a:lnTo>
                    <a:pt x="292" y="1085"/>
                  </a:lnTo>
                  <a:lnTo>
                    <a:pt x="290" y="1039"/>
                  </a:lnTo>
                  <a:lnTo>
                    <a:pt x="288" y="993"/>
                  </a:lnTo>
                  <a:lnTo>
                    <a:pt x="283" y="946"/>
                  </a:lnTo>
                  <a:lnTo>
                    <a:pt x="278" y="901"/>
                  </a:lnTo>
                  <a:lnTo>
                    <a:pt x="274" y="879"/>
                  </a:lnTo>
                  <a:lnTo>
                    <a:pt x="270" y="858"/>
                  </a:lnTo>
                  <a:lnTo>
                    <a:pt x="265" y="837"/>
                  </a:lnTo>
                  <a:lnTo>
                    <a:pt x="261" y="818"/>
                  </a:lnTo>
                  <a:lnTo>
                    <a:pt x="255" y="799"/>
                  </a:lnTo>
                  <a:lnTo>
                    <a:pt x="250" y="779"/>
                  </a:lnTo>
                  <a:lnTo>
                    <a:pt x="243" y="763"/>
                  </a:lnTo>
                  <a:lnTo>
                    <a:pt x="236" y="747"/>
                  </a:lnTo>
                  <a:lnTo>
                    <a:pt x="228" y="731"/>
                  </a:lnTo>
                  <a:lnTo>
                    <a:pt x="220" y="718"/>
                  </a:lnTo>
                  <a:lnTo>
                    <a:pt x="210" y="705"/>
                  </a:lnTo>
                  <a:lnTo>
                    <a:pt x="201" y="695"/>
                  </a:lnTo>
                  <a:lnTo>
                    <a:pt x="165" y="680"/>
                  </a:lnTo>
                  <a:lnTo>
                    <a:pt x="137" y="668"/>
                  </a:lnTo>
                  <a:lnTo>
                    <a:pt x="116" y="660"/>
                  </a:lnTo>
                  <a:lnTo>
                    <a:pt x="99" y="654"/>
                  </a:lnTo>
                  <a:lnTo>
                    <a:pt x="83" y="648"/>
                  </a:lnTo>
                  <a:lnTo>
                    <a:pt x="69" y="644"/>
                  </a:lnTo>
                  <a:lnTo>
                    <a:pt x="51" y="640"/>
                  </a:lnTo>
                  <a:lnTo>
                    <a:pt x="31" y="635"/>
                  </a:lnTo>
                  <a:lnTo>
                    <a:pt x="23" y="620"/>
                  </a:lnTo>
                  <a:lnTo>
                    <a:pt x="16" y="605"/>
                  </a:lnTo>
                  <a:lnTo>
                    <a:pt x="9" y="591"/>
                  </a:lnTo>
                  <a:lnTo>
                    <a:pt x="4" y="577"/>
                  </a:lnTo>
                  <a:lnTo>
                    <a:pt x="7" y="541"/>
                  </a:lnTo>
                  <a:lnTo>
                    <a:pt x="9" y="506"/>
                  </a:lnTo>
                  <a:lnTo>
                    <a:pt x="10" y="470"/>
                  </a:lnTo>
                  <a:lnTo>
                    <a:pt x="10" y="435"/>
                  </a:lnTo>
                  <a:lnTo>
                    <a:pt x="8" y="365"/>
                  </a:lnTo>
                  <a:lnTo>
                    <a:pt x="5" y="297"/>
                  </a:lnTo>
                  <a:lnTo>
                    <a:pt x="2" y="229"/>
                  </a:lnTo>
                  <a:lnTo>
                    <a:pt x="0" y="162"/>
                  </a:lnTo>
                  <a:lnTo>
                    <a:pt x="0" y="130"/>
                  </a:lnTo>
                  <a:lnTo>
                    <a:pt x="3" y="96"/>
                  </a:lnTo>
                  <a:lnTo>
                    <a:pt x="6" y="62"/>
                  </a:lnTo>
                  <a:lnTo>
                    <a:pt x="10" y="30"/>
                  </a:lnTo>
                  <a:lnTo>
                    <a:pt x="23" y="25"/>
                  </a:lnTo>
                  <a:lnTo>
                    <a:pt x="36" y="20"/>
                  </a:lnTo>
                  <a:lnTo>
                    <a:pt x="50" y="14"/>
                  </a:lnTo>
                  <a:lnTo>
                    <a:pt x="62" y="9"/>
                  </a:lnTo>
                  <a:lnTo>
                    <a:pt x="121" y="12"/>
                  </a:lnTo>
                  <a:lnTo>
                    <a:pt x="179" y="13"/>
                  </a:lnTo>
                  <a:lnTo>
                    <a:pt x="238" y="12"/>
                  </a:lnTo>
                  <a:lnTo>
                    <a:pt x="297" y="9"/>
                  </a:lnTo>
                  <a:lnTo>
                    <a:pt x="355" y="8"/>
                  </a:lnTo>
                  <a:lnTo>
                    <a:pt x="413" y="5"/>
                  </a:lnTo>
                  <a:lnTo>
                    <a:pt x="473" y="3"/>
                  </a:lnTo>
                  <a:lnTo>
                    <a:pt x="531" y="2"/>
                  </a:lnTo>
                  <a:lnTo>
                    <a:pt x="590" y="0"/>
                  </a:lnTo>
                  <a:lnTo>
                    <a:pt x="649" y="0"/>
                  </a:lnTo>
                  <a:lnTo>
                    <a:pt x="708" y="3"/>
                  </a:lnTo>
                  <a:lnTo>
                    <a:pt x="766" y="6"/>
                  </a:lnTo>
                  <a:lnTo>
                    <a:pt x="795" y="8"/>
                  </a:lnTo>
                  <a:lnTo>
                    <a:pt x="824" y="11"/>
                  </a:lnTo>
                  <a:lnTo>
                    <a:pt x="854" y="15"/>
                  </a:lnTo>
                  <a:lnTo>
                    <a:pt x="883" y="18"/>
                  </a:lnTo>
                  <a:lnTo>
                    <a:pt x="912" y="24"/>
                  </a:lnTo>
                  <a:lnTo>
                    <a:pt x="941" y="30"/>
                  </a:lnTo>
                  <a:lnTo>
                    <a:pt x="970" y="36"/>
                  </a:lnTo>
                  <a:lnTo>
                    <a:pt x="999" y="43"/>
                  </a:lnTo>
                  <a:lnTo>
                    <a:pt x="1005" y="54"/>
                  </a:lnTo>
                  <a:lnTo>
                    <a:pt x="1011" y="66"/>
                  </a:lnTo>
                  <a:lnTo>
                    <a:pt x="1017" y="77"/>
                  </a:lnTo>
                  <a:lnTo>
                    <a:pt x="1023" y="88"/>
                  </a:lnTo>
                  <a:lnTo>
                    <a:pt x="1025" y="117"/>
                  </a:lnTo>
                  <a:lnTo>
                    <a:pt x="1028" y="160"/>
                  </a:lnTo>
                  <a:lnTo>
                    <a:pt x="1030" y="213"/>
                  </a:lnTo>
                  <a:lnTo>
                    <a:pt x="1032" y="275"/>
                  </a:lnTo>
                  <a:lnTo>
                    <a:pt x="1034" y="345"/>
                  </a:lnTo>
                  <a:lnTo>
                    <a:pt x="1035" y="420"/>
                  </a:lnTo>
                  <a:lnTo>
                    <a:pt x="1035" y="499"/>
                  </a:lnTo>
                  <a:lnTo>
                    <a:pt x="1035" y="579"/>
                  </a:lnTo>
                  <a:lnTo>
                    <a:pt x="1032" y="658"/>
                  </a:lnTo>
                  <a:lnTo>
                    <a:pt x="1028" y="736"/>
                  </a:lnTo>
                  <a:lnTo>
                    <a:pt x="1024" y="773"/>
                  </a:lnTo>
                  <a:lnTo>
                    <a:pt x="1021" y="808"/>
                  </a:lnTo>
                  <a:lnTo>
                    <a:pt x="1016" y="842"/>
                  </a:lnTo>
                  <a:lnTo>
                    <a:pt x="1011" y="875"/>
                  </a:lnTo>
                  <a:lnTo>
                    <a:pt x="1005" y="905"/>
                  </a:lnTo>
                  <a:lnTo>
                    <a:pt x="998" y="933"/>
                  </a:lnTo>
                  <a:lnTo>
                    <a:pt x="990" y="958"/>
                  </a:lnTo>
                  <a:lnTo>
                    <a:pt x="983" y="981"/>
                  </a:lnTo>
                  <a:lnTo>
                    <a:pt x="973" y="1001"/>
                  </a:lnTo>
                  <a:lnTo>
                    <a:pt x="962" y="1017"/>
                  </a:lnTo>
                  <a:lnTo>
                    <a:pt x="951" y="1030"/>
                  </a:lnTo>
                  <a:lnTo>
                    <a:pt x="939" y="1040"/>
                  </a:lnTo>
                  <a:lnTo>
                    <a:pt x="932" y="1033"/>
                  </a:lnTo>
                  <a:lnTo>
                    <a:pt x="926" y="1028"/>
                  </a:lnTo>
                  <a:lnTo>
                    <a:pt x="921" y="1021"/>
                  </a:lnTo>
                  <a:lnTo>
                    <a:pt x="916" y="1013"/>
                  </a:lnTo>
                  <a:lnTo>
                    <a:pt x="912" y="1005"/>
                  </a:lnTo>
                  <a:lnTo>
                    <a:pt x="909" y="997"/>
                  </a:lnTo>
                  <a:lnTo>
                    <a:pt x="905" y="988"/>
                  </a:lnTo>
                  <a:lnTo>
                    <a:pt x="902" y="979"/>
                  </a:lnTo>
                  <a:lnTo>
                    <a:pt x="897" y="961"/>
                  </a:lnTo>
                  <a:lnTo>
                    <a:pt x="895" y="941"/>
                  </a:lnTo>
                  <a:lnTo>
                    <a:pt x="892" y="921"/>
                  </a:lnTo>
                  <a:lnTo>
                    <a:pt x="889" y="900"/>
                  </a:lnTo>
                  <a:lnTo>
                    <a:pt x="887" y="877"/>
                  </a:lnTo>
                  <a:lnTo>
                    <a:pt x="884" y="856"/>
                  </a:lnTo>
                  <a:lnTo>
                    <a:pt x="880" y="834"/>
                  </a:lnTo>
                  <a:lnTo>
                    <a:pt x="875" y="813"/>
                  </a:lnTo>
                  <a:lnTo>
                    <a:pt x="871" y="803"/>
                  </a:lnTo>
                  <a:lnTo>
                    <a:pt x="867" y="793"/>
                  </a:lnTo>
                  <a:lnTo>
                    <a:pt x="864" y="783"/>
                  </a:lnTo>
                  <a:lnTo>
                    <a:pt x="858" y="773"/>
                  </a:lnTo>
                  <a:lnTo>
                    <a:pt x="852" y="764"/>
                  </a:lnTo>
                  <a:lnTo>
                    <a:pt x="847" y="754"/>
                  </a:lnTo>
                  <a:lnTo>
                    <a:pt x="839" y="746"/>
                  </a:lnTo>
                  <a:lnTo>
                    <a:pt x="831" y="737"/>
                  </a:lnTo>
                  <a:lnTo>
                    <a:pt x="811" y="730"/>
                  </a:lnTo>
                  <a:lnTo>
                    <a:pt x="793" y="726"/>
                  </a:lnTo>
                  <a:lnTo>
                    <a:pt x="775" y="722"/>
                  </a:lnTo>
                  <a:lnTo>
                    <a:pt x="758" y="720"/>
                  </a:lnTo>
                  <a:lnTo>
                    <a:pt x="742" y="719"/>
                  </a:lnTo>
                  <a:lnTo>
                    <a:pt x="728" y="719"/>
                  </a:lnTo>
                  <a:lnTo>
                    <a:pt x="714" y="720"/>
                  </a:lnTo>
                  <a:lnTo>
                    <a:pt x="702" y="721"/>
                  </a:lnTo>
                  <a:lnTo>
                    <a:pt x="690" y="724"/>
                  </a:lnTo>
                  <a:lnTo>
                    <a:pt x="678" y="729"/>
                  </a:lnTo>
                  <a:lnTo>
                    <a:pt x="668" y="735"/>
                  </a:lnTo>
                  <a:lnTo>
                    <a:pt x="658" y="740"/>
                  </a:lnTo>
                  <a:lnTo>
                    <a:pt x="649" y="747"/>
                  </a:lnTo>
                  <a:lnTo>
                    <a:pt x="640" y="755"/>
                  </a:lnTo>
                  <a:lnTo>
                    <a:pt x="632" y="764"/>
                  </a:lnTo>
                  <a:lnTo>
                    <a:pt x="625" y="773"/>
                  </a:lnTo>
                  <a:lnTo>
                    <a:pt x="617" y="784"/>
                  </a:lnTo>
                  <a:lnTo>
                    <a:pt x="610" y="794"/>
                  </a:lnTo>
                  <a:lnTo>
                    <a:pt x="604" y="806"/>
                  </a:lnTo>
                  <a:lnTo>
                    <a:pt x="598" y="819"/>
                  </a:lnTo>
                  <a:lnTo>
                    <a:pt x="585" y="845"/>
                  </a:lnTo>
                  <a:lnTo>
                    <a:pt x="574" y="873"/>
                  </a:lnTo>
                  <a:lnTo>
                    <a:pt x="550" y="935"/>
                  </a:lnTo>
                  <a:lnTo>
                    <a:pt x="525" y="1003"/>
                  </a:lnTo>
                  <a:lnTo>
                    <a:pt x="515" y="1003"/>
                  </a:lnTo>
                  <a:lnTo>
                    <a:pt x="503" y="1003"/>
                  </a:lnTo>
                  <a:lnTo>
                    <a:pt x="506" y="960"/>
                  </a:lnTo>
                  <a:lnTo>
                    <a:pt x="509" y="910"/>
                  </a:lnTo>
                  <a:lnTo>
                    <a:pt x="509" y="883"/>
                  </a:lnTo>
                  <a:lnTo>
                    <a:pt x="510" y="856"/>
                  </a:lnTo>
                  <a:lnTo>
                    <a:pt x="509" y="829"/>
                  </a:lnTo>
                  <a:lnTo>
                    <a:pt x="507" y="802"/>
                  </a:lnTo>
                  <a:lnTo>
                    <a:pt x="506" y="790"/>
                  </a:lnTo>
                  <a:lnTo>
                    <a:pt x="503" y="777"/>
                  </a:lnTo>
                  <a:lnTo>
                    <a:pt x="500" y="765"/>
                  </a:lnTo>
                  <a:lnTo>
                    <a:pt x="498" y="754"/>
                  </a:lnTo>
                  <a:lnTo>
                    <a:pt x="493" y="744"/>
                  </a:lnTo>
                  <a:lnTo>
                    <a:pt x="489" y="733"/>
                  </a:lnTo>
                  <a:lnTo>
                    <a:pt x="484" y="724"/>
                  </a:lnTo>
                  <a:lnTo>
                    <a:pt x="479" y="715"/>
                  </a:lnTo>
                  <a:lnTo>
                    <a:pt x="472" y="708"/>
                  </a:lnTo>
                  <a:lnTo>
                    <a:pt x="465" y="702"/>
                  </a:lnTo>
                  <a:lnTo>
                    <a:pt x="456" y="696"/>
                  </a:lnTo>
                  <a:lnTo>
                    <a:pt x="448" y="692"/>
                  </a:lnTo>
                  <a:lnTo>
                    <a:pt x="438" y="689"/>
                  </a:lnTo>
                  <a:lnTo>
                    <a:pt x="427" y="686"/>
                  </a:lnTo>
                  <a:lnTo>
                    <a:pt x="416" y="685"/>
                  </a:lnTo>
                  <a:lnTo>
                    <a:pt x="402" y="686"/>
                  </a:lnTo>
                  <a:lnTo>
                    <a:pt x="393" y="699"/>
                  </a:lnTo>
                  <a:lnTo>
                    <a:pt x="384" y="711"/>
                  </a:lnTo>
                  <a:lnTo>
                    <a:pt x="376" y="726"/>
                  </a:lnTo>
                  <a:lnTo>
                    <a:pt x="371" y="741"/>
                  </a:lnTo>
                  <a:lnTo>
                    <a:pt x="365" y="757"/>
                  </a:lnTo>
                  <a:lnTo>
                    <a:pt x="361" y="775"/>
                  </a:lnTo>
                  <a:lnTo>
                    <a:pt x="357" y="793"/>
                  </a:lnTo>
                  <a:lnTo>
                    <a:pt x="355" y="812"/>
                  </a:lnTo>
                  <a:lnTo>
                    <a:pt x="352" y="851"/>
                  </a:lnTo>
                  <a:lnTo>
                    <a:pt x="352" y="894"/>
                  </a:lnTo>
                  <a:lnTo>
                    <a:pt x="352" y="938"/>
                  </a:lnTo>
                  <a:lnTo>
                    <a:pt x="353" y="984"/>
                  </a:lnTo>
                  <a:lnTo>
                    <a:pt x="354" y="1029"/>
                  </a:lnTo>
                  <a:lnTo>
                    <a:pt x="354" y="1075"/>
                  </a:lnTo>
                  <a:lnTo>
                    <a:pt x="353" y="1097"/>
                  </a:lnTo>
                  <a:lnTo>
                    <a:pt x="352" y="1120"/>
                  </a:lnTo>
                  <a:lnTo>
                    <a:pt x="351" y="1142"/>
                  </a:lnTo>
                  <a:lnTo>
                    <a:pt x="348" y="1164"/>
                  </a:lnTo>
                  <a:lnTo>
                    <a:pt x="345" y="1186"/>
                  </a:lnTo>
                  <a:lnTo>
                    <a:pt x="342" y="1207"/>
                  </a:lnTo>
                  <a:lnTo>
                    <a:pt x="336" y="1227"/>
                  </a:lnTo>
                  <a:lnTo>
                    <a:pt x="330" y="1246"/>
                  </a:lnTo>
                  <a:lnTo>
                    <a:pt x="323" y="1265"/>
                  </a:lnTo>
                  <a:lnTo>
                    <a:pt x="315" y="1285"/>
                  </a:lnTo>
                  <a:lnTo>
                    <a:pt x="305" y="1301"/>
                  </a:lnTo>
                  <a:lnTo>
                    <a:pt x="293" y="131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91" name="Freeform 238"/>
            <p:cNvSpPr>
              <a:spLocks/>
            </p:cNvSpPr>
            <p:nvPr/>
          </p:nvSpPr>
          <p:spPr bwMode="auto">
            <a:xfrm>
              <a:off x="3139" y="874"/>
              <a:ext cx="47" cy="5"/>
            </a:xfrm>
            <a:custGeom>
              <a:avLst/>
              <a:gdLst>
                <a:gd name="T0" fmla="*/ 0 w 189"/>
                <a:gd name="T1" fmla="*/ 21 h 21"/>
                <a:gd name="T2" fmla="*/ 0 w 189"/>
                <a:gd name="T3" fmla="*/ 11 h 21"/>
                <a:gd name="T4" fmla="*/ 0 w 189"/>
                <a:gd name="T5" fmla="*/ 0 h 21"/>
                <a:gd name="T6" fmla="*/ 24 w 189"/>
                <a:gd name="T7" fmla="*/ 0 h 21"/>
                <a:gd name="T8" fmla="*/ 47 w 189"/>
                <a:gd name="T9" fmla="*/ 0 h 21"/>
                <a:gd name="T10" fmla="*/ 71 w 189"/>
                <a:gd name="T11" fmla="*/ 0 h 21"/>
                <a:gd name="T12" fmla="*/ 94 w 189"/>
                <a:gd name="T13" fmla="*/ 0 h 21"/>
                <a:gd name="T14" fmla="*/ 118 w 189"/>
                <a:gd name="T15" fmla="*/ 0 h 21"/>
                <a:gd name="T16" fmla="*/ 141 w 189"/>
                <a:gd name="T17" fmla="*/ 0 h 21"/>
                <a:gd name="T18" fmla="*/ 165 w 189"/>
                <a:gd name="T19" fmla="*/ 0 h 21"/>
                <a:gd name="T20" fmla="*/ 189 w 189"/>
                <a:gd name="T21" fmla="*/ 0 h 21"/>
                <a:gd name="T22" fmla="*/ 189 w 189"/>
                <a:gd name="T23" fmla="*/ 11 h 21"/>
                <a:gd name="T24" fmla="*/ 189 w 189"/>
                <a:gd name="T25" fmla="*/ 21 h 21"/>
                <a:gd name="T26" fmla="*/ 165 w 189"/>
                <a:gd name="T27" fmla="*/ 21 h 21"/>
                <a:gd name="T28" fmla="*/ 141 w 189"/>
                <a:gd name="T29" fmla="*/ 21 h 21"/>
                <a:gd name="T30" fmla="*/ 118 w 189"/>
                <a:gd name="T31" fmla="*/ 21 h 21"/>
                <a:gd name="T32" fmla="*/ 94 w 189"/>
                <a:gd name="T33" fmla="*/ 21 h 21"/>
                <a:gd name="T34" fmla="*/ 71 w 189"/>
                <a:gd name="T35" fmla="*/ 21 h 21"/>
                <a:gd name="T36" fmla="*/ 47 w 189"/>
                <a:gd name="T37" fmla="*/ 21 h 21"/>
                <a:gd name="T38" fmla="*/ 24 w 189"/>
                <a:gd name="T39" fmla="*/ 21 h 21"/>
                <a:gd name="T40" fmla="*/ 0 w 189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21"/>
                <a:gd name="T65" fmla="*/ 189 w 18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1"/>
                  </a:lnTo>
                  <a:lnTo>
                    <a:pt x="189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92" name="Freeform 239"/>
            <p:cNvSpPr>
              <a:spLocks/>
            </p:cNvSpPr>
            <p:nvPr/>
          </p:nvSpPr>
          <p:spPr bwMode="auto">
            <a:xfrm>
              <a:off x="3139" y="874"/>
              <a:ext cx="47" cy="5"/>
            </a:xfrm>
            <a:custGeom>
              <a:avLst/>
              <a:gdLst>
                <a:gd name="T0" fmla="*/ 0 w 189"/>
                <a:gd name="T1" fmla="*/ 21 h 21"/>
                <a:gd name="T2" fmla="*/ 0 w 189"/>
                <a:gd name="T3" fmla="*/ 11 h 21"/>
                <a:gd name="T4" fmla="*/ 0 w 189"/>
                <a:gd name="T5" fmla="*/ 0 h 21"/>
                <a:gd name="T6" fmla="*/ 24 w 189"/>
                <a:gd name="T7" fmla="*/ 0 h 21"/>
                <a:gd name="T8" fmla="*/ 47 w 189"/>
                <a:gd name="T9" fmla="*/ 0 h 21"/>
                <a:gd name="T10" fmla="*/ 71 w 189"/>
                <a:gd name="T11" fmla="*/ 0 h 21"/>
                <a:gd name="T12" fmla="*/ 94 w 189"/>
                <a:gd name="T13" fmla="*/ 0 h 21"/>
                <a:gd name="T14" fmla="*/ 118 w 189"/>
                <a:gd name="T15" fmla="*/ 0 h 21"/>
                <a:gd name="T16" fmla="*/ 141 w 189"/>
                <a:gd name="T17" fmla="*/ 0 h 21"/>
                <a:gd name="T18" fmla="*/ 165 w 189"/>
                <a:gd name="T19" fmla="*/ 0 h 21"/>
                <a:gd name="T20" fmla="*/ 189 w 189"/>
                <a:gd name="T21" fmla="*/ 0 h 21"/>
                <a:gd name="T22" fmla="*/ 189 w 189"/>
                <a:gd name="T23" fmla="*/ 11 h 21"/>
                <a:gd name="T24" fmla="*/ 189 w 189"/>
                <a:gd name="T25" fmla="*/ 21 h 21"/>
                <a:gd name="T26" fmla="*/ 165 w 189"/>
                <a:gd name="T27" fmla="*/ 21 h 21"/>
                <a:gd name="T28" fmla="*/ 141 w 189"/>
                <a:gd name="T29" fmla="*/ 21 h 21"/>
                <a:gd name="T30" fmla="*/ 118 w 189"/>
                <a:gd name="T31" fmla="*/ 21 h 21"/>
                <a:gd name="T32" fmla="*/ 94 w 189"/>
                <a:gd name="T33" fmla="*/ 21 h 21"/>
                <a:gd name="T34" fmla="*/ 71 w 189"/>
                <a:gd name="T35" fmla="*/ 21 h 21"/>
                <a:gd name="T36" fmla="*/ 47 w 189"/>
                <a:gd name="T37" fmla="*/ 21 h 21"/>
                <a:gd name="T38" fmla="*/ 24 w 189"/>
                <a:gd name="T39" fmla="*/ 21 h 21"/>
                <a:gd name="T40" fmla="*/ 0 w 189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21"/>
                <a:gd name="T65" fmla="*/ 189 w 18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1"/>
                  </a:lnTo>
                  <a:lnTo>
                    <a:pt x="189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4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93" name="Freeform 240"/>
            <p:cNvSpPr>
              <a:spLocks/>
            </p:cNvSpPr>
            <p:nvPr/>
          </p:nvSpPr>
          <p:spPr bwMode="auto">
            <a:xfrm>
              <a:off x="2072" y="871"/>
              <a:ext cx="42" cy="5"/>
            </a:xfrm>
            <a:custGeom>
              <a:avLst/>
              <a:gdLst>
                <a:gd name="T0" fmla="*/ 0 w 169"/>
                <a:gd name="T1" fmla="*/ 22 h 22"/>
                <a:gd name="T2" fmla="*/ 0 w 169"/>
                <a:gd name="T3" fmla="*/ 12 h 22"/>
                <a:gd name="T4" fmla="*/ 0 w 169"/>
                <a:gd name="T5" fmla="*/ 0 h 22"/>
                <a:gd name="T6" fmla="*/ 43 w 169"/>
                <a:gd name="T7" fmla="*/ 0 h 22"/>
                <a:gd name="T8" fmla="*/ 85 w 169"/>
                <a:gd name="T9" fmla="*/ 0 h 22"/>
                <a:gd name="T10" fmla="*/ 127 w 169"/>
                <a:gd name="T11" fmla="*/ 0 h 22"/>
                <a:gd name="T12" fmla="*/ 169 w 169"/>
                <a:gd name="T13" fmla="*/ 0 h 22"/>
                <a:gd name="T14" fmla="*/ 169 w 169"/>
                <a:gd name="T15" fmla="*/ 12 h 22"/>
                <a:gd name="T16" fmla="*/ 169 w 169"/>
                <a:gd name="T17" fmla="*/ 22 h 22"/>
                <a:gd name="T18" fmla="*/ 127 w 169"/>
                <a:gd name="T19" fmla="*/ 22 h 22"/>
                <a:gd name="T20" fmla="*/ 85 w 169"/>
                <a:gd name="T21" fmla="*/ 22 h 22"/>
                <a:gd name="T22" fmla="*/ 43 w 169"/>
                <a:gd name="T23" fmla="*/ 22 h 22"/>
                <a:gd name="T24" fmla="*/ 0 w 169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2"/>
                <a:gd name="T41" fmla="*/ 169 w 16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2"/>
                  </a:lnTo>
                  <a:lnTo>
                    <a:pt x="169" y="22"/>
                  </a:lnTo>
                  <a:lnTo>
                    <a:pt x="127" y="22"/>
                  </a:lnTo>
                  <a:lnTo>
                    <a:pt x="85" y="22"/>
                  </a:lnTo>
                  <a:lnTo>
                    <a:pt x="43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94" name="Freeform 241"/>
            <p:cNvSpPr>
              <a:spLocks/>
            </p:cNvSpPr>
            <p:nvPr/>
          </p:nvSpPr>
          <p:spPr bwMode="auto">
            <a:xfrm>
              <a:off x="2072" y="871"/>
              <a:ext cx="42" cy="5"/>
            </a:xfrm>
            <a:custGeom>
              <a:avLst/>
              <a:gdLst>
                <a:gd name="T0" fmla="*/ 0 w 169"/>
                <a:gd name="T1" fmla="*/ 22 h 22"/>
                <a:gd name="T2" fmla="*/ 0 w 169"/>
                <a:gd name="T3" fmla="*/ 12 h 22"/>
                <a:gd name="T4" fmla="*/ 0 w 169"/>
                <a:gd name="T5" fmla="*/ 0 h 22"/>
                <a:gd name="T6" fmla="*/ 43 w 169"/>
                <a:gd name="T7" fmla="*/ 0 h 22"/>
                <a:gd name="T8" fmla="*/ 85 w 169"/>
                <a:gd name="T9" fmla="*/ 0 h 22"/>
                <a:gd name="T10" fmla="*/ 127 w 169"/>
                <a:gd name="T11" fmla="*/ 0 h 22"/>
                <a:gd name="T12" fmla="*/ 169 w 169"/>
                <a:gd name="T13" fmla="*/ 0 h 22"/>
                <a:gd name="T14" fmla="*/ 169 w 169"/>
                <a:gd name="T15" fmla="*/ 12 h 22"/>
                <a:gd name="T16" fmla="*/ 169 w 169"/>
                <a:gd name="T17" fmla="*/ 22 h 22"/>
                <a:gd name="T18" fmla="*/ 127 w 169"/>
                <a:gd name="T19" fmla="*/ 22 h 22"/>
                <a:gd name="T20" fmla="*/ 85 w 169"/>
                <a:gd name="T21" fmla="*/ 22 h 22"/>
                <a:gd name="T22" fmla="*/ 43 w 169"/>
                <a:gd name="T23" fmla="*/ 22 h 22"/>
                <a:gd name="T24" fmla="*/ 0 w 169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2"/>
                <a:gd name="T41" fmla="*/ 169 w 16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2"/>
                  </a:lnTo>
                  <a:lnTo>
                    <a:pt x="169" y="22"/>
                  </a:lnTo>
                  <a:lnTo>
                    <a:pt x="127" y="22"/>
                  </a:lnTo>
                  <a:lnTo>
                    <a:pt x="85" y="22"/>
                  </a:lnTo>
                  <a:lnTo>
                    <a:pt x="43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95" name="Freeform 242"/>
            <p:cNvSpPr>
              <a:spLocks/>
            </p:cNvSpPr>
            <p:nvPr/>
          </p:nvSpPr>
          <p:spPr bwMode="auto">
            <a:xfrm>
              <a:off x="2808" y="871"/>
              <a:ext cx="47" cy="5"/>
            </a:xfrm>
            <a:custGeom>
              <a:avLst/>
              <a:gdLst>
                <a:gd name="T0" fmla="*/ 0 w 188"/>
                <a:gd name="T1" fmla="*/ 22 h 22"/>
                <a:gd name="T2" fmla="*/ 0 w 188"/>
                <a:gd name="T3" fmla="*/ 12 h 22"/>
                <a:gd name="T4" fmla="*/ 0 w 188"/>
                <a:gd name="T5" fmla="*/ 0 h 22"/>
                <a:gd name="T6" fmla="*/ 23 w 188"/>
                <a:gd name="T7" fmla="*/ 0 h 22"/>
                <a:gd name="T8" fmla="*/ 47 w 188"/>
                <a:gd name="T9" fmla="*/ 0 h 22"/>
                <a:gd name="T10" fmla="*/ 70 w 188"/>
                <a:gd name="T11" fmla="*/ 0 h 22"/>
                <a:gd name="T12" fmla="*/ 94 w 188"/>
                <a:gd name="T13" fmla="*/ 0 h 22"/>
                <a:gd name="T14" fmla="*/ 117 w 188"/>
                <a:gd name="T15" fmla="*/ 0 h 22"/>
                <a:gd name="T16" fmla="*/ 141 w 188"/>
                <a:gd name="T17" fmla="*/ 0 h 22"/>
                <a:gd name="T18" fmla="*/ 165 w 188"/>
                <a:gd name="T19" fmla="*/ 0 h 22"/>
                <a:gd name="T20" fmla="*/ 188 w 188"/>
                <a:gd name="T21" fmla="*/ 0 h 22"/>
                <a:gd name="T22" fmla="*/ 188 w 188"/>
                <a:gd name="T23" fmla="*/ 12 h 22"/>
                <a:gd name="T24" fmla="*/ 188 w 188"/>
                <a:gd name="T25" fmla="*/ 22 h 22"/>
                <a:gd name="T26" fmla="*/ 165 w 188"/>
                <a:gd name="T27" fmla="*/ 22 h 22"/>
                <a:gd name="T28" fmla="*/ 141 w 188"/>
                <a:gd name="T29" fmla="*/ 22 h 22"/>
                <a:gd name="T30" fmla="*/ 117 w 188"/>
                <a:gd name="T31" fmla="*/ 22 h 22"/>
                <a:gd name="T32" fmla="*/ 94 w 188"/>
                <a:gd name="T33" fmla="*/ 22 h 22"/>
                <a:gd name="T34" fmla="*/ 70 w 188"/>
                <a:gd name="T35" fmla="*/ 22 h 22"/>
                <a:gd name="T36" fmla="*/ 47 w 188"/>
                <a:gd name="T37" fmla="*/ 22 h 22"/>
                <a:gd name="T38" fmla="*/ 23 w 188"/>
                <a:gd name="T39" fmla="*/ 22 h 22"/>
                <a:gd name="T40" fmla="*/ 0 w 188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8"/>
                <a:gd name="T64" fmla="*/ 0 h 22"/>
                <a:gd name="T65" fmla="*/ 188 w 188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8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8" y="0"/>
                  </a:lnTo>
                  <a:lnTo>
                    <a:pt x="188" y="12"/>
                  </a:lnTo>
                  <a:lnTo>
                    <a:pt x="188" y="22"/>
                  </a:lnTo>
                  <a:lnTo>
                    <a:pt x="165" y="22"/>
                  </a:lnTo>
                  <a:lnTo>
                    <a:pt x="141" y="22"/>
                  </a:lnTo>
                  <a:lnTo>
                    <a:pt x="117" y="22"/>
                  </a:lnTo>
                  <a:lnTo>
                    <a:pt x="94" y="22"/>
                  </a:lnTo>
                  <a:lnTo>
                    <a:pt x="70" y="22"/>
                  </a:lnTo>
                  <a:lnTo>
                    <a:pt x="47" y="22"/>
                  </a:lnTo>
                  <a:lnTo>
                    <a:pt x="23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96" name="Freeform 243"/>
            <p:cNvSpPr>
              <a:spLocks/>
            </p:cNvSpPr>
            <p:nvPr/>
          </p:nvSpPr>
          <p:spPr bwMode="auto">
            <a:xfrm>
              <a:off x="2808" y="871"/>
              <a:ext cx="47" cy="5"/>
            </a:xfrm>
            <a:custGeom>
              <a:avLst/>
              <a:gdLst>
                <a:gd name="T0" fmla="*/ 0 w 188"/>
                <a:gd name="T1" fmla="*/ 22 h 22"/>
                <a:gd name="T2" fmla="*/ 0 w 188"/>
                <a:gd name="T3" fmla="*/ 12 h 22"/>
                <a:gd name="T4" fmla="*/ 0 w 188"/>
                <a:gd name="T5" fmla="*/ 0 h 22"/>
                <a:gd name="T6" fmla="*/ 23 w 188"/>
                <a:gd name="T7" fmla="*/ 0 h 22"/>
                <a:gd name="T8" fmla="*/ 47 w 188"/>
                <a:gd name="T9" fmla="*/ 0 h 22"/>
                <a:gd name="T10" fmla="*/ 70 w 188"/>
                <a:gd name="T11" fmla="*/ 0 h 22"/>
                <a:gd name="T12" fmla="*/ 94 w 188"/>
                <a:gd name="T13" fmla="*/ 0 h 22"/>
                <a:gd name="T14" fmla="*/ 117 w 188"/>
                <a:gd name="T15" fmla="*/ 0 h 22"/>
                <a:gd name="T16" fmla="*/ 141 w 188"/>
                <a:gd name="T17" fmla="*/ 0 h 22"/>
                <a:gd name="T18" fmla="*/ 165 w 188"/>
                <a:gd name="T19" fmla="*/ 0 h 22"/>
                <a:gd name="T20" fmla="*/ 188 w 188"/>
                <a:gd name="T21" fmla="*/ 0 h 22"/>
                <a:gd name="T22" fmla="*/ 188 w 188"/>
                <a:gd name="T23" fmla="*/ 12 h 22"/>
                <a:gd name="T24" fmla="*/ 188 w 188"/>
                <a:gd name="T25" fmla="*/ 22 h 22"/>
                <a:gd name="T26" fmla="*/ 165 w 188"/>
                <a:gd name="T27" fmla="*/ 22 h 22"/>
                <a:gd name="T28" fmla="*/ 141 w 188"/>
                <a:gd name="T29" fmla="*/ 22 h 22"/>
                <a:gd name="T30" fmla="*/ 117 w 188"/>
                <a:gd name="T31" fmla="*/ 22 h 22"/>
                <a:gd name="T32" fmla="*/ 94 w 188"/>
                <a:gd name="T33" fmla="*/ 22 h 22"/>
                <a:gd name="T34" fmla="*/ 70 w 188"/>
                <a:gd name="T35" fmla="*/ 22 h 22"/>
                <a:gd name="T36" fmla="*/ 47 w 188"/>
                <a:gd name="T37" fmla="*/ 22 h 22"/>
                <a:gd name="T38" fmla="*/ 23 w 188"/>
                <a:gd name="T39" fmla="*/ 22 h 22"/>
                <a:gd name="T40" fmla="*/ 0 w 188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8"/>
                <a:gd name="T64" fmla="*/ 0 h 22"/>
                <a:gd name="T65" fmla="*/ 188 w 188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8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8" y="0"/>
                  </a:lnTo>
                  <a:lnTo>
                    <a:pt x="188" y="12"/>
                  </a:lnTo>
                  <a:lnTo>
                    <a:pt x="188" y="22"/>
                  </a:lnTo>
                  <a:lnTo>
                    <a:pt x="165" y="22"/>
                  </a:lnTo>
                  <a:lnTo>
                    <a:pt x="141" y="22"/>
                  </a:lnTo>
                  <a:lnTo>
                    <a:pt x="117" y="22"/>
                  </a:lnTo>
                  <a:lnTo>
                    <a:pt x="94" y="22"/>
                  </a:lnTo>
                  <a:lnTo>
                    <a:pt x="70" y="22"/>
                  </a:lnTo>
                  <a:lnTo>
                    <a:pt x="47" y="22"/>
                  </a:lnTo>
                  <a:lnTo>
                    <a:pt x="23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97" name="Freeform 244"/>
            <p:cNvSpPr>
              <a:spLocks/>
            </p:cNvSpPr>
            <p:nvPr/>
          </p:nvSpPr>
          <p:spPr bwMode="auto">
            <a:xfrm>
              <a:off x="2230" y="869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42 w 169"/>
                <a:gd name="T7" fmla="*/ 0 h 21"/>
                <a:gd name="T8" fmla="*/ 84 w 169"/>
                <a:gd name="T9" fmla="*/ 0 h 21"/>
                <a:gd name="T10" fmla="*/ 126 w 169"/>
                <a:gd name="T11" fmla="*/ 0 h 21"/>
                <a:gd name="T12" fmla="*/ 169 w 169"/>
                <a:gd name="T13" fmla="*/ 0 h 21"/>
                <a:gd name="T14" fmla="*/ 169 w 169"/>
                <a:gd name="T15" fmla="*/ 10 h 21"/>
                <a:gd name="T16" fmla="*/ 169 w 169"/>
                <a:gd name="T17" fmla="*/ 21 h 21"/>
                <a:gd name="T18" fmla="*/ 126 w 169"/>
                <a:gd name="T19" fmla="*/ 21 h 21"/>
                <a:gd name="T20" fmla="*/ 84 w 169"/>
                <a:gd name="T21" fmla="*/ 21 h 21"/>
                <a:gd name="T22" fmla="*/ 42 w 169"/>
                <a:gd name="T23" fmla="*/ 21 h 21"/>
                <a:gd name="T24" fmla="*/ 0 w 169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"/>
                <a:gd name="T41" fmla="*/ 169 w 16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1"/>
                  </a:lnTo>
                  <a:lnTo>
                    <a:pt x="126" y="21"/>
                  </a:lnTo>
                  <a:lnTo>
                    <a:pt x="84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98" name="Freeform 245"/>
            <p:cNvSpPr>
              <a:spLocks/>
            </p:cNvSpPr>
            <p:nvPr/>
          </p:nvSpPr>
          <p:spPr bwMode="auto">
            <a:xfrm>
              <a:off x="2230" y="869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42 w 169"/>
                <a:gd name="T7" fmla="*/ 0 h 21"/>
                <a:gd name="T8" fmla="*/ 84 w 169"/>
                <a:gd name="T9" fmla="*/ 0 h 21"/>
                <a:gd name="T10" fmla="*/ 126 w 169"/>
                <a:gd name="T11" fmla="*/ 0 h 21"/>
                <a:gd name="T12" fmla="*/ 169 w 169"/>
                <a:gd name="T13" fmla="*/ 0 h 21"/>
                <a:gd name="T14" fmla="*/ 169 w 169"/>
                <a:gd name="T15" fmla="*/ 10 h 21"/>
                <a:gd name="T16" fmla="*/ 169 w 169"/>
                <a:gd name="T17" fmla="*/ 21 h 21"/>
                <a:gd name="T18" fmla="*/ 126 w 169"/>
                <a:gd name="T19" fmla="*/ 21 h 21"/>
                <a:gd name="T20" fmla="*/ 84 w 169"/>
                <a:gd name="T21" fmla="*/ 21 h 21"/>
                <a:gd name="T22" fmla="*/ 42 w 169"/>
                <a:gd name="T23" fmla="*/ 21 h 21"/>
                <a:gd name="T24" fmla="*/ 0 w 169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"/>
                <a:gd name="T41" fmla="*/ 169 w 16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1"/>
                  </a:lnTo>
                  <a:lnTo>
                    <a:pt x="126" y="21"/>
                  </a:lnTo>
                  <a:lnTo>
                    <a:pt x="84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499" name="Freeform 246"/>
            <p:cNvSpPr>
              <a:spLocks/>
            </p:cNvSpPr>
            <p:nvPr/>
          </p:nvSpPr>
          <p:spPr bwMode="auto">
            <a:xfrm>
              <a:off x="3304" y="869"/>
              <a:ext cx="45" cy="5"/>
            </a:xfrm>
            <a:custGeom>
              <a:avLst/>
              <a:gdLst>
                <a:gd name="T0" fmla="*/ 0 w 179"/>
                <a:gd name="T1" fmla="*/ 21 h 21"/>
                <a:gd name="T2" fmla="*/ 0 w 179"/>
                <a:gd name="T3" fmla="*/ 10 h 21"/>
                <a:gd name="T4" fmla="*/ 0 w 179"/>
                <a:gd name="T5" fmla="*/ 0 h 21"/>
                <a:gd name="T6" fmla="*/ 23 w 179"/>
                <a:gd name="T7" fmla="*/ 0 h 21"/>
                <a:gd name="T8" fmla="*/ 44 w 179"/>
                <a:gd name="T9" fmla="*/ 0 h 21"/>
                <a:gd name="T10" fmla="*/ 66 w 179"/>
                <a:gd name="T11" fmla="*/ 0 h 21"/>
                <a:gd name="T12" fmla="*/ 89 w 179"/>
                <a:gd name="T13" fmla="*/ 0 h 21"/>
                <a:gd name="T14" fmla="*/ 111 w 179"/>
                <a:gd name="T15" fmla="*/ 0 h 21"/>
                <a:gd name="T16" fmla="*/ 133 w 179"/>
                <a:gd name="T17" fmla="*/ 0 h 21"/>
                <a:gd name="T18" fmla="*/ 155 w 179"/>
                <a:gd name="T19" fmla="*/ 0 h 21"/>
                <a:gd name="T20" fmla="*/ 179 w 179"/>
                <a:gd name="T21" fmla="*/ 0 h 21"/>
                <a:gd name="T22" fmla="*/ 179 w 179"/>
                <a:gd name="T23" fmla="*/ 10 h 21"/>
                <a:gd name="T24" fmla="*/ 179 w 179"/>
                <a:gd name="T25" fmla="*/ 21 h 21"/>
                <a:gd name="T26" fmla="*/ 156 w 179"/>
                <a:gd name="T27" fmla="*/ 21 h 21"/>
                <a:gd name="T28" fmla="*/ 134 w 179"/>
                <a:gd name="T29" fmla="*/ 21 h 21"/>
                <a:gd name="T30" fmla="*/ 111 w 179"/>
                <a:gd name="T31" fmla="*/ 21 h 21"/>
                <a:gd name="T32" fmla="*/ 90 w 179"/>
                <a:gd name="T33" fmla="*/ 21 h 21"/>
                <a:gd name="T34" fmla="*/ 68 w 179"/>
                <a:gd name="T35" fmla="*/ 21 h 21"/>
                <a:gd name="T36" fmla="*/ 45 w 179"/>
                <a:gd name="T37" fmla="*/ 21 h 21"/>
                <a:gd name="T38" fmla="*/ 23 w 179"/>
                <a:gd name="T39" fmla="*/ 21 h 21"/>
                <a:gd name="T40" fmla="*/ 0 w 179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9"/>
                <a:gd name="T64" fmla="*/ 0 h 21"/>
                <a:gd name="T65" fmla="*/ 179 w 17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5" y="0"/>
                  </a:lnTo>
                  <a:lnTo>
                    <a:pt x="179" y="0"/>
                  </a:lnTo>
                  <a:lnTo>
                    <a:pt x="179" y="10"/>
                  </a:lnTo>
                  <a:lnTo>
                    <a:pt x="179" y="21"/>
                  </a:lnTo>
                  <a:lnTo>
                    <a:pt x="156" y="21"/>
                  </a:lnTo>
                  <a:lnTo>
                    <a:pt x="134" y="21"/>
                  </a:lnTo>
                  <a:lnTo>
                    <a:pt x="111" y="21"/>
                  </a:lnTo>
                  <a:lnTo>
                    <a:pt x="90" y="21"/>
                  </a:lnTo>
                  <a:lnTo>
                    <a:pt x="68" y="21"/>
                  </a:lnTo>
                  <a:lnTo>
                    <a:pt x="45" y="21"/>
                  </a:lnTo>
                  <a:lnTo>
                    <a:pt x="2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00" name="Freeform 247"/>
            <p:cNvSpPr>
              <a:spLocks/>
            </p:cNvSpPr>
            <p:nvPr/>
          </p:nvSpPr>
          <p:spPr bwMode="auto">
            <a:xfrm>
              <a:off x="3304" y="869"/>
              <a:ext cx="45" cy="5"/>
            </a:xfrm>
            <a:custGeom>
              <a:avLst/>
              <a:gdLst>
                <a:gd name="T0" fmla="*/ 0 w 179"/>
                <a:gd name="T1" fmla="*/ 21 h 21"/>
                <a:gd name="T2" fmla="*/ 0 w 179"/>
                <a:gd name="T3" fmla="*/ 10 h 21"/>
                <a:gd name="T4" fmla="*/ 0 w 179"/>
                <a:gd name="T5" fmla="*/ 0 h 21"/>
                <a:gd name="T6" fmla="*/ 23 w 179"/>
                <a:gd name="T7" fmla="*/ 0 h 21"/>
                <a:gd name="T8" fmla="*/ 44 w 179"/>
                <a:gd name="T9" fmla="*/ 0 h 21"/>
                <a:gd name="T10" fmla="*/ 66 w 179"/>
                <a:gd name="T11" fmla="*/ 0 h 21"/>
                <a:gd name="T12" fmla="*/ 89 w 179"/>
                <a:gd name="T13" fmla="*/ 0 h 21"/>
                <a:gd name="T14" fmla="*/ 111 w 179"/>
                <a:gd name="T15" fmla="*/ 0 h 21"/>
                <a:gd name="T16" fmla="*/ 133 w 179"/>
                <a:gd name="T17" fmla="*/ 0 h 21"/>
                <a:gd name="T18" fmla="*/ 155 w 179"/>
                <a:gd name="T19" fmla="*/ 0 h 21"/>
                <a:gd name="T20" fmla="*/ 179 w 179"/>
                <a:gd name="T21" fmla="*/ 0 h 21"/>
                <a:gd name="T22" fmla="*/ 179 w 179"/>
                <a:gd name="T23" fmla="*/ 10 h 21"/>
                <a:gd name="T24" fmla="*/ 179 w 179"/>
                <a:gd name="T25" fmla="*/ 21 h 21"/>
                <a:gd name="T26" fmla="*/ 156 w 179"/>
                <a:gd name="T27" fmla="*/ 21 h 21"/>
                <a:gd name="T28" fmla="*/ 134 w 179"/>
                <a:gd name="T29" fmla="*/ 21 h 21"/>
                <a:gd name="T30" fmla="*/ 111 w 179"/>
                <a:gd name="T31" fmla="*/ 21 h 21"/>
                <a:gd name="T32" fmla="*/ 90 w 179"/>
                <a:gd name="T33" fmla="*/ 21 h 21"/>
                <a:gd name="T34" fmla="*/ 68 w 179"/>
                <a:gd name="T35" fmla="*/ 21 h 21"/>
                <a:gd name="T36" fmla="*/ 45 w 179"/>
                <a:gd name="T37" fmla="*/ 21 h 21"/>
                <a:gd name="T38" fmla="*/ 23 w 179"/>
                <a:gd name="T39" fmla="*/ 21 h 21"/>
                <a:gd name="T40" fmla="*/ 0 w 179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9"/>
                <a:gd name="T64" fmla="*/ 0 h 21"/>
                <a:gd name="T65" fmla="*/ 179 w 17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5" y="0"/>
                  </a:lnTo>
                  <a:lnTo>
                    <a:pt x="179" y="0"/>
                  </a:lnTo>
                  <a:lnTo>
                    <a:pt x="179" y="10"/>
                  </a:lnTo>
                  <a:lnTo>
                    <a:pt x="179" y="21"/>
                  </a:lnTo>
                  <a:lnTo>
                    <a:pt x="156" y="21"/>
                  </a:lnTo>
                  <a:lnTo>
                    <a:pt x="134" y="21"/>
                  </a:lnTo>
                  <a:lnTo>
                    <a:pt x="111" y="21"/>
                  </a:lnTo>
                  <a:lnTo>
                    <a:pt x="90" y="21"/>
                  </a:lnTo>
                  <a:lnTo>
                    <a:pt x="68" y="21"/>
                  </a:lnTo>
                  <a:lnTo>
                    <a:pt x="45" y="21"/>
                  </a:lnTo>
                  <a:lnTo>
                    <a:pt x="23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01" name="Freeform 248"/>
            <p:cNvSpPr>
              <a:spLocks/>
            </p:cNvSpPr>
            <p:nvPr/>
          </p:nvSpPr>
          <p:spPr bwMode="auto">
            <a:xfrm>
              <a:off x="3727" y="869"/>
              <a:ext cx="42" cy="5"/>
            </a:xfrm>
            <a:custGeom>
              <a:avLst/>
              <a:gdLst>
                <a:gd name="T0" fmla="*/ 0 w 168"/>
                <a:gd name="T1" fmla="*/ 21 h 21"/>
                <a:gd name="T2" fmla="*/ 0 w 168"/>
                <a:gd name="T3" fmla="*/ 10 h 21"/>
                <a:gd name="T4" fmla="*/ 0 w 168"/>
                <a:gd name="T5" fmla="*/ 0 h 21"/>
                <a:gd name="T6" fmla="*/ 42 w 168"/>
                <a:gd name="T7" fmla="*/ 0 h 21"/>
                <a:gd name="T8" fmla="*/ 84 w 168"/>
                <a:gd name="T9" fmla="*/ 0 h 21"/>
                <a:gd name="T10" fmla="*/ 126 w 168"/>
                <a:gd name="T11" fmla="*/ 0 h 21"/>
                <a:gd name="T12" fmla="*/ 168 w 168"/>
                <a:gd name="T13" fmla="*/ 0 h 21"/>
                <a:gd name="T14" fmla="*/ 168 w 168"/>
                <a:gd name="T15" fmla="*/ 10 h 21"/>
                <a:gd name="T16" fmla="*/ 168 w 168"/>
                <a:gd name="T17" fmla="*/ 21 h 21"/>
                <a:gd name="T18" fmla="*/ 126 w 168"/>
                <a:gd name="T19" fmla="*/ 21 h 21"/>
                <a:gd name="T20" fmla="*/ 84 w 168"/>
                <a:gd name="T21" fmla="*/ 21 h 21"/>
                <a:gd name="T22" fmla="*/ 42 w 168"/>
                <a:gd name="T23" fmla="*/ 21 h 21"/>
                <a:gd name="T24" fmla="*/ 0 w 16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1"/>
                <a:gd name="T41" fmla="*/ 168 w 16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1"/>
                  </a:lnTo>
                  <a:lnTo>
                    <a:pt x="126" y="21"/>
                  </a:lnTo>
                  <a:lnTo>
                    <a:pt x="84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02" name="Freeform 249"/>
            <p:cNvSpPr>
              <a:spLocks/>
            </p:cNvSpPr>
            <p:nvPr/>
          </p:nvSpPr>
          <p:spPr bwMode="auto">
            <a:xfrm>
              <a:off x="3727" y="869"/>
              <a:ext cx="42" cy="5"/>
            </a:xfrm>
            <a:custGeom>
              <a:avLst/>
              <a:gdLst>
                <a:gd name="T0" fmla="*/ 0 w 168"/>
                <a:gd name="T1" fmla="*/ 21 h 21"/>
                <a:gd name="T2" fmla="*/ 0 w 168"/>
                <a:gd name="T3" fmla="*/ 10 h 21"/>
                <a:gd name="T4" fmla="*/ 0 w 168"/>
                <a:gd name="T5" fmla="*/ 0 h 21"/>
                <a:gd name="T6" fmla="*/ 42 w 168"/>
                <a:gd name="T7" fmla="*/ 0 h 21"/>
                <a:gd name="T8" fmla="*/ 84 w 168"/>
                <a:gd name="T9" fmla="*/ 0 h 21"/>
                <a:gd name="T10" fmla="*/ 126 w 168"/>
                <a:gd name="T11" fmla="*/ 0 h 21"/>
                <a:gd name="T12" fmla="*/ 168 w 168"/>
                <a:gd name="T13" fmla="*/ 0 h 21"/>
                <a:gd name="T14" fmla="*/ 168 w 168"/>
                <a:gd name="T15" fmla="*/ 10 h 21"/>
                <a:gd name="T16" fmla="*/ 168 w 168"/>
                <a:gd name="T17" fmla="*/ 21 h 21"/>
                <a:gd name="T18" fmla="*/ 126 w 168"/>
                <a:gd name="T19" fmla="*/ 21 h 21"/>
                <a:gd name="T20" fmla="*/ 84 w 168"/>
                <a:gd name="T21" fmla="*/ 21 h 21"/>
                <a:gd name="T22" fmla="*/ 42 w 168"/>
                <a:gd name="T23" fmla="*/ 21 h 21"/>
                <a:gd name="T24" fmla="*/ 0 w 16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1"/>
                <a:gd name="T41" fmla="*/ 168 w 16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1"/>
                  </a:lnTo>
                  <a:lnTo>
                    <a:pt x="126" y="21"/>
                  </a:lnTo>
                  <a:lnTo>
                    <a:pt x="84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03" name="Freeform 250"/>
            <p:cNvSpPr>
              <a:spLocks/>
            </p:cNvSpPr>
            <p:nvPr/>
          </p:nvSpPr>
          <p:spPr bwMode="auto">
            <a:xfrm>
              <a:off x="3083" y="555"/>
              <a:ext cx="283" cy="316"/>
            </a:xfrm>
            <a:custGeom>
              <a:avLst/>
              <a:gdLst>
                <a:gd name="T0" fmla="*/ 622 w 1130"/>
                <a:gd name="T1" fmla="*/ 1250 h 1266"/>
                <a:gd name="T2" fmla="*/ 598 w 1130"/>
                <a:gd name="T3" fmla="*/ 1221 h 1266"/>
                <a:gd name="T4" fmla="*/ 585 w 1130"/>
                <a:gd name="T5" fmla="*/ 1012 h 1266"/>
                <a:gd name="T6" fmla="*/ 576 w 1130"/>
                <a:gd name="T7" fmla="*/ 907 h 1266"/>
                <a:gd name="T8" fmla="*/ 564 w 1130"/>
                <a:gd name="T9" fmla="*/ 850 h 1266"/>
                <a:gd name="T10" fmla="*/ 545 w 1130"/>
                <a:gd name="T11" fmla="*/ 797 h 1266"/>
                <a:gd name="T12" fmla="*/ 519 w 1130"/>
                <a:gd name="T13" fmla="*/ 749 h 1266"/>
                <a:gd name="T14" fmla="*/ 484 w 1130"/>
                <a:gd name="T15" fmla="*/ 705 h 1266"/>
                <a:gd name="T16" fmla="*/ 436 w 1130"/>
                <a:gd name="T17" fmla="*/ 669 h 1266"/>
                <a:gd name="T18" fmla="*/ 377 w 1130"/>
                <a:gd name="T19" fmla="*/ 638 h 1266"/>
                <a:gd name="T20" fmla="*/ 306 w 1130"/>
                <a:gd name="T21" fmla="*/ 641 h 1266"/>
                <a:gd name="T22" fmla="*/ 248 w 1130"/>
                <a:gd name="T23" fmla="*/ 669 h 1266"/>
                <a:gd name="T24" fmla="*/ 202 w 1130"/>
                <a:gd name="T25" fmla="*/ 707 h 1266"/>
                <a:gd name="T26" fmla="*/ 167 w 1130"/>
                <a:gd name="T27" fmla="*/ 753 h 1266"/>
                <a:gd name="T28" fmla="*/ 141 w 1130"/>
                <a:gd name="T29" fmla="*/ 807 h 1266"/>
                <a:gd name="T30" fmla="*/ 122 w 1130"/>
                <a:gd name="T31" fmla="*/ 867 h 1266"/>
                <a:gd name="T32" fmla="*/ 107 w 1130"/>
                <a:gd name="T33" fmla="*/ 930 h 1266"/>
                <a:gd name="T34" fmla="*/ 87 w 1130"/>
                <a:gd name="T35" fmla="*/ 1062 h 1266"/>
                <a:gd name="T36" fmla="*/ 65 w 1130"/>
                <a:gd name="T37" fmla="*/ 1195 h 1266"/>
                <a:gd name="T38" fmla="*/ 60 w 1130"/>
                <a:gd name="T39" fmla="*/ 1199 h 1266"/>
                <a:gd name="T40" fmla="*/ 46 w 1130"/>
                <a:gd name="T41" fmla="*/ 1199 h 1266"/>
                <a:gd name="T42" fmla="*/ 30 w 1130"/>
                <a:gd name="T43" fmla="*/ 1191 h 1266"/>
                <a:gd name="T44" fmla="*/ 14 w 1130"/>
                <a:gd name="T45" fmla="*/ 1043 h 1266"/>
                <a:gd name="T46" fmla="*/ 2 w 1130"/>
                <a:gd name="T47" fmla="*/ 825 h 1266"/>
                <a:gd name="T48" fmla="*/ 0 w 1130"/>
                <a:gd name="T49" fmla="*/ 607 h 1266"/>
                <a:gd name="T50" fmla="*/ 3 w 1130"/>
                <a:gd name="T51" fmla="*/ 390 h 1266"/>
                <a:gd name="T52" fmla="*/ 10 w 1130"/>
                <a:gd name="T53" fmla="*/ 174 h 1266"/>
                <a:gd name="T54" fmla="*/ 66 w 1130"/>
                <a:gd name="T55" fmla="*/ 30 h 1266"/>
                <a:gd name="T56" fmla="*/ 222 w 1130"/>
                <a:gd name="T57" fmla="*/ 25 h 1266"/>
                <a:gd name="T58" fmla="*/ 380 w 1130"/>
                <a:gd name="T59" fmla="*/ 18 h 1266"/>
                <a:gd name="T60" fmla="*/ 540 w 1130"/>
                <a:gd name="T61" fmla="*/ 11 h 1266"/>
                <a:gd name="T62" fmla="*/ 698 w 1130"/>
                <a:gd name="T63" fmla="*/ 5 h 1266"/>
                <a:gd name="T64" fmla="*/ 854 w 1130"/>
                <a:gd name="T65" fmla="*/ 0 h 1266"/>
                <a:gd name="T66" fmla="*/ 948 w 1130"/>
                <a:gd name="T67" fmla="*/ 4 h 1266"/>
                <a:gd name="T68" fmla="*/ 1016 w 1130"/>
                <a:gd name="T69" fmla="*/ 11 h 1266"/>
                <a:gd name="T70" fmla="*/ 1064 w 1130"/>
                <a:gd name="T71" fmla="*/ 26 h 1266"/>
                <a:gd name="T72" fmla="*/ 1110 w 1130"/>
                <a:gd name="T73" fmla="*/ 51 h 1266"/>
                <a:gd name="T74" fmla="*/ 1122 w 1130"/>
                <a:gd name="T75" fmla="*/ 146 h 1266"/>
                <a:gd name="T76" fmla="*/ 1129 w 1130"/>
                <a:gd name="T77" fmla="*/ 272 h 1266"/>
                <a:gd name="T78" fmla="*/ 1128 w 1130"/>
                <a:gd name="T79" fmla="*/ 408 h 1266"/>
                <a:gd name="T80" fmla="*/ 1113 w 1130"/>
                <a:gd name="T81" fmla="*/ 533 h 1266"/>
                <a:gd name="T82" fmla="*/ 1101 w 1130"/>
                <a:gd name="T83" fmla="*/ 586 h 1266"/>
                <a:gd name="T84" fmla="*/ 1084 w 1130"/>
                <a:gd name="T85" fmla="*/ 629 h 1266"/>
                <a:gd name="T86" fmla="*/ 1009 w 1130"/>
                <a:gd name="T87" fmla="*/ 655 h 1266"/>
                <a:gd name="T88" fmla="*/ 902 w 1130"/>
                <a:gd name="T89" fmla="*/ 662 h 1266"/>
                <a:gd name="T90" fmla="*/ 862 w 1130"/>
                <a:gd name="T91" fmla="*/ 669 h 1266"/>
                <a:gd name="T92" fmla="*/ 835 w 1130"/>
                <a:gd name="T93" fmla="*/ 703 h 1266"/>
                <a:gd name="T94" fmla="*/ 809 w 1130"/>
                <a:gd name="T95" fmla="*/ 752 h 1266"/>
                <a:gd name="T96" fmla="*/ 789 w 1130"/>
                <a:gd name="T97" fmla="*/ 803 h 1266"/>
                <a:gd name="T98" fmla="*/ 760 w 1130"/>
                <a:gd name="T99" fmla="*/ 912 h 1266"/>
                <a:gd name="T100" fmla="*/ 720 w 1130"/>
                <a:gd name="T101" fmla="*/ 1101 h 1266"/>
                <a:gd name="T102" fmla="*/ 688 w 1130"/>
                <a:gd name="T103" fmla="*/ 1218 h 1266"/>
                <a:gd name="T104" fmla="*/ 642 w 1130"/>
                <a:gd name="T105" fmla="*/ 1266 h 12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30"/>
                <a:gd name="T160" fmla="*/ 0 h 1266"/>
                <a:gd name="T161" fmla="*/ 1130 w 1130"/>
                <a:gd name="T162" fmla="*/ 1266 h 12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30" h="1266">
                  <a:moveTo>
                    <a:pt x="642" y="1266"/>
                  </a:moveTo>
                  <a:lnTo>
                    <a:pt x="631" y="1257"/>
                  </a:lnTo>
                  <a:lnTo>
                    <a:pt x="622" y="1250"/>
                  </a:lnTo>
                  <a:lnTo>
                    <a:pt x="615" y="1244"/>
                  </a:lnTo>
                  <a:lnTo>
                    <a:pt x="608" y="1237"/>
                  </a:lnTo>
                  <a:lnTo>
                    <a:pt x="598" y="1221"/>
                  </a:lnTo>
                  <a:lnTo>
                    <a:pt x="585" y="1196"/>
                  </a:lnTo>
                  <a:lnTo>
                    <a:pt x="585" y="1101"/>
                  </a:lnTo>
                  <a:lnTo>
                    <a:pt x="585" y="1012"/>
                  </a:lnTo>
                  <a:lnTo>
                    <a:pt x="582" y="969"/>
                  </a:lnTo>
                  <a:lnTo>
                    <a:pt x="578" y="927"/>
                  </a:lnTo>
                  <a:lnTo>
                    <a:pt x="576" y="907"/>
                  </a:lnTo>
                  <a:lnTo>
                    <a:pt x="572" y="888"/>
                  </a:lnTo>
                  <a:lnTo>
                    <a:pt x="569" y="869"/>
                  </a:lnTo>
                  <a:lnTo>
                    <a:pt x="564" y="850"/>
                  </a:lnTo>
                  <a:lnTo>
                    <a:pt x="559" y="832"/>
                  </a:lnTo>
                  <a:lnTo>
                    <a:pt x="553" y="814"/>
                  </a:lnTo>
                  <a:lnTo>
                    <a:pt x="545" y="797"/>
                  </a:lnTo>
                  <a:lnTo>
                    <a:pt x="539" y="780"/>
                  </a:lnTo>
                  <a:lnTo>
                    <a:pt x="530" y="763"/>
                  </a:lnTo>
                  <a:lnTo>
                    <a:pt x="519" y="749"/>
                  </a:lnTo>
                  <a:lnTo>
                    <a:pt x="508" y="733"/>
                  </a:lnTo>
                  <a:lnTo>
                    <a:pt x="497" y="720"/>
                  </a:lnTo>
                  <a:lnTo>
                    <a:pt x="484" y="705"/>
                  </a:lnTo>
                  <a:lnTo>
                    <a:pt x="469" y="693"/>
                  </a:lnTo>
                  <a:lnTo>
                    <a:pt x="453" y="680"/>
                  </a:lnTo>
                  <a:lnTo>
                    <a:pt x="436" y="669"/>
                  </a:lnTo>
                  <a:lnTo>
                    <a:pt x="417" y="658"/>
                  </a:lnTo>
                  <a:lnTo>
                    <a:pt x="398" y="648"/>
                  </a:lnTo>
                  <a:lnTo>
                    <a:pt x="377" y="638"/>
                  </a:lnTo>
                  <a:lnTo>
                    <a:pt x="353" y="630"/>
                  </a:lnTo>
                  <a:lnTo>
                    <a:pt x="329" y="634"/>
                  </a:lnTo>
                  <a:lnTo>
                    <a:pt x="306" y="641"/>
                  </a:lnTo>
                  <a:lnTo>
                    <a:pt x="286" y="650"/>
                  </a:lnTo>
                  <a:lnTo>
                    <a:pt x="266" y="659"/>
                  </a:lnTo>
                  <a:lnTo>
                    <a:pt x="248" y="669"/>
                  </a:lnTo>
                  <a:lnTo>
                    <a:pt x="231" y="682"/>
                  </a:lnTo>
                  <a:lnTo>
                    <a:pt x="216" y="694"/>
                  </a:lnTo>
                  <a:lnTo>
                    <a:pt x="202" y="707"/>
                  </a:lnTo>
                  <a:lnTo>
                    <a:pt x="189" y="722"/>
                  </a:lnTo>
                  <a:lnTo>
                    <a:pt x="177" y="738"/>
                  </a:lnTo>
                  <a:lnTo>
                    <a:pt x="167" y="753"/>
                  </a:lnTo>
                  <a:lnTo>
                    <a:pt x="157" y="770"/>
                  </a:lnTo>
                  <a:lnTo>
                    <a:pt x="149" y="788"/>
                  </a:lnTo>
                  <a:lnTo>
                    <a:pt x="141" y="807"/>
                  </a:lnTo>
                  <a:lnTo>
                    <a:pt x="133" y="826"/>
                  </a:lnTo>
                  <a:lnTo>
                    <a:pt x="128" y="845"/>
                  </a:lnTo>
                  <a:lnTo>
                    <a:pt x="122" y="867"/>
                  </a:lnTo>
                  <a:lnTo>
                    <a:pt x="116" y="887"/>
                  </a:lnTo>
                  <a:lnTo>
                    <a:pt x="112" y="908"/>
                  </a:lnTo>
                  <a:lnTo>
                    <a:pt x="107" y="930"/>
                  </a:lnTo>
                  <a:lnTo>
                    <a:pt x="100" y="973"/>
                  </a:lnTo>
                  <a:lnTo>
                    <a:pt x="94" y="1017"/>
                  </a:lnTo>
                  <a:lnTo>
                    <a:pt x="87" y="1062"/>
                  </a:lnTo>
                  <a:lnTo>
                    <a:pt x="81" y="1107"/>
                  </a:lnTo>
                  <a:lnTo>
                    <a:pt x="74" y="1151"/>
                  </a:lnTo>
                  <a:lnTo>
                    <a:pt x="65" y="1195"/>
                  </a:lnTo>
                  <a:lnTo>
                    <a:pt x="64" y="1196"/>
                  </a:lnTo>
                  <a:lnTo>
                    <a:pt x="63" y="1198"/>
                  </a:lnTo>
                  <a:lnTo>
                    <a:pt x="60" y="1199"/>
                  </a:lnTo>
                  <a:lnTo>
                    <a:pt x="58" y="1200"/>
                  </a:lnTo>
                  <a:lnTo>
                    <a:pt x="52" y="1200"/>
                  </a:lnTo>
                  <a:lnTo>
                    <a:pt x="46" y="1199"/>
                  </a:lnTo>
                  <a:lnTo>
                    <a:pt x="40" y="1198"/>
                  </a:lnTo>
                  <a:lnTo>
                    <a:pt x="35" y="1195"/>
                  </a:lnTo>
                  <a:lnTo>
                    <a:pt x="30" y="1191"/>
                  </a:lnTo>
                  <a:lnTo>
                    <a:pt x="29" y="1187"/>
                  </a:lnTo>
                  <a:lnTo>
                    <a:pt x="21" y="1115"/>
                  </a:lnTo>
                  <a:lnTo>
                    <a:pt x="14" y="1043"/>
                  </a:lnTo>
                  <a:lnTo>
                    <a:pt x="9" y="971"/>
                  </a:lnTo>
                  <a:lnTo>
                    <a:pt x="5" y="898"/>
                  </a:lnTo>
                  <a:lnTo>
                    <a:pt x="2" y="825"/>
                  </a:lnTo>
                  <a:lnTo>
                    <a:pt x="1" y="753"/>
                  </a:lnTo>
                  <a:lnTo>
                    <a:pt x="0" y="680"/>
                  </a:lnTo>
                  <a:lnTo>
                    <a:pt x="0" y="607"/>
                  </a:lnTo>
                  <a:lnTo>
                    <a:pt x="0" y="536"/>
                  </a:lnTo>
                  <a:lnTo>
                    <a:pt x="1" y="463"/>
                  </a:lnTo>
                  <a:lnTo>
                    <a:pt x="3" y="390"/>
                  </a:lnTo>
                  <a:lnTo>
                    <a:pt x="4" y="318"/>
                  </a:lnTo>
                  <a:lnTo>
                    <a:pt x="6" y="246"/>
                  </a:lnTo>
                  <a:lnTo>
                    <a:pt x="10" y="174"/>
                  </a:lnTo>
                  <a:lnTo>
                    <a:pt x="12" y="102"/>
                  </a:lnTo>
                  <a:lnTo>
                    <a:pt x="15" y="32"/>
                  </a:lnTo>
                  <a:lnTo>
                    <a:pt x="66" y="30"/>
                  </a:lnTo>
                  <a:lnTo>
                    <a:pt x="118" y="29"/>
                  </a:lnTo>
                  <a:lnTo>
                    <a:pt x="170" y="27"/>
                  </a:lnTo>
                  <a:lnTo>
                    <a:pt x="222" y="25"/>
                  </a:lnTo>
                  <a:lnTo>
                    <a:pt x="275" y="23"/>
                  </a:lnTo>
                  <a:lnTo>
                    <a:pt x="327" y="20"/>
                  </a:lnTo>
                  <a:lnTo>
                    <a:pt x="380" y="18"/>
                  </a:lnTo>
                  <a:lnTo>
                    <a:pt x="434" y="16"/>
                  </a:lnTo>
                  <a:lnTo>
                    <a:pt x="487" y="14"/>
                  </a:lnTo>
                  <a:lnTo>
                    <a:pt x="540" y="11"/>
                  </a:lnTo>
                  <a:lnTo>
                    <a:pt x="592" y="9"/>
                  </a:lnTo>
                  <a:lnTo>
                    <a:pt x="645" y="7"/>
                  </a:lnTo>
                  <a:lnTo>
                    <a:pt x="698" y="5"/>
                  </a:lnTo>
                  <a:lnTo>
                    <a:pt x="750" y="4"/>
                  </a:lnTo>
                  <a:lnTo>
                    <a:pt x="802" y="1"/>
                  </a:lnTo>
                  <a:lnTo>
                    <a:pt x="854" y="0"/>
                  </a:lnTo>
                  <a:lnTo>
                    <a:pt x="884" y="1"/>
                  </a:lnTo>
                  <a:lnTo>
                    <a:pt x="916" y="2"/>
                  </a:lnTo>
                  <a:lnTo>
                    <a:pt x="948" y="4"/>
                  </a:lnTo>
                  <a:lnTo>
                    <a:pt x="982" y="6"/>
                  </a:lnTo>
                  <a:lnTo>
                    <a:pt x="999" y="8"/>
                  </a:lnTo>
                  <a:lnTo>
                    <a:pt x="1016" y="11"/>
                  </a:lnTo>
                  <a:lnTo>
                    <a:pt x="1031" y="15"/>
                  </a:lnTo>
                  <a:lnTo>
                    <a:pt x="1048" y="20"/>
                  </a:lnTo>
                  <a:lnTo>
                    <a:pt x="1064" y="26"/>
                  </a:lnTo>
                  <a:lnTo>
                    <a:pt x="1080" y="33"/>
                  </a:lnTo>
                  <a:lnTo>
                    <a:pt x="1095" y="42"/>
                  </a:lnTo>
                  <a:lnTo>
                    <a:pt x="1110" y="51"/>
                  </a:lnTo>
                  <a:lnTo>
                    <a:pt x="1114" y="79"/>
                  </a:lnTo>
                  <a:lnTo>
                    <a:pt x="1119" y="110"/>
                  </a:lnTo>
                  <a:lnTo>
                    <a:pt x="1122" y="146"/>
                  </a:lnTo>
                  <a:lnTo>
                    <a:pt x="1126" y="187"/>
                  </a:lnTo>
                  <a:lnTo>
                    <a:pt x="1128" y="228"/>
                  </a:lnTo>
                  <a:lnTo>
                    <a:pt x="1129" y="272"/>
                  </a:lnTo>
                  <a:lnTo>
                    <a:pt x="1130" y="318"/>
                  </a:lnTo>
                  <a:lnTo>
                    <a:pt x="1129" y="363"/>
                  </a:lnTo>
                  <a:lnTo>
                    <a:pt x="1128" y="408"/>
                  </a:lnTo>
                  <a:lnTo>
                    <a:pt x="1124" y="451"/>
                  </a:lnTo>
                  <a:lnTo>
                    <a:pt x="1120" y="494"/>
                  </a:lnTo>
                  <a:lnTo>
                    <a:pt x="1113" y="533"/>
                  </a:lnTo>
                  <a:lnTo>
                    <a:pt x="1110" y="552"/>
                  </a:lnTo>
                  <a:lnTo>
                    <a:pt x="1105" y="569"/>
                  </a:lnTo>
                  <a:lnTo>
                    <a:pt x="1101" y="586"/>
                  </a:lnTo>
                  <a:lnTo>
                    <a:pt x="1095" y="602"/>
                  </a:lnTo>
                  <a:lnTo>
                    <a:pt x="1090" y="616"/>
                  </a:lnTo>
                  <a:lnTo>
                    <a:pt x="1084" y="629"/>
                  </a:lnTo>
                  <a:lnTo>
                    <a:pt x="1076" y="640"/>
                  </a:lnTo>
                  <a:lnTo>
                    <a:pt x="1069" y="650"/>
                  </a:lnTo>
                  <a:lnTo>
                    <a:pt x="1009" y="655"/>
                  </a:lnTo>
                  <a:lnTo>
                    <a:pt x="963" y="658"/>
                  </a:lnTo>
                  <a:lnTo>
                    <a:pt x="927" y="660"/>
                  </a:lnTo>
                  <a:lnTo>
                    <a:pt x="902" y="662"/>
                  </a:lnTo>
                  <a:lnTo>
                    <a:pt x="884" y="665"/>
                  </a:lnTo>
                  <a:lnTo>
                    <a:pt x="871" y="667"/>
                  </a:lnTo>
                  <a:lnTo>
                    <a:pt x="862" y="669"/>
                  </a:lnTo>
                  <a:lnTo>
                    <a:pt x="855" y="671"/>
                  </a:lnTo>
                  <a:lnTo>
                    <a:pt x="844" y="687"/>
                  </a:lnTo>
                  <a:lnTo>
                    <a:pt x="835" y="703"/>
                  </a:lnTo>
                  <a:lnTo>
                    <a:pt x="826" y="719"/>
                  </a:lnTo>
                  <a:lnTo>
                    <a:pt x="817" y="735"/>
                  </a:lnTo>
                  <a:lnTo>
                    <a:pt x="809" y="752"/>
                  </a:lnTo>
                  <a:lnTo>
                    <a:pt x="802" y="769"/>
                  </a:lnTo>
                  <a:lnTo>
                    <a:pt x="796" y="786"/>
                  </a:lnTo>
                  <a:lnTo>
                    <a:pt x="789" y="803"/>
                  </a:lnTo>
                  <a:lnTo>
                    <a:pt x="778" y="839"/>
                  </a:lnTo>
                  <a:lnTo>
                    <a:pt x="768" y="875"/>
                  </a:lnTo>
                  <a:lnTo>
                    <a:pt x="760" y="912"/>
                  </a:lnTo>
                  <a:lnTo>
                    <a:pt x="752" y="949"/>
                  </a:lnTo>
                  <a:lnTo>
                    <a:pt x="736" y="1025"/>
                  </a:lnTo>
                  <a:lnTo>
                    <a:pt x="720" y="1101"/>
                  </a:lnTo>
                  <a:lnTo>
                    <a:pt x="711" y="1141"/>
                  </a:lnTo>
                  <a:lnTo>
                    <a:pt x="700" y="1180"/>
                  </a:lnTo>
                  <a:lnTo>
                    <a:pt x="688" y="1218"/>
                  </a:lnTo>
                  <a:lnTo>
                    <a:pt x="674" y="1257"/>
                  </a:lnTo>
                  <a:lnTo>
                    <a:pt x="658" y="1262"/>
                  </a:lnTo>
                  <a:lnTo>
                    <a:pt x="642" y="1266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04" name="Freeform 251"/>
            <p:cNvSpPr>
              <a:spLocks/>
            </p:cNvSpPr>
            <p:nvPr/>
          </p:nvSpPr>
          <p:spPr bwMode="auto">
            <a:xfrm>
              <a:off x="3083" y="555"/>
              <a:ext cx="283" cy="316"/>
            </a:xfrm>
            <a:custGeom>
              <a:avLst/>
              <a:gdLst>
                <a:gd name="T0" fmla="*/ 622 w 1130"/>
                <a:gd name="T1" fmla="*/ 1250 h 1266"/>
                <a:gd name="T2" fmla="*/ 598 w 1130"/>
                <a:gd name="T3" fmla="*/ 1221 h 1266"/>
                <a:gd name="T4" fmla="*/ 585 w 1130"/>
                <a:gd name="T5" fmla="*/ 1012 h 1266"/>
                <a:gd name="T6" fmla="*/ 576 w 1130"/>
                <a:gd name="T7" fmla="*/ 907 h 1266"/>
                <a:gd name="T8" fmla="*/ 564 w 1130"/>
                <a:gd name="T9" fmla="*/ 850 h 1266"/>
                <a:gd name="T10" fmla="*/ 545 w 1130"/>
                <a:gd name="T11" fmla="*/ 797 h 1266"/>
                <a:gd name="T12" fmla="*/ 519 w 1130"/>
                <a:gd name="T13" fmla="*/ 749 h 1266"/>
                <a:gd name="T14" fmla="*/ 484 w 1130"/>
                <a:gd name="T15" fmla="*/ 705 h 1266"/>
                <a:gd name="T16" fmla="*/ 436 w 1130"/>
                <a:gd name="T17" fmla="*/ 669 h 1266"/>
                <a:gd name="T18" fmla="*/ 377 w 1130"/>
                <a:gd name="T19" fmla="*/ 638 h 1266"/>
                <a:gd name="T20" fmla="*/ 306 w 1130"/>
                <a:gd name="T21" fmla="*/ 641 h 1266"/>
                <a:gd name="T22" fmla="*/ 248 w 1130"/>
                <a:gd name="T23" fmla="*/ 669 h 1266"/>
                <a:gd name="T24" fmla="*/ 202 w 1130"/>
                <a:gd name="T25" fmla="*/ 707 h 1266"/>
                <a:gd name="T26" fmla="*/ 167 w 1130"/>
                <a:gd name="T27" fmla="*/ 753 h 1266"/>
                <a:gd name="T28" fmla="*/ 141 w 1130"/>
                <a:gd name="T29" fmla="*/ 807 h 1266"/>
                <a:gd name="T30" fmla="*/ 122 w 1130"/>
                <a:gd name="T31" fmla="*/ 867 h 1266"/>
                <a:gd name="T32" fmla="*/ 107 w 1130"/>
                <a:gd name="T33" fmla="*/ 930 h 1266"/>
                <a:gd name="T34" fmla="*/ 87 w 1130"/>
                <a:gd name="T35" fmla="*/ 1062 h 1266"/>
                <a:gd name="T36" fmla="*/ 65 w 1130"/>
                <a:gd name="T37" fmla="*/ 1195 h 1266"/>
                <a:gd name="T38" fmla="*/ 60 w 1130"/>
                <a:gd name="T39" fmla="*/ 1199 h 1266"/>
                <a:gd name="T40" fmla="*/ 46 w 1130"/>
                <a:gd name="T41" fmla="*/ 1199 h 1266"/>
                <a:gd name="T42" fmla="*/ 30 w 1130"/>
                <a:gd name="T43" fmla="*/ 1191 h 1266"/>
                <a:gd name="T44" fmla="*/ 14 w 1130"/>
                <a:gd name="T45" fmla="*/ 1043 h 1266"/>
                <a:gd name="T46" fmla="*/ 2 w 1130"/>
                <a:gd name="T47" fmla="*/ 825 h 1266"/>
                <a:gd name="T48" fmla="*/ 0 w 1130"/>
                <a:gd name="T49" fmla="*/ 607 h 1266"/>
                <a:gd name="T50" fmla="*/ 3 w 1130"/>
                <a:gd name="T51" fmla="*/ 390 h 1266"/>
                <a:gd name="T52" fmla="*/ 10 w 1130"/>
                <a:gd name="T53" fmla="*/ 174 h 1266"/>
                <a:gd name="T54" fmla="*/ 66 w 1130"/>
                <a:gd name="T55" fmla="*/ 30 h 1266"/>
                <a:gd name="T56" fmla="*/ 222 w 1130"/>
                <a:gd name="T57" fmla="*/ 25 h 1266"/>
                <a:gd name="T58" fmla="*/ 380 w 1130"/>
                <a:gd name="T59" fmla="*/ 18 h 1266"/>
                <a:gd name="T60" fmla="*/ 540 w 1130"/>
                <a:gd name="T61" fmla="*/ 11 h 1266"/>
                <a:gd name="T62" fmla="*/ 698 w 1130"/>
                <a:gd name="T63" fmla="*/ 5 h 1266"/>
                <a:gd name="T64" fmla="*/ 854 w 1130"/>
                <a:gd name="T65" fmla="*/ 0 h 1266"/>
                <a:gd name="T66" fmla="*/ 948 w 1130"/>
                <a:gd name="T67" fmla="*/ 4 h 1266"/>
                <a:gd name="T68" fmla="*/ 1016 w 1130"/>
                <a:gd name="T69" fmla="*/ 11 h 1266"/>
                <a:gd name="T70" fmla="*/ 1064 w 1130"/>
                <a:gd name="T71" fmla="*/ 26 h 1266"/>
                <a:gd name="T72" fmla="*/ 1110 w 1130"/>
                <a:gd name="T73" fmla="*/ 51 h 1266"/>
                <a:gd name="T74" fmla="*/ 1122 w 1130"/>
                <a:gd name="T75" fmla="*/ 146 h 1266"/>
                <a:gd name="T76" fmla="*/ 1129 w 1130"/>
                <a:gd name="T77" fmla="*/ 272 h 1266"/>
                <a:gd name="T78" fmla="*/ 1128 w 1130"/>
                <a:gd name="T79" fmla="*/ 408 h 1266"/>
                <a:gd name="T80" fmla="*/ 1113 w 1130"/>
                <a:gd name="T81" fmla="*/ 533 h 1266"/>
                <a:gd name="T82" fmla="*/ 1101 w 1130"/>
                <a:gd name="T83" fmla="*/ 586 h 1266"/>
                <a:gd name="T84" fmla="*/ 1084 w 1130"/>
                <a:gd name="T85" fmla="*/ 629 h 1266"/>
                <a:gd name="T86" fmla="*/ 1009 w 1130"/>
                <a:gd name="T87" fmla="*/ 655 h 1266"/>
                <a:gd name="T88" fmla="*/ 902 w 1130"/>
                <a:gd name="T89" fmla="*/ 662 h 1266"/>
                <a:gd name="T90" fmla="*/ 862 w 1130"/>
                <a:gd name="T91" fmla="*/ 669 h 1266"/>
                <a:gd name="T92" fmla="*/ 835 w 1130"/>
                <a:gd name="T93" fmla="*/ 703 h 1266"/>
                <a:gd name="T94" fmla="*/ 809 w 1130"/>
                <a:gd name="T95" fmla="*/ 752 h 1266"/>
                <a:gd name="T96" fmla="*/ 789 w 1130"/>
                <a:gd name="T97" fmla="*/ 803 h 1266"/>
                <a:gd name="T98" fmla="*/ 760 w 1130"/>
                <a:gd name="T99" fmla="*/ 912 h 1266"/>
                <a:gd name="T100" fmla="*/ 720 w 1130"/>
                <a:gd name="T101" fmla="*/ 1101 h 1266"/>
                <a:gd name="T102" fmla="*/ 688 w 1130"/>
                <a:gd name="T103" fmla="*/ 1218 h 1266"/>
                <a:gd name="T104" fmla="*/ 642 w 1130"/>
                <a:gd name="T105" fmla="*/ 1266 h 12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30"/>
                <a:gd name="T160" fmla="*/ 0 h 1266"/>
                <a:gd name="T161" fmla="*/ 1130 w 1130"/>
                <a:gd name="T162" fmla="*/ 1266 h 12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30" h="1266">
                  <a:moveTo>
                    <a:pt x="642" y="1266"/>
                  </a:moveTo>
                  <a:lnTo>
                    <a:pt x="631" y="1257"/>
                  </a:lnTo>
                  <a:lnTo>
                    <a:pt x="622" y="1250"/>
                  </a:lnTo>
                  <a:lnTo>
                    <a:pt x="615" y="1244"/>
                  </a:lnTo>
                  <a:lnTo>
                    <a:pt x="608" y="1237"/>
                  </a:lnTo>
                  <a:lnTo>
                    <a:pt x="598" y="1221"/>
                  </a:lnTo>
                  <a:lnTo>
                    <a:pt x="585" y="1196"/>
                  </a:lnTo>
                  <a:lnTo>
                    <a:pt x="585" y="1101"/>
                  </a:lnTo>
                  <a:lnTo>
                    <a:pt x="585" y="1012"/>
                  </a:lnTo>
                  <a:lnTo>
                    <a:pt x="582" y="969"/>
                  </a:lnTo>
                  <a:lnTo>
                    <a:pt x="578" y="927"/>
                  </a:lnTo>
                  <a:lnTo>
                    <a:pt x="576" y="907"/>
                  </a:lnTo>
                  <a:lnTo>
                    <a:pt x="572" y="888"/>
                  </a:lnTo>
                  <a:lnTo>
                    <a:pt x="569" y="869"/>
                  </a:lnTo>
                  <a:lnTo>
                    <a:pt x="564" y="850"/>
                  </a:lnTo>
                  <a:lnTo>
                    <a:pt x="559" y="832"/>
                  </a:lnTo>
                  <a:lnTo>
                    <a:pt x="553" y="814"/>
                  </a:lnTo>
                  <a:lnTo>
                    <a:pt x="545" y="797"/>
                  </a:lnTo>
                  <a:lnTo>
                    <a:pt x="539" y="780"/>
                  </a:lnTo>
                  <a:lnTo>
                    <a:pt x="530" y="763"/>
                  </a:lnTo>
                  <a:lnTo>
                    <a:pt x="519" y="749"/>
                  </a:lnTo>
                  <a:lnTo>
                    <a:pt x="508" y="733"/>
                  </a:lnTo>
                  <a:lnTo>
                    <a:pt x="497" y="720"/>
                  </a:lnTo>
                  <a:lnTo>
                    <a:pt x="484" y="705"/>
                  </a:lnTo>
                  <a:lnTo>
                    <a:pt x="469" y="693"/>
                  </a:lnTo>
                  <a:lnTo>
                    <a:pt x="453" y="680"/>
                  </a:lnTo>
                  <a:lnTo>
                    <a:pt x="436" y="669"/>
                  </a:lnTo>
                  <a:lnTo>
                    <a:pt x="417" y="658"/>
                  </a:lnTo>
                  <a:lnTo>
                    <a:pt x="398" y="648"/>
                  </a:lnTo>
                  <a:lnTo>
                    <a:pt x="377" y="638"/>
                  </a:lnTo>
                  <a:lnTo>
                    <a:pt x="353" y="630"/>
                  </a:lnTo>
                  <a:lnTo>
                    <a:pt x="329" y="634"/>
                  </a:lnTo>
                  <a:lnTo>
                    <a:pt x="306" y="641"/>
                  </a:lnTo>
                  <a:lnTo>
                    <a:pt x="286" y="650"/>
                  </a:lnTo>
                  <a:lnTo>
                    <a:pt x="266" y="659"/>
                  </a:lnTo>
                  <a:lnTo>
                    <a:pt x="248" y="669"/>
                  </a:lnTo>
                  <a:lnTo>
                    <a:pt x="231" y="682"/>
                  </a:lnTo>
                  <a:lnTo>
                    <a:pt x="216" y="694"/>
                  </a:lnTo>
                  <a:lnTo>
                    <a:pt x="202" y="707"/>
                  </a:lnTo>
                  <a:lnTo>
                    <a:pt x="189" y="722"/>
                  </a:lnTo>
                  <a:lnTo>
                    <a:pt x="177" y="738"/>
                  </a:lnTo>
                  <a:lnTo>
                    <a:pt x="167" y="753"/>
                  </a:lnTo>
                  <a:lnTo>
                    <a:pt x="157" y="770"/>
                  </a:lnTo>
                  <a:lnTo>
                    <a:pt x="149" y="788"/>
                  </a:lnTo>
                  <a:lnTo>
                    <a:pt x="141" y="807"/>
                  </a:lnTo>
                  <a:lnTo>
                    <a:pt x="133" y="826"/>
                  </a:lnTo>
                  <a:lnTo>
                    <a:pt x="128" y="845"/>
                  </a:lnTo>
                  <a:lnTo>
                    <a:pt x="122" y="867"/>
                  </a:lnTo>
                  <a:lnTo>
                    <a:pt x="116" y="887"/>
                  </a:lnTo>
                  <a:lnTo>
                    <a:pt x="112" y="908"/>
                  </a:lnTo>
                  <a:lnTo>
                    <a:pt x="107" y="930"/>
                  </a:lnTo>
                  <a:lnTo>
                    <a:pt x="100" y="973"/>
                  </a:lnTo>
                  <a:lnTo>
                    <a:pt x="94" y="1017"/>
                  </a:lnTo>
                  <a:lnTo>
                    <a:pt x="87" y="1062"/>
                  </a:lnTo>
                  <a:lnTo>
                    <a:pt x="81" y="1107"/>
                  </a:lnTo>
                  <a:lnTo>
                    <a:pt x="74" y="1151"/>
                  </a:lnTo>
                  <a:lnTo>
                    <a:pt x="65" y="1195"/>
                  </a:lnTo>
                  <a:lnTo>
                    <a:pt x="64" y="1196"/>
                  </a:lnTo>
                  <a:lnTo>
                    <a:pt x="63" y="1198"/>
                  </a:lnTo>
                  <a:lnTo>
                    <a:pt x="60" y="1199"/>
                  </a:lnTo>
                  <a:lnTo>
                    <a:pt x="58" y="1200"/>
                  </a:lnTo>
                  <a:lnTo>
                    <a:pt x="52" y="1200"/>
                  </a:lnTo>
                  <a:lnTo>
                    <a:pt x="46" y="1199"/>
                  </a:lnTo>
                  <a:lnTo>
                    <a:pt x="40" y="1198"/>
                  </a:lnTo>
                  <a:lnTo>
                    <a:pt x="35" y="1195"/>
                  </a:lnTo>
                  <a:lnTo>
                    <a:pt x="30" y="1191"/>
                  </a:lnTo>
                  <a:lnTo>
                    <a:pt x="29" y="1187"/>
                  </a:lnTo>
                  <a:lnTo>
                    <a:pt x="21" y="1115"/>
                  </a:lnTo>
                  <a:lnTo>
                    <a:pt x="14" y="1043"/>
                  </a:lnTo>
                  <a:lnTo>
                    <a:pt x="9" y="971"/>
                  </a:lnTo>
                  <a:lnTo>
                    <a:pt x="5" y="898"/>
                  </a:lnTo>
                  <a:lnTo>
                    <a:pt x="2" y="825"/>
                  </a:lnTo>
                  <a:lnTo>
                    <a:pt x="1" y="753"/>
                  </a:lnTo>
                  <a:lnTo>
                    <a:pt x="0" y="680"/>
                  </a:lnTo>
                  <a:lnTo>
                    <a:pt x="0" y="607"/>
                  </a:lnTo>
                  <a:lnTo>
                    <a:pt x="0" y="536"/>
                  </a:lnTo>
                  <a:lnTo>
                    <a:pt x="1" y="463"/>
                  </a:lnTo>
                  <a:lnTo>
                    <a:pt x="3" y="390"/>
                  </a:lnTo>
                  <a:lnTo>
                    <a:pt x="4" y="318"/>
                  </a:lnTo>
                  <a:lnTo>
                    <a:pt x="6" y="246"/>
                  </a:lnTo>
                  <a:lnTo>
                    <a:pt x="10" y="174"/>
                  </a:lnTo>
                  <a:lnTo>
                    <a:pt x="12" y="102"/>
                  </a:lnTo>
                  <a:lnTo>
                    <a:pt x="15" y="32"/>
                  </a:lnTo>
                  <a:lnTo>
                    <a:pt x="66" y="30"/>
                  </a:lnTo>
                  <a:lnTo>
                    <a:pt x="118" y="29"/>
                  </a:lnTo>
                  <a:lnTo>
                    <a:pt x="170" y="27"/>
                  </a:lnTo>
                  <a:lnTo>
                    <a:pt x="222" y="25"/>
                  </a:lnTo>
                  <a:lnTo>
                    <a:pt x="275" y="23"/>
                  </a:lnTo>
                  <a:lnTo>
                    <a:pt x="327" y="20"/>
                  </a:lnTo>
                  <a:lnTo>
                    <a:pt x="380" y="18"/>
                  </a:lnTo>
                  <a:lnTo>
                    <a:pt x="434" y="16"/>
                  </a:lnTo>
                  <a:lnTo>
                    <a:pt x="487" y="14"/>
                  </a:lnTo>
                  <a:lnTo>
                    <a:pt x="540" y="11"/>
                  </a:lnTo>
                  <a:lnTo>
                    <a:pt x="592" y="9"/>
                  </a:lnTo>
                  <a:lnTo>
                    <a:pt x="645" y="7"/>
                  </a:lnTo>
                  <a:lnTo>
                    <a:pt x="698" y="5"/>
                  </a:lnTo>
                  <a:lnTo>
                    <a:pt x="750" y="4"/>
                  </a:lnTo>
                  <a:lnTo>
                    <a:pt x="802" y="1"/>
                  </a:lnTo>
                  <a:lnTo>
                    <a:pt x="854" y="0"/>
                  </a:lnTo>
                  <a:lnTo>
                    <a:pt x="884" y="1"/>
                  </a:lnTo>
                  <a:lnTo>
                    <a:pt x="916" y="2"/>
                  </a:lnTo>
                  <a:lnTo>
                    <a:pt x="948" y="4"/>
                  </a:lnTo>
                  <a:lnTo>
                    <a:pt x="982" y="6"/>
                  </a:lnTo>
                  <a:lnTo>
                    <a:pt x="999" y="8"/>
                  </a:lnTo>
                  <a:lnTo>
                    <a:pt x="1016" y="11"/>
                  </a:lnTo>
                  <a:lnTo>
                    <a:pt x="1031" y="15"/>
                  </a:lnTo>
                  <a:lnTo>
                    <a:pt x="1048" y="20"/>
                  </a:lnTo>
                  <a:lnTo>
                    <a:pt x="1064" y="26"/>
                  </a:lnTo>
                  <a:lnTo>
                    <a:pt x="1080" y="33"/>
                  </a:lnTo>
                  <a:lnTo>
                    <a:pt x="1095" y="42"/>
                  </a:lnTo>
                  <a:lnTo>
                    <a:pt x="1110" y="51"/>
                  </a:lnTo>
                  <a:lnTo>
                    <a:pt x="1114" y="79"/>
                  </a:lnTo>
                  <a:lnTo>
                    <a:pt x="1119" y="110"/>
                  </a:lnTo>
                  <a:lnTo>
                    <a:pt x="1122" y="146"/>
                  </a:lnTo>
                  <a:lnTo>
                    <a:pt x="1126" y="187"/>
                  </a:lnTo>
                  <a:lnTo>
                    <a:pt x="1128" y="228"/>
                  </a:lnTo>
                  <a:lnTo>
                    <a:pt x="1129" y="272"/>
                  </a:lnTo>
                  <a:lnTo>
                    <a:pt x="1130" y="318"/>
                  </a:lnTo>
                  <a:lnTo>
                    <a:pt x="1129" y="363"/>
                  </a:lnTo>
                  <a:lnTo>
                    <a:pt x="1128" y="408"/>
                  </a:lnTo>
                  <a:lnTo>
                    <a:pt x="1124" y="451"/>
                  </a:lnTo>
                  <a:lnTo>
                    <a:pt x="1120" y="494"/>
                  </a:lnTo>
                  <a:lnTo>
                    <a:pt x="1113" y="533"/>
                  </a:lnTo>
                  <a:lnTo>
                    <a:pt x="1110" y="552"/>
                  </a:lnTo>
                  <a:lnTo>
                    <a:pt x="1105" y="569"/>
                  </a:lnTo>
                  <a:lnTo>
                    <a:pt x="1101" y="586"/>
                  </a:lnTo>
                  <a:lnTo>
                    <a:pt x="1095" y="602"/>
                  </a:lnTo>
                  <a:lnTo>
                    <a:pt x="1090" y="616"/>
                  </a:lnTo>
                  <a:lnTo>
                    <a:pt x="1084" y="629"/>
                  </a:lnTo>
                  <a:lnTo>
                    <a:pt x="1076" y="640"/>
                  </a:lnTo>
                  <a:lnTo>
                    <a:pt x="1069" y="650"/>
                  </a:lnTo>
                  <a:lnTo>
                    <a:pt x="1009" y="655"/>
                  </a:lnTo>
                  <a:lnTo>
                    <a:pt x="963" y="658"/>
                  </a:lnTo>
                  <a:lnTo>
                    <a:pt x="927" y="660"/>
                  </a:lnTo>
                  <a:lnTo>
                    <a:pt x="902" y="662"/>
                  </a:lnTo>
                  <a:lnTo>
                    <a:pt x="884" y="665"/>
                  </a:lnTo>
                  <a:lnTo>
                    <a:pt x="871" y="667"/>
                  </a:lnTo>
                  <a:lnTo>
                    <a:pt x="862" y="669"/>
                  </a:lnTo>
                  <a:lnTo>
                    <a:pt x="855" y="671"/>
                  </a:lnTo>
                  <a:lnTo>
                    <a:pt x="844" y="687"/>
                  </a:lnTo>
                  <a:lnTo>
                    <a:pt x="835" y="703"/>
                  </a:lnTo>
                  <a:lnTo>
                    <a:pt x="826" y="719"/>
                  </a:lnTo>
                  <a:lnTo>
                    <a:pt x="817" y="735"/>
                  </a:lnTo>
                  <a:lnTo>
                    <a:pt x="809" y="752"/>
                  </a:lnTo>
                  <a:lnTo>
                    <a:pt x="802" y="769"/>
                  </a:lnTo>
                  <a:lnTo>
                    <a:pt x="796" y="786"/>
                  </a:lnTo>
                  <a:lnTo>
                    <a:pt x="789" y="803"/>
                  </a:lnTo>
                  <a:lnTo>
                    <a:pt x="778" y="839"/>
                  </a:lnTo>
                  <a:lnTo>
                    <a:pt x="768" y="875"/>
                  </a:lnTo>
                  <a:lnTo>
                    <a:pt x="760" y="912"/>
                  </a:lnTo>
                  <a:lnTo>
                    <a:pt x="752" y="949"/>
                  </a:lnTo>
                  <a:lnTo>
                    <a:pt x="736" y="1025"/>
                  </a:lnTo>
                  <a:lnTo>
                    <a:pt x="720" y="1101"/>
                  </a:lnTo>
                  <a:lnTo>
                    <a:pt x="711" y="1141"/>
                  </a:lnTo>
                  <a:lnTo>
                    <a:pt x="700" y="1180"/>
                  </a:lnTo>
                  <a:lnTo>
                    <a:pt x="688" y="1218"/>
                  </a:lnTo>
                  <a:lnTo>
                    <a:pt x="674" y="1257"/>
                  </a:lnTo>
                  <a:lnTo>
                    <a:pt x="658" y="1262"/>
                  </a:lnTo>
                  <a:lnTo>
                    <a:pt x="642" y="1266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05" name="Freeform 252"/>
            <p:cNvSpPr>
              <a:spLocks/>
            </p:cNvSpPr>
            <p:nvPr/>
          </p:nvSpPr>
          <p:spPr bwMode="auto">
            <a:xfrm>
              <a:off x="2619" y="864"/>
              <a:ext cx="39" cy="5"/>
            </a:xfrm>
            <a:custGeom>
              <a:avLst/>
              <a:gdLst>
                <a:gd name="T0" fmla="*/ 0 w 158"/>
                <a:gd name="T1" fmla="*/ 21 h 21"/>
                <a:gd name="T2" fmla="*/ 0 w 158"/>
                <a:gd name="T3" fmla="*/ 10 h 21"/>
                <a:gd name="T4" fmla="*/ 0 w 158"/>
                <a:gd name="T5" fmla="*/ 0 h 21"/>
                <a:gd name="T6" fmla="*/ 39 w 158"/>
                <a:gd name="T7" fmla="*/ 0 h 21"/>
                <a:gd name="T8" fmla="*/ 79 w 158"/>
                <a:gd name="T9" fmla="*/ 0 h 21"/>
                <a:gd name="T10" fmla="*/ 118 w 158"/>
                <a:gd name="T11" fmla="*/ 0 h 21"/>
                <a:gd name="T12" fmla="*/ 158 w 158"/>
                <a:gd name="T13" fmla="*/ 0 h 21"/>
                <a:gd name="T14" fmla="*/ 158 w 158"/>
                <a:gd name="T15" fmla="*/ 10 h 21"/>
                <a:gd name="T16" fmla="*/ 158 w 158"/>
                <a:gd name="T17" fmla="*/ 21 h 21"/>
                <a:gd name="T18" fmla="*/ 119 w 158"/>
                <a:gd name="T19" fmla="*/ 21 h 21"/>
                <a:gd name="T20" fmla="*/ 80 w 158"/>
                <a:gd name="T21" fmla="*/ 21 h 21"/>
                <a:gd name="T22" fmla="*/ 39 w 158"/>
                <a:gd name="T23" fmla="*/ 21 h 21"/>
                <a:gd name="T24" fmla="*/ 0 w 15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1"/>
                <a:gd name="T41" fmla="*/ 158 w 15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06" name="Freeform 253"/>
            <p:cNvSpPr>
              <a:spLocks/>
            </p:cNvSpPr>
            <p:nvPr/>
          </p:nvSpPr>
          <p:spPr bwMode="auto">
            <a:xfrm>
              <a:off x="2619" y="864"/>
              <a:ext cx="39" cy="5"/>
            </a:xfrm>
            <a:custGeom>
              <a:avLst/>
              <a:gdLst>
                <a:gd name="T0" fmla="*/ 0 w 158"/>
                <a:gd name="T1" fmla="*/ 21 h 21"/>
                <a:gd name="T2" fmla="*/ 0 w 158"/>
                <a:gd name="T3" fmla="*/ 10 h 21"/>
                <a:gd name="T4" fmla="*/ 0 w 158"/>
                <a:gd name="T5" fmla="*/ 0 h 21"/>
                <a:gd name="T6" fmla="*/ 39 w 158"/>
                <a:gd name="T7" fmla="*/ 0 h 21"/>
                <a:gd name="T8" fmla="*/ 79 w 158"/>
                <a:gd name="T9" fmla="*/ 0 h 21"/>
                <a:gd name="T10" fmla="*/ 118 w 158"/>
                <a:gd name="T11" fmla="*/ 0 h 21"/>
                <a:gd name="T12" fmla="*/ 158 w 158"/>
                <a:gd name="T13" fmla="*/ 0 h 21"/>
                <a:gd name="T14" fmla="*/ 158 w 158"/>
                <a:gd name="T15" fmla="*/ 10 h 21"/>
                <a:gd name="T16" fmla="*/ 158 w 158"/>
                <a:gd name="T17" fmla="*/ 21 h 21"/>
                <a:gd name="T18" fmla="*/ 119 w 158"/>
                <a:gd name="T19" fmla="*/ 21 h 21"/>
                <a:gd name="T20" fmla="*/ 80 w 158"/>
                <a:gd name="T21" fmla="*/ 21 h 21"/>
                <a:gd name="T22" fmla="*/ 39 w 158"/>
                <a:gd name="T23" fmla="*/ 21 h 21"/>
                <a:gd name="T24" fmla="*/ 0 w 15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1"/>
                <a:gd name="T41" fmla="*/ 158 w 15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07" name="Freeform 254"/>
            <p:cNvSpPr>
              <a:spLocks/>
            </p:cNvSpPr>
            <p:nvPr/>
          </p:nvSpPr>
          <p:spPr bwMode="auto">
            <a:xfrm>
              <a:off x="3136" y="858"/>
              <a:ext cx="50" cy="6"/>
            </a:xfrm>
            <a:custGeom>
              <a:avLst/>
              <a:gdLst>
                <a:gd name="T0" fmla="*/ 0 w 199"/>
                <a:gd name="T1" fmla="*/ 21 h 21"/>
                <a:gd name="T2" fmla="*/ 0 w 199"/>
                <a:gd name="T3" fmla="*/ 11 h 21"/>
                <a:gd name="T4" fmla="*/ 0 w 199"/>
                <a:gd name="T5" fmla="*/ 0 h 21"/>
                <a:gd name="T6" fmla="*/ 25 w 199"/>
                <a:gd name="T7" fmla="*/ 0 h 21"/>
                <a:gd name="T8" fmla="*/ 49 w 199"/>
                <a:gd name="T9" fmla="*/ 0 h 21"/>
                <a:gd name="T10" fmla="*/ 74 w 199"/>
                <a:gd name="T11" fmla="*/ 0 h 21"/>
                <a:gd name="T12" fmla="*/ 99 w 199"/>
                <a:gd name="T13" fmla="*/ 0 h 21"/>
                <a:gd name="T14" fmla="*/ 123 w 199"/>
                <a:gd name="T15" fmla="*/ 0 h 21"/>
                <a:gd name="T16" fmla="*/ 149 w 199"/>
                <a:gd name="T17" fmla="*/ 0 h 21"/>
                <a:gd name="T18" fmla="*/ 174 w 199"/>
                <a:gd name="T19" fmla="*/ 0 h 21"/>
                <a:gd name="T20" fmla="*/ 199 w 199"/>
                <a:gd name="T21" fmla="*/ 0 h 21"/>
                <a:gd name="T22" fmla="*/ 199 w 199"/>
                <a:gd name="T23" fmla="*/ 11 h 21"/>
                <a:gd name="T24" fmla="*/ 199 w 199"/>
                <a:gd name="T25" fmla="*/ 21 h 21"/>
                <a:gd name="T26" fmla="*/ 174 w 199"/>
                <a:gd name="T27" fmla="*/ 21 h 21"/>
                <a:gd name="T28" fmla="*/ 149 w 199"/>
                <a:gd name="T29" fmla="*/ 21 h 21"/>
                <a:gd name="T30" fmla="*/ 124 w 199"/>
                <a:gd name="T31" fmla="*/ 21 h 21"/>
                <a:gd name="T32" fmla="*/ 100 w 199"/>
                <a:gd name="T33" fmla="*/ 21 h 21"/>
                <a:gd name="T34" fmla="*/ 75 w 199"/>
                <a:gd name="T35" fmla="*/ 21 h 21"/>
                <a:gd name="T36" fmla="*/ 50 w 199"/>
                <a:gd name="T37" fmla="*/ 21 h 21"/>
                <a:gd name="T38" fmla="*/ 26 w 199"/>
                <a:gd name="T39" fmla="*/ 21 h 21"/>
                <a:gd name="T40" fmla="*/ 0 w 199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21"/>
                <a:gd name="T65" fmla="*/ 199 w 19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4" y="0"/>
                  </a:lnTo>
                  <a:lnTo>
                    <a:pt x="199" y="0"/>
                  </a:lnTo>
                  <a:lnTo>
                    <a:pt x="199" y="11"/>
                  </a:lnTo>
                  <a:lnTo>
                    <a:pt x="199" y="21"/>
                  </a:lnTo>
                  <a:lnTo>
                    <a:pt x="174" y="21"/>
                  </a:lnTo>
                  <a:lnTo>
                    <a:pt x="149" y="21"/>
                  </a:lnTo>
                  <a:lnTo>
                    <a:pt x="124" y="21"/>
                  </a:lnTo>
                  <a:lnTo>
                    <a:pt x="100" y="21"/>
                  </a:lnTo>
                  <a:lnTo>
                    <a:pt x="75" y="21"/>
                  </a:lnTo>
                  <a:lnTo>
                    <a:pt x="50" y="21"/>
                  </a:lnTo>
                  <a:lnTo>
                    <a:pt x="26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08" name="Freeform 255"/>
            <p:cNvSpPr>
              <a:spLocks/>
            </p:cNvSpPr>
            <p:nvPr/>
          </p:nvSpPr>
          <p:spPr bwMode="auto">
            <a:xfrm>
              <a:off x="3136" y="858"/>
              <a:ext cx="50" cy="6"/>
            </a:xfrm>
            <a:custGeom>
              <a:avLst/>
              <a:gdLst>
                <a:gd name="T0" fmla="*/ 0 w 199"/>
                <a:gd name="T1" fmla="*/ 21 h 21"/>
                <a:gd name="T2" fmla="*/ 0 w 199"/>
                <a:gd name="T3" fmla="*/ 11 h 21"/>
                <a:gd name="T4" fmla="*/ 0 w 199"/>
                <a:gd name="T5" fmla="*/ 0 h 21"/>
                <a:gd name="T6" fmla="*/ 25 w 199"/>
                <a:gd name="T7" fmla="*/ 0 h 21"/>
                <a:gd name="T8" fmla="*/ 49 w 199"/>
                <a:gd name="T9" fmla="*/ 0 h 21"/>
                <a:gd name="T10" fmla="*/ 74 w 199"/>
                <a:gd name="T11" fmla="*/ 0 h 21"/>
                <a:gd name="T12" fmla="*/ 99 w 199"/>
                <a:gd name="T13" fmla="*/ 0 h 21"/>
                <a:gd name="T14" fmla="*/ 123 w 199"/>
                <a:gd name="T15" fmla="*/ 0 h 21"/>
                <a:gd name="T16" fmla="*/ 149 w 199"/>
                <a:gd name="T17" fmla="*/ 0 h 21"/>
                <a:gd name="T18" fmla="*/ 174 w 199"/>
                <a:gd name="T19" fmla="*/ 0 h 21"/>
                <a:gd name="T20" fmla="*/ 199 w 199"/>
                <a:gd name="T21" fmla="*/ 0 h 21"/>
                <a:gd name="T22" fmla="*/ 199 w 199"/>
                <a:gd name="T23" fmla="*/ 11 h 21"/>
                <a:gd name="T24" fmla="*/ 199 w 199"/>
                <a:gd name="T25" fmla="*/ 21 h 21"/>
                <a:gd name="T26" fmla="*/ 174 w 199"/>
                <a:gd name="T27" fmla="*/ 21 h 21"/>
                <a:gd name="T28" fmla="*/ 149 w 199"/>
                <a:gd name="T29" fmla="*/ 21 h 21"/>
                <a:gd name="T30" fmla="*/ 124 w 199"/>
                <a:gd name="T31" fmla="*/ 21 h 21"/>
                <a:gd name="T32" fmla="*/ 100 w 199"/>
                <a:gd name="T33" fmla="*/ 21 h 21"/>
                <a:gd name="T34" fmla="*/ 75 w 199"/>
                <a:gd name="T35" fmla="*/ 21 h 21"/>
                <a:gd name="T36" fmla="*/ 50 w 199"/>
                <a:gd name="T37" fmla="*/ 21 h 21"/>
                <a:gd name="T38" fmla="*/ 26 w 199"/>
                <a:gd name="T39" fmla="*/ 21 h 21"/>
                <a:gd name="T40" fmla="*/ 0 w 199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21"/>
                <a:gd name="T65" fmla="*/ 199 w 19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4" y="0"/>
                  </a:lnTo>
                  <a:lnTo>
                    <a:pt x="199" y="0"/>
                  </a:lnTo>
                  <a:lnTo>
                    <a:pt x="199" y="11"/>
                  </a:lnTo>
                  <a:lnTo>
                    <a:pt x="199" y="21"/>
                  </a:lnTo>
                  <a:lnTo>
                    <a:pt x="174" y="21"/>
                  </a:lnTo>
                  <a:lnTo>
                    <a:pt x="149" y="21"/>
                  </a:lnTo>
                  <a:lnTo>
                    <a:pt x="124" y="21"/>
                  </a:lnTo>
                  <a:lnTo>
                    <a:pt x="100" y="21"/>
                  </a:lnTo>
                  <a:lnTo>
                    <a:pt x="75" y="21"/>
                  </a:lnTo>
                  <a:lnTo>
                    <a:pt x="50" y="21"/>
                  </a:lnTo>
                  <a:lnTo>
                    <a:pt x="26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09" name="Freeform 256"/>
            <p:cNvSpPr>
              <a:spLocks/>
            </p:cNvSpPr>
            <p:nvPr/>
          </p:nvSpPr>
          <p:spPr bwMode="auto">
            <a:xfrm>
              <a:off x="2072" y="853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3 w 169"/>
                <a:gd name="T7" fmla="*/ 0 h 20"/>
                <a:gd name="T8" fmla="*/ 85 w 169"/>
                <a:gd name="T9" fmla="*/ 0 h 20"/>
                <a:gd name="T10" fmla="*/ 127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7 w 169"/>
                <a:gd name="T19" fmla="*/ 20 h 20"/>
                <a:gd name="T20" fmla="*/ 85 w 169"/>
                <a:gd name="T21" fmla="*/ 20 h 20"/>
                <a:gd name="T22" fmla="*/ 43 w 169"/>
                <a:gd name="T23" fmla="*/ 20 h 20"/>
                <a:gd name="T24" fmla="*/ 0 w 169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0"/>
                <a:gd name="T41" fmla="*/ 169 w 16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7" y="20"/>
                  </a:lnTo>
                  <a:lnTo>
                    <a:pt x="85" y="20"/>
                  </a:lnTo>
                  <a:lnTo>
                    <a:pt x="4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10" name="Freeform 257"/>
            <p:cNvSpPr>
              <a:spLocks/>
            </p:cNvSpPr>
            <p:nvPr/>
          </p:nvSpPr>
          <p:spPr bwMode="auto">
            <a:xfrm>
              <a:off x="2072" y="853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3 w 169"/>
                <a:gd name="T7" fmla="*/ 0 h 20"/>
                <a:gd name="T8" fmla="*/ 85 w 169"/>
                <a:gd name="T9" fmla="*/ 0 h 20"/>
                <a:gd name="T10" fmla="*/ 127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7 w 169"/>
                <a:gd name="T19" fmla="*/ 20 h 20"/>
                <a:gd name="T20" fmla="*/ 85 w 169"/>
                <a:gd name="T21" fmla="*/ 20 h 20"/>
                <a:gd name="T22" fmla="*/ 43 w 169"/>
                <a:gd name="T23" fmla="*/ 20 h 20"/>
                <a:gd name="T24" fmla="*/ 0 w 169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0"/>
                <a:gd name="T41" fmla="*/ 169 w 16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7" y="20"/>
                  </a:lnTo>
                  <a:lnTo>
                    <a:pt x="85" y="20"/>
                  </a:lnTo>
                  <a:lnTo>
                    <a:pt x="43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11" name="Freeform 258"/>
            <p:cNvSpPr>
              <a:spLocks/>
            </p:cNvSpPr>
            <p:nvPr/>
          </p:nvSpPr>
          <p:spPr bwMode="auto">
            <a:xfrm>
              <a:off x="2808" y="853"/>
              <a:ext cx="44" cy="5"/>
            </a:xfrm>
            <a:custGeom>
              <a:avLst/>
              <a:gdLst>
                <a:gd name="T0" fmla="*/ 0 w 178"/>
                <a:gd name="T1" fmla="*/ 20 h 20"/>
                <a:gd name="T2" fmla="*/ 0 w 178"/>
                <a:gd name="T3" fmla="*/ 10 h 20"/>
                <a:gd name="T4" fmla="*/ 0 w 178"/>
                <a:gd name="T5" fmla="*/ 0 h 20"/>
                <a:gd name="T6" fmla="*/ 21 w 178"/>
                <a:gd name="T7" fmla="*/ 0 h 20"/>
                <a:gd name="T8" fmla="*/ 43 w 178"/>
                <a:gd name="T9" fmla="*/ 0 h 20"/>
                <a:gd name="T10" fmla="*/ 66 w 178"/>
                <a:gd name="T11" fmla="*/ 0 h 20"/>
                <a:gd name="T12" fmla="*/ 88 w 178"/>
                <a:gd name="T13" fmla="*/ 0 h 20"/>
                <a:gd name="T14" fmla="*/ 111 w 178"/>
                <a:gd name="T15" fmla="*/ 0 h 20"/>
                <a:gd name="T16" fmla="*/ 133 w 178"/>
                <a:gd name="T17" fmla="*/ 0 h 20"/>
                <a:gd name="T18" fmla="*/ 156 w 178"/>
                <a:gd name="T19" fmla="*/ 0 h 20"/>
                <a:gd name="T20" fmla="*/ 178 w 178"/>
                <a:gd name="T21" fmla="*/ 0 h 20"/>
                <a:gd name="T22" fmla="*/ 178 w 178"/>
                <a:gd name="T23" fmla="*/ 10 h 20"/>
                <a:gd name="T24" fmla="*/ 178 w 178"/>
                <a:gd name="T25" fmla="*/ 20 h 20"/>
                <a:gd name="T26" fmla="*/ 157 w 178"/>
                <a:gd name="T27" fmla="*/ 20 h 20"/>
                <a:gd name="T28" fmla="*/ 134 w 178"/>
                <a:gd name="T29" fmla="*/ 20 h 20"/>
                <a:gd name="T30" fmla="*/ 112 w 178"/>
                <a:gd name="T31" fmla="*/ 20 h 20"/>
                <a:gd name="T32" fmla="*/ 89 w 178"/>
                <a:gd name="T33" fmla="*/ 20 h 20"/>
                <a:gd name="T34" fmla="*/ 67 w 178"/>
                <a:gd name="T35" fmla="*/ 20 h 20"/>
                <a:gd name="T36" fmla="*/ 44 w 178"/>
                <a:gd name="T37" fmla="*/ 20 h 20"/>
                <a:gd name="T38" fmla="*/ 22 w 178"/>
                <a:gd name="T39" fmla="*/ 20 h 20"/>
                <a:gd name="T40" fmla="*/ 0 w 178"/>
                <a:gd name="T41" fmla="*/ 2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20"/>
                <a:gd name="T65" fmla="*/ 178 w 17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3" y="0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6" y="0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8" y="20"/>
                  </a:lnTo>
                  <a:lnTo>
                    <a:pt x="157" y="20"/>
                  </a:lnTo>
                  <a:lnTo>
                    <a:pt x="134" y="20"/>
                  </a:lnTo>
                  <a:lnTo>
                    <a:pt x="112" y="20"/>
                  </a:lnTo>
                  <a:lnTo>
                    <a:pt x="89" y="20"/>
                  </a:lnTo>
                  <a:lnTo>
                    <a:pt x="67" y="20"/>
                  </a:lnTo>
                  <a:lnTo>
                    <a:pt x="44" y="20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12" name="Freeform 259"/>
            <p:cNvSpPr>
              <a:spLocks/>
            </p:cNvSpPr>
            <p:nvPr/>
          </p:nvSpPr>
          <p:spPr bwMode="auto">
            <a:xfrm>
              <a:off x="2808" y="853"/>
              <a:ext cx="44" cy="5"/>
            </a:xfrm>
            <a:custGeom>
              <a:avLst/>
              <a:gdLst>
                <a:gd name="T0" fmla="*/ 0 w 178"/>
                <a:gd name="T1" fmla="*/ 20 h 20"/>
                <a:gd name="T2" fmla="*/ 0 w 178"/>
                <a:gd name="T3" fmla="*/ 10 h 20"/>
                <a:gd name="T4" fmla="*/ 0 w 178"/>
                <a:gd name="T5" fmla="*/ 0 h 20"/>
                <a:gd name="T6" fmla="*/ 21 w 178"/>
                <a:gd name="T7" fmla="*/ 0 h 20"/>
                <a:gd name="T8" fmla="*/ 43 w 178"/>
                <a:gd name="T9" fmla="*/ 0 h 20"/>
                <a:gd name="T10" fmla="*/ 66 w 178"/>
                <a:gd name="T11" fmla="*/ 0 h 20"/>
                <a:gd name="T12" fmla="*/ 88 w 178"/>
                <a:gd name="T13" fmla="*/ 0 h 20"/>
                <a:gd name="T14" fmla="*/ 111 w 178"/>
                <a:gd name="T15" fmla="*/ 0 h 20"/>
                <a:gd name="T16" fmla="*/ 133 w 178"/>
                <a:gd name="T17" fmla="*/ 0 h 20"/>
                <a:gd name="T18" fmla="*/ 156 w 178"/>
                <a:gd name="T19" fmla="*/ 0 h 20"/>
                <a:gd name="T20" fmla="*/ 178 w 178"/>
                <a:gd name="T21" fmla="*/ 0 h 20"/>
                <a:gd name="T22" fmla="*/ 178 w 178"/>
                <a:gd name="T23" fmla="*/ 10 h 20"/>
                <a:gd name="T24" fmla="*/ 178 w 178"/>
                <a:gd name="T25" fmla="*/ 20 h 20"/>
                <a:gd name="T26" fmla="*/ 157 w 178"/>
                <a:gd name="T27" fmla="*/ 20 h 20"/>
                <a:gd name="T28" fmla="*/ 134 w 178"/>
                <a:gd name="T29" fmla="*/ 20 h 20"/>
                <a:gd name="T30" fmla="*/ 112 w 178"/>
                <a:gd name="T31" fmla="*/ 20 h 20"/>
                <a:gd name="T32" fmla="*/ 89 w 178"/>
                <a:gd name="T33" fmla="*/ 20 h 20"/>
                <a:gd name="T34" fmla="*/ 67 w 178"/>
                <a:gd name="T35" fmla="*/ 20 h 20"/>
                <a:gd name="T36" fmla="*/ 44 w 178"/>
                <a:gd name="T37" fmla="*/ 20 h 20"/>
                <a:gd name="T38" fmla="*/ 22 w 178"/>
                <a:gd name="T39" fmla="*/ 20 h 20"/>
                <a:gd name="T40" fmla="*/ 0 w 178"/>
                <a:gd name="T41" fmla="*/ 2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20"/>
                <a:gd name="T65" fmla="*/ 178 w 17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3" y="0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6" y="0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8" y="20"/>
                  </a:lnTo>
                  <a:lnTo>
                    <a:pt x="157" y="20"/>
                  </a:lnTo>
                  <a:lnTo>
                    <a:pt x="134" y="20"/>
                  </a:lnTo>
                  <a:lnTo>
                    <a:pt x="112" y="20"/>
                  </a:lnTo>
                  <a:lnTo>
                    <a:pt x="89" y="20"/>
                  </a:lnTo>
                  <a:lnTo>
                    <a:pt x="67" y="20"/>
                  </a:lnTo>
                  <a:lnTo>
                    <a:pt x="44" y="20"/>
                  </a:lnTo>
                  <a:lnTo>
                    <a:pt x="22" y="2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13" name="Freeform 260"/>
            <p:cNvSpPr>
              <a:spLocks/>
            </p:cNvSpPr>
            <p:nvPr/>
          </p:nvSpPr>
          <p:spPr bwMode="auto">
            <a:xfrm>
              <a:off x="3307" y="853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0"/>
                <a:gd name="T41" fmla="*/ 169 w 16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14" name="Freeform 261"/>
            <p:cNvSpPr>
              <a:spLocks/>
            </p:cNvSpPr>
            <p:nvPr/>
          </p:nvSpPr>
          <p:spPr bwMode="auto">
            <a:xfrm>
              <a:off x="3307" y="853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0"/>
                <a:gd name="T41" fmla="*/ 169 w 16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15" name="Freeform 262"/>
            <p:cNvSpPr>
              <a:spLocks/>
            </p:cNvSpPr>
            <p:nvPr/>
          </p:nvSpPr>
          <p:spPr bwMode="auto">
            <a:xfrm>
              <a:off x="2233" y="850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0"/>
                <a:gd name="T41" fmla="*/ 169 w 16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16" name="Freeform 263"/>
            <p:cNvSpPr>
              <a:spLocks/>
            </p:cNvSpPr>
            <p:nvPr/>
          </p:nvSpPr>
          <p:spPr bwMode="auto">
            <a:xfrm>
              <a:off x="2233" y="850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0"/>
                <a:gd name="T41" fmla="*/ 169 w 16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17" name="Freeform 264"/>
            <p:cNvSpPr>
              <a:spLocks/>
            </p:cNvSpPr>
            <p:nvPr/>
          </p:nvSpPr>
          <p:spPr bwMode="auto">
            <a:xfrm>
              <a:off x="3727" y="850"/>
              <a:ext cx="42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4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4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0"/>
                <a:gd name="T41" fmla="*/ 168 w 16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4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18" name="Freeform 265"/>
            <p:cNvSpPr>
              <a:spLocks/>
            </p:cNvSpPr>
            <p:nvPr/>
          </p:nvSpPr>
          <p:spPr bwMode="auto">
            <a:xfrm>
              <a:off x="3727" y="850"/>
              <a:ext cx="42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4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4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0"/>
                <a:gd name="T41" fmla="*/ 168 w 16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4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19" name="Freeform 266"/>
            <p:cNvSpPr>
              <a:spLocks/>
            </p:cNvSpPr>
            <p:nvPr/>
          </p:nvSpPr>
          <p:spPr bwMode="auto">
            <a:xfrm>
              <a:off x="2619" y="845"/>
              <a:ext cx="39" cy="5"/>
            </a:xfrm>
            <a:custGeom>
              <a:avLst/>
              <a:gdLst>
                <a:gd name="T0" fmla="*/ 0 w 158"/>
                <a:gd name="T1" fmla="*/ 21 h 21"/>
                <a:gd name="T2" fmla="*/ 0 w 158"/>
                <a:gd name="T3" fmla="*/ 10 h 21"/>
                <a:gd name="T4" fmla="*/ 0 w 158"/>
                <a:gd name="T5" fmla="*/ 0 h 21"/>
                <a:gd name="T6" fmla="*/ 39 w 158"/>
                <a:gd name="T7" fmla="*/ 0 h 21"/>
                <a:gd name="T8" fmla="*/ 79 w 158"/>
                <a:gd name="T9" fmla="*/ 0 h 21"/>
                <a:gd name="T10" fmla="*/ 118 w 158"/>
                <a:gd name="T11" fmla="*/ 0 h 21"/>
                <a:gd name="T12" fmla="*/ 158 w 158"/>
                <a:gd name="T13" fmla="*/ 0 h 21"/>
                <a:gd name="T14" fmla="*/ 158 w 158"/>
                <a:gd name="T15" fmla="*/ 10 h 21"/>
                <a:gd name="T16" fmla="*/ 158 w 158"/>
                <a:gd name="T17" fmla="*/ 21 h 21"/>
                <a:gd name="T18" fmla="*/ 119 w 158"/>
                <a:gd name="T19" fmla="*/ 21 h 21"/>
                <a:gd name="T20" fmla="*/ 80 w 158"/>
                <a:gd name="T21" fmla="*/ 21 h 21"/>
                <a:gd name="T22" fmla="*/ 39 w 158"/>
                <a:gd name="T23" fmla="*/ 21 h 21"/>
                <a:gd name="T24" fmla="*/ 0 w 15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1"/>
                <a:gd name="T41" fmla="*/ 158 w 15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20" name="Freeform 267"/>
            <p:cNvSpPr>
              <a:spLocks/>
            </p:cNvSpPr>
            <p:nvPr/>
          </p:nvSpPr>
          <p:spPr bwMode="auto">
            <a:xfrm>
              <a:off x="2619" y="845"/>
              <a:ext cx="39" cy="5"/>
            </a:xfrm>
            <a:custGeom>
              <a:avLst/>
              <a:gdLst>
                <a:gd name="T0" fmla="*/ 0 w 158"/>
                <a:gd name="T1" fmla="*/ 21 h 21"/>
                <a:gd name="T2" fmla="*/ 0 w 158"/>
                <a:gd name="T3" fmla="*/ 10 h 21"/>
                <a:gd name="T4" fmla="*/ 0 w 158"/>
                <a:gd name="T5" fmla="*/ 0 h 21"/>
                <a:gd name="T6" fmla="*/ 39 w 158"/>
                <a:gd name="T7" fmla="*/ 0 h 21"/>
                <a:gd name="T8" fmla="*/ 79 w 158"/>
                <a:gd name="T9" fmla="*/ 0 h 21"/>
                <a:gd name="T10" fmla="*/ 118 w 158"/>
                <a:gd name="T11" fmla="*/ 0 h 21"/>
                <a:gd name="T12" fmla="*/ 158 w 158"/>
                <a:gd name="T13" fmla="*/ 0 h 21"/>
                <a:gd name="T14" fmla="*/ 158 w 158"/>
                <a:gd name="T15" fmla="*/ 10 h 21"/>
                <a:gd name="T16" fmla="*/ 158 w 158"/>
                <a:gd name="T17" fmla="*/ 21 h 21"/>
                <a:gd name="T18" fmla="*/ 119 w 158"/>
                <a:gd name="T19" fmla="*/ 21 h 21"/>
                <a:gd name="T20" fmla="*/ 80 w 158"/>
                <a:gd name="T21" fmla="*/ 21 h 21"/>
                <a:gd name="T22" fmla="*/ 39 w 158"/>
                <a:gd name="T23" fmla="*/ 21 h 21"/>
                <a:gd name="T24" fmla="*/ 0 w 15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1"/>
                <a:gd name="T41" fmla="*/ 158 w 15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21" name="Freeform 268"/>
            <p:cNvSpPr>
              <a:spLocks/>
            </p:cNvSpPr>
            <p:nvPr/>
          </p:nvSpPr>
          <p:spPr bwMode="auto">
            <a:xfrm>
              <a:off x="3136" y="842"/>
              <a:ext cx="53" cy="6"/>
            </a:xfrm>
            <a:custGeom>
              <a:avLst/>
              <a:gdLst>
                <a:gd name="T0" fmla="*/ 0 w 210"/>
                <a:gd name="T1" fmla="*/ 21 h 21"/>
                <a:gd name="T2" fmla="*/ 0 w 210"/>
                <a:gd name="T3" fmla="*/ 10 h 21"/>
                <a:gd name="T4" fmla="*/ 0 w 210"/>
                <a:gd name="T5" fmla="*/ 0 h 21"/>
                <a:gd name="T6" fmla="*/ 27 w 210"/>
                <a:gd name="T7" fmla="*/ 0 h 21"/>
                <a:gd name="T8" fmla="*/ 53 w 210"/>
                <a:gd name="T9" fmla="*/ 0 h 21"/>
                <a:gd name="T10" fmla="*/ 78 w 210"/>
                <a:gd name="T11" fmla="*/ 0 h 21"/>
                <a:gd name="T12" fmla="*/ 105 w 210"/>
                <a:gd name="T13" fmla="*/ 0 h 21"/>
                <a:gd name="T14" fmla="*/ 131 w 210"/>
                <a:gd name="T15" fmla="*/ 0 h 21"/>
                <a:gd name="T16" fmla="*/ 157 w 210"/>
                <a:gd name="T17" fmla="*/ 0 h 21"/>
                <a:gd name="T18" fmla="*/ 184 w 210"/>
                <a:gd name="T19" fmla="*/ 0 h 21"/>
                <a:gd name="T20" fmla="*/ 210 w 210"/>
                <a:gd name="T21" fmla="*/ 0 h 21"/>
                <a:gd name="T22" fmla="*/ 210 w 210"/>
                <a:gd name="T23" fmla="*/ 10 h 21"/>
                <a:gd name="T24" fmla="*/ 210 w 210"/>
                <a:gd name="T25" fmla="*/ 21 h 21"/>
                <a:gd name="T26" fmla="*/ 184 w 210"/>
                <a:gd name="T27" fmla="*/ 21 h 21"/>
                <a:gd name="T28" fmla="*/ 157 w 210"/>
                <a:gd name="T29" fmla="*/ 21 h 21"/>
                <a:gd name="T30" fmla="*/ 131 w 210"/>
                <a:gd name="T31" fmla="*/ 21 h 21"/>
                <a:gd name="T32" fmla="*/ 105 w 210"/>
                <a:gd name="T33" fmla="*/ 21 h 21"/>
                <a:gd name="T34" fmla="*/ 78 w 210"/>
                <a:gd name="T35" fmla="*/ 21 h 21"/>
                <a:gd name="T36" fmla="*/ 53 w 210"/>
                <a:gd name="T37" fmla="*/ 21 h 21"/>
                <a:gd name="T38" fmla="*/ 27 w 210"/>
                <a:gd name="T39" fmla="*/ 21 h 21"/>
                <a:gd name="T40" fmla="*/ 0 w 210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0"/>
                <a:gd name="T64" fmla="*/ 0 h 21"/>
                <a:gd name="T65" fmla="*/ 210 w 21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0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3" y="0"/>
                  </a:lnTo>
                  <a:lnTo>
                    <a:pt x="78" y="0"/>
                  </a:lnTo>
                  <a:lnTo>
                    <a:pt x="105" y="0"/>
                  </a:lnTo>
                  <a:lnTo>
                    <a:pt x="131" y="0"/>
                  </a:lnTo>
                  <a:lnTo>
                    <a:pt x="157" y="0"/>
                  </a:lnTo>
                  <a:lnTo>
                    <a:pt x="184" y="0"/>
                  </a:lnTo>
                  <a:lnTo>
                    <a:pt x="210" y="0"/>
                  </a:lnTo>
                  <a:lnTo>
                    <a:pt x="210" y="10"/>
                  </a:lnTo>
                  <a:lnTo>
                    <a:pt x="210" y="21"/>
                  </a:lnTo>
                  <a:lnTo>
                    <a:pt x="184" y="21"/>
                  </a:lnTo>
                  <a:lnTo>
                    <a:pt x="157" y="21"/>
                  </a:lnTo>
                  <a:lnTo>
                    <a:pt x="131" y="21"/>
                  </a:lnTo>
                  <a:lnTo>
                    <a:pt x="105" y="21"/>
                  </a:lnTo>
                  <a:lnTo>
                    <a:pt x="78" y="21"/>
                  </a:lnTo>
                  <a:lnTo>
                    <a:pt x="53" y="21"/>
                  </a:lnTo>
                  <a:lnTo>
                    <a:pt x="27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22" name="Freeform 269"/>
            <p:cNvSpPr>
              <a:spLocks/>
            </p:cNvSpPr>
            <p:nvPr/>
          </p:nvSpPr>
          <p:spPr bwMode="auto">
            <a:xfrm>
              <a:off x="3136" y="842"/>
              <a:ext cx="53" cy="6"/>
            </a:xfrm>
            <a:custGeom>
              <a:avLst/>
              <a:gdLst>
                <a:gd name="T0" fmla="*/ 0 w 210"/>
                <a:gd name="T1" fmla="*/ 21 h 21"/>
                <a:gd name="T2" fmla="*/ 0 w 210"/>
                <a:gd name="T3" fmla="*/ 10 h 21"/>
                <a:gd name="T4" fmla="*/ 0 w 210"/>
                <a:gd name="T5" fmla="*/ 0 h 21"/>
                <a:gd name="T6" fmla="*/ 27 w 210"/>
                <a:gd name="T7" fmla="*/ 0 h 21"/>
                <a:gd name="T8" fmla="*/ 53 w 210"/>
                <a:gd name="T9" fmla="*/ 0 h 21"/>
                <a:gd name="T10" fmla="*/ 78 w 210"/>
                <a:gd name="T11" fmla="*/ 0 h 21"/>
                <a:gd name="T12" fmla="*/ 105 w 210"/>
                <a:gd name="T13" fmla="*/ 0 h 21"/>
                <a:gd name="T14" fmla="*/ 131 w 210"/>
                <a:gd name="T15" fmla="*/ 0 h 21"/>
                <a:gd name="T16" fmla="*/ 157 w 210"/>
                <a:gd name="T17" fmla="*/ 0 h 21"/>
                <a:gd name="T18" fmla="*/ 184 w 210"/>
                <a:gd name="T19" fmla="*/ 0 h 21"/>
                <a:gd name="T20" fmla="*/ 210 w 210"/>
                <a:gd name="T21" fmla="*/ 0 h 21"/>
                <a:gd name="T22" fmla="*/ 210 w 210"/>
                <a:gd name="T23" fmla="*/ 10 h 21"/>
                <a:gd name="T24" fmla="*/ 210 w 210"/>
                <a:gd name="T25" fmla="*/ 21 h 21"/>
                <a:gd name="T26" fmla="*/ 184 w 210"/>
                <a:gd name="T27" fmla="*/ 21 h 21"/>
                <a:gd name="T28" fmla="*/ 157 w 210"/>
                <a:gd name="T29" fmla="*/ 21 h 21"/>
                <a:gd name="T30" fmla="*/ 131 w 210"/>
                <a:gd name="T31" fmla="*/ 21 h 21"/>
                <a:gd name="T32" fmla="*/ 105 w 210"/>
                <a:gd name="T33" fmla="*/ 21 h 21"/>
                <a:gd name="T34" fmla="*/ 78 w 210"/>
                <a:gd name="T35" fmla="*/ 21 h 21"/>
                <a:gd name="T36" fmla="*/ 53 w 210"/>
                <a:gd name="T37" fmla="*/ 21 h 21"/>
                <a:gd name="T38" fmla="*/ 27 w 210"/>
                <a:gd name="T39" fmla="*/ 21 h 21"/>
                <a:gd name="T40" fmla="*/ 0 w 210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0"/>
                <a:gd name="T64" fmla="*/ 0 h 21"/>
                <a:gd name="T65" fmla="*/ 210 w 21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0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3" y="0"/>
                  </a:lnTo>
                  <a:lnTo>
                    <a:pt x="78" y="0"/>
                  </a:lnTo>
                  <a:lnTo>
                    <a:pt x="105" y="0"/>
                  </a:lnTo>
                  <a:lnTo>
                    <a:pt x="131" y="0"/>
                  </a:lnTo>
                  <a:lnTo>
                    <a:pt x="157" y="0"/>
                  </a:lnTo>
                  <a:lnTo>
                    <a:pt x="184" y="0"/>
                  </a:lnTo>
                  <a:lnTo>
                    <a:pt x="210" y="0"/>
                  </a:lnTo>
                  <a:lnTo>
                    <a:pt x="210" y="10"/>
                  </a:lnTo>
                  <a:lnTo>
                    <a:pt x="210" y="21"/>
                  </a:lnTo>
                  <a:lnTo>
                    <a:pt x="184" y="21"/>
                  </a:lnTo>
                  <a:lnTo>
                    <a:pt x="157" y="21"/>
                  </a:lnTo>
                  <a:lnTo>
                    <a:pt x="131" y="21"/>
                  </a:lnTo>
                  <a:lnTo>
                    <a:pt x="105" y="21"/>
                  </a:lnTo>
                  <a:lnTo>
                    <a:pt x="78" y="21"/>
                  </a:lnTo>
                  <a:lnTo>
                    <a:pt x="53" y="21"/>
                  </a:lnTo>
                  <a:lnTo>
                    <a:pt x="27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23" name="Freeform 270"/>
            <p:cNvSpPr>
              <a:spLocks/>
            </p:cNvSpPr>
            <p:nvPr/>
          </p:nvSpPr>
          <p:spPr bwMode="auto">
            <a:xfrm>
              <a:off x="2072" y="834"/>
              <a:ext cx="42" cy="6"/>
            </a:xfrm>
            <a:custGeom>
              <a:avLst/>
              <a:gdLst>
                <a:gd name="T0" fmla="*/ 0 w 169"/>
                <a:gd name="T1" fmla="*/ 22 h 22"/>
                <a:gd name="T2" fmla="*/ 0 w 169"/>
                <a:gd name="T3" fmla="*/ 12 h 22"/>
                <a:gd name="T4" fmla="*/ 0 w 169"/>
                <a:gd name="T5" fmla="*/ 0 h 22"/>
                <a:gd name="T6" fmla="*/ 43 w 169"/>
                <a:gd name="T7" fmla="*/ 0 h 22"/>
                <a:gd name="T8" fmla="*/ 85 w 169"/>
                <a:gd name="T9" fmla="*/ 0 h 22"/>
                <a:gd name="T10" fmla="*/ 127 w 169"/>
                <a:gd name="T11" fmla="*/ 0 h 22"/>
                <a:gd name="T12" fmla="*/ 169 w 169"/>
                <a:gd name="T13" fmla="*/ 0 h 22"/>
                <a:gd name="T14" fmla="*/ 169 w 169"/>
                <a:gd name="T15" fmla="*/ 12 h 22"/>
                <a:gd name="T16" fmla="*/ 169 w 169"/>
                <a:gd name="T17" fmla="*/ 22 h 22"/>
                <a:gd name="T18" fmla="*/ 127 w 169"/>
                <a:gd name="T19" fmla="*/ 22 h 22"/>
                <a:gd name="T20" fmla="*/ 85 w 169"/>
                <a:gd name="T21" fmla="*/ 22 h 22"/>
                <a:gd name="T22" fmla="*/ 43 w 169"/>
                <a:gd name="T23" fmla="*/ 22 h 22"/>
                <a:gd name="T24" fmla="*/ 0 w 169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2"/>
                <a:gd name="T41" fmla="*/ 169 w 16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2"/>
                  </a:lnTo>
                  <a:lnTo>
                    <a:pt x="169" y="22"/>
                  </a:lnTo>
                  <a:lnTo>
                    <a:pt x="127" y="22"/>
                  </a:lnTo>
                  <a:lnTo>
                    <a:pt x="85" y="22"/>
                  </a:lnTo>
                  <a:lnTo>
                    <a:pt x="43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24" name="Freeform 271"/>
            <p:cNvSpPr>
              <a:spLocks/>
            </p:cNvSpPr>
            <p:nvPr/>
          </p:nvSpPr>
          <p:spPr bwMode="auto">
            <a:xfrm>
              <a:off x="2072" y="834"/>
              <a:ext cx="42" cy="6"/>
            </a:xfrm>
            <a:custGeom>
              <a:avLst/>
              <a:gdLst>
                <a:gd name="T0" fmla="*/ 0 w 169"/>
                <a:gd name="T1" fmla="*/ 22 h 22"/>
                <a:gd name="T2" fmla="*/ 0 w 169"/>
                <a:gd name="T3" fmla="*/ 12 h 22"/>
                <a:gd name="T4" fmla="*/ 0 w 169"/>
                <a:gd name="T5" fmla="*/ 0 h 22"/>
                <a:gd name="T6" fmla="*/ 43 w 169"/>
                <a:gd name="T7" fmla="*/ 0 h 22"/>
                <a:gd name="T8" fmla="*/ 85 w 169"/>
                <a:gd name="T9" fmla="*/ 0 h 22"/>
                <a:gd name="T10" fmla="*/ 127 w 169"/>
                <a:gd name="T11" fmla="*/ 0 h 22"/>
                <a:gd name="T12" fmla="*/ 169 w 169"/>
                <a:gd name="T13" fmla="*/ 0 h 22"/>
                <a:gd name="T14" fmla="*/ 169 w 169"/>
                <a:gd name="T15" fmla="*/ 12 h 22"/>
                <a:gd name="T16" fmla="*/ 169 w 169"/>
                <a:gd name="T17" fmla="*/ 22 h 22"/>
                <a:gd name="T18" fmla="*/ 127 w 169"/>
                <a:gd name="T19" fmla="*/ 22 h 22"/>
                <a:gd name="T20" fmla="*/ 85 w 169"/>
                <a:gd name="T21" fmla="*/ 22 h 22"/>
                <a:gd name="T22" fmla="*/ 43 w 169"/>
                <a:gd name="T23" fmla="*/ 22 h 22"/>
                <a:gd name="T24" fmla="*/ 0 w 169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2"/>
                <a:gd name="T41" fmla="*/ 169 w 16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2"/>
                  </a:lnTo>
                  <a:lnTo>
                    <a:pt x="169" y="22"/>
                  </a:lnTo>
                  <a:lnTo>
                    <a:pt x="127" y="22"/>
                  </a:lnTo>
                  <a:lnTo>
                    <a:pt x="85" y="22"/>
                  </a:lnTo>
                  <a:lnTo>
                    <a:pt x="43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25" name="Freeform 272"/>
            <p:cNvSpPr>
              <a:spLocks/>
            </p:cNvSpPr>
            <p:nvPr/>
          </p:nvSpPr>
          <p:spPr bwMode="auto">
            <a:xfrm>
              <a:off x="2808" y="834"/>
              <a:ext cx="47" cy="6"/>
            </a:xfrm>
            <a:custGeom>
              <a:avLst/>
              <a:gdLst>
                <a:gd name="T0" fmla="*/ 0 w 188"/>
                <a:gd name="T1" fmla="*/ 22 h 22"/>
                <a:gd name="T2" fmla="*/ 0 w 188"/>
                <a:gd name="T3" fmla="*/ 12 h 22"/>
                <a:gd name="T4" fmla="*/ 0 w 188"/>
                <a:gd name="T5" fmla="*/ 0 h 22"/>
                <a:gd name="T6" fmla="*/ 23 w 188"/>
                <a:gd name="T7" fmla="*/ 0 h 22"/>
                <a:gd name="T8" fmla="*/ 47 w 188"/>
                <a:gd name="T9" fmla="*/ 0 h 22"/>
                <a:gd name="T10" fmla="*/ 70 w 188"/>
                <a:gd name="T11" fmla="*/ 0 h 22"/>
                <a:gd name="T12" fmla="*/ 94 w 188"/>
                <a:gd name="T13" fmla="*/ 0 h 22"/>
                <a:gd name="T14" fmla="*/ 117 w 188"/>
                <a:gd name="T15" fmla="*/ 0 h 22"/>
                <a:gd name="T16" fmla="*/ 141 w 188"/>
                <a:gd name="T17" fmla="*/ 0 h 22"/>
                <a:gd name="T18" fmla="*/ 165 w 188"/>
                <a:gd name="T19" fmla="*/ 0 h 22"/>
                <a:gd name="T20" fmla="*/ 188 w 188"/>
                <a:gd name="T21" fmla="*/ 0 h 22"/>
                <a:gd name="T22" fmla="*/ 188 w 188"/>
                <a:gd name="T23" fmla="*/ 12 h 22"/>
                <a:gd name="T24" fmla="*/ 188 w 188"/>
                <a:gd name="T25" fmla="*/ 22 h 22"/>
                <a:gd name="T26" fmla="*/ 165 w 188"/>
                <a:gd name="T27" fmla="*/ 22 h 22"/>
                <a:gd name="T28" fmla="*/ 141 w 188"/>
                <a:gd name="T29" fmla="*/ 22 h 22"/>
                <a:gd name="T30" fmla="*/ 117 w 188"/>
                <a:gd name="T31" fmla="*/ 22 h 22"/>
                <a:gd name="T32" fmla="*/ 94 w 188"/>
                <a:gd name="T33" fmla="*/ 22 h 22"/>
                <a:gd name="T34" fmla="*/ 70 w 188"/>
                <a:gd name="T35" fmla="*/ 22 h 22"/>
                <a:gd name="T36" fmla="*/ 47 w 188"/>
                <a:gd name="T37" fmla="*/ 22 h 22"/>
                <a:gd name="T38" fmla="*/ 23 w 188"/>
                <a:gd name="T39" fmla="*/ 22 h 22"/>
                <a:gd name="T40" fmla="*/ 0 w 188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8"/>
                <a:gd name="T64" fmla="*/ 0 h 22"/>
                <a:gd name="T65" fmla="*/ 188 w 188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8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8" y="0"/>
                  </a:lnTo>
                  <a:lnTo>
                    <a:pt x="188" y="12"/>
                  </a:lnTo>
                  <a:lnTo>
                    <a:pt x="188" y="22"/>
                  </a:lnTo>
                  <a:lnTo>
                    <a:pt x="165" y="22"/>
                  </a:lnTo>
                  <a:lnTo>
                    <a:pt x="141" y="22"/>
                  </a:lnTo>
                  <a:lnTo>
                    <a:pt x="117" y="22"/>
                  </a:lnTo>
                  <a:lnTo>
                    <a:pt x="94" y="22"/>
                  </a:lnTo>
                  <a:lnTo>
                    <a:pt x="70" y="22"/>
                  </a:lnTo>
                  <a:lnTo>
                    <a:pt x="47" y="22"/>
                  </a:lnTo>
                  <a:lnTo>
                    <a:pt x="23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26" name="Freeform 273"/>
            <p:cNvSpPr>
              <a:spLocks/>
            </p:cNvSpPr>
            <p:nvPr/>
          </p:nvSpPr>
          <p:spPr bwMode="auto">
            <a:xfrm>
              <a:off x="2808" y="834"/>
              <a:ext cx="47" cy="6"/>
            </a:xfrm>
            <a:custGeom>
              <a:avLst/>
              <a:gdLst>
                <a:gd name="T0" fmla="*/ 0 w 188"/>
                <a:gd name="T1" fmla="*/ 22 h 22"/>
                <a:gd name="T2" fmla="*/ 0 w 188"/>
                <a:gd name="T3" fmla="*/ 12 h 22"/>
                <a:gd name="T4" fmla="*/ 0 w 188"/>
                <a:gd name="T5" fmla="*/ 0 h 22"/>
                <a:gd name="T6" fmla="*/ 23 w 188"/>
                <a:gd name="T7" fmla="*/ 0 h 22"/>
                <a:gd name="T8" fmla="*/ 47 w 188"/>
                <a:gd name="T9" fmla="*/ 0 h 22"/>
                <a:gd name="T10" fmla="*/ 70 w 188"/>
                <a:gd name="T11" fmla="*/ 0 h 22"/>
                <a:gd name="T12" fmla="*/ 94 w 188"/>
                <a:gd name="T13" fmla="*/ 0 h 22"/>
                <a:gd name="T14" fmla="*/ 117 w 188"/>
                <a:gd name="T15" fmla="*/ 0 h 22"/>
                <a:gd name="T16" fmla="*/ 141 w 188"/>
                <a:gd name="T17" fmla="*/ 0 h 22"/>
                <a:gd name="T18" fmla="*/ 165 w 188"/>
                <a:gd name="T19" fmla="*/ 0 h 22"/>
                <a:gd name="T20" fmla="*/ 188 w 188"/>
                <a:gd name="T21" fmla="*/ 0 h 22"/>
                <a:gd name="T22" fmla="*/ 188 w 188"/>
                <a:gd name="T23" fmla="*/ 12 h 22"/>
                <a:gd name="T24" fmla="*/ 188 w 188"/>
                <a:gd name="T25" fmla="*/ 22 h 22"/>
                <a:gd name="T26" fmla="*/ 165 w 188"/>
                <a:gd name="T27" fmla="*/ 22 h 22"/>
                <a:gd name="T28" fmla="*/ 141 w 188"/>
                <a:gd name="T29" fmla="*/ 22 h 22"/>
                <a:gd name="T30" fmla="*/ 117 w 188"/>
                <a:gd name="T31" fmla="*/ 22 h 22"/>
                <a:gd name="T32" fmla="*/ 94 w 188"/>
                <a:gd name="T33" fmla="*/ 22 h 22"/>
                <a:gd name="T34" fmla="*/ 70 w 188"/>
                <a:gd name="T35" fmla="*/ 22 h 22"/>
                <a:gd name="T36" fmla="*/ 47 w 188"/>
                <a:gd name="T37" fmla="*/ 22 h 22"/>
                <a:gd name="T38" fmla="*/ 23 w 188"/>
                <a:gd name="T39" fmla="*/ 22 h 22"/>
                <a:gd name="T40" fmla="*/ 0 w 188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8"/>
                <a:gd name="T64" fmla="*/ 0 h 22"/>
                <a:gd name="T65" fmla="*/ 188 w 188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8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8" y="0"/>
                  </a:lnTo>
                  <a:lnTo>
                    <a:pt x="188" y="12"/>
                  </a:lnTo>
                  <a:lnTo>
                    <a:pt x="188" y="22"/>
                  </a:lnTo>
                  <a:lnTo>
                    <a:pt x="165" y="22"/>
                  </a:lnTo>
                  <a:lnTo>
                    <a:pt x="141" y="22"/>
                  </a:lnTo>
                  <a:lnTo>
                    <a:pt x="117" y="22"/>
                  </a:lnTo>
                  <a:lnTo>
                    <a:pt x="94" y="22"/>
                  </a:lnTo>
                  <a:lnTo>
                    <a:pt x="70" y="22"/>
                  </a:lnTo>
                  <a:lnTo>
                    <a:pt x="47" y="22"/>
                  </a:lnTo>
                  <a:lnTo>
                    <a:pt x="23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27" name="Freeform 274"/>
            <p:cNvSpPr>
              <a:spLocks/>
            </p:cNvSpPr>
            <p:nvPr/>
          </p:nvSpPr>
          <p:spPr bwMode="auto">
            <a:xfrm>
              <a:off x="3307" y="834"/>
              <a:ext cx="42" cy="6"/>
            </a:xfrm>
            <a:custGeom>
              <a:avLst/>
              <a:gdLst>
                <a:gd name="T0" fmla="*/ 0 w 169"/>
                <a:gd name="T1" fmla="*/ 22 h 22"/>
                <a:gd name="T2" fmla="*/ 0 w 169"/>
                <a:gd name="T3" fmla="*/ 12 h 22"/>
                <a:gd name="T4" fmla="*/ 0 w 169"/>
                <a:gd name="T5" fmla="*/ 0 h 22"/>
                <a:gd name="T6" fmla="*/ 42 w 169"/>
                <a:gd name="T7" fmla="*/ 0 h 22"/>
                <a:gd name="T8" fmla="*/ 85 w 169"/>
                <a:gd name="T9" fmla="*/ 0 h 22"/>
                <a:gd name="T10" fmla="*/ 126 w 169"/>
                <a:gd name="T11" fmla="*/ 0 h 22"/>
                <a:gd name="T12" fmla="*/ 169 w 169"/>
                <a:gd name="T13" fmla="*/ 0 h 22"/>
                <a:gd name="T14" fmla="*/ 169 w 169"/>
                <a:gd name="T15" fmla="*/ 12 h 22"/>
                <a:gd name="T16" fmla="*/ 169 w 169"/>
                <a:gd name="T17" fmla="*/ 22 h 22"/>
                <a:gd name="T18" fmla="*/ 126 w 169"/>
                <a:gd name="T19" fmla="*/ 22 h 22"/>
                <a:gd name="T20" fmla="*/ 85 w 169"/>
                <a:gd name="T21" fmla="*/ 22 h 22"/>
                <a:gd name="T22" fmla="*/ 42 w 169"/>
                <a:gd name="T23" fmla="*/ 22 h 22"/>
                <a:gd name="T24" fmla="*/ 0 w 169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2"/>
                <a:gd name="T41" fmla="*/ 169 w 16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2"/>
                  </a:lnTo>
                  <a:lnTo>
                    <a:pt x="169" y="22"/>
                  </a:lnTo>
                  <a:lnTo>
                    <a:pt x="126" y="22"/>
                  </a:lnTo>
                  <a:lnTo>
                    <a:pt x="85" y="22"/>
                  </a:lnTo>
                  <a:lnTo>
                    <a:pt x="42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28" name="Freeform 275"/>
            <p:cNvSpPr>
              <a:spLocks/>
            </p:cNvSpPr>
            <p:nvPr/>
          </p:nvSpPr>
          <p:spPr bwMode="auto">
            <a:xfrm>
              <a:off x="3307" y="834"/>
              <a:ext cx="42" cy="6"/>
            </a:xfrm>
            <a:custGeom>
              <a:avLst/>
              <a:gdLst>
                <a:gd name="T0" fmla="*/ 0 w 169"/>
                <a:gd name="T1" fmla="*/ 22 h 22"/>
                <a:gd name="T2" fmla="*/ 0 w 169"/>
                <a:gd name="T3" fmla="*/ 12 h 22"/>
                <a:gd name="T4" fmla="*/ 0 w 169"/>
                <a:gd name="T5" fmla="*/ 0 h 22"/>
                <a:gd name="T6" fmla="*/ 42 w 169"/>
                <a:gd name="T7" fmla="*/ 0 h 22"/>
                <a:gd name="T8" fmla="*/ 85 w 169"/>
                <a:gd name="T9" fmla="*/ 0 h 22"/>
                <a:gd name="T10" fmla="*/ 126 w 169"/>
                <a:gd name="T11" fmla="*/ 0 h 22"/>
                <a:gd name="T12" fmla="*/ 169 w 169"/>
                <a:gd name="T13" fmla="*/ 0 h 22"/>
                <a:gd name="T14" fmla="*/ 169 w 169"/>
                <a:gd name="T15" fmla="*/ 12 h 22"/>
                <a:gd name="T16" fmla="*/ 169 w 169"/>
                <a:gd name="T17" fmla="*/ 22 h 22"/>
                <a:gd name="T18" fmla="*/ 126 w 169"/>
                <a:gd name="T19" fmla="*/ 22 h 22"/>
                <a:gd name="T20" fmla="*/ 85 w 169"/>
                <a:gd name="T21" fmla="*/ 22 h 22"/>
                <a:gd name="T22" fmla="*/ 42 w 169"/>
                <a:gd name="T23" fmla="*/ 22 h 22"/>
                <a:gd name="T24" fmla="*/ 0 w 169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2"/>
                <a:gd name="T41" fmla="*/ 169 w 16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2"/>
                  </a:lnTo>
                  <a:lnTo>
                    <a:pt x="169" y="22"/>
                  </a:lnTo>
                  <a:lnTo>
                    <a:pt x="126" y="22"/>
                  </a:lnTo>
                  <a:lnTo>
                    <a:pt x="85" y="22"/>
                  </a:lnTo>
                  <a:lnTo>
                    <a:pt x="42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29" name="Freeform 276"/>
            <p:cNvSpPr>
              <a:spLocks/>
            </p:cNvSpPr>
            <p:nvPr/>
          </p:nvSpPr>
          <p:spPr bwMode="auto">
            <a:xfrm>
              <a:off x="3727" y="834"/>
              <a:ext cx="45" cy="6"/>
            </a:xfrm>
            <a:custGeom>
              <a:avLst/>
              <a:gdLst>
                <a:gd name="T0" fmla="*/ 0 w 179"/>
                <a:gd name="T1" fmla="*/ 22 h 22"/>
                <a:gd name="T2" fmla="*/ 0 w 179"/>
                <a:gd name="T3" fmla="*/ 12 h 22"/>
                <a:gd name="T4" fmla="*/ 0 w 179"/>
                <a:gd name="T5" fmla="*/ 0 h 22"/>
                <a:gd name="T6" fmla="*/ 22 w 179"/>
                <a:gd name="T7" fmla="*/ 0 h 22"/>
                <a:gd name="T8" fmla="*/ 45 w 179"/>
                <a:gd name="T9" fmla="*/ 0 h 22"/>
                <a:gd name="T10" fmla="*/ 67 w 179"/>
                <a:gd name="T11" fmla="*/ 0 h 22"/>
                <a:gd name="T12" fmla="*/ 88 w 179"/>
                <a:gd name="T13" fmla="*/ 0 h 22"/>
                <a:gd name="T14" fmla="*/ 112 w 179"/>
                <a:gd name="T15" fmla="*/ 0 h 22"/>
                <a:gd name="T16" fmla="*/ 134 w 179"/>
                <a:gd name="T17" fmla="*/ 0 h 22"/>
                <a:gd name="T18" fmla="*/ 157 w 179"/>
                <a:gd name="T19" fmla="*/ 0 h 22"/>
                <a:gd name="T20" fmla="*/ 179 w 179"/>
                <a:gd name="T21" fmla="*/ 0 h 22"/>
                <a:gd name="T22" fmla="*/ 179 w 179"/>
                <a:gd name="T23" fmla="*/ 12 h 22"/>
                <a:gd name="T24" fmla="*/ 179 w 179"/>
                <a:gd name="T25" fmla="*/ 22 h 22"/>
                <a:gd name="T26" fmla="*/ 157 w 179"/>
                <a:gd name="T27" fmla="*/ 22 h 22"/>
                <a:gd name="T28" fmla="*/ 134 w 179"/>
                <a:gd name="T29" fmla="*/ 22 h 22"/>
                <a:gd name="T30" fmla="*/ 112 w 179"/>
                <a:gd name="T31" fmla="*/ 22 h 22"/>
                <a:gd name="T32" fmla="*/ 90 w 179"/>
                <a:gd name="T33" fmla="*/ 22 h 22"/>
                <a:gd name="T34" fmla="*/ 67 w 179"/>
                <a:gd name="T35" fmla="*/ 22 h 22"/>
                <a:gd name="T36" fmla="*/ 45 w 179"/>
                <a:gd name="T37" fmla="*/ 22 h 22"/>
                <a:gd name="T38" fmla="*/ 22 w 179"/>
                <a:gd name="T39" fmla="*/ 22 h 22"/>
                <a:gd name="T40" fmla="*/ 0 w 179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9"/>
                <a:gd name="T64" fmla="*/ 0 h 22"/>
                <a:gd name="T65" fmla="*/ 179 w 179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134" y="0"/>
                  </a:lnTo>
                  <a:lnTo>
                    <a:pt x="157" y="0"/>
                  </a:lnTo>
                  <a:lnTo>
                    <a:pt x="179" y="0"/>
                  </a:lnTo>
                  <a:lnTo>
                    <a:pt x="179" y="12"/>
                  </a:lnTo>
                  <a:lnTo>
                    <a:pt x="179" y="22"/>
                  </a:lnTo>
                  <a:lnTo>
                    <a:pt x="157" y="22"/>
                  </a:lnTo>
                  <a:lnTo>
                    <a:pt x="134" y="22"/>
                  </a:lnTo>
                  <a:lnTo>
                    <a:pt x="112" y="22"/>
                  </a:lnTo>
                  <a:lnTo>
                    <a:pt x="90" y="22"/>
                  </a:lnTo>
                  <a:lnTo>
                    <a:pt x="67" y="22"/>
                  </a:lnTo>
                  <a:lnTo>
                    <a:pt x="45" y="22"/>
                  </a:lnTo>
                  <a:lnTo>
                    <a:pt x="22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30" name="Freeform 277"/>
            <p:cNvSpPr>
              <a:spLocks/>
            </p:cNvSpPr>
            <p:nvPr/>
          </p:nvSpPr>
          <p:spPr bwMode="auto">
            <a:xfrm>
              <a:off x="3727" y="834"/>
              <a:ext cx="45" cy="6"/>
            </a:xfrm>
            <a:custGeom>
              <a:avLst/>
              <a:gdLst>
                <a:gd name="T0" fmla="*/ 0 w 179"/>
                <a:gd name="T1" fmla="*/ 22 h 22"/>
                <a:gd name="T2" fmla="*/ 0 w 179"/>
                <a:gd name="T3" fmla="*/ 12 h 22"/>
                <a:gd name="T4" fmla="*/ 0 w 179"/>
                <a:gd name="T5" fmla="*/ 0 h 22"/>
                <a:gd name="T6" fmla="*/ 22 w 179"/>
                <a:gd name="T7" fmla="*/ 0 h 22"/>
                <a:gd name="T8" fmla="*/ 45 w 179"/>
                <a:gd name="T9" fmla="*/ 0 h 22"/>
                <a:gd name="T10" fmla="*/ 67 w 179"/>
                <a:gd name="T11" fmla="*/ 0 h 22"/>
                <a:gd name="T12" fmla="*/ 88 w 179"/>
                <a:gd name="T13" fmla="*/ 0 h 22"/>
                <a:gd name="T14" fmla="*/ 112 w 179"/>
                <a:gd name="T15" fmla="*/ 0 h 22"/>
                <a:gd name="T16" fmla="*/ 134 w 179"/>
                <a:gd name="T17" fmla="*/ 0 h 22"/>
                <a:gd name="T18" fmla="*/ 157 w 179"/>
                <a:gd name="T19" fmla="*/ 0 h 22"/>
                <a:gd name="T20" fmla="*/ 179 w 179"/>
                <a:gd name="T21" fmla="*/ 0 h 22"/>
                <a:gd name="T22" fmla="*/ 179 w 179"/>
                <a:gd name="T23" fmla="*/ 12 h 22"/>
                <a:gd name="T24" fmla="*/ 179 w 179"/>
                <a:gd name="T25" fmla="*/ 22 h 22"/>
                <a:gd name="T26" fmla="*/ 157 w 179"/>
                <a:gd name="T27" fmla="*/ 22 h 22"/>
                <a:gd name="T28" fmla="*/ 134 w 179"/>
                <a:gd name="T29" fmla="*/ 22 h 22"/>
                <a:gd name="T30" fmla="*/ 112 w 179"/>
                <a:gd name="T31" fmla="*/ 22 h 22"/>
                <a:gd name="T32" fmla="*/ 90 w 179"/>
                <a:gd name="T33" fmla="*/ 22 h 22"/>
                <a:gd name="T34" fmla="*/ 67 w 179"/>
                <a:gd name="T35" fmla="*/ 22 h 22"/>
                <a:gd name="T36" fmla="*/ 45 w 179"/>
                <a:gd name="T37" fmla="*/ 22 h 22"/>
                <a:gd name="T38" fmla="*/ 22 w 179"/>
                <a:gd name="T39" fmla="*/ 22 h 22"/>
                <a:gd name="T40" fmla="*/ 0 w 179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9"/>
                <a:gd name="T64" fmla="*/ 0 h 22"/>
                <a:gd name="T65" fmla="*/ 179 w 179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134" y="0"/>
                  </a:lnTo>
                  <a:lnTo>
                    <a:pt x="157" y="0"/>
                  </a:lnTo>
                  <a:lnTo>
                    <a:pt x="179" y="0"/>
                  </a:lnTo>
                  <a:lnTo>
                    <a:pt x="179" y="12"/>
                  </a:lnTo>
                  <a:lnTo>
                    <a:pt x="179" y="22"/>
                  </a:lnTo>
                  <a:lnTo>
                    <a:pt x="157" y="22"/>
                  </a:lnTo>
                  <a:lnTo>
                    <a:pt x="134" y="22"/>
                  </a:lnTo>
                  <a:lnTo>
                    <a:pt x="112" y="22"/>
                  </a:lnTo>
                  <a:lnTo>
                    <a:pt x="90" y="22"/>
                  </a:lnTo>
                  <a:lnTo>
                    <a:pt x="67" y="22"/>
                  </a:lnTo>
                  <a:lnTo>
                    <a:pt x="45" y="22"/>
                  </a:lnTo>
                  <a:lnTo>
                    <a:pt x="22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31" name="Freeform 278"/>
            <p:cNvSpPr>
              <a:spLocks/>
            </p:cNvSpPr>
            <p:nvPr/>
          </p:nvSpPr>
          <p:spPr bwMode="auto">
            <a:xfrm>
              <a:off x="2233" y="832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42 w 169"/>
                <a:gd name="T7" fmla="*/ 0 h 21"/>
                <a:gd name="T8" fmla="*/ 85 w 169"/>
                <a:gd name="T9" fmla="*/ 0 h 21"/>
                <a:gd name="T10" fmla="*/ 126 w 169"/>
                <a:gd name="T11" fmla="*/ 0 h 21"/>
                <a:gd name="T12" fmla="*/ 169 w 169"/>
                <a:gd name="T13" fmla="*/ 0 h 21"/>
                <a:gd name="T14" fmla="*/ 169 w 169"/>
                <a:gd name="T15" fmla="*/ 10 h 21"/>
                <a:gd name="T16" fmla="*/ 169 w 169"/>
                <a:gd name="T17" fmla="*/ 21 h 21"/>
                <a:gd name="T18" fmla="*/ 126 w 169"/>
                <a:gd name="T19" fmla="*/ 21 h 21"/>
                <a:gd name="T20" fmla="*/ 85 w 169"/>
                <a:gd name="T21" fmla="*/ 21 h 21"/>
                <a:gd name="T22" fmla="*/ 42 w 169"/>
                <a:gd name="T23" fmla="*/ 21 h 21"/>
                <a:gd name="T24" fmla="*/ 0 w 169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"/>
                <a:gd name="T41" fmla="*/ 169 w 16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1"/>
                  </a:lnTo>
                  <a:lnTo>
                    <a:pt x="126" y="21"/>
                  </a:lnTo>
                  <a:lnTo>
                    <a:pt x="85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32" name="Freeform 279"/>
            <p:cNvSpPr>
              <a:spLocks/>
            </p:cNvSpPr>
            <p:nvPr/>
          </p:nvSpPr>
          <p:spPr bwMode="auto">
            <a:xfrm>
              <a:off x="2233" y="832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42 w 169"/>
                <a:gd name="T7" fmla="*/ 0 h 21"/>
                <a:gd name="T8" fmla="*/ 85 w 169"/>
                <a:gd name="T9" fmla="*/ 0 h 21"/>
                <a:gd name="T10" fmla="*/ 126 w 169"/>
                <a:gd name="T11" fmla="*/ 0 h 21"/>
                <a:gd name="T12" fmla="*/ 169 w 169"/>
                <a:gd name="T13" fmla="*/ 0 h 21"/>
                <a:gd name="T14" fmla="*/ 169 w 169"/>
                <a:gd name="T15" fmla="*/ 10 h 21"/>
                <a:gd name="T16" fmla="*/ 169 w 169"/>
                <a:gd name="T17" fmla="*/ 21 h 21"/>
                <a:gd name="T18" fmla="*/ 126 w 169"/>
                <a:gd name="T19" fmla="*/ 21 h 21"/>
                <a:gd name="T20" fmla="*/ 85 w 169"/>
                <a:gd name="T21" fmla="*/ 21 h 21"/>
                <a:gd name="T22" fmla="*/ 42 w 169"/>
                <a:gd name="T23" fmla="*/ 21 h 21"/>
                <a:gd name="T24" fmla="*/ 0 w 169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"/>
                <a:gd name="T41" fmla="*/ 169 w 16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1"/>
                  </a:lnTo>
                  <a:lnTo>
                    <a:pt x="126" y="21"/>
                  </a:lnTo>
                  <a:lnTo>
                    <a:pt x="85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33" name="Freeform 280"/>
            <p:cNvSpPr>
              <a:spLocks/>
            </p:cNvSpPr>
            <p:nvPr/>
          </p:nvSpPr>
          <p:spPr bwMode="auto">
            <a:xfrm>
              <a:off x="2619" y="829"/>
              <a:ext cx="39" cy="5"/>
            </a:xfrm>
            <a:custGeom>
              <a:avLst/>
              <a:gdLst>
                <a:gd name="T0" fmla="*/ 0 w 158"/>
                <a:gd name="T1" fmla="*/ 20 h 20"/>
                <a:gd name="T2" fmla="*/ 0 w 158"/>
                <a:gd name="T3" fmla="*/ 10 h 20"/>
                <a:gd name="T4" fmla="*/ 0 w 158"/>
                <a:gd name="T5" fmla="*/ 0 h 20"/>
                <a:gd name="T6" fmla="*/ 39 w 158"/>
                <a:gd name="T7" fmla="*/ 0 h 20"/>
                <a:gd name="T8" fmla="*/ 79 w 158"/>
                <a:gd name="T9" fmla="*/ 0 h 20"/>
                <a:gd name="T10" fmla="*/ 118 w 158"/>
                <a:gd name="T11" fmla="*/ 0 h 20"/>
                <a:gd name="T12" fmla="*/ 158 w 158"/>
                <a:gd name="T13" fmla="*/ 0 h 20"/>
                <a:gd name="T14" fmla="*/ 158 w 158"/>
                <a:gd name="T15" fmla="*/ 10 h 20"/>
                <a:gd name="T16" fmla="*/ 158 w 158"/>
                <a:gd name="T17" fmla="*/ 20 h 20"/>
                <a:gd name="T18" fmla="*/ 119 w 158"/>
                <a:gd name="T19" fmla="*/ 20 h 20"/>
                <a:gd name="T20" fmla="*/ 80 w 158"/>
                <a:gd name="T21" fmla="*/ 20 h 20"/>
                <a:gd name="T22" fmla="*/ 39 w 158"/>
                <a:gd name="T23" fmla="*/ 20 h 20"/>
                <a:gd name="T24" fmla="*/ 0 w 158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0"/>
                <a:gd name="T41" fmla="*/ 158 w 15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0"/>
                  </a:lnTo>
                  <a:lnTo>
                    <a:pt x="119" y="20"/>
                  </a:lnTo>
                  <a:lnTo>
                    <a:pt x="80" y="20"/>
                  </a:lnTo>
                  <a:lnTo>
                    <a:pt x="39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34" name="Freeform 281"/>
            <p:cNvSpPr>
              <a:spLocks/>
            </p:cNvSpPr>
            <p:nvPr/>
          </p:nvSpPr>
          <p:spPr bwMode="auto">
            <a:xfrm>
              <a:off x="2619" y="829"/>
              <a:ext cx="39" cy="5"/>
            </a:xfrm>
            <a:custGeom>
              <a:avLst/>
              <a:gdLst>
                <a:gd name="T0" fmla="*/ 0 w 158"/>
                <a:gd name="T1" fmla="*/ 20 h 20"/>
                <a:gd name="T2" fmla="*/ 0 w 158"/>
                <a:gd name="T3" fmla="*/ 10 h 20"/>
                <a:gd name="T4" fmla="*/ 0 w 158"/>
                <a:gd name="T5" fmla="*/ 0 h 20"/>
                <a:gd name="T6" fmla="*/ 39 w 158"/>
                <a:gd name="T7" fmla="*/ 0 h 20"/>
                <a:gd name="T8" fmla="*/ 79 w 158"/>
                <a:gd name="T9" fmla="*/ 0 h 20"/>
                <a:gd name="T10" fmla="*/ 118 w 158"/>
                <a:gd name="T11" fmla="*/ 0 h 20"/>
                <a:gd name="T12" fmla="*/ 158 w 158"/>
                <a:gd name="T13" fmla="*/ 0 h 20"/>
                <a:gd name="T14" fmla="*/ 158 w 158"/>
                <a:gd name="T15" fmla="*/ 10 h 20"/>
                <a:gd name="T16" fmla="*/ 158 w 158"/>
                <a:gd name="T17" fmla="*/ 20 h 20"/>
                <a:gd name="T18" fmla="*/ 119 w 158"/>
                <a:gd name="T19" fmla="*/ 20 h 20"/>
                <a:gd name="T20" fmla="*/ 80 w 158"/>
                <a:gd name="T21" fmla="*/ 20 h 20"/>
                <a:gd name="T22" fmla="*/ 39 w 158"/>
                <a:gd name="T23" fmla="*/ 20 h 20"/>
                <a:gd name="T24" fmla="*/ 0 w 158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0"/>
                <a:gd name="T41" fmla="*/ 158 w 15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0"/>
                  </a:lnTo>
                  <a:lnTo>
                    <a:pt x="119" y="20"/>
                  </a:lnTo>
                  <a:lnTo>
                    <a:pt x="80" y="20"/>
                  </a:lnTo>
                  <a:lnTo>
                    <a:pt x="39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35" name="Freeform 282"/>
            <p:cNvSpPr>
              <a:spLocks/>
            </p:cNvSpPr>
            <p:nvPr/>
          </p:nvSpPr>
          <p:spPr bwMode="auto">
            <a:xfrm>
              <a:off x="3136" y="824"/>
              <a:ext cx="55" cy="5"/>
            </a:xfrm>
            <a:custGeom>
              <a:avLst/>
              <a:gdLst>
                <a:gd name="T0" fmla="*/ 0 w 220"/>
                <a:gd name="T1" fmla="*/ 21 h 21"/>
                <a:gd name="T2" fmla="*/ 0 w 220"/>
                <a:gd name="T3" fmla="*/ 10 h 21"/>
                <a:gd name="T4" fmla="*/ 0 w 220"/>
                <a:gd name="T5" fmla="*/ 0 h 21"/>
                <a:gd name="T6" fmla="*/ 27 w 220"/>
                <a:gd name="T7" fmla="*/ 0 h 21"/>
                <a:gd name="T8" fmla="*/ 55 w 220"/>
                <a:gd name="T9" fmla="*/ 0 h 21"/>
                <a:gd name="T10" fmla="*/ 82 w 220"/>
                <a:gd name="T11" fmla="*/ 0 h 21"/>
                <a:gd name="T12" fmla="*/ 110 w 220"/>
                <a:gd name="T13" fmla="*/ 0 h 21"/>
                <a:gd name="T14" fmla="*/ 137 w 220"/>
                <a:gd name="T15" fmla="*/ 0 h 21"/>
                <a:gd name="T16" fmla="*/ 165 w 220"/>
                <a:gd name="T17" fmla="*/ 0 h 21"/>
                <a:gd name="T18" fmla="*/ 192 w 220"/>
                <a:gd name="T19" fmla="*/ 0 h 21"/>
                <a:gd name="T20" fmla="*/ 220 w 220"/>
                <a:gd name="T21" fmla="*/ 0 h 21"/>
                <a:gd name="T22" fmla="*/ 220 w 220"/>
                <a:gd name="T23" fmla="*/ 10 h 21"/>
                <a:gd name="T24" fmla="*/ 220 w 220"/>
                <a:gd name="T25" fmla="*/ 21 h 21"/>
                <a:gd name="T26" fmla="*/ 193 w 220"/>
                <a:gd name="T27" fmla="*/ 21 h 21"/>
                <a:gd name="T28" fmla="*/ 165 w 220"/>
                <a:gd name="T29" fmla="*/ 21 h 21"/>
                <a:gd name="T30" fmla="*/ 138 w 220"/>
                <a:gd name="T31" fmla="*/ 21 h 21"/>
                <a:gd name="T32" fmla="*/ 111 w 220"/>
                <a:gd name="T33" fmla="*/ 21 h 21"/>
                <a:gd name="T34" fmla="*/ 83 w 220"/>
                <a:gd name="T35" fmla="*/ 21 h 21"/>
                <a:gd name="T36" fmla="*/ 55 w 220"/>
                <a:gd name="T37" fmla="*/ 21 h 21"/>
                <a:gd name="T38" fmla="*/ 28 w 220"/>
                <a:gd name="T39" fmla="*/ 21 h 21"/>
                <a:gd name="T40" fmla="*/ 0 w 220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21"/>
                <a:gd name="T65" fmla="*/ 220 w 22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5" y="0"/>
                  </a:lnTo>
                  <a:lnTo>
                    <a:pt x="82" y="0"/>
                  </a:lnTo>
                  <a:lnTo>
                    <a:pt x="110" y="0"/>
                  </a:lnTo>
                  <a:lnTo>
                    <a:pt x="137" y="0"/>
                  </a:lnTo>
                  <a:lnTo>
                    <a:pt x="165" y="0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193" y="21"/>
                  </a:lnTo>
                  <a:lnTo>
                    <a:pt x="165" y="21"/>
                  </a:lnTo>
                  <a:lnTo>
                    <a:pt x="138" y="21"/>
                  </a:lnTo>
                  <a:lnTo>
                    <a:pt x="111" y="21"/>
                  </a:lnTo>
                  <a:lnTo>
                    <a:pt x="83" y="21"/>
                  </a:lnTo>
                  <a:lnTo>
                    <a:pt x="55" y="21"/>
                  </a:lnTo>
                  <a:lnTo>
                    <a:pt x="28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36" name="Freeform 283"/>
            <p:cNvSpPr>
              <a:spLocks/>
            </p:cNvSpPr>
            <p:nvPr/>
          </p:nvSpPr>
          <p:spPr bwMode="auto">
            <a:xfrm>
              <a:off x="3136" y="824"/>
              <a:ext cx="55" cy="5"/>
            </a:xfrm>
            <a:custGeom>
              <a:avLst/>
              <a:gdLst>
                <a:gd name="T0" fmla="*/ 0 w 220"/>
                <a:gd name="T1" fmla="*/ 21 h 21"/>
                <a:gd name="T2" fmla="*/ 0 w 220"/>
                <a:gd name="T3" fmla="*/ 10 h 21"/>
                <a:gd name="T4" fmla="*/ 0 w 220"/>
                <a:gd name="T5" fmla="*/ 0 h 21"/>
                <a:gd name="T6" fmla="*/ 27 w 220"/>
                <a:gd name="T7" fmla="*/ 0 h 21"/>
                <a:gd name="T8" fmla="*/ 55 w 220"/>
                <a:gd name="T9" fmla="*/ 0 h 21"/>
                <a:gd name="T10" fmla="*/ 82 w 220"/>
                <a:gd name="T11" fmla="*/ 0 h 21"/>
                <a:gd name="T12" fmla="*/ 110 w 220"/>
                <a:gd name="T13" fmla="*/ 0 h 21"/>
                <a:gd name="T14" fmla="*/ 137 w 220"/>
                <a:gd name="T15" fmla="*/ 0 h 21"/>
                <a:gd name="T16" fmla="*/ 165 w 220"/>
                <a:gd name="T17" fmla="*/ 0 h 21"/>
                <a:gd name="T18" fmla="*/ 192 w 220"/>
                <a:gd name="T19" fmla="*/ 0 h 21"/>
                <a:gd name="T20" fmla="*/ 220 w 220"/>
                <a:gd name="T21" fmla="*/ 0 h 21"/>
                <a:gd name="T22" fmla="*/ 220 w 220"/>
                <a:gd name="T23" fmla="*/ 10 h 21"/>
                <a:gd name="T24" fmla="*/ 220 w 220"/>
                <a:gd name="T25" fmla="*/ 21 h 21"/>
                <a:gd name="T26" fmla="*/ 193 w 220"/>
                <a:gd name="T27" fmla="*/ 21 h 21"/>
                <a:gd name="T28" fmla="*/ 165 w 220"/>
                <a:gd name="T29" fmla="*/ 21 h 21"/>
                <a:gd name="T30" fmla="*/ 138 w 220"/>
                <a:gd name="T31" fmla="*/ 21 h 21"/>
                <a:gd name="T32" fmla="*/ 111 w 220"/>
                <a:gd name="T33" fmla="*/ 21 h 21"/>
                <a:gd name="T34" fmla="*/ 83 w 220"/>
                <a:gd name="T35" fmla="*/ 21 h 21"/>
                <a:gd name="T36" fmla="*/ 55 w 220"/>
                <a:gd name="T37" fmla="*/ 21 h 21"/>
                <a:gd name="T38" fmla="*/ 28 w 220"/>
                <a:gd name="T39" fmla="*/ 21 h 21"/>
                <a:gd name="T40" fmla="*/ 0 w 220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21"/>
                <a:gd name="T65" fmla="*/ 220 w 22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5" y="0"/>
                  </a:lnTo>
                  <a:lnTo>
                    <a:pt x="82" y="0"/>
                  </a:lnTo>
                  <a:lnTo>
                    <a:pt x="110" y="0"/>
                  </a:lnTo>
                  <a:lnTo>
                    <a:pt x="137" y="0"/>
                  </a:lnTo>
                  <a:lnTo>
                    <a:pt x="165" y="0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193" y="21"/>
                  </a:lnTo>
                  <a:lnTo>
                    <a:pt x="165" y="21"/>
                  </a:lnTo>
                  <a:lnTo>
                    <a:pt x="138" y="21"/>
                  </a:lnTo>
                  <a:lnTo>
                    <a:pt x="111" y="21"/>
                  </a:lnTo>
                  <a:lnTo>
                    <a:pt x="83" y="21"/>
                  </a:lnTo>
                  <a:lnTo>
                    <a:pt x="55" y="21"/>
                  </a:lnTo>
                  <a:lnTo>
                    <a:pt x="28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37" name="Freeform 284"/>
            <p:cNvSpPr>
              <a:spLocks/>
            </p:cNvSpPr>
            <p:nvPr/>
          </p:nvSpPr>
          <p:spPr bwMode="auto">
            <a:xfrm>
              <a:off x="2808" y="819"/>
              <a:ext cx="50" cy="5"/>
            </a:xfrm>
            <a:custGeom>
              <a:avLst/>
              <a:gdLst>
                <a:gd name="T0" fmla="*/ 0 w 199"/>
                <a:gd name="T1" fmla="*/ 22 h 22"/>
                <a:gd name="T2" fmla="*/ 0 w 199"/>
                <a:gd name="T3" fmla="*/ 12 h 22"/>
                <a:gd name="T4" fmla="*/ 0 w 199"/>
                <a:gd name="T5" fmla="*/ 0 h 22"/>
                <a:gd name="T6" fmla="*/ 24 w 199"/>
                <a:gd name="T7" fmla="*/ 0 h 22"/>
                <a:gd name="T8" fmla="*/ 49 w 199"/>
                <a:gd name="T9" fmla="*/ 0 h 22"/>
                <a:gd name="T10" fmla="*/ 74 w 199"/>
                <a:gd name="T11" fmla="*/ 0 h 22"/>
                <a:gd name="T12" fmla="*/ 98 w 199"/>
                <a:gd name="T13" fmla="*/ 0 h 22"/>
                <a:gd name="T14" fmla="*/ 124 w 199"/>
                <a:gd name="T15" fmla="*/ 0 h 22"/>
                <a:gd name="T16" fmla="*/ 149 w 199"/>
                <a:gd name="T17" fmla="*/ 0 h 22"/>
                <a:gd name="T18" fmla="*/ 175 w 199"/>
                <a:gd name="T19" fmla="*/ 0 h 22"/>
                <a:gd name="T20" fmla="*/ 199 w 199"/>
                <a:gd name="T21" fmla="*/ 0 h 22"/>
                <a:gd name="T22" fmla="*/ 199 w 199"/>
                <a:gd name="T23" fmla="*/ 12 h 22"/>
                <a:gd name="T24" fmla="*/ 199 w 199"/>
                <a:gd name="T25" fmla="*/ 22 h 22"/>
                <a:gd name="T26" fmla="*/ 175 w 199"/>
                <a:gd name="T27" fmla="*/ 22 h 22"/>
                <a:gd name="T28" fmla="*/ 150 w 199"/>
                <a:gd name="T29" fmla="*/ 22 h 22"/>
                <a:gd name="T30" fmla="*/ 125 w 199"/>
                <a:gd name="T31" fmla="*/ 22 h 22"/>
                <a:gd name="T32" fmla="*/ 99 w 199"/>
                <a:gd name="T33" fmla="*/ 22 h 22"/>
                <a:gd name="T34" fmla="*/ 75 w 199"/>
                <a:gd name="T35" fmla="*/ 22 h 22"/>
                <a:gd name="T36" fmla="*/ 50 w 199"/>
                <a:gd name="T37" fmla="*/ 22 h 22"/>
                <a:gd name="T38" fmla="*/ 24 w 199"/>
                <a:gd name="T39" fmla="*/ 22 h 22"/>
                <a:gd name="T40" fmla="*/ 0 w 199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22"/>
                <a:gd name="T65" fmla="*/ 199 w 199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98" y="0"/>
                  </a:lnTo>
                  <a:lnTo>
                    <a:pt x="124" y="0"/>
                  </a:lnTo>
                  <a:lnTo>
                    <a:pt x="149" y="0"/>
                  </a:lnTo>
                  <a:lnTo>
                    <a:pt x="175" y="0"/>
                  </a:lnTo>
                  <a:lnTo>
                    <a:pt x="199" y="0"/>
                  </a:lnTo>
                  <a:lnTo>
                    <a:pt x="199" y="12"/>
                  </a:lnTo>
                  <a:lnTo>
                    <a:pt x="199" y="22"/>
                  </a:lnTo>
                  <a:lnTo>
                    <a:pt x="175" y="22"/>
                  </a:lnTo>
                  <a:lnTo>
                    <a:pt x="150" y="22"/>
                  </a:lnTo>
                  <a:lnTo>
                    <a:pt x="125" y="22"/>
                  </a:lnTo>
                  <a:lnTo>
                    <a:pt x="99" y="22"/>
                  </a:lnTo>
                  <a:lnTo>
                    <a:pt x="75" y="22"/>
                  </a:lnTo>
                  <a:lnTo>
                    <a:pt x="50" y="22"/>
                  </a:lnTo>
                  <a:lnTo>
                    <a:pt x="2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38" name="Freeform 285"/>
            <p:cNvSpPr>
              <a:spLocks/>
            </p:cNvSpPr>
            <p:nvPr/>
          </p:nvSpPr>
          <p:spPr bwMode="auto">
            <a:xfrm>
              <a:off x="2808" y="819"/>
              <a:ext cx="50" cy="5"/>
            </a:xfrm>
            <a:custGeom>
              <a:avLst/>
              <a:gdLst>
                <a:gd name="T0" fmla="*/ 0 w 199"/>
                <a:gd name="T1" fmla="*/ 22 h 22"/>
                <a:gd name="T2" fmla="*/ 0 w 199"/>
                <a:gd name="T3" fmla="*/ 12 h 22"/>
                <a:gd name="T4" fmla="*/ 0 w 199"/>
                <a:gd name="T5" fmla="*/ 0 h 22"/>
                <a:gd name="T6" fmla="*/ 24 w 199"/>
                <a:gd name="T7" fmla="*/ 0 h 22"/>
                <a:gd name="T8" fmla="*/ 49 w 199"/>
                <a:gd name="T9" fmla="*/ 0 h 22"/>
                <a:gd name="T10" fmla="*/ 74 w 199"/>
                <a:gd name="T11" fmla="*/ 0 h 22"/>
                <a:gd name="T12" fmla="*/ 98 w 199"/>
                <a:gd name="T13" fmla="*/ 0 h 22"/>
                <a:gd name="T14" fmla="*/ 124 w 199"/>
                <a:gd name="T15" fmla="*/ 0 h 22"/>
                <a:gd name="T16" fmla="*/ 149 w 199"/>
                <a:gd name="T17" fmla="*/ 0 h 22"/>
                <a:gd name="T18" fmla="*/ 175 w 199"/>
                <a:gd name="T19" fmla="*/ 0 h 22"/>
                <a:gd name="T20" fmla="*/ 199 w 199"/>
                <a:gd name="T21" fmla="*/ 0 h 22"/>
                <a:gd name="T22" fmla="*/ 199 w 199"/>
                <a:gd name="T23" fmla="*/ 12 h 22"/>
                <a:gd name="T24" fmla="*/ 199 w 199"/>
                <a:gd name="T25" fmla="*/ 22 h 22"/>
                <a:gd name="T26" fmla="*/ 175 w 199"/>
                <a:gd name="T27" fmla="*/ 22 h 22"/>
                <a:gd name="T28" fmla="*/ 150 w 199"/>
                <a:gd name="T29" fmla="*/ 22 h 22"/>
                <a:gd name="T30" fmla="*/ 125 w 199"/>
                <a:gd name="T31" fmla="*/ 22 h 22"/>
                <a:gd name="T32" fmla="*/ 99 w 199"/>
                <a:gd name="T33" fmla="*/ 22 h 22"/>
                <a:gd name="T34" fmla="*/ 75 w 199"/>
                <a:gd name="T35" fmla="*/ 22 h 22"/>
                <a:gd name="T36" fmla="*/ 50 w 199"/>
                <a:gd name="T37" fmla="*/ 22 h 22"/>
                <a:gd name="T38" fmla="*/ 24 w 199"/>
                <a:gd name="T39" fmla="*/ 22 h 22"/>
                <a:gd name="T40" fmla="*/ 0 w 199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22"/>
                <a:gd name="T65" fmla="*/ 199 w 199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98" y="0"/>
                  </a:lnTo>
                  <a:lnTo>
                    <a:pt x="124" y="0"/>
                  </a:lnTo>
                  <a:lnTo>
                    <a:pt x="149" y="0"/>
                  </a:lnTo>
                  <a:lnTo>
                    <a:pt x="175" y="0"/>
                  </a:lnTo>
                  <a:lnTo>
                    <a:pt x="199" y="0"/>
                  </a:lnTo>
                  <a:lnTo>
                    <a:pt x="199" y="12"/>
                  </a:lnTo>
                  <a:lnTo>
                    <a:pt x="199" y="22"/>
                  </a:lnTo>
                  <a:lnTo>
                    <a:pt x="175" y="22"/>
                  </a:lnTo>
                  <a:lnTo>
                    <a:pt x="150" y="22"/>
                  </a:lnTo>
                  <a:lnTo>
                    <a:pt x="125" y="22"/>
                  </a:lnTo>
                  <a:lnTo>
                    <a:pt x="99" y="22"/>
                  </a:lnTo>
                  <a:lnTo>
                    <a:pt x="75" y="22"/>
                  </a:lnTo>
                  <a:lnTo>
                    <a:pt x="50" y="22"/>
                  </a:lnTo>
                  <a:lnTo>
                    <a:pt x="24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39" name="Freeform 286"/>
            <p:cNvSpPr>
              <a:spLocks/>
            </p:cNvSpPr>
            <p:nvPr/>
          </p:nvSpPr>
          <p:spPr bwMode="auto">
            <a:xfrm>
              <a:off x="3307" y="819"/>
              <a:ext cx="39" cy="5"/>
            </a:xfrm>
            <a:custGeom>
              <a:avLst/>
              <a:gdLst>
                <a:gd name="T0" fmla="*/ 0 w 159"/>
                <a:gd name="T1" fmla="*/ 22 h 22"/>
                <a:gd name="T2" fmla="*/ 0 w 159"/>
                <a:gd name="T3" fmla="*/ 12 h 22"/>
                <a:gd name="T4" fmla="*/ 0 w 159"/>
                <a:gd name="T5" fmla="*/ 0 h 22"/>
                <a:gd name="T6" fmla="*/ 40 w 159"/>
                <a:gd name="T7" fmla="*/ 0 h 22"/>
                <a:gd name="T8" fmla="*/ 79 w 159"/>
                <a:gd name="T9" fmla="*/ 0 h 22"/>
                <a:gd name="T10" fmla="*/ 118 w 159"/>
                <a:gd name="T11" fmla="*/ 0 h 22"/>
                <a:gd name="T12" fmla="*/ 159 w 159"/>
                <a:gd name="T13" fmla="*/ 0 h 22"/>
                <a:gd name="T14" fmla="*/ 159 w 159"/>
                <a:gd name="T15" fmla="*/ 12 h 22"/>
                <a:gd name="T16" fmla="*/ 159 w 159"/>
                <a:gd name="T17" fmla="*/ 22 h 22"/>
                <a:gd name="T18" fmla="*/ 119 w 159"/>
                <a:gd name="T19" fmla="*/ 22 h 22"/>
                <a:gd name="T20" fmla="*/ 80 w 159"/>
                <a:gd name="T21" fmla="*/ 22 h 22"/>
                <a:gd name="T22" fmla="*/ 40 w 159"/>
                <a:gd name="T23" fmla="*/ 22 h 22"/>
                <a:gd name="T24" fmla="*/ 0 w 159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22"/>
                <a:gd name="T41" fmla="*/ 159 w 15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2"/>
                  </a:lnTo>
                  <a:lnTo>
                    <a:pt x="159" y="22"/>
                  </a:lnTo>
                  <a:lnTo>
                    <a:pt x="119" y="22"/>
                  </a:lnTo>
                  <a:lnTo>
                    <a:pt x="80" y="22"/>
                  </a:lnTo>
                  <a:lnTo>
                    <a:pt x="4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40" name="Freeform 287"/>
            <p:cNvSpPr>
              <a:spLocks/>
            </p:cNvSpPr>
            <p:nvPr/>
          </p:nvSpPr>
          <p:spPr bwMode="auto">
            <a:xfrm>
              <a:off x="3307" y="819"/>
              <a:ext cx="39" cy="5"/>
            </a:xfrm>
            <a:custGeom>
              <a:avLst/>
              <a:gdLst>
                <a:gd name="T0" fmla="*/ 0 w 159"/>
                <a:gd name="T1" fmla="*/ 22 h 22"/>
                <a:gd name="T2" fmla="*/ 0 w 159"/>
                <a:gd name="T3" fmla="*/ 12 h 22"/>
                <a:gd name="T4" fmla="*/ 0 w 159"/>
                <a:gd name="T5" fmla="*/ 0 h 22"/>
                <a:gd name="T6" fmla="*/ 40 w 159"/>
                <a:gd name="T7" fmla="*/ 0 h 22"/>
                <a:gd name="T8" fmla="*/ 79 w 159"/>
                <a:gd name="T9" fmla="*/ 0 h 22"/>
                <a:gd name="T10" fmla="*/ 118 w 159"/>
                <a:gd name="T11" fmla="*/ 0 h 22"/>
                <a:gd name="T12" fmla="*/ 159 w 159"/>
                <a:gd name="T13" fmla="*/ 0 h 22"/>
                <a:gd name="T14" fmla="*/ 159 w 159"/>
                <a:gd name="T15" fmla="*/ 12 h 22"/>
                <a:gd name="T16" fmla="*/ 159 w 159"/>
                <a:gd name="T17" fmla="*/ 22 h 22"/>
                <a:gd name="T18" fmla="*/ 119 w 159"/>
                <a:gd name="T19" fmla="*/ 22 h 22"/>
                <a:gd name="T20" fmla="*/ 80 w 159"/>
                <a:gd name="T21" fmla="*/ 22 h 22"/>
                <a:gd name="T22" fmla="*/ 40 w 159"/>
                <a:gd name="T23" fmla="*/ 22 h 22"/>
                <a:gd name="T24" fmla="*/ 0 w 159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22"/>
                <a:gd name="T41" fmla="*/ 159 w 15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2"/>
                  </a:lnTo>
                  <a:lnTo>
                    <a:pt x="159" y="22"/>
                  </a:lnTo>
                  <a:lnTo>
                    <a:pt x="119" y="22"/>
                  </a:lnTo>
                  <a:lnTo>
                    <a:pt x="80" y="22"/>
                  </a:lnTo>
                  <a:lnTo>
                    <a:pt x="40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41" name="Freeform 288"/>
            <p:cNvSpPr>
              <a:spLocks/>
            </p:cNvSpPr>
            <p:nvPr/>
          </p:nvSpPr>
          <p:spPr bwMode="auto">
            <a:xfrm>
              <a:off x="2072" y="816"/>
              <a:ext cx="45" cy="5"/>
            </a:xfrm>
            <a:custGeom>
              <a:avLst/>
              <a:gdLst>
                <a:gd name="T0" fmla="*/ 0 w 180"/>
                <a:gd name="T1" fmla="*/ 22 h 22"/>
                <a:gd name="T2" fmla="*/ 0 w 180"/>
                <a:gd name="T3" fmla="*/ 12 h 22"/>
                <a:gd name="T4" fmla="*/ 0 w 180"/>
                <a:gd name="T5" fmla="*/ 0 h 22"/>
                <a:gd name="T6" fmla="*/ 23 w 180"/>
                <a:gd name="T7" fmla="*/ 0 h 22"/>
                <a:gd name="T8" fmla="*/ 45 w 180"/>
                <a:gd name="T9" fmla="*/ 0 h 22"/>
                <a:gd name="T10" fmla="*/ 68 w 180"/>
                <a:gd name="T11" fmla="*/ 0 h 22"/>
                <a:gd name="T12" fmla="*/ 90 w 180"/>
                <a:gd name="T13" fmla="*/ 0 h 22"/>
                <a:gd name="T14" fmla="*/ 113 w 180"/>
                <a:gd name="T15" fmla="*/ 0 h 22"/>
                <a:gd name="T16" fmla="*/ 135 w 180"/>
                <a:gd name="T17" fmla="*/ 0 h 22"/>
                <a:gd name="T18" fmla="*/ 158 w 180"/>
                <a:gd name="T19" fmla="*/ 0 h 22"/>
                <a:gd name="T20" fmla="*/ 180 w 180"/>
                <a:gd name="T21" fmla="*/ 0 h 22"/>
                <a:gd name="T22" fmla="*/ 180 w 180"/>
                <a:gd name="T23" fmla="*/ 12 h 22"/>
                <a:gd name="T24" fmla="*/ 180 w 180"/>
                <a:gd name="T25" fmla="*/ 22 h 22"/>
                <a:gd name="T26" fmla="*/ 158 w 180"/>
                <a:gd name="T27" fmla="*/ 22 h 22"/>
                <a:gd name="T28" fmla="*/ 136 w 180"/>
                <a:gd name="T29" fmla="*/ 22 h 22"/>
                <a:gd name="T30" fmla="*/ 114 w 180"/>
                <a:gd name="T31" fmla="*/ 22 h 22"/>
                <a:gd name="T32" fmla="*/ 91 w 180"/>
                <a:gd name="T33" fmla="*/ 22 h 22"/>
                <a:gd name="T34" fmla="*/ 69 w 180"/>
                <a:gd name="T35" fmla="*/ 22 h 22"/>
                <a:gd name="T36" fmla="*/ 46 w 180"/>
                <a:gd name="T37" fmla="*/ 22 h 22"/>
                <a:gd name="T38" fmla="*/ 23 w 180"/>
                <a:gd name="T39" fmla="*/ 22 h 22"/>
                <a:gd name="T40" fmla="*/ 0 w 180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22"/>
                <a:gd name="T65" fmla="*/ 180 w 180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8" y="0"/>
                  </a:lnTo>
                  <a:lnTo>
                    <a:pt x="90" y="0"/>
                  </a:lnTo>
                  <a:lnTo>
                    <a:pt x="113" y="0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80" y="0"/>
                  </a:lnTo>
                  <a:lnTo>
                    <a:pt x="180" y="12"/>
                  </a:lnTo>
                  <a:lnTo>
                    <a:pt x="180" y="22"/>
                  </a:lnTo>
                  <a:lnTo>
                    <a:pt x="158" y="22"/>
                  </a:lnTo>
                  <a:lnTo>
                    <a:pt x="136" y="22"/>
                  </a:lnTo>
                  <a:lnTo>
                    <a:pt x="114" y="22"/>
                  </a:lnTo>
                  <a:lnTo>
                    <a:pt x="91" y="22"/>
                  </a:lnTo>
                  <a:lnTo>
                    <a:pt x="69" y="22"/>
                  </a:lnTo>
                  <a:lnTo>
                    <a:pt x="46" y="22"/>
                  </a:lnTo>
                  <a:lnTo>
                    <a:pt x="23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42" name="Freeform 289"/>
            <p:cNvSpPr>
              <a:spLocks/>
            </p:cNvSpPr>
            <p:nvPr/>
          </p:nvSpPr>
          <p:spPr bwMode="auto">
            <a:xfrm>
              <a:off x="2072" y="816"/>
              <a:ext cx="45" cy="5"/>
            </a:xfrm>
            <a:custGeom>
              <a:avLst/>
              <a:gdLst>
                <a:gd name="T0" fmla="*/ 0 w 180"/>
                <a:gd name="T1" fmla="*/ 22 h 22"/>
                <a:gd name="T2" fmla="*/ 0 w 180"/>
                <a:gd name="T3" fmla="*/ 12 h 22"/>
                <a:gd name="T4" fmla="*/ 0 w 180"/>
                <a:gd name="T5" fmla="*/ 0 h 22"/>
                <a:gd name="T6" fmla="*/ 23 w 180"/>
                <a:gd name="T7" fmla="*/ 0 h 22"/>
                <a:gd name="T8" fmla="*/ 45 w 180"/>
                <a:gd name="T9" fmla="*/ 0 h 22"/>
                <a:gd name="T10" fmla="*/ 68 w 180"/>
                <a:gd name="T11" fmla="*/ 0 h 22"/>
                <a:gd name="T12" fmla="*/ 90 w 180"/>
                <a:gd name="T13" fmla="*/ 0 h 22"/>
                <a:gd name="T14" fmla="*/ 113 w 180"/>
                <a:gd name="T15" fmla="*/ 0 h 22"/>
                <a:gd name="T16" fmla="*/ 135 w 180"/>
                <a:gd name="T17" fmla="*/ 0 h 22"/>
                <a:gd name="T18" fmla="*/ 158 w 180"/>
                <a:gd name="T19" fmla="*/ 0 h 22"/>
                <a:gd name="T20" fmla="*/ 180 w 180"/>
                <a:gd name="T21" fmla="*/ 0 h 22"/>
                <a:gd name="T22" fmla="*/ 180 w 180"/>
                <a:gd name="T23" fmla="*/ 12 h 22"/>
                <a:gd name="T24" fmla="*/ 180 w 180"/>
                <a:gd name="T25" fmla="*/ 22 h 22"/>
                <a:gd name="T26" fmla="*/ 158 w 180"/>
                <a:gd name="T27" fmla="*/ 22 h 22"/>
                <a:gd name="T28" fmla="*/ 136 w 180"/>
                <a:gd name="T29" fmla="*/ 22 h 22"/>
                <a:gd name="T30" fmla="*/ 114 w 180"/>
                <a:gd name="T31" fmla="*/ 22 h 22"/>
                <a:gd name="T32" fmla="*/ 91 w 180"/>
                <a:gd name="T33" fmla="*/ 22 h 22"/>
                <a:gd name="T34" fmla="*/ 69 w 180"/>
                <a:gd name="T35" fmla="*/ 22 h 22"/>
                <a:gd name="T36" fmla="*/ 46 w 180"/>
                <a:gd name="T37" fmla="*/ 22 h 22"/>
                <a:gd name="T38" fmla="*/ 23 w 180"/>
                <a:gd name="T39" fmla="*/ 22 h 22"/>
                <a:gd name="T40" fmla="*/ 0 w 180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22"/>
                <a:gd name="T65" fmla="*/ 180 w 180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8" y="0"/>
                  </a:lnTo>
                  <a:lnTo>
                    <a:pt x="90" y="0"/>
                  </a:lnTo>
                  <a:lnTo>
                    <a:pt x="113" y="0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80" y="0"/>
                  </a:lnTo>
                  <a:lnTo>
                    <a:pt x="180" y="12"/>
                  </a:lnTo>
                  <a:lnTo>
                    <a:pt x="180" y="22"/>
                  </a:lnTo>
                  <a:lnTo>
                    <a:pt x="158" y="22"/>
                  </a:lnTo>
                  <a:lnTo>
                    <a:pt x="136" y="22"/>
                  </a:lnTo>
                  <a:lnTo>
                    <a:pt x="114" y="22"/>
                  </a:lnTo>
                  <a:lnTo>
                    <a:pt x="91" y="22"/>
                  </a:lnTo>
                  <a:lnTo>
                    <a:pt x="69" y="22"/>
                  </a:lnTo>
                  <a:lnTo>
                    <a:pt x="46" y="22"/>
                  </a:lnTo>
                  <a:lnTo>
                    <a:pt x="23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43" name="Freeform 290"/>
            <p:cNvSpPr>
              <a:spLocks/>
            </p:cNvSpPr>
            <p:nvPr/>
          </p:nvSpPr>
          <p:spPr bwMode="auto">
            <a:xfrm>
              <a:off x="3727" y="816"/>
              <a:ext cx="47" cy="5"/>
            </a:xfrm>
            <a:custGeom>
              <a:avLst/>
              <a:gdLst>
                <a:gd name="T0" fmla="*/ 0 w 189"/>
                <a:gd name="T1" fmla="*/ 22 h 22"/>
                <a:gd name="T2" fmla="*/ 0 w 189"/>
                <a:gd name="T3" fmla="*/ 12 h 22"/>
                <a:gd name="T4" fmla="*/ 0 w 189"/>
                <a:gd name="T5" fmla="*/ 0 h 22"/>
                <a:gd name="T6" fmla="*/ 23 w 189"/>
                <a:gd name="T7" fmla="*/ 0 h 22"/>
                <a:gd name="T8" fmla="*/ 47 w 189"/>
                <a:gd name="T9" fmla="*/ 0 h 22"/>
                <a:gd name="T10" fmla="*/ 71 w 189"/>
                <a:gd name="T11" fmla="*/ 0 h 22"/>
                <a:gd name="T12" fmla="*/ 94 w 189"/>
                <a:gd name="T13" fmla="*/ 0 h 22"/>
                <a:gd name="T14" fmla="*/ 118 w 189"/>
                <a:gd name="T15" fmla="*/ 0 h 22"/>
                <a:gd name="T16" fmla="*/ 141 w 189"/>
                <a:gd name="T17" fmla="*/ 0 h 22"/>
                <a:gd name="T18" fmla="*/ 165 w 189"/>
                <a:gd name="T19" fmla="*/ 0 h 22"/>
                <a:gd name="T20" fmla="*/ 189 w 189"/>
                <a:gd name="T21" fmla="*/ 0 h 22"/>
                <a:gd name="T22" fmla="*/ 189 w 189"/>
                <a:gd name="T23" fmla="*/ 12 h 22"/>
                <a:gd name="T24" fmla="*/ 189 w 189"/>
                <a:gd name="T25" fmla="*/ 22 h 22"/>
                <a:gd name="T26" fmla="*/ 165 w 189"/>
                <a:gd name="T27" fmla="*/ 22 h 22"/>
                <a:gd name="T28" fmla="*/ 141 w 189"/>
                <a:gd name="T29" fmla="*/ 22 h 22"/>
                <a:gd name="T30" fmla="*/ 118 w 189"/>
                <a:gd name="T31" fmla="*/ 22 h 22"/>
                <a:gd name="T32" fmla="*/ 94 w 189"/>
                <a:gd name="T33" fmla="*/ 22 h 22"/>
                <a:gd name="T34" fmla="*/ 71 w 189"/>
                <a:gd name="T35" fmla="*/ 22 h 22"/>
                <a:gd name="T36" fmla="*/ 47 w 189"/>
                <a:gd name="T37" fmla="*/ 22 h 22"/>
                <a:gd name="T38" fmla="*/ 23 w 189"/>
                <a:gd name="T39" fmla="*/ 22 h 22"/>
                <a:gd name="T40" fmla="*/ 0 w 189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22"/>
                <a:gd name="T65" fmla="*/ 189 w 189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2"/>
                  </a:lnTo>
                  <a:lnTo>
                    <a:pt x="189" y="22"/>
                  </a:lnTo>
                  <a:lnTo>
                    <a:pt x="165" y="22"/>
                  </a:lnTo>
                  <a:lnTo>
                    <a:pt x="141" y="22"/>
                  </a:lnTo>
                  <a:lnTo>
                    <a:pt x="118" y="22"/>
                  </a:lnTo>
                  <a:lnTo>
                    <a:pt x="94" y="22"/>
                  </a:lnTo>
                  <a:lnTo>
                    <a:pt x="71" y="22"/>
                  </a:lnTo>
                  <a:lnTo>
                    <a:pt x="47" y="22"/>
                  </a:lnTo>
                  <a:lnTo>
                    <a:pt x="23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44" name="Freeform 291"/>
            <p:cNvSpPr>
              <a:spLocks/>
            </p:cNvSpPr>
            <p:nvPr/>
          </p:nvSpPr>
          <p:spPr bwMode="auto">
            <a:xfrm>
              <a:off x="3727" y="816"/>
              <a:ext cx="47" cy="5"/>
            </a:xfrm>
            <a:custGeom>
              <a:avLst/>
              <a:gdLst>
                <a:gd name="T0" fmla="*/ 0 w 189"/>
                <a:gd name="T1" fmla="*/ 22 h 22"/>
                <a:gd name="T2" fmla="*/ 0 w 189"/>
                <a:gd name="T3" fmla="*/ 12 h 22"/>
                <a:gd name="T4" fmla="*/ 0 w 189"/>
                <a:gd name="T5" fmla="*/ 0 h 22"/>
                <a:gd name="T6" fmla="*/ 23 w 189"/>
                <a:gd name="T7" fmla="*/ 0 h 22"/>
                <a:gd name="T8" fmla="*/ 47 w 189"/>
                <a:gd name="T9" fmla="*/ 0 h 22"/>
                <a:gd name="T10" fmla="*/ 71 w 189"/>
                <a:gd name="T11" fmla="*/ 0 h 22"/>
                <a:gd name="T12" fmla="*/ 94 w 189"/>
                <a:gd name="T13" fmla="*/ 0 h 22"/>
                <a:gd name="T14" fmla="*/ 118 w 189"/>
                <a:gd name="T15" fmla="*/ 0 h 22"/>
                <a:gd name="T16" fmla="*/ 141 w 189"/>
                <a:gd name="T17" fmla="*/ 0 h 22"/>
                <a:gd name="T18" fmla="*/ 165 w 189"/>
                <a:gd name="T19" fmla="*/ 0 h 22"/>
                <a:gd name="T20" fmla="*/ 189 w 189"/>
                <a:gd name="T21" fmla="*/ 0 h 22"/>
                <a:gd name="T22" fmla="*/ 189 w 189"/>
                <a:gd name="T23" fmla="*/ 12 h 22"/>
                <a:gd name="T24" fmla="*/ 189 w 189"/>
                <a:gd name="T25" fmla="*/ 22 h 22"/>
                <a:gd name="T26" fmla="*/ 165 w 189"/>
                <a:gd name="T27" fmla="*/ 22 h 22"/>
                <a:gd name="T28" fmla="*/ 141 w 189"/>
                <a:gd name="T29" fmla="*/ 22 h 22"/>
                <a:gd name="T30" fmla="*/ 118 w 189"/>
                <a:gd name="T31" fmla="*/ 22 h 22"/>
                <a:gd name="T32" fmla="*/ 94 w 189"/>
                <a:gd name="T33" fmla="*/ 22 h 22"/>
                <a:gd name="T34" fmla="*/ 71 w 189"/>
                <a:gd name="T35" fmla="*/ 22 h 22"/>
                <a:gd name="T36" fmla="*/ 47 w 189"/>
                <a:gd name="T37" fmla="*/ 22 h 22"/>
                <a:gd name="T38" fmla="*/ 23 w 189"/>
                <a:gd name="T39" fmla="*/ 22 h 22"/>
                <a:gd name="T40" fmla="*/ 0 w 189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22"/>
                <a:gd name="T65" fmla="*/ 189 w 189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2"/>
                  </a:lnTo>
                  <a:lnTo>
                    <a:pt x="189" y="22"/>
                  </a:lnTo>
                  <a:lnTo>
                    <a:pt x="165" y="22"/>
                  </a:lnTo>
                  <a:lnTo>
                    <a:pt x="141" y="22"/>
                  </a:lnTo>
                  <a:lnTo>
                    <a:pt x="118" y="22"/>
                  </a:lnTo>
                  <a:lnTo>
                    <a:pt x="94" y="22"/>
                  </a:lnTo>
                  <a:lnTo>
                    <a:pt x="71" y="22"/>
                  </a:lnTo>
                  <a:lnTo>
                    <a:pt x="47" y="22"/>
                  </a:lnTo>
                  <a:lnTo>
                    <a:pt x="23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45" name="Freeform 292"/>
            <p:cNvSpPr>
              <a:spLocks/>
            </p:cNvSpPr>
            <p:nvPr/>
          </p:nvSpPr>
          <p:spPr bwMode="auto">
            <a:xfrm>
              <a:off x="2233" y="814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0"/>
                <a:gd name="T41" fmla="*/ 169 w 16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46" name="Freeform 293"/>
            <p:cNvSpPr>
              <a:spLocks/>
            </p:cNvSpPr>
            <p:nvPr/>
          </p:nvSpPr>
          <p:spPr bwMode="auto">
            <a:xfrm>
              <a:off x="2233" y="814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0"/>
                <a:gd name="T41" fmla="*/ 169 w 16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47" name="Freeform 294"/>
            <p:cNvSpPr>
              <a:spLocks/>
            </p:cNvSpPr>
            <p:nvPr/>
          </p:nvSpPr>
          <p:spPr bwMode="auto">
            <a:xfrm>
              <a:off x="2619" y="814"/>
              <a:ext cx="42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1 w 168"/>
                <a:gd name="T7" fmla="*/ 0 h 20"/>
                <a:gd name="T8" fmla="*/ 84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4 w 168"/>
                <a:gd name="T21" fmla="*/ 20 h 20"/>
                <a:gd name="T22" fmla="*/ 41 w 168"/>
                <a:gd name="T23" fmla="*/ 20 h 20"/>
                <a:gd name="T24" fmla="*/ 0 w 168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0"/>
                <a:gd name="T41" fmla="*/ 168 w 16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4" y="20"/>
                  </a:lnTo>
                  <a:lnTo>
                    <a:pt x="4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48" name="Freeform 295"/>
            <p:cNvSpPr>
              <a:spLocks/>
            </p:cNvSpPr>
            <p:nvPr/>
          </p:nvSpPr>
          <p:spPr bwMode="auto">
            <a:xfrm>
              <a:off x="2619" y="814"/>
              <a:ext cx="42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1 w 168"/>
                <a:gd name="T7" fmla="*/ 0 h 20"/>
                <a:gd name="T8" fmla="*/ 84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4 w 168"/>
                <a:gd name="T21" fmla="*/ 20 h 20"/>
                <a:gd name="T22" fmla="*/ 41 w 168"/>
                <a:gd name="T23" fmla="*/ 20 h 20"/>
                <a:gd name="T24" fmla="*/ 0 w 168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0"/>
                <a:gd name="T41" fmla="*/ 168 w 16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4" y="20"/>
                  </a:lnTo>
                  <a:lnTo>
                    <a:pt x="41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49" name="Freeform 296"/>
            <p:cNvSpPr>
              <a:spLocks/>
            </p:cNvSpPr>
            <p:nvPr/>
          </p:nvSpPr>
          <p:spPr bwMode="auto">
            <a:xfrm>
              <a:off x="3142" y="806"/>
              <a:ext cx="49" cy="5"/>
            </a:xfrm>
            <a:custGeom>
              <a:avLst/>
              <a:gdLst>
                <a:gd name="T0" fmla="*/ 0 w 199"/>
                <a:gd name="T1" fmla="*/ 21 h 21"/>
                <a:gd name="T2" fmla="*/ 0 w 199"/>
                <a:gd name="T3" fmla="*/ 10 h 21"/>
                <a:gd name="T4" fmla="*/ 0 w 199"/>
                <a:gd name="T5" fmla="*/ 0 h 21"/>
                <a:gd name="T6" fmla="*/ 25 w 199"/>
                <a:gd name="T7" fmla="*/ 0 h 21"/>
                <a:gd name="T8" fmla="*/ 50 w 199"/>
                <a:gd name="T9" fmla="*/ 0 h 21"/>
                <a:gd name="T10" fmla="*/ 74 w 199"/>
                <a:gd name="T11" fmla="*/ 0 h 21"/>
                <a:gd name="T12" fmla="*/ 99 w 199"/>
                <a:gd name="T13" fmla="*/ 0 h 21"/>
                <a:gd name="T14" fmla="*/ 124 w 199"/>
                <a:gd name="T15" fmla="*/ 0 h 21"/>
                <a:gd name="T16" fmla="*/ 148 w 199"/>
                <a:gd name="T17" fmla="*/ 0 h 21"/>
                <a:gd name="T18" fmla="*/ 174 w 199"/>
                <a:gd name="T19" fmla="*/ 0 h 21"/>
                <a:gd name="T20" fmla="*/ 199 w 199"/>
                <a:gd name="T21" fmla="*/ 0 h 21"/>
                <a:gd name="T22" fmla="*/ 199 w 199"/>
                <a:gd name="T23" fmla="*/ 10 h 21"/>
                <a:gd name="T24" fmla="*/ 199 w 199"/>
                <a:gd name="T25" fmla="*/ 21 h 21"/>
                <a:gd name="T26" fmla="*/ 174 w 199"/>
                <a:gd name="T27" fmla="*/ 21 h 21"/>
                <a:gd name="T28" fmla="*/ 149 w 199"/>
                <a:gd name="T29" fmla="*/ 21 h 21"/>
                <a:gd name="T30" fmla="*/ 125 w 199"/>
                <a:gd name="T31" fmla="*/ 21 h 21"/>
                <a:gd name="T32" fmla="*/ 100 w 199"/>
                <a:gd name="T33" fmla="*/ 21 h 21"/>
                <a:gd name="T34" fmla="*/ 75 w 199"/>
                <a:gd name="T35" fmla="*/ 21 h 21"/>
                <a:gd name="T36" fmla="*/ 51 w 199"/>
                <a:gd name="T37" fmla="*/ 21 h 21"/>
                <a:gd name="T38" fmla="*/ 25 w 199"/>
                <a:gd name="T39" fmla="*/ 21 h 21"/>
                <a:gd name="T40" fmla="*/ 0 w 199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21"/>
                <a:gd name="T65" fmla="*/ 199 w 19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4" y="0"/>
                  </a:lnTo>
                  <a:lnTo>
                    <a:pt x="148" y="0"/>
                  </a:lnTo>
                  <a:lnTo>
                    <a:pt x="174" y="0"/>
                  </a:lnTo>
                  <a:lnTo>
                    <a:pt x="199" y="0"/>
                  </a:lnTo>
                  <a:lnTo>
                    <a:pt x="199" y="10"/>
                  </a:lnTo>
                  <a:lnTo>
                    <a:pt x="199" y="21"/>
                  </a:lnTo>
                  <a:lnTo>
                    <a:pt x="174" y="21"/>
                  </a:lnTo>
                  <a:lnTo>
                    <a:pt x="149" y="21"/>
                  </a:lnTo>
                  <a:lnTo>
                    <a:pt x="125" y="21"/>
                  </a:lnTo>
                  <a:lnTo>
                    <a:pt x="100" y="21"/>
                  </a:lnTo>
                  <a:lnTo>
                    <a:pt x="75" y="21"/>
                  </a:lnTo>
                  <a:lnTo>
                    <a:pt x="51" y="21"/>
                  </a:lnTo>
                  <a:lnTo>
                    <a:pt x="25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50" name="Freeform 297"/>
            <p:cNvSpPr>
              <a:spLocks/>
            </p:cNvSpPr>
            <p:nvPr/>
          </p:nvSpPr>
          <p:spPr bwMode="auto">
            <a:xfrm>
              <a:off x="3142" y="806"/>
              <a:ext cx="49" cy="5"/>
            </a:xfrm>
            <a:custGeom>
              <a:avLst/>
              <a:gdLst>
                <a:gd name="T0" fmla="*/ 0 w 199"/>
                <a:gd name="T1" fmla="*/ 21 h 21"/>
                <a:gd name="T2" fmla="*/ 0 w 199"/>
                <a:gd name="T3" fmla="*/ 10 h 21"/>
                <a:gd name="T4" fmla="*/ 0 w 199"/>
                <a:gd name="T5" fmla="*/ 0 h 21"/>
                <a:gd name="T6" fmla="*/ 25 w 199"/>
                <a:gd name="T7" fmla="*/ 0 h 21"/>
                <a:gd name="T8" fmla="*/ 50 w 199"/>
                <a:gd name="T9" fmla="*/ 0 h 21"/>
                <a:gd name="T10" fmla="*/ 74 w 199"/>
                <a:gd name="T11" fmla="*/ 0 h 21"/>
                <a:gd name="T12" fmla="*/ 99 w 199"/>
                <a:gd name="T13" fmla="*/ 0 h 21"/>
                <a:gd name="T14" fmla="*/ 124 w 199"/>
                <a:gd name="T15" fmla="*/ 0 h 21"/>
                <a:gd name="T16" fmla="*/ 148 w 199"/>
                <a:gd name="T17" fmla="*/ 0 h 21"/>
                <a:gd name="T18" fmla="*/ 174 w 199"/>
                <a:gd name="T19" fmla="*/ 0 h 21"/>
                <a:gd name="T20" fmla="*/ 199 w 199"/>
                <a:gd name="T21" fmla="*/ 0 h 21"/>
                <a:gd name="T22" fmla="*/ 199 w 199"/>
                <a:gd name="T23" fmla="*/ 10 h 21"/>
                <a:gd name="T24" fmla="*/ 199 w 199"/>
                <a:gd name="T25" fmla="*/ 21 h 21"/>
                <a:gd name="T26" fmla="*/ 174 w 199"/>
                <a:gd name="T27" fmla="*/ 21 h 21"/>
                <a:gd name="T28" fmla="*/ 149 w 199"/>
                <a:gd name="T29" fmla="*/ 21 h 21"/>
                <a:gd name="T30" fmla="*/ 125 w 199"/>
                <a:gd name="T31" fmla="*/ 21 h 21"/>
                <a:gd name="T32" fmla="*/ 100 w 199"/>
                <a:gd name="T33" fmla="*/ 21 h 21"/>
                <a:gd name="T34" fmla="*/ 75 w 199"/>
                <a:gd name="T35" fmla="*/ 21 h 21"/>
                <a:gd name="T36" fmla="*/ 51 w 199"/>
                <a:gd name="T37" fmla="*/ 21 h 21"/>
                <a:gd name="T38" fmla="*/ 25 w 199"/>
                <a:gd name="T39" fmla="*/ 21 h 21"/>
                <a:gd name="T40" fmla="*/ 0 w 199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21"/>
                <a:gd name="T65" fmla="*/ 199 w 19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4" y="0"/>
                  </a:lnTo>
                  <a:lnTo>
                    <a:pt x="148" y="0"/>
                  </a:lnTo>
                  <a:lnTo>
                    <a:pt x="174" y="0"/>
                  </a:lnTo>
                  <a:lnTo>
                    <a:pt x="199" y="0"/>
                  </a:lnTo>
                  <a:lnTo>
                    <a:pt x="199" y="10"/>
                  </a:lnTo>
                  <a:lnTo>
                    <a:pt x="199" y="21"/>
                  </a:lnTo>
                  <a:lnTo>
                    <a:pt x="174" y="21"/>
                  </a:lnTo>
                  <a:lnTo>
                    <a:pt x="149" y="21"/>
                  </a:lnTo>
                  <a:lnTo>
                    <a:pt x="125" y="21"/>
                  </a:lnTo>
                  <a:lnTo>
                    <a:pt x="100" y="21"/>
                  </a:lnTo>
                  <a:lnTo>
                    <a:pt x="75" y="21"/>
                  </a:lnTo>
                  <a:lnTo>
                    <a:pt x="51" y="21"/>
                  </a:lnTo>
                  <a:lnTo>
                    <a:pt x="25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51" name="Freeform 298"/>
            <p:cNvSpPr>
              <a:spLocks/>
            </p:cNvSpPr>
            <p:nvPr/>
          </p:nvSpPr>
          <p:spPr bwMode="auto">
            <a:xfrm>
              <a:off x="2808" y="803"/>
              <a:ext cx="47" cy="5"/>
            </a:xfrm>
            <a:custGeom>
              <a:avLst/>
              <a:gdLst>
                <a:gd name="T0" fmla="*/ 0 w 188"/>
                <a:gd name="T1" fmla="*/ 21 h 21"/>
                <a:gd name="T2" fmla="*/ 0 w 188"/>
                <a:gd name="T3" fmla="*/ 10 h 21"/>
                <a:gd name="T4" fmla="*/ 0 w 188"/>
                <a:gd name="T5" fmla="*/ 0 h 21"/>
                <a:gd name="T6" fmla="*/ 23 w 188"/>
                <a:gd name="T7" fmla="*/ 0 h 21"/>
                <a:gd name="T8" fmla="*/ 47 w 188"/>
                <a:gd name="T9" fmla="*/ 0 h 21"/>
                <a:gd name="T10" fmla="*/ 70 w 188"/>
                <a:gd name="T11" fmla="*/ 0 h 21"/>
                <a:gd name="T12" fmla="*/ 94 w 188"/>
                <a:gd name="T13" fmla="*/ 0 h 21"/>
                <a:gd name="T14" fmla="*/ 117 w 188"/>
                <a:gd name="T15" fmla="*/ 0 h 21"/>
                <a:gd name="T16" fmla="*/ 141 w 188"/>
                <a:gd name="T17" fmla="*/ 0 h 21"/>
                <a:gd name="T18" fmla="*/ 165 w 188"/>
                <a:gd name="T19" fmla="*/ 0 h 21"/>
                <a:gd name="T20" fmla="*/ 188 w 188"/>
                <a:gd name="T21" fmla="*/ 0 h 21"/>
                <a:gd name="T22" fmla="*/ 188 w 188"/>
                <a:gd name="T23" fmla="*/ 10 h 21"/>
                <a:gd name="T24" fmla="*/ 188 w 188"/>
                <a:gd name="T25" fmla="*/ 21 h 21"/>
                <a:gd name="T26" fmla="*/ 165 w 188"/>
                <a:gd name="T27" fmla="*/ 21 h 21"/>
                <a:gd name="T28" fmla="*/ 141 w 188"/>
                <a:gd name="T29" fmla="*/ 21 h 21"/>
                <a:gd name="T30" fmla="*/ 117 w 188"/>
                <a:gd name="T31" fmla="*/ 21 h 21"/>
                <a:gd name="T32" fmla="*/ 94 w 188"/>
                <a:gd name="T33" fmla="*/ 21 h 21"/>
                <a:gd name="T34" fmla="*/ 70 w 188"/>
                <a:gd name="T35" fmla="*/ 21 h 21"/>
                <a:gd name="T36" fmla="*/ 47 w 188"/>
                <a:gd name="T37" fmla="*/ 21 h 21"/>
                <a:gd name="T38" fmla="*/ 23 w 188"/>
                <a:gd name="T39" fmla="*/ 21 h 21"/>
                <a:gd name="T40" fmla="*/ 0 w 188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8"/>
                <a:gd name="T64" fmla="*/ 0 h 21"/>
                <a:gd name="T65" fmla="*/ 188 w 188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8" y="0"/>
                  </a:lnTo>
                  <a:lnTo>
                    <a:pt x="188" y="10"/>
                  </a:lnTo>
                  <a:lnTo>
                    <a:pt x="188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7" y="21"/>
                  </a:lnTo>
                  <a:lnTo>
                    <a:pt x="94" y="21"/>
                  </a:lnTo>
                  <a:lnTo>
                    <a:pt x="70" y="21"/>
                  </a:lnTo>
                  <a:lnTo>
                    <a:pt x="47" y="21"/>
                  </a:lnTo>
                  <a:lnTo>
                    <a:pt x="2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52" name="Freeform 299"/>
            <p:cNvSpPr>
              <a:spLocks/>
            </p:cNvSpPr>
            <p:nvPr/>
          </p:nvSpPr>
          <p:spPr bwMode="auto">
            <a:xfrm>
              <a:off x="2808" y="803"/>
              <a:ext cx="47" cy="5"/>
            </a:xfrm>
            <a:custGeom>
              <a:avLst/>
              <a:gdLst>
                <a:gd name="T0" fmla="*/ 0 w 188"/>
                <a:gd name="T1" fmla="*/ 21 h 21"/>
                <a:gd name="T2" fmla="*/ 0 w 188"/>
                <a:gd name="T3" fmla="*/ 10 h 21"/>
                <a:gd name="T4" fmla="*/ 0 w 188"/>
                <a:gd name="T5" fmla="*/ 0 h 21"/>
                <a:gd name="T6" fmla="*/ 23 w 188"/>
                <a:gd name="T7" fmla="*/ 0 h 21"/>
                <a:gd name="T8" fmla="*/ 47 w 188"/>
                <a:gd name="T9" fmla="*/ 0 h 21"/>
                <a:gd name="T10" fmla="*/ 70 w 188"/>
                <a:gd name="T11" fmla="*/ 0 h 21"/>
                <a:gd name="T12" fmla="*/ 94 w 188"/>
                <a:gd name="T13" fmla="*/ 0 h 21"/>
                <a:gd name="T14" fmla="*/ 117 w 188"/>
                <a:gd name="T15" fmla="*/ 0 h 21"/>
                <a:gd name="T16" fmla="*/ 141 w 188"/>
                <a:gd name="T17" fmla="*/ 0 h 21"/>
                <a:gd name="T18" fmla="*/ 165 w 188"/>
                <a:gd name="T19" fmla="*/ 0 h 21"/>
                <a:gd name="T20" fmla="*/ 188 w 188"/>
                <a:gd name="T21" fmla="*/ 0 h 21"/>
                <a:gd name="T22" fmla="*/ 188 w 188"/>
                <a:gd name="T23" fmla="*/ 10 h 21"/>
                <a:gd name="T24" fmla="*/ 188 w 188"/>
                <a:gd name="T25" fmla="*/ 21 h 21"/>
                <a:gd name="T26" fmla="*/ 165 w 188"/>
                <a:gd name="T27" fmla="*/ 21 h 21"/>
                <a:gd name="T28" fmla="*/ 141 w 188"/>
                <a:gd name="T29" fmla="*/ 21 h 21"/>
                <a:gd name="T30" fmla="*/ 117 w 188"/>
                <a:gd name="T31" fmla="*/ 21 h 21"/>
                <a:gd name="T32" fmla="*/ 94 w 188"/>
                <a:gd name="T33" fmla="*/ 21 h 21"/>
                <a:gd name="T34" fmla="*/ 70 w 188"/>
                <a:gd name="T35" fmla="*/ 21 h 21"/>
                <a:gd name="T36" fmla="*/ 47 w 188"/>
                <a:gd name="T37" fmla="*/ 21 h 21"/>
                <a:gd name="T38" fmla="*/ 23 w 188"/>
                <a:gd name="T39" fmla="*/ 21 h 21"/>
                <a:gd name="T40" fmla="*/ 0 w 188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8"/>
                <a:gd name="T64" fmla="*/ 0 h 21"/>
                <a:gd name="T65" fmla="*/ 188 w 188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8" y="0"/>
                  </a:lnTo>
                  <a:lnTo>
                    <a:pt x="188" y="10"/>
                  </a:lnTo>
                  <a:lnTo>
                    <a:pt x="188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7" y="21"/>
                  </a:lnTo>
                  <a:lnTo>
                    <a:pt x="94" y="21"/>
                  </a:lnTo>
                  <a:lnTo>
                    <a:pt x="70" y="21"/>
                  </a:lnTo>
                  <a:lnTo>
                    <a:pt x="47" y="21"/>
                  </a:lnTo>
                  <a:lnTo>
                    <a:pt x="23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53" name="Freeform 300"/>
            <p:cNvSpPr>
              <a:spLocks/>
            </p:cNvSpPr>
            <p:nvPr/>
          </p:nvSpPr>
          <p:spPr bwMode="auto">
            <a:xfrm>
              <a:off x="3310" y="803"/>
              <a:ext cx="41" cy="5"/>
            </a:xfrm>
            <a:custGeom>
              <a:avLst/>
              <a:gdLst>
                <a:gd name="T0" fmla="*/ 0 w 167"/>
                <a:gd name="T1" fmla="*/ 21 h 21"/>
                <a:gd name="T2" fmla="*/ 0 w 167"/>
                <a:gd name="T3" fmla="*/ 10 h 21"/>
                <a:gd name="T4" fmla="*/ 0 w 167"/>
                <a:gd name="T5" fmla="*/ 0 h 21"/>
                <a:gd name="T6" fmla="*/ 41 w 167"/>
                <a:gd name="T7" fmla="*/ 0 h 21"/>
                <a:gd name="T8" fmla="*/ 84 w 167"/>
                <a:gd name="T9" fmla="*/ 0 h 21"/>
                <a:gd name="T10" fmla="*/ 125 w 167"/>
                <a:gd name="T11" fmla="*/ 0 h 21"/>
                <a:gd name="T12" fmla="*/ 167 w 167"/>
                <a:gd name="T13" fmla="*/ 0 h 21"/>
                <a:gd name="T14" fmla="*/ 167 w 167"/>
                <a:gd name="T15" fmla="*/ 10 h 21"/>
                <a:gd name="T16" fmla="*/ 167 w 167"/>
                <a:gd name="T17" fmla="*/ 21 h 21"/>
                <a:gd name="T18" fmla="*/ 125 w 167"/>
                <a:gd name="T19" fmla="*/ 21 h 21"/>
                <a:gd name="T20" fmla="*/ 84 w 167"/>
                <a:gd name="T21" fmla="*/ 21 h 21"/>
                <a:gd name="T22" fmla="*/ 41 w 167"/>
                <a:gd name="T23" fmla="*/ 21 h 21"/>
                <a:gd name="T24" fmla="*/ 0 w 167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21"/>
                <a:gd name="T41" fmla="*/ 167 w 16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67" y="0"/>
                  </a:lnTo>
                  <a:lnTo>
                    <a:pt x="167" y="10"/>
                  </a:lnTo>
                  <a:lnTo>
                    <a:pt x="167" y="21"/>
                  </a:lnTo>
                  <a:lnTo>
                    <a:pt x="125" y="21"/>
                  </a:lnTo>
                  <a:lnTo>
                    <a:pt x="84" y="21"/>
                  </a:lnTo>
                  <a:lnTo>
                    <a:pt x="41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54" name="Freeform 301"/>
            <p:cNvSpPr>
              <a:spLocks/>
            </p:cNvSpPr>
            <p:nvPr/>
          </p:nvSpPr>
          <p:spPr bwMode="auto">
            <a:xfrm>
              <a:off x="3310" y="803"/>
              <a:ext cx="41" cy="5"/>
            </a:xfrm>
            <a:custGeom>
              <a:avLst/>
              <a:gdLst>
                <a:gd name="T0" fmla="*/ 0 w 167"/>
                <a:gd name="T1" fmla="*/ 21 h 21"/>
                <a:gd name="T2" fmla="*/ 0 w 167"/>
                <a:gd name="T3" fmla="*/ 10 h 21"/>
                <a:gd name="T4" fmla="*/ 0 w 167"/>
                <a:gd name="T5" fmla="*/ 0 h 21"/>
                <a:gd name="T6" fmla="*/ 41 w 167"/>
                <a:gd name="T7" fmla="*/ 0 h 21"/>
                <a:gd name="T8" fmla="*/ 84 w 167"/>
                <a:gd name="T9" fmla="*/ 0 h 21"/>
                <a:gd name="T10" fmla="*/ 125 w 167"/>
                <a:gd name="T11" fmla="*/ 0 h 21"/>
                <a:gd name="T12" fmla="*/ 167 w 167"/>
                <a:gd name="T13" fmla="*/ 0 h 21"/>
                <a:gd name="T14" fmla="*/ 167 w 167"/>
                <a:gd name="T15" fmla="*/ 10 h 21"/>
                <a:gd name="T16" fmla="*/ 167 w 167"/>
                <a:gd name="T17" fmla="*/ 21 h 21"/>
                <a:gd name="T18" fmla="*/ 125 w 167"/>
                <a:gd name="T19" fmla="*/ 21 h 21"/>
                <a:gd name="T20" fmla="*/ 84 w 167"/>
                <a:gd name="T21" fmla="*/ 21 h 21"/>
                <a:gd name="T22" fmla="*/ 41 w 167"/>
                <a:gd name="T23" fmla="*/ 21 h 21"/>
                <a:gd name="T24" fmla="*/ 0 w 167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21"/>
                <a:gd name="T41" fmla="*/ 167 w 16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67" y="0"/>
                  </a:lnTo>
                  <a:lnTo>
                    <a:pt x="167" y="10"/>
                  </a:lnTo>
                  <a:lnTo>
                    <a:pt x="167" y="21"/>
                  </a:lnTo>
                  <a:lnTo>
                    <a:pt x="125" y="21"/>
                  </a:lnTo>
                  <a:lnTo>
                    <a:pt x="84" y="21"/>
                  </a:lnTo>
                  <a:lnTo>
                    <a:pt x="41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55" name="Freeform 302"/>
            <p:cNvSpPr>
              <a:spLocks/>
            </p:cNvSpPr>
            <p:nvPr/>
          </p:nvSpPr>
          <p:spPr bwMode="auto">
            <a:xfrm>
              <a:off x="2072" y="798"/>
              <a:ext cx="45" cy="5"/>
            </a:xfrm>
            <a:custGeom>
              <a:avLst/>
              <a:gdLst>
                <a:gd name="T0" fmla="*/ 0 w 180"/>
                <a:gd name="T1" fmla="*/ 22 h 22"/>
                <a:gd name="T2" fmla="*/ 0 w 180"/>
                <a:gd name="T3" fmla="*/ 11 h 22"/>
                <a:gd name="T4" fmla="*/ 0 w 180"/>
                <a:gd name="T5" fmla="*/ 0 h 22"/>
                <a:gd name="T6" fmla="*/ 23 w 180"/>
                <a:gd name="T7" fmla="*/ 0 h 22"/>
                <a:gd name="T8" fmla="*/ 45 w 180"/>
                <a:gd name="T9" fmla="*/ 0 h 22"/>
                <a:gd name="T10" fmla="*/ 68 w 180"/>
                <a:gd name="T11" fmla="*/ 0 h 22"/>
                <a:gd name="T12" fmla="*/ 90 w 180"/>
                <a:gd name="T13" fmla="*/ 0 h 22"/>
                <a:gd name="T14" fmla="*/ 113 w 180"/>
                <a:gd name="T15" fmla="*/ 0 h 22"/>
                <a:gd name="T16" fmla="*/ 135 w 180"/>
                <a:gd name="T17" fmla="*/ 0 h 22"/>
                <a:gd name="T18" fmla="*/ 158 w 180"/>
                <a:gd name="T19" fmla="*/ 0 h 22"/>
                <a:gd name="T20" fmla="*/ 180 w 180"/>
                <a:gd name="T21" fmla="*/ 0 h 22"/>
                <a:gd name="T22" fmla="*/ 180 w 180"/>
                <a:gd name="T23" fmla="*/ 11 h 22"/>
                <a:gd name="T24" fmla="*/ 180 w 180"/>
                <a:gd name="T25" fmla="*/ 22 h 22"/>
                <a:gd name="T26" fmla="*/ 158 w 180"/>
                <a:gd name="T27" fmla="*/ 22 h 22"/>
                <a:gd name="T28" fmla="*/ 136 w 180"/>
                <a:gd name="T29" fmla="*/ 22 h 22"/>
                <a:gd name="T30" fmla="*/ 114 w 180"/>
                <a:gd name="T31" fmla="*/ 22 h 22"/>
                <a:gd name="T32" fmla="*/ 91 w 180"/>
                <a:gd name="T33" fmla="*/ 22 h 22"/>
                <a:gd name="T34" fmla="*/ 69 w 180"/>
                <a:gd name="T35" fmla="*/ 22 h 22"/>
                <a:gd name="T36" fmla="*/ 46 w 180"/>
                <a:gd name="T37" fmla="*/ 22 h 22"/>
                <a:gd name="T38" fmla="*/ 23 w 180"/>
                <a:gd name="T39" fmla="*/ 22 h 22"/>
                <a:gd name="T40" fmla="*/ 0 w 180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22"/>
                <a:gd name="T65" fmla="*/ 180 w 180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8" y="0"/>
                  </a:lnTo>
                  <a:lnTo>
                    <a:pt x="90" y="0"/>
                  </a:lnTo>
                  <a:lnTo>
                    <a:pt x="113" y="0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80" y="0"/>
                  </a:lnTo>
                  <a:lnTo>
                    <a:pt x="180" y="11"/>
                  </a:lnTo>
                  <a:lnTo>
                    <a:pt x="180" y="22"/>
                  </a:lnTo>
                  <a:lnTo>
                    <a:pt x="158" y="22"/>
                  </a:lnTo>
                  <a:lnTo>
                    <a:pt x="136" y="22"/>
                  </a:lnTo>
                  <a:lnTo>
                    <a:pt x="114" y="22"/>
                  </a:lnTo>
                  <a:lnTo>
                    <a:pt x="91" y="22"/>
                  </a:lnTo>
                  <a:lnTo>
                    <a:pt x="69" y="22"/>
                  </a:lnTo>
                  <a:lnTo>
                    <a:pt x="46" y="22"/>
                  </a:lnTo>
                  <a:lnTo>
                    <a:pt x="23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56" name="Freeform 303"/>
            <p:cNvSpPr>
              <a:spLocks/>
            </p:cNvSpPr>
            <p:nvPr/>
          </p:nvSpPr>
          <p:spPr bwMode="auto">
            <a:xfrm>
              <a:off x="2072" y="798"/>
              <a:ext cx="45" cy="5"/>
            </a:xfrm>
            <a:custGeom>
              <a:avLst/>
              <a:gdLst>
                <a:gd name="T0" fmla="*/ 0 w 180"/>
                <a:gd name="T1" fmla="*/ 22 h 22"/>
                <a:gd name="T2" fmla="*/ 0 w 180"/>
                <a:gd name="T3" fmla="*/ 11 h 22"/>
                <a:gd name="T4" fmla="*/ 0 w 180"/>
                <a:gd name="T5" fmla="*/ 0 h 22"/>
                <a:gd name="T6" fmla="*/ 23 w 180"/>
                <a:gd name="T7" fmla="*/ 0 h 22"/>
                <a:gd name="T8" fmla="*/ 45 w 180"/>
                <a:gd name="T9" fmla="*/ 0 h 22"/>
                <a:gd name="T10" fmla="*/ 68 w 180"/>
                <a:gd name="T11" fmla="*/ 0 h 22"/>
                <a:gd name="T12" fmla="*/ 90 w 180"/>
                <a:gd name="T13" fmla="*/ 0 h 22"/>
                <a:gd name="T14" fmla="*/ 113 w 180"/>
                <a:gd name="T15" fmla="*/ 0 h 22"/>
                <a:gd name="T16" fmla="*/ 135 w 180"/>
                <a:gd name="T17" fmla="*/ 0 h 22"/>
                <a:gd name="T18" fmla="*/ 158 w 180"/>
                <a:gd name="T19" fmla="*/ 0 h 22"/>
                <a:gd name="T20" fmla="*/ 180 w 180"/>
                <a:gd name="T21" fmla="*/ 0 h 22"/>
                <a:gd name="T22" fmla="*/ 180 w 180"/>
                <a:gd name="T23" fmla="*/ 11 h 22"/>
                <a:gd name="T24" fmla="*/ 180 w 180"/>
                <a:gd name="T25" fmla="*/ 22 h 22"/>
                <a:gd name="T26" fmla="*/ 158 w 180"/>
                <a:gd name="T27" fmla="*/ 22 h 22"/>
                <a:gd name="T28" fmla="*/ 136 w 180"/>
                <a:gd name="T29" fmla="*/ 22 h 22"/>
                <a:gd name="T30" fmla="*/ 114 w 180"/>
                <a:gd name="T31" fmla="*/ 22 h 22"/>
                <a:gd name="T32" fmla="*/ 91 w 180"/>
                <a:gd name="T33" fmla="*/ 22 h 22"/>
                <a:gd name="T34" fmla="*/ 69 w 180"/>
                <a:gd name="T35" fmla="*/ 22 h 22"/>
                <a:gd name="T36" fmla="*/ 46 w 180"/>
                <a:gd name="T37" fmla="*/ 22 h 22"/>
                <a:gd name="T38" fmla="*/ 23 w 180"/>
                <a:gd name="T39" fmla="*/ 22 h 22"/>
                <a:gd name="T40" fmla="*/ 0 w 180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22"/>
                <a:gd name="T65" fmla="*/ 180 w 180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8" y="0"/>
                  </a:lnTo>
                  <a:lnTo>
                    <a:pt x="90" y="0"/>
                  </a:lnTo>
                  <a:lnTo>
                    <a:pt x="113" y="0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80" y="0"/>
                  </a:lnTo>
                  <a:lnTo>
                    <a:pt x="180" y="11"/>
                  </a:lnTo>
                  <a:lnTo>
                    <a:pt x="180" y="22"/>
                  </a:lnTo>
                  <a:lnTo>
                    <a:pt x="158" y="22"/>
                  </a:lnTo>
                  <a:lnTo>
                    <a:pt x="136" y="22"/>
                  </a:lnTo>
                  <a:lnTo>
                    <a:pt x="114" y="22"/>
                  </a:lnTo>
                  <a:lnTo>
                    <a:pt x="91" y="22"/>
                  </a:lnTo>
                  <a:lnTo>
                    <a:pt x="69" y="22"/>
                  </a:lnTo>
                  <a:lnTo>
                    <a:pt x="46" y="22"/>
                  </a:lnTo>
                  <a:lnTo>
                    <a:pt x="23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57" name="Freeform 304"/>
            <p:cNvSpPr>
              <a:spLocks/>
            </p:cNvSpPr>
            <p:nvPr/>
          </p:nvSpPr>
          <p:spPr bwMode="auto">
            <a:xfrm>
              <a:off x="3730" y="798"/>
              <a:ext cx="44" cy="5"/>
            </a:xfrm>
            <a:custGeom>
              <a:avLst/>
              <a:gdLst>
                <a:gd name="T0" fmla="*/ 0 w 178"/>
                <a:gd name="T1" fmla="*/ 22 h 22"/>
                <a:gd name="T2" fmla="*/ 0 w 178"/>
                <a:gd name="T3" fmla="*/ 11 h 22"/>
                <a:gd name="T4" fmla="*/ 0 w 178"/>
                <a:gd name="T5" fmla="*/ 0 h 22"/>
                <a:gd name="T6" fmla="*/ 22 w 178"/>
                <a:gd name="T7" fmla="*/ 0 h 22"/>
                <a:gd name="T8" fmla="*/ 44 w 178"/>
                <a:gd name="T9" fmla="*/ 0 h 22"/>
                <a:gd name="T10" fmla="*/ 66 w 178"/>
                <a:gd name="T11" fmla="*/ 0 h 22"/>
                <a:gd name="T12" fmla="*/ 89 w 178"/>
                <a:gd name="T13" fmla="*/ 0 h 22"/>
                <a:gd name="T14" fmla="*/ 111 w 178"/>
                <a:gd name="T15" fmla="*/ 0 h 22"/>
                <a:gd name="T16" fmla="*/ 134 w 178"/>
                <a:gd name="T17" fmla="*/ 0 h 22"/>
                <a:gd name="T18" fmla="*/ 155 w 178"/>
                <a:gd name="T19" fmla="*/ 0 h 22"/>
                <a:gd name="T20" fmla="*/ 178 w 178"/>
                <a:gd name="T21" fmla="*/ 0 h 22"/>
                <a:gd name="T22" fmla="*/ 178 w 178"/>
                <a:gd name="T23" fmla="*/ 11 h 22"/>
                <a:gd name="T24" fmla="*/ 178 w 178"/>
                <a:gd name="T25" fmla="*/ 22 h 22"/>
                <a:gd name="T26" fmla="*/ 156 w 178"/>
                <a:gd name="T27" fmla="*/ 22 h 22"/>
                <a:gd name="T28" fmla="*/ 134 w 178"/>
                <a:gd name="T29" fmla="*/ 22 h 22"/>
                <a:gd name="T30" fmla="*/ 112 w 178"/>
                <a:gd name="T31" fmla="*/ 22 h 22"/>
                <a:gd name="T32" fmla="*/ 90 w 178"/>
                <a:gd name="T33" fmla="*/ 22 h 22"/>
                <a:gd name="T34" fmla="*/ 67 w 178"/>
                <a:gd name="T35" fmla="*/ 22 h 22"/>
                <a:gd name="T36" fmla="*/ 45 w 178"/>
                <a:gd name="T37" fmla="*/ 22 h 22"/>
                <a:gd name="T38" fmla="*/ 22 w 178"/>
                <a:gd name="T39" fmla="*/ 22 h 22"/>
                <a:gd name="T40" fmla="*/ 0 w 178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22"/>
                <a:gd name="T65" fmla="*/ 178 w 178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134" y="0"/>
                  </a:lnTo>
                  <a:lnTo>
                    <a:pt x="155" y="0"/>
                  </a:lnTo>
                  <a:lnTo>
                    <a:pt x="178" y="0"/>
                  </a:lnTo>
                  <a:lnTo>
                    <a:pt x="178" y="11"/>
                  </a:lnTo>
                  <a:lnTo>
                    <a:pt x="178" y="22"/>
                  </a:lnTo>
                  <a:lnTo>
                    <a:pt x="156" y="22"/>
                  </a:lnTo>
                  <a:lnTo>
                    <a:pt x="134" y="22"/>
                  </a:lnTo>
                  <a:lnTo>
                    <a:pt x="112" y="22"/>
                  </a:lnTo>
                  <a:lnTo>
                    <a:pt x="90" y="22"/>
                  </a:lnTo>
                  <a:lnTo>
                    <a:pt x="67" y="22"/>
                  </a:lnTo>
                  <a:lnTo>
                    <a:pt x="45" y="22"/>
                  </a:lnTo>
                  <a:lnTo>
                    <a:pt x="22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58" name="Freeform 305"/>
            <p:cNvSpPr>
              <a:spLocks/>
            </p:cNvSpPr>
            <p:nvPr/>
          </p:nvSpPr>
          <p:spPr bwMode="auto">
            <a:xfrm>
              <a:off x="3730" y="798"/>
              <a:ext cx="44" cy="5"/>
            </a:xfrm>
            <a:custGeom>
              <a:avLst/>
              <a:gdLst>
                <a:gd name="T0" fmla="*/ 0 w 178"/>
                <a:gd name="T1" fmla="*/ 22 h 22"/>
                <a:gd name="T2" fmla="*/ 0 w 178"/>
                <a:gd name="T3" fmla="*/ 11 h 22"/>
                <a:gd name="T4" fmla="*/ 0 w 178"/>
                <a:gd name="T5" fmla="*/ 0 h 22"/>
                <a:gd name="T6" fmla="*/ 22 w 178"/>
                <a:gd name="T7" fmla="*/ 0 h 22"/>
                <a:gd name="T8" fmla="*/ 44 w 178"/>
                <a:gd name="T9" fmla="*/ 0 h 22"/>
                <a:gd name="T10" fmla="*/ 66 w 178"/>
                <a:gd name="T11" fmla="*/ 0 h 22"/>
                <a:gd name="T12" fmla="*/ 89 w 178"/>
                <a:gd name="T13" fmla="*/ 0 h 22"/>
                <a:gd name="T14" fmla="*/ 111 w 178"/>
                <a:gd name="T15" fmla="*/ 0 h 22"/>
                <a:gd name="T16" fmla="*/ 134 w 178"/>
                <a:gd name="T17" fmla="*/ 0 h 22"/>
                <a:gd name="T18" fmla="*/ 155 w 178"/>
                <a:gd name="T19" fmla="*/ 0 h 22"/>
                <a:gd name="T20" fmla="*/ 178 w 178"/>
                <a:gd name="T21" fmla="*/ 0 h 22"/>
                <a:gd name="T22" fmla="*/ 178 w 178"/>
                <a:gd name="T23" fmla="*/ 11 h 22"/>
                <a:gd name="T24" fmla="*/ 178 w 178"/>
                <a:gd name="T25" fmla="*/ 22 h 22"/>
                <a:gd name="T26" fmla="*/ 156 w 178"/>
                <a:gd name="T27" fmla="*/ 22 h 22"/>
                <a:gd name="T28" fmla="*/ 134 w 178"/>
                <a:gd name="T29" fmla="*/ 22 h 22"/>
                <a:gd name="T30" fmla="*/ 112 w 178"/>
                <a:gd name="T31" fmla="*/ 22 h 22"/>
                <a:gd name="T32" fmla="*/ 90 w 178"/>
                <a:gd name="T33" fmla="*/ 22 h 22"/>
                <a:gd name="T34" fmla="*/ 67 w 178"/>
                <a:gd name="T35" fmla="*/ 22 h 22"/>
                <a:gd name="T36" fmla="*/ 45 w 178"/>
                <a:gd name="T37" fmla="*/ 22 h 22"/>
                <a:gd name="T38" fmla="*/ 22 w 178"/>
                <a:gd name="T39" fmla="*/ 22 h 22"/>
                <a:gd name="T40" fmla="*/ 0 w 178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22"/>
                <a:gd name="T65" fmla="*/ 178 w 178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134" y="0"/>
                  </a:lnTo>
                  <a:lnTo>
                    <a:pt x="155" y="0"/>
                  </a:lnTo>
                  <a:lnTo>
                    <a:pt x="178" y="0"/>
                  </a:lnTo>
                  <a:lnTo>
                    <a:pt x="178" y="11"/>
                  </a:lnTo>
                  <a:lnTo>
                    <a:pt x="178" y="22"/>
                  </a:lnTo>
                  <a:lnTo>
                    <a:pt x="156" y="22"/>
                  </a:lnTo>
                  <a:lnTo>
                    <a:pt x="134" y="22"/>
                  </a:lnTo>
                  <a:lnTo>
                    <a:pt x="112" y="22"/>
                  </a:lnTo>
                  <a:lnTo>
                    <a:pt x="90" y="22"/>
                  </a:lnTo>
                  <a:lnTo>
                    <a:pt x="67" y="22"/>
                  </a:lnTo>
                  <a:lnTo>
                    <a:pt x="45" y="22"/>
                  </a:lnTo>
                  <a:lnTo>
                    <a:pt x="22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59" name="Freeform 306"/>
            <p:cNvSpPr>
              <a:spLocks/>
            </p:cNvSpPr>
            <p:nvPr/>
          </p:nvSpPr>
          <p:spPr bwMode="auto">
            <a:xfrm>
              <a:off x="2235" y="795"/>
              <a:ext cx="40" cy="5"/>
            </a:xfrm>
            <a:custGeom>
              <a:avLst/>
              <a:gdLst>
                <a:gd name="T0" fmla="*/ 0 w 158"/>
                <a:gd name="T1" fmla="*/ 20 h 20"/>
                <a:gd name="T2" fmla="*/ 0 w 158"/>
                <a:gd name="T3" fmla="*/ 10 h 20"/>
                <a:gd name="T4" fmla="*/ 0 w 158"/>
                <a:gd name="T5" fmla="*/ 0 h 20"/>
                <a:gd name="T6" fmla="*/ 38 w 158"/>
                <a:gd name="T7" fmla="*/ 0 h 20"/>
                <a:gd name="T8" fmla="*/ 78 w 158"/>
                <a:gd name="T9" fmla="*/ 0 h 20"/>
                <a:gd name="T10" fmla="*/ 117 w 158"/>
                <a:gd name="T11" fmla="*/ 0 h 20"/>
                <a:gd name="T12" fmla="*/ 158 w 158"/>
                <a:gd name="T13" fmla="*/ 0 h 20"/>
                <a:gd name="T14" fmla="*/ 158 w 158"/>
                <a:gd name="T15" fmla="*/ 10 h 20"/>
                <a:gd name="T16" fmla="*/ 158 w 158"/>
                <a:gd name="T17" fmla="*/ 20 h 20"/>
                <a:gd name="T18" fmla="*/ 119 w 158"/>
                <a:gd name="T19" fmla="*/ 20 h 20"/>
                <a:gd name="T20" fmla="*/ 79 w 158"/>
                <a:gd name="T21" fmla="*/ 20 h 20"/>
                <a:gd name="T22" fmla="*/ 39 w 158"/>
                <a:gd name="T23" fmla="*/ 20 h 20"/>
                <a:gd name="T24" fmla="*/ 0 w 158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0"/>
                <a:gd name="T41" fmla="*/ 158 w 15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78" y="0"/>
                  </a:lnTo>
                  <a:lnTo>
                    <a:pt x="117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0"/>
                  </a:lnTo>
                  <a:lnTo>
                    <a:pt x="119" y="20"/>
                  </a:lnTo>
                  <a:lnTo>
                    <a:pt x="79" y="20"/>
                  </a:lnTo>
                  <a:lnTo>
                    <a:pt x="39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60" name="Freeform 307"/>
            <p:cNvSpPr>
              <a:spLocks/>
            </p:cNvSpPr>
            <p:nvPr/>
          </p:nvSpPr>
          <p:spPr bwMode="auto">
            <a:xfrm>
              <a:off x="2235" y="795"/>
              <a:ext cx="40" cy="5"/>
            </a:xfrm>
            <a:custGeom>
              <a:avLst/>
              <a:gdLst>
                <a:gd name="T0" fmla="*/ 0 w 158"/>
                <a:gd name="T1" fmla="*/ 20 h 20"/>
                <a:gd name="T2" fmla="*/ 0 w 158"/>
                <a:gd name="T3" fmla="*/ 10 h 20"/>
                <a:gd name="T4" fmla="*/ 0 w 158"/>
                <a:gd name="T5" fmla="*/ 0 h 20"/>
                <a:gd name="T6" fmla="*/ 38 w 158"/>
                <a:gd name="T7" fmla="*/ 0 h 20"/>
                <a:gd name="T8" fmla="*/ 78 w 158"/>
                <a:gd name="T9" fmla="*/ 0 h 20"/>
                <a:gd name="T10" fmla="*/ 117 w 158"/>
                <a:gd name="T11" fmla="*/ 0 h 20"/>
                <a:gd name="T12" fmla="*/ 158 w 158"/>
                <a:gd name="T13" fmla="*/ 0 h 20"/>
                <a:gd name="T14" fmla="*/ 158 w 158"/>
                <a:gd name="T15" fmla="*/ 10 h 20"/>
                <a:gd name="T16" fmla="*/ 158 w 158"/>
                <a:gd name="T17" fmla="*/ 20 h 20"/>
                <a:gd name="T18" fmla="*/ 119 w 158"/>
                <a:gd name="T19" fmla="*/ 20 h 20"/>
                <a:gd name="T20" fmla="*/ 79 w 158"/>
                <a:gd name="T21" fmla="*/ 20 h 20"/>
                <a:gd name="T22" fmla="*/ 39 w 158"/>
                <a:gd name="T23" fmla="*/ 20 h 20"/>
                <a:gd name="T24" fmla="*/ 0 w 158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0"/>
                <a:gd name="T41" fmla="*/ 158 w 15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78" y="0"/>
                  </a:lnTo>
                  <a:lnTo>
                    <a:pt x="117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0"/>
                  </a:lnTo>
                  <a:lnTo>
                    <a:pt x="119" y="20"/>
                  </a:lnTo>
                  <a:lnTo>
                    <a:pt x="79" y="20"/>
                  </a:lnTo>
                  <a:lnTo>
                    <a:pt x="39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61" name="Freeform 308"/>
            <p:cNvSpPr>
              <a:spLocks/>
            </p:cNvSpPr>
            <p:nvPr/>
          </p:nvSpPr>
          <p:spPr bwMode="auto">
            <a:xfrm>
              <a:off x="2622" y="795"/>
              <a:ext cx="39" cy="5"/>
            </a:xfrm>
            <a:custGeom>
              <a:avLst/>
              <a:gdLst>
                <a:gd name="T0" fmla="*/ 0 w 157"/>
                <a:gd name="T1" fmla="*/ 20 h 20"/>
                <a:gd name="T2" fmla="*/ 0 w 157"/>
                <a:gd name="T3" fmla="*/ 10 h 20"/>
                <a:gd name="T4" fmla="*/ 0 w 157"/>
                <a:gd name="T5" fmla="*/ 0 h 20"/>
                <a:gd name="T6" fmla="*/ 39 w 157"/>
                <a:gd name="T7" fmla="*/ 0 h 20"/>
                <a:gd name="T8" fmla="*/ 78 w 157"/>
                <a:gd name="T9" fmla="*/ 0 h 20"/>
                <a:gd name="T10" fmla="*/ 117 w 157"/>
                <a:gd name="T11" fmla="*/ 0 h 20"/>
                <a:gd name="T12" fmla="*/ 157 w 157"/>
                <a:gd name="T13" fmla="*/ 0 h 20"/>
                <a:gd name="T14" fmla="*/ 157 w 157"/>
                <a:gd name="T15" fmla="*/ 10 h 20"/>
                <a:gd name="T16" fmla="*/ 157 w 157"/>
                <a:gd name="T17" fmla="*/ 20 h 20"/>
                <a:gd name="T18" fmla="*/ 118 w 157"/>
                <a:gd name="T19" fmla="*/ 20 h 20"/>
                <a:gd name="T20" fmla="*/ 79 w 157"/>
                <a:gd name="T21" fmla="*/ 20 h 20"/>
                <a:gd name="T22" fmla="*/ 39 w 157"/>
                <a:gd name="T23" fmla="*/ 20 h 20"/>
                <a:gd name="T24" fmla="*/ 0 w 157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"/>
                <a:gd name="T40" fmla="*/ 0 h 20"/>
                <a:gd name="T41" fmla="*/ 157 w 15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8" y="0"/>
                  </a:lnTo>
                  <a:lnTo>
                    <a:pt x="117" y="0"/>
                  </a:lnTo>
                  <a:lnTo>
                    <a:pt x="157" y="0"/>
                  </a:lnTo>
                  <a:lnTo>
                    <a:pt x="157" y="10"/>
                  </a:lnTo>
                  <a:lnTo>
                    <a:pt x="157" y="20"/>
                  </a:lnTo>
                  <a:lnTo>
                    <a:pt x="118" y="20"/>
                  </a:lnTo>
                  <a:lnTo>
                    <a:pt x="79" y="20"/>
                  </a:lnTo>
                  <a:lnTo>
                    <a:pt x="39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62" name="Freeform 309"/>
            <p:cNvSpPr>
              <a:spLocks/>
            </p:cNvSpPr>
            <p:nvPr/>
          </p:nvSpPr>
          <p:spPr bwMode="auto">
            <a:xfrm>
              <a:off x="2622" y="795"/>
              <a:ext cx="39" cy="5"/>
            </a:xfrm>
            <a:custGeom>
              <a:avLst/>
              <a:gdLst>
                <a:gd name="T0" fmla="*/ 0 w 157"/>
                <a:gd name="T1" fmla="*/ 20 h 20"/>
                <a:gd name="T2" fmla="*/ 0 w 157"/>
                <a:gd name="T3" fmla="*/ 10 h 20"/>
                <a:gd name="T4" fmla="*/ 0 w 157"/>
                <a:gd name="T5" fmla="*/ 0 h 20"/>
                <a:gd name="T6" fmla="*/ 39 w 157"/>
                <a:gd name="T7" fmla="*/ 0 h 20"/>
                <a:gd name="T8" fmla="*/ 78 w 157"/>
                <a:gd name="T9" fmla="*/ 0 h 20"/>
                <a:gd name="T10" fmla="*/ 117 w 157"/>
                <a:gd name="T11" fmla="*/ 0 h 20"/>
                <a:gd name="T12" fmla="*/ 157 w 157"/>
                <a:gd name="T13" fmla="*/ 0 h 20"/>
                <a:gd name="T14" fmla="*/ 157 w 157"/>
                <a:gd name="T15" fmla="*/ 10 h 20"/>
                <a:gd name="T16" fmla="*/ 157 w 157"/>
                <a:gd name="T17" fmla="*/ 20 h 20"/>
                <a:gd name="T18" fmla="*/ 118 w 157"/>
                <a:gd name="T19" fmla="*/ 20 h 20"/>
                <a:gd name="T20" fmla="*/ 79 w 157"/>
                <a:gd name="T21" fmla="*/ 20 h 20"/>
                <a:gd name="T22" fmla="*/ 39 w 157"/>
                <a:gd name="T23" fmla="*/ 20 h 20"/>
                <a:gd name="T24" fmla="*/ 0 w 157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"/>
                <a:gd name="T40" fmla="*/ 0 h 20"/>
                <a:gd name="T41" fmla="*/ 157 w 15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8" y="0"/>
                  </a:lnTo>
                  <a:lnTo>
                    <a:pt x="117" y="0"/>
                  </a:lnTo>
                  <a:lnTo>
                    <a:pt x="157" y="0"/>
                  </a:lnTo>
                  <a:lnTo>
                    <a:pt x="157" y="10"/>
                  </a:lnTo>
                  <a:lnTo>
                    <a:pt x="157" y="20"/>
                  </a:lnTo>
                  <a:lnTo>
                    <a:pt x="118" y="20"/>
                  </a:lnTo>
                  <a:lnTo>
                    <a:pt x="79" y="20"/>
                  </a:lnTo>
                  <a:lnTo>
                    <a:pt x="39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63" name="Freeform 310"/>
            <p:cNvSpPr>
              <a:spLocks/>
            </p:cNvSpPr>
            <p:nvPr/>
          </p:nvSpPr>
          <p:spPr bwMode="auto">
            <a:xfrm>
              <a:off x="2811" y="787"/>
              <a:ext cx="39" cy="6"/>
            </a:xfrm>
            <a:custGeom>
              <a:avLst/>
              <a:gdLst>
                <a:gd name="T0" fmla="*/ 0 w 156"/>
                <a:gd name="T1" fmla="*/ 21 h 21"/>
                <a:gd name="T2" fmla="*/ 0 w 156"/>
                <a:gd name="T3" fmla="*/ 10 h 21"/>
                <a:gd name="T4" fmla="*/ 0 w 156"/>
                <a:gd name="T5" fmla="*/ 0 h 21"/>
                <a:gd name="T6" fmla="*/ 38 w 156"/>
                <a:gd name="T7" fmla="*/ 0 h 21"/>
                <a:gd name="T8" fmla="*/ 77 w 156"/>
                <a:gd name="T9" fmla="*/ 0 h 21"/>
                <a:gd name="T10" fmla="*/ 116 w 156"/>
                <a:gd name="T11" fmla="*/ 0 h 21"/>
                <a:gd name="T12" fmla="*/ 156 w 156"/>
                <a:gd name="T13" fmla="*/ 0 h 21"/>
                <a:gd name="T14" fmla="*/ 156 w 156"/>
                <a:gd name="T15" fmla="*/ 10 h 21"/>
                <a:gd name="T16" fmla="*/ 156 w 156"/>
                <a:gd name="T17" fmla="*/ 21 h 21"/>
                <a:gd name="T18" fmla="*/ 118 w 156"/>
                <a:gd name="T19" fmla="*/ 21 h 21"/>
                <a:gd name="T20" fmla="*/ 78 w 156"/>
                <a:gd name="T21" fmla="*/ 21 h 21"/>
                <a:gd name="T22" fmla="*/ 39 w 156"/>
                <a:gd name="T23" fmla="*/ 21 h 21"/>
                <a:gd name="T24" fmla="*/ 0 w 156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6"/>
                <a:gd name="T40" fmla="*/ 0 h 21"/>
                <a:gd name="T41" fmla="*/ 156 w 156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6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77" y="0"/>
                  </a:lnTo>
                  <a:lnTo>
                    <a:pt x="116" y="0"/>
                  </a:lnTo>
                  <a:lnTo>
                    <a:pt x="156" y="0"/>
                  </a:lnTo>
                  <a:lnTo>
                    <a:pt x="156" y="10"/>
                  </a:lnTo>
                  <a:lnTo>
                    <a:pt x="156" y="21"/>
                  </a:lnTo>
                  <a:lnTo>
                    <a:pt x="118" y="21"/>
                  </a:lnTo>
                  <a:lnTo>
                    <a:pt x="78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64" name="Freeform 311"/>
            <p:cNvSpPr>
              <a:spLocks/>
            </p:cNvSpPr>
            <p:nvPr/>
          </p:nvSpPr>
          <p:spPr bwMode="auto">
            <a:xfrm>
              <a:off x="2811" y="787"/>
              <a:ext cx="39" cy="6"/>
            </a:xfrm>
            <a:custGeom>
              <a:avLst/>
              <a:gdLst>
                <a:gd name="T0" fmla="*/ 0 w 156"/>
                <a:gd name="T1" fmla="*/ 21 h 21"/>
                <a:gd name="T2" fmla="*/ 0 w 156"/>
                <a:gd name="T3" fmla="*/ 10 h 21"/>
                <a:gd name="T4" fmla="*/ 0 w 156"/>
                <a:gd name="T5" fmla="*/ 0 h 21"/>
                <a:gd name="T6" fmla="*/ 38 w 156"/>
                <a:gd name="T7" fmla="*/ 0 h 21"/>
                <a:gd name="T8" fmla="*/ 77 w 156"/>
                <a:gd name="T9" fmla="*/ 0 h 21"/>
                <a:gd name="T10" fmla="*/ 116 w 156"/>
                <a:gd name="T11" fmla="*/ 0 h 21"/>
                <a:gd name="T12" fmla="*/ 156 w 156"/>
                <a:gd name="T13" fmla="*/ 0 h 21"/>
                <a:gd name="T14" fmla="*/ 156 w 156"/>
                <a:gd name="T15" fmla="*/ 10 h 21"/>
                <a:gd name="T16" fmla="*/ 156 w 156"/>
                <a:gd name="T17" fmla="*/ 21 h 21"/>
                <a:gd name="T18" fmla="*/ 118 w 156"/>
                <a:gd name="T19" fmla="*/ 21 h 21"/>
                <a:gd name="T20" fmla="*/ 78 w 156"/>
                <a:gd name="T21" fmla="*/ 21 h 21"/>
                <a:gd name="T22" fmla="*/ 39 w 156"/>
                <a:gd name="T23" fmla="*/ 21 h 21"/>
                <a:gd name="T24" fmla="*/ 0 w 156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6"/>
                <a:gd name="T40" fmla="*/ 0 h 21"/>
                <a:gd name="T41" fmla="*/ 156 w 156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6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77" y="0"/>
                  </a:lnTo>
                  <a:lnTo>
                    <a:pt x="116" y="0"/>
                  </a:lnTo>
                  <a:lnTo>
                    <a:pt x="156" y="0"/>
                  </a:lnTo>
                  <a:lnTo>
                    <a:pt x="156" y="10"/>
                  </a:lnTo>
                  <a:lnTo>
                    <a:pt x="156" y="21"/>
                  </a:lnTo>
                  <a:lnTo>
                    <a:pt x="118" y="21"/>
                  </a:lnTo>
                  <a:lnTo>
                    <a:pt x="78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65" name="Freeform 312"/>
            <p:cNvSpPr>
              <a:spLocks/>
            </p:cNvSpPr>
            <p:nvPr/>
          </p:nvSpPr>
          <p:spPr bwMode="auto">
            <a:xfrm>
              <a:off x="3144" y="787"/>
              <a:ext cx="47" cy="6"/>
            </a:xfrm>
            <a:custGeom>
              <a:avLst/>
              <a:gdLst>
                <a:gd name="T0" fmla="*/ 0 w 189"/>
                <a:gd name="T1" fmla="*/ 21 h 21"/>
                <a:gd name="T2" fmla="*/ 0 w 189"/>
                <a:gd name="T3" fmla="*/ 10 h 21"/>
                <a:gd name="T4" fmla="*/ 0 w 189"/>
                <a:gd name="T5" fmla="*/ 0 h 21"/>
                <a:gd name="T6" fmla="*/ 24 w 189"/>
                <a:gd name="T7" fmla="*/ 0 h 21"/>
                <a:gd name="T8" fmla="*/ 47 w 189"/>
                <a:gd name="T9" fmla="*/ 0 h 21"/>
                <a:gd name="T10" fmla="*/ 71 w 189"/>
                <a:gd name="T11" fmla="*/ 0 h 21"/>
                <a:gd name="T12" fmla="*/ 95 w 189"/>
                <a:gd name="T13" fmla="*/ 0 h 21"/>
                <a:gd name="T14" fmla="*/ 118 w 189"/>
                <a:gd name="T15" fmla="*/ 0 h 21"/>
                <a:gd name="T16" fmla="*/ 142 w 189"/>
                <a:gd name="T17" fmla="*/ 0 h 21"/>
                <a:gd name="T18" fmla="*/ 165 w 189"/>
                <a:gd name="T19" fmla="*/ 0 h 21"/>
                <a:gd name="T20" fmla="*/ 189 w 189"/>
                <a:gd name="T21" fmla="*/ 0 h 21"/>
                <a:gd name="T22" fmla="*/ 189 w 189"/>
                <a:gd name="T23" fmla="*/ 10 h 21"/>
                <a:gd name="T24" fmla="*/ 189 w 189"/>
                <a:gd name="T25" fmla="*/ 21 h 21"/>
                <a:gd name="T26" fmla="*/ 165 w 189"/>
                <a:gd name="T27" fmla="*/ 21 h 21"/>
                <a:gd name="T28" fmla="*/ 142 w 189"/>
                <a:gd name="T29" fmla="*/ 21 h 21"/>
                <a:gd name="T30" fmla="*/ 118 w 189"/>
                <a:gd name="T31" fmla="*/ 21 h 21"/>
                <a:gd name="T32" fmla="*/ 95 w 189"/>
                <a:gd name="T33" fmla="*/ 21 h 21"/>
                <a:gd name="T34" fmla="*/ 71 w 189"/>
                <a:gd name="T35" fmla="*/ 21 h 21"/>
                <a:gd name="T36" fmla="*/ 47 w 189"/>
                <a:gd name="T37" fmla="*/ 21 h 21"/>
                <a:gd name="T38" fmla="*/ 24 w 189"/>
                <a:gd name="T39" fmla="*/ 21 h 21"/>
                <a:gd name="T40" fmla="*/ 0 w 189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21"/>
                <a:gd name="T65" fmla="*/ 189 w 18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1"/>
                  </a:lnTo>
                  <a:lnTo>
                    <a:pt x="165" y="21"/>
                  </a:lnTo>
                  <a:lnTo>
                    <a:pt x="142" y="21"/>
                  </a:lnTo>
                  <a:lnTo>
                    <a:pt x="118" y="21"/>
                  </a:lnTo>
                  <a:lnTo>
                    <a:pt x="95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66" name="Freeform 313"/>
            <p:cNvSpPr>
              <a:spLocks/>
            </p:cNvSpPr>
            <p:nvPr/>
          </p:nvSpPr>
          <p:spPr bwMode="auto">
            <a:xfrm>
              <a:off x="3144" y="787"/>
              <a:ext cx="47" cy="6"/>
            </a:xfrm>
            <a:custGeom>
              <a:avLst/>
              <a:gdLst>
                <a:gd name="T0" fmla="*/ 0 w 189"/>
                <a:gd name="T1" fmla="*/ 21 h 21"/>
                <a:gd name="T2" fmla="*/ 0 w 189"/>
                <a:gd name="T3" fmla="*/ 10 h 21"/>
                <a:gd name="T4" fmla="*/ 0 w 189"/>
                <a:gd name="T5" fmla="*/ 0 h 21"/>
                <a:gd name="T6" fmla="*/ 24 w 189"/>
                <a:gd name="T7" fmla="*/ 0 h 21"/>
                <a:gd name="T8" fmla="*/ 47 w 189"/>
                <a:gd name="T9" fmla="*/ 0 h 21"/>
                <a:gd name="T10" fmla="*/ 71 w 189"/>
                <a:gd name="T11" fmla="*/ 0 h 21"/>
                <a:gd name="T12" fmla="*/ 95 w 189"/>
                <a:gd name="T13" fmla="*/ 0 h 21"/>
                <a:gd name="T14" fmla="*/ 118 w 189"/>
                <a:gd name="T15" fmla="*/ 0 h 21"/>
                <a:gd name="T16" fmla="*/ 142 w 189"/>
                <a:gd name="T17" fmla="*/ 0 h 21"/>
                <a:gd name="T18" fmla="*/ 165 w 189"/>
                <a:gd name="T19" fmla="*/ 0 h 21"/>
                <a:gd name="T20" fmla="*/ 189 w 189"/>
                <a:gd name="T21" fmla="*/ 0 h 21"/>
                <a:gd name="T22" fmla="*/ 189 w 189"/>
                <a:gd name="T23" fmla="*/ 10 h 21"/>
                <a:gd name="T24" fmla="*/ 189 w 189"/>
                <a:gd name="T25" fmla="*/ 21 h 21"/>
                <a:gd name="T26" fmla="*/ 165 w 189"/>
                <a:gd name="T27" fmla="*/ 21 h 21"/>
                <a:gd name="T28" fmla="*/ 142 w 189"/>
                <a:gd name="T29" fmla="*/ 21 h 21"/>
                <a:gd name="T30" fmla="*/ 118 w 189"/>
                <a:gd name="T31" fmla="*/ 21 h 21"/>
                <a:gd name="T32" fmla="*/ 95 w 189"/>
                <a:gd name="T33" fmla="*/ 21 h 21"/>
                <a:gd name="T34" fmla="*/ 71 w 189"/>
                <a:gd name="T35" fmla="*/ 21 h 21"/>
                <a:gd name="T36" fmla="*/ 47 w 189"/>
                <a:gd name="T37" fmla="*/ 21 h 21"/>
                <a:gd name="T38" fmla="*/ 24 w 189"/>
                <a:gd name="T39" fmla="*/ 21 h 21"/>
                <a:gd name="T40" fmla="*/ 0 w 189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21"/>
                <a:gd name="T65" fmla="*/ 189 w 18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1"/>
                  </a:lnTo>
                  <a:lnTo>
                    <a:pt x="165" y="21"/>
                  </a:lnTo>
                  <a:lnTo>
                    <a:pt x="142" y="21"/>
                  </a:lnTo>
                  <a:lnTo>
                    <a:pt x="118" y="21"/>
                  </a:lnTo>
                  <a:lnTo>
                    <a:pt x="95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4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67" name="Freeform 314"/>
            <p:cNvSpPr>
              <a:spLocks/>
            </p:cNvSpPr>
            <p:nvPr/>
          </p:nvSpPr>
          <p:spPr bwMode="auto">
            <a:xfrm>
              <a:off x="3310" y="785"/>
              <a:ext cx="36" cy="5"/>
            </a:xfrm>
            <a:custGeom>
              <a:avLst/>
              <a:gdLst>
                <a:gd name="T0" fmla="*/ 0 w 147"/>
                <a:gd name="T1" fmla="*/ 21 h 21"/>
                <a:gd name="T2" fmla="*/ 0 w 147"/>
                <a:gd name="T3" fmla="*/ 11 h 21"/>
                <a:gd name="T4" fmla="*/ 0 w 147"/>
                <a:gd name="T5" fmla="*/ 0 h 21"/>
                <a:gd name="T6" fmla="*/ 37 w 147"/>
                <a:gd name="T7" fmla="*/ 0 h 21"/>
                <a:gd name="T8" fmla="*/ 73 w 147"/>
                <a:gd name="T9" fmla="*/ 0 h 21"/>
                <a:gd name="T10" fmla="*/ 110 w 147"/>
                <a:gd name="T11" fmla="*/ 0 h 21"/>
                <a:gd name="T12" fmla="*/ 147 w 147"/>
                <a:gd name="T13" fmla="*/ 0 h 21"/>
                <a:gd name="T14" fmla="*/ 147 w 147"/>
                <a:gd name="T15" fmla="*/ 11 h 21"/>
                <a:gd name="T16" fmla="*/ 147 w 147"/>
                <a:gd name="T17" fmla="*/ 21 h 21"/>
                <a:gd name="T18" fmla="*/ 110 w 147"/>
                <a:gd name="T19" fmla="*/ 21 h 21"/>
                <a:gd name="T20" fmla="*/ 73 w 147"/>
                <a:gd name="T21" fmla="*/ 21 h 21"/>
                <a:gd name="T22" fmla="*/ 37 w 147"/>
                <a:gd name="T23" fmla="*/ 21 h 21"/>
                <a:gd name="T24" fmla="*/ 0 w 147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1"/>
                <a:gd name="T41" fmla="*/ 147 w 14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1"/>
                  </a:lnTo>
                  <a:lnTo>
                    <a:pt x="147" y="21"/>
                  </a:lnTo>
                  <a:lnTo>
                    <a:pt x="110" y="21"/>
                  </a:lnTo>
                  <a:lnTo>
                    <a:pt x="73" y="21"/>
                  </a:lnTo>
                  <a:lnTo>
                    <a:pt x="37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68" name="Freeform 315"/>
            <p:cNvSpPr>
              <a:spLocks/>
            </p:cNvSpPr>
            <p:nvPr/>
          </p:nvSpPr>
          <p:spPr bwMode="auto">
            <a:xfrm>
              <a:off x="3310" y="785"/>
              <a:ext cx="36" cy="5"/>
            </a:xfrm>
            <a:custGeom>
              <a:avLst/>
              <a:gdLst>
                <a:gd name="T0" fmla="*/ 0 w 147"/>
                <a:gd name="T1" fmla="*/ 21 h 21"/>
                <a:gd name="T2" fmla="*/ 0 w 147"/>
                <a:gd name="T3" fmla="*/ 11 h 21"/>
                <a:gd name="T4" fmla="*/ 0 w 147"/>
                <a:gd name="T5" fmla="*/ 0 h 21"/>
                <a:gd name="T6" fmla="*/ 37 w 147"/>
                <a:gd name="T7" fmla="*/ 0 h 21"/>
                <a:gd name="T8" fmla="*/ 73 w 147"/>
                <a:gd name="T9" fmla="*/ 0 h 21"/>
                <a:gd name="T10" fmla="*/ 110 w 147"/>
                <a:gd name="T11" fmla="*/ 0 h 21"/>
                <a:gd name="T12" fmla="*/ 147 w 147"/>
                <a:gd name="T13" fmla="*/ 0 h 21"/>
                <a:gd name="T14" fmla="*/ 147 w 147"/>
                <a:gd name="T15" fmla="*/ 11 h 21"/>
                <a:gd name="T16" fmla="*/ 147 w 147"/>
                <a:gd name="T17" fmla="*/ 21 h 21"/>
                <a:gd name="T18" fmla="*/ 110 w 147"/>
                <a:gd name="T19" fmla="*/ 21 h 21"/>
                <a:gd name="T20" fmla="*/ 73 w 147"/>
                <a:gd name="T21" fmla="*/ 21 h 21"/>
                <a:gd name="T22" fmla="*/ 37 w 147"/>
                <a:gd name="T23" fmla="*/ 21 h 21"/>
                <a:gd name="T24" fmla="*/ 0 w 147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1"/>
                <a:gd name="T41" fmla="*/ 147 w 14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1"/>
                  </a:lnTo>
                  <a:lnTo>
                    <a:pt x="147" y="21"/>
                  </a:lnTo>
                  <a:lnTo>
                    <a:pt x="110" y="21"/>
                  </a:lnTo>
                  <a:lnTo>
                    <a:pt x="73" y="21"/>
                  </a:lnTo>
                  <a:lnTo>
                    <a:pt x="37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69" name="Freeform 316"/>
            <p:cNvSpPr>
              <a:spLocks/>
            </p:cNvSpPr>
            <p:nvPr/>
          </p:nvSpPr>
          <p:spPr bwMode="auto">
            <a:xfrm>
              <a:off x="3732" y="782"/>
              <a:ext cx="42" cy="5"/>
            </a:xfrm>
            <a:custGeom>
              <a:avLst/>
              <a:gdLst>
                <a:gd name="T0" fmla="*/ 0 w 168"/>
                <a:gd name="T1" fmla="*/ 22 h 22"/>
                <a:gd name="T2" fmla="*/ 0 w 168"/>
                <a:gd name="T3" fmla="*/ 12 h 22"/>
                <a:gd name="T4" fmla="*/ 0 w 168"/>
                <a:gd name="T5" fmla="*/ 0 h 22"/>
                <a:gd name="T6" fmla="*/ 42 w 168"/>
                <a:gd name="T7" fmla="*/ 0 h 22"/>
                <a:gd name="T8" fmla="*/ 84 w 168"/>
                <a:gd name="T9" fmla="*/ 0 h 22"/>
                <a:gd name="T10" fmla="*/ 126 w 168"/>
                <a:gd name="T11" fmla="*/ 0 h 22"/>
                <a:gd name="T12" fmla="*/ 168 w 168"/>
                <a:gd name="T13" fmla="*/ 0 h 22"/>
                <a:gd name="T14" fmla="*/ 168 w 168"/>
                <a:gd name="T15" fmla="*/ 12 h 22"/>
                <a:gd name="T16" fmla="*/ 168 w 168"/>
                <a:gd name="T17" fmla="*/ 22 h 22"/>
                <a:gd name="T18" fmla="*/ 126 w 168"/>
                <a:gd name="T19" fmla="*/ 22 h 22"/>
                <a:gd name="T20" fmla="*/ 84 w 168"/>
                <a:gd name="T21" fmla="*/ 22 h 22"/>
                <a:gd name="T22" fmla="*/ 42 w 168"/>
                <a:gd name="T23" fmla="*/ 22 h 22"/>
                <a:gd name="T24" fmla="*/ 0 w 168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2"/>
                <a:gd name="T41" fmla="*/ 168 w 16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2"/>
                  </a:lnTo>
                  <a:lnTo>
                    <a:pt x="168" y="22"/>
                  </a:lnTo>
                  <a:lnTo>
                    <a:pt x="126" y="22"/>
                  </a:lnTo>
                  <a:lnTo>
                    <a:pt x="84" y="22"/>
                  </a:lnTo>
                  <a:lnTo>
                    <a:pt x="42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70" name="Freeform 317"/>
            <p:cNvSpPr>
              <a:spLocks/>
            </p:cNvSpPr>
            <p:nvPr/>
          </p:nvSpPr>
          <p:spPr bwMode="auto">
            <a:xfrm>
              <a:off x="3732" y="782"/>
              <a:ext cx="42" cy="5"/>
            </a:xfrm>
            <a:custGeom>
              <a:avLst/>
              <a:gdLst>
                <a:gd name="T0" fmla="*/ 0 w 168"/>
                <a:gd name="T1" fmla="*/ 22 h 22"/>
                <a:gd name="T2" fmla="*/ 0 w 168"/>
                <a:gd name="T3" fmla="*/ 12 h 22"/>
                <a:gd name="T4" fmla="*/ 0 w 168"/>
                <a:gd name="T5" fmla="*/ 0 h 22"/>
                <a:gd name="T6" fmla="*/ 42 w 168"/>
                <a:gd name="T7" fmla="*/ 0 h 22"/>
                <a:gd name="T8" fmla="*/ 84 w 168"/>
                <a:gd name="T9" fmla="*/ 0 h 22"/>
                <a:gd name="T10" fmla="*/ 126 w 168"/>
                <a:gd name="T11" fmla="*/ 0 h 22"/>
                <a:gd name="T12" fmla="*/ 168 w 168"/>
                <a:gd name="T13" fmla="*/ 0 h 22"/>
                <a:gd name="T14" fmla="*/ 168 w 168"/>
                <a:gd name="T15" fmla="*/ 12 h 22"/>
                <a:gd name="T16" fmla="*/ 168 w 168"/>
                <a:gd name="T17" fmla="*/ 22 h 22"/>
                <a:gd name="T18" fmla="*/ 126 w 168"/>
                <a:gd name="T19" fmla="*/ 22 h 22"/>
                <a:gd name="T20" fmla="*/ 84 w 168"/>
                <a:gd name="T21" fmla="*/ 22 h 22"/>
                <a:gd name="T22" fmla="*/ 42 w 168"/>
                <a:gd name="T23" fmla="*/ 22 h 22"/>
                <a:gd name="T24" fmla="*/ 0 w 168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2"/>
                <a:gd name="T41" fmla="*/ 168 w 16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2"/>
                  </a:lnTo>
                  <a:lnTo>
                    <a:pt x="168" y="22"/>
                  </a:lnTo>
                  <a:lnTo>
                    <a:pt x="126" y="22"/>
                  </a:lnTo>
                  <a:lnTo>
                    <a:pt x="84" y="22"/>
                  </a:lnTo>
                  <a:lnTo>
                    <a:pt x="42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71" name="Freeform 318"/>
            <p:cNvSpPr>
              <a:spLocks/>
            </p:cNvSpPr>
            <p:nvPr/>
          </p:nvSpPr>
          <p:spPr bwMode="auto">
            <a:xfrm>
              <a:off x="2075" y="779"/>
              <a:ext cx="42" cy="6"/>
            </a:xfrm>
            <a:custGeom>
              <a:avLst/>
              <a:gdLst>
                <a:gd name="T0" fmla="*/ 0 w 168"/>
                <a:gd name="T1" fmla="*/ 22 h 22"/>
                <a:gd name="T2" fmla="*/ 0 w 168"/>
                <a:gd name="T3" fmla="*/ 12 h 22"/>
                <a:gd name="T4" fmla="*/ 0 w 168"/>
                <a:gd name="T5" fmla="*/ 0 h 22"/>
                <a:gd name="T6" fmla="*/ 42 w 168"/>
                <a:gd name="T7" fmla="*/ 0 h 22"/>
                <a:gd name="T8" fmla="*/ 84 w 168"/>
                <a:gd name="T9" fmla="*/ 0 h 22"/>
                <a:gd name="T10" fmla="*/ 126 w 168"/>
                <a:gd name="T11" fmla="*/ 0 h 22"/>
                <a:gd name="T12" fmla="*/ 168 w 168"/>
                <a:gd name="T13" fmla="*/ 0 h 22"/>
                <a:gd name="T14" fmla="*/ 168 w 168"/>
                <a:gd name="T15" fmla="*/ 12 h 22"/>
                <a:gd name="T16" fmla="*/ 168 w 168"/>
                <a:gd name="T17" fmla="*/ 22 h 22"/>
                <a:gd name="T18" fmla="*/ 126 w 168"/>
                <a:gd name="T19" fmla="*/ 22 h 22"/>
                <a:gd name="T20" fmla="*/ 84 w 168"/>
                <a:gd name="T21" fmla="*/ 22 h 22"/>
                <a:gd name="T22" fmla="*/ 42 w 168"/>
                <a:gd name="T23" fmla="*/ 22 h 22"/>
                <a:gd name="T24" fmla="*/ 0 w 168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2"/>
                <a:gd name="T41" fmla="*/ 168 w 16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2"/>
                  </a:lnTo>
                  <a:lnTo>
                    <a:pt x="168" y="22"/>
                  </a:lnTo>
                  <a:lnTo>
                    <a:pt x="126" y="22"/>
                  </a:lnTo>
                  <a:lnTo>
                    <a:pt x="84" y="22"/>
                  </a:lnTo>
                  <a:lnTo>
                    <a:pt x="42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72" name="Freeform 319"/>
            <p:cNvSpPr>
              <a:spLocks/>
            </p:cNvSpPr>
            <p:nvPr/>
          </p:nvSpPr>
          <p:spPr bwMode="auto">
            <a:xfrm>
              <a:off x="2075" y="779"/>
              <a:ext cx="42" cy="6"/>
            </a:xfrm>
            <a:custGeom>
              <a:avLst/>
              <a:gdLst>
                <a:gd name="T0" fmla="*/ 0 w 168"/>
                <a:gd name="T1" fmla="*/ 22 h 22"/>
                <a:gd name="T2" fmla="*/ 0 w 168"/>
                <a:gd name="T3" fmla="*/ 12 h 22"/>
                <a:gd name="T4" fmla="*/ 0 w 168"/>
                <a:gd name="T5" fmla="*/ 0 h 22"/>
                <a:gd name="T6" fmla="*/ 42 w 168"/>
                <a:gd name="T7" fmla="*/ 0 h 22"/>
                <a:gd name="T8" fmla="*/ 84 w 168"/>
                <a:gd name="T9" fmla="*/ 0 h 22"/>
                <a:gd name="T10" fmla="*/ 126 w 168"/>
                <a:gd name="T11" fmla="*/ 0 h 22"/>
                <a:gd name="T12" fmla="*/ 168 w 168"/>
                <a:gd name="T13" fmla="*/ 0 h 22"/>
                <a:gd name="T14" fmla="*/ 168 w 168"/>
                <a:gd name="T15" fmla="*/ 12 h 22"/>
                <a:gd name="T16" fmla="*/ 168 w 168"/>
                <a:gd name="T17" fmla="*/ 22 h 22"/>
                <a:gd name="T18" fmla="*/ 126 w 168"/>
                <a:gd name="T19" fmla="*/ 22 h 22"/>
                <a:gd name="T20" fmla="*/ 84 w 168"/>
                <a:gd name="T21" fmla="*/ 22 h 22"/>
                <a:gd name="T22" fmla="*/ 42 w 168"/>
                <a:gd name="T23" fmla="*/ 22 h 22"/>
                <a:gd name="T24" fmla="*/ 0 w 168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2"/>
                <a:gd name="T41" fmla="*/ 168 w 16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2"/>
                  </a:lnTo>
                  <a:lnTo>
                    <a:pt x="168" y="22"/>
                  </a:lnTo>
                  <a:lnTo>
                    <a:pt x="126" y="22"/>
                  </a:lnTo>
                  <a:lnTo>
                    <a:pt x="84" y="22"/>
                  </a:lnTo>
                  <a:lnTo>
                    <a:pt x="42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73" name="Freeform 320"/>
            <p:cNvSpPr>
              <a:spLocks/>
            </p:cNvSpPr>
            <p:nvPr/>
          </p:nvSpPr>
          <p:spPr bwMode="auto">
            <a:xfrm>
              <a:off x="2238" y="779"/>
              <a:ext cx="37" cy="6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2 h 22"/>
                <a:gd name="T4" fmla="*/ 0 w 147"/>
                <a:gd name="T5" fmla="*/ 0 h 22"/>
                <a:gd name="T6" fmla="*/ 36 w 147"/>
                <a:gd name="T7" fmla="*/ 0 h 22"/>
                <a:gd name="T8" fmla="*/ 73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2 h 22"/>
                <a:gd name="T16" fmla="*/ 147 w 147"/>
                <a:gd name="T17" fmla="*/ 22 h 22"/>
                <a:gd name="T18" fmla="*/ 110 w 147"/>
                <a:gd name="T19" fmla="*/ 22 h 22"/>
                <a:gd name="T20" fmla="*/ 73 w 147"/>
                <a:gd name="T21" fmla="*/ 22 h 22"/>
                <a:gd name="T22" fmla="*/ 36 w 147"/>
                <a:gd name="T23" fmla="*/ 22 h 22"/>
                <a:gd name="T24" fmla="*/ 0 w 147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2"/>
                <a:gd name="T41" fmla="*/ 147 w 147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2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3" y="22"/>
                  </a:lnTo>
                  <a:lnTo>
                    <a:pt x="36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74" name="Freeform 321"/>
            <p:cNvSpPr>
              <a:spLocks/>
            </p:cNvSpPr>
            <p:nvPr/>
          </p:nvSpPr>
          <p:spPr bwMode="auto">
            <a:xfrm>
              <a:off x="2238" y="779"/>
              <a:ext cx="37" cy="6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2 h 22"/>
                <a:gd name="T4" fmla="*/ 0 w 147"/>
                <a:gd name="T5" fmla="*/ 0 h 22"/>
                <a:gd name="T6" fmla="*/ 36 w 147"/>
                <a:gd name="T7" fmla="*/ 0 h 22"/>
                <a:gd name="T8" fmla="*/ 73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2 h 22"/>
                <a:gd name="T16" fmla="*/ 147 w 147"/>
                <a:gd name="T17" fmla="*/ 22 h 22"/>
                <a:gd name="T18" fmla="*/ 110 w 147"/>
                <a:gd name="T19" fmla="*/ 22 h 22"/>
                <a:gd name="T20" fmla="*/ 73 w 147"/>
                <a:gd name="T21" fmla="*/ 22 h 22"/>
                <a:gd name="T22" fmla="*/ 36 w 147"/>
                <a:gd name="T23" fmla="*/ 22 h 22"/>
                <a:gd name="T24" fmla="*/ 0 w 147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2"/>
                <a:gd name="T41" fmla="*/ 147 w 147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2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3" y="22"/>
                  </a:lnTo>
                  <a:lnTo>
                    <a:pt x="36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75" name="Freeform 322"/>
            <p:cNvSpPr>
              <a:spLocks/>
            </p:cNvSpPr>
            <p:nvPr/>
          </p:nvSpPr>
          <p:spPr bwMode="auto">
            <a:xfrm>
              <a:off x="2627" y="777"/>
              <a:ext cx="34" cy="5"/>
            </a:xfrm>
            <a:custGeom>
              <a:avLst/>
              <a:gdLst>
                <a:gd name="T0" fmla="*/ 0 w 136"/>
                <a:gd name="T1" fmla="*/ 21 h 21"/>
                <a:gd name="T2" fmla="*/ 0 w 136"/>
                <a:gd name="T3" fmla="*/ 11 h 21"/>
                <a:gd name="T4" fmla="*/ 0 w 136"/>
                <a:gd name="T5" fmla="*/ 0 h 21"/>
                <a:gd name="T6" fmla="*/ 34 w 136"/>
                <a:gd name="T7" fmla="*/ 0 h 21"/>
                <a:gd name="T8" fmla="*/ 68 w 136"/>
                <a:gd name="T9" fmla="*/ 0 h 21"/>
                <a:gd name="T10" fmla="*/ 102 w 136"/>
                <a:gd name="T11" fmla="*/ 0 h 21"/>
                <a:gd name="T12" fmla="*/ 136 w 136"/>
                <a:gd name="T13" fmla="*/ 0 h 21"/>
                <a:gd name="T14" fmla="*/ 136 w 136"/>
                <a:gd name="T15" fmla="*/ 11 h 21"/>
                <a:gd name="T16" fmla="*/ 136 w 136"/>
                <a:gd name="T17" fmla="*/ 21 h 21"/>
                <a:gd name="T18" fmla="*/ 103 w 136"/>
                <a:gd name="T19" fmla="*/ 21 h 21"/>
                <a:gd name="T20" fmla="*/ 69 w 136"/>
                <a:gd name="T21" fmla="*/ 21 h 21"/>
                <a:gd name="T22" fmla="*/ 34 w 136"/>
                <a:gd name="T23" fmla="*/ 21 h 21"/>
                <a:gd name="T24" fmla="*/ 0 w 136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1"/>
                <a:gd name="T41" fmla="*/ 136 w 136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36" y="0"/>
                  </a:lnTo>
                  <a:lnTo>
                    <a:pt x="136" y="11"/>
                  </a:lnTo>
                  <a:lnTo>
                    <a:pt x="136" y="21"/>
                  </a:lnTo>
                  <a:lnTo>
                    <a:pt x="103" y="21"/>
                  </a:lnTo>
                  <a:lnTo>
                    <a:pt x="69" y="21"/>
                  </a:lnTo>
                  <a:lnTo>
                    <a:pt x="3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76" name="Freeform 323"/>
            <p:cNvSpPr>
              <a:spLocks/>
            </p:cNvSpPr>
            <p:nvPr/>
          </p:nvSpPr>
          <p:spPr bwMode="auto">
            <a:xfrm>
              <a:off x="2627" y="777"/>
              <a:ext cx="34" cy="5"/>
            </a:xfrm>
            <a:custGeom>
              <a:avLst/>
              <a:gdLst>
                <a:gd name="T0" fmla="*/ 0 w 136"/>
                <a:gd name="T1" fmla="*/ 21 h 21"/>
                <a:gd name="T2" fmla="*/ 0 w 136"/>
                <a:gd name="T3" fmla="*/ 11 h 21"/>
                <a:gd name="T4" fmla="*/ 0 w 136"/>
                <a:gd name="T5" fmla="*/ 0 h 21"/>
                <a:gd name="T6" fmla="*/ 34 w 136"/>
                <a:gd name="T7" fmla="*/ 0 h 21"/>
                <a:gd name="T8" fmla="*/ 68 w 136"/>
                <a:gd name="T9" fmla="*/ 0 h 21"/>
                <a:gd name="T10" fmla="*/ 102 w 136"/>
                <a:gd name="T11" fmla="*/ 0 h 21"/>
                <a:gd name="T12" fmla="*/ 136 w 136"/>
                <a:gd name="T13" fmla="*/ 0 h 21"/>
                <a:gd name="T14" fmla="*/ 136 w 136"/>
                <a:gd name="T15" fmla="*/ 11 h 21"/>
                <a:gd name="T16" fmla="*/ 136 w 136"/>
                <a:gd name="T17" fmla="*/ 21 h 21"/>
                <a:gd name="T18" fmla="*/ 103 w 136"/>
                <a:gd name="T19" fmla="*/ 21 h 21"/>
                <a:gd name="T20" fmla="*/ 69 w 136"/>
                <a:gd name="T21" fmla="*/ 21 h 21"/>
                <a:gd name="T22" fmla="*/ 34 w 136"/>
                <a:gd name="T23" fmla="*/ 21 h 21"/>
                <a:gd name="T24" fmla="*/ 0 w 136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1"/>
                <a:gd name="T41" fmla="*/ 136 w 136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36" y="0"/>
                  </a:lnTo>
                  <a:lnTo>
                    <a:pt x="136" y="11"/>
                  </a:lnTo>
                  <a:lnTo>
                    <a:pt x="136" y="21"/>
                  </a:lnTo>
                  <a:lnTo>
                    <a:pt x="103" y="21"/>
                  </a:lnTo>
                  <a:lnTo>
                    <a:pt x="69" y="21"/>
                  </a:lnTo>
                  <a:lnTo>
                    <a:pt x="34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77" name="Freeform 324"/>
            <p:cNvSpPr>
              <a:spLocks/>
            </p:cNvSpPr>
            <p:nvPr/>
          </p:nvSpPr>
          <p:spPr bwMode="auto">
            <a:xfrm>
              <a:off x="3149" y="774"/>
              <a:ext cx="40" cy="5"/>
            </a:xfrm>
            <a:custGeom>
              <a:avLst/>
              <a:gdLst>
                <a:gd name="T0" fmla="*/ 0 w 158"/>
                <a:gd name="T1" fmla="*/ 20 h 20"/>
                <a:gd name="T2" fmla="*/ 0 w 158"/>
                <a:gd name="T3" fmla="*/ 10 h 20"/>
                <a:gd name="T4" fmla="*/ 0 w 158"/>
                <a:gd name="T5" fmla="*/ 0 h 20"/>
                <a:gd name="T6" fmla="*/ 39 w 158"/>
                <a:gd name="T7" fmla="*/ 0 h 20"/>
                <a:gd name="T8" fmla="*/ 78 w 158"/>
                <a:gd name="T9" fmla="*/ 0 h 20"/>
                <a:gd name="T10" fmla="*/ 118 w 158"/>
                <a:gd name="T11" fmla="*/ 0 h 20"/>
                <a:gd name="T12" fmla="*/ 158 w 158"/>
                <a:gd name="T13" fmla="*/ 0 h 20"/>
                <a:gd name="T14" fmla="*/ 158 w 158"/>
                <a:gd name="T15" fmla="*/ 10 h 20"/>
                <a:gd name="T16" fmla="*/ 158 w 158"/>
                <a:gd name="T17" fmla="*/ 20 h 20"/>
                <a:gd name="T18" fmla="*/ 118 w 158"/>
                <a:gd name="T19" fmla="*/ 20 h 20"/>
                <a:gd name="T20" fmla="*/ 79 w 158"/>
                <a:gd name="T21" fmla="*/ 20 h 20"/>
                <a:gd name="T22" fmla="*/ 40 w 158"/>
                <a:gd name="T23" fmla="*/ 20 h 20"/>
                <a:gd name="T24" fmla="*/ 0 w 158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0"/>
                <a:gd name="T41" fmla="*/ 158 w 15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8" y="0"/>
                  </a:lnTo>
                  <a:lnTo>
                    <a:pt x="118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0"/>
                  </a:lnTo>
                  <a:lnTo>
                    <a:pt x="118" y="20"/>
                  </a:lnTo>
                  <a:lnTo>
                    <a:pt x="79" y="20"/>
                  </a:lnTo>
                  <a:lnTo>
                    <a:pt x="4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78" name="Freeform 325"/>
            <p:cNvSpPr>
              <a:spLocks/>
            </p:cNvSpPr>
            <p:nvPr/>
          </p:nvSpPr>
          <p:spPr bwMode="auto">
            <a:xfrm>
              <a:off x="3149" y="774"/>
              <a:ext cx="40" cy="5"/>
            </a:xfrm>
            <a:custGeom>
              <a:avLst/>
              <a:gdLst>
                <a:gd name="T0" fmla="*/ 0 w 158"/>
                <a:gd name="T1" fmla="*/ 20 h 20"/>
                <a:gd name="T2" fmla="*/ 0 w 158"/>
                <a:gd name="T3" fmla="*/ 10 h 20"/>
                <a:gd name="T4" fmla="*/ 0 w 158"/>
                <a:gd name="T5" fmla="*/ 0 h 20"/>
                <a:gd name="T6" fmla="*/ 39 w 158"/>
                <a:gd name="T7" fmla="*/ 0 h 20"/>
                <a:gd name="T8" fmla="*/ 78 w 158"/>
                <a:gd name="T9" fmla="*/ 0 h 20"/>
                <a:gd name="T10" fmla="*/ 118 w 158"/>
                <a:gd name="T11" fmla="*/ 0 h 20"/>
                <a:gd name="T12" fmla="*/ 158 w 158"/>
                <a:gd name="T13" fmla="*/ 0 h 20"/>
                <a:gd name="T14" fmla="*/ 158 w 158"/>
                <a:gd name="T15" fmla="*/ 10 h 20"/>
                <a:gd name="T16" fmla="*/ 158 w 158"/>
                <a:gd name="T17" fmla="*/ 20 h 20"/>
                <a:gd name="T18" fmla="*/ 118 w 158"/>
                <a:gd name="T19" fmla="*/ 20 h 20"/>
                <a:gd name="T20" fmla="*/ 79 w 158"/>
                <a:gd name="T21" fmla="*/ 20 h 20"/>
                <a:gd name="T22" fmla="*/ 40 w 158"/>
                <a:gd name="T23" fmla="*/ 20 h 20"/>
                <a:gd name="T24" fmla="*/ 0 w 158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20"/>
                <a:gd name="T41" fmla="*/ 158 w 15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8" y="0"/>
                  </a:lnTo>
                  <a:lnTo>
                    <a:pt x="118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0"/>
                  </a:lnTo>
                  <a:lnTo>
                    <a:pt x="118" y="20"/>
                  </a:lnTo>
                  <a:lnTo>
                    <a:pt x="79" y="20"/>
                  </a:lnTo>
                  <a:lnTo>
                    <a:pt x="40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79" name="Freeform 326"/>
            <p:cNvSpPr>
              <a:spLocks/>
            </p:cNvSpPr>
            <p:nvPr/>
          </p:nvSpPr>
          <p:spPr bwMode="auto">
            <a:xfrm>
              <a:off x="2813" y="771"/>
              <a:ext cx="34" cy="6"/>
            </a:xfrm>
            <a:custGeom>
              <a:avLst/>
              <a:gdLst>
                <a:gd name="T0" fmla="*/ 0 w 138"/>
                <a:gd name="T1" fmla="*/ 20 h 20"/>
                <a:gd name="T2" fmla="*/ 0 w 138"/>
                <a:gd name="T3" fmla="*/ 10 h 20"/>
                <a:gd name="T4" fmla="*/ 0 w 138"/>
                <a:gd name="T5" fmla="*/ 0 h 20"/>
                <a:gd name="T6" fmla="*/ 35 w 138"/>
                <a:gd name="T7" fmla="*/ 0 h 20"/>
                <a:gd name="T8" fmla="*/ 68 w 138"/>
                <a:gd name="T9" fmla="*/ 0 h 20"/>
                <a:gd name="T10" fmla="*/ 103 w 138"/>
                <a:gd name="T11" fmla="*/ 0 h 20"/>
                <a:gd name="T12" fmla="*/ 138 w 138"/>
                <a:gd name="T13" fmla="*/ 0 h 20"/>
                <a:gd name="T14" fmla="*/ 138 w 138"/>
                <a:gd name="T15" fmla="*/ 10 h 20"/>
                <a:gd name="T16" fmla="*/ 138 w 138"/>
                <a:gd name="T17" fmla="*/ 20 h 20"/>
                <a:gd name="T18" fmla="*/ 104 w 138"/>
                <a:gd name="T19" fmla="*/ 20 h 20"/>
                <a:gd name="T20" fmla="*/ 69 w 138"/>
                <a:gd name="T21" fmla="*/ 20 h 20"/>
                <a:gd name="T22" fmla="*/ 35 w 138"/>
                <a:gd name="T23" fmla="*/ 20 h 20"/>
                <a:gd name="T24" fmla="*/ 0 w 138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8"/>
                <a:gd name="T40" fmla="*/ 0 h 20"/>
                <a:gd name="T41" fmla="*/ 138 w 13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68" y="0"/>
                  </a:lnTo>
                  <a:lnTo>
                    <a:pt x="103" y="0"/>
                  </a:lnTo>
                  <a:lnTo>
                    <a:pt x="138" y="0"/>
                  </a:lnTo>
                  <a:lnTo>
                    <a:pt x="138" y="10"/>
                  </a:lnTo>
                  <a:lnTo>
                    <a:pt x="138" y="20"/>
                  </a:lnTo>
                  <a:lnTo>
                    <a:pt x="104" y="20"/>
                  </a:lnTo>
                  <a:lnTo>
                    <a:pt x="69" y="20"/>
                  </a:lnTo>
                  <a:lnTo>
                    <a:pt x="35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80" name="Freeform 327"/>
            <p:cNvSpPr>
              <a:spLocks/>
            </p:cNvSpPr>
            <p:nvPr/>
          </p:nvSpPr>
          <p:spPr bwMode="auto">
            <a:xfrm>
              <a:off x="2813" y="771"/>
              <a:ext cx="34" cy="6"/>
            </a:xfrm>
            <a:custGeom>
              <a:avLst/>
              <a:gdLst>
                <a:gd name="T0" fmla="*/ 0 w 138"/>
                <a:gd name="T1" fmla="*/ 20 h 20"/>
                <a:gd name="T2" fmla="*/ 0 w 138"/>
                <a:gd name="T3" fmla="*/ 10 h 20"/>
                <a:gd name="T4" fmla="*/ 0 w 138"/>
                <a:gd name="T5" fmla="*/ 0 h 20"/>
                <a:gd name="T6" fmla="*/ 35 w 138"/>
                <a:gd name="T7" fmla="*/ 0 h 20"/>
                <a:gd name="T8" fmla="*/ 68 w 138"/>
                <a:gd name="T9" fmla="*/ 0 h 20"/>
                <a:gd name="T10" fmla="*/ 103 w 138"/>
                <a:gd name="T11" fmla="*/ 0 h 20"/>
                <a:gd name="T12" fmla="*/ 138 w 138"/>
                <a:gd name="T13" fmla="*/ 0 h 20"/>
                <a:gd name="T14" fmla="*/ 138 w 138"/>
                <a:gd name="T15" fmla="*/ 10 h 20"/>
                <a:gd name="T16" fmla="*/ 138 w 138"/>
                <a:gd name="T17" fmla="*/ 20 h 20"/>
                <a:gd name="T18" fmla="*/ 104 w 138"/>
                <a:gd name="T19" fmla="*/ 20 h 20"/>
                <a:gd name="T20" fmla="*/ 69 w 138"/>
                <a:gd name="T21" fmla="*/ 20 h 20"/>
                <a:gd name="T22" fmla="*/ 35 w 138"/>
                <a:gd name="T23" fmla="*/ 20 h 20"/>
                <a:gd name="T24" fmla="*/ 0 w 138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8"/>
                <a:gd name="T40" fmla="*/ 0 h 20"/>
                <a:gd name="T41" fmla="*/ 138 w 13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68" y="0"/>
                  </a:lnTo>
                  <a:lnTo>
                    <a:pt x="103" y="0"/>
                  </a:lnTo>
                  <a:lnTo>
                    <a:pt x="138" y="0"/>
                  </a:lnTo>
                  <a:lnTo>
                    <a:pt x="138" y="10"/>
                  </a:lnTo>
                  <a:lnTo>
                    <a:pt x="138" y="20"/>
                  </a:lnTo>
                  <a:lnTo>
                    <a:pt x="104" y="20"/>
                  </a:lnTo>
                  <a:lnTo>
                    <a:pt x="69" y="20"/>
                  </a:lnTo>
                  <a:lnTo>
                    <a:pt x="35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81" name="Freeform 328"/>
            <p:cNvSpPr>
              <a:spLocks/>
            </p:cNvSpPr>
            <p:nvPr/>
          </p:nvSpPr>
          <p:spPr bwMode="auto">
            <a:xfrm>
              <a:off x="3312" y="769"/>
              <a:ext cx="37" cy="5"/>
            </a:xfrm>
            <a:custGeom>
              <a:avLst/>
              <a:gdLst>
                <a:gd name="T0" fmla="*/ 0 w 148"/>
                <a:gd name="T1" fmla="*/ 21 h 21"/>
                <a:gd name="T2" fmla="*/ 0 w 148"/>
                <a:gd name="T3" fmla="*/ 10 h 21"/>
                <a:gd name="T4" fmla="*/ 0 w 148"/>
                <a:gd name="T5" fmla="*/ 0 h 21"/>
                <a:gd name="T6" fmla="*/ 37 w 148"/>
                <a:gd name="T7" fmla="*/ 0 h 21"/>
                <a:gd name="T8" fmla="*/ 74 w 148"/>
                <a:gd name="T9" fmla="*/ 0 h 21"/>
                <a:gd name="T10" fmla="*/ 111 w 148"/>
                <a:gd name="T11" fmla="*/ 0 h 21"/>
                <a:gd name="T12" fmla="*/ 148 w 148"/>
                <a:gd name="T13" fmla="*/ 0 h 21"/>
                <a:gd name="T14" fmla="*/ 148 w 148"/>
                <a:gd name="T15" fmla="*/ 10 h 21"/>
                <a:gd name="T16" fmla="*/ 148 w 148"/>
                <a:gd name="T17" fmla="*/ 21 h 21"/>
                <a:gd name="T18" fmla="*/ 111 w 148"/>
                <a:gd name="T19" fmla="*/ 21 h 21"/>
                <a:gd name="T20" fmla="*/ 74 w 148"/>
                <a:gd name="T21" fmla="*/ 21 h 21"/>
                <a:gd name="T22" fmla="*/ 37 w 148"/>
                <a:gd name="T23" fmla="*/ 21 h 21"/>
                <a:gd name="T24" fmla="*/ 0 w 14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21"/>
                <a:gd name="T41" fmla="*/ 148 w 14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48" y="0"/>
                  </a:lnTo>
                  <a:lnTo>
                    <a:pt x="148" y="10"/>
                  </a:lnTo>
                  <a:lnTo>
                    <a:pt x="148" y="21"/>
                  </a:lnTo>
                  <a:lnTo>
                    <a:pt x="111" y="21"/>
                  </a:lnTo>
                  <a:lnTo>
                    <a:pt x="74" y="21"/>
                  </a:lnTo>
                  <a:lnTo>
                    <a:pt x="37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82" name="Freeform 329"/>
            <p:cNvSpPr>
              <a:spLocks/>
            </p:cNvSpPr>
            <p:nvPr/>
          </p:nvSpPr>
          <p:spPr bwMode="auto">
            <a:xfrm>
              <a:off x="3312" y="769"/>
              <a:ext cx="37" cy="5"/>
            </a:xfrm>
            <a:custGeom>
              <a:avLst/>
              <a:gdLst>
                <a:gd name="T0" fmla="*/ 0 w 148"/>
                <a:gd name="T1" fmla="*/ 21 h 21"/>
                <a:gd name="T2" fmla="*/ 0 w 148"/>
                <a:gd name="T3" fmla="*/ 10 h 21"/>
                <a:gd name="T4" fmla="*/ 0 w 148"/>
                <a:gd name="T5" fmla="*/ 0 h 21"/>
                <a:gd name="T6" fmla="*/ 37 w 148"/>
                <a:gd name="T7" fmla="*/ 0 h 21"/>
                <a:gd name="T8" fmla="*/ 74 w 148"/>
                <a:gd name="T9" fmla="*/ 0 h 21"/>
                <a:gd name="T10" fmla="*/ 111 w 148"/>
                <a:gd name="T11" fmla="*/ 0 h 21"/>
                <a:gd name="T12" fmla="*/ 148 w 148"/>
                <a:gd name="T13" fmla="*/ 0 h 21"/>
                <a:gd name="T14" fmla="*/ 148 w 148"/>
                <a:gd name="T15" fmla="*/ 10 h 21"/>
                <a:gd name="T16" fmla="*/ 148 w 148"/>
                <a:gd name="T17" fmla="*/ 21 h 21"/>
                <a:gd name="T18" fmla="*/ 111 w 148"/>
                <a:gd name="T19" fmla="*/ 21 h 21"/>
                <a:gd name="T20" fmla="*/ 74 w 148"/>
                <a:gd name="T21" fmla="*/ 21 h 21"/>
                <a:gd name="T22" fmla="*/ 37 w 148"/>
                <a:gd name="T23" fmla="*/ 21 h 21"/>
                <a:gd name="T24" fmla="*/ 0 w 14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21"/>
                <a:gd name="T41" fmla="*/ 148 w 14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48" y="0"/>
                  </a:lnTo>
                  <a:lnTo>
                    <a:pt x="148" y="10"/>
                  </a:lnTo>
                  <a:lnTo>
                    <a:pt x="148" y="21"/>
                  </a:lnTo>
                  <a:lnTo>
                    <a:pt x="111" y="21"/>
                  </a:lnTo>
                  <a:lnTo>
                    <a:pt x="74" y="21"/>
                  </a:lnTo>
                  <a:lnTo>
                    <a:pt x="37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83" name="Freeform 330"/>
            <p:cNvSpPr>
              <a:spLocks/>
            </p:cNvSpPr>
            <p:nvPr/>
          </p:nvSpPr>
          <p:spPr bwMode="auto">
            <a:xfrm>
              <a:off x="2080" y="764"/>
              <a:ext cx="37" cy="5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2 h 22"/>
                <a:gd name="T4" fmla="*/ 0 w 147"/>
                <a:gd name="T5" fmla="*/ 0 h 22"/>
                <a:gd name="T6" fmla="*/ 37 w 147"/>
                <a:gd name="T7" fmla="*/ 0 h 22"/>
                <a:gd name="T8" fmla="*/ 74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2 h 22"/>
                <a:gd name="T16" fmla="*/ 147 w 147"/>
                <a:gd name="T17" fmla="*/ 22 h 22"/>
                <a:gd name="T18" fmla="*/ 110 w 147"/>
                <a:gd name="T19" fmla="*/ 22 h 22"/>
                <a:gd name="T20" fmla="*/ 74 w 147"/>
                <a:gd name="T21" fmla="*/ 22 h 22"/>
                <a:gd name="T22" fmla="*/ 37 w 147"/>
                <a:gd name="T23" fmla="*/ 22 h 22"/>
                <a:gd name="T24" fmla="*/ 0 w 147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2"/>
                <a:gd name="T41" fmla="*/ 147 w 147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2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4" y="22"/>
                  </a:lnTo>
                  <a:lnTo>
                    <a:pt x="37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84" name="Freeform 331"/>
            <p:cNvSpPr>
              <a:spLocks/>
            </p:cNvSpPr>
            <p:nvPr/>
          </p:nvSpPr>
          <p:spPr bwMode="auto">
            <a:xfrm>
              <a:off x="2080" y="764"/>
              <a:ext cx="37" cy="5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2 h 22"/>
                <a:gd name="T4" fmla="*/ 0 w 147"/>
                <a:gd name="T5" fmla="*/ 0 h 22"/>
                <a:gd name="T6" fmla="*/ 37 w 147"/>
                <a:gd name="T7" fmla="*/ 0 h 22"/>
                <a:gd name="T8" fmla="*/ 74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2 h 22"/>
                <a:gd name="T16" fmla="*/ 147 w 147"/>
                <a:gd name="T17" fmla="*/ 22 h 22"/>
                <a:gd name="T18" fmla="*/ 110 w 147"/>
                <a:gd name="T19" fmla="*/ 22 h 22"/>
                <a:gd name="T20" fmla="*/ 74 w 147"/>
                <a:gd name="T21" fmla="*/ 22 h 22"/>
                <a:gd name="T22" fmla="*/ 37 w 147"/>
                <a:gd name="T23" fmla="*/ 22 h 22"/>
                <a:gd name="T24" fmla="*/ 0 w 147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2"/>
                <a:gd name="T41" fmla="*/ 147 w 147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2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4" y="22"/>
                  </a:lnTo>
                  <a:lnTo>
                    <a:pt x="37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85" name="Freeform 332"/>
            <p:cNvSpPr>
              <a:spLocks/>
            </p:cNvSpPr>
            <p:nvPr/>
          </p:nvSpPr>
          <p:spPr bwMode="auto">
            <a:xfrm>
              <a:off x="2238" y="764"/>
              <a:ext cx="34" cy="5"/>
            </a:xfrm>
            <a:custGeom>
              <a:avLst/>
              <a:gdLst>
                <a:gd name="T0" fmla="*/ 0 w 136"/>
                <a:gd name="T1" fmla="*/ 22 h 22"/>
                <a:gd name="T2" fmla="*/ 0 w 136"/>
                <a:gd name="T3" fmla="*/ 12 h 22"/>
                <a:gd name="T4" fmla="*/ 0 w 136"/>
                <a:gd name="T5" fmla="*/ 0 h 22"/>
                <a:gd name="T6" fmla="*/ 33 w 136"/>
                <a:gd name="T7" fmla="*/ 0 h 22"/>
                <a:gd name="T8" fmla="*/ 67 w 136"/>
                <a:gd name="T9" fmla="*/ 0 h 22"/>
                <a:gd name="T10" fmla="*/ 101 w 136"/>
                <a:gd name="T11" fmla="*/ 0 h 22"/>
                <a:gd name="T12" fmla="*/ 136 w 136"/>
                <a:gd name="T13" fmla="*/ 0 h 22"/>
                <a:gd name="T14" fmla="*/ 136 w 136"/>
                <a:gd name="T15" fmla="*/ 12 h 22"/>
                <a:gd name="T16" fmla="*/ 136 w 136"/>
                <a:gd name="T17" fmla="*/ 22 h 22"/>
                <a:gd name="T18" fmla="*/ 102 w 136"/>
                <a:gd name="T19" fmla="*/ 22 h 22"/>
                <a:gd name="T20" fmla="*/ 68 w 136"/>
                <a:gd name="T21" fmla="*/ 22 h 22"/>
                <a:gd name="T22" fmla="*/ 33 w 136"/>
                <a:gd name="T23" fmla="*/ 22 h 22"/>
                <a:gd name="T24" fmla="*/ 0 w 136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2"/>
                <a:gd name="T41" fmla="*/ 136 w 136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67" y="0"/>
                  </a:lnTo>
                  <a:lnTo>
                    <a:pt x="101" y="0"/>
                  </a:lnTo>
                  <a:lnTo>
                    <a:pt x="136" y="0"/>
                  </a:lnTo>
                  <a:lnTo>
                    <a:pt x="136" y="12"/>
                  </a:lnTo>
                  <a:lnTo>
                    <a:pt x="136" y="22"/>
                  </a:lnTo>
                  <a:lnTo>
                    <a:pt x="102" y="22"/>
                  </a:lnTo>
                  <a:lnTo>
                    <a:pt x="68" y="22"/>
                  </a:lnTo>
                  <a:lnTo>
                    <a:pt x="33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86" name="Freeform 333"/>
            <p:cNvSpPr>
              <a:spLocks/>
            </p:cNvSpPr>
            <p:nvPr/>
          </p:nvSpPr>
          <p:spPr bwMode="auto">
            <a:xfrm>
              <a:off x="2238" y="764"/>
              <a:ext cx="34" cy="5"/>
            </a:xfrm>
            <a:custGeom>
              <a:avLst/>
              <a:gdLst>
                <a:gd name="T0" fmla="*/ 0 w 136"/>
                <a:gd name="T1" fmla="*/ 22 h 22"/>
                <a:gd name="T2" fmla="*/ 0 w 136"/>
                <a:gd name="T3" fmla="*/ 12 h 22"/>
                <a:gd name="T4" fmla="*/ 0 w 136"/>
                <a:gd name="T5" fmla="*/ 0 h 22"/>
                <a:gd name="T6" fmla="*/ 33 w 136"/>
                <a:gd name="T7" fmla="*/ 0 h 22"/>
                <a:gd name="T8" fmla="*/ 67 w 136"/>
                <a:gd name="T9" fmla="*/ 0 h 22"/>
                <a:gd name="T10" fmla="*/ 101 w 136"/>
                <a:gd name="T11" fmla="*/ 0 h 22"/>
                <a:gd name="T12" fmla="*/ 136 w 136"/>
                <a:gd name="T13" fmla="*/ 0 h 22"/>
                <a:gd name="T14" fmla="*/ 136 w 136"/>
                <a:gd name="T15" fmla="*/ 12 h 22"/>
                <a:gd name="T16" fmla="*/ 136 w 136"/>
                <a:gd name="T17" fmla="*/ 22 h 22"/>
                <a:gd name="T18" fmla="*/ 102 w 136"/>
                <a:gd name="T19" fmla="*/ 22 h 22"/>
                <a:gd name="T20" fmla="*/ 68 w 136"/>
                <a:gd name="T21" fmla="*/ 22 h 22"/>
                <a:gd name="T22" fmla="*/ 33 w 136"/>
                <a:gd name="T23" fmla="*/ 22 h 22"/>
                <a:gd name="T24" fmla="*/ 0 w 136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2"/>
                <a:gd name="T41" fmla="*/ 136 w 136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67" y="0"/>
                  </a:lnTo>
                  <a:lnTo>
                    <a:pt x="101" y="0"/>
                  </a:lnTo>
                  <a:lnTo>
                    <a:pt x="136" y="0"/>
                  </a:lnTo>
                  <a:lnTo>
                    <a:pt x="136" y="12"/>
                  </a:lnTo>
                  <a:lnTo>
                    <a:pt x="136" y="22"/>
                  </a:lnTo>
                  <a:lnTo>
                    <a:pt x="102" y="22"/>
                  </a:lnTo>
                  <a:lnTo>
                    <a:pt x="68" y="22"/>
                  </a:lnTo>
                  <a:lnTo>
                    <a:pt x="33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87" name="Freeform 334"/>
            <p:cNvSpPr>
              <a:spLocks/>
            </p:cNvSpPr>
            <p:nvPr/>
          </p:nvSpPr>
          <p:spPr bwMode="auto">
            <a:xfrm>
              <a:off x="3732" y="764"/>
              <a:ext cx="37" cy="5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2 h 22"/>
                <a:gd name="T4" fmla="*/ 0 w 147"/>
                <a:gd name="T5" fmla="*/ 0 h 22"/>
                <a:gd name="T6" fmla="*/ 37 w 147"/>
                <a:gd name="T7" fmla="*/ 0 h 22"/>
                <a:gd name="T8" fmla="*/ 73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2 h 22"/>
                <a:gd name="T16" fmla="*/ 147 w 147"/>
                <a:gd name="T17" fmla="*/ 22 h 22"/>
                <a:gd name="T18" fmla="*/ 110 w 147"/>
                <a:gd name="T19" fmla="*/ 22 h 22"/>
                <a:gd name="T20" fmla="*/ 73 w 147"/>
                <a:gd name="T21" fmla="*/ 22 h 22"/>
                <a:gd name="T22" fmla="*/ 37 w 147"/>
                <a:gd name="T23" fmla="*/ 22 h 22"/>
                <a:gd name="T24" fmla="*/ 0 w 147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2"/>
                <a:gd name="T41" fmla="*/ 147 w 147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2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3" y="22"/>
                  </a:lnTo>
                  <a:lnTo>
                    <a:pt x="37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88" name="Freeform 335"/>
            <p:cNvSpPr>
              <a:spLocks/>
            </p:cNvSpPr>
            <p:nvPr/>
          </p:nvSpPr>
          <p:spPr bwMode="auto">
            <a:xfrm>
              <a:off x="3732" y="764"/>
              <a:ext cx="37" cy="5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2 h 22"/>
                <a:gd name="T4" fmla="*/ 0 w 147"/>
                <a:gd name="T5" fmla="*/ 0 h 22"/>
                <a:gd name="T6" fmla="*/ 37 w 147"/>
                <a:gd name="T7" fmla="*/ 0 h 22"/>
                <a:gd name="T8" fmla="*/ 73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2 h 22"/>
                <a:gd name="T16" fmla="*/ 147 w 147"/>
                <a:gd name="T17" fmla="*/ 22 h 22"/>
                <a:gd name="T18" fmla="*/ 110 w 147"/>
                <a:gd name="T19" fmla="*/ 22 h 22"/>
                <a:gd name="T20" fmla="*/ 73 w 147"/>
                <a:gd name="T21" fmla="*/ 22 h 22"/>
                <a:gd name="T22" fmla="*/ 37 w 147"/>
                <a:gd name="T23" fmla="*/ 22 h 22"/>
                <a:gd name="T24" fmla="*/ 0 w 147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2"/>
                <a:gd name="T41" fmla="*/ 147 w 147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2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3" y="22"/>
                  </a:lnTo>
                  <a:lnTo>
                    <a:pt x="37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89" name="Freeform 336"/>
            <p:cNvSpPr>
              <a:spLocks/>
            </p:cNvSpPr>
            <p:nvPr/>
          </p:nvSpPr>
          <p:spPr bwMode="auto">
            <a:xfrm>
              <a:off x="2627" y="761"/>
              <a:ext cx="34" cy="5"/>
            </a:xfrm>
            <a:custGeom>
              <a:avLst/>
              <a:gdLst>
                <a:gd name="T0" fmla="*/ 0 w 136"/>
                <a:gd name="T1" fmla="*/ 22 h 22"/>
                <a:gd name="T2" fmla="*/ 0 w 136"/>
                <a:gd name="T3" fmla="*/ 11 h 22"/>
                <a:gd name="T4" fmla="*/ 0 w 136"/>
                <a:gd name="T5" fmla="*/ 0 h 22"/>
                <a:gd name="T6" fmla="*/ 34 w 136"/>
                <a:gd name="T7" fmla="*/ 0 h 22"/>
                <a:gd name="T8" fmla="*/ 68 w 136"/>
                <a:gd name="T9" fmla="*/ 0 h 22"/>
                <a:gd name="T10" fmla="*/ 102 w 136"/>
                <a:gd name="T11" fmla="*/ 0 h 22"/>
                <a:gd name="T12" fmla="*/ 136 w 136"/>
                <a:gd name="T13" fmla="*/ 0 h 22"/>
                <a:gd name="T14" fmla="*/ 136 w 136"/>
                <a:gd name="T15" fmla="*/ 11 h 22"/>
                <a:gd name="T16" fmla="*/ 136 w 136"/>
                <a:gd name="T17" fmla="*/ 22 h 22"/>
                <a:gd name="T18" fmla="*/ 103 w 136"/>
                <a:gd name="T19" fmla="*/ 22 h 22"/>
                <a:gd name="T20" fmla="*/ 69 w 136"/>
                <a:gd name="T21" fmla="*/ 22 h 22"/>
                <a:gd name="T22" fmla="*/ 34 w 136"/>
                <a:gd name="T23" fmla="*/ 22 h 22"/>
                <a:gd name="T24" fmla="*/ 0 w 136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2"/>
                <a:gd name="T41" fmla="*/ 136 w 136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36" y="0"/>
                  </a:lnTo>
                  <a:lnTo>
                    <a:pt x="136" y="11"/>
                  </a:lnTo>
                  <a:lnTo>
                    <a:pt x="136" y="22"/>
                  </a:lnTo>
                  <a:lnTo>
                    <a:pt x="103" y="22"/>
                  </a:lnTo>
                  <a:lnTo>
                    <a:pt x="69" y="22"/>
                  </a:lnTo>
                  <a:lnTo>
                    <a:pt x="3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90" name="Freeform 337"/>
            <p:cNvSpPr>
              <a:spLocks/>
            </p:cNvSpPr>
            <p:nvPr/>
          </p:nvSpPr>
          <p:spPr bwMode="auto">
            <a:xfrm>
              <a:off x="2627" y="761"/>
              <a:ext cx="34" cy="5"/>
            </a:xfrm>
            <a:custGeom>
              <a:avLst/>
              <a:gdLst>
                <a:gd name="T0" fmla="*/ 0 w 136"/>
                <a:gd name="T1" fmla="*/ 22 h 22"/>
                <a:gd name="T2" fmla="*/ 0 w 136"/>
                <a:gd name="T3" fmla="*/ 11 h 22"/>
                <a:gd name="T4" fmla="*/ 0 w 136"/>
                <a:gd name="T5" fmla="*/ 0 h 22"/>
                <a:gd name="T6" fmla="*/ 34 w 136"/>
                <a:gd name="T7" fmla="*/ 0 h 22"/>
                <a:gd name="T8" fmla="*/ 68 w 136"/>
                <a:gd name="T9" fmla="*/ 0 h 22"/>
                <a:gd name="T10" fmla="*/ 102 w 136"/>
                <a:gd name="T11" fmla="*/ 0 h 22"/>
                <a:gd name="T12" fmla="*/ 136 w 136"/>
                <a:gd name="T13" fmla="*/ 0 h 22"/>
                <a:gd name="T14" fmla="*/ 136 w 136"/>
                <a:gd name="T15" fmla="*/ 11 h 22"/>
                <a:gd name="T16" fmla="*/ 136 w 136"/>
                <a:gd name="T17" fmla="*/ 22 h 22"/>
                <a:gd name="T18" fmla="*/ 103 w 136"/>
                <a:gd name="T19" fmla="*/ 22 h 22"/>
                <a:gd name="T20" fmla="*/ 69 w 136"/>
                <a:gd name="T21" fmla="*/ 22 h 22"/>
                <a:gd name="T22" fmla="*/ 34 w 136"/>
                <a:gd name="T23" fmla="*/ 22 h 22"/>
                <a:gd name="T24" fmla="*/ 0 w 136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2"/>
                <a:gd name="T41" fmla="*/ 136 w 136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36" y="0"/>
                  </a:lnTo>
                  <a:lnTo>
                    <a:pt x="136" y="11"/>
                  </a:lnTo>
                  <a:lnTo>
                    <a:pt x="136" y="22"/>
                  </a:lnTo>
                  <a:lnTo>
                    <a:pt x="103" y="22"/>
                  </a:lnTo>
                  <a:lnTo>
                    <a:pt x="69" y="22"/>
                  </a:lnTo>
                  <a:lnTo>
                    <a:pt x="34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91" name="Freeform 338"/>
            <p:cNvSpPr>
              <a:spLocks/>
            </p:cNvSpPr>
            <p:nvPr/>
          </p:nvSpPr>
          <p:spPr bwMode="auto">
            <a:xfrm>
              <a:off x="4083" y="725"/>
              <a:ext cx="46" cy="29"/>
            </a:xfrm>
            <a:custGeom>
              <a:avLst/>
              <a:gdLst>
                <a:gd name="T0" fmla="*/ 151 w 183"/>
                <a:gd name="T1" fmla="*/ 115 h 115"/>
                <a:gd name="T2" fmla="*/ 151 w 183"/>
                <a:gd name="T3" fmla="*/ 96 h 115"/>
                <a:gd name="T4" fmla="*/ 151 w 183"/>
                <a:gd name="T5" fmla="*/ 78 h 115"/>
                <a:gd name="T6" fmla="*/ 151 w 183"/>
                <a:gd name="T7" fmla="*/ 60 h 115"/>
                <a:gd name="T8" fmla="*/ 151 w 183"/>
                <a:gd name="T9" fmla="*/ 42 h 115"/>
                <a:gd name="T10" fmla="*/ 132 w 183"/>
                <a:gd name="T11" fmla="*/ 47 h 115"/>
                <a:gd name="T12" fmla="*/ 116 w 183"/>
                <a:gd name="T13" fmla="*/ 52 h 115"/>
                <a:gd name="T14" fmla="*/ 101 w 183"/>
                <a:gd name="T15" fmla="*/ 58 h 115"/>
                <a:gd name="T16" fmla="*/ 88 w 183"/>
                <a:gd name="T17" fmla="*/ 65 h 115"/>
                <a:gd name="T18" fmla="*/ 74 w 183"/>
                <a:gd name="T19" fmla="*/ 70 h 115"/>
                <a:gd name="T20" fmla="*/ 60 w 183"/>
                <a:gd name="T21" fmla="*/ 74 h 115"/>
                <a:gd name="T22" fmla="*/ 44 w 183"/>
                <a:gd name="T23" fmla="*/ 77 h 115"/>
                <a:gd name="T24" fmla="*/ 25 w 183"/>
                <a:gd name="T25" fmla="*/ 78 h 115"/>
                <a:gd name="T26" fmla="*/ 14 w 183"/>
                <a:gd name="T27" fmla="*/ 67 h 115"/>
                <a:gd name="T28" fmla="*/ 7 w 183"/>
                <a:gd name="T29" fmla="*/ 57 h 115"/>
                <a:gd name="T30" fmla="*/ 3 w 183"/>
                <a:gd name="T31" fmla="*/ 48 h 115"/>
                <a:gd name="T32" fmla="*/ 0 w 183"/>
                <a:gd name="T33" fmla="*/ 40 h 115"/>
                <a:gd name="T34" fmla="*/ 2 w 183"/>
                <a:gd name="T35" fmla="*/ 23 h 115"/>
                <a:gd name="T36" fmla="*/ 4 w 183"/>
                <a:gd name="T37" fmla="*/ 0 h 115"/>
                <a:gd name="T38" fmla="*/ 19 w 183"/>
                <a:gd name="T39" fmla="*/ 7 h 115"/>
                <a:gd name="T40" fmla="*/ 36 w 183"/>
                <a:gd name="T41" fmla="*/ 15 h 115"/>
                <a:gd name="T42" fmla="*/ 26 w 183"/>
                <a:gd name="T43" fmla="*/ 17 h 115"/>
                <a:gd name="T44" fmla="*/ 15 w 183"/>
                <a:gd name="T45" fmla="*/ 21 h 115"/>
                <a:gd name="T46" fmla="*/ 18 w 183"/>
                <a:gd name="T47" fmla="*/ 32 h 115"/>
                <a:gd name="T48" fmla="*/ 22 w 183"/>
                <a:gd name="T49" fmla="*/ 43 h 115"/>
                <a:gd name="T50" fmla="*/ 39 w 183"/>
                <a:gd name="T51" fmla="*/ 43 h 115"/>
                <a:gd name="T52" fmla="*/ 54 w 183"/>
                <a:gd name="T53" fmla="*/ 44 h 115"/>
                <a:gd name="T54" fmla="*/ 71 w 183"/>
                <a:gd name="T55" fmla="*/ 46 h 115"/>
                <a:gd name="T56" fmla="*/ 88 w 183"/>
                <a:gd name="T57" fmla="*/ 46 h 115"/>
                <a:gd name="T58" fmla="*/ 106 w 183"/>
                <a:gd name="T59" fmla="*/ 30 h 115"/>
                <a:gd name="T60" fmla="*/ 122 w 183"/>
                <a:gd name="T61" fmla="*/ 16 h 115"/>
                <a:gd name="T62" fmla="*/ 131 w 183"/>
                <a:gd name="T63" fmla="*/ 11 h 115"/>
                <a:gd name="T64" fmla="*/ 140 w 183"/>
                <a:gd name="T65" fmla="*/ 7 h 115"/>
                <a:gd name="T66" fmla="*/ 145 w 183"/>
                <a:gd name="T67" fmla="*/ 6 h 115"/>
                <a:gd name="T68" fmla="*/ 151 w 183"/>
                <a:gd name="T69" fmla="*/ 6 h 115"/>
                <a:gd name="T70" fmla="*/ 156 w 183"/>
                <a:gd name="T71" fmla="*/ 6 h 115"/>
                <a:gd name="T72" fmla="*/ 163 w 183"/>
                <a:gd name="T73" fmla="*/ 7 h 115"/>
                <a:gd name="T74" fmla="*/ 168 w 183"/>
                <a:gd name="T75" fmla="*/ 33 h 115"/>
                <a:gd name="T76" fmla="*/ 173 w 183"/>
                <a:gd name="T77" fmla="*/ 60 h 115"/>
                <a:gd name="T78" fmla="*/ 178 w 183"/>
                <a:gd name="T79" fmla="*/ 87 h 115"/>
                <a:gd name="T80" fmla="*/ 183 w 183"/>
                <a:gd name="T81" fmla="*/ 115 h 115"/>
                <a:gd name="T82" fmla="*/ 167 w 183"/>
                <a:gd name="T83" fmla="*/ 115 h 115"/>
                <a:gd name="T84" fmla="*/ 151 w 183"/>
                <a:gd name="T85" fmla="*/ 115 h 1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3"/>
                <a:gd name="T130" fmla="*/ 0 h 115"/>
                <a:gd name="T131" fmla="*/ 183 w 183"/>
                <a:gd name="T132" fmla="*/ 115 h 1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3" h="115">
                  <a:moveTo>
                    <a:pt x="151" y="115"/>
                  </a:moveTo>
                  <a:lnTo>
                    <a:pt x="151" y="96"/>
                  </a:lnTo>
                  <a:lnTo>
                    <a:pt x="151" y="78"/>
                  </a:lnTo>
                  <a:lnTo>
                    <a:pt x="151" y="60"/>
                  </a:lnTo>
                  <a:lnTo>
                    <a:pt x="151" y="42"/>
                  </a:lnTo>
                  <a:lnTo>
                    <a:pt x="132" y="47"/>
                  </a:lnTo>
                  <a:lnTo>
                    <a:pt x="116" y="52"/>
                  </a:lnTo>
                  <a:lnTo>
                    <a:pt x="101" y="58"/>
                  </a:lnTo>
                  <a:lnTo>
                    <a:pt x="88" y="65"/>
                  </a:lnTo>
                  <a:lnTo>
                    <a:pt x="74" y="70"/>
                  </a:lnTo>
                  <a:lnTo>
                    <a:pt x="60" y="74"/>
                  </a:lnTo>
                  <a:lnTo>
                    <a:pt x="44" y="77"/>
                  </a:lnTo>
                  <a:lnTo>
                    <a:pt x="25" y="78"/>
                  </a:lnTo>
                  <a:lnTo>
                    <a:pt x="14" y="67"/>
                  </a:lnTo>
                  <a:lnTo>
                    <a:pt x="7" y="57"/>
                  </a:lnTo>
                  <a:lnTo>
                    <a:pt x="3" y="48"/>
                  </a:lnTo>
                  <a:lnTo>
                    <a:pt x="0" y="40"/>
                  </a:lnTo>
                  <a:lnTo>
                    <a:pt x="2" y="23"/>
                  </a:lnTo>
                  <a:lnTo>
                    <a:pt x="4" y="0"/>
                  </a:lnTo>
                  <a:lnTo>
                    <a:pt x="19" y="7"/>
                  </a:lnTo>
                  <a:lnTo>
                    <a:pt x="36" y="15"/>
                  </a:lnTo>
                  <a:lnTo>
                    <a:pt x="26" y="17"/>
                  </a:lnTo>
                  <a:lnTo>
                    <a:pt x="15" y="21"/>
                  </a:lnTo>
                  <a:lnTo>
                    <a:pt x="18" y="32"/>
                  </a:lnTo>
                  <a:lnTo>
                    <a:pt x="22" y="43"/>
                  </a:lnTo>
                  <a:lnTo>
                    <a:pt x="39" y="43"/>
                  </a:lnTo>
                  <a:lnTo>
                    <a:pt x="54" y="44"/>
                  </a:lnTo>
                  <a:lnTo>
                    <a:pt x="71" y="46"/>
                  </a:lnTo>
                  <a:lnTo>
                    <a:pt x="88" y="46"/>
                  </a:lnTo>
                  <a:lnTo>
                    <a:pt x="106" y="30"/>
                  </a:lnTo>
                  <a:lnTo>
                    <a:pt x="122" y="16"/>
                  </a:lnTo>
                  <a:lnTo>
                    <a:pt x="131" y="11"/>
                  </a:lnTo>
                  <a:lnTo>
                    <a:pt x="140" y="7"/>
                  </a:lnTo>
                  <a:lnTo>
                    <a:pt x="145" y="6"/>
                  </a:lnTo>
                  <a:lnTo>
                    <a:pt x="151" y="6"/>
                  </a:lnTo>
                  <a:lnTo>
                    <a:pt x="156" y="6"/>
                  </a:lnTo>
                  <a:lnTo>
                    <a:pt x="163" y="7"/>
                  </a:lnTo>
                  <a:lnTo>
                    <a:pt x="168" y="33"/>
                  </a:lnTo>
                  <a:lnTo>
                    <a:pt x="173" y="60"/>
                  </a:lnTo>
                  <a:lnTo>
                    <a:pt x="178" y="87"/>
                  </a:lnTo>
                  <a:lnTo>
                    <a:pt x="183" y="115"/>
                  </a:lnTo>
                  <a:lnTo>
                    <a:pt x="167" y="115"/>
                  </a:lnTo>
                  <a:lnTo>
                    <a:pt x="151" y="115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92" name="Freeform 339"/>
            <p:cNvSpPr>
              <a:spLocks/>
            </p:cNvSpPr>
            <p:nvPr/>
          </p:nvSpPr>
          <p:spPr bwMode="auto">
            <a:xfrm>
              <a:off x="3152" y="759"/>
              <a:ext cx="32" cy="5"/>
            </a:xfrm>
            <a:custGeom>
              <a:avLst/>
              <a:gdLst>
                <a:gd name="T0" fmla="*/ 0 w 127"/>
                <a:gd name="T1" fmla="*/ 20 h 20"/>
                <a:gd name="T2" fmla="*/ 0 w 127"/>
                <a:gd name="T3" fmla="*/ 10 h 20"/>
                <a:gd name="T4" fmla="*/ 0 w 127"/>
                <a:gd name="T5" fmla="*/ 0 h 20"/>
                <a:gd name="T6" fmla="*/ 31 w 127"/>
                <a:gd name="T7" fmla="*/ 0 h 20"/>
                <a:gd name="T8" fmla="*/ 63 w 127"/>
                <a:gd name="T9" fmla="*/ 0 h 20"/>
                <a:gd name="T10" fmla="*/ 94 w 127"/>
                <a:gd name="T11" fmla="*/ 0 h 20"/>
                <a:gd name="T12" fmla="*/ 127 w 127"/>
                <a:gd name="T13" fmla="*/ 0 h 20"/>
                <a:gd name="T14" fmla="*/ 127 w 127"/>
                <a:gd name="T15" fmla="*/ 10 h 20"/>
                <a:gd name="T16" fmla="*/ 127 w 127"/>
                <a:gd name="T17" fmla="*/ 20 h 20"/>
                <a:gd name="T18" fmla="*/ 94 w 127"/>
                <a:gd name="T19" fmla="*/ 20 h 20"/>
                <a:gd name="T20" fmla="*/ 63 w 127"/>
                <a:gd name="T21" fmla="*/ 20 h 20"/>
                <a:gd name="T22" fmla="*/ 31 w 127"/>
                <a:gd name="T23" fmla="*/ 20 h 20"/>
                <a:gd name="T24" fmla="*/ 0 w 127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20"/>
                <a:gd name="T41" fmla="*/ 127 w 12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63" y="0"/>
                  </a:lnTo>
                  <a:lnTo>
                    <a:pt x="94" y="0"/>
                  </a:lnTo>
                  <a:lnTo>
                    <a:pt x="127" y="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94" y="20"/>
                  </a:lnTo>
                  <a:lnTo>
                    <a:pt x="63" y="20"/>
                  </a:lnTo>
                  <a:lnTo>
                    <a:pt x="3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93" name="Freeform 340"/>
            <p:cNvSpPr>
              <a:spLocks/>
            </p:cNvSpPr>
            <p:nvPr/>
          </p:nvSpPr>
          <p:spPr bwMode="auto">
            <a:xfrm>
              <a:off x="3152" y="759"/>
              <a:ext cx="32" cy="5"/>
            </a:xfrm>
            <a:custGeom>
              <a:avLst/>
              <a:gdLst>
                <a:gd name="T0" fmla="*/ 0 w 127"/>
                <a:gd name="T1" fmla="*/ 20 h 20"/>
                <a:gd name="T2" fmla="*/ 0 w 127"/>
                <a:gd name="T3" fmla="*/ 10 h 20"/>
                <a:gd name="T4" fmla="*/ 0 w 127"/>
                <a:gd name="T5" fmla="*/ 0 h 20"/>
                <a:gd name="T6" fmla="*/ 31 w 127"/>
                <a:gd name="T7" fmla="*/ 0 h 20"/>
                <a:gd name="T8" fmla="*/ 63 w 127"/>
                <a:gd name="T9" fmla="*/ 0 h 20"/>
                <a:gd name="T10" fmla="*/ 94 w 127"/>
                <a:gd name="T11" fmla="*/ 0 h 20"/>
                <a:gd name="T12" fmla="*/ 127 w 127"/>
                <a:gd name="T13" fmla="*/ 0 h 20"/>
                <a:gd name="T14" fmla="*/ 127 w 127"/>
                <a:gd name="T15" fmla="*/ 10 h 20"/>
                <a:gd name="T16" fmla="*/ 127 w 127"/>
                <a:gd name="T17" fmla="*/ 20 h 20"/>
                <a:gd name="T18" fmla="*/ 94 w 127"/>
                <a:gd name="T19" fmla="*/ 20 h 20"/>
                <a:gd name="T20" fmla="*/ 63 w 127"/>
                <a:gd name="T21" fmla="*/ 20 h 20"/>
                <a:gd name="T22" fmla="*/ 31 w 127"/>
                <a:gd name="T23" fmla="*/ 20 h 20"/>
                <a:gd name="T24" fmla="*/ 0 w 127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20"/>
                <a:gd name="T41" fmla="*/ 127 w 12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63" y="0"/>
                  </a:lnTo>
                  <a:lnTo>
                    <a:pt x="94" y="0"/>
                  </a:lnTo>
                  <a:lnTo>
                    <a:pt x="127" y="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94" y="20"/>
                  </a:lnTo>
                  <a:lnTo>
                    <a:pt x="63" y="20"/>
                  </a:lnTo>
                  <a:lnTo>
                    <a:pt x="31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94" name="Freeform 341"/>
            <p:cNvSpPr>
              <a:spLocks/>
            </p:cNvSpPr>
            <p:nvPr/>
          </p:nvSpPr>
          <p:spPr bwMode="auto">
            <a:xfrm>
              <a:off x="2813" y="756"/>
              <a:ext cx="32" cy="5"/>
            </a:xfrm>
            <a:custGeom>
              <a:avLst/>
              <a:gdLst>
                <a:gd name="T0" fmla="*/ 0 w 127"/>
                <a:gd name="T1" fmla="*/ 20 h 20"/>
                <a:gd name="T2" fmla="*/ 0 w 127"/>
                <a:gd name="T3" fmla="*/ 10 h 20"/>
                <a:gd name="T4" fmla="*/ 0 w 127"/>
                <a:gd name="T5" fmla="*/ 0 h 20"/>
                <a:gd name="T6" fmla="*/ 31 w 127"/>
                <a:gd name="T7" fmla="*/ 0 h 20"/>
                <a:gd name="T8" fmla="*/ 64 w 127"/>
                <a:gd name="T9" fmla="*/ 0 h 20"/>
                <a:gd name="T10" fmla="*/ 95 w 127"/>
                <a:gd name="T11" fmla="*/ 0 h 20"/>
                <a:gd name="T12" fmla="*/ 127 w 127"/>
                <a:gd name="T13" fmla="*/ 0 h 20"/>
                <a:gd name="T14" fmla="*/ 127 w 127"/>
                <a:gd name="T15" fmla="*/ 10 h 20"/>
                <a:gd name="T16" fmla="*/ 127 w 127"/>
                <a:gd name="T17" fmla="*/ 20 h 20"/>
                <a:gd name="T18" fmla="*/ 95 w 127"/>
                <a:gd name="T19" fmla="*/ 20 h 20"/>
                <a:gd name="T20" fmla="*/ 64 w 127"/>
                <a:gd name="T21" fmla="*/ 20 h 20"/>
                <a:gd name="T22" fmla="*/ 31 w 127"/>
                <a:gd name="T23" fmla="*/ 20 h 20"/>
                <a:gd name="T24" fmla="*/ 0 w 127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20"/>
                <a:gd name="T41" fmla="*/ 127 w 12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64" y="0"/>
                  </a:lnTo>
                  <a:lnTo>
                    <a:pt x="95" y="0"/>
                  </a:lnTo>
                  <a:lnTo>
                    <a:pt x="127" y="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95" y="20"/>
                  </a:lnTo>
                  <a:lnTo>
                    <a:pt x="64" y="20"/>
                  </a:lnTo>
                  <a:lnTo>
                    <a:pt x="3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95" name="Freeform 342"/>
            <p:cNvSpPr>
              <a:spLocks/>
            </p:cNvSpPr>
            <p:nvPr/>
          </p:nvSpPr>
          <p:spPr bwMode="auto">
            <a:xfrm>
              <a:off x="2813" y="756"/>
              <a:ext cx="32" cy="5"/>
            </a:xfrm>
            <a:custGeom>
              <a:avLst/>
              <a:gdLst>
                <a:gd name="T0" fmla="*/ 0 w 127"/>
                <a:gd name="T1" fmla="*/ 20 h 20"/>
                <a:gd name="T2" fmla="*/ 0 w 127"/>
                <a:gd name="T3" fmla="*/ 10 h 20"/>
                <a:gd name="T4" fmla="*/ 0 w 127"/>
                <a:gd name="T5" fmla="*/ 0 h 20"/>
                <a:gd name="T6" fmla="*/ 31 w 127"/>
                <a:gd name="T7" fmla="*/ 0 h 20"/>
                <a:gd name="T8" fmla="*/ 64 w 127"/>
                <a:gd name="T9" fmla="*/ 0 h 20"/>
                <a:gd name="T10" fmla="*/ 95 w 127"/>
                <a:gd name="T11" fmla="*/ 0 h 20"/>
                <a:gd name="T12" fmla="*/ 127 w 127"/>
                <a:gd name="T13" fmla="*/ 0 h 20"/>
                <a:gd name="T14" fmla="*/ 127 w 127"/>
                <a:gd name="T15" fmla="*/ 10 h 20"/>
                <a:gd name="T16" fmla="*/ 127 w 127"/>
                <a:gd name="T17" fmla="*/ 20 h 20"/>
                <a:gd name="T18" fmla="*/ 95 w 127"/>
                <a:gd name="T19" fmla="*/ 20 h 20"/>
                <a:gd name="T20" fmla="*/ 64 w 127"/>
                <a:gd name="T21" fmla="*/ 20 h 20"/>
                <a:gd name="T22" fmla="*/ 31 w 127"/>
                <a:gd name="T23" fmla="*/ 20 h 20"/>
                <a:gd name="T24" fmla="*/ 0 w 127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20"/>
                <a:gd name="T41" fmla="*/ 127 w 12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64" y="0"/>
                  </a:lnTo>
                  <a:lnTo>
                    <a:pt x="95" y="0"/>
                  </a:lnTo>
                  <a:lnTo>
                    <a:pt x="127" y="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95" y="20"/>
                  </a:lnTo>
                  <a:lnTo>
                    <a:pt x="64" y="20"/>
                  </a:lnTo>
                  <a:lnTo>
                    <a:pt x="31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96" name="Freeform 343"/>
            <p:cNvSpPr>
              <a:spLocks/>
            </p:cNvSpPr>
            <p:nvPr/>
          </p:nvSpPr>
          <p:spPr bwMode="auto">
            <a:xfrm>
              <a:off x="3317" y="756"/>
              <a:ext cx="27" cy="5"/>
            </a:xfrm>
            <a:custGeom>
              <a:avLst/>
              <a:gdLst>
                <a:gd name="T0" fmla="*/ 0 w 105"/>
                <a:gd name="T1" fmla="*/ 20 h 20"/>
                <a:gd name="T2" fmla="*/ 0 w 105"/>
                <a:gd name="T3" fmla="*/ 10 h 20"/>
                <a:gd name="T4" fmla="*/ 0 w 105"/>
                <a:gd name="T5" fmla="*/ 0 h 20"/>
                <a:gd name="T6" fmla="*/ 27 w 105"/>
                <a:gd name="T7" fmla="*/ 0 h 20"/>
                <a:gd name="T8" fmla="*/ 53 w 105"/>
                <a:gd name="T9" fmla="*/ 0 h 20"/>
                <a:gd name="T10" fmla="*/ 78 w 105"/>
                <a:gd name="T11" fmla="*/ 0 h 20"/>
                <a:gd name="T12" fmla="*/ 105 w 105"/>
                <a:gd name="T13" fmla="*/ 0 h 20"/>
                <a:gd name="T14" fmla="*/ 105 w 105"/>
                <a:gd name="T15" fmla="*/ 10 h 20"/>
                <a:gd name="T16" fmla="*/ 105 w 105"/>
                <a:gd name="T17" fmla="*/ 20 h 20"/>
                <a:gd name="T18" fmla="*/ 78 w 105"/>
                <a:gd name="T19" fmla="*/ 20 h 20"/>
                <a:gd name="T20" fmla="*/ 53 w 105"/>
                <a:gd name="T21" fmla="*/ 20 h 20"/>
                <a:gd name="T22" fmla="*/ 27 w 105"/>
                <a:gd name="T23" fmla="*/ 20 h 20"/>
                <a:gd name="T24" fmla="*/ 0 w 105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"/>
                <a:gd name="T40" fmla="*/ 0 h 20"/>
                <a:gd name="T41" fmla="*/ 105 w 105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3" y="0"/>
                  </a:lnTo>
                  <a:lnTo>
                    <a:pt x="78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105" y="20"/>
                  </a:lnTo>
                  <a:lnTo>
                    <a:pt x="78" y="20"/>
                  </a:lnTo>
                  <a:lnTo>
                    <a:pt x="53" y="20"/>
                  </a:lnTo>
                  <a:lnTo>
                    <a:pt x="27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97" name="Freeform 344"/>
            <p:cNvSpPr>
              <a:spLocks/>
            </p:cNvSpPr>
            <p:nvPr/>
          </p:nvSpPr>
          <p:spPr bwMode="auto">
            <a:xfrm>
              <a:off x="3317" y="756"/>
              <a:ext cx="27" cy="5"/>
            </a:xfrm>
            <a:custGeom>
              <a:avLst/>
              <a:gdLst>
                <a:gd name="T0" fmla="*/ 0 w 105"/>
                <a:gd name="T1" fmla="*/ 20 h 20"/>
                <a:gd name="T2" fmla="*/ 0 w 105"/>
                <a:gd name="T3" fmla="*/ 10 h 20"/>
                <a:gd name="T4" fmla="*/ 0 w 105"/>
                <a:gd name="T5" fmla="*/ 0 h 20"/>
                <a:gd name="T6" fmla="*/ 27 w 105"/>
                <a:gd name="T7" fmla="*/ 0 h 20"/>
                <a:gd name="T8" fmla="*/ 53 w 105"/>
                <a:gd name="T9" fmla="*/ 0 h 20"/>
                <a:gd name="T10" fmla="*/ 78 w 105"/>
                <a:gd name="T11" fmla="*/ 0 h 20"/>
                <a:gd name="T12" fmla="*/ 105 w 105"/>
                <a:gd name="T13" fmla="*/ 0 h 20"/>
                <a:gd name="T14" fmla="*/ 105 w 105"/>
                <a:gd name="T15" fmla="*/ 10 h 20"/>
                <a:gd name="T16" fmla="*/ 105 w 105"/>
                <a:gd name="T17" fmla="*/ 20 h 20"/>
                <a:gd name="T18" fmla="*/ 78 w 105"/>
                <a:gd name="T19" fmla="*/ 20 h 20"/>
                <a:gd name="T20" fmla="*/ 53 w 105"/>
                <a:gd name="T21" fmla="*/ 20 h 20"/>
                <a:gd name="T22" fmla="*/ 27 w 105"/>
                <a:gd name="T23" fmla="*/ 20 h 20"/>
                <a:gd name="T24" fmla="*/ 0 w 105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"/>
                <a:gd name="T40" fmla="*/ 0 h 20"/>
                <a:gd name="T41" fmla="*/ 105 w 105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3" y="0"/>
                  </a:lnTo>
                  <a:lnTo>
                    <a:pt x="78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105" y="20"/>
                  </a:lnTo>
                  <a:lnTo>
                    <a:pt x="78" y="20"/>
                  </a:lnTo>
                  <a:lnTo>
                    <a:pt x="53" y="20"/>
                  </a:lnTo>
                  <a:lnTo>
                    <a:pt x="27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98" name="Freeform 345"/>
            <p:cNvSpPr>
              <a:spLocks/>
            </p:cNvSpPr>
            <p:nvPr/>
          </p:nvSpPr>
          <p:spPr bwMode="auto">
            <a:xfrm>
              <a:off x="2086" y="750"/>
              <a:ext cx="28" cy="6"/>
            </a:xfrm>
            <a:custGeom>
              <a:avLst/>
              <a:gdLst>
                <a:gd name="T0" fmla="*/ 0 w 115"/>
                <a:gd name="T1" fmla="*/ 21 h 21"/>
                <a:gd name="T2" fmla="*/ 0 w 115"/>
                <a:gd name="T3" fmla="*/ 18 h 21"/>
                <a:gd name="T4" fmla="*/ 1 w 115"/>
                <a:gd name="T5" fmla="*/ 14 h 21"/>
                <a:gd name="T6" fmla="*/ 6 w 115"/>
                <a:gd name="T7" fmla="*/ 13 h 21"/>
                <a:gd name="T8" fmla="*/ 15 w 115"/>
                <a:gd name="T9" fmla="*/ 11 h 21"/>
                <a:gd name="T10" fmla="*/ 49 w 115"/>
                <a:gd name="T11" fmla="*/ 6 h 21"/>
                <a:gd name="T12" fmla="*/ 115 w 115"/>
                <a:gd name="T13" fmla="*/ 0 h 21"/>
                <a:gd name="T14" fmla="*/ 115 w 115"/>
                <a:gd name="T15" fmla="*/ 10 h 21"/>
                <a:gd name="T16" fmla="*/ 115 w 115"/>
                <a:gd name="T17" fmla="*/ 21 h 21"/>
                <a:gd name="T18" fmla="*/ 86 w 115"/>
                <a:gd name="T19" fmla="*/ 21 h 21"/>
                <a:gd name="T20" fmla="*/ 56 w 115"/>
                <a:gd name="T21" fmla="*/ 21 h 21"/>
                <a:gd name="T22" fmla="*/ 28 w 115"/>
                <a:gd name="T23" fmla="*/ 21 h 21"/>
                <a:gd name="T24" fmla="*/ 0 w 115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21"/>
                <a:gd name="T41" fmla="*/ 115 w 115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21">
                  <a:moveTo>
                    <a:pt x="0" y="21"/>
                  </a:moveTo>
                  <a:lnTo>
                    <a:pt x="0" y="18"/>
                  </a:lnTo>
                  <a:lnTo>
                    <a:pt x="1" y="14"/>
                  </a:lnTo>
                  <a:lnTo>
                    <a:pt x="6" y="13"/>
                  </a:lnTo>
                  <a:lnTo>
                    <a:pt x="15" y="11"/>
                  </a:lnTo>
                  <a:lnTo>
                    <a:pt x="49" y="6"/>
                  </a:lnTo>
                  <a:lnTo>
                    <a:pt x="115" y="0"/>
                  </a:lnTo>
                  <a:lnTo>
                    <a:pt x="115" y="10"/>
                  </a:lnTo>
                  <a:lnTo>
                    <a:pt x="115" y="21"/>
                  </a:lnTo>
                  <a:lnTo>
                    <a:pt x="86" y="21"/>
                  </a:lnTo>
                  <a:lnTo>
                    <a:pt x="56" y="21"/>
                  </a:lnTo>
                  <a:lnTo>
                    <a:pt x="28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599" name="Freeform 346"/>
            <p:cNvSpPr>
              <a:spLocks/>
            </p:cNvSpPr>
            <p:nvPr/>
          </p:nvSpPr>
          <p:spPr bwMode="auto">
            <a:xfrm>
              <a:off x="2086" y="750"/>
              <a:ext cx="28" cy="6"/>
            </a:xfrm>
            <a:custGeom>
              <a:avLst/>
              <a:gdLst>
                <a:gd name="T0" fmla="*/ 0 w 115"/>
                <a:gd name="T1" fmla="*/ 21 h 21"/>
                <a:gd name="T2" fmla="*/ 0 w 115"/>
                <a:gd name="T3" fmla="*/ 18 h 21"/>
                <a:gd name="T4" fmla="*/ 1 w 115"/>
                <a:gd name="T5" fmla="*/ 14 h 21"/>
                <a:gd name="T6" fmla="*/ 6 w 115"/>
                <a:gd name="T7" fmla="*/ 13 h 21"/>
                <a:gd name="T8" fmla="*/ 15 w 115"/>
                <a:gd name="T9" fmla="*/ 11 h 21"/>
                <a:gd name="T10" fmla="*/ 49 w 115"/>
                <a:gd name="T11" fmla="*/ 6 h 21"/>
                <a:gd name="T12" fmla="*/ 115 w 115"/>
                <a:gd name="T13" fmla="*/ 0 h 21"/>
                <a:gd name="T14" fmla="*/ 115 w 115"/>
                <a:gd name="T15" fmla="*/ 10 h 21"/>
                <a:gd name="T16" fmla="*/ 115 w 115"/>
                <a:gd name="T17" fmla="*/ 21 h 21"/>
                <a:gd name="T18" fmla="*/ 86 w 115"/>
                <a:gd name="T19" fmla="*/ 21 h 21"/>
                <a:gd name="T20" fmla="*/ 56 w 115"/>
                <a:gd name="T21" fmla="*/ 21 h 21"/>
                <a:gd name="T22" fmla="*/ 28 w 115"/>
                <a:gd name="T23" fmla="*/ 21 h 21"/>
                <a:gd name="T24" fmla="*/ 0 w 115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21"/>
                <a:gd name="T41" fmla="*/ 115 w 115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21">
                  <a:moveTo>
                    <a:pt x="0" y="21"/>
                  </a:moveTo>
                  <a:lnTo>
                    <a:pt x="0" y="18"/>
                  </a:lnTo>
                  <a:lnTo>
                    <a:pt x="1" y="14"/>
                  </a:lnTo>
                  <a:lnTo>
                    <a:pt x="6" y="13"/>
                  </a:lnTo>
                  <a:lnTo>
                    <a:pt x="15" y="11"/>
                  </a:lnTo>
                  <a:lnTo>
                    <a:pt x="49" y="6"/>
                  </a:lnTo>
                  <a:lnTo>
                    <a:pt x="115" y="0"/>
                  </a:lnTo>
                  <a:lnTo>
                    <a:pt x="115" y="10"/>
                  </a:lnTo>
                  <a:lnTo>
                    <a:pt x="115" y="21"/>
                  </a:lnTo>
                  <a:lnTo>
                    <a:pt x="86" y="21"/>
                  </a:lnTo>
                  <a:lnTo>
                    <a:pt x="56" y="21"/>
                  </a:lnTo>
                  <a:lnTo>
                    <a:pt x="28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00" name="Freeform 347"/>
            <p:cNvSpPr>
              <a:spLocks/>
            </p:cNvSpPr>
            <p:nvPr/>
          </p:nvSpPr>
          <p:spPr bwMode="auto">
            <a:xfrm>
              <a:off x="2243" y="750"/>
              <a:ext cx="24" cy="6"/>
            </a:xfrm>
            <a:custGeom>
              <a:avLst/>
              <a:gdLst>
                <a:gd name="T0" fmla="*/ 0 w 94"/>
                <a:gd name="T1" fmla="*/ 21 h 21"/>
                <a:gd name="T2" fmla="*/ 2 w 94"/>
                <a:gd name="T3" fmla="*/ 17 h 21"/>
                <a:gd name="T4" fmla="*/ 4 w 94"/>
                <a:gd name="T5" fmla="*/ 13 h 21"/>
                <a:gd name="T6" fmla="*/ 9 w 94"/>
                <a:gd name="T7" fmla="*/ 11 h 21"/>
                <a:gd name="T8" fmla="*/ 13 w 94"/>
                <a:gd name="T9" fmla="*/ 9 h 21"/>
                <a:gd name="T10" fmla="*/ 25 w 94"/>
                <a:gd name="T11" fmla="*/ 5 h 21"/>
                <a:gd name="T12" fmla="*/ 38 w 94"/>
                <a:gd name="T13" fmla="*/ 3 h 21"/>
                <a:gd name="T14" fmla="*/ 67 w 94"/>
                <a:gd name="T15" fmla="*/ 1 h 21"/>
                <a:gd name="T16" fmla="*/ 94 w 94"/>
                <a:gd name="T17" fmla="*/ 0 h 21"/>
                <a:gd name="T18" fmla="*/ 94 w 94"/>
                <a:gd name="T19" fmla="*/ 10 h 21"/>
                <a:gd name="T20" fmla="*/ 94 w 94"/>
                <a:gd name="T21" fmla="*/ 21 h 21"/>
                <a:gd name="T22" fmla="*/ 71 w 94"/>
                <a:gd name="T23" fmla="*/ 21 h 21"/>
                <a:gd name="T24" fmla="*/ 47 w 94"/>
                <a:gd name="T25" fmla="*/ 21 h 21"/>
                <a:gd name="T26" fmla="*/ 24 w 94"/>
                <a:gd name="T27" fmla="*/ 21 h 21"/>
                <a:gd name="T28" fmla="*/ 0 w 94"/>
                <a:gd name="T29" fmla="*/ 21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21"/>
                <a:gd name="T47" fmla="*/ 94 w 94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21">
                  <a:moveTo>
                    <a:pt x="0" y="21"/>
                  </a:moveTo>
                  <a:lnTo>
                    <a:pt x="2" y="17"/>
                  </a:lnTo>
                  <a:lnTo>
                    <a:pt x="4" y="13"/>
                  </a:lnTo>
                  <a:lnTo>
                    <a:pt x="9" y="11"/>
                  </a:lnTo>
                  <a:lnTo>
                    <a:pt x="13" y="9"/>
                  </a:lnTo>
                  <a:lnTo>
                    <a:pt x="25" y="5"/>
                  </a:lnTo>
                  <a:lnTo>
                    <a:pt x="38" y="3"/>
                  </a:lnTo>
                  <a:lnTo>
                    <a:pt x="67" y="1"/>
                  </a:lnTo>
                  <a:lnTo>
                    <a:pt x="94" y="0"/>
                  </a:lnTo>
                  <a:lnTo>
                    <a:pt x="94" y="10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01" name="Freeform 348"/>
            <p:cNvSpPr>
              <a:spLocks/>
            </p:cNvSpPr>
            <p:nvPr/>
          </p:nvSpPr>
          <p:spPr bwMode="auto">
            <a:xfrm>
              <a:off x="2243" y="750"/>
              <a:ext cx="24" cy="6"/>
            </a:xfrm>
            <a:custGeom>
              <a:avLst/>
              <a:gdLst>
                <a:gd name="T0" fmla="*/ 0 w 94"/>
                <a:gd name="T1" fmla="*/ 21 h 21"/>
                <a:gd name="T2" fmla="*/ 2 w 94"/>
                <a:gd name="T3" fmla="*/ 17 h 21"/>
                <a:gd name="T4" fmla="*/ 4 w 94"/>
                <a:gd name="T5" fmla="*/ 13 h 21"/>
                <a:gd name="T6" fmla="*/ 9 w 94"/>
                <a:gd name="T7" fmla="*/ 11 h 21"/>
                <a:gd name="T8" fmla="*/ 13 w 94"/>
                <a:gd name="T9" fmla="*/ 9 h 21"/>
                <a:gd name="T10" fmla="*/ 25 w 94"/>
                <a:gd name="T11" fmla="*/ 5 h 21"/>
                <a:gd name="T12" fmla="*/ 38 w 94"/>
                <a:gd name="T13" fmla="*/ 3 h 21"/>
                <a:gd name="T14" fmla="*/ 67 w 94"/>
                <a:gd name="T15" fmla="*/ 1 h 21"/>
                <a:gd name="T16" fmla="*/ 94 w 94"/>
                <a:gd name="T17" fmla="*/ 0 h 21"/>
                <a:gd name="T18" fmla="*/ 94 w 94"/>
                <a:gd name="T19" fmla="*/ 10 h 21"/>
                <a:gd name="T20" fmla="*/ 94 w 94"/>
                <a:gd name="T21" fmla="*/ 21 h 21"/>
                <a:gd name="T22" fmla="*/ 71 w 94"/>
                <a:gd name="T23" fmla="*/ 21 h 21"/>
                <a:gd name="T24" fmla="*/ 47 w 94"/>
                <a:gd name="T25" fmla="*/ 21 h 21"/>
                <a:gd name="T26" fmla="*/ 24 w 94"/>
                <a:gd name="T27" fmla="*/ 21 h 21"/>
                <a:gd name="T28" fmla="*/ 0 w 94"/>
                <a:gd name="T29" fmla="*/ 21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21"/>
                <a:gd name="T47" fmla="*/ 94 w 94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21">
                  <a:moveTo>
                    <a:pt x="0" y="21"/>
                  </a:moveTo>
                  <a:lnTo>
                    <a:pt x="2" y="17"/>
                  </a:lnTo>
                  <a:lnTo>
                    <a:pt x="4" y="13"/>
                  </a:lnTo>
                  <a:lnTo>
                    <a:pt x="9" y="11"/>
                  </a:lnTo>
                  <a:lnTo>
                    <a:pt x="13" y="9"/>
                  </a:lnTo>
                  <a:lnTo>
                    <a:pt x="25" y="5"/>
                  </a:lnTo>
                  <a:lnTo>
                    <a:pt x="38" y="3"/>
                  </a:lnTo>
                  <a:lnTo>
                    <a:pt x="67" y="1"/>
                  </a:lnTo>
                  <a:lnTo>
                    <a:pt x="94" y="0"/>
                  </a:lnTo>
                  <a:lnTo>
                    <a:pt x="94" y="10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4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02" name="Freeform 349"/>
            <p:cNvSpPr>
              <a:spLocks/>
            </p:cNvSpPr>
            <p:nvPr/>
          </p:nvSpPr>
          <p:spPr bwMode="auto">
            <a:xfrm>
              <a:off x="2634" y="750"/>
              <a:ext cx="21" cy="3"/>
            </a:xfrm>
            <a:custGeom>
              <a:avLst/>
              <a:gdLst>
                <a:gd name="T0" fmla="*/ 0 w 83"/>
                <a:gd name="T1" fmla="*/ 15 h 15"/>
                <a:gd name="T2" fmla="*/ 4 w 83"/>
                <a:gd name="T3" fmla="*/ 7 h 15"/>
                <a:gd name="T4" fmla="*/ 9 w 83"/>
                <a:gd name="T5" fmla="*/ 0 h 15"/>
                <a:gd name="T6" fmla="*/ 48 w 83"/>
                <a:gd name="T7" fmla="*/ 0 h 15"/>
                <a:gd name="T8" fmla="*/ 69 w 83"/>
                <a:gd name="T9" fmla="*/ 0 h 15"/>
                <a:gd name="T10" fmla="*/ 75 w 83"/>
                <a:gd name="T11" fmla="*/ 1 h 15"/>
                <a:gd name="T12" fmla="*/ 78 w 83"/>
                <a:gd name="T13" fmla="*/ 3 h 15"/>
                <a:gd name="T14" fmla="*/ 81 w 83"/>
                <a:gd name="T15" fmla="*/ 4 h 15"/>
                <a:gd name="T16" fmla="*/ 83 w 83"/>
                <a:gd name="T17" fmla="*/ 6 h 15"/>
                <a:gd name="T18" fmla="*/ 62 w 83"/>
                <a:gd name="T19" fmla="*/ 8 h 15"/>
                <a:gd name="T20" fmla="*/ 40 w 83"/>
                <a:gd name="T21" fmla="*/ 10 h 15"/>
                <a:gd name="T22" fmla="*/ 20 w 83"/>
                <a:gd name="T23" fmla="*/ 13 h 15"/>
                <a:gd name="T24" fmla="*/ 0 w 83"/>
                <a:gd name="T25" fmla="*/ 15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15"/>
                <a:gd name="T41" fmla="*/ 83 w 83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15">
                  <a:moveTo>
                    <a:pt x="0" y="15"/>
                  </a:moveTo>
                  <a:lnTo>
                    <a:pt x="4" y="7"/>
                  </a:lnTo>
                  <a:lnTo>
                    <a:pt x="9" y="0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75" y="1"/>
                  </a:lnTo>
                  <a:lnTo>
                    <a:pt x="78" y="3"/>
                  </a:lnTo>
                  <a:lnTo>
                    <a:pt x="81" y="4"/>
                  </a:lnTo>
                  <a:lnTo>
                    <a:pt x="83" y="6"/>
                  </a:lnTo>
                  <a:lnTo>
                    <a:pt x="62" y="8"/>
                  </a:lnTo>
                  <a:lnTo>
                    <a:pt x="40" y="10"/>
                  </a:lnTo>
                  <a:lnTo>
                    <a:pt x="20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03" name="Freeform 350"/>
            <p:cNvSpPr>
              <a:spLocks/>
            </p:cNvSpPr>
            <p:nvPr/>
          </p:nvSpPr>
          <p:spPr bwMode="auto">
            <a:xfrm>
              <a:off x="2634" y="750"/>
              <a:ext cx="21" cy="3"/>
            </a:xfrm>
            <a:custGeom>
              <a:avLst/>
              <a:gdLst>
                <a:gd name="T0" fmla="*/ 0 w 83"/>
                <a:gd name="T1" fmla="*/ 15 h 15"/>
                <a:gd name="T2" fmla="*/ 4 w 83"/>
                <a:gd name="T3" fmla="*/ 7 h 15"/>
                <a:gd name="T4" fmla="*/ 9 w 83"/>
                <a:gd name="T5" fmla="*/ 0 h 15"/>
                <a:gd name="T6" fmla="*/ 48 w 83"/>
                <a:gd name="T7" fmla="*/ 0 h 15"/>
                <a:gd name="T8" fmla="*/ 69 w 83"/>
                <a:gd name="T9" fmla="*/ 0 h 15"/>
                <a:gd name="T10" fmla="*/ 75 w 83"/>
                <a:gd name="T11" fmla="*/ 1 h 15"/>
                <a:gd name="T12" fmla="*/ 78 w 83"/>
                <a:gd name="T13" fmla="*/ 3 h 15"/>
                <a:gd name="T14" fmla="*/ 81 w 83"/>
                <a:gd name="T15" fmla="*/ 4 h 15"/>
                <a:gd name="T16" fmla="*/ 83 w 83"/>
                <a:gd name="T17" fmla="*/ 6 h 15"/>
                <a:gd name="T18" fmla="*/ 62 w 83"/>
                <a:gd name="T19" fmla="*/ 8 h 15"/>
                <a:gd name="T20" fmla="*/ 40 w 83"/>
                <a:gd name="T21" fmla="*/ 10 h 15"/>
                <a:gd name="T22" fmla="*/ 20 w 83"/>
                <a:gd name="T23" fmla="*/ 13 h 15"/>
                <a:gd name="T24" fmla="*/ 0 w 83"/>
                <a:gd name="T25" fmla="*/ 15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15"/>
                <a:gd name="T41" fmla="*/ 83 w 83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15">
                  <a:moveTo>
                    <a:pt x="0" y="15"/>
                  </a:moveTo>
                  <a:lnTo>
                    <a:pt x="4" y="7"/>
                  </a:lnTo>
                  <a:lnTo>
                    <a:pt x="9" y="0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75" y="1"/>
                  </a:lnTo>
                  <a:lnTo>
                    <a:pt x="78" y="3"/>
                  </a:lnTo>
                  <a:lnTo>
                    <a:pt x="81" y="4"/>
                  </a:lnTo>
                  <a:lnTo>
                    <a:pt x="83" y="6"/>
                  </a:lnTo>
                  <a:lnTo>
                    <a:pt x="62" y="8"/>
                  </a:lnTo>
                  <a:lnTo>
                    <a:pt x="40" y="10"/>
                  </a:lnTo>
                  <a:lnTo>
                    <a:pt x="20" y="13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04" name="Freeform 351"/>
            <p:cNvSpPr>
              <a:spLocks/>
            </p:cNvSpPr>
            <p:nvPr/>
          </p:nvSpPr>
          <p:spPr bwMode="auto">
            <a:xfrm>
              <a:off x="3735" y="748"/>
              <a:ext cx="37" cy="5"/>
            </a:xfrm>
            <a:custGeom>
              <a:avLst/>
              <a:gdLst>
                <a:gd name="T0" fmla="*/ 0 w 147"/>
                <a:gd name="T1" fmla="*/ 21 h 21"/>
                <a:gd name="T2" fmla="*/ 0 w 147"/>
                <a:gd name="T3" fmla="*/ 11 h 21"/>
                <a:gd name="T4" fmla="*/ 0 w 147"/>
                <a:gd name="T5" fmla="*/ 0 h 21"/>
                <a:gd name="T6" fmla="*/ 37 w 147"/>
                <a:gd name="T7" fmla="*/ 0 h 21"/>
                <a:gd name="T8" fmla="*/ 73 w 147"/>
                <a:gd name="T9" fmla="*/ 0 h 21"/>
                <a:gd name="T10" fmla="*/ 110 w 147"/>
                <a:gd name="T11" fmla="*/ 0 h 21"/>
                <a:gd name="T12" fmla="*/ 147 w 147"/>
                <a:gd name="T13" fmla="*/ 0 h 21"/>
                <a:gd name="T14" fmla="*/ 147 w 147"/>
                <a:gd name="T15" fmla="*/ 11 h 21"/>
                <a:gd name="T16" fmla="*/ 147 w 147"/>
                <a:gd name="T17" fmla="*/ 21 h 21"/>
                <a:gd name="T18" fmla="*/ 110 w 147"/>
                <a:gd name="T19" fmla="*/ 21 h 21"/>
                <a:gd name="T20" fmla="*/ 73 w 147"/>
                <a:gd name="T21" fmla="*/ 21 h 21"/>
                <a:gd name="T22" fmla="*/ 37 w 147"/>
                <a:gd name="T23" fmla="*/ 21 h 21"/>
                <a:gd name="T24" fmla="*/ 0 w 147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1"/>
                <a:gd name="T41" fmla="*/ 147 w 14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1"/>
                  </a:lnTo>
                  <a:lnTo>
                    <a:pt x="147" y="21"/>
                  </a:lnTo>
                  <a:lnTo>
                    <a:pt x="110" y="21"/>
                  </a:lnTo>
                  <a:lnTo>
                    <a:pt x="73" y="21"/>
                  </a:lnTo>
                  <a:lnTo>
                    <a:pt x="37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05" name="Freeform 352"/>
            <p:cNvSpPr>
              <a:spLocks/>
            </p:cNvSpPr>
            <p:nvPr/>
          </p:nvSpPr>
          <p:spPr bwMode="auto">
            <a:xfrm>
              <a:off x="3735" y="748"/>
              <a:ext cx="37" cy="5"/>
            </a:xfrm>
            <a:custGeom>
              <a:avLst/>
              <a:gdLst>
                <a:gd name="T0" fmla="*/ 0 w 147"/>
                <a:gd name="T1" fmla="*/ 21 h 21"/>
                <a:gd name="T2" fmla="*/ 0 w 147"/>
                <a:gd name="T3" fmla="*/ 11 h 21"/>
                <a:gd name="T4" fmla="*/ 0 w 147"/>
                <a:gd name="T5" fmla="*/ 0 h 21"/>
                <a:gd name="T6" fmla="*/ 37 w 147"/>
                <a:gd name="T7" fmla="*/ 0 h 21"/>
                <a:gd name="T8" fmla="*/ 73 w 147"/>
                <a:gd name="T9" fmla="*/ 0 h 21"/>
                <a:gd name="T10" fmla="*/ 110 w 147"/>
                <a:gd name="T11" fmla="*/ 0 h 21"/>
                <a:gd name="T12" fmla="*/ 147 w 147"/>
                <a:gd name="T13" fmla="*/ 0 h 21"/>
                <a:gd name="T14" fmla="*/ 147 w 147"/>
                <a:gd name="T15" fmla="*/ 11 h 21"/>
                <a:gd name="T16" fmla="*/ 147 w 147"/>
                <a:gd name="T17" fmla="*/ 21 h 21"/>
                <a:gd name="T18" fmla="*/ 110 w 147"/>
                <a:gd name="T19" fmla="*/ 21 h 21"/>
                <a:gd name="T20" fmla="*/ 73 w 147"/>
                <a:gd name="T21" fmla="*/ 21 h 21"/>
                <a:gd name="T22" fmla="*/ 37 w 147"/>
                <a:gd name="T23" fmla="*/ 21 h 21"/>
                <a:gd name="T24" fmla="*/ 0 w 147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1"/>
                <a:gd name="T41" fmla="*/ 147 w 14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1"/>
                  </a:lnTo>
                  <a:lnTo>
                    <a:pt x="147" y="21"/>
                  </a:lnTo>
                  <a:lnTo>
                    <a:pt x="110" y="21"/>
                  </a:lnTo>
                  <a:lnTo>
                    <a:pt x="73" y="21"/>
                  </a:lnTo>
                  <a:lnTo>
                    <a:pt x="37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06" name="Freeform 353"/>
            <p:cNvSpPr>
              <a:spLocks/>
            </p:cNvSpPr>
            <p:nvPr/>
          </p:nvSpPr>
          <p:spPr bwMode="auto">
            <a:xfrm>
              <a:off x="4090" y="635"/>
              <a:ext cx="40" cy="94"/>
            </a:xfrm>
            <a:custGeom>
              <a:avLst/>
              <a:gdLst>
                <a:gd name="T0" fmla="*/ 14 w 161"/>
                <a:gd name="T1" fmla="*/ 361 h 378"/>
                <a:gd name="T2" fmla="*/ 8 w 161"/>
                <a:gd name="T3" fmla="*/ 334 h 378"/>
                <a:gd name="T4" fmla="*/ 10 w 161"/>
                <a:gd name="T5" fmla="*/ 304 h 378"/>
                <a:gd name="T6" fmla="*/ 56 w 161"/>
                <a:gd name="T7" fmla="*/ 280 h 378"/>
                <a:gd name="T8" fmla="*/ 88 w 161"/>
                <a:gd name="T9" fmla="*/ 282 h 378"/>
                <a:gd name="T10" fmla="*/ 102 w 161"/>
                <a:gd name="T11" fmla="*/ 286 h 378"/>
                <a:gd name="T12" fmla="*/ 116 w 161"/>
                <a:gd name="T13" fmla="*/ 284 h 378"/>
                <a:gd name="T14" fmla="*/ 111 w 161"/>
                <a:gd name="T15" fmla="*/ 258 h 378"/>
                <a:gd name="T16" fmla="*/ 92 w 161"/>
                <a:gd name="T17" fmla="*/ 216 h 378"/>
                <a:gd name="T18" fmla="*/ 72 w 161"/>
                <a:gd name="T19" fmla="*/ 192 h 378"/>
                <a:gd name="T20" fmla="*/ 63 w 161"/>
                <a:gd name="T21" fmla="*/ 169 h 378"/>
                <a:gd name="T22" fmla="*/ 63 w 161"/>
                <a:gd name="T23" fmla="*/ 126 h 378"/>
                <a:gd name="T24" fmla="*/ 73 w 161"/>
                <a:gd name="T25" fmla="*/ 106 h 378"/>
                <a:gd name="T26" fmla="*/ 94 w 161"/>
                <a:gd name="T27" fmla="*/ 106 h 378"/>
                <a:gd name="T28" fmla="*/ 101 w 161"/>
                <a:gd name="T29" fmla="*/ 129 h 378"/>
                <a:gd name="T30" fmla="*/ 101 w 161"/>
                <a:gd name="T31" fmla="*/ 148 h 378"/>
                <a:gd name="T32" fmla="*/ 104 w 161"/>
                <a:gd name="T33" fmla="*/ 160 h 378"/>
                <a:gd name="T34" fmla="*/ 115 w 161"/>
                <a:gd name="T35" fmla="*/ 163 h 378"/>
                <a:gd name="T36" fmla="*/ 125 w 161"/>
                <a:gd name="T37" fmla="*/ 156 h 378"/>
                <a:gd name="T38" fmla="*/ 129 w 161"/>
                <a:gd name="T39" fmla="*/ 145 h 378"/>
                <a:gd name="T40" fmla="*/ 129 w 161"/>
                <a:gd name="T41" fmla="*/ 133 h 378"/>
                <a:gd name="T42" fmla="*/ 118 w 161"/>
                <a:gd name="T43" fmla="*/ 101 h 378"/>
                <a:gd name="T44" fmla="*/ 83 w 161"/>
                <a:gd name="T45" fmla="*/ 72 h 378"/>
                <a:gd name="T46" fmla="*/ 32 w 161"/>
                <a:gd name="T47" fmla="*/ 47 h 378"/>
                <a:gd name="T48" fmla="*/ 5 w 161"/>
                <a:gd name="T49" fmla="*/ 26 h 378"/>
                <a:gd name="T50" fmla="*/ 1 w 161"/>
                <a:gd name="T51" fmla="*/ 9 h 378"/>
                <a:gd name="T52" fmla="*/ 41 w 161"/>
                <a:gd name="T53" fmla="*/ 10 h 378"/>
                <a:gd name="T54" fmla="*/ 93 w 161"/>
                <a:gd name="T55" fmla="*/ 23 h 378"/>
                <a:gd name="T56" fmla="*/ 135 w 161"/>
                <a:gd name="T57" fmla="*/ 28 h 378"/>
                <a:gd name="T58" fmla="*/ 161 w 161"/>
                <a:gd name="T59" fmla="*/ 42 h 378"/>
                <a:gd name="T60" fmla="*/ 144 w 161"/>
                <a:gd name="T61" fmla="*/ 61 h 378"/>
                <a:gd name="T62" fmla="*/ 135 w 161"/>
                <a:gd name="T63" fmla="*/ 81 h 378"/>
                <a:gd name="T64" fmla="*/ 148 w 161"/>
                <a:gd name="T65" fmla="*/ 115 h 378"/>
                <a:gd name="T66" fmla="*/ 153 w 161"/>
                <a:gd name="T67" fmla="*/ 142 h 378"/>
                <a:gd name="T68" fmla="*/ 153 w 161"/>
                <a:gd name="T69" fmla="*/ 160 h 378"/>
                <a:gd name="T70" fmla="*/ 148 w 161"/>
                <a:gd name="T71" fmla="*/ 178 h 378"/>
                <a:gd name="T72" fmla="*/ 138 w 161"/>
                <a:gd name="T73" fmla="*/ 194 h 378"/>
                <a:gd name="T74" fmla="*/ 144 w 161"/>
                <a:gd name="T75" fmla="*/ 255 h 378"/>
                <a:gd name="T76" fmla="*/ 151 w 161"/>
                <a:gd name="T77" fmla="*/ 300 h 378"/>
                <a:gd name="T78" fmla="*/ 152 w 161"/>
                <a:gd name="T79" fmla="*/ 325 h 378"/>
                <a:gd name="T80" fmla="*/ 142 w 161"/>
                <a:gd name="T81" fmla="*/ 340 h 378"/>
                <a:gd name="T82" fmla="*/ 124 w 161"/>
                <a:gd name="T83" fmla="*/ 337 h 378"/>
                <a:gd name="T84" fmla="*/ 101 w 161"/>
                <a:gd name="T85" fmla="*/ 328 h 378"/>
                <a:gd name="T86" fmla="*/ 74 w 161"/>
                <a:gd name="T87" fmla="*/ 312 h 378"/>
                <a:gd name="T88" fmla="*/ 55 w 161"/>
                <a:gd name="T89" fmla="*/ 302 h 378"/>
                <a:gd name="T90" fmla="*/ 42 w 161"/>
                <a:gd name="T91" fmla="*/ 299 h 378"/>
                <a:gd name="T92" fmla="*/ 35 w 161"/>
                <a:gd name="T93" fmla="*/ 309 h 378"/>
                <a:gd name="T94" fmla="*/ 35 w 161"/>
                <a:gd name="T95" fmla="*/ 332 h 378"/>
                <a:gd name="T96" fmla="*/ 43 w 161"/>
                <a:gd name="T97" fmla="*/ 346 h 378"/>
                <a:gd name="T98" fmla="*/ 48 w 161"/>
                <a:gd name="T99" fmla="*/ 359 h 378"/>
                <a:gd name="T100" fmla="*/ 34 w 161"/>
                <a:gd name="T101" fmla="*/ 374 h 3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"/>
                <a:gd name="T154" fmla="*/ 0 h 378"/>
                <a:gd name="T155" fmla="*/ 161 w 161"/>
                <a:gd name="T156" fmla="*/ 378 h 3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" h="378">
                  <a:moveTo>
                    <a:pt x="20" y="378"/>
                  </a:moveTo>
                  <a:lnTo>
                    <a:pt x="14" y="361"/>
                  </a:lnTo>
                  <a:lnTo>
                    <a:pt x="10" y="346"/>
                  </a:lnTo>
                  <a:lnTo>
                    <a:pt x="8" y="334"/>
                  </a:lnTo>
                  <a:lnTo>
                    <a:pt x="8" y="323"/>
                  </a:lnTo>
                  <a:lnTo>
                    <a:pt x="10" y="304"/>
                  </a:lnTo>
                  <a:lnTo>
                    <a:pt x="17" y="281"/>
                  </a:lnTo>
                  <a:lnTo>
                    <a:pt x="56" y="280"/>
                  </a:lnTo>
                  <a:lnTo>
                    <a:pt x="80" y="281"/>
                  </a:lnTo>
                  <a:lnTo>
                    <a:pt x="88" y="282"/>
                  </a:lnTo>
                  <a:lnTo>
                    <a:pt x="94" y="284"/>
                  </a:lnTo>
                  <a:lnTo>
                    <a:pt x="102" y="286"/>
                  </a:lnTo>
                  <a:lnTo>
                    <a:pt x="110" y="290"/>
                  </a:lnTo>
                  <a:lnTo>
                    <a:pt x="116" y="284"/>
                  </a:lnTo>
                  <a:lnTo>
                    <a:pt x="121" y="279"/>
                  </a:lnTo>
                  <a:lnTo>
                    <a:pt x="111" y="258"/>
                  </a:lnTo>
                  <a:lnTo>
                    <a:pt x="101" y="237"/>
                  </a:lnTo>
                  <a:lnTo>
                    <a:pt x="92" y="216"/>
                  </a:lnTo>
                  <a:lnTo>
                    <a:pt x="82" y="196"/>
                  </a:lnTo>
                  <a:lnTo>
                    <a:pt x="72" y="192"/>
                  </a:lnTo>
                  <a:lnTo>
                    <a:pt x="63" y="190"/>
                  </a:lnTo>
                  <a:lnTo>
                    <a:pt x="63" y="169"/>
                  </a:lnTo>
                  <a:lnTo>
                    <a:pt x="63" y="147"/>
                  </a:lnTo>
                  <a:lnTo>
                    <a:pt x="63" y="126"/>
                  </a:lnTo>
                  <a:lnTo>
                    <a:pt x="63" y="106"/>
                  </a:lnTo>
                  <a:lnTo>
                    <a:pt x="73" y="106"/>
                  </a:lnTo>
                  <a:lnTo>
                    <a:pt x="83" y="106"/>
                  </a:lnTo>
                  <a:lnTo>
                    <a:pt x="94" y="106"/>
                  </a:lnTo>
                  <a:lnTo>
                    <a:pt x="104" y="106"/>
                  </a:lnTo>
                  <a:lnTo>
                    <a:pt x="101" y="129"/>
                  </a:lnTo>
                  <a:lnTo>
                    <a:pt x="101" y="144"/>
                  </a:lnTo>
                  <a:lnTo>
                    <a:pt x="101" y="148"/>
                  </a:lnTo>
                  <a:lnTo>
                    <a:pt x="102" y="154"/>
                  </a:lnTo>
                  <a:lnTo>
                    <a:pt x="104" y="160"/>
                  </a:lnTo>
                  <a:lnTo>
                    <a:pt x="108" y="165"/>
                  </a:lnTo>
                  <a:lnTo>
                    <a:pt x="115" y="163"/>
                  </a:lnTo>
                  <a:lnTo>
                    <a:pt x="121" y="160"/>
                  </a:lnTo>
                  <a:lnTo>
                    <a:pt x="125" y="156"/>
                  </a:lnTo>
                  <a:lnTo>
                    <a:pt x="128" y="151"/>
                  </a:lnTo>
                  <a:lnTo>
                    <a:pt x="129" y="145"/>
                  </a:lnTo>
                  <a:lnTo>
                    <a:pt x="129" y="139"/>
                  </a:lnTo>
                  <a:lnTo>
                    <a:pt x="129" y="133"/>
                  </a:lnTo>
                  <a:lnTo>
                    <a:pt x="128" y="127"/>
                  </a:lnTo>
                  <a:lnTo>
                    <a:pt x="118" y="101"/>
                  </a:lnTo>
                  <a:lnTo>
                    <a:pt x="109" y="84"/>
                  </a:lnTo>
                  <a:lnTo>
                    <a:pt x="83" y="72"/>
                  </a:lnTo>
                  <a:lnTo>
                    <a:pt x="57" y="60"/>
                  </a:lnTo>
                  <a:lnTo>
                    <a:pt x="32" y="47"/>
                  </a:lnTo>
                  <a:lnTo>
                    <a:pt x="7" y="35"/>
                  </a:lnTo>
                  <a:lnTo>
                    <a:pt x="5" y="26"/>
                  </a:lnTo>
                  <a:lnTo>
                    <a:pt x="2" y="17"/>
                  </a:lnTo>
                  <a:lnTo>
                    <a:pt x="1" y="9"/>
                  </a:lnTo>
                  <a:lnTo>
                    <a:pt x="0" y="0"/>
                  </a:lnTo>
                  <a:lnTo>
                    <a:pt x="41" y="10"/>
                  </a:lnTo>
                  <a:lnTo>
                    <a:pt x="75" y="19"/>
                  </a:lnTo>
                  <a:lnTo>
                    <a:pt x="93" y="23"/>
                  </a:lnTo>
                  <a:lnTo>
                    <a:pt x="112" y="26"/>
                  </a:lnTo>
                  <a:lnTo>
                    <a:pt x="135" y="28"/>
                  </a:lnTo>
                  <a:lnTo>
                    <a:pt x="161" y="28"/>
                  </a:lnTo>
                  <a:lnTo>
                    <a:pt x="161" y="42"/>
                  </a:lnTo>
                  <a:lnTo>
                    <a:pt x="161" y="56"/>
                  </a:lnTo>
                  <a:lnTo>
                    <a:pt x="144" y="61"/>
                  </a:lnTo>
                  <a:lnTo>
                    <a:pt x="128" y="66"/>
                  </a:lnTo>
                  <a:lnTo>
                    <a:pt x="135" y="81"/>
                  </a:lnTo>
                  <a:lnTo>
                    <a:pt x="142" y="98"/>
                  </a:lnTo>
                  <a:lnTo>
                    <a:pt x="148" y="115"/>
                  </a:lnTo>
                  <a:lnTo>
                    <a:pt x="152" y="133"/>
                  </a:lnTo>
                  <a:lnTo>
                    <a:pt x="153" y="142"/>
                  </a:lnTo>
                  <a:lnTo>
                    <a:pt x="153" y="151"/>
                  </a:lnTo>
                  <a:lnTo>
                    <a:pt x="153" y="160"/>
                  </a:lnTo>
                  <a:lnTo>
                    <a:pt x="151" y="169"/>
                  </a:lnTo>
                  <a:lnTo>
                    <a:pt x="148" y="178"/>
                  </a:lnTo>
                  <a:lnTo>
                    <a:pt x="144" y="185"/>
                  </a:lnTo>
                  <a:lnTo>
                    <a:pt x="138" y="194"/>
                  </a:lnTo>
                  <a:lnTo>
                    <a:pt x="131" y="202"/>
                  </a:lnTo>
                  <a:lnTo>
                    <a:pt x="144" y="255"/>
                  </a:lnTo>
                  <a:lnTo>
                    <a:pt x="149" y="288"/>
                  </a:lnTo>
                  <a:lnTo>
                    <a:pt x="151" y="300"/>
                  </a:lnTo>
                  <a:lnTo>
                    <a:pt x="152" y="312"/>
                  </a:lnTo>
                  <a:lnTo>
                    <a:pt x="152" y="325"/>
                  </a:lnTo>
                  <a:lnTo>
                    <a:pt x="151" y="340"/>
                  </a:lnTo>
                  <a:lnTo>
                    <a:pt x="142" y="340"/>
                  </a:lnTo>
                  <a:lnTo>
                    <a:pt x="133" y="339"/>
                  </a:lnTo>
                  <a:lnTo>
                    <a:pt x="124" y="337"/>
                  </a:lnTo>
                  <a:lnTo>
                    <a:pt x="116" y="335"/>
                  </a:lnTo>
                  <a:lnTo>
                    <a:pt x="101" y="328"/>
                  </a:lnTo>
                  <a:lnTo>
                    <a:pt x="87" y="320"/>
                  </a:lnTo>
                  <a:lnTo>
                    <a:pt x="74" y="312"/>
                  </a:lnTo>
                  <a:lnTo>
                    <a:pt x="61" y="306"/>
                  </a:lnTo>
                  <a:lnTo>
                    <a:pt x="55" y="302"/>
                  </a:lnTo>
                  <a:lnTo>
                    <a:pt x="48" y="300"/>
                  </a:lnTo>
                  <a:lnTo>
                    <a:pt x="42" y="299"/>
                  </a:lnTo>
                  <a:lnTo>
                    <a:pt x="35" y="298"/>
                  </a:lnTo>
                  <a:lnTo>
                    <a:pt x="35" y="309"/>
                  </a:lnTo>
                  <a:lnTo>
                    <a:pt x="35" y="320"/>
                  </a:lnTo>
                  <a:lnTo>
                    <a:pt x="35" y="332"/>
                  </a:lnTo>
                  <a:lnTo>
                    <a:pt x="35" y="345"/>
                  </a:lnTo>
                  <a:lnTo>
                    <a:pt x="43" y="346"/>
                  </a:lnTo>
                  <a:lnTo>
                    <a:pt x="53" y="348"/>
                  </a:lnTo>
                  <a:lnTo>
                    <a:pt x="48" y="359"/>
                  </a:lnTo>
                  <a:lnTo>
                    <a:pt x="46" y="372"/>
                  </a:lnTo>
                  <a:lnTo>
                    <a:pt x="34" y="374"/>
                  </a:lnTo>
                  <a:lnTo>
                    <a:pt x="20" y="378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07" name="Freeform 354"/>
            <p:cNvSpPr>
              <a:spLocks/>
            </p:cNvSpPr>
            <p:nvPr/>
          </p:nvSpPr>
          <p:spPr bwMode="auto">
            <a:xfrm>
              <a:off x="1706" y="2337"/>
              <a:ext cx="56" cy="178"/>
            </a:xfrm>
            <a:custGeom>
              <a:avLst/>
              <a:gdLst>
                <a:gd name="T0" fmla="*/ 119 w 226"/>
                <a:gd name="T1" fmla="*/ 712 h 712"/>
                <a:gd name="T2" fmla="*/ 130 w 226"/>
                <a:gd name="T3" fmla="*/ 709 h 712"/>
                <a:gd name="T4" fmla="*/ 142 w 226"/>
                <a:gd name="T5" fmla="*/ 701 h 712"/>
                <a:gd name="T6" fmla="*/ 152 w 226"/>
                <a:gd name="T7" fmla="*/ 691 h 712"/>
                <a:gd name="T8" fmla="*/ 167 w 226"/>
                <a:gd name="T9" fmla="*/ 669 h 712"/>
                <a:gd name="T10" fmla="*/ 185 w 226"/>
                <a:gd name="T11" fmla="*/ 631 h 712"/>
                <a:gd name="T12" fmla="*/ 200 w 226"/>
                <a:gd name="T13" fmla="*/ 583 h 712"/>
                <a:gd name="T14" fmla="*/ 212 w 226"/>
                <a:gd name="T15" fmla="*/ 526 h 712"/>
                <a:gd name="T16" fmla="*/ 221 w 226"/>
                <a:gd name="T17" fmla="*/ 462 h 712"/>
                <a:gd name="T18" fmla="*/ 226 w 226"/>
                <a:gd name="T19" fmla="*/ 392 h 712"/>
                <a:gd name="T20" fmla="*/ 226 w 226"/>
                <a:gd name="T21" fmla="*/ 320 h 712"/>
                <a:gd name="T22" fmla="*/ 221 w 226"/>
                <a:gd name="T23" fmla="*/ 251 h 712"/>
                <a:gd name="T24" fmla="*/ 212 w 226"/>
                <a:gd name="T25" fmla="*/ 187 h 712"/>
                <a:gd name="T26" fmla="*/ 200 w 226"/>
                <a:gd name="T27" fmla="*/ 129 h 712"/>
                <a:gd name="T28" fmla="*/ 185 w 226"/>
                <a:gd name="T29" fmla="*/ 81 h 712"/>
                <a:gd name="T30" fmla="*/ 167 w 226"/>
                <a:gd name="T31" fmla="*/ 43 h 712"/>
                <a:gd name="T32" fmla="*/ 152 w 226"/>
                <a:gd name="T33" fmla="*/ 22 h 712"/>
                <a:gd name="T34" fmla="*/ 142 w 226"/>
                <a:gd name="T35" fmla="*/ 12 h 712"/>
                <a:gd name="T36" fmla="*/ 130 w 226"/>
                <a:gd name="T37" fmla="*/ 4 h 712"/>
                <a:gd name="T38" fmla="*/ 119 w 226"/>
                <a:gd name="T39" fmla="*/ 0 h 712"/>
                <a:gd name="T40" fmla="*/ 108 w 226"/>
                <a:gd name="T41" fmla="*/ 0 h 712"/>
                <a:gd name="T42" fmla="*/ 96 w 226"/>
                <a:gd name="T43" fmla="*/ 4 h 712"/>
                <a:gd name="T44" fmla="*/ 86 w 226"/>
                <a:gd name="T45" fmla="*/ 12 h 712"/>
                <a:gd name="T46" fmla="*/ 74 w 226"/>
                <a:gd name="T47" fmla="*/ 22 h 712"/>
                <a:gd name="T48" fmla="*/ 60 w 226"/>
                <a:gd name="T49" fmla="*/ 43 h 712"/>
                <a:gd name="T50" fmla="*/ 42 w 226"/>
                <a:gd name="T51" fmla="*/ 81 h 712"/>
                <a:gd name="T52" fmla="*/ 26 w 226"/>
                <a:gd name="T53" fmla="*/ 129 h 712"/>
                <a:gd name="T54" fmla="*/ 14 w 226"/>
                <a:gd name="T55" fmla="*/ 187 h 712"/>
                <a:gd name="T56" fmla="*/ 6 w 226"/>
                <a:gd name="T57" fmla="*/ 251 h 712"/>
                <a:gd name="T58" fmla="*/ 1 w 226"/>
                <a:gd name="T59" fmla="*/ 320 h 712"/>
                <a:gd name="T60" fmla="*/ 1 w 226"/>
                <a:gd name="T61" fmla="*/ 392 h 712"/>
                <a:gd name="T62" fmla="*/ 6 w 226"/>
                <a:gd name="T63" fmla="*/ 462 h 712"/>
                <a:gd name="T64" fmla="*/ 14 w 226"/>
                <a:gd name="T65" fmla="*/ 526 h 712"/>
                <a:gd name="T66" fmla="*/ 26 w 226"/>
                <a:gd name="T67" fmla="*/ 583 h 712"/>
                <a:gd name="T68" fmla="*/ 42 w 226"/>
                <a:gd name="T69" fmla="*/ 631 h 712"/>
                <a:gd name="T70" fmla="*/ 60 w 226"/>
                <a:gd name="T71" fmla="*/ 669 h 712"/>
                <a:gd name="T72" fmla="*/ 74 w 226"/>
                <a:gd name="T73" fmla="*/ 691 h 712"/>
                <a:gd name="T74" fmla="*/ 86 w 226"/>
                <a:gd name="T75" fmla="*/ 701 h 712"/>
                <a:gd name="T76" fmla="*/ 96 w 226"/>
                <a:gd name="T77" fmla="*/ 709 h 712"/>
                <a:gd name="T78" fmla="*/ 108 w 226"/>
                <a:gd name="T79" fmla="*/ 712 h 7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6"/>
                <a:gd name="T121" fmla="*/ 0 h 712"/>
                <a:gd name="T122" fmla="*/ 226 w 226"/>
                <a:gd name="T123" fmla="*/ 712 h 7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6" h="712">
                  <a:moveTo>
                    <a:pt x="114" y="712"/>
                  </a:moveTo>
                  <a:lnTo>
                    <a:pt x="119" y="712"/>
                  </a:lnTo>
                  <a:lnTo>
                    <a:pt x="125" y="711"/>
                  </a:lnTo>
                  <a:lnTo>
                    <a:pt x="130" y="709"/>
                  </a:lnTo>
                  <a:lnTo>
                    <a:pt x="136" y="705"/>
                  </a:lnTo>
                  <a:lnTo>
                    <a:pt x="142" y="701"/>
                  </a:lnTo>
                  <a:lnTo>
                    <a:pt x="147" y="696"/>
                  </a:lnTo>
                  <a:lnTo>
                    <a:pt x="152" y="691"/>
                  </a:lnTo>
                  <a:lnTo>
                    <a:pt x="157" y="684"/>
                  </a:lnTo>
                  <a:lnTo>
                    <a:pt x="167" y="669"/>
                  </a:lnTo>
                  <a:lnTo>
                    <a:pt x="176" y="651"/>
                  </a:lnTo>
                  <a:lnTo>
                    <a:pt x="185" y="631"/>
                  </a:lnTo>
                  <a:lnTo>
                    <a:pt x="193" y="608"/>
                  </a:lnTo>
                  <a:lnTo>
                    <a:pt x="200" y="583"/>
                  </a:lnTo>
                  <a:lnTo>
                    <a:pt x="207" y="555"/>
                  </a:lnTo>
                  <a:lnTo>
                    <a:pt x="212" y="526"/>
                  </a:lnTo>
                  <a:lnTo>
                    <a:pt x="217" y="494"/>
                  </a:lnTo>
                  <a:lnTo>
                    <a:pt x="221" y="462"/>
                  </a:lnTo>
                  <a:lnTo>
                    <a:pt x="224" y="428"/>
                  </a:lnTo>
                  <a:lnTo>
                    <a:pt x="226" y="392"/>
                  </a:lnTo>
                  <a:lnTo>
                    <a:pt x="226" y="356"/>
                  </a:lnTo>
                  <a:lnTo>
                    <a:pt x="226" y="320"/>
                  </a:lnTo>
                  <a:lnTo>
                    <a:pt x="224" y="284"/>
                  </a:lnTo>
                  <a:lnTo>
                    <a:pt x="221" y="251"/>
                  </a:lnTo>
                  <a:lnTo>
                    <a:pt x="217" y="218"/>
                  </a:lnTo>
                  <a:lnTo>
                    <a:pt x="212" y="187"/>
                  </a:lnTo>
                  <a:lnTo>
                    <a:pt x="207" y="157"/>
                  </a:lnTo>
                  <a:lnTo>
                    <a:pt x="200" y="129"/>
                  </a:lnTo>
                  <a:lnTo>
                    <a:pt x="193" y="105"/>
                  </a:lnTo>
                  <a:lnTo>
                    <a:pt x="185" y="81"/>
                  </a:lnTo>
                  <a:lnTo>
                    <a:pt x="176" y="61"/>
                  </a:lnTo>
                  <a:lnTo>
                    <a:pt x="167" y="43"/>
                  </a:lnTo>
                  <a:lnTo>
                    <a:pt x="157" y="28"/>
                  </a:lnTo>
                  <a:lnTo>
                    <a:pt x="152" y="22"/>
                  </a:lnTo>
                  <a:lnTo>
                    <a:pt x="147" y="16"/>
                  </a:lnTo>
                  <a:lnTo>
                    <a:pt x="142" y="12"/>
                  </a:lnTo>
                  <a:lnTo>
                    <a:pt x="136" y="7"/>
                  </a:lnTo>
                  <a:lnTo>
                    <a:pt x="130" y="4"/>
                  </a:lnTo>
                  <a:lnTo>
                    <a:pt x="125" y="1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1" y="1"/>
                  </a:lnTo>
                  <a:lnTo>
                    <a:pt x="96" y="4"/>
                  </a:lnTo>
                  <a:lnTo>
                    <a:pt x="90" y="7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4" y="22"/>
                  </a:lnTo>
                  <a:lnTo>
                    <a:pt x="70" y="28"/>
                  </a:lnTo>
                  <a:lnTo>
                    <a:pt x="60" y="43"/>
                  </a:lnTo>
                  <a:lnTo>
                    <a:pt x="51" y="61"/>
                  </a:lnTo>
                  <a:lnTo>
                    <a:pt x="42" y="81"/>
                  </a:lnTo>
                  <a:lnTo>
                    <a:pt x="34" y="105"/>
                  </a:lnTo>
                  <a:lnTo>
                    <a:pt x="26" y="129"/>
                  </a:lnTo>
                  <a:lnTo>
                    <a:pt x="19" y="157"/>
                  </a:lnTo>
                  <a:lnTo>
                    <a:pt x="14" y="187"/>
                  </a:lnTo>
                  <a:lnTo>
                    <a:pt x="9" y="218"/>
                  </a:lnTo>
                  <a:lnTo>
                    <a:pt x="6" y="251"/>
                  </a:lnTo>
                  <a:lnTo>
                    <a:pt x="2" y="284"/>
                  </a:lnTo>
                  <a:lnTo>
                    <a:pt x="1" y="320"/>
                  </a:lnTo>
                  <a:lnTo>
                    <a:pt x="0" y="356"/>
                  </a:lnTo>
                  <a:lnTo>
                    <a:pt x="1" y="392"/>
                  </a:lnTo>
                  <a:lnTo>
                    <a:pt x="2" y="428"/>
                  </a:lnTo>
                  <a:lnTo>
                    <a:pt x="6" y="462"/>
                  </a:lnTo>
                  <a:lnTo>
                    <a:pt x="9" y="494"/>
                  </a:lnTo>
                  <a:lnTo>
                    <a:pt x="14" y="526"/>
                  </a:lnTo>
                  <a:lnTo>
                    <a:pt x="19" y="555"/>
                  </a:lnTo>
                  <a:lnTo>
                    <a:pt x="26" y="583"/>
                  </a:lnTo>
                  <a:lnTo>
                    <a:pt x="34" y="608"/>
                  </a:lnTo>
                  <a:lnTo>
                    <a:pt x="42" y="631"/>
                  </a:lnTo>
                  <a:lnTo>
                    <a:pt x="51" y="651"/>
                  </a:lnTo>
                  <a:lnTo>
                    <a:pt x="60" y="669"/>
                  </a:lnTo>
                  <a:lnTo>
                    <a:pt x="70" y="684"/>
                  </a:lnTo>
                  <a:lnTo>
                    <a:pt x="74" y="691"/>
                  </a:lnTo>
                  <a:lnTo>
                    <a:pt x="80" y="696"/>
                  </a:lnTo>
                  <a:lnTo>
                    <a:pt x="86" y="701"/>
                  </a:lnTo>
                  <a:lnTo>
                    <a:pt x="90" y="705"/>
                  </a:lnTo>
                  <a:lnTo>
                    <a:pt x="96" y="709"/>
                  </a:lnTo>
                  <a:lnTo>
                    <a:pt x="101" y="711"/>
                  </a:lnTo>
                  <a:lnTo>
                    <a:pt x="108" y="712"/>
                  </a:lnTo>
                  <a:lnTo>
                    <a:pt x="114" y="7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08" name="Freeform 355"/>
            <p:cNvSpPr>
              <a:spLocks/>
            </p:cNvSpPr>
            <p:nvPr/>
          </p:nvSpPr>
          <p:spPr bwMode="auto">
            <a:xfrm>
              <a:off x="1706" y="2337"/>
              <a:ext cx="56" cy="178"/>
            </a:xfrm>
            <a:custGeom>
              <a:avLst/>
              <a:gdLst>
                <a:gd name="T0" fmla="*/ 119 w 226"/>
                <a:gd name="T1" fmla="*/ 712 h 712"/>
                <a:gd name="T2" fmla="*/ 130 w 226"/>
                <a:gd name="T3" fmla="*/ 709 h 712"/>
                <a:gd name="T4" fmla="*/ 142 w 226"/>
                <a:gd name="T5" fmla="*/ 701 h 712"/>
                <a:gd name="T6" fmla="*/ 152 w 226"/>
                <a:gd name="T7" fmla="*/ 691 h 712"/>
                <a:gd name="T8" fmla="*/ 167 w 226"/>
                <a:gd name="T9" fmla="*/ 669 h 712"/>
                <a:gd name="T10" fmla="*/ 185 w 226"/>
                <a:gd name="T11" fmla="*/ 631 h 712"/>
                <a:gd name="T12" fmla="*/ 200 w 226"/>
                <a:gd name="T13" fmla="*/ 583 h 712"/>
                <a:gd name="T14" fmla="*/ 212 w 226"/>
                <a:gd name="T15" fmla="*/ 526 h 712"/>
                <a:gd name="T16" fmla="*/ 221 w 226"/>
                <a:gd name="T17" fmla="*/ 462 h 712"/>
                <a:gd name="T18" fmla="*/ 226 w 226"/>
                <a:gd name="T19" fmla="*/ 392 h 712"/>
                <a:gd name="T20" fmla="*/ 226 w 226"/>
                <a:gd name="T21" fmla="*/ 320 h 712"/>
                <a:gd name="T22" fmla="*/ 221 w 226"/>
                <a:gd name="T23" fmla="*/ 251 h 712"/>
                <a:gd name="T24" fmla="*/ 212 w 226"/>
                <a:gd name="T25" fmla="*/ 187 h 712"/>
                <a:gd name="T26" fmla="*/ 200 w 226"/>
                <a:gd name="T27" fmla="*/ 129 h 712"/>
                <a:gd name="T28" fmla="*/ 185 w 226"/>
                <a:gd name="T29" fmla="*/ 81 h 712"/>
                <a:gd name="T30" fmla="*/ 167 w 226"/>
                <a:gd name="T31" fmla="*/ 43 h 712"/>
                <a:gd name="T32" fmla="*/ 152 w 226"/>
                <a:gd name="T33" fmla="*/ 22 h 712"/>
                <a:gd name="T34" fmla="*/ 142 w 226"/>
                <a:gd name="T35" fmla="*/ 12 h 712"/>
                <a:gd name="T36" fmla="*/ 130 w 226"/>
                <a:gd name="T37" fmla="*/ 4 h 712"/>
                <a:gd name="T38" fmla="*/ 119 w 226"/>
                <a:gd name="T39" fmla="*/ 0 h 712"/>
                <a:gd name="T40" fmla="*/ 108 w 226"/>
                <a:gd name="T41" fmla="*/ 0 h 712"/>
                <a:gd name="T42" fmla="*/ 96 w 226"/>
                <a:gd name="T43" fmla="*/ 4 h 712"/>
                <a:gd name="T44" fmla="*/ 86 w 226"/>
                <a:gd name="T45" fmla="*/ 12 h 712"/>
                <a:gd name="T46" fmla="*/ 74 w 226"/>
                <a:gd name="T47" fmla="*/ 22 h 712"/>
                <a:gd name="T48" fmla="*/ 60 w 226"/>
                <a:gd name="T49" fmla="*/ 43 h 712"/>
                <a:gd name="T50" fmla="*/ 42 w 226"/>
                <a:gd name="T51" fmla="*/ 81 h 712"/>
                <a:gd name="T52" fmla="*/ 26 w 226"/>
                <a:gd name="T53" fmla="*/ 129 h 712"/>
                <a:gd name="T54" fmla="*/ 14 w 226"/>
                <a:gd name="T55" fmla="*/ 187 h 712"/>
                <a:gd name="T56" fmla="*/ 6 w 226"/>
                <a:gd name="T57" fmla="*/ 251 h 712"/>
                <a:gd name="T58" fmla="*/ 1 w 226"/>
                <a:gd name="T59" fmla="*/ 320 h 712"/>
                <a:gd name="T60" fmla="*/ 1 w 226"/>
                <a:gd name="T61" fmla="*/ 392 h 712"/>
                <a:gd name="T62" fmla="*/ 6 w 226"/>
                <a:gd name="T63" fmla="*/ 462 h 712"/>
                <a:gd name="T64" fmla="*/ 14 w 226"/>
                <a:gd name="T65" fmla="*/ 526 h 712"/>
                <a:gd name="T66" fmla="*/ 26 w 226"/>
                <a:gd name="T67" fmla="*/ 583 h 712"/>
                <a:gd name="T68" fmla="*/ 42 w 226"/>
                <a:gd name="T69" fmla="*/ 631 h 712"/>
                <a:gd name="T70" fmla="*/ 60 w 226"/>
                <a:gd name="T71" fmla="*/ 669 h 712"/>
                <a:gd name="T72" fmla="*/ 74 w 226"/>
                <a:gd name="T73" fmla="*/ 691 h 712"/>
                <a:gd name="T74" fmla="*/ 86 w 226"/>
                <a:gd name="T75" fmla="*/ 701 h 712"/>
                <a:gd name="T76" fmla="*/ 96 w 226"/>
                <a:gd name="T77" fmla="*/ 709 h 712"/>
                <a:gd name="T78" fmla="*/ 108 w 226"/>
                <a:gd name="T79" fmla="*/ 712 h 7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6"/>
                <a:gd name="T121" fmla="*/ 0 h 712"/>
                <a:gd name="T122" fmla="*/ 226 w 226"/>
                <a:gd name="T123" fmla="*/ 712 h 7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6" h="712">
                  <a:moveTo>
                    <a:pt x="114" y="712"/>
                  </a:moveTo>
                  <a:lnTo>
                    <a:pt x="119" y="712"/>
                  </a:lnTo>
                  <a:lnTo>
                    <a:pt x="125" y="711"/>
                  </a:lnTo>
                  <a:lnTo>
                    <a:pt x="130" y="709"/>
                  </a:lnTo>
                  <a:lnTo>
                    <a:pt x="136" y="705"/>
                  </a:lnTo>
                  <a:lnTo>
                    <a:pt x="142" y="701"/>
                  </a:lnTo>
                  <a:lnTo>
                    <a:pt x="147" y="696"/>
                  </a:lnTo>
                  <a:lnTo>
                    <a:pt x="152" y="691"/>
                  </a:lnTo>
                  <a:lnTo>
                    <a:pt x="157" y="684"/>
                  </a:lnTo>
                  <a:lnTo>
                    <a:pt x="167" y="669"/>
                  </a:lnTo>
                  <a:lnTo>
                    <a:pt x="176" y="651"/>
                  </a:lnTo>
                  <a:lnTo>
                    <a:pt x="185" y="631"/>
                  </a:lnTo>
                  <a:lnTo>
                    <a:pt x="193" y="608"/>
                  </a:lnTo>
                  <a:lnTo>
                    <a:pt x="200" y="583"/>
                  </a:lnTo>
                  <a:lnTo>
                    <a:pt x="207" y="555"/>
                  </a:lnTo>
                  <a:lnTo>
                    <a:pt x="212" y="526"/>
                  </a:lnTo>
                  <a:lnTo>
                    <a:pt x="217" y="494"/>
                  </a:lnTo>
                  <a:lnTo>
                    <a:pt x="221" y="462"/>
                  </a:lnTo>
                  <a:lnTo>
                    <a:pt x="224" y="428"/>
                  </a:lnTo>
                  <a:lnTo>
                    <a:pt x="226" y="392"/>
                  </a:lnTo>
                  <a:lnTo>
                    <a:pt x="226" y="356"/>
                  </a:lnTo>
                  <a:lnTo>
                    <a:pt x="226" y="320"/>
                  </a:lnTo>
                  <a:lnTo>
                    <a:pt x="224" y="284"/>
                  </a:lnTo>
                  <a:lnTo>
                    <a:pt x="221" y="251"/>
                  </a:lnTo>
                  <a:lnTo>
                    <a:pt x="217" y="218"/>
                  </a:lnTo>
                  <a:lnTo>
                    <a:pt x="212" y="187"/>
                  </a:lnTo>
                  <a:lnTo>
                    <a:pt x="207" y="157"/>
                  </a:lnTo>
                  <a:lnTo>
                    <a:pt x="200" y="129"/>
                  </a:lnTo>
                  <a:lnTo>
                    <a:pt x="193" y="105"/>
                  </a:lnTo>
                  <a:lnTo>
                    <a:pt x="185" y="81"/>
                  </a:lnTo>
                  <a:lnTo>
                    <a:pt x="176" y="61"/>
                  </a:lnTo>
                  <a:lnTo>
                    <a:pt x="167" y="43"/>
                  </a:lnTo>
                  <a:lnTo>
                    <a:pt x="157" y="28"/>
                  </a:lnTo>
                  <a:lnTo>
                    <a:pt x="152" y="22"/>
                  </a:lnTo>
                  <a:lnTo>
                    <a:pt x="147" y="16"/>
                  </a:lnTo>
                  <a:lnTo>
                    <a:pt x="142" y="12"/>
                  </a:lnTo>
                  <a:lnTo>
                    <a:pt x="136" y="7"/>
                  </a:lnTo>
                  <a:lnTo>
                    <a:pt x="130" y="4"/>
                  </a:lnTo>
                  <a:lnTo>
                    <a:pt x="125" y="1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1" y="1"/>
                  </a:lnTo>
                  <a:lnTo>
                    <a:pt x="96" y="4"/>
                  </a:lnTo>
                  <a:lnTo>
                    <a:pt x="90" y="7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4" y="22"/>
                  </a:lnTo>
                  <a:lnTo>
                    <a:pt x="70" y="28"/>
                  </a:lnTo>
                  <a:lnTo>
                    <a:pt x="60" y="43"/>
                  </a:lnTo>
                  <a:lnTo>
                    <a:pt x="51" y="61"/>
                  </a:lnTo>
                  <a:lnTo>
                    <a:pt x="42" y="81"/>
                  </a:lnTo>
                  <a:lnTo>
                    <a:pt x="34" y="105"/>
                  </a:lnTo>
                  <a:lnTo>
                    <a:pt x="26" y="129"/>
                  </a:lnTo>
                  <a:lnTo>
                    <a:pt x="19" y="157"/>
                  </a:lnTo>
                  <a:lnTo>
                    <a:pt x="14" y="187"/>
                  </a:lnTo>
                  <a:lnTo>
                    <a:pt x="9" y="218"/>
                  </a:lnTo>
                  <a:lnTo>
                    <a:pt x="6" y="251"/>
                  </a:lnTo>
                  <a:lnTo>
                    <a:pt x="2" y="284"/>
                  </a:lnTo>
                  <a:lnTo>
                    <a:pt x="1" y="320"/>
                  </a:lnTo>
                  <a:lnTo>
                    <a:pt x="0" y="356"/>
                  </a:lnTo>
                  <a:lnTo>
                    <a:pt x="1" y="392"/>
                  </a:lnTo>
                  <a:lnTo>
                    <a:pt x="2" y="428"/>
                  </a:lnTo>
                  <a:lnTo>
                    <a:pt x="6" y="462"/>
                  </a:lnTo>
                  <a:lnTo>
                    <a:pt x="9" y="494"/>
                  </a:lnTo>
                  <a:lnTo>
                    <a:pt x="14" y="526"/>
                  </a:lnTo>
                  <a:lnTo>
                    <a:pt x="19" y="555"/>
                  </a:lnTo>
                  <a:lnTo>
                    <a:pt x="26" y="583"/>
                  </a:lnTo>
                  <a:lnTo>
                    <a:pt x="34" y="608"/>
                  </a:lnTo>
                  <a:lnTo>
                    <a:pt x="42" y="631"/>
                  </a:lnTo>
                  <a:lnTo>
                    <a:pt x="51" y="651"/>
                  </a:lnTo>
                  <a:lnTo>
                    <a:pt x="60" y="669"/>
                  </a:lnTo>
                  <a:lnTo>
                    <a:pt x="70" y="684"/>
                  </a:lnTo>
                  <a:lnTo>
                    <a:pt x="74" y="691"/>
                  </a:lnTo>
                  <a:lnTo>
                    <a:pt x="80" y="696"/>
                  </a:lnTo>
                  <a:lnTo>
                    <a:pt x="86" y="701"/>
                  </a:lnTo>
                  <a:lnTo>
                    <a:pt x="90" y="705"/>
                  </a:lnTo>
                  <a:lnTo>
                    <a:pt x="96" y="709"/>
                  </a:lnTo>
                  <a:lnTo>
                    <a:pt x="101" y="711"/>
                  </a:lnTo>
                  <a:lnTo>
                    <a:pt x="108" y="712"/>
                  </a:lnTo>
                  <a:lnTo>
                    <a:pt x="114" y="71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09" name="Freeform 356"/>
            <p:cNvSpPr>
              <a:spLocks/>
            </p:cNvSpPr>
            <p:nvPr/>
          </p:nvSpPr>
          <p:spPr bwMode="auto">
            <a:xfrm>
              <a:off x="2905" y="2309"/>
              <a:ext cx="48" cy="145"/>
            </a:xfrm>
            <a:custGeom>
              <a:avLst/>
              <a:gdLst>
                <a:gd name="T0" fmla="*/ 126 w 191"/>
                <a:gd name="T1" fmla="*/ 1 h 580"/>
                <a:gd name="T2" fmla="*/ 135 w 191"/>
                <a:gd name="T3" fmla="*/ 4 h 580"/>
                <a:gd name="T4" fmla="*/ 147 w 191"/>
                <a:gd name="T5" fmla="*/ 16 h 580"/>
                <a:gd name="T6" fmla="*/ 162 w 191"/>
                <a:gd name="T7" fmla="*/ 39 h 580"/>
                <a:gd name="T8" fmla="*/ 174 w 191"/>
                <a:gd name="T9" fmla="*/ 72 h 580"/>
                <a:gd name="T10" fmla="*/ 183 w 191"/>
                <a:gd name="T11" fmla="*/ 112 h 580"/>
                <a:gd name="T12" fmla="*/ 189 w 191"/>
                <a:gd name="T13" fmla="*/ 159 h 580"/>
                <a:gd name="T14" fmla="*/ 191 w 191"/>
                <a:gd name="T15" fmla="*/ 212 h 580"/>
                <a:gd name="T16" fmla="*/ 190 w 191"/>
                <a:gd name="T17" fmla="*/ 269 h 580"/>
                <a:gd name="T18" fmla="*/ 185 w 191"/>
                <a:gd name="T19" fmla="*/ 328 h 580"/>
                <a:gd name="T20" fmla="*/ 176 w 191"/>
                <a:gd name="T21" fmla="*/ 384 h 580"/>
                <a:gd name="T22" fmla="*/ 165 w 191"/>
                <a:gd name="T23" fmla="*/ 435 h 580"/>
                <a:gd name="T24" fmla="*/ 150 w 191"/>
                <a:gd name="T25" fmla="*/ 481 h 580"/>
                <a:gd name="T26" fmla="*/ 135 w 191"/>
                <a:gd name="T27" fmla="*/ 520 h 580"/>
                <a:gd name="T28" fmla="*/ 118 w 191"/>
                <a:gd name="T29" fmla="*/ 549 h 580"/>
                <a:gd name="T30" fmla="*/ 99 w 191"/>
                <a:gd name="T31" fmla="*/ 570 h 580"/>
                <a:gd name="T32" fmla="*/ 85 w 191"/>
                <a:gd name="T33" fmla="*/ 578 h 580"/>
                <a:gd name="T34" fmla="*/ 75 w 191"/>
                <a:gd name="T35" fmla="*/ 580 h 580"/>
                <a:gd name="T36" fmla="*/ 66 w 191"/>
                <a:gd name="T37" fmla="*/ 580 h 580"/>
                <a:gd name="T38" fmla="*/ 57 w 191"/>
                <a:gd name="T39" fmla="*/ 576 h 580"/>
                <a:gd name="T40" fmla="*/ 45 w 191"/>
                <a:gd name="T41" fmla="*/ 566 h 580"/>
                <a:gd name="T42" fmla="*/ 30 w 191"/>
                <a:gd name="T43" fmla="*/ 542 h 580"/>
                <a:gd name="T44" fmla="*/ 18 w 191"/>
                <a:gd name="T45" fmla="*/ 510 h 580"/>
                <a:gd name="T46" fmla="*/ 9 w 191"/>
                <a:gd name="T47" fmla="*/ 469 h 580"/>
                <a:gd name="T48" fmla="*/ 3 w 191"/>
                <a:gd name="T49" fmla="*/ 422 h 580"/>
                <a:gd name="T50" fmla="*/ 0 w 191"/>
                <a:gd name="T51" fmla="*/ 369 h 580"/>
                <a:gd name="T52" fmla="*/ 2 w 191"/>
                <a:gd name="T53" fmla="*/ 312 h 580"/>
                <a:gd name="T54" fmla="*/ 7 w 191"/>
                <a:gd name="T55" fmla="*/ 252 h 580"/>
                <a:gd name="T56" fmla="*/ 16 w 191"/>
                <a:gd name="T57" fmla="*/ 196 h 580"/>
                <a:gd name="T58" fmla="*/ 27 w 191"/>
                <a:gd name="T59" fmla="*/ 145 h 580"/>
                <a:gd name="T60" fmla="*/ 42 w 191"/>
                <a:gd name="T61" fmla="*/ 100 h 580"/>
                <a:gd name="T62" fmla="*/ 57 w 191"/>
                <a:gd name="T63" fmla="*/ 62 h 580"/>
                <a:gd name="T64" fmla="*/ 74 w 191"/>
                <a:gd name="T65" fmla="*/ 31 h 580"/>
                <a:gd name="T66" fmla="*/ 93 w 191"/>
                <a:gd name="T67" fmla="*/ 11 h 580"/>
                <a:gd name="T68" fmla="*/ 107 w 191"/>
                <a:gd name="T69" fmla="*/ 2 h 580"/>
                <a:gd name="T70" fmla="*/ 117 w 191"/>
                <a:gd name="T71" fmla="*/ 0 h 5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1"/>
                <a:gd name="T109" fmla="*/ 0 h 580"/>
                <a:gd name="T110" fmla="*/ 191 w 191"/>
                <a:gd name="T111" fmla="*/ 580 h 5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1" h="580">
                  <a:moveTo>
                    <a:pt x="121" y="0"/>
                  </a:moveTo>
                  <a:lnTo>
                    <a:pt x="126" y="1"/>
                  </a:lnTo>
                  <a:lnTo>
                    <a:pt x="130" y="2"/>
                  </a:lnTo>
                  <a:lnTo>
                    <a:pt x="135" y="4"/>
                  </a:lnTo>
                  <a:lnTo>
                    <a:pt x="139" y="8"/>
                  </a:lnTo>
                  <a:lnTo>
                    <a:pt x="147" y="16"/>
                  </a:lnTo>
                  <a:lnTo>
                    <a:pt x="155" y="26"/>
                  </a:lnTo>
                  <a:lnTo>
                    <a:pt x="162" y="39"/>
                  </a:lnTo>
                  <a:lnTo>
                    <a:pt x="168" y="54"/>
                  </a:lnTo>
                  <a:lnTo>
                    <a:pt x="174" y="72"/>
                  </a:lnTo>
                  <a:lnTo>
                    <a:pt x="179" y="91"/>
                  </a:lnTo>
                  <a:lnTo>
                    <a:pt x="183" y="112"/>
                  </a:lnTo>
                  <a:lnTo>
                    <a:pt x="186" y="135"/>
                  </a:lnTo>
                  <a:lnTo>
                    <a:pt x="189" y="159"/>
                  </a:lnTo>
                  <a:lnTo>
                    <a:pt x="191" y="185"/>
                  </a:lnTo>
                  <a:lnTo>
                    <a:pt x="191" y="212"/>
                  </a:lnTo>
                  <a:lnTo>
                    <a:pt x="191" y="240"/>
                  </a:lnTo>
                  <a:lnTo>
                    <a:pt x="190" y="269"/>
                  </a:lnTo>
                  <a:lnTo>
                    <a:pt x="187" y="299"/>
                  </a:lnTo>
                  <a:lnTo>
                    <a:pt x="185" y="328"/>
                  </a:lnTo>
                  <a:lnTo>
                    <a:pt x="181" y="357"/>
                  </a:lnTo>
                  <a:lnTo>
                    <a:pt x="176" y="384"/>
                  </a:lnTo>
                  <a:lnTo>
                    <a:pt x="171" y="411"/>
                  </a:lnTo>
                  <a:lnTo>
                    <a:pt x="165" y="435"/>
                  </a:lnTo>
                  <a:lnTo>
                    <a:pt x="158" y="459"/>
                  </a:lnTo>
                  <a:lnTo>
                    <a:pt x="150" y="481"/>
                  </a:lnTo>
                  <a:lnTo>
                    <a:pt x="143" y="502"/>
                  </a:lnTo>
                  <a:lnTo>
                    <a:pt x="135" y="520"/>
                  </a:lnTo>
                  <a:lnTo>
                    <a:pt x="126" y="535"/>
                  </a:lnTo>
                  <a:lnTo>
                    <a:pt x="118" y="549"/>
                  </a:lnTo>
                  <a:lnTo>
                    <a:pt x="108" y="561"/>
                  </a:lnTo>
                  <a:lnTo>
                    <a:pt x="99" y="570"/>
                  </a:lnTo>
                  <a:lnTo>
                    <a:pt x="90" y="577"/>
                  </a:lnTo>
                  <a:lnTo>
                    <a:pt x="85" y="578"/>
                  </a:lnTo>
                  <a:lnTo>
                    <a:pt x="80" y="580"/>
                  </a:lnTo>
                  <a:lnTo>
                    <a:pt x="75" y="580"/>
                  </a:lnTo>
                  <a:lnTo>
                    <a:pt x="71" y="580"/>
                  </a:lnTo>
                  <a:lnTo>
                    <a:pt x="66" y="580"/>
                  </a:lnTo>
                  <a:lnTo>
                    <a:pt x="62" y="578"/>
                  </a:lnTo>
                  <a:lnTo>
                    <a:pt x="57" y="576"/>
                  </a:lnTo>
                  <a:lnTo>
                    <a:pt x="53" y="574"/>
                  </a:lnTo>
                  <a:lnTo>
                    <a:pt x="45" y="566"/>
                  </a:lnTo>
                  <a:lnTo>
                    <a:pt x="37" y="554"/>
                  </a:lnTo>
                  <a:lnTo>
                    <a:pt x="30" y="542"/>
                  </a:lnTo>
                  <a:lnTo>
                    <a:pt x="24" y="526"/>
                  </a:lnTo>
                  <a:lnTo>
                    <a:pt x="18" y="510"/>
                  </a:lnTo>
                  <a:lnTo>
                    <a:pt x="13" y="489"/>
                  </a:lnTo>
                  <a:lnTo>
                    <a:pt x="9" y="469"/>
                  </a:lnTo>
                  <a:lnTo>
                    <a:pt x="6" y="446"/>
                  </a:lnTo>
                  <a:lnTo>
                    <a:pt x="3" y="422"/>
                  </a:lnTo>
                  <a:lnTo>
                    <a:pt x="1" y="396"/>
                  </a:lnTo>
                  <a:lnTo>
                    <a:pt x="0" y="369"/>
                  </a:lnTo>
                  <a:lnTo>
                    <a:pt x="1" y="341"/>
                  </a:lnTo>
                  <a:lnTo>
                    <a:pt x="2" y="312"/>
                  </a:lnTo>
                  <a:lnTo>
                    <a:pt x="3" y="283"/>
                  </a:lnTo>
                  <a:lnTo>
                    <a:pt x="7" y="252"/>
                  </a:lnTo>
                  <a:lnTo>
                    <a:pt x="11" y="224"/>
                  </a:lnTo>
                  <a:lnTo>
                    <a:pt x="16" y="196"/>
                  </a:lnTo>
                  <a:lnTo>
                    <a:pt x="21" y="171"/>
                  </a:lnTo>
                  <a:lnTo>
                    <a:pt x="27" y="145"/>
                  </a:lnTo>
                  <a:lnTo>
                    <a:pt x="34" y="121"/>
                  </a:lnTo>
                  <a:lnTo>
                    <a:pt x="42" y="100"/>
                  </a:lnTo>
                  <a:lnTo>
                    <a:pt x="49" y="80"/>
                  </a:lnTo>
                  <a:lnTo>
                    <a:pt x="57" y="62"/>
                  </a:lnTo>
                  <a:lnTo>
                    <a:pt x="65" y="45"/>
                  </a:lnTo>
                  <a:lnTo>
                    <a:pt x="74" y="31"/>
                  </a:lnTo>
                  <a:lnTo>
                    <a:pt x="83" y="20"/>
                  </a:lnTo>
                  <a:lnTo>
                    <a:pt x="93" y="11"/>
                  </a:lnTo>
                  <a:lnTo>
                    <a:pt x="102" y="4"/>
                  </a:lnTo>
                  <a:lnTo>
                    <a:pt x="107" y="2"/>
                  </a:lnTo>
                  <a:lnTo>
                    <a:pt x="112" y="1"/>
                  </a:lnTo>
                  <a:lnTo>
                    <a:pt x="117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10" name="Freeform 357"/>
            <p:cNvSpPr>
              <a:spLocks/>
            </p:cNvSpPr>
            <p:nvPr/>
          </p:nvSpPr>
          <p:spPr bwMode="auto">
            <a:xfrm>
              <a:off x="2905" y="2309"/>
              <a:ext cx="48" cy="145"/>
            </a:xfrm>
            <a:custGeom>
              <a:avLst/>
              <a:gdLst>
                <a:gd name="T0" fmla="*/ 126 w 191"/>
                <a:gd name="T1" fmla="*/ 1 h 580"/>
                <a:gd name="T2" fmla="*/ 135 w 191"/>
                <a:gd name="T3" fmla="*/ 4 h 580"/>
                <a:gd name="T4" fmla="*/ 147 w 191"/>
                <a:gd name="T5" fmla="*/ 16 h 580"/>
                <a:gd name="T6" fmla="*/ 162 w 191"/>
                <a:gd name="T7" fmla="*/ 39 h 580"/>
                <a:gd name="T8" fmla="*/ 174 w 191"/>
                <a:gd name="T9" fmla="*/ 72 h 580"/>
                <a:gd name="T10" fmla="*/ 183 w 191"/>
                <a:gd name="T11" fmla="*/ 112 h 580"/>
                <a:gd name="T12" fmla="*/ 189 w 191"/>
                <a:gd name="T13" fmla="*/ 159 h 580"/>
                <a:gd name="T14" fmla="*/ 191 w 191"/>
                <a:gd name="T15" fmla="*/ 212 h 580"/>
                <a:gd name="T16" fmla="*/ 190 w 191"/>
                <a:gd name="T17" fmla="*/ 269 h 580"/>
                <a:gd name="T18" fmla="*/ 185 w 191"/>
                <a:gd name="T19" fmla="*/ 328 h 580"/>
                <a:gd name="T20" fmla="*/ 176 w 191"/>
                <a:gd name="T21" fmla="*/ 384 h 580"/>
                <a:gd name="T22" fmla="*/ 165 w 191"/>
                <a:gd name="T23" fmla="*/ 435 h 580"/>
                <a:gd name="T24" fmla="*/ 150 w 191"/>
                <a:gd name="T25" fmla="*/ 481 h 580"/>
                <a:gd name="T26" fmla="*/ 135 w 191"/>
                <a:gd name="T27" fmla="*/ 520 h 580"/>
                <a:gd name="T28" fmla="*/ 118 w 191"/>
                <a:gd name="T29" fmla="*/ 549 h 580"/>
                <a:gd name="T30" fmla="*/ 99 w 191"/>
                <a:gd name="T31" fmla="*/ 570 h 580"/>
                <a:gd name="T32" fmla="*/ 85 w 191"/>
                <a:gd name="T33" fmla="*/ 578 h 580"/>
                <a:gd name="T34" fmla="*/ 75 w 191"/>
                <a:gd name="T35" fmla="*/ 580 h 580"/>
                <a:gd name="T36" fmla="*/ 66 w 191"/>
                <a:gd name="T37" fmla="*/ 580 h 580"/>
                <a:gd name="T38" fmla="*/ 57 w 191"/>
                <a:gd name="T39" fmla="*/ 576 h 580"/>
                <a:gd name="T40" fmla="*/ 45 w 191"/>
                <a:gd name="T41" fmla="*/ 566 h 580"/>
                <a:gd name="T42" fmla="*/ 30 w 191"/>
                <a:gd name="T43" fmla="*/ 542 h 580"/>
                <a:gd name="T44" fmla="*/ 18 w 191"/>
                <a:gd name="T45" fmla="*/ 510 h 580"/>
                <a:gd name="T46" fmla="*/ 9 w 191"/>
                <a:gd name="T47" fmla="*/ 469 h 580"/>
                <a:gd name="T48" fmla="*/ 3 w 191"/>
                <a:gd name="T49" fmla="*/ 422 h 580"/>
                <a:gd name="T50" fmla="*/ 0 w 191"/>
                <a:gd name="T51" fmla="*/ 369 h 580"/>
                <a:gd name="T52" fmla="*/ 2 w 191"/>
                <a:gd name="T53" fmla="*/ 312 h 580"/>
                <a:gd name="T54" fmla="*/ 7 w 191"/>
                <a:gd name="T55" fmla="*/ 252 h 580"/>
                <a:gd name="T56" fmla="*/ 16 w 191"/>
                <a:gd name="T57" fmla="*/ 196 h 580"/>
                <a:gd name="T58" fmla="*/ 27 w 191"/>
                <a:gd name="T59" fmla="*/ 145 h 580"/>
                <a:gd name="T60" fmla="*/ 42 w 191"/>
                <a:gd name="T61" fmla="*/ 100 h 580"/>
                <a:gd name="T62" fmla="*/ 57 w 191"/>
                <a:gd name="T63" fmla="*/ 62 h 580"/>
                <a:gd name="T64" fmla="*/ 74 w 191"/>
                <a:gd name="T65" fmla="*/ 31 h 580"/>
                <a:gd name="T66" fmla="*/ 93 w 191"/>
                <a:gd name="T67" fmla="*/ 11 h 580"/>
                <a:gd name="T68" fmla="*/ 107 w 191"/>
                <a:gd name="T69" fmla="*/ 2 h 580"/>
                <a:gd name="T70" fmla="*/ 117 w 191"/>
                <a:gd name="T71" fmla="*/ 0 h 5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1"/>
                <a:gd name="T109" fmla="*/ 0 h 580"/>
                <a:gd name="T110" fmla="*/ 191 w 191"/>
                <a:gd name="T111" fmla="*/ 580 h 5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1" h="580">
                  <a:moveTo>
                    <a:pt x="121" y="0"/>
                  </a:moveTo>
                  <a:lnTo>
                    <a:pt x="126" y="1"/>
                  </a:lnTo>
                  <a:lnTo>
                    <a:pt x="130" y="2"/>
                  </a:lnTo>
                  <a:lnTo>
                    <a:pt x="135" y="4"/>
                  </a:lnTo>
                  <a:lnTo>
                    <a:pt x="139" y="8"/>
                  </a:lnTo>
                  <a:lnTo>
                    <a:pt x="147" y="16"/>
                  </a:lnTo>
                  <a:lnTo>
                    <a:pt x="155" y="26"/>
                  </a:lnTo>
                  <a:lnTo>
                    <a:pt x="162" y="39"/>
                  </a:lnTo>
                  <a:lnTo>
                    <a:pt x="168" y="54"/>
                  </a:lnTo>
                  <a:lnTo>
                    <a:pt x="174" y="72"/>
                  </a:lnTo>
                  <a:lnTo>
                    <a:pt x="179" y="91"/>
                  </a:lnTo>
                  <a:lnTo>
                    <a:pt x="183" y="112"/>
                  </a:lnTo>
                  <a:lnTo>
                    <a:pt x="186" y="135"/>
                  </a:lnTo>
                  <a:lnTo>
                    <a:pt x="189" y="159"/>
                  </a:lnTo>
                  <a:lnTo>
                    <a:pt x="191" y="185"/>
                  </a:lnTo>
                  <a:lnTo>
                    <a:pt x="191" y="212"/>
                  </a:lnTo>
                  <a:lnTo>
                    <a:pt x="191" y="240"/>
                  </a:lnTo>
                  <a:lnTo>
                    <a:pt x="190" y="269"/>
                  </a:lnTo>
                  <a:lnTo>
                    <a:pt x="187" y="299"/>
                  </a:lnTo>
                  <a:lnTo>
                    <a:pt x="185" y="328"/>
                  </a:lnTo>
                  <a:lnTo>
                    <a:pt x="181" y="357"/>
                  </a:lnTo>
                  <a:lnTo>
                    <a:pt x="176" y="384"/>
                  </a:lnTo>
                  <a:lnTo>
                    <a:pt x="171" y="411"/>
                  </a:lnTo>
                  <a:lnTo>
                    <a:pt x="165" y="435"/>
                  </a:lnTo>
                  <a:lnTo>
                    <a:pt x="158" y="459"/>
                  </a:lnTo>
                  <a:lnTo>
                    <a:pt x="150" y="481"/>
                  </a:lnTo>
                  <a:lnTo>
                    <a:pt x="143" y="502"/>
                  </a:lnTo>
                  <a:lnTo>
                    <a:pt x="135" y="520"/>
                  </a:lnTo>
                  <a:lnTo>
                    <a:pt x="126" y="535"/>
                  </a:lnTo>
                  <a:lnTo>
                    <a:pt x="118" y="549"/>
                  </a:lnTo>
                  <a:lnTo>
                    <a:pt x="108" y="561"/>
                  </a:lnTo>
                  <a:lnTo>
                    <a:pt x="99" y="570"/>
                  </a:lnTo>
                  <a:lnTo>
                    <a:pt x="90" y="577"/>
                  </a:lnTo>
                  <a:lnTo>
                    <a:pt x="85" y="578"/>
                  </a:lnTo>
                  <a:lnTo>
                    <a:pt x="80" y="580"/>
                  </a:lnTo>
                  <a:lnTo>
                    <a:pt x="75" y="580"/>
                  </a:lnTo>
                  <a:lnTo>
                    <a:pt x="71" y="580"/>
                  </a:lnTo>
                  <a:lnTo>
                    <a:pt x="66" y="580"/>
                  </a:lnTo>
                  <a:lnTo>
                    <a:pt x="62" y="578"/>
                  </a:lnTo>
                  <a:lnTo>
                    <a:pt x="57" y="576"/>
                  </a:lnTo>
                  <a:lnTo>
                    <a:pt x="53" y="574"/>
                  </a:lnTo>
                  <a:lnTo>
                    <a:pt x="45" y="566"/>
                  </a:lnTo>
                  <a:lnTo>
                    <a:pt x="37" y="554"/>
                  </a:lnTo>
                  <a:lnTo>
                    <a:pt x="30" y="542"/>
                  </a:lnTo>
                  <a:lnTo>
                    <a:pt x="24" y="526"/>
                  </a:lnTo>
                  <a:lnTo>
                    <a:pt x="18" y="510"/>
                  </a:lnTo>
                  <a:lnTo>
                    <a:pt x="13" y="489"/>
                  </a:lnTo>
                  <a:lnTo>
                    <a:pt x="9" y="469"/>
                  </a:lnTo>
                  <a:lnTo>
                    <a:pt x="6" y="446"/>
                  </a:lnTo>
                  <a:lnTo>
                    <a:pt x="3" y="422"/>
                  </a:lnTo>
                  <a:lnTo>
                    <a:pt x="1" y="396"/>
                  </a:lnTo>
                  <a:lnTo>
                    <a:pt x="0" y="369"/>
                  </a:lnTo>
                  <a:lnTo>
                    <a:pt x="1" y="341"/>
                  </a:lnTo>
                  <a:lnTo>
                    <a:pt x="2" y="312"/>
                  </a:lnTo>
                  <a:lnTo>
                    <a:pt x="3" y="283"/>
                  </a:lnTo>
                  <a:lnTo>
                    <a:pt x="7" y="252"/>
                  </a:lnTo>
                  <a:lnTo>
                    <a:pt x="11" y="224"/>
                  </a:lnTo>
                  <a:lnTo>
                    <a:pt x="16" y="196"/>
                  </a:lnTo>
                  <a:lnTo>
                    <a:pt x="21" y="171"/>
                  </a:lnTo>
                  <a:lnTo>
                    <a:pt x="27" y="145"/>
                  </a:lnTo>
                  <a:lnTo>
                    <a:pt x="34" y="121"/>
                  </a:lnTo>
                  <a:lnTo>
                    <a:pt x="42" y="100"/>
                  </a:lnTo>
                  <a:lnTo>
                    <a:pt x="49" y="80"/>
                  </a:lnTo>
                  <a:lnTo>
                    <a:pt x="57" y="62"/>
                  </a:lnTo>
                  <a:lnTo>
                    <a:pt x="65" y="45"/>
                  </a:lnTo>
                  <a:lnTo>
                    <a:pt x="74" y="31"/>
                  </a:lnTo>
                  <a:lnTo>
                    <a:pt x="83" y="20"/>
                  </a:lnTo>
                  <a:lnTo>
                    <a:pt x="93" y="11"/>
                  </a:lnTo>
                  <a:lnTo>
                    <a:pt x="102" y="4"/>
                  </a:lnTo>
                  <a:lnTo>
                    <a:pt x="107" y="2"/>
                  </a:lnTo>
                  <a:lnTo>
                    <a:pt x="112" y="1"/>
                  </a:lnTo>
                  <a:lnTo>
                    <a:pt x="117" y="0"/>
                  </a:lnTo>
                  <a:lnTo>
                    <a:pt x="121" y="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11" name="Freeform 358"/>
            <p:cNvSpPr>
              <a:spLocks/>
            </p:cNvSpPr>
            <p:nvPr/>
          </p:nvSpPr>
          <p:spPr bwMode="auto">
            <a:xfrm>
              <a:off x="2348" y="2341"/>
              <a:ext cx="48" cy="118"/>
            </a:xfrm>
            <a:custGeom>
              <a:avLst/>
              <a:gdLst>
                <a:gd name="T0" fmla="*/ 101 w 192"/>
                <a:gd name="T1" fmla="*/ 469 h 469"/>
                <a:gd name="T2" fmla="*/ 110 w 192"/>
                <a:gd name="T3" fmla="*/ 467 h 469"/>
                <a:gd name="T4" fmla="*/ 124 w 192"/>
                <a:gd name="T5" fmla="*/ 459 h 469"/>
                <a:gd name="T6" fmla="*/ 141 w 192"/>
                <a:gd name="T7" fmla="*/ 441 h 469"/>
                <a:gd name="T8" fmla="*/ 157 w 192"/>
                <a:gd name="T9" fmla="*/ 415 h 469"/>
                <a:gd name="T10" fmla="*/ 169 w 192"/>
                <a:gd name="T11" fmla="*/ 384 h 469"/>
                <a:gd name="T12" fmla="*/ 179 w 192"/>
                <a:gd name="T13" fmla="*/ 347 h 469"/>
                <a:gd name="T14" fmla="*/ 187 w 192"/>
                <a:gd name="T15" fmla="*/ 304 h 469"/>
                <a:gd name="T16" fmla="*/ 191 w 192"/>
                <a:gd name="T17" fmla="*/ 258 h 469"/>
                <a:gd name="T18" fmla="*/ 191 w 192"/>
                <a:gd name="T19" fmla="*/ 211 h 469"/>
                <a:gd name="T20" fmla="*/ 187 w 192"/>
                <a:gd name="T21" fmla="*/ 165 h 469"/>
                <a:gd name="T22" fmla="*/ 179 w 192"/>
                <a:gd name="T23" fmla="*/ 124 h 469"/>
                <a:gd name="T24" fmla="*/ 169 w 192"/>
                <a:gd name="T25" fmla="*/ 85 h 469"/>
                <a:gd name="T26" fmla="*/ 157 w 192"/>
                <a:gd name="T27" fmla="*/ 54 h 469"/>
                <a:gd name="T28" fmla="*/ 141 w 192"/>
                <a:gd name="T29" fmla="*/ 28 h 469"/>
                <a:gd name="T30" fmla="*/ 124 w 192"/>
                <a:gd name="T31" fmla="*/ 11 h 469"/>
                <a:gd name="T32" fmla="*/ 110 w 192"/>
                <a:gd name="T33" fmla="*/ 4 h 469"/>
                <a:gd name="T34" fmla="*/ 101 w 192"/>
                <a:gd name="T35" fmla="*/ 0 h 469"/>
                <a:gd name="T36" fmla="*/ 91 w 192"/>
                <a:gd name="T37" fmla="*/ 0 h 469"/>
                <a:gd name="T38" fmla="*/ 81 w 192"/>
                <a:gd name="T39" fmla="*/ 4 h 469"/>
                <a:gd name="T40" fmla="*/ 67 w 192"/>
                <a:gd name="T41" fmla="*/ 11 h 469"/>
                <a:gd name="T42" fmla="*/ 50 w 192"/>
                <a:gd name="T43" fmla="*/ 28 h 469"/>
                <a:gd name="T44" fmla="*/ 35 w 192"/>
                <a:gd name="T45" fmla="*/ 54 h 469"/>
                <a:gd name="T46" fmla="*/ 22 w 192"/>
                <a:gd name="T47" fmla="*/ 85 h 469"/>
                <a:gd name="T48" fmla="*/ 12 w 192"/>
                <a:gd name="T49" fmla="*/ 124 h 469"/>
                <a:gd name="T50" fmla="*/ 4 w 192"/>
                <a:gd name="T51" fmla="*/ 165 h 469"/>
                <a:gd name="T52" fmla="*/ 1 w 192"/>
                <a:gd name="T53" fmla="*/ 211 h 469"/>
                <a:gd name="T54" fmla="*/ 1 w 192"/>
                <a:gd name="T55" fmla="*/ 258 h 469"/>
                <a:gd name="T56" fmla="*/ 4 w 192"/>
                <a:gd name="T57" fmla="*/ 304 h 469"/>
                <a:gd name="T58" fmla="*/ 12 w 192"/>
                <a:gd name="T59" fmla="*/ 347 h 469"/>
                <a:gd name="T60" fmla="*/ 22 w 192"/>
                <a:gd name="T61" fmla="*/ 384 h 469"/>
                <a:gd name="T62" fmla="*/ 35 w 192"/>
                <a:gd name="T63" fmla="*/ 415 h 469"/>
                <a:gd name="T64" fmla="*/ 50 w 192"/>
                <a:gd name="T65" fmla="*/ 441 h 469"/>
                <a:gd name="T66" fmla="*/ 67 w 192"/>
                <a:gd name="T67" fmla="*/ 459 h 469"/>
                <a:gd name="T68" fmla="*/ 81 w 192"/>
                <a:gd name="T69" fmla="*/ 467 h 469"/>
                <a:gd name="T70" fmla="*/ 91 w 192"/>
                <a:gd name="T71" fmla="*/ 469 h 4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469"/>
                <a:gd name="T110" fmla="*/ 192 w 192"/>
                <a:gd name="T111" fmla="*/ 469 h 4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469">
                  <a:moveTo>
                    <a:pt x="95" y="469"/>
                  </a:moveTo>
                  <a:lnTo>
                    <a:pt x="101" y="469"/>
                  </a:lnTo>
                  <a:lnTo>
                    <a:pt x="105" y="468"/>
                  </a:lnTo>
                  <a:lnTo>
                    <a:pt x="110" y="467"/>
                  </a:lnTo>
                  <a:lnTo>
                    <a:pt x="115" y="465"/>
                  </a:lnTo>
                  <a:lnTo>
                    <a:pt x="124" y="459"/>
                  </a:lnTo>
                  <a:lnTo>
                    <a:pt x="133" y="451"/>
                  </a:lnTo>
                  <a:lnTo>
                    <a:pt x="141" y="441"/>
                  </a:lnTo>
                  <a:lnTo>
                    <a:pt x="149" y="429"/>
                  </a:lnTo>
                  <a:lnTo>
                    <a:pt x="157" y="415"/>
                  </a:lnTo>
                  <a:lnTo>
                    <a:pt x="164" y="401"/>
                  </a:lnTo>
                  <a:lnTo>
                    <a:pt x="169" y="384"/>
                  </a:lnTo>
                  <a:lnTo>
                    <a:pt x="175" y="366"/>
                  </a:lnTo>
                  <a:lnTo>
                    <a:pt x="179" y="347"/>
                  </a:lnTo>
                  <a:lnTo>
                    <a:pt x="184" y="326"/>
                  </a:lnTo>
                  <a:lnTo>
                    <a:pt x="187" y="304"/>
                  </a:lnTo>
                  <a:lnTo>
                    <a:pt x="190" y="282"/>
                  </a:lnTo>
                  <a:lnTo>
                    <a:pt x="191" y="258"/>
                  </a:lnTo>
                  <a:lnTo>
                    <a:pt x="192" y="235"/>
                  </a:lnTo>
                  <a:lnTo>
                    <a:pt x="191" y="211"/>
                  </a:lnTo>
                  <a:lnTo>
                    <a:pt x="190" y="188"/>
                  </a:lnTo>
                  <a:lnTo>
                    <a:pt x="187" y="165"/>
                  </a:lnTo>
                  <a:lnTo>
                    <a:pt x="184" y="144"/>
                  </a:lnTo>
                  <a:lnTo>
                    <a:pt x="179" y="124"/>
                  </a:lnTo>
                  <a:lnTo>
                    <a:pt x="175" y="103"/>
                  </a:lnTo>
                  <a:lnTo>
                    <a:pt x="169" y="85"/>
                  </a:lnTo>
                  <a:lnTo>
                    <a:pt x="164" y="70"/>
                  </a:lnTo>
                  <a:lnTo>
                    <a:pt x="157" y="54"/>
                  </a:lnTo>
                  <a:lnTo>
                    <a:pt x="149" y="41"/>
                  </a:lnTo>
                  <a:lnTo>
                    <a:pt x="141" y="28"/>
                  </a:lnTo>
                  <a:lnTo>
                    <a:pt x="133" y="19"/>
                  </a:lnTo>
                  <a:lnTo>
                    <a:pt x="124" y="11"/>
                  </a:lnTo>
                  <a:lnTo>
                    <a:pt x="115" y="5"/>
                  </a:lnTo>
                  <a:lnTo>
                    <a:pt x="110" y="4"/>
                  </a:lnTo>
                  <a:lnTo>
                    <a:pt x="105" y="1"/>
                  </a:lnTo>
                  <a:lnTo>
                    <a:pt x="101" y="0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6" y="1"/>
                  </a:lnTo>
                  <a:lnTo>
                    <a:pt x="81" y="4"/>
                  </a:lnTo>
                  <a:lnTo>
                    <a:pt x="76" y="5"/>
                  </a:lnTo>
                  <a:lnTo>
                    <a:pt x="67" y="11"/>
                  </a:lnTo>
                  <a:lnTo>
                    <a:pt x="58" y="19"/>
                  </a:lnTo>
                  <a:lnTo>
                    <a:pt x="50" y="28"/>
                  </a:lnTo>
                  <a:lnTo>
                    <a:pt x="42" y="41"/>
                  </a:lnTo>
                  <a:lnTo>
                    <a:pt x="35" y="54"/>
                  </a:lnTo>
                  <a:lnTo>
                    <a:pt x="28" y="70"/>
                  </a:lnTo>
                  <a:lnTo>
                    <a:pt x="22" y="85"/>
                  </a:lnTo>
                  <a:lnTo>
                    <a:pt x="17" y="103"/>
                  </a:lnTo>
                  <a:lnTo>
                    <a:pt x="12" y="124"/>
                  </a:lnTo>
                  <a:lnTo>
                    <a:pt x="8" y="144"/>
                  </a:lnTo>
                  <a:lnTo>
                    <a:pt x="4" y="165"/>
                  </a:lnTo>
                  <a:lnTo>
                    <a:pt x="2" y="188"/>
                  </a:lnTo>
                  <a:lnTo>
                    <a:pt x="1" y="211"/>
                  </a:lnTo>
                  <a:lnTo>
                    <a:pt x="0" y="235"/>
                  </a:lnTo>
                  <a:lnTo>
                    <a:pt x="1" y="258"/>
                  </a:lnTo>
                  <a:lnTo>
                    <a:pt x="2" y="282"/>
                  </a:lnTo>
                  <a:lnTo>
                    <a:pt x="4" y="304"/>
                  </a:lnTo>
                  <a:lnTo>
                    <a:pt x="8" y="326"/>
                  </a:lnTo>
                  <a:lnTo>
                    <a:pt x="12" y="347"/>
                  </a:lnTo>
                  <a:lnTo>
                    <a:pt x="17" y="366"/>
                  </a:lnTo>
                  <a:lnTo>
                    <a:pt x="22" y="384"/>
                  </a:lnTo>
                  <a:lnTo>
                    <a:pt x="28" y="401"/>
                  </a:lnTo>
                  <a:lnTo>
                    <a:pt x="35" y="415"/>
                  </a:lnTo>
                  <a:lnTo>
                    <a:pt x="42" y="429"/>
                  </a:lnTo>
                  <a:lnTo>
                    <a:pt x="50" y="441"/>
                  </a:lnTo>
                  <a:lnTo>
                    <a:pt x="58" y="451"/>
                  </a:lnTo>
                  <a:lnTo>
                    <a:pt x="67" y="459"/>
                  </a:lnTo>
                  <a:lnTo>
                    <a:pt x="76" y="465"/>
                  </a:lnTo>
                  <a:lnTo>
                    <a:pt x="81" y="467"/>
                  </a:lnTo>
                  <a:lnTo>
                    <a:pt x="86" y="468"/>
                  </a:lnTo>
                  <a:lnTo>
                    <a:pt x="91" y="469"/>
                  </a:lnTo>
                  <a:lnTo>
                    <a:pt x="95" y="469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12" name="Freeform 359"/>
            <p:cNvSpPr>
              <a:spLocks/>
            </p:cNvSpPr>
            <p:nvPr/>
          </p:nvSpPr>
          <p:spPr bwMode="auto">
            <a:xfrm>
              <a:off x="1864" y="2348"/>
              <a:ext cx="41" cy="122"/>
            </a:xfrm>
            <a:custGeom>
              <a:avLst/>
              <a:gdLst>
                <a:gd name="T0" fmla="*/ 87 w 165"/>
                <a:gd name="T1" fmla="*/ 486 h 487"/>
                <a:gd name="T2" fmla="*/ 96 w 165"/>
                <a:gd name="T3" fmla="*/ 484 h 487"/>
                <a:gd name="T4" fmla="*/ 107 w 165"/>
                <a:gd name="T5" fmla="*/ 476 h 487"/>
                <a:gd name="T6" fmla="*/ 122 w 165"/>
                <a:gd name="T7" fmla="*/ 458 h 487"/>
                <a:gd name="T8" fmla="*/ 135 w 165"/>
                <a:gd name="T9" fmla="*/ 431 h 487"/>
                <a:gd name="T10" fmla="*/ 146 w 165"/>
                <a:gd name="T11" fmla="*/ 398 h 487"/>
                <a:gd name="T12" fmla="*/ 155 w 165"/>
                <a:gd name="T13" fmla="*/ 359 h 487"/>
                <a:gd name="T14" fmla="*/ 162 w 165"/>
                <a:gd name="T15" fmla="*/ 315 h 487"/>
                <a:gd name="T16" fmla="*/ 165 w 165"/>
                <a:gd name="T17" fmla="*/ 268 h 487"/>
                <a:gd name="T18" fmla="*/ 165 w 165"/>
                <a:gd name="T19" fmla="*/ 219 h 487"/>
                <a:gd name="T20" fmla="*/ 162 w 165"/>
                <a:gd name="T21" fmla="*/ 172 h 487"/>
                <a:gd name="T22" fmla="*/ 155 w 165"/>
                <a:gd name="T23" fmla="*/ 128 h 487"/>
                <a:gd name="T24" fmla="*/ 146 w 165"/>
                <a:gd name="T25" fmla="*/ 89 h 487"/>
                <a:gd name="T26" fmla="*/ 135 w 165"/>
                <a:gd name="T27" fmla="*/ 56 h 487"/>
                <a:gd name="T28" fmla="*/ 122 w 165"/>
                <a:gd name="T29" fmla="*/ 30 h 487"/>
                <a:gd name="T30" fmla="*/ 107 w 165"/>
                <a:gd name="T31" fmla="*/ 11 h 487"/>
                <a:gd name="T32" fmla="*/ 96 w 165"/>
                <a:gd name="T33" fmla="*/ 3 h 487"/>
                <a:gd name="T34" fmla="*/ 87 w 165"/>
                <a:gd name="T35" fmla="*/ 1 h 487"/>
                <a:gd name="T36" fmla="*/ 79 w 165"/>
                <a:gd name="T37" fmla="*/ 1 h 487"/>
                <a:gd name="T38" fmla="*/ 70 w 165"/>
                <a:gd name="T39" fmla="*/ 3 h 487"/>
                <a:gd name="T40" fmla="*/ 59 w 165"/>
                <a:gd name="T41" fmla="*/ 11 h 487"/>
                <a:gd name="T42" fmla="*/ 43 w 165"/>
                <a:gd name="T43" fmla="*/ 30 h 487"/>
                <a:gd name="T44" fmla="*/ 31 w 165"/>
                <a:gd name="T45" fmla="*/ 56 h 487"/>
                <a:gd name="T46" fmla="*/ 20 w 165"/>
                <a:gd name="T47" fmla="*/ 89 h 487"/>
                <a:gd name="T48" fmla="*/ 11 w 165"/>
                <a:gd name="T49" fmla="*/ 128 h 487"/>
                <a:gd name="T50" fmla="*/ 4 w 165"/>
                <a:gd name="T51" fmla="*/ 172 h 487"/>
                <a:gd name="T52" fmla="*/ 0 w 165"/>
                <a:gd name="T53" fmla="*/ 219 h 487"/>
                <a:gd name="T54" fmla="*/ 0 w 165"/>
                <a:gd name="T55" fmla="*/ 268 h 487"/>
                <a:gd name="T56" fmla="*/ 4 w 165"/>
                <a:gd name="T57" fmla="*/ 315 h 487"/>
                <a:gd name="T58" fmla="*/ 11 w 165"/>
                <a:gd name="T59" fmla="*/ 359 h 487"/>
                <a:gd name="T60" fmla="*/ 20 w 165"/>
                <a:gd name="T61" fmla="*/ 398 h 487"/>
                <a:gd name="T62" fmla="*/ 31 w 165"/>
                <a:gd name="T63" fmla="*/ 431 h 487"/>
                <a:gd name="T64" fmla="*/ 43 w 165"/>
                <a:gd name="T65" fmla="*/ 458 h 487"/>
                <a:gd name="T66" fmla="*/ 59 w 165"/>
                <a:gd name="T67" fmla="*/ 476 h 487"/>
                <a:gd name="T68" fmla="*/ 70 w 165"/>
                <a:gd name="T69" fmla="*/ 484 h 487"/>
                <a:gd name="T70" fmla="*/ 79 w 165"/>
                <a:gd name="T71" fmla="*/ 486 h 4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5"/>
                <a:gd name="T109" fmla="*/ 0 h 487"/>
                <a:gd name="T110" fmla="*/ 165 w 165"/>
                <a:gd name="T111" fmla="*/ 487 h 4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5" h="487">
                  <a:moveTo>
                    <a:pt x="82" y="487"/>
                  </a:moveTo>
                  <a:lnTo>
                    <a:pt x="87" y="486"/>
                  </a:lnTo>
                  <a:lnTo>
                    <a:pt x="91" y="486"/>
                  </a:lnTo>
                  <a:lnTo>
                    <a:pt x="96" y="484"/>
                  </a:lnTo>
                  <a:lnTo>
                    <a:pt x="99" y="482"/>
                  </a:lnTo>
                  <a:lnTo>
                    <a:pt x="107" y="476"/>
                  </a:lnTo>
                  <a:lnTo>
                    <a:pt x="115" y="468"/>
                  </a:lnTo>
                  <a:lnTo>
                    <a:pt x="122" y="458"/>
                  </a:lnTo>
                  <a:lnTo>
                    <a:pt x="128" y="446"/>
                  </a:lnTo>
                  <a:lnTo>
                    <a:pt x="135" y="431"/>
                  </a:lnTo>
                  <a:lnTo>
                    <a:pt x="141" y="415"/>
                  </a:lnTo>
                  <a:lnTo>
                    <a:pt x="146" y="398"/>
                  </a:lnTo>
                  <a:lnTo>
                    <a:pt x="151" y="379"/>
                  </a:lnTo>
                  <a:lnTo>
                    <a:pt x="155" y="359"/>
                  </a:lnTo>
                  <a:lnTo>
                    <a:pt x="159" y="338"/>
                  </a:lnTo>
                  <a:lnTo>
                    <a:pt x="162" y="315"/>
                  </a:lnTo>
                  <a:lnTo>
                    <a:pt x="163" y="293"/>
                  </a:lnTo>
                  <a:lnTo>
                    <a:pt x="165" y="268"/>
                  </a:lnTo>
                  <a:lnTo>
                    <a:pt x="165" y="244"/>
                  </a:lnTo>
                  <a:lnTo>
                    <a:pt x="165" y="219"/>
                  </a:lnTo>
                  <a:lnTo>
                    <a:pt x="163" y="194"/>
                  </a:lnTo>
                  <a:lnTo>
                    <a:pt x="162" y="172"/>
                  </a:lnTo>
                  <a:lnTo>
                    <a:pt x="159" y="149"/>
                  </a:lnTo>
                  <a:lnTo>
                    <a:pt x="155" y="128"/>
                  </a:lnTo>
                  <a:lnTo>
                    <a:pt x="151" y="108"/>
                  </a:lnTo>
                  <a:lnTo>
                    <a:pt x="146" y="89"/>
                  </a:lnTo>
                  <a:lnTo>
                    <a:pt x="141" y="72"/>
                  </a:lnTo>
                  <a:lnTo>
                    <a:pt x="135" y="56"/>
                  </a:lnTo>
                  <a:lnTo>
                    <a:pt x="128" y="43"/>
                  </a:lnTo>
                  <a:lnTo>
                    <a:pt x="122" y="30"/>
                  </a:lnTo>
                  <a:lnTo>
                    <a:pt x="115" y="19"/>
                  </a:lnTo>
                  <a:lnTo>
                    <a:pt x="107" y="11"/>
                  </a:lnTo>
                  <a:lnTo>
                    <a:pt x="99" y="6"/>
                  </a:lnTo>
                  <a:lnTo>
                    <a:pt x="96" y="3"/>
                  </a:lnTo>
                  <a:lnTo>
                    <a:pt x="91" y="2"/>
                  </a:lnTo>
                  <a:lnTo>
                    <a:pt x="87" y="1"/>
                  </a:lnTo>
                  <a:lnTo>
                    <a:pt x="82" y="0"/>
                  </a:lnTo>
                  <a:lnTo>
                    <a:pt x="79" y="1"/>
                  </a:lnTo>
                  <a:lnTo>
                    <a:pt x="75" y="2"/>
                  </a:lnTo>
                  <a:lnTo>
                    <a:pt x="70" y="3"/>
                  </a:lnTo>
                  <a:lnTo>
                    <a:pt x="67" y="6"/>
                  </a:lnTo>
                  <a:lnTo>
                    <a:pt x="59" y="11"/>
                  </a:lnTo>
                  <a:lnTo>
                    <a:pt x="51" y="19"/>
                  </a:lnTo>
                  <a:lnTo>
                    <a:pt x="43" y="30"/>
                  </a:lnTo>
                  <a:lnTo>
                    <a:pt x="36" y="43"/>
                  </a:lnTo>
                  <a:lnTo>
                    <a:pt x="31" y="56"/>
                  </a:lnTo>
                  <a:lnTo>
                    <a:pt x="24" y="72"/>
                  </a:lnTo>
                  <a:lnTo>
                    <a:pt x="20" y="89"/>
                  </a:lnTo>
                  <a:lnTo>
                    <a:pt x="14" y="108"/>
                  </a:lnTo>
                  <a:lnTo>
                    <a:pt x="11" y="128"/>
                  </a:lnTo>
                  <a:lnTo>
                    <a:pt x="7" y="149"/>
                  </a:lnTo>
                  <a:lnTo>
                    <a:pt x="4" y="172"/>
                  </a:lnTo>
                  <a:lnTo>
                    <a:pt x="2" y="194"/>
                  </a:lnTo>
                  <a:lnTo>
                    <a:pt x="0" y="219"/>
                  </a:lnTo>
                  <a:lnTo>
                    <a:pt x="0" y="244"/>
                  </a:lnTo>
                  <a:lnTo>
                    <a:pt x="0" y="268"/>
                  </a:lnTo>
                  <a:lnTo>
                    <a:pt x="2" y="293"/>
                  </a:lnTo>
                  <a:lnTo>
                    <a:pt x="4" y="315"/>
                  </a:lnTo>
                  <a:lnTo>
                    <a:pt x="7" y="338"/>
                  </a:lnTo>
                  <a:lnTo>
                    <a:pt x="11" y="359"/>
                  </a:lnTo>
                  <a:lnTo>
                    <a:pt x="14" y="379"/>
                  </a:lnTo>
                  <a:lnTo>
                    <a:pt x="20" y="398"/>
                  </a:lnTo>
                  <a:lnTo>
                    <a:pt x="24" y="415"/>
                  </a:lnTo>
                  <a:lnTo>
                    <a:pt x="31" y="431"/>
                  </a:lnTo>
                  <a:lnTo>
                    <a:pt x="36" y="446"/>
                  </a:lnTo>
                  <a:lnTo>
                    <a:pt x="43" y="458"/>
                  </a:lnTo>
                  <a:lnTo>
                    <a:pt x="51" y="468"/>
                  </a:lnTo>
                  <a:lnTo>
                    <a:pt x="59" y="476"/>
                  </a:lnTo>
                  <a:lnTo>
                    <a:pt x="67" y="482"/>
                  </a:lnTo>
                  <a:lnTo>
                    <a:pt x="70" y="484"/>
                  </a:lnTo>
                  <a:lnTo>
                    <a:pt x="75" y="486"/>
                  </a:lnTo>
                  <a:lnTo>
                    <a:pt x="79" y="486"/>
                  </a:lnTo>
                  <a:lnTo>
                    <a:pt x="82" y="487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13" name="Freeform 360"/>
            <p:cNvSpPr>
              <a:spLocks/>
            </p:cNvSpPr>
            <p:nvPr/>
          </p:nvSpPr>
          <p:spPr bwMode="auto">
            <a:xfrm>
              <a:off x="2029" y="2141"/>
              <a:ext cx="65" cy="61"/>
            </a:xfrm>
            <a:custGeom>
              <a:avLst/>
              <a:gdLst>
                <a:gd name="T0" fmla="*/ 144 w 261"/>
                <a:gd name="T1" fmla="*/ 242 h 243"/>
                <a:gd name="T2" fmla="*/ 169 w 261"/>
                <a:gd name="T3" fmla="*/ 238 h 243"/>
                <a:gd name="T4" fmla="*/ 192 w 261"/>
                <a:gd name="T5" fmla="*/ 229 h 243"/>
                <a:gd name="T6" fmla="*/ 214 w 261"/>
                <a:gd name="T7" fmla="*/ 215 h 243"/>
                <a:gd name="T8" fmla="*/ 232 w 261"/>
                <a:gd name="T9" fmla="*/ 200 h 243"/>
                <a:gd name="T10" fmla="*/ 245 w 261"/>
                <a:gd name="T11" fmla="*/ 180 h 243"/>
                <a:gd name="T12" fmla="*/ 255 w 261"/>
                <a:gd name="T13" fmla="*/ 158 h 243"/>
                <a:gd name="T14" fmla="*/ 260 w 261"/>
                <a:gd name="T15" fmla="*/ 135 h 243"/>
                <a:gd name="T16" fmla="*/ 260 w 261"/>
                <a:gd name="T17" fmla="*/ 110 h 243"/>
                <a:gd name="T18" fmla="*/ 255 w 261"/>
                <a:gd name="T19" fmla="*/ 86 h 243"/>
                <a:gd name="T20" fmla="*/ 245 w 261"/>
                <a:gd name="T21" fmla="*/ 64 h 243"/>
                <a:gd name="T22" fmla="*/ 232 w 261"/>
                <a:gd name="T23" fmla="*/ 45 h 243"/>
                <a:gd name="T24" fmla="*/ 214 w 261"/>
                <a:gd name="T25" fmla="*/ 28 h 243"/>
                <a:gd name="T26" fmla="*/ 192 w 261"/>
                <a:gd name="T27" fmla="*/ 15 h 243"/>
                <a:gd name="T28" fmla="*/ 169 w 261"/>
                <a:gd name="T29" fmla="*/ 6 h 243"/>
                <a:gd name="T30" fmla="*/ 144 w 261"/>
                <a:gd name="T31" fmla="*/ 1 h 243"/>
                <a:gd name="T32" fmla="*/ 117 w 261"/>
                <a:gd name="T33" fmla="*/ 1 h 243"/>
                <a:gd name="T34" fmla="*/ 93 w 261"/>
                <a:gd name="T35" fmla="*/ 6 h 243"/>
                <a:gd name="T36" fmla="*/ 69 w 261"/>
                <a:gd name="T37" fmla="*/ 15 h 243"/>
                <a:gd name="T38" fmla="*/ 48 w 261"/>
                <a:gd name="T39" fmla="*/ 28 h 243"/>
                <a:gd name="T40" fmla="*/ 30 w 261"/>
                <a:gd name="T41" fmla="*/ 45 h 243"/>
                <a:gd name="T42" fmla="*/ 16 w 261"/>
                <a:gd name="T43" fmla="*/ 64 h 243"/>
                <a:gd name="T44" fmla="*/ 6 w 261"/>
                <a:gd name="T45" fmla="*/ 86 h 243"/>
                <a:gd name="T46" fmla="*/ 2 w 261"/>
                <a:gd name="T47" fmla="*/ 110 h 243"/>
                <a:gd name="T48" fmla="*/ 2 w 261"/>
                <a:gd name="T49" fmla="*/ 135 h 243"/>
                <a:gd name="T50" fmla="*/ 6 w 261"/>
                <a:gd name="T51" fmla="*/ 158 h 243"/>
                <a:gd name="T52" fmla="*/ 16 w 261"/>
                <a:gd name="T53" fmla="*/ 180 h 243"/>
                <a:gd name="T54" fmla="*/ 30 w 261"/>
                <a:gd name="T55" fmla="*/ 200 h 243"/>
                <a:gd name="T56" fmla="*/ 48 w 261"/>
                <a:gd name="T57" fmla="*/ 215 h 243"/>
                <a:gd name="T58" fmla="*/ 69 w 261"/>
                <a:gd name="T59" fmla="*/ 229 h 243"/>
                <a:gd name="T60" fmla="*/ 93 w 261"/>
                <a:gd name="T61" fmla="*/ 238 h 243"/>
                <a:gd name="T62" fmla="*/ 117 w 261"/>
                <a:gd name="T63" fmla="*/ 242 h 2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1"/>
                <a:gd name="T97" fmla="*/ 0 h 243"/>
                <a:gd name="T98" fmla="*/ 261 w 261"/>
                <a:gd name="T99" fmla="*/ 243 h 2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1" h="243">
                  <a:moveTo>
                    <a:pt x="131" y="243"/>
                  </a:moveTo>
                  <a:lnTo>
                    <a:pt x="144" y="242"/>
                  </a:lnTo>
                  <a:lnTo>
                    <a:pt x="157" y="241"/>
                  </a:lnTo>
                  <a:lnTo>
                    <a:pt x="169" y="238"/>
                  </a:lnTo>
                  <a:lnTo>
                    <a:pt x="181" y="233"/>
                  </a:lnTo>
                  <a:lnTo>
                    <a:pt x="192" y="229"/>
                  </a:lnTo>
                  <a:lnTo>
                    <a:pt x="204" y="222"/>
                  </a:lnTo>
                  <a:lnTo>
                    <a:pt x="214" y="215"/>
                  </a:lnTo>
                  <a:lnTo>
                    <a:pt x="223" y="208"/>
                  </a:lnTo>
                  <a:lnTo>
                    <a:pt x="232" y="200"/>
                  </a:lnTo>
                  <a:lnTo>
                    <a:pt x="238" y="190"/>
                  </a:lnTo>
                  <a:lnTo>
                    <a:pt x="245" y="180"/>
                  </a:lnTo>
                  <a:lnTo>
                    <a:pt x="251" y="169"/>
                  </a:lnTo>
                  <a:lnTo>
                    <a:pt x="255" y="158"/>
                  </a:lnTo>
                  <a:lnTo>
                    <a:pt x="259" y="146"/>
                  </a:lnTo>
                  <a:lnTo>
                    <a:pt x="260" y="135"/>
                  </a:lnTo>
                  <a:lnTo>
                    <a:pt x="261" y="122"/>
                  </a:lnTo>
                  <a:lnTo>
                    <a:pt x="260" y="110"/>
                  </a:lnTo>
                  <a:lnTo>
                    <a:pt x="259" y="98"/>
                  </a:lnTo>
                  <a:lnTo>
                    <a:pt x="255" y="86"/>
                  </a:lnTo>
                  <a:lnTo>
                    <a:pt x="251" y="75"/>
                  </a:lnTo>
                  <a:lnTo>
                    <a:pt x="245" y="64"/>
                  </a:lnTo>
                  <a:lnTo>
                    <a:pt x="238" y="54"/>
                  </a:lnTo>
                  <a:lnTo>
                    <a:pt x="232" y="45"/>
                  </a:lnTo>
                  <a:lnTo>
                    <a:pt x="223" y="36"/>
                  </a:lnTo>
                  <a:lnTo>
                    <a:pt x="214" y="28"/>
                  </a:lnTo>
                  <a:lnTo>
                    <a:pt x="204" y="21"/>
                  </a:lnTo>
                  <a:lnTo>
                    <a:pt x="192" y="15"/>
                  </a:lnTo>
                  <a:lnTo>
                    <a:pt x="181" y="10"/>
                  </a:lnTo>
                  <a:lnTo>
                    <a:pt x="169" y="6"/>
                  </a:lnTo>
                  <a:lnTo>
                    <a:pt x="157" y="3"/>
                  </a:lnTo>
                  <a:lnTo>
                    <a:pt x="144" y="1"/>
                  </a:lnTo>
                  <a:lnTo>
                    <a:pt x="131" y="0"/>
                  </a:lnTo>
                  <a:lnTo>
                    <a:pt x="117" y="1"/>
                  </a:lnTo>
                  <a:lnTo>
                    <a:pt x="105" y="3"/>
                  </a:lnTo>
                  <a:lnTo>
                    <a:pt x="93" y="6"/>
                  </a:lnTo>
                  <a:lnTo>
                    <a:pt x="80" y="10"/>
                  </a:lnTo>
                  <a:lnTo>
                    <a:pt x="69" y="15"/>
                  </a:lnTo>
                  <a:lnTo>
                    <a:pt x="58" y="21"/>
                  </a:lnTo>
                  <a:lnTo>
                    <a:pt x="48" y="28"/>
                  </a:lnTo>
                  <a:lnTo>
                    <a:pt x="39" y="36"/>
                  </a:lnTo>
                  <a:lnTo>
                    <a:pt x="30" y="45"/>
                  </a:lnTo>
                  <a:lnTo>
                    <a:pt x="23" y="54"/>
                  </a:lnTo>
                  <a:lnTo>
                    <a:pt x="16" y="64"/>
                  </a:lnTo>
                  <a:lnTo>
                    <a:pt x="11" y="75"/>
                  </a:lnTo>
                  <a:lnTo>
                    <a:pt x="6" y="86"/>
                  </a:lnTo>
                  <a:lnTo>
                    <a:pt x="3" y="98"/>
                  </a:lnTo>
                  <a:lnTo>
                    <a:pt x="2" y="110"/>
                  </a:lnTo>
                  <a:lnTo>
                    <a:pt x="0" y="122"/>
                  </a:lnTo>
                  <a:lnTo>
                    <a:pt x="2" y="135"/>
                  </a:lnTo>
                  <a:lnTo>
                    <a:pt x="3" y="146"/>
                  </a:lnTo>
                  <a:lnTo>
                    <a:pt x="6" y="158"/>
                  </a:lnTo>
                  <a:lnTo>
                    <a:pt x="11" y="169"/>
                  </a:lnTo>
                  <a:lnTo>
                    <a:pt x="16" y="180"/>
                  </a:lnTo>
                  <a:lnTo>
                    <a:pt x="23" y="190"/>
                  </a:lnTo>
                  <a:lnTo>
                    <a:pt x="30" y="200"/>
                  </a:lnTo>
                  <a:lnTo>
                    <a:pt x="39" y="208"/>
                  </a:lnTo>
                  <a:lnTo>
                    <a:pt x="48" y="215"/>
                  </a:lnTo>
                  <a:lnTo>
                    <a:pt x="58" y="222"/>
                  </a:lnTo>
                  <a:lnTo>
                    <a:pt x="69" y="229"/>
                  </a:lnTo>
                  <a:lnTo>
                    <a:pt x="80" y="233"/>
                  </a:lnTo>
                  <a:lnTo>
                    <a:pt x="93" y="238"/>
                  </a:lnTo>
                  <a:lnTo>
                    <a:pt x="105" y="241"/>
                  </a:lnTo>
                  <a:lnTo>
                    <a:pt x="117" y="242"/>
                  </a:lnTo>
                  <a:lnTo>
                    <a:pt x="131" y="2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14" name="Freeform 361"/>
            <p:cNvSpPr>
              <a:spLocks/>
            </p:cNvSpPr>
            <p:nvPr/>
          </p:nvSpPr>
          <p:spPr bwMode="auto">
            <a:xfrm>
              <a:off x="2029" y="2141"/>
              <a:ext cx="65" cy="61"/>
            </a:xfrm>
            <a:custGeom>
              <a:avLst/>
              <a:gdLst>
                <a:gd name="T0" fmla="*/ 144 w 261"/>
                <a:gd name="T1" fmla="*/ 242 h 243"/>
                <a:gd name="T2" fmla="*/ 169 w 261"/>
                <a:gd name="T3" fmla="*/ 238 h 243"/>
                <a:gd name="T4" fmla="*/ 192 w 261"/>
                <a:gd name="T5" fmla="*/ 229 h 243"/>
                <a:gd name="T6" fmla="*/ 214 w 261"/>
                <a:gd name="T7" fmla="*/ 215 h 243"/>
                <a:gd name="T8" fmla="*/ 232 w 261"/>
                <a:gd name="T9" fmla="*/ 200 h 243"/>
                <a:gd name="T10" fmla="*/ 245 w 261"/>
                <a:gd name="T11" fmla="*/ 180 h 243"/>
                <a:gd name="T12" fmla="*/ 255 w 261"/>
                <a:gd name="T13" fmla="*/ 158 h 243"/>
                <a:gd name="T14" fmla="*/ 260 w 261"/>
                <a:gd name="T15" fmla="*/ 135 h 243"/>
                <a:gd name="T16" fmla="*/ 260 w 261"/>
                <a:gd name="T17" fmla="*/ 110 h 243"/>
                <a:gd name="T18" fmla="*/ 255 w 261"/>
                <a:gd name="T19" fmla="*/ 86 h 243"/>
                <a:gd name="T20" fmla="*/ 245 w 261"/>
                <a:gd name="T21" fmla="*/ 64 h 243"/>
                <a:gd name="T22" fmla="*/ 232 w 261"/>
                <a:gd name="T23" fmla="*/ 45 h 243"/>
                <a:gd name="T24" fmla="*/ 214 w 261"/>
                <a:gd name="T25" fmla="*/ 28 h 243"/>
                <a:gd name="T26" fmla="*/ 192 w 261"/>
                <a:gd name="T27" fmla="*/ 15 h 243"/>
                <a:gd name="T28" fmla="*/ 169 w 261"/>
                <a:gd name="T29" fmla="*/ 6 h 243"/>
                <a:gd name="T30" fmla="*/ 144 w 261"/>
                <a:gd name="T31" fmla="*/ 1 h 243"/>
                <a:gd name="T32" fmla="*/ 117 w 261"/>
                <a:gd name="T33" fmla="*/ 1 h 243"/>
                <a:gd name="T34" fmla="*/ 93 w 261"/>
                <a:gd name="T35" fmla="*/ 6 h 243"/>
                <a:gd name="T36" fmla="*/ 69 w 261"/>
                <a:gd name="T37" fmla="*/ 15 h 243"/>
                <a:gd name="T38" fmla="*/ 48 w 261"/>
                <a:gd name="T39" fmla="*/ 28 h 243"/>
                <a:gd name="T40" fmla="*/ 30 w 261"/>
                <a:gd name="T41" fmla="*/ 45 h 243"/>
                <a:gd name="T42" fmla="*/ 16 w 261"/>
                <a:gd name="T43" fmla="*/ 64 h 243"/>
                <a:gd name="T44" fmla="*/ 6 w 261"/>
                <a:gd name="T45" fmla="*/ 86 h 243"/>
                <a:gd name="T46" fmla="*/ 2 w 261"/>
                <a:gd name="T47" fmla="*/ 110 h 243"/>
                <a:gd name="T48" fmla="*/ 2 w 261"/>
                <a:gd name="T49" fmla="*/ 135 h 243"/>
                <a:gd name="T50" fmla="*/ 6 w 261"/>
                <a:gd name="T51" fmla="*/ 158 h 243"/>
                <a:gd name="T52" fmla="*/ 16 w 261"/>
                <a:gd name="T53" fmla="*/ 180 h 243"/>
                <a:gd name="T54" fmla="*/ 30 w 261"/>
                <a:gd name="T55" fmla="*/ 200 h 243"/>
                <a:gd name="T56" fmla="*/ 48 w 261"/>
                <a:gd name="T57" fmla="*/ 215 h 243"/>
                <a:gd name="T58" fmla="*/ 69 w 261"/>
                <a:gd name="T59" fmla="*/ 229 h 243"/>
                <a:gd name="T60" fmla="*/ 93 w 261"/>
                <a:gd name="T61" fmla="*/ 238 h 243"/>
                <a:gd name="T62" fmla="*/ 117 w 261"/>
                <a:gd name="T63" fmla="*/ 242 h 2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1"/>
                <a:gd name="T97" fmla="*/ 0 h 243"/>
                <a:gd name="T98" fmla="*/ 261 w 261"/>
                <a:gd name="T99" fmla="*/ 243 h 2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1" h="243">
                  <a:moveTo>
                    <a:pt x="131" y="243"/>
                  </a:moveTo>
                  <a:lnTo>
                    <a:pt x="144" y="242"/>
                  </a:lnTo>
                  <a:lnTo>
                    <a:pt x="157" y="241"/>
                  </a:lnTo>
                  <a:lnTo>
                    <a:pt x="169" y="238"/>
                  </a:lnTo>
                  <a:lnTo>
                    <a:pt x="181" y="233"/>
                  </a:lnTo>
                  <a:lnTo>
                    <a:pt x="192" y="229"/>
                  </a:lnTo>
                  <a:lnTo>
                    <a:pt x="204" y="222"/>
                  </a:lnTo>
                  <a:lnTo>
                    <a:pt x="214" y="215"/>
                  </a:lnTo>
                  <a:lnTo>
                    <a:pt x="223" y="208"/>
                  </a:lnTo>
                  <a:lnTo>
                    <a:pt x="232" y="200"/>
                  </a:lnTo>
                  <a:lnTo>
                    <a:pt x="238" y="190"/>
                  </a:lnTo>
                  <a:lnTo>
                    <a:pt x="245" y="180"/>
                  </a:lnTo>
                  <a:lnTo>
                    <a:pt x="251" y="169"/>
                  </a:lnTo>
                  <a:lnTo>
                    <a:pt x="255" y="158"/>
                  </a:lnTo>
                  <a:lnTo>
                    <a:pt x="259" y="146"/>
                  </a:lnTo>
                  <a:lnTo>
                    <a:pt x="260" y="135"/>
                  </a:lnTo>
                  <a:lnTo>
                    <a:pt x="261" y="122"/>
                  </a:lnTo>
                  <a:lnTo>
                    <a:pt x="260" y="110"/>
                  </a:lnTo>
                  <a:lnTo>
                    <a:pt x="259" y="98"/>
                  </a:lnTo>
                  <a:lnTo>
                    <a:pt x="255" y="86"/>
                  </a:lnTo>
                  <a:lnTo>
                    <a:pt x="251" y="75"/>
                  </a:lnTo>
                  <a:lnTo>
                    <a:pt x="245" y="64"/>
                  </a:lnTo>
                  <a:lnTo>
                    <a:pt x="238" y="54"/>
                  </a:lnTo>
                  <a:lnTo>
                    <a:pt x="232" y="45"/>
                  </a:lnTo>
                  <a:lnTo>
                    <a:pt x="223" y="36"/>
                  </a:lnTo>
                  <a:lnTo>
                    <a:pt x="214" y="28"/>
                  </a:lnTo>
                  <a:lnTo>
                    <a:pt x="204" y="21"/>
                  </a:lnTo>
                  <a:lnTo>
                    <a:pt x="192" y="15"/>
                  </a:lnTo>
                  <a:lnTo>
                    <a:pt x="181" y="10"/>
                  </a:lnTo>
                  <a:lnTo>
                    <a:pt x="169" y="6"/>
                  </a:lnTo>
                  <a:lnTo>
                    <a:pt x="157" y="3"/>
                  </a:lnTo>
                  <a:lnTo>
                    <a:pt x="144" y="1"/>
                  </a:lnTo>
                  <a:lnTo>
                    <a:pt x="131" y="0"/>
                  </a:lnTo>
                  <a:lnTo>
                    <a:pt x="117" y="1"/>
                  </a:lnTo>
                  <a:lnTo>
                    <a:pt x="105" y="3"/>
                  </a:lnTo>
                  <a:lnTo>
                    <a:pt x="93" y="6"/>
                  </a:lnTo>
                  <a:lnTo>
                    <a:pt x="80" y="10"/>
                  </a:lnTo>
                  <a:lnTo>
                    <a:pt x="69" y="15"/>
                  </a:lnTo>
                  <a:lnTo>
                    <a:pt x="58" y="21"/>
                  </a:lnTo>
                  <a:lnTo>
                    <a:pt x="48" y="28"/>
                  </a:lnTo>
                  <a:lnTo>
                    <a:pt x="39" y="36"/>
                  </a:lnTo>
                  <a:lnTo>
                    <a:pt x="30" y="45"/>
                  </a:lnTo>
                  <a:lnTo>
                    <a:pt x="23" y="54"/>
                  </a:lnTo>
                  <a:lnTo>
                    <a:pt x="16" y="64"/>
                  </a:lnTo>
                  <a:lnTo>
                    <a:pt x="11" y="75"/>
                  </a:lnTo>
                  <a:lnTo>
                    <a:pt x="6" y="86"/>
                  </a:lnTo>
                  <a:lnTo>
                    <a:pt x="3" y="98"/>
                  </a:lnTo>
                  <a:lnTo>
                    <a:pt x="2" y="110"/>
                  </a:lnTo>
                  <a:lnTo>
                    <a:pt x="0" y="122"/>
                  </a:lnTo>
                  <a:lnTo>
                    <a:pt x="2" y="135"/>
                  </a:lnTo>
                  <a:lnTo>
                    <a:pt x="3" y="146"/>
                  </a:lnTo>
                  <a:lnTo>
                    <a:pt x="6" y="158"/>
                  </a:lnTo>
                  <a:lnTo>
                    <a:pt x="11" y="169"/>
                  </a:lnTo>
                  <a:lnTo>
                    <a:pt x="16" y="180"/>
                  </a:lnTo>
                  <a:lnTo>
                    <a:pt x="23" y="190"/>
                  </a:lnTo>
                  <a:lnTo>
                    <a:pt x="30" y="200"/>
                  </a:lnTo>
                  <a:lnTo>
                    <a:pt x="39" y="208"/>
                  </a:lnTo>
                  <a:lnTo>
                    <a:pt x="48" y="215"/>
                  </a:lnTo>
                  <a:lnTo>
                    <a:pt x="58" y="222"/>
                  </a:lnTo>
                  <a:lnTo>
                    <a:pt x="69" y="229"/>
                  </a:lnTo>
                  <a:lnTo>
                    <a:pt x="80" y="233"/>
                  </a:lnTo>
                  <a:lnTo>
                    <a:pt x="93" y="238"/>
                  </a:lnTo>
                  <a:lnTo>
                    <a:pt x="105" y="241"/>
                  </a:lnTo>
                  <a:lnTo>
                    <a:pt x="117" y="242"/>
                  </a:lnTo>
                  <a:lnTo>
                    <a:pt x="131" y="24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15" name="Freeform 362"/>
            <p:cNvSpPr>
              <a:spLocks/>
            </p:cNvSpPr>
            <p:nvPr/>
          </p:nvSpPr>
          <p:spPr bwMode="auto">
            <a:xfrm>
              <a:off x="3788" y="2122"/>
              <a:ext cx="65" cy="61"/>
            </a:xfrm>
            <a:custGeom>
              <a:avLst/>
              <a:gdLst>
                <a:gd name="T0" fmla="*/ 144 w 261"/>
                <a:gd name="T1" fmla="*/ 243 h 243"/>
                <a:gd name="T2" fmla="*/ 170 w 261"/>
                <a:gd name="T3" fmla="*/ 237 h 243"/>
                <a:gd name="T4" fmla="*/ 192 w 261"/>
                <a:gd name="T5" fmla="*/ 228 h 243"/>
                <a:gd name="T6" fmla="*/ 214 w 261"/>
                <a:gd name="T7" fmla="*/ 216 h 243"/>
                <a:gd name="T8" fmla="*/ 232 w 261"/>
                <a:gd name="T9" fmla="*/ 199 h 243"/>
                <a:gd name="T10" fmla="*/ 245 w 261"/>
                <a:gd name="T11" fmla="*/ 180 h 243"/>
                <a:gd name="T12" fmla="*/ 255 w 261"/>
                <a:gd name="T13" fmla="*/ 158 h 243"/>
                <a:gd name="T14" fmla="*/ 261 w 261"/>
                <a:gd name="T15" fmla="*/ 134 h 243"/>
                <a:gd name="T16" fmla="*/ 261 w 261"/>
                <a:gd name="T17" fmla="*/ 109 h 243"/>
                <a:gd name="T18" fmla="*/ 255 w 261"/>
                <a:gd name="T19" fmla="*/ 86 h 243"/>
                <a:gd name="T20" fmla="*/ 245 w 261"/>
                <a:gd name="T21" fmla="*/ 63 h 243"/>
                <a:gd name="T22" fmla="*/ 232 w 261"/>
                <a:gd name="T23" fmla="*/ 44 h 243"/>
                <a:gd name="T24" fmla="*/ 214 w 261"/>
                <a:gd name="T25" fmla="*/ 29 h 243"/>
                <a:gd name="T26" fmla="*/ 192 w 261"/>
                <a:gd name="T27" fmla="*/ 15 h 243"/>
                <a:gd name="T28" fmla="*/ 170 w 261"/>
                <a:gd name="T29" fmla="*/ 6 h 243"/>
                <a:gd name="T30" fmla="*/ 144 w 261"/>
                <a:gd name="T31" fmla="*/ 0 h 243"/>
                <a:gd name="T32" fmla="*/ 117 w 261"/>
                <a:gd name="T33" fmla="*/ 0 h 243"/>
                <a:gd name="T34" fmla="*/ 92 w 261"/>
                <a:gd name="T35" fmla="*/ 6 h 243"/>
                <a:gd name="T36" fmla="*/ 69 w 261"/>
                <a:gd name="T37" fmla="*/ 15 h 243"/>
                <a:gd name="T38" fmla="*/ 48 w 261"/>
                <a:gd name="T39" fmla="*/ 29 h 243"/>
                <a:gd name="T40" fmla="*/ 31 w 261"/>
                <a:gd name="T41" fmla="*/ 44 h 243"/>
                <a:gd name="T42" fmla="*/ 16 w 261"/>
                <a:gd name="T43" fmla="*/ 63 h 243"/>
                <a:gd name="T44" fmla="*/ 6 w 261"/>
                <a:gd name="T45" fmla="*/ 86 h 243"/>
                <a:gd name="T46" fmla="*/ 1 w 261"/>
                <a:gd name="T47" fmla="*/ 109 h 243"/>
                <a:gd name="T48" fmla="*/ 1 w 261"/>
                <a:gd name="T49" fmla="*/ 134 h 243"/>
                <a:gd name="T50" fmla="*/ 6 w 261"/>
                <a:gd name="T51" fmla="*/ 158 h 243"/>
                <a:gd name="T52" fmla="*/ 16 w 261"/>
                <a:gd name="T53" fmla="*/ 180 h 243"/>
                <a:gd name="T54" fmla="*/ 31 w 261"/>
                <a:gd name="T55" fmla="*/ 199 h 243"/>
                <a:gd name="T56" fmla="*/ 48 w 261"/>
                <a:gd name="T57" fmla="*/ 216 h 243"/>
                <a:gd name="T58" fmla="*/ 69 w 261"/>
                <a:gd name="T59" fmla="*/ 228 h 243"/>
                <a:gd name="T60" fmla="*/ 92 w 261"/>
                <a:gd name="T61" fmla="*/ 237 h 243"/>
                <a:gd name="T62" fmla="*/ 117 w 261"/>
                <a:gd name="T63" fmla="*/ 243 h 2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1"/>
                <a:gd name="T97" fmla="*/ 0 h 243"/>
                <a:gd name="T98" fmla="*/ 261 w 261"/>
                <a:gd name="T99" fmla="*/ 243 h 2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1" h="243">
                  <a:moveTo>
                    <a:pt x="131" y="243"/>
                  </a:moveTo>
                  <a:lnTo>
                    <a:pt x="144" y="243"/>
                  </a:lnTo>
                  <a:lnTo>
                    <a:pt x="156" y="241"/>
                  </a:lnTo>
                  <a:lnTo>
                    <a:pt x="170" y="237"/>
                  </a:lnTo>
                  <a:lnTo>
                    <a:pt x="181" y="234"/>
                  </a:lnTo>
                  <a:lnTo>
                    <a:pt x="192" y="228"/>
                  </a:lnTo>
                  <a:lnTo>
                    <a:pt x="204" y="223"/>
                  </a:lnTo>
                  <a:lnTo>
                    <a:pt x="214" y="216"/>
                  </a:lnTo>
                  <a:lnTo>
                    <a:pt x="223" y="208"/>
                  </a:lnTo>
                  <a:lnTo>
                    <a:pt x="232" y="199"/>
                  </a:lnTo>
                  <a:lnTo>
                    <a:pt x="238" y="190"/>
                  </a:lnTo>
                  <a:lnTo>
                    <a:pt x="245" y="180"/>
                  </a:lnTo>
                  <a:lnTo>
                    <a:pt x="251" y="169"/>
                  </a:lnTo>
                  <a:lnTo>
                    <a:pt x="255" y="158"/>
                  </a:lnTo>
                  <a:lnTo>
                    <a:pt x="259" y="146"/>
                  </a:lnTo>
                  <a:lnTo>
                    <a:pt x="261" y="134"/>
                  </a:lnTo>
                  <a:lnTo>
                    <a:pt x="261" y="122"/>
                  </a:lnTo>
                  <a:lnTo>
                    <a:pt x="261" y="109"/>
                  </a:lnTo>
                  <a:lnTo>
                    <a:pt x="259" y="97"/>
                  </a:lnTo>
                  <a:lnTo>
                    <a:pt x="255" y="86"/>
                  </a:lnTo>
                  <a:lnTo>
                    <a:pt x="251" y="75"/>
                  </a:lnTo>
                  <a:lnTo>
                    <a:pt x="245" y="63"/>
                  </a:lnTo>
                  <a:lnTo>
                    <a:pt x="238" y="54"/>
                  </a:lnTo>
                  <a:lnTo>
                    <a:pt x="232" y="44"/>
                  </a:lnTo>
                  <a:lnTo>
                    <a:pt x="223" y="36"/>
                  </a:lnTo>
                  <a:lnTo>
                    <a:pt x="214" y="29"/>
                  </a:lnTo>
                  <a:lnTo>
                    <a:pt x="204" y="21"/>
                  </a:lnTo>
                  <a:lnTo>
                    <a:pt x="192" y="15"/>
                  </a:lnTo>
                  <a:lnTo>
                    <a:pt x="181" y="9"/>
                  </a:lnTo>
                  <a:lnTo>
                    <a:pt x="170" y="6"/>
                  </a:lnTo>
                  <a:lnTo>
                    <a:pt x="156" y="3"/>
                  </a:lnTo>
                  <a:lnTo>
                    <a:pt x="144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5" y="3"/>
                  </a:lnTo>
                  <a:lnTo>
                    <a:pt x="92" y="6"/>
                  </a:lnTo>
                  <a:lnTo>
                    <a:pt x="80" y="9"/>
                  </a:lnTo>
                  <a:lnTo>
                    <a:pt x="69" y="15"/>
                  </a:lnTo>
                  <a:lnTo>
                    <a:pt x="58" y="21"/>
                  </a:lnTo>
                  <a:lnTo>
                    <a:pt x="48" y="29"/>
                  </a:lnTo>
                  <a:lnTo>
                    <a:pt x="39" y="36"/>
                  </a:lnTo>
                  <a:lnTo>
                    <a:pt x="31" y="44"/>
                  </a:lnTo>
                  <a:lnTo>
                    <a:pt x="23" y="54"/>
                  </a:lnTo>
                  <a:lnTo>
                    <a:pt x="16" y="63"/>
                  </a:lnTo>
                  <a:lnTo>
                    <a:pt x="10" y="75"/>
                  </a:lnTo>
                  <a:lnTo>
                    <a:pt x="6" y="86"/>
                  </a:lnTo>
                  <a:lnTo>
                    <a:pt x="3" y="97"/>
                  </a:lnTo>
                  <a:lnTo>
                    <a:pt x="1" y="109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3" y="146"/>
                  </a:lnTo>
                  <a:lnTo>
                    <a:pt x="6" y="158"/>
                  </a:lnTo>
                  <a:lnTo>
                    <a:pt x="10" y="169"/>
                  </a:lnTo>
                  <a:lnTo>
                    <a:pt x="16" y="180"/>
                  </a:lnTo>
                  <a:lnTo>
                    <a:pt x="23" y="190"/>
                  </a:lnTo>
                  <a:lnTo>
                    <a:pt x="31" y="199"/>
                  </a:lnTo>
                  <a:lnTo>
                    <a:pt x="39" y="208"/>
                  </a:lnTo>
                  <a:lnTo>
                    <a:pt x="48" y="216"/>
                  </a:lnTo>
                  <a:lnTo>
                    <a:pt x="58" y="223"/>
                  </a:lnTo>
                  <a:lnTo>
                    <a:pt x="69" y="228"/>
                  </a:lnTo>
                  <a:lnTo>
                    <a:pt x="80" y="234"/>
                  </a:lnTo>
                  <a:lnTo>
                    <a:pt x="92" y="237"/>
                  </a:lnTo>
                  <a:lnTo>
                    <a:pt x="105" y="241"/>
                  </a:lnTo>
                  <a:lnTo>
                    <a:pt x="117" y="243"/>
                  </a:lnTo>
                  <a:lnTo>
                    <a:pt x="131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16" name="Freeform 363"/>
            <p:cNvSpPr>
              <a:spLocks/>
            </p:cNvSpPr>
            <p:nvPr/>
          </p:nvSpPr>
          <p:spPr bwMode="auto">
            <a:xfrm>
              <a:off x="3788" y="2122"/>
              <a:ext cx="65" cy="61"/>
            </a:xfrm>
            <a:custGeom>
              <a:avLst/>
              <a:gdLst>
                <a:gd name="T0" fmla="*/ 144 w 261"/>
                <a:gd name="T1" fmla="*/ 243 h 243"/>
                <a:gd name="T2" fmla="*/ 170 w 261"/>
                <a:gd name="T3" fmla="*/ 237 h 243"/>
                <a:gd name="T4" fmla="*/ 192 w 261"/>
                <a:gd name="T5" fmla="*/ 228 h 243"/>
                <a:gd name="T6" fmla="*/ 214 w 261"/>
                <a:gd name="T7" fmla="*/ 216 h 243"/>
                <a:gd name="T8" fmla="*/ 232 w 261"/>
                <a:gd name="T9" fmla="*/ 199 h 243"/>
                <a:gd name="T10" fmla="*/ 245 w 261"/>
                <a:gd name="T11" fmla="*/ 180 h 243"/>
                <a:gd name="T12" fmla="*/ 255 w 261"/>
                <a:gd name="T13" fmla="*/ 158 h 243"/>
                <a:gd name="T14" fmla="*/ 261 w 261"/>
                <a:gd name="T15" fmla="*/ 134 h 243"/>
                <a:gd name="T16" fmla="*/ 261 w 261"/>
                <a:gd name="T17" fmla="*/ 109 h 243"/>
                <a:gd name="T18" fmla="*/ 255 w 261"/>
                <a:gd name="T19" fmla="*/ 86 h 243"/>
                <a:gd name="T20" fmla="*/ 245 w 261"/>
                <a:gd name="T21" fmla="*/ 63 h 243"/>
                <a:gd name="T22" fmla="*/ 232 w 261"/>
                <a:gd name="T23" fmla="*/ 44 h 243"/>
                <a:gd name="T24" fmla="*/ 214 w 261"/>
                <a:gd name="T25" fmla="*/ 29 h 243"/>
                <a:gd name="T26" fmla="*/ 192 w 261"/>
                <a:gd name="T27" fmla="*/ 15 h 243"/>
                <a:gd name="T28" fmla="*/ 170 w 261"/>
                <a:gd name="T29" fmla="*/ 6 h 243"/>
                <a:gd name="T30" fmla="*/ 144 w 261"/>
                <a:gd name="T31" fmla="*/ 0 h 243"/>
                <a:gd name="T32" fmla="*/ 117 w 261"/>
                <a:gd name="T33" fmla="*/ 0 h 243"/>
                <a:gd name="T34" fmla="*/ 92 w 261"/>
                <a:gd name="T35" fmla="*/ 6 h 243"/>
                <a:gd name="T36" fmla="*/ 69 w 261"/>
                <a:gd name="T37" fmla="*/ 15 h 243"/>
                <a:gd name="T38" fmla="*/ 48 w 261"/>
                <a:gd name="T39" fmla="*/ 29 h 243"/>
                <a:gd name="T40" fmla="*/ 31 w 261"/>
                <a:gd name="T41" fmla="*/ 44 h 243"/>
                <a:gd name="T42" fmla="*/ 16 w 261"/>
                <a:gd name="T43" fmla="*/ 63 h 243"/>
                <a:gd name="T44" fmla="*/ 6 w 261"/>
                <a:gd name="T45" fmla="*/ 86 h 243"/>
                <a:gd name="T46" fmla="*/ 1 w 261"/>
                <a:gd name="T47" fmla="*/ 109 h 243"/>
                <a:gd name="T48" fmla="*/ 1 w 261"/>
                <a:gd name="T49" fmla="*/ 134 h 243"/>
                <a:gd name="T50" fmla="*/ 6 w 261"/>
                <a:gd name="T51" fmla="*/ 158 h 243"/>
                <a:gd name="T52" fmla="*/ 16 w 261"/>
                <a:gd name="T53" fmla="*/ 180 h 243"/>
                <a:gd name="T54" fmla="*/ 31 w 261"/>
                <a:gd name="T55" fmla="*/ 199 h 243"/>
                <a:gd name="T56" fmla="*/ 48 w 261"/>
                <a:gd name="T57" fmla="*/ 216 h 243"/>
                <a:gd name="T58" fmla="*/ 69 w 261"/>
                <a:gd name="T59" fmla="*/ 228 h 243"/>
                <a:gd name="T60" fmla="*/ 92 w 261"/>
                <a:gd name="T61" fmla="*/ 237 h 243"/>
                <a:gd name="T62" fmla="*/ 117 w 261"/>
                <a:gd name="T63" fmla="*/ 243 h 2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1"/>
                <a:gd name="T97" fmla="*/ 0 h 243"/>
                <a:gd name="T98" fmla="*/ 261 w 261"/>
                <a:gd name="T99" fmla="*/ 243 h 2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1" h="243">
                  <a:moveTo>
                    <a:pt x="131" y="243"/>
                  </a:moveTo>
                  <a:lnTo>
                    <a:pt x="144" y="243"/>
                  </a:lnTo>
                  <a:lnTo>
                    <a:pt x="156" y="241"/>
                  </a:lnTo>
                  <a:lnTo>
                    <a:pt x="170" y="237"/>
                  </a:lnTo>
                  <a:lnTo>
                    <a:pt x="181" y="234"/>
                  </a:lnTo>
                  <a:lnTo>
                    <a:pt x="192" y="228"/>
                  </a:lnTo>
                  <a:lnTo>
                    <a:pt x="204" y="223"/>
                  </a:lnTo>
                  <a:lnTo>
                    <a:pt x="214" y="216"/>
                  </a:lnTo>
                  <a:lnTo>
                    <a:pt x="223" y="208"/>
                  </a:lnTo>
                  <a:lnTo>
                    <a:pt x="232" y="199"/>
                  </a:lnTo>
                  <a:lnTo>
                    <a:pt x="238" y="190"/>
                  </a:lnTo>
                  <a:lnTo>
                    <a:pt x="245" y="180"/>
                  </a:lnTo>
                  <a:lnTo>
                    <a:pt x="251" y="169"/>
                  </a:lnTo>
                  <a:lnTo>
                    <a:pt x="255" y="158"/>
                  </a:lnTo>
                  <a:lnTo>
                    <a:pt x="259" y="146"/>
                  </a:lnTo>
                  <a:lnTo>
                    <a:pt x="261" y="134"/>
                  </a:lnTo>
                  <a:lnTo>
                    <a:pt x="261" y="122"/>
                  </a:lnTo>
                  <a:lnTo>
                    <a:pt x="261" y="109"/>
                  </a:lnTo>
                  <a:lnTo>
                    <a:pt x="259" y="97"/>
                  </a:lnTo>
                  <a:lnTo>
                    <a:pt x="255" y="86"/>
                  </a:lnTo>
                  <a:lnTo>
                    <a:pt x="251" y="75"/>
                  </a:lnTo>
                  <a:lnTo>
                    <a:pt x="245" y="63"/>
                  </a:lnTo>
                  <a:lnTo>
                    <a:pt x="238" y="54"/>
                  </a:lnTo>
                  <a:lnTo>
                    <a:pt x="232" y="44"/>
                  </a:lnTo>
                  <a:lnTo>
                    <a:pt x="223" y="36"/>
                  </a:lnTo>
                  <a:lnTo>
                    <a:pt x="214" y="29"/>
                  </a:lnTo>
                  <a:lnTo>
                    <a:pt x="204" y="21"/>
                  </a:lnTo>
                  <a:lnTo>
                    <a:pt x="192" y="15"/>
                  </a:lnTo>
                  <a:lnTo>
                    <a:pt x="181" y="9"/>
                  </a:lnTo>
                  <a:lnTo>
                    <a:pt x="170" y="6"/>
                  </a:lnTo>
                  <a:lnTo>
                    <a:pt x="156" y="3"/>
                  </a:lnTo>
                  <a:lnTo>
                    <a:pt x="144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5" y="3"/>
                  </a:lnTo>
                  <a:lnTo>
                    <a:pt x="92" y="6"/>
                  </a:lnTo>
                  <a:lnTo>
                    <a:pt x="80" y="9"/>
                  </a:lnTo>
                  <a:lnTo>
                    <a:pt x="69" y="15"/>
                  </a:lnTo>
                  <a:lnTo>
                    <a:pt x="58" y="21"/>
                  </a:lnTo>
                  <a:lnTo>
                    <a:pt x="48" y="29"/>
                  </a:lnTo>
                  <a:lnTo>
                    <a:pt x="39" y="36"/>
                  </a:lnTo>
                  <a:lnTo>
                    <a:pt x="31" y="44"/>
                  </a:lnTo>
                  <a:lnTo>
                    <a:pt x="23" y="54"/>
                  </a:lnTo>
                  <a:lnTo>
                    <a:pt x="16" y="63"/>
                  </a:lnTo>
                  <a:lnTo>
                    <a:pt x="10" y="75"/>
                  </a:lnTo>
                  <a:lnTo>
                    <a:pt x="6" y="86"/>
                  </a:lnTo>
                  <a:lnTo>
                    <a:pt x="3" y="97"/>
                  </a:lnTo>
                  <a:lnTo>
                    <a:pt x="1" y="109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3" y="146"/>
                  </a:lnTo>
                  <a:lnTo>
                    <a:pt x="6" y="158"/>
                  </a:lnTo>
                  <a:lnTo>
                    <a:pt x="10" y="169"/>
                  </a:lnTo>
                  <a:lnTo>
                    <a:pt x="16" y="180"/>
                  </a:lnTo>
                  <a:lnTo>
                    <a:pt x="23" y="190"/>
                  </a:lnTo>
                  <a:lnTo>
                    <a:pt x="31" y="199"/>
                  </a:lnTo>
                  <a:lnTo>
                    <a:pt x="39" y="208"/>
                  </a:lnTo>
                  <a:lnTo>
                    <a:pt x="48" y="216"/>
                  </a:lnTo>
                  <a:lnTo>
                    <a:pt x="58" y="223"/>
                  </a:lnTo>
                  <a:lnTo>
                    <a:pt x="69" y="228"/>
                  </a:lnTo>
                  <a:lnTo>
                    <a:pt x="80" y="234"/>
                  </a:lnTo>
                  <a:lnTo>
                    <a:pt x="92" y="237"/>
                  </a:lnTo>
                  <a:lnTo>
                    <a:pt x="105" y="241"/>
                  </a:lnTo>
                  <a:lnTo>
                    <a:pt x="117" y="243"/>
                  </a:lnTo>
                  <a:lnTo>
                    <a:pt x="131" y="24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17" name="Freeform 364"/>
            <p:cNvSpPr>
              <a:spLocks/>
            </p:cNvSpPr>
            <p:nvPr/>
          </p:nvSpPr>
          <p:spPr bwMode="auto">
            <a:xfrm>
              <a:off x="2029" y="2141"/>
              <a:ext cx="65" cy="61"/>
            </a:xfrm>
            <a:custGeom>
              <a:avLst/>
              <a:gdLst>
                <a:gd name="T0" fmla="*/ 144 w 261"/>
                <a:gd name="T1" fmla="*/ 242 h 243"/>
                <a:gd name="T2" fmla="*/ 169 w 261"/>
                <a:gd name="T3" fmla="*/ 238 h 243"/>
                <a:gd name="T4" fmla="*/ 192 w 261"/>
                <a:gd name="T5" fmla="*/ 229 h 243"/>
                <a:gd name="T6" fmla="*/ 214 w 261"/>
                <a:gd name="T7" fmla="*/ 215 h 243"/>
                <a:gd name="T8" fmla="*/ 232 w 261"/>
                <a:gd name="T9" fmla="*/ 200 h 243"/>
                <a:gd name="T10" fmla="*/ 245 w 261"/>
                <a:gd name="T11" fmla="*/ 180 h 243"/>
                <a:gd name="T12" fmla="*/ 255 w 261"/>
                <a:gd name="T13" fmla="*/ 158 h 243"/>
                <a:gd name="T14" fmla="*/ 260 w 261"/>
                <a:gd name="T15" fmla="*/ 135 h 243"/>
                <a:gd name="T16" fmla="*/ 260 w 261"/>
                <a:gd name="T17" fmla="*/ 110 h 243"/>
                <a:gd name="T18" fmla="*/ 255 w 261"/>
                <a:gd name="T19" fmla="*/ 86 h 243"/>
                <a:gd name="T20" fmla="*/ 245 w 261"/>
                <a:gd name="T21" fmla="*/ 64 h 243"/>
                <a:gd name="T22" fmla="*/ 232 w 261"/>
                <a:gd name="T23" fmla="*/ 45 h 243"/>
                <a:gd name="T24" fmla="*/ 214 w 261"/>
                <a:gd name="T25" fmla="*/ 28 h 243"/>
                <a:gd name="T26" fmla="*/ 192 w 261"/>
                <a:gd name="T27" fmla="*/ 15 h 243"/>
                <a:gd name="T28" fmla="*/ 169 w 261"/>
                <a:gd name="T29" fmla="*/ 6 h 243"/>
                <a:gd name="T30" fmla="*/ 144 w 261"/>
                <a:gd name="T31" fmla="*/ 1 h 243"/>
                <a:gd name="T32" fmla="*/ 117 w 261"/>
                <a:gd name="T33" fmla="*/ 1 h 243"/>
                <a:gd name="T34" fmla="*/ 93 w 261"/>
                <a:gd name="T35" fmla="*/ 6 h 243"/>
                <a:gd name="T36" fmla="*/ 69 w 261"/>
                <a:gd name="T37" fmla="*/ 15 h 243"/>
                <a:gd name="T38" fmla="*/ 48 w 261"/>
                <a:gd name="T39" fmla="*/ 28 h 243"/>
                <a:gd name="T40" fmla="*/ 30 w 261"/>
                <a:gd name="T41" fmla="*/ 45 h 243"/>
                <a:gd name="T42" fmla="*/ 16 w 261"/>
                <a:gd name="T43" fmla="*/ 64 h 243"/>
                <a:gd name="T44" fmla="*/ 6 w 261"/>
                <a:gd name="T45" fmla="*/ 86 h 243"/>
                <a:gd name="T46" fmla="*/ 2 w 261"/>
                <a:gd name="T47" fmla="*/ 110 h 243"/>
                <a:gd name="T48" fmla="*/ 2 w 261"/>
                <a:gd name="T49" fmla="*/ 135 h 243"/>
                <a:gd name="T50" fmla="*/ 6 w 261"/>
                <a:gd name="T51" fmla="*/ 158 h 243"/>
                <a:gd name="T52" fmla="*/ 16 w 261"/>
                <a:gd name="T53" fmla="*/ 180 h 243"/>
                <a:gd name="T54" fmla="*/ 30 w 261"/>
                <a:gd name="T55" fmla="*/ 200 h 243"/>
                <a:gd name="T56" fmla="*/ 48 w 261"/>
                <a:gd name="T57" fmla="*/ 215 h 243"/>
                <a:gd name="T58" fmla="*/ 69 w 261"/>
                <a:gd name="T59" fmla="*/ 229 h 243"/>
                <a:gd name="T60" fmla="*/ 93 w 261"/>
                <a:gd name="T61" fmla="*/ 238 h 243"/>
                <a:gd name="T62" fmla="*/ 117 w 261"/>
                <a:gd name="T63" fmla="*/ 242 h 2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1"/>
                <a:gd name="T97" fmla="*/ 0 h 243"/>
                <a:gd name="T98" fmla="*/ 261 w 261"/>
                <a:gd name="T99" fmla="*/ 243 h 2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1" h="243">
                  <a:moveTo>
                    <a:pt x="131" y="243"/>
                  </a:moveTo>
                  <a:lnTo>
                    <a:pt x="144" y="242"/>
                  </a:lnTo>
                  <a:lnTo>
                    <a:pt x="157" y="241"/>
                  </a:lnTo>
                  <a:lnTo>
                    <a:pt x="169" y="238"/>
                  </a:lnTo>
                  <a:lnTo>
                    <a:pt x="181" y="233"/>
                  </a:lnTo>
                  <a:lnTo>
                    <a:pt x="192" y="229"/>
                  </a:lnTo>
                  <a:lnTo>
                    <a:pt x="204" y="222"/>
                  </a:lnTo>
                  <a:lnTo>
                    <a:pt x="214" y="215"/>
                  </a:lnTo>
                  <a:lnTo>
                    <a:pt x="223" y="208"/>
                  </a:lnTo>
                  <a:lnTo>
                    <a:pt x="232" y="200"/>
                  </a:lnTo>
                  <a:lnTo>
                    <a:pt x="238" y="190"/>
                  </a:lnTo>
                  <a:lnTo>
                    <a:pt x="245" y="180"/>
                  </a:lnTo>
                  <a:lnTo>
                    <a:pt x="251" y="169"/>
                  </a:lnTo>
                  <a:lnTo>
                    <a:pt x="255" y="158"/>
                  </a:lnTo>
                  <a:lnTo>
                    <a:pt x="259" y="146"/>
                  </a:lnTo>
                  <a:lnTo>
                    <a:pt x="260" y="135"/>
                  </a:lnTo>
                  <a:lnTo>
                    <a:pt x="261" y="122"/>
                  </a:lnTo>
                  <a:lnTo>
                    <a:pt x="260" y="110"/>
                  </a:lnTo>
                  <a:lnTo>
                    <a:pt x="259" y="98"/>
                  </a:lnTo>
                  <a:lnTo>
                    <a:pt x="255" y="86"/>
                  </a:lnTo>
                  <a:lnTo>
                    <a:pt x="251" y="75"/>
                  </a:lnTo>
                  <a:lnTo>
                    <a:pt x="245" y="64"/>
                  </a:lnTo>
                  <a:lnTo>
                    <a:pt x="238" y="54"/>
                  </a:lnTo>
                  <a:lnTo>
                    <a:pt x="232" y="45"/>
                  </a:lnTo>
                  <a:lnTo>
                    <a:pt x="223" y="36"/>
                  </a:lnTo>
                  <a:lnTo>
                    <a:pt x="214" y="28"/>
                  </a:lnTo>
                  <a:lnTo>
                    <a:pt x="204" y="21"/>
                  </a:lnTo>
                  <a:lnTo>
                    <a:pt x="192" y="15"/>
                  </a:lnTo>
                  <a:lnTo>
                    <a:pt x="181" y="10"/>
                  </a:lnTo>
                  <a:lnTo>
                    <a:pt x="169" y="6"/>
                  </a:lnTo>
                  <a:lnTo>
                    <a:pt x="157" y="3"/>
                  </a:lnTo>
                  <a:lnTo>
                    <a:pt x="144" y="1"/>
                  </a:lnTo>
                  <a:lnTo>
                    <a:pt x="131" y="0"/>
                  </a:lnTo>
                  <a:lnTo>
                    <a:pt x="117" y="1"/>
                  </a:lnTo>
                  <a:lnTo>
                    <a:pt x="105" y="3"/>
                  </a:lnTo>
                  <a:lnTo>
                    <a:pt x="93" y="6"/>
                  </a:lnTo>
                  <a:lnTo>
                    <a:pt x="80" y="10"/>
                  </a:lnTo>
                  <a:lnTo>
                    <a:pt x="69" y="15"/>
                  </a:lnTo>
                  <a:lnTo>
                    <a:pt x="58" y="21"/>
                  </a:lnTo>
                  <a:lnTo>
                    <a:pt x="48" y="28"/>
                  </a:lnTo>
                  <a:lnTo>
                    <a:pt x="39" y="36"/>
                  </a:lnTo>
                  <a:lnTo>
                    <a:pt x="30" y="45"/>
                  </a:lnTo>
                  <a:lnTo>
                    <a:pt x="23" y="54"/>
                  </a:lnTo>
                  <a:lnTo>
                    <a:pt x="16" y="64"/>
                  </a:lnTo>
                  <a:lnTo>
                    <a:pt x="11" y="75"/>
                  </a:lnTo>
                  <a:lnTo>
                    <a:pt x="6" y="86"/>
                  </a:lnTo>
                  <a:lnTo>
                    <a:pt x="3" y="98"/>
                  </a:lnTo>
                  <a:lnTo>
                    <a:pt x="2" y="110"/>
                  </a:lnTo>
                  <a:lnTo>
                    <a:pt x="0" y="122"/>
                  </a:lnTo>
                  <a:lnTo>
                    <a:pt x="2" y="135"/>
                  </a:lnTo>
                  <a:lnTo>
                    <a:pt x="3" y="146"/>
                  </a:lnTo>
                  <a:lnTo>
                    <a:pt x="6" y="158"/>
                  </a:lnTo>
                  <a:lnTo>
                    <a:pt x="11" y="169"/>
                  </a:lnTo>
                  <a:lnTo>
                    <a:pt x="16" y="180"/>
                  </a:lnTo>
                  <a:lnTo>
                    <a:pt x="23" y="190"/>
                  </a:lnTo>
                  <a:lnTo>
                    <a:pt x="30" y="200"/>
                  </a:lnTo>
                  <a:lnTo>
                    <a:pt x="39" y="208"/>
                  </a:lnTo>
                  <a:lnTo>
                    <a:pt x="48" y="215"/>
                  </a:lnTo>
                  <a:lnTo>
                    <a:pt x="58" y="222"/>
                  </a:lnTo>
                  <a:lnTo>
                    <a:pt x="69" y="229"/>
                  </a:lnTo>
                  <a:lnTo>
                    <a:pt x="80" y="233"/>
                  </a:lnTo>
                  <a:lnTo>
                    <a:pt x="93" y="238"/>
                  </a:lnTo>
                  <a:lnTo>
                    <a:pt x="105" y="241"/>
                  </a:lnTo>
                  <a:lnTo>
                    <a:pt x="117" y="242"/>
                  </a:lnTo>
                  <a:lnTo>
                    <a:pt x="131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18" name="Freeform 365"/>
            <p:cNvSpPr>
              <a:spLocks/>
            </p:cNvSpPr>
            <p:nvPr/>
          </p:nvSpPr>
          <p:spPr bwMode="auto">
            <a:xfrm>
              <a:off x="2029" y="2141"/>
              <a:ext cx="65" cy="61"/>
            </a:xfrm>
            <a:custGeom>
              <a:avLst/>
              <a:gdLst>
                <a:gd name="T0" fmla="*/ 144 w 261"/>
                <a:gd name="T1" fmla="*/ 242 h 243"/>
                <a:gd name="T2" fmla="*/ 169 w 261"/>
                <a:gd name="T3" fmla="*/ 238 h 243"/>
                <a:gd name="T4" fmla="*/ 192 w 261"/>
                <a:gd name="T5" fmla="*/ 229 h 243"/>
                <a:gd name="T6" fmla="*/ 214 w 261"/>
                <a:gd name="T7" fmla="*/ 215 h 243"/>
                <a:gd name="T8" fmla="*/ 232 w 261"/>
                <a:gd name="T9" fmla="*/ 200 h 243"/>
                <a:gd name="T10" fmla="*/ 245 w 261"/>
                <a:gd name="T11" fmla="*/ 180 h 243"/>
                <a:gd name="T12" fmla="*/ 255 w 261"/>
                <a:gd name="T13" fmla="*/ 158 h 243"/>
                <a:gd name="T14" fmla="*/ 260 w 261"/>
                <a:gd name="T15" fmla="*/ 135 h 243"/>
                <a:gd name="T16" fmla="*/ 260 w 261"/>
                <a:gd name="T17" fmla="*/ 110 h 243"/>
                <a:gd name="T18" fmla="*/ 255 w 261"/>
                <a:gd name="T19" fmla="*/ 86 h 243"/>
                <a:gd name="T20" fmla="*/ 245 w 261"/>
                <a:gd name="T21" fmla="*/ 64 h 243"/>
                <a:gd name="T22" fmla="*/ 232 w 261"/>
                <a:gd name="T23" fmla="*/ 45 h 243"/>
                <a:gd name="T24" fmla="*/ 214 w 261"/>
                <a:gd name="T25" fmla="*/ 28 h 243"/>
                <a:gd name="T26" fmla="*/ 192 w 261"/>
                <a:gd name="T27" fmla="*/ 15 h 243"/>
                <a:gd name="T28" fmla="*/ 169 w 261"/>
                <a:gd name="T29" fmla="*/ 6 h 243"/>
                <a:gd name="T30" fmla="*/ 144 w 261"/>
                <a:gd name="T31" fmla="*/ 1 h 243"/>
                <a:gd name="T32" fmla="*/ 117 w 261"/>
                <a:gd name="T33" fmla="*/ 1 h 243"/>
                <a:gd name="T34" fmla="*/ 93 w 261"/>
                <a:gd name="T35" fmla="*/ 6 h 243"/>
                <a:gd name="T36" fmla="*/ 69 w 261"/>
                <a:gd name="T37" fmla="*/ 15 h 243"/>
                <a:gd name="T38" fmla="*/ 48 w 261"/>
                <a:gd name="T39" fmla="*/ 28 h 243"/>
                <a:gd name="T40" fmla="*/ 30 w 261"/>
                <a:gd name="T41" fmla="*/ 45 h 243"/>
                <a:gd name="T42" fmla="*/ 16 w 261"/>
                <a:gd name="T43" fmla="*/ 64 h 243"/>
                <a:gd name="T44" fmla="*/ 6 w 261"/>
                <a:gd name="T45" fmla="*/ 86 h 243"/>
                <a:gd name="T46" fmla="*/ 2 w 261"/>
                <a:gd name="T47" fmla="*/ 110 h 243"/>
                <a:gd name="T48" fmla="*/ 2 w 261"/>
                <a:gd name="T49" fmla="*/ 135 h 243"/>
                <a:gd name="T50" fmla="*/ 6 w 261"/>
                <a:gd name="T51" fmla="*/ 158 h 243"/>
                <a:gd name="T52" fmla="*/ 16 w 261"/>
                <a:gd name="T53" fmla="*/ 180 h 243"/>
                <a:gd name="T54" fmla="*/ 30 w 261"/>
                <a:gd name="T55" fmla="*/ 200 h 243"/>
                <a:gd name="T56" fmla="*/ 48 w 261"/>
                <a:gd name="T57" fmla="*/ 215 h 243"/>
                <a:gd name="T58" fmla="*/ 69 w 261"/>
                <a:gd name="T59" fmla="*/ 229 h 243"/>
                <a:gd name="T60" fmla="*/ 93 w 261"/>
                <a:gd name="T61" fmla="*/ 238 h 243"/>
                <a:gd name="T62" fmla="*/ 117 w 261"/>
                <a:gd name="T63" fmla="*/ 242 h 2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1"/>
                <a:gd name="T97" fmla="*/ 0 h 243"/>
                <a:gd name="T98" fmla="*/ 261 w 261"/>
                <a:gd name="T99" fmla="*/ 243 h 2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1" h="243">
                  <a:moveTo>
                    <a:pt x="131" y="243"/>
                  </a:moveTo>
                  <a:lnTo>
                    <a:pt x="144" y="242"/>
                  </a:lnTo>
                  <a:lnTo>
                    <a:pt x="157" y="241"/>
                  </a:lnTo>
                  <a:lnTo>
                    <a:pt x="169" y="238"/>
                  </a:lnTo>
                  <a:lnTo>
                    <a:pt x="181" y="233"/>
                  </a:lnTo>
                  <a:lnTo>
                    <a:pt x="192" y="229"/>
                  </a:lnTo>
                  <a:lnTo>
                    <a:pt x="204" y="222"/>
                  </a:lnTo>
                  <a:lnTo>
                    <a:pt x="214" y="215"/>
                  </a:lnTo>
                  <a:lnTo>
                    <a:pt x="223" y="208"/>
                  </a:lnTo>
                  <a:lnTo>
                    <a:pt x="232" y="200"/>
                  </a:lnTo>
                  <a:lnTo>
                    <a:pt x="238" y="190"/>
                  </a:lnTo>
                  <a:lnTo>
                    <a:pt x="245" y="180"/>
                  </a:lnTo>
                  <a:lnTo>
                    <a:pt x="251" y="169"/>
                  </a:lnTo>
                  <a:lnTo>
                    <a:pt x="255" y="158"/>
                  </a:lnTo>
                  <a:lnTo>
                    <a:pt x="259" y="146"/>
                  </a:lnTo>
                  <a:lnTo>
                    <a:pt x="260" y="135"/>
                  </a:lnTo>
                  <a:lnTo>
                    <a:pt x="261" y="122"/>
                  </a:lnTo>
                  <a:lnTo>
                    <a:pt x="260" y="110"/>
                  </a:lnTo>
                  <a:lnTo>
                    <a:pt x="259" y="98"/>
                  </a:lnTo>
                  <a:lnTo>
                    <a:pt x="255" y="86"/>
                  </a:lnTo>
                  <a:lnTo>
                    <a:pt x="251" y="75"/>
                  </a:lnTo>
                  <a:lnTo>
                    <a:pt x="245" y="64"/>
                  </a:lnTo>
                  <a:lnTo>
                    <a:pt x="238" y="54"/>
                  </a:lnTo>
                  <a:lnTo>
                    <a:pt x="232" y="45"/>
                  </a:lnTo>
                  <a:lnTo>
                    <a:pt x="223" y="36"/>
                  </a:lnTo>
                  <a:lnTo>
                    <a:pt x="214" y="28"/>
                  </a:lnTo>
                  <a:lnTo>
                    <a:pt x="204" y="21"/>
                  </a:lnTo>
                  <a:lnTo>
                    <a:pt x="192" y="15"/>
                  </a:lnTo>
                  <a:lnTo>
                    <a:pt x="181" y="10"/>
                  </a:lnTo>
                  <a:lnTo>
                    <a:pt x="169" y="6"/>
                  </a:lnTo>
                  <a:lnTo>
                    <a:pt x="157" y="3"/>
                  </a:lnTo>
                  <a:lnTo>
                    <a:pt x="144" y="1"/>
                  </a:lnTo>
                  <a:lnTo>
                    <a:pt x="131" y="0"/>
                  </a:lnTo>
                  <a:lnTo>
                    <a:pt x="117" y="1"/>
                  </a:lnTo>
                  <a:lnTo>
                    <a:pt x="105" y="3"/>
                  </a:lnTo>
                  <a:lnTo>
                    <a:pt x="93" y="6"/>
                  </a:lnTo>
                  <a:lnTo>
                    <a:pt x="80" y="10"/>
                  </a:lnTo>
                  <a:lnTo>
                    <a:pt x="69" y="15"/>
                  </a:lnTo>
                  <a:lnTo>
                    <a:pt x="58" y="21"/>
                  </a:lnTo>
                  <a:lnTo>
                    <a:pt x="48" y="28"/>
                  </a:lnTo>
                  <a:lnTo>
                    <a:pt x="39" y="36"/>
                  </a:lnTo>
                  <a:lnTo>
                    <a:pt x="30" y="45"/>
                  </a:lnTo>
                  <a:lnTo>
                    <a:pt x="23" y="54"/>
                  </a:lnTo>
                  <a:lnTo>
                    <a:pt x="16" y="64"/>
                  </a:lnTo>
                  <a:lnTo>
                    <a:pt x="11" y="75"/>
                  </a:lnTo>
                  <a:lnTo>
                    <a:pt x="6" y="86"/>
                  </a:lnTo>
                  <a:lnTo>
                    <a:pt x="3" y="98"/>
                  </a:lnTo>
                  <a:lnTo>
                    <a:pt x="2" y="110"/>
                  </a:lnTo>
                  <a:lnTo>
                    <a:pt x="0" y="122"/>
                  </a:lnTo>
                  <a:lnTo>
                    <a:pt x="2" y="135"/>
                  </a:lnTo>
                  <a:lnTo>
                    <a:pt x="3" y="146"/>
                  </a:lnTo>
                  <a:lnTo>
                    <a:pt x="6" y="158"/>
                  </a:lnTo>
                  <a:lnTo>
                    <a:pt x="11" y="169"/>
                  </a:lnTo>
                  <a:lnTo>
                    <a:pt x="16" y="180"/>
                  </a:lnTo>
                  <a:lnTo>
                    <a:pt x="23" y="190"/>
                  </a:lnTo>
                  <a:lnTo>
                    <a:pt x="30" y="200"/>
                  </a:lnTo>
                  <a:lnTo>
                    <a:pt x="39" y="208"/>
                  </a:lnTo>
                  <a:lnTo>
                    <a:pt x="48" y="215"/>
                  </a:lnTo>
                  <a:lnTo>
                    <a:pt x="58" y="222"/>
                  </a:lnTo>
                  <a:lnTo>
                    <a:pt x="69" y="229"/>
                  </a:lnTo>
                  <a:lnTo>
                    <a:pt x="80" y="233"/>
                  </a:lnTo>
                  <a:lnTo>
                    <a:pt x="93" y="238"/>
                  </a:lnTo>
                  <a:lnTo>
                    <a:pt x="105" y="241"/>
                  </a:lnTo>
                  <a:lnTo>
                    <a:pt x="117" y="242"/>
                  </a:lnTo>
                  <a:lnTo>
                    <a:pt x="131" y="24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19" name="Freeform 366"/>
            <p:cNvSpPr>
              <a:spLocks/>
            </p:cNvSpPr>
            <p:nvPr/>
          </p:nvSpPr>
          <p:spPr bwMode="auto">
            <a:xfrm>
              <a:off x="4118" y="2639"/>
              <a:ext cx="65" cy="61"/>
            </a:xfrm>
            <a:custGeom>
              <a:avLst/>
              <a:gdLst>
                <a:gd name="T0" fmla="*/ 144 w 261"/>
                <a:gd name="T1" fmla="*/ 242 h 244"/>
                <a:gd name="T2" fmla="*/ 170 w 261"/>
                <a:gd name="T3" fmla="*/ 238 h 244"/>
                <a:gd name="T4" fmla="*/ 192 w 261"/>
                <a:gd name="T5" fmla="*/ 229 h 244"/>
                <a:gd name="T6" fmla="*/ 214 w 261"/>
                <a:gd name="T7" fmla="*/ 216 h 244"/>
                <a:gd name="T8" fmla="*/ 232 w 261"/>
                <a:gd name="T9" fmla="*/ 199 h 244"/>
                <a:gd name="T10" fmla="*/ 245 w 261"/>
                <a:gd name="T11" fmla="*/ 180 h 244"/>
                <a:gd name="T12" fmla="*/ 255 w 261"/>
                <a:gd name="T13" fmla="*/ 158 h 244"/>
                <a:gd name="T14" fmla="*/ 261 w 261"/>
                <a:gd name="T15" fmla="*/ 135 h 244"/>
                <a:gd name="T16" fmla="*/ 261 w 261"/>
                <a:gd name="T17" fmla="*/ 110 h 244"/>
                <a:gd name="T18" fmla="*/ 255 w 261"/>
                <a:gd name="T19" fmla="*/ 85 h 244"/>
                <a:gd name="T20" fmla="*/ 245 w 261"/>
                <a:gd name="T21" fmla="*/ 64 h 244"/>
                <a:gd name="T22" fmla="*/ 232 w 261"/>
                <a:gd name="T23" fmla="*/ 45 h 244"/>
                <a:gd name="T24" fmla="*/ 214 w 261"/>
                <a:gd name="T25" fmla="*/ 28 h 244"/>
                <a:gd name="T26" fmla="*/ 192 w 261"/>
                <a:gd name="T27" fmla="*/ 15 h 244"/>
                <a:gd name="T28" fmla="*/ 170 w 261"/>
                <a:gd name="T29" fmla="*/ 6 h 244"/>
                <a:gd name="T30" fmla="*/ 144 w 261"/>
                <a:gd name="T31" fmla="*/ 1 h 244"/>
                <a:gd name="T32" fmla="*/ 117 w 261"/>
                <a:gd name="T33" fmla="*/ 1 h 244"/>
                <a:gd name="T34" fmla="*/ 93 w 261"/>
                <a:gd name="T35" fmla="*/ 6 h 244"/>
                <a:gd name="T36" fmla="*/ 69 w 261"/>
                <a:gd name="T37" fmla="*/ 15 h 244"/>
                <a:gd name="T38" fmla="*/ 48 w 261"/>
                <a:gd name="T39" fmla="*/ 28 h 244"/>
                <a:gd name="T40" fmla="*/ 31 w 261"/>
                <a:gd name="T41" fmla="*/ 45 h 244"/>
                <a:gd name="T42" fmla="*/ 16 w 261"/>
                <a:gd name="T43" fmla="*/ 64 h 244"/>
                <a:gd name="T44" fmla="*/ 6 w 261"/>
                <a:gd name="T45" fmla="*/ 85 h 244"/>
                <a:gd name="T46" fmla="*/ 2 w 261"/>
                <a:gd name="T47" fmla="*/ 110 h 244"/>
                <a:gd name="T48" fmla="*/ 2 w 261"/>
                <a:gd name="T49" fmla="*/ 135 h 244"/>
                <a:gd name="T50" fmla="*/ 6 w 261"/>
                <a:gd name="T51" fmla="*/ 158 h 244"/>
                <a:gd name="T52" fmla="*/ 16 w 261"/>
                <a:gd name="T53" fmla="*/ 180 h 244"/>
                <a:gd name="T54" fmla="*/ 31 w 261"/>
                <a:gd name="T55" fmla="*/ 199 h 244"/>
                <a:gd name="T56" fmla="*/ 48 w 261"/>
                <a:gd name="T57" fmla="*/ 216 h 244"/>
                <a:gd name="T58" fmla="*/ 69 w 261"/>
                <a:gd name="T59" fmla="*/ 229 h 244"/>
                <a:gd name="T60" fmla="*/ 93 w 261"/>
                <a:gd name="T61" fmla="*/ 238 h 244"/>
                <a:gd name="T62" fmla="*/ 117 w 261"/>
                <a:gd name="T63" fmla="*/ 242 h 2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1"/>
                <a:gd name="T97" fmla="*/ 0 h 244"/>
                <a:gd name="T98" fmla="*/ 261 w 261"/>
                <a:gd name="T99" fmla="*/ 244 h 2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1" h="244">
                  <a:moveTo>
                    <a:pt x="131" y="244"/>
                  </a:moveTo>
                  <a:lnTo>
                    <a:pt x="144" y="242"/>
                  </a:lnTo>
                  <a:lnTo>
                    <a:pt x="158" y="241"/>
                  </a:lnTo>
                  <a:lnTo>
                    <a:pt x="170" y="238"/>
                  </a:lnTo>
                  <a:lnTo>
                    <a:pt x="181" y="233"/>
                  </a:lnTo>
                  <a:lnTo>
                    <a:pt x="192" y="229"/>
                  </a:lnTo>
                  <a:lnTo>
                    <a:pt x="204" y="222"/>
                  </a:lnTo>
                  <a:lnTo>
                    <a:pt x="214" y="216"/>
                  </a:lnTo>
                  <a:lnTo>
                    <a:pt x="223" y="208"/>
                  </a:lnTo>
                  <a:lnTo>
                    <a:pt x="232" y="199"/>
                  </a:lnTo>
                  <a:lnTo>
                    <a:pt x="238" y="190"/>
                  </a:lnTo>
                  <a:lnTo>
                    <a:pt x="245" y="180"/>
                  </a:lnTo>
                  <a:lnTo>
                    <a:pt x="251" y="169"/>
                  </a:lnTo>
                  <a:lnTo>
                    <a:pt x="255" y="158"/>
                  </a:lnTo>
                  <a:lnTo>
                    <a:pt x="259" y="146"/>
                  </a:lnTo>
                  <a:lnTo>
                    <a:pt x="261" y="135"/>
                  </a:lnTo>
                  <a:lnTo>
                    <a:pt x="261" y="122"/>
                  </a:lnTo>
                  <a:lnTo>
                    <a:pt x="261" y="110"/>
                  </a:lnTo>
                  <a:lnTo>
                    <a:pt x="259" y="98"/>
                  </a:lnTo>
                  <a:lnTo>
                    <a:pt x="255" y="85"/>
                  </a:lnTo>
                  <a:lnTo>
                    <a:pt x="251" y="74"/>
                  </a:lnTo>
                  <a:lnTo>
                    <a:pt x="245" y="64"/>
                  </a:lnTo>
                  <a:lnTo>
                    <a:pt x="238" y="54"/>
                  </a:lnTo>
                  <a:lnTo>
                    <a:pt x="232" y="45"/>
                  </a:lnTo>
                  <a:lnTo>
                    <a:pt x="223" y="36"/>
                  </a:lnTo>
                  <a:lnTo>
                    <a:pt x="214" y="28"/>
                  </a:lnTo>
                  <a:lnTo>
                    <a:pt x="204" y="21"/>
                  </a:lnTo>
                  <a:lnTo>
                    <a:pt x="192" y="15"/>
                  </a:lnTo>
                  <a:lnTo>
                    <a:pt x="181" y="10"/>
                  </a:lnTo>
                  <a:lnTo>
                    <a:pt x="170" y="6"/>
                  </a:lnTo>
                  <a:lnTo>
                    <a:pt x="158" y="2"/>
                  </a:lnTo>
                  <a:lnTo>
                    <a:pt x="144" y="1"/>
                  </a:lnTo>
                  <a:lnTo>
                    <a:pt x="131" y="0"/>
                  </a:lnTo>
                  <a:lnTo>
                    <a:pt x="117" y="1"/>
                  </a:lnTo>
                  <a:lnTo>
                    <a:pt x="105" y="2"/>
                  </a:lnTo>
                  <a:lnTo>
                    <a:pt x="93" y="6"/>
                  </a:lnTo>
                  <a:lnTo>
                    <a:pt x="80" y="10"/>
                  </a:lnTo>
                  <a:lnTo>
                    <a:pt x="69" y="15"/>
                  </a:lnTo>
                  <a:lnTo>
                    <a:pt x="58" y="21"/>
                  </a:lnTo>
                  <a:lnTo>
                    <a:pt x="48" y="28"/>
                  </a:lnTo>
                  <a:lnTo>
                    <a:pt x="39" y="36"/>
                  </a:lnTo>
                  <a:lnTo>
                    <a:pt x="31" y="45"/>
                  </a:lnTo>
                  <a:lnTo>
                    <a:pt x="23" y="54"/>
                  </a:lnTo>
                  <a:lnTo>
                    <a:pt x="16" y="64"/>
                  </a:lnTo>
                  <a:lnTo>
                    <a:pt x="11" y="74"/>
                  </a:lnTo>
                  <a:lnTo>
                    <a:pt x="6" y="85"/>
                  </a:lnTo>
                  <a:lnTo>
                    <a:pt x="4" y="98"/>
                  </a:lnTo>
                  <a:lnTo>
                    <a:pt x="2" y="110"/>
                  </a:lnTo>
                  <a:lnTo>
                    <a:pt x="0" y="122"/>
                  </a:lnTo>
                  <a:lnTo>
                    <a:pt x="2" y="135"/>
                  </a:lnTo>
                  <a:lnTo>
                    <a:pt x="4" y="146"/>
                  </a:lnTo>
                  <a:lnTo>
                    <a:pt x="6" y="158"/>
                  </a:lnTo>
                  <a:lnTo>
                    <a:pt x="11" y="169"/>
                  </a:lnTo>
                  <a:lnTo>
                    <a:pt x="16" y="180"/>
                  </a:lnTo>
                  <a:lnTo>
                    <a:pt x="23" y="190"/>
                  </a:lnTo>
                  <a:lnTo>
                    <a:pt x="31" y="199"/>
                  </a:lnTo>
                  <a:lnTo>
                    <a:pt x="39" y="208"/>
                  </a:lnTo>
                  <a:lnTo>
                    <a:pt x="48" y="216"/>
                  </a:lnTo>
                  <a:lnTo>
                    <a:pt x="58" y="222"/>
                  </a:lnTo>
                  <a:lnTo>
                    <a:pt x="69" y="229"/>
                  </a:lnTo>
                  <a:lnTo>
                    <a:pt x="80" y="233"/>
                  </a:lnTo>
                  <a:lnTo>
                    <a:pt x="93" y="238"/>
                  </a:lnTo>
                  <a:lnTo>
                    <a:pt x="105" y="241"/>
                  </a:lnTo>
                  <a:lnTo>
                    <a:pt x="117" y="242"/>
                  </a:lnTo>
                  <a:lnTo>
                    <a:pt x="131" y="2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20" name="Freeform 367"/>
            <p:cNvSpPr>
              <a:spLocks/>
            </p:cNvSpPr>
            <p:nvPr/>
          </p:nvSpPr>
          <p:spPr bwMode="auto">
            <a:xfrm>
              <a:off x="4118" y="2639"/>
              <a:ext cx="65" cy="61"/>
            </a:xfrm>
            <a:custGeom>
              <a:avLst/>
              <a:gdLst>
                <a:gd name="T0" fmla="*/ 144 w 261"/>
                <a:gd name="T1" fmla="*/ 242 h 244"/>
                <a:gd name="T2" fmla="*/ 170 w 261"/>
                <a:gd name="T3" fmla="*/ 238 h 244"/>
                <a:gd name="T4" fmla="*/ 192 w 261"/>
                <a:gd name="T5" fmla="*/ 229 h 244"/>
                <a:gd name="T6" fmla="*/ 214 w 261"/>
                <a:gd name="T7" fmla="*/ 216 h 244"/>
                <a:gd name="T8" fmla="*/ 232 w 261"/>
                <a:gd name="T9" fmla="*/ 199 h 244"/>
                <a:gd name="T10" fmla="*/ 245 w 261"/>
                <a:gd name="T11" fmla="*/ 180 h 244"/>
                <a:gd name="T12" fmla="*/ 255 w 261"/>
                <a:gd name="T13" fmla="*/ 158 h 244"/>
                <a:gd name="T14" fmla="*/ 261 w 261"/>
                <a:gd name="T15" fmla="*/ 135 h 244"/>
                <a:gd name="T16" fmla="*/ 261 w 261"/>
                <a:gd name="T17" fmla="*/ 110 h 244"/>
                <a:gd name="T18" fmla="*/ 255 w 261"/>
                <a:gd name="T19" fmla="*/ 85 h 244"/>
                <a:gd name="T20" fmla="*/ 245 w 261"/>
                <a:gd name="T21" fmla="*/ 64 h 244"/>
                <a:gd name="T22" fmla="*/ 232 w 261"/>
                <a:gd name="T23" fmla="*/ 45 h 244"/>
                <a:gd name="T24" fmla="*/ 214 w 261"/>
                <a:gd name="T25" fmla="*/ 28 h 244"/>
                <a:gd name="T26" fmla="*/ 192 w 261"/>
                <a:gd name="T27" fmla="*/ 15 h 244"/>
                <a:gd name="T28" fmla="*/ 170 w 261"/>
                <a:gd name="T29" fmla="*/ 6 h 244"/>
                <a:gd name="T30" fmla="*/ 144 w 261"/>
                <a:gd name="T31" fmla="*/ 1 h 244"/>
                <a:gd name="T32" fmla="*/ 117 w 261"/>
                <a:gd name="T33" fmla="*/ 1 h 244"/>
                <a:gd name="T34" fmla="*/ 93 w 261"/>
                <a:gd name="T35" fmla="*/ 6 h 244"/>
                <a:gd name="T36" fmla="*/ 69 w 261"/>
                <a:gd name="T37" fmla="*/ 15 h 244"/>
                <a:gd name="T38" fmla="*/ 48 w 261"/>
                <a:gd name="T39" fmla="*/ 28 h 244"/>
                <a:gd name="T40" fmla="*/ 31 w 261"/>
                <a:gd name="T41" fmla="*/ 45 h 244"/>
                <a:gd name="T42" fmla="*/ 16 w 261"/>
                <a:gd name="T43" fmla="*/ 64 h 244"/>
                <a:gd name="T44" fmla="*/ 6 w 261"/>
                <a:gd name="T45" fmla="*/ 85 h 244"/>
                <a:gd name="T46" fmla="*/ 2 w 261"/>
                <a:gd name="T47" fmla="*/ 110 h 244"/>
                <a:gd name="T48" fmla="*/ 2 w 261"/>
                <a:gd name="T49" fmla="*/ 135 h 244"/>
                <a:gd name="T50" fmla="*/ 6 w 261"/>
                <a:gd name="T51" fmla="*/ 158 h 244"/>
                <a:gd name="T52" fmla="*/ 16 w 261"/>
                <a:gd name="T53" fmla="*/ 180 h 244"/>
                <a:gd name="T54" fmla="*/ 31 w 261"/>
                <a:gd name="T55" fmla="*/ 199 h 244"/>
                <a:gd name="T56" fmla="*/ 48 w 261"/>
                <a:gd name="T57" fmla="*/ 216 h 244"/>
                <a:gd name="T58" fmla="*/ 69 w 261"/>
                <a:gd name="T59" fmla="*/ 229 h 244"/>
                <a:gd name="T60" fmla="*/ 93 w 261"/>
                <a:gd name="T61" fmla="*/ 238 h 244"/>
                <a:gd name="T62" fmla="*/ 117 w 261"/>
                <a:gd name="T63" fmla="*/ 242 h 2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1"/>
                <a:gd name="T97" fmla="*/ 0 h 244"/>
                <a:gd name="T98" fmla="*/ 261 w 261"/>
                <a:gd name="T99" fmla="*/ 244 h 2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1" h="244">
                  <a:moveTo>
                    <a:pt x="131" y="244"/>
                  </a:moveTo>
                  <a:lnTo>
                    <a:pt x="144" y="242"/>
                  </a:lnTo>
                  <a:lnTo>
                    <a:pt x="158" y="241"/>
                  </a:lnTo>
                  <a:lnTo>
                    <a:pt x="170" y="238"/>
                  </a:lnTo>
                  <a:lnTo>
                    <a:pt x="181" y="233"/>
                  </a:lnTo>
                  <a:lnTo>
                    <a:pt x="192" y="229"/>
                  </a:lnTo>
                  <a:lnTo>
                    <a:pt x="204" y="222"/>
                  </a:lnTo>
                  <a:lnTo>
                    <a:pt x="214" y="216"/>
                  </a:lnTo>
                  <a:lnTo>
                    <a:pt x="223" y="208"/>
                  </a:lnTo>
                  <a:lnTo>
                    <a:pt x="232" y="199"/>
                  </a:lnTo>
                  <a:lnTo>
                    <a:pt x="238" y="190"/>
                  </a:lnTo>
                  <a:lnTo>
                    <a:pt x="245" y="180"/>
                  </a:lnTo>
                  <a:lnTo>
                    <a:pt x="251" y="169"/>
                  </a:lnTo>
                  <a:lnTo>
                    <a:pt x="255" y="158"/>
                  </a:lnTo>
                  <a:lnTo>
                    <a:pt x="259" y="146"/>
                  </a:lnTo>
                  <a:lnTo>
                    <a:pt x="261" y="135"/>
                  </a:lnTo>
                  <a:lnTo>
                    <a:pt x="261" y="122"/>
                  </a:lnTo>
                  <a:lnTo>
                    <a:pt x="261" y="110"/>
                  </a:lnTo>
                  <a:lnTo>
                    <a:pt x="259" y="98"/>
                  </a:lnTo>
                  <a:lnTo>
                    <a:pt x="255" y="85"/>
                  </a:lnTo>
                  <a:lnTo>
                    <a:pt x="251" y="74"/>
                  </a:lnTo>
                  <a:lnTo>
                    <a:pt x="245" y="64"/>
                  </a:lnTo>
                  <a:lnTo>
                    <a:pt x="238" y="54"/>
                  </a:lnTo>
                  <a:lnTo>
                    <a:pt x="232" y="45"/>
                  </a:lnTo>
                  <a:lnTo>
                    <a:pt x="223" y="36"/>
                  </a:lnTo>
                  <a:lnTo>
                    <a:pt x="214" y="28"/>
                  </a:lnTo>
                  <a:lnTo>
                    <a:pt x="204" y="21"/>
                  </a:lnTo>
                  <a:lnTo>
                    <a:pt x="192" y="15"/>
                  </a:lnTo>
                  <a:lnTo>
                    <a:pt x="181" y="10"/>
                  </a:lnTo>
                  <a:lnTo>
                    <a:pt x="170" y="6"/>
                  </a:lnTo>
                  <a:lnTo>
                    <a:pt x="158" y="2"/>
                  </a:lnTo>
                  <a:lnTo>
                    <a:pt x="144" y="1"/>
                  </a:lnTo>
                  <a:lnTo>
                    <a:pt x="131" y="0"/>
                  </a:lnTo>
                  <a:lnTo>
                    <a:pt x="117" y="1"/>
                  </a:lnTo>
                  <a:lnTo>
                    <a:pt x="105" y="2"/>
                  </a:lnTo>
                  <a:lnTo>
                    <a:pt x="93" y="6"/>
                  </a:lnTo>
                  <a:lnTo>
                    <a:pt x="80" y="10"/>
                  </a:lnTo>
                  <a:lnTo>
                    <a:pt x="69" y="15"/>
                  </a:lnTo>
                  <a:lnTo>
                    <a:pt x="58" y="21"/>
                  </a:lnTo>
                  <a:lnTo>
                    <a:pt x="48" y="28"/>
                  </a:lnTo>
                  <a:lnTo>
                    <a:pt x="39" y="36"/>
                  </a:lnTo>
                  <a:lnTo>
                    <a:pt x="31" y="45"/>
                  </a:lnTo>
                  <a:lnTo>
                    <a:pt x="23" y="54"/>
                  </a:lnTo>
                  <a:lnTo>
                    <a:pt x="16" y="64"/>
                  </a:lnTo>
                  <a:lnTo>
                    <a:pt x="11" y="74"/>
                  </a:lnTo>
                  <a:lnTo>
                    <a:pt x="6" y="85"/>
                  </a:lnTo>
                  <a:lnTo>
                    <a:pt x="4" y="98"/>
                  </a:lnTo>
                  <a:lnTo>
                    <a:pt x="2" y="110"/>
                  </a:lnTo>
                  <a:lnTo>
                    <a:pt x="0" y="122"/>
                  </a:lnTo>
                  <a:lnTo>
                    <a:pt x="2" y="135"/>
                  </a:lnTo>
                  <a:lnTo>
                    <a:pt x="4" y="146"/>
                  </a:lnTo>
                  <a:lnTo>
                    <a:pt x="6" y="158"/>
                  </a:lnTo>
                  <a:lnTo>
                    <a:pt x="11" y="169"/>
                  </a:lnTo>
                  <a:lnTo>
                    <a:pt x="16" y="180"/>
                  </a:lnTo>
                  <a:lnTo>
                    <a:pt x="23" y="190"/>
                  </a:lnTo>
                  <a:lnTo>
                    <a:pt x="31" y="199"/>
                  </a:lnTo>
                  <a:lnTo>
                    <a:pt x="39" y="208"/>
                  </a:lnTo>
                  <a:lnTo>
                    <a:pt x="48" y="216"/>
                  </a:lnTo>
                  <a:lnTo>
                    <a:pt x="58" y="222"/>
                  </a:lnTo>
                  <a:lnTo>
                    <a:pt x="69" y="229"/>
                  </a:lnTo>
                  <a:lnTo>
                    <a:pt x="80" y="233"/>
                  </a:lnTo>
                  <a:lnTo>
                    <a:pt x="93" y="238"/>
                  </a:lnTo>
                  <a:lnTo>
                    <a:pt x="105" y="241"/>
                  </a:lnTo>
                  <a:lnTo>
                    <a:pt x="117" y="242"/>
                  </a:lnTo>
                  <a:lnTo>
                    <a:pt x="131" y="244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21" name="Freeform 368"/>
            <p:cNvSpPr>
              <a:spLocks/>
            </p:cNvSpPr>
            <p:nvPr/>
          </p:nvSpPr>
          <p:spPr bwMode="auto">
            <a:xfrm>
              <a:off x="4138" y="2094"/>
              <a:ext cx="57" cy="197"/>
            </a:xfrm>
            <a:custGeom>
              <a:avLst/>
              <a:gdLst>
                <a:gd name="T0" fmla="*/ 154 w 227"/>
                <a:gd name="T1" fmla="*/ 1 h 788"/>
                <a:gd name="T2" fmla="*/ 164 w 227"/>
                <a:gd name="T3" fmla="*/ 7 h 788"/>
                <a:gd name="T4" fmla="*/ 174 w 227"/>
                <a:gd name="T5" fmla="*/ 16 h 788"/>
                <a:gd name="T6" fmla="*/ 183 w 227"/>
                <a:gd name="T7" fmla="*/ 28 h 788"/>
                <a:gd name="T8" fmla="*/ 196 w 227"/>
                <a:gd name="T9" fmla="*/ 53 h 788"/>
                <a:gd name="T10" fmla="*/ 209 w 227"/>
                <a:gd name="T11" fmla="*/ 97 h 788"/>
                <a:gd name="T12" fmla="*/ 219 w 227"/>
                <a:gd name="T13" fmla="*/ 152 h 788"/>
                <a:gd name="T14" fmla="*/ 226 w 227"/>
                <a:gd name="T15" fmla="*/ 216 h 788"/>
                <a:gd name="T16" fmla="*/ 227 w 227"/>
                <a:gd name="T17" fmla="*/ 286 h 788"/>
                <a:gd name="T18" fmla="*/ 225 w 227"/>
                <a:gd name="T19" fmla="*/ 364 h 788"/>
                <a:gd name="T20" fmla="*/ 218 w 227"/>
                <a:gd name="T21" fmla="*/ 444 h 788"/>
                <a:gd name="T22" fmla="*/ 207 w 227"/>
                <a:gd name="T23" fmla="*/ 520 h 788"/>
                <a:gd name="T24" fmla="*/ 192 w 227"/>
                <a:gd name="T25" fmla="*/ 591 h 788"/>
                <a:gd name="T26" fmla="*/ 176 w 227"/>
                <a:gd name="T27" fmla="*/ 652 h 788"/>
                <a:gd name="T28" fmla="*/ 156 w 227"/>
                <a:gd name="T29" fmla="*/ 704 h 788"/>
                <a:gd name="T30" fmla="*/ 135 w 227"/>
                <a:gd name="T31" fmla="*/ 744 h 788"/>
                <a:gd name="T32" fmla="*/ 118 w 227"/>
                <a:gd name="T33" fmla="*/ 767 h 788"/>
                <a:gd name="T34" fmla="*/ 108 w 227"/>
                <a:gd name="T35" fmla="*/ 778 h 788"/>
                <a:gd name="T36" fmla="*/ 97 w 227"/>
                <a:gd name="T37" fmla="*/ 785 h 788"/>
                <a:gd name="T38" fmla="*/ 86 w 227"/>
                <a:gd name="T39" fmla="*/ 788 h 788"/>
                <a:gd name="T40" fmla="*/ 75 w 227"/>
                <a:gd name="T41" fmla="*/ 787 h 788"/>
                <a:gd name="T42" fmla="*/ 63 w 227"/>
                <a:gd name="T43" fmla="*/ 783 h 788"/>
                <a:gd name="T44" fmla="*/ 53 w 227"/>
                <a:gd name="T45" fmla="*/ 774 h 788"/>
                <a:gd name="T46" fmla="*/ 44 w 227"/>
                <a:gd name="T47" fmla="*/ 761 h 788"/>
                <a:gd name="T48" fmla="*/ 32 w 227"/>
                <a:gd name="T49" fmla="*/ 735 h 788"/>
                <a:gd name="T50" fmla="*/ 18 w 227"/>
                <a:gd name="T51" fmla="*/ 692 h 788"/>
                <a:gd name="T52" fmla="*/ 8 w 227"/>
                <a:gd name="T53" fmla="*/ 638 h 788"/>
                <a:gd name="T54" fmla="*/ 3 w 227"/>
                <a:gd name="T55" fmla="*/ 574 h 788"/>
                <a:gd name="T56" fmla="*/ 0 w 227"/>
                <a:gd name="T57" fmla="*/ 502 h 788"/>
                <a:gd name="T58" fmla="*/ 3 w 227"/>
                <a:gd name="T59" fmla="*/ 426 h 788"/>
                <a:gd name="T60" fmla="*/ 11 w 227"/>
                <a:gd name="T61" fmla="*/ 345 h 788"/>
                <a:gd name="T62" fmla="*/ 21 w 227"/>
                <a:gd name="T63" fmla="*/ 268 h 788"/>
                <a:gd name="T64" fmla="*/ 35 w 227"/>
                <a:gd name="T65" fmla="*/ 199 h 788"/>
                <a:gd name="T66" fmla="*/ 52 w 227"/>
                <a:gd name="T67" fmla="*/ 137 h 788"/>
                <a:gd name="T68" fmla="*/ 72 w 227"/>
                <a:gd name="T69" fmla="*/ 84 h 788"/>
                <a:gd name="T70" fmla="*/ 92 w 227"/>
                <a:gd name="T71" fmla="*/ 44 h 788"/>
                <a:gd name="T72" fmla="*/ 109 w 227"/>
                <a:gd name="T73" fmla="*/ 22 h 788"/>
                <a:gd name="T74" fmla="*/ 121 w 227"/>
                <a:gd name="T75" fmla="*/ 10 h 788"/>
                <a:gd name="T76" fmla="*/ 132 w 227"/>
                <a:gd name="T77" fmla="*/ 4 h 788"/>
                <a:gd name="T78" fmla="*/ 143 w 227"/>
                <a:gd name="T79" fmla="*/ 1 h 7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7"/>
                <a:gd name="T121" fmla="*/ 0 h 788"/>
                <a:gd name="T122" fmla="*/ 227 w 227"/>
                <a:gd name="T123" fmla="*/ 788 h 7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7" h="788">
                  <a:moveTo>
                    <a:pt x="149" y="0"/>
                  </a:moveTo>
                  <a:lnTo>
                    <a:pt x="154" y="1"/>
                  </a:lnTo>
                  <a:lnTo>
                    <a:pt x="160" y="4"/>
                  </a:lnTo>
                  <a:lnTo>
                    <a:pt x="164" y="7"/>
                  </a:lnTo>
                  <a:lnTo>
                    <a:pt x="170" y="10"/>
                  </a:lnTo>
                  <a:lnTo>
                    <a:pt x="174" y="16"/>
                  </a:lnTo>
                  <a:lnTo>
                    <a:pt x="179" y="22"/>
                  </a:lnTo>
                  <a:lnTo>
                    <a:pt x="183" y="28"/>
                  </a:lnTo>
                  <a:lnTo>
                    <a:pt x="188" y="35"/>
                  </a:lnTo>
                  <a:lnTo>
                    <a:pt x="196" y="53"/>
                  </a:lnTo>
                  <a:lnTo>
                    <a:pt x="202" y="73"/>
                  </a:lnTo>
                  <a:lnTo>
                    <a:pt x="209" y="97"/>
                  </a:lnTo>
                  <a:lnTo>
                    <a:pt x="215" y="123"/>
                  </a:lnTo>
                  <a:lnTo>
                    <a:pt x="219" y="152"/>
                  </a:lnTo>
                  <a:lnTo>
                    <a:pt x="223" y="182"/>
                  </a:lnTo>
                  <a:lnTo>
                    <a:pt x="226" y="216"/>
                  </a:lnTo>
                  <a:lnTo>
                    <a:pt x="227" y="251"/>
                  </a:lnTo>
                  <a:lnTo>
                    <a:pt x="227" y="286"/>
                  </a:lnTo>
                  <a:lnTo>
                    <a:pt x="227" y="325"/>
                  </a:lnTo>
                  <a:lnTo>
                    <a:pt x="225" y="364"/>
                  </a:lnTo>
                  <a:lnTo>
                    <a:pt x="223" y="404"/>
                  </a:lnTo>
                  <a:lnTo>
                    <a:pt x="218" y="444"/>
                  </a:lnTo>
                  <a:lnTo>
                    <a:pt x="213" y="483"/>
                  </a:lnTo>
                  <a:lnTo>
                    <a:pt x="207" y="520"/>
                  </a:lnTo>
                  <a:lnTo>
                    <a:pt x="200" y="556"/>
                  </a:lnTo>
                  <a:lnTo>
                    <a:pt x="192" y="591"/>
                  </a:lnTo>
                  <a:lnTo>
                    <a:pt x="185" y="622"/>
                  </a:lnTo>
                  <a:lnTo>
                    <a:pt x="176" y="652"/>
                  </a:lnTo>
                  <a:lnTo>
                    <a:pt x="167" y="679"/>
                  </a:lnTo>
                  <a:lnTo>
                    <a:pt x="156" y="704"/>
                  </a:lnTo>
                  <a:lnTo>
                    <a:pt x="146" y="726"/>
                  </a:lnTo>
                  <a:lnTo>
                    <a:pt x="135" y="744"/>
                  </a:lnTo>
                  <a:lnTo>
                    <a:pt x="124" y="761"/>
                  </a:lnTo>
                  <a:lnTo>
                    <a:pt x="118" y="767"/>
                  </a:lnTo>
                  <a:lnTo>
                    <a:pt x="114" y="774"/>
                  </a:lnTo>
                  <a:lnTo>
                    <a:pt x="108" y="778"/>
                  </a:lnTo>
                  <a:lnTo>
                    <a:pt x="103" y="781"/>
                  </a:lnTo>
                  <a:lnTo>
                    <a:pt x="97" y="785"/>
                  </a:lnTo>
                  <a:lnTo>
                    <a:pt x="91" y="787"/>
                  </a:lnTo>
                  <a:lnTo>
                    <a:pt x="86" y="788"/>
                  </a:lnTo>
                  <a:lnTo>
                    <a:pt x="80" y="788"/>
                  </a:lnTo>
                  <a:lnTo>
                    <a:pt x="75" y="787"/>
                  </a:lnTo>
                  <a:lnTo>
                    <a:pt x="69" y="785"/>
                  </a:lnTo>
                  <a:lnTo>
                    <a:pt x="63" y="783"/>
                  </a:lnTo>
                  <a:lnTo>
                    <a:pt x="59" y="778"/>
                  </a:lnTo>
                  <a:lnTo>
                    <a:pt x="53" y="774"/>
                  </a:lnTo>
                  <a:lnTo>
                    <a:pt x="49" y="768"/>
                  </a:lnTo>
                  <a:lnTo>
                    <a:pt x="44" y="761"/>
                  </a:lnTo>
                  <a:lnTo>
                    <a:pt x="41" y="753"/>
                  </a:lnTo>
                  <a:lnTo>
                    <a:pt x="32" y="735"/>
                  </a:lnTo>
                  <a:lnTo>
                    <a:pt x="25" y="715"/>
                  </a:lnTo>
                  <a:lnTo>
                    <a:pt x="18" y="692"/>
                  </a:lnTo>
                  <a:lnTo>
                    <a:pt x="13" y="666"/>
                  </a:lnTo>
                  <a:lnTo>
                    <a:pt x="8" y="638"/>
                  </a:lnTo>
                  <a:lnTo>
                    <a:pt x="5" y="606"/>
                  </a:lnTo>
                  <a:lnTo>
                    <a:pt x="3" y="574"/>
                  </a:lnTo>
                  <a:lnTo>
                    <a:pt x="2" y="539"/>
                  </a:lnTo>
                  <a:lnTo>
                    <a:pt x="0" y="502"/>
                  </a:lnTo>
                  <a:lnTo>
                    <a:pt x="2" y="464"/>
                  </a:lnTo>
                  <a:lnTo>
                    <a:pt x="3" y="426"/>
                  </a:lnTo>
                  <a:lnTo>
                    <a:pt x="6" y="385"/>
                  </a:lnTo>
                  <a:lnTo>
                    <a:pt x="11" y="345"/>
                  </a:lnTo>
                  <a:lnTo>
                    <a:pt x="15" y="306"/>
                  </a:lnTo>
                  <a:lnTo>
                    <a:pt x="21" y="268"/>
                  </a:lnTo>
                  <a:lnTo>
                    <a:pt x="27" y="233"/>
                  </a:lnTo>
                  <a:lnTo>
                    <a:pt x="35" y="199"/>
                  </a:lnTo>
                  <a:lnTo>
                    <a:pt x="44" y="166"/>
                  </a:lnTo>
                  <a:lnTo>
                    <a:pt x="52" y="137"/>
                  </a:lnTo>
                  <a:lnTo>
                    <a:pt x="62" y="109"/>
                  </a:lnTo>
                  <a:lnTo>
                    <a:pt x="72" y="84"/>
                  </a:lnTo>
                  <a:lnTo>
                    <a:pt x="82" y="63"/>
                  </a:lnTo>
                  <a:lnTo>
                    <a:pt x="92" y="44"/>
                  </a:lnTo>
                  <a:lnTo>
                    <a:pt x="104" y="28"/>
                  </a:lnTo>
                  <a:lnTo>
                    <a:pt x="109" y="22"/>
                  </a:lnTo>
                  <a:lnTo>
                    <a:pt x="115" y="16"/>
                  </a:lnTo>
                  <a:lnTo>
                    <a:pt x="121" y="10"/>
                  </a:lnTo>
                  <a:lnTo>
                    <a:pt x="126" y="7"/>
                  </a:lnTo>
                  <a:lnTo>
                    <a:pt x="132" y="4"/>
                  </a:lnTo>
                  <a:lnTo>
                    <a:pt x="137" y="1"/>
                  </a:lnTo>
                  <a:lnTo>
                    <a:pt x="143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22" name="Freeform 369"/>
            <p:cNvSpPr>
              <a:spLocks/>
            </p:cNvSpPr>
            <p:nvPr/>
          </p:nvSpPr>
          <p:spPr bwMode="auto">
            <a:xfrm>
              <a:off x="4138" y="2094"/>
              <a:ext cx="57" cy="197"/>
            </a:xfrm>
            <a:custGeom>
              <a:avLst/>
              <a:gdLst>
                <a:gd name="T0" fmla="*/ 154 w 227"/>
                <a:gd name="T1" fmla="*/ 1 h 788"/>
                <a:gd name="T2" fmla="*/ 164 w 227"/>
                <a:gd name="T3" fmla="*/ 7 h 788"/>
                <a:gd name="T4" fmla="*/ 174 w 227"/>
                <a:gd name="T5" fmla="*/ 16 h 788"/>
                <a:gd name="T6" fmla="*/ 183 w 227"/>
                <a:gd name="T7" fmla="*/ 28 h 788"/>
                <a:gd name="T8" fmla="*/ 196 w 227"/>
                <a:gd name="T9" fmla="*/ 53 h 788"/>
                <a:gd name="T10" fmla="*/ 209 w 227"/>
                <a:gd name="T11" fmla="*/ 97 h 788"/>
                <a:gd name="T12" fmla="*/ 219 w 227"/>
                <a:gd name="T13" fmla="*/ 152 h 788"/>
                <a:gd name="T14" fmla="*/ 226 w 227"/>
                <a:gd name="T15" fmla="*/ 216 h 788"/>
                <a:gd name="T16" fmla="*/ 227 w 227"/>
                <a:gd name="T17" fmla="*/ 286 h 788"/>
                <a:gd name="T18" fmla="*/ 225 w 227"/>
                <a:gd name="T19" fmla="*/ 364 h 788"/>
                <a:gd name="T20" fmla="*/ 218 w 227"/>
                <a:gd name="T21" fmla="*/ 444 h 788"/>
                <a:gd name="T22" fmla="*/ 207 w 227"/>
                <a:gd name="T23" fmla="*/ 520 h 788"/>
                <a:gd name="T24" fmla="*/ 192 w 227"/>
                <a:gd name="T25" fmla="*/ 591 h 788"/>
                <a:gd name="T26" fmla="*/ 176 w 227"/>
                <a:gd name="T27" fmla="*/ 652 h 788"/>
                <a:gd name="T28" fmla="*/ 156 w 227"/>
                <a:gd name="T29" fmla="*/ 704 h 788"/>
                <a:gd name="T30" fmla="*/ 135 w 227"/>
                <a:gd name="T31" fmla="*/ 744 h 788"/>
                <a:gd name="T32" fmla="*/ 118 w 227"/>
                <a:gd name="T33" fmla="*/ 767 h 788"/>
                <a:gd name="T34" fmla="*/ 108 w 227"/>
                <a:gd name="T35" fmla="*/ 778 h 788"/>
                <a:gd name="T36" fmla="*/ 97 w 227"/>
                <a:gd name="T37" fmla="*/ 785 h 788"/>
                <a:gd name="T38" fmla="*/ 86 w 227"/>
                <a:gd name="T39" fmla="*/ 788 h 788"/>
                <a:gd name="T40" fmla="*/ 75 w 227"/>
                <a:gd name="T41" fmla="*/ 787 h 788"/>
                <a:gd name="T42" fmla="*/ 63 w 227"/>
                <a:gd name="T43" fmla="*/ 783 h 788"/>
                <a:gd name="T44" fmla="*/ 53 w 227"/>
                <a:gd name="T45" fmla="*/ 774 h 788"/>
                <a:gd name="T46" fmla="*/ 44 w 227"/>
                <a:gd name="T47" fmla="*/ 761 h 788"/>
                <a:gd name="T48" fmla="*/ 32 w 227"/>
                <a:gd name="T49" fmla="*/ 735 h 788"/>
                <a:gd name="T50" fmla="*/ 18 w 227"/>
                <a:gd name="T51" fmla="*/ 692 h 788"/>
                <a:gd name="T52" fmla="*/ 8 w 227"/>
                <a:gd name="T53" fmla="*/ 638 h 788"/>
                <a:gd name="T54" fmla="*/ 3 w 227"/>
                <a:gd name="T55" fmla="*/ 574 h 788"/>
                <a:gd name="T56" fmla="*/ 0 w 227"/>
                <a:gd name="T57" fmla="*/ 502 h 788"/>
                <a:gd name="T58" fmla="*/ 3 w 227"/>
                <a:gd name="T59" fmla="*/ 426 h 788"/>
                <a:gd name="T60" fmla="*/ 11 w 227"/>
                <a:gd name="T61" fmla="*/ 345 h 788"/>
                <a:gd name="T62" fmla="*/ 21 w 227"/>
                <a:gd name="T63" fmla="*/ 268 h 788"/>
                <a:gd name="T64" fmla="*/ 35 w 227"/>
                <a:gd name="T65" fmla="*/ 199 h 788"/>
                <a:gd name="T66" fmla="*/ 52 w 227"/>
                <a:gd name="T67" fmla="*/ 137 h 788"/>
                <a:gd name="T68" fmla="*/ 72 w 227"/>
                <a:gd name="T69" fmla="*/ 84 h 788"/>
                <a:gd name="T70" fmla="*/ 92 w 227"/>
                <a:gd name="T71" fmla="*/ 44 h 788"/>
                <a:gd name="T72" fmla="*/ 109 w 227"/>
                <a:gd name="T73" fmla="*/ 22 h 788"/>
                <a:gd name="T74" fmla="*/ 121 w 227"/>
                <a:gd name="T75" fmla="*/ 10 h 788"/>
                <a:gd name="T76" fmla="*/ 132 w 227"/>
                <a:gd name="T77" fmla="*/ 4 h 788"/>
                <a:gd name="T78" fmla="*/ 143 w 227"/>
                <a:gd name="T79" fmla="*/ 1 h 7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7"/>
                <a:gd name="T121" fmla="*/ 0 h 788"/>
                <a:gd name="T122" fmla="*/ 227 w 227"/>
                <a:gd name="T123" fmla="*/ 788 h 7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7" h="788">
                  <a:moveTo>
                    <a:pt x="149" y="0"/>
                  </a:moveTo>
                  <a:lnTo>
                    <a:pt x="154" y="1"/>
                  </a:lnTo>
                  <a:lnTo>
                    <a:pt x="160" y="4"/>
                  </a:lnTo>
                  <a:lnTo>
                    <a:pt x="164" y="7"/>
                  </a:lnTo>
                  <a:lnTo>
                    <a:pt x="170" y="10"/>
                  </a:lnTo>
                  <a:lnTo>
                    <a:pt x="174" y="16"/>
                  </a:lnTo>
                  <a:lnTo>
                    <a:pt x="179" y="22"/>
                  </a:lnTo>
                  <a:lnTo>
                    <a:pt x="183" y="28"/>
                  </a:lnTo>
                  <a:lnTo>
                    <a:pt x="188" y="35"/>
                  </a:lnTo>
                  <a:lnTo>
                    <a:pt x="196" y="53"/>
                  </a:lnTo>
                  <a:lnTo>
                    <a:pt x="202" y="73"/>
                  </a:lnTo>
                  <a:lnTo>
                    <a:pt x="209" y="97"/>
                  </a:lnTo>
                  <a:lnTo>
                    <a:pt x="215" y="123"/>
                  </a:lnTo>
                  <a:lnTo>
                    <a:pt x="219" y="152"/>
                  </a:lnTo>
                  <a:lnTo>
                    <a:pt x="223" y="182"/>
                  </a:lnTo>
                  <a:lnTo>
                    <a:pt x="226" y="216"/>
                  </a:lnTo>
                  <a:lnTo>
                    <a:pt x="227" y="251"/>
                  </a:lnTo>
                  <a:lnTo>
                    <a:pt x="227" y="286"/>
                  </a:lnTo>
                  <a:lnTo>
                    <a:pt x="227" y="325"/>
                  </a:lnTo>
                  <a:lnTo>
                    <a:pt x="225" y="364"/>
                  </a:lnTo>
                  <a:lnTo>
                    <a:pt x="223" y="404"/>
                  </a:lnTo>
                  <a:lnTo>
                    <a:pt x="218" y="444"/>
                  </a:lnTo>
                  <a:lnTo>
                    <a:pt x="213" y="483"/>
                  </a:lnTo>
                  <a:lnTo>
                    <a:pt x="207" y="520"/>
                  </a:lnTo>
                  <a:lnTo>
                    <a:pt x="200" y="556"/>
                  </a:lnTo>
                  <a:lnTo>
                    <a:pt x="192" y="591"/>
                  </a:lnTo>
                  <a:lnTo>
                    <a:pt x="185" y="622"/>
                  </a:lnTo>
                  <a:lnTo>
                    <a:pt x="176" y="652"/>
                  </a:lnTo>
                  <a:lnTo>
                    <a:pt x="167" y="679"/>
                  </a:lnTo>
                  <a:lnTo>
                    <a:pt x="156" y="704"/>
                  </a:lnTo>
                  <a:lnTo>
                    <a:pt x="146" y="726"/>
                  </a:lnTo>
                  <a:lnTo>
                    <a:pt x="135" y="744"/>
                  </a:lnTo>
                  <a:lnTo>
                    <a:pt x="124" y="761"/>
                  </a:lnTo>
                  <a:lnTo>
                    <a:pt x="118" y="767"/>
                  </a:lnTo>
                  <a:lnTo>
                    <a:pt x="114" y="774"/>
                  </a:lnTo>
                  <a:lnTo>
                    <a:pt x="108" y="778"/>
                  </a:lnTo>
                  <a:lnTo>
                    <a:pt x="103" y="781"/>
                  </a:lnTo>
                  <a:lnTo>
                    <a:pt x="97" y="785"/>
                  </a:lnTo>
                  <a:lnTo>
                    <a:pt x="91" y="787"/>
                  </a:lnTo>
                  <a:lnTo>
                    <a:pt x="86" y="788"/>
                  </a:lnTo>
                  <a:lnTo>
                    <a:pt x="80" y="788"/>
                  </a:lnTo>
                  <a:lnTo>
                    <a:pt x="75" y="787"/>
                  </a:lnTo>
                  <a:lnTo>
                    <a:pt x="69" y="785"/>
                  </a:lnTo>
                  <a:lnTo>
                    <a:pt x="63" y="783"/>
                  </a:lnTo>
                  <a:lnTo>
                    <a:pt x="59" y="778"/>
                  </a:lnTo>
                  <a:lnTo>
                    <a:pt x="53" y="774"/>
                  </a:lnTo>
                  <a:lnTo>
                    <a:pt x="49" y="768"/>
                  </a:lnTo>
                  <a:lnTo>
                    <a:pt x="44" y="761"/>
                  </a:lnTo>
                  <a:lnTo>
                    <a:pt x="41" y="753"/>
                  </a:lnTo>
                  <a:lnTo>
                    <a:pt x="32" y="735"/>
                  </a:lnTo>
                  <a:lnTo>
                    <a:pt x="25" y="715"/>
                  </a:lnTo>
                  <a:lnTo>
                    <a:pt x="18" y="692"/>
                  </a:lnTo>
                  <a:lnTo>
                    <a:pt x="13" y="666"/>
                  </a:lnTo>
                  <a:lnTo>
                    <a:pt x="8" y="638"/>
                  </a:lnTo>
                  <a:lnTo>
                    <a:pt x="5" y="606"/>
                  </a:lnTo>
                  <a:lnTo>
                    <a:pt x="3" y="574"/>
                  </a:lnTo>
                  <a:lnTo>
                    <a:pt x="2" y="539"/>
                  </a:lnTo>
                  <a:lnTo>
                    <a:pt x="0" y="502"/>
                  </a:lnTo>
                  <a:lnTo>
                    <a:pt x="2" y="464"/>
                  </a:lnTo>
                  <a:lnTo>
                    <a:pt x="3" y="426"/>
                  </a:lnTo>
                  <a:lnTo>
                    <a:pt x="6" y="385"/>
                  </a:lnTo>
                  <a:lnTo>
                    <a:pt x="11" y="345"/>
                  </a:lnTo>
                  <a:lnTo>
                    <a:pt x="15" y="306"/>
                  </a:lnTo>
                  <a:lnTo>
                    <a:pt x="21" y="268"/>
                  </a:lnTo>
                  <a:lnTo>
                    <a:pt x="27" y="233"/>
                  </a:lnTo>
                  <a:lnTo>
                    <a:pt x="35" y="199"/>
                  </a:lnTo>
                  <a:lnTo>
                    <a:pt x="44" y="166"/>
                  </a:lnTo>
                  <a:lnTo>
                    <a:pt x="52" y="137"/>
                  </a:lnTo>
                  <a:lnTo>
                    <a:pt x="62" y="109"/>
                  </a:lnTo>
                  <a:lnTo>
                    <a:pt x="72" y="84"/>
                  </a:lnTo>
                  <a:lnTo>
                    <a:pt x="82" y="63"/>
                  </a:lnTo>
                  <a:lnTo>
                    <a:pt x="92" y="44"/>
                  </a:lnTo>
                  <a:lnTo>
                    <a:pt x="104" y="28"/>
                  </a:lnTo>
                  <a:lnTo>
                    <a:pt x="109" y="22"/>
                  </a:lnTo>
                  <a:lnTo>
                    <a:pt x="115" y="16"/>
                  </a:lnTo>
                  <a:lnTo>
                    <a:pt x="121" y="10"/>
                  </a:lnTo>
                  <a:lnTo>
                    <a:pt x="126" y="7"/>
                  </a:lnTo>
                  <a:lnTo>
                    <a:pt x="132" y="4"/>
                  </a:lnTo>
                  <a:lnTo>
                    <a:pt x="137" y="1"/>
                  </a:lnTo>
                  <a:lnTo>
                    <a:pt x="143" y="1"/>
                  </a:lnTo>
                  <a:lnTo>
                    <a:pt x="149" y="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23" name="Freeform 370"/>
            <p:cNvSpPr>
              <a:spLocks/>
            </p:cNvSpPr>
            <p:nvPr/>
          </p:nvSpPr>
          <p:spPr bwMode="auto">
            <a:xfrm>
              <a:off x="2611" y="2643"/>
              <a:ext cx="74" cy="74"/>
            </a:xfrm>
            <a:custGeom>
              <a:avLst/>
              <a:gdLst>
                <a:gd name="T0" fmla="*/ 161 w 295"/>
                <a:gd name="T1" fmla="*/ 294 h 295"/>
                <a:gd name="T2" fmla="*/ 190 w 295"/>
                <a:gd name="T3" fmla="*/ 288 h 295"/>
                <a:gd name="T4" fmla="*/ 217 w 295"/>
                <a:gd name="T5" fmla="*/ 277 h 295"/>
                <a:gd name="T6" fmla="*/ 241 w 295"/>
                <a:gd name="T7" fmla="*/ 261 h 295"/>
                <a:gd name="T8" fmla="*/ 260 w 295"/>
                <a:gd name="T9" fmla="*/ 241 h 295"/>
                <a:gd name="T10" fmla="*/ 277 w 295"/>
                <a:gd name="T11" fmla="*/ 218 h 295"/>
                <a:gd name="T12" fmla="*/ 288 w 295"/>
                <a:gd name="T13" fmla="*/ 191 h 295"/>
                <a:gd name="T14" fmla="*/ 294 w 295"/>
                <a:gd name="T15" fmla="*/ 163 h 295"/>
                <a:gd name="T16" fmla="*/ 294 w 295"/>
                <a:gd name="T17" fmla="*/ 132 h 295"/>
                <a:gd name="T18" fmla="*/ 288 w 295"/>
                <a:gd name="T19" fmla="*/ 103 h 295"/>
                <a:gd name="T20" fmla="*/ 277 w 295"/>
                <a:gd name="T21" fmla="*/ 77 h 295"/>
                <a:gd name="T22" fmla="*/ 260 w 295"/>
                <a:gd name="T23" fmla="*/ 54 h 295"/>
                <a:gd name="T24" fmla="*/ 241 w 295"/>
                <a:gd name="T25" fmla="*/ 34 h 295"/>
                <a:gd name="T26" fmla="*/ 217 w 295"/>
                <a:gd name="T27" fmla="*/ 18 h 295"/>
                <a:gd name="T28" fmla="*/ 190 w 295"/>
                <a:gd name="T29" fmla="*/ 7 h 295"/>
                <a:gd name="T30" fmla="*/ 161 w 295"/>
                <a:gd name="T31" fmla="*/ 0 h 295"/>
                <a:gd name="T32" fmla="*/ 132 w 295"/>
                <a:gd name="T33" fmla="*/ 0 h 295"/>
                <a:gd name="T34" fmla="*/ 103 w 295"/>
                <a:gd name="T35" fmla="*/ 7 h 295"/>
                <a:gd name="T36" fmla="*/ 76 w 295"/>
                <a:gd name="T37" fmla="*/ 18 h 295"/>
                <a:gd name="T38" fmla="*/ 52 w 295"/>
                <a:gd name="T39" fmla="*/ 34 h 295"/>
                <a:gd name="T40" fmla="*/ 33 w 295"/>
                <a:gd name="T41" fmla="*/ 54 h 295"/>
                <a:gd name="T42" fmla="*/ 16 w 295"/>
                <a:gd name="T43" fmla="*/ 77 h 295"/>
                <a:gd name="T44" fmla="*/ 5 w 295"/>
                <a:gd name="T45" fmla="*/ 103 h 295"/>
                <a:gd name="T46" fmla="*/ 0 w 295"/>
                <a:gd name="T47" fmla="*/ 132 h 295"/>
                <a:gd name="T48" fmla="*/ 0 w 295"/>
                <a:gd name="T49" fmla="*/ 163 h 295"/>
                <a:gd name="T50" fmla="*/ 5 w 295"/>
                <a:gd name="T51" fmla="*/ 191 h 295"/>
                <a:gd name="T52" fmla="*/ 16 w 295"/>
                <a:gd name="T53" fmla="*/ 218 h 295"/>
                <a:gd name="T54" fmla="*/ 33 w 295"/>
                <a:gd name="T55" fmla="*/ 241 h 295"/>
                <a:gd name="T56" fmla="*/ 52 w 295"/>
                <a:gd name="T57" fmla="*/ 261 h 295"/>
                <a:gd name="T58" fmla="*/ 76 w 295"/>
                <a:gd name="T59" fmla="*/ 277 h 295"/>
                <a:gd name="T60" fmla="*/ 103 w 295"/>
                <a:gd name="T61" fmla="*/ 288 h 295"/>
                <a:gd name="T62" fmla="*/ 132 w 295"/>
                <a:gd name="T63" fmla="*/ 294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5"/>
                <a:gd name="T97" fmla="*/ 0 h 295"/>
                <a:gd name="T98" fmla="*/ 295 w 29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5" h="295">
                  <a:moveTo>
                    <a:pt x="147" y="295"/>
                  </a:moveTo>
                  <a:lnTo>
                    <a:pt x="161" y="294"/>
                  </a:lnTo>
                  <a:lnTo>
                    <a:pt x="177" y="292"/>
                  </a:lnTo>
                  <a:lnTo>
                    <a:pt x="190" y="288"/>
                  </a:lnTo>
                  <a:lnTo>
                    <a:pt x="204" y="283"/>
                  </a:lnTo>
                  <a:lnTo>
                    <a:pt x="217" y="277"/>
                  </a:lnTo>
                  <a:lnTo>
                    <a:pt x="230" y="269"/>
                  </a:lnTo>
                  <a:lnTo>
                    <a:pt x="241" y="261"/>
                  </a:lnTo>
                  <a:lnTo>
                    <a:pt x="251" y="251"/>
                  </a:lnTo>
                  <a:lnTo>
                    <a:pt x="260" y="241"/>
                  </a:lnTo>
                  <a:lnTo>
                    <a:pt x="269" y="230"/>
                  </a:lnTo>
                  <a:lnTo>
                    <a:pt x="277" y="218"/>
                  </a:lnTo>
                  <a:lnTo>
                    <a:pt x="282" y="204"/>
                  </a:lnTo>
                  <a:lnTo>
                    <a:pt x="288" y="191"/>
                  </a:lnTo>
                  <a:lnTo>
                    <a:pt x="291" y="177"/>
                  </a:lnTo>
                  <a:lnTo>
                    <a:pt x="294" y="163"/>
                  </a:lnTo>
                  <a:lnTo>
                    <a:pt x="295" y="147"/>
                  </a:lnTo>
                  <a:lnTo>
                    <a:pt x="294" y="132"/>
                  </a:lnTo>
                  <a:lnTo>
                    <a:pt x="291" y="118"/>
                  </a:lnTo>
                  <a:lnTo>
                    <a:pt x="288" y="103"/>
                  </a:lnTo>
                  <a:lnTo>
                    <a:pt x="282" y="90"/>
                  </a:lnTo>
                  <a:lnTo>
                    <a:pt x="277" y="77"/>
                  </a:lnTo>
                  <a:lnTo>
                    <a:pt x="269" y="65"/>
                  </a:lnTo>
                  <a:lnTo>
                    <a:pt x="260" y="54"/>
                  </a:lnTo>
                  <a:lnTo>
                    <a:pt x="251" y="43"/>
                  </a:lnTo>
                  <a:lnTo>
                    <a:pt x="241" y="34"/>
                  </a:lnTo>
                  <a:lnTo>
                    <a:pt x="230" y="25"/>
                  </a:lnTo>
                  <a:lnTo>
                    <a:pt x="217" y="18"/>
                  </a:lnTo>
                  <a:lnTo>
                    <a:pt x="204" y="11"/>
                  </a:lnTo>
                  <a:lnTo>
                    <a:pt x="190" y="7"/>
                  </a:lnTo>
                  <a:lnTo>
                    <a:pt x="177" y="2"/>
                  </a:lnTo>
                  <a:lnTo>
                    <a:pt x="161" y="0"/>
                  </a:lnTo>
                  <a:lnTo>
                    <a:pt x="147" y="0"/>
                  </a:lnTo>
                  <a:lnTo>
                    <a:pt x="132" y="0"/>
                  </a:lnTo>
                  <a:lnTo>
                    <a:pt x="117" y="2"/>
                  </a:lnTo>
                  <a:lnTo>
                    <a:pt x="103" y="7"/>
                  </a:lnTo>
                  <a:lnTo>
                    <a:pt x="89" y="11"/>
                  </a:lnTo>
                  <a:lnTo>
                    <a:pt x="76" y="18"/>
                  </a:lnTo>
                  <a:lnTo>
                    <a:pt x="65" y="25"/>
                  </a:lnTo>
                  <a:lnTo>
                    <a:pt x="52" y="34"/>
                  </a:lnTo>
                  <a:lnTo>
                    <a:pt x="42" y="43"/>
                  </a:lnTo>
                  <a:lnTo>
                    <a:pt x="33" y="54"/>
                  </a:lnTo>
                  <a:lnTo>
                    <a:pt x="24" y="65"/>
                  </a:lnTo>
                  <a:lnTo>
                    <a:pt x="16" y="77"/>
                  </a:lnTo>
                  <a:lnTo>
                    <a:pt x="11" y="90"/>
                  </a:lnTo>
                  <a:lnTo>
                    <a:pt x="5" y="103"/>
                  </a:lnTo>
                  <a:lnTo>
                    <a:pt x="2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3"/>
                  </a:lnTo>
                  <a:lnTo>
                    <a:pt x="2" y="177"/>
                  </a:lnTo>
                  <a:lnTo>
                    <a:pt x="5" y="191"/>
                  </a:lnTo>
                  <a:lnTo>
                    <a:pt x="11" y="204"/>
                  </a:lnTo>
                  <a:lnTo>
                    <a:pt x="16" y="218"/>
                  </a:lnTo>
                  <a:lnTo>
                    <a:pt x="24" y="230"/>
                  </a:lnTo>
                  <a:lnTo>
                    <a:pt x="33" y="241"/>
                  </a:lnTo>
                  <a:lnTo>
                    <a:pt x="42" y="251"/>
                  </a:lnTo>
                  <a:lnTo>
                    <a:pt x="52" y="261"/>
                  </a:lnTo>
                  <a:lnTo>
                    <a:pt x="65" y="269"/>
                  </a:lnTo>
                  <a:lnTo>
                    <a:pt x="76" y="277"/>
                  </a:lnTo>
                  <a:lnTo>
                    <a:pt x="89" y="283"/>
                  </a:lnTo>
                  <a:lnTo>
                    <a:pt x="103" y="288"/>
                  </a:lnTo>
                  <a:lnTo>
                    <a:pt x="117" y="292"/>
                  </a:lnTo>
                  <a:lnTo>
                    <a:pt x="132" y="294"/>
                  </a:lnTo>
                  <a:lnTo>
                    <a:pt x="147" y="2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24" name="Freeform 371"/>
            <p:cNvSpPr>
              <a:spLocks/>
            </p:cNvSpPr>
            <p:nvPr/>
          </p:nvSpPr>
          <p:spPr bwMode="auto">
            <a:xfrm>
              <a:off x="2611" y="2643"/>
              <a:ext cx="74" cy="74"/>
            </a:xfrm>
            <a:custGeom>
              <a:avLst/>
              <a:gdLst>
                <a:gd name="T0" fmla="*/ 161 w 295"/>
                <a:gd name="T1" fmla="*/ 294 h 295"/>
                <a:gd name="T2" fmla="*/ 190 w 295"/>
                <a:gd name="T3" fmla="*/ 288 h 295"/>
                <a:gd name="T4" fmla="*/ 217 w 295"/>
                <a:gd name="T5" fmla="*/ 277 h 295"/>
                <a:gd name="T6" fmla="*/ 241 w 295"/>
                <a:gd name="T7" fmla="*/ 261 h 295"/>
                <a:gd name="T8" fmla="*/ 260 w 295"/>
                <a:gd name="T9" fmla="*/ 241 h 295"/>
                <a:gd name="T10" fmla="*/ 277 w 295"/>
                <a:gd name="T11" fmla="*/ 218 h 295"/>
                <a:gd name="T12" fmla="*/ 288 w 295"/>
                <a:gd name="T13" fmla="*/ 191 h 295"/>
                <a:gd name="T14" fmla="*/ 294 w 295"/>
                <a:gd name="T15" fmla="*/ 163 h 295"/>
                <a:gd name="T16" fmla="*/ 294 w 295"/>
                <a:gd name="T17" fmla="*/ 132 h 295"/>
                <a:gd name="T18" fmla="*/ 288 w 295"/>
                <a:gd name="T19" fmla="*/ 103 h 295"/>
                <a:gd name="T20" fmla="*/ 277 w 295"/>
                <a:gd name="T21" fmla="*/ 77 h 295"/>
                <a:gd name="T22" fmla="*/ 260 w 295"/>
                <a:gd name="T23" fmla="*/ 54 h 295"/>
                <a:gd name="T24" fmla="*/ 241 w 295"/>
                <a:gd name="T25" fmla="*/ 34 h 295"/>
                <a:gd name="T26" fmla="*/ 217 w 295"/>
                <a:gd name="T27" fmla="*/ 18 h 295"/>
                <a:gd name="T28" fmla="*/ 190 w 295"/>
                <a:gd name="T29" fmla="*/ 7 h 295"/>
                <a:gd name="T30" fmla="*/ 161 w 295"/>
                <a:gd name="T31" fmla="*/ 0 h 295"/>
                <a:gd name="T32" fmla="*/ 132 w 295"/>
                <a:gd name="T33" fmla="*/ 0 h 295"/>
                <a:gd name="T34" fmla="*/ 103 w 295"/>
                <a:gd name="T35" fmla="*/ 7 h 295"/>
                <a:gd name="T36" fmla="*/ 76 w 295"/>
                <a:gd name="T37" fmla="*/ 18 h 295"/>
                <a:gd name="T38" fmla="*/ 52 w 295"/>
                <a:gd name="T39" fmla="*/ 34 h 295"/>
                <a:gd name="T40" fmla="*/ 33 w 295"/>
                <a:gd name="T41" fmla="*/ 54 h 295"/>
                <a:gd name="T42" fmla="*/ 16 w 295"/>
                <a:gd name="T43" fmla="*/ 77 h 295"/>
                <a:gd name="T44" fmla="*/ 5 w 295"/>
                <a:gd name="T45" fmla="*/ 103 h 295"/>
                <a:gd name="T46" fmla="*/ 0 w 295"/>
                <a:gd name="T47" fmla="*/ 132 h 295"/>
                <a:gd name="T48" fmla="*/ 0 w 295"/>
                <a:gd name="T49" fmla="*/ 163 h 295"/>
                <a:gd name="T50" fmla="*/ 5 w 295"/>
                <a:gd name="T51" fmla="*/ 191 h 295"/>
                <a:gd name="T52" fmla="*/ 16 w 295"/>
                <a:gd name="T53" fmla="*/ 218 h 295"/>
                <a:gd name="T54" fmla="*/ 33 w 295"/>
                <a:gd name="T55" fmla="*/ 241 h 295"/>
                <a:gd name="T56" fmla="*/ 52 w 295"/>
                <a:gd name="T57" fmla="*/ 261 h 295"/>
                <a:gd name="T58" fmla="*/ 76 w 295"/>
                <a:gd name="T59" fmla="*/ 277 h 295"/>
                <a:gd name="T60" fmla="*/ 103 w 295"/>
                <a:gd name="T61" fmla="*/ 288 h 295"/>
                <a:gd name="T62" fmla="*/ 132 w 295"/>
                <a:gd name="T63" fmla="*/ 294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5"/>
                <a:gd name="T97" fmla="*/ 0 h 295"/>
                <a:gd name="T98" fmla="*/ 295 w 29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5" h="295">
                  <a:moveTo>
                    <a:pt x="147" y="295"/>
                  </a:moveTo>
                  <a:lnTo>
                    <a:pt x="161" y="294"/>
                  </a:lnTo>
                  <a:lnTo>
                    <a:pt x="177" y="292"/>
                  </a:lnTo>
                  <a:lnTo>
                    <a:pt x="190" y="288"/>
                  </a:lnTo>
                  <a:lnTo>
                    <a:pt x="204" y="283"/>
                  </a:lnTo>
                  <a:lnTo>
                    <a:pt x="217" y="277"/>
                  </a:lnTo>
                  <a:lnTo>
                    <a:pt x="230" y="269"/>
                  </a:lnTo>
                  <a:lnTo>
                    <a:pt x="241" y="261"/>
                  </a:lnTo>
                  <a:lnTo>
                    <a:pt x="251" y="251"/>
                  </a:lnTo>
                  <a:lnTo>
                    <a:pt x="260" y="241"/>
                  </a:lnTo>
                  <a:lnTo>
                    <a:pt x="269" y="230"/>
                  </a:lnTo>
                  <a:lnTo>
                    <a:pt x="277" y="218"/>
                  </a:lnTo>
                  <a:lnTo>
                    <a:pt x="282" y="204"/>
                  </a:lnTo>
                  <a:lnTo>
                    <a:pt x="288" y="191"/>
                  </a:lnTo>
                  <a:lnTo>
                    <a:pt x="291" y="177"/>
                  </a:lnTo>
                  <a:lnTo>
                    <a:pt x="294" y="163"/>
                  </a:lnTo>
                  <a:lnTo>
                    <a:pt x="295" y="147"/>
                  </a:lnTo>
                  <a:lnTo>
                    <a:pt x="294" y="132"/>
                  </a:lnTo>
                  <a:lnTo>
                    <a:pt x="291" y="118"/>
                  </a:lnTo>
                  <a:lnTo>
                    <a:pt x="288" y="103"/>
                  </a:lnTo>
                  <a:lnTo>
                    <a:pt x="282" y="90"/>
                  </a:lnTo>
                  <a:lnTo>
                    <a:pt x="277" y="77"/>
                  </a:lnTo>
                  <a:lnTo>
                    <a:pt x="269" y="65"/>
                  </a:lnTo>
                  <a:lnTo>
                    <a:pt x="260" y="54"/>
                  </a:lnTo>
                  <a:lnTo>
                    <a:pt x="251" y="43"/>
                  </a:lnTo>
                  <a:lnTo>
                    <a:pt x="241" y="34"/>
                  </a:lnTo>
                  <a:lnTo>
                    <a:pt x="230" y="25"/>
                  </a:lnTo>
                  <a:lnTo>
                    <a:pt x="217" y="18"/>
                  </a:lnTo>
                  <a:lnTo>
                    <a:pt x="204" y="11"/>
                  </a:lnTo>
                  <a:lnTo>
                    <a:pt x="190" y="7"/>
                  </a:lnTo>
                  <a:lnTo>
                    <a:pt x="177" y="2"/>
                  </a:lnTo>
                  <a:lnTo>
                    <a:pt x="161" y="0"/>
                  </a:lnTo>
                  <a:lnTo>
                    <a:pt x="147" y="0"/>
                  </a:lnTo>
                  <a:lnTo>
                    <a:pt x="132" y="0"/>
                  </a:lnTo>
                  <a:lnTo>
                    <a:pt x="117" y="2"/>
                  </a:lnTo>
                  <a:lnTo>
                    <a:pt x="103" y="7"/>
                  </a:lnTo>
                  <a:lnTo>
                    <a:pt x="89" y="11"/>
                  </a:lnTo>
                  <a:lnTo>
                    <a:pt x="76" y="18"/>
                  </a:lnTo>
                  <a:lnTo>
                    <a:pt x="65" y="25"/>
                  </a:lnTo>
                  <a:lnTo>
                    <a:pt x="52" y="34"/>
                  </a:lnTo>
                  <a:lnTo>
                    <a:pt x="42" y="43"/>
                  </a:lnTo>
                  <a:lnTo>
                    <a:pt x="33" y="54"/>
                  </a:lnTo>
                  <a:lnTo>
                    <a:pt x="24" y="65"/>
                  </a:lnTo>
                  <a:lnTo>
                    <a:pt x="16" y="77"/>
                  </a:lnTo>
                  <a:lnTo>
                    <a:pt x="11" y="90"/>
                  </a:lnTo>
                  <a:lnTo>
                    <a:pt x="5" y="103"/>
                  </a:lnTo>
                  <a:lnTo>
                    <a:pt x="2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3"/>
                  </a:lnTo>
                  <a:lnTo>
                    <a:pt x="2" y="177"/>
                  </a:lnTo>
                  <a:lnTo>
                    <a:pt x="5" y="191"/>
                  </a:lnTo>
                  <a:lnTo>
                    <a:pt x="11" y="204"/>
                  </a:lnTo>
                  <a:lnTo>
                    <a:pt x="16" y="218"/>
                  </a:lnTo>
                  <a:lnTo>
                    <a:pt x="24" y="230"/>
                  </a:lnTo>
                  <a:lnTo>
                    <a:pt x="33" y="241"/>
                  </a:lnTo>
                  <a:lnTo>
                    <a:pt x="42" y="251"/>
                  </a:lnTo>
                  <a:lnTo>
                    <a:pt x="52" y="261"/>
                  </a:lnTo>
                  <a:lnTo>
                    <a:pt x="65" y="269"/>
                  </a:lnTo>
                  <a:lnTo>
                    <a:pt x="76" y="277"/>
                  </a:lnTo>
                  <a:lnTo>
                    <a:pt x="89" y="283"/>
                  </a:lnTo>
                  <a:lnTo>
                    <a:pt x="103" y="288"/>
                  </a:lnTo>
                  <a:lnTo>
                    <a:pt x="117" y="292"/>
                  </a:lnTo>
                  <a:lnTo>
                    <a:pt x="132" y="294"/>
                  </a:lnTo>
                  <a:lnTo>
                    <a:pt x="147" y="29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25" name="Freeform 372"/>
            <p:cNvSpPr>
              <a:spLocks/>
            </p:cNvSpPr>
            <p:nvPr/>
          </p:nvSpPr>
          <p:spPr bwMode="auto">
            <a:xfrm>
              <a:off x="3204" y="2628"/>
              <a:ext cx="74" cy="74"/>
            </a:xfrm>
            <a:custGeom>
              <a:avLst/>
              <a:gdLst>
                <a:gd name="T0" fmla="*/ 163 w 296"/>
                <a:gd name="T1" fmla="*/ 294 h 296"/>
                <a:gd name="T2" fmla="*/ 191 w 296"/>
                <a:gd name="T3" fmla="*/ 289 h 296"/>
                <a:gd name="T4" fmla="*/ 218 w 296"/>
                <a:gd name="T5" fmla="*/ 278 h 296"/>
                <a:gd name="T6" fmla="*/ 242 w 296"/>
                <a:gd name="T7" fmla="*/ 262 h 296"/>
                <a:gd name="T8" fmla="*/ 262 w 296"/>
                <a:gd name="T9" fmla="*/ 242 h 296"/>
                <a:gd name="T10" fmla="*/ 278 w 296"/>
                <a:gd name="T11" fmla="*/ 218 h 296"/>
                <a:gd name="T12" fmla="*/ 289 w 296"/>
                <a:gd name="T13" fmla="*/ 191 h 296"/>
                <a:gd name="T14" fmla="*/ 294 w 296"/>
                <a:gd name="T15" fmla="*/ 162 h 296"/>
                <a:gd name="T16" fmla="*/ 294 w 296"/>
                <a:gd name="T17" fmla="*/ 133 h 296"/>
                <a:gd name="T18" fmla="*/ 289 w 296"/>
                <a:gd name="T19" fmla="*/ 104 h 296"/>
                <a:gd name="T20" fmla="*/ 278 w 296"/>
                <a:gd name="T21" fmla="*/ 77 h 296"/>
                <a:gd name="T22" fmla="*/ 262 w 296"/>
                <a:gd name="T23" fmla="*/ 53 h 296"/>
                <a:gd name="T24" fmla="*/ 242 w 296"/>
                <a:gd name="T25" fmla="*/ 34 h 296"/>
                <a:gd name="T26" fmla="*/ 218 w 296"/>
                <a:gd name="T27" fmla="*/ 17 h 296"/>
                <a:gd name="T28" fmla="*/ 191 w 296"/>
                <a:gd name="T29" fmla="*/ 6 h 296"/>
                <a:gd name="T30" fmla="*/ 163 w 296"/>
                <a:gd name="T31" fmla="*/ 0 h 296"/>
                <a:gd name="T32" fmla="*/ 133 w 296"/>
                <a:gd name="T33" fmla="*/ 0 h 296"/>
                <a:gd name="T34" fmla="*/ 104 w 296"/>
                <a:gd name="T35" fmla="*/ 6 h 296"/>
                <a:gd name="T36" fmla="*/ 78 w 296"/>
                <a:gd name="T37" fmla="*/ 17 h 296"/>
                <a:gd name="T38" fmla="*/ 54 w 296"/>
                <a:gd name="T39" fmla="*/ 34 h 296"/>
                <a:gd name="T40" fmla="*/ 34 w 296"/>
                <a:gd name="T41" fmla="*/ 53 h 296"/>
                <a:gd name="T42" fmla="*/ 18 w 296"/>
                <a:gd name="T43" fmla="*/ 77 h 296"/>
                <a:gd name="T44" fmla="*/ 7 w 296"/>
                <a:gd name="T45" fmla="*/ 104 h 296"/>
                <a:gd name="T46" fmla="*/ 0 w 296"/>
                <a:gd name="T47" fmla="*/ 133 h 296"/>
                <a:gd name="T48" fmla="*/ 0 w 296"/>
                <a:gd name="T49" fmla="*/ 162 h 296"/>
                <a:gd name="T50" fmla="*/ 7 w 296"/>
                <a:gd name="T51" fmla="*/ 191 h 296"/>
                <a:gd name="T52" fmla="*/ 18 w 296"/>
                <a:gd name="T53" fmla="*/ 218 h 296"/>
                <a:gd name="T54" fmla="*/ 34 w 296"/>
                <a:gd name="T55" fmla="*/ 242 h 296"/>
                <a:gd name="T56" fmla="*/ 54 w 296"/>
                <a:gd name="T57" fmla="*/ 262 h 296"/>
                <a:gd name="T58" fmla="*/ 78 w 296"/>
                <a:gd name="T59" fmla="*/ 278 h 296"/>
                <a:gd name="T60" fmla="*/ 104 w 296"/>
                <a:gd name="T61" fmla="*/ 289 h 296"/>
                <a:gd name="T62" fmla="*/ 133 w 296"/>
                <a:gd name="T63" fmla="*/ 294 h 2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6"/>
                <a:gd name="T97" fmla="*/ 0 h 296"/>
                <a:gd name="T98" fmla="*/ 296 w 296"/>
                <a:gd name="T99" fmla="*/ 296 h 2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6" h="296">
                  <a:moveTo>
                    <a:pt x="147" y="296"/>
                  </a:moveTo>
                  <a:lnTo>
                    <a:pt x="163" y="294"/>
                  </a:lnTo>
                  <a:lnTo>
                    <a:pt x="178" y="292"/>
                  </a:lnTo>
                  <a:lnTo>
                    <a:pt x="191" y="289"/>
                  </a:lnTo>
                  <a:lnTo>
                    <a:pt x="205" y="283"/>
                  </a:lnTo>
                  <a:lnTo>
                    <a:pt x="218" y="278"/>
                  </a:lnTo>
                  <a:lnTo>
                    <a:pt x="231" y="270"/>
                  </a:lnTo>
                  <a:lnTo>
                    <a:pt x="242" y="262"/>
                  </a:lnTo>
                  <a:lnTo>
                    <a:pt x="252" y="252"/>
                  </a:lnTo>
                  <a:lnTo>
                    <a:pt x="262" y="242"/>
                  </a:lnTo>
                  <a:lnTo>
                    <a:pt x="270" y="230"/>
                  </a:lnTo>
                  <a:lnTo>
                    <a:pt x="278" y="218"/>
                  </a:lnTo>
                  <a:lnTo>
                    <a:pt x="283" y="205"/>
                  </a:lnTo>
                  <a:lnTo>
                    <a:pt x="289" y="191"/>
                  </a:lnTo>
                  <a:lnTo>
                    <a:pt x="292" y="178"/>
                  </a:lnTo>
                  <a:lnTo>
                    <a:pt x="294" y="162"/>
                  </a:lnTo>
                  <a:lnTo>
                    <a:pt x="296" y="147"/>
                  </a:lnTo>
                  <a:lnTo>
                    <a:pt x="294" y="133"/>
                  </a:lnTo>
                  <a:lnTo>
                    <a:pt x="292" y="118"/>
                  </a:lnTo>
                  <a:lnTo>
                    <a:pt x="289" y="104"/>
                  </a:lnTo>
                  <a:lnTo>
                    <a:pt x="283" y="90"/>
                  </a:lnTo>
                  <a:lnTo>
                    <a:pt x="278" y="77"/>
                  </a:lnTo>
                  <a:lnTo>
                    <a:pt x="270" y="65"/>
                  </a:lnTo>
                  <a:lnTo>
                    <a:pt x="262" y="53"/>
                  </a:lnTo>
                  <a:lnTo>
                    <a:pt x="252" y="43"/>
                  </a:lnTo>
                  <a:lnTo>
                    <a:pt x="242" y="34"/>
                  </a:lnTo>
                  <a:lnTo>
                    <a:pt x="231" y="25"/>
                  </a:lnTo>
                  <a:lnTo>
                    <a:pt x="218" y="17"/>
                  </a:lnTo>
                  <a:lnTo>
                    <a:pt x="205" y="12"/>
                  </a:lnTo>
                  <a:lnTo>
                    <a:pt x="191" y="6"/>
                  </a:lnTo>
                  <a:lnTo>
                    <a:pt x="178" y="3"/>
                  </a:lnTo>
                  <a:lnTo>
                    <a:pt x="163" y="0"/>
                  </a:lnTo>
                  <a:lnTo>
                    <a:pt x="147" y="0"/>
                  </a:lnTo>
                  <a:lnTo>
                    <a:pt x="133" y="0"/>
                  </a:lnTo>
                  <a:lnTo>
                    <a:pt x="118" y="3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17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3" y="43"/>
                  </a:lnTo>
                  <a:lnTo>
                    <a:pt x="34" y="53"/>
                  </a:lnTo>
                  <a:lnTo>
                    <a:pt x="25" y="65"/>
                  </a:lnTo>
                  <a:lnTo>
                    <a:pt x="18" y="77"/>
                  </a:lnTo>
                  <a:lnTo>
                    <a:pt x="12" y="90"/>
                  </a:lnTo>
                  <a:lnTo>
                    <a:pt x="7" y="104"/>
                  </a:lnTo>
                  <a:lnTo>
                    <a:pt x="3" y="118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62"/>
                  </a:lnTo>
                  <a:lnTo>
                    <a:pt x="3" y="178"/>
                  </a:lnTo>
                  <a:lnTo>
                    <a:pt x="7" y="191"/>
                  </a:lnTo>
                  <a:lnTo>
                    <a:pt x="12" y="205"/>
                  </a:lnTo>
                  <a:lnTo>
                    <a:pt x="18" y="218"/>
                  </a:lnTo>
                  <a:lnTo>
                    <a:pt x="25" y="230"/>
                  </a:lnTo>
                  <a:lnTo>
                    <a:pt x="34" y="242"/>
                  </a:lnTo>
                  <a:lnTo>
                    <a:pt x="43" y="252"/>
                  </a:lnTo>
                  <a:lnTo>
                    <a:pt x="54" y="262"/>
                  </a:lnTo>
                  <a:lnTo>
                    <a:pt x="66" y="270"/>
                  </a:lnTo>
                  <a:lnTo>
                    <a:pt x="78" y="278"/>
                  </a:lnTo>
                  <a:lnTo>
                    <a:pt x="90" y="283"/>
                  </a:lnTo>
                  <a:lnTo>
                    <a:pt x="104" y="289"/>
                  </a:lnTo>
                  <a:lnTo>
                    <a:pt x="118" y="292"/>
                  </a:lnTo>
                  <a:lnTo>
                    <a:pt x="133" y="294"/>
                  </a:lnTo>
                  <a:lnTo>
                    <a:pt x="147" y="296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26" name="Freeform 373"/>
            <p:cNvSpPr>
              <a:spLocks/>
            </p:cNvSpPr>
            <p:nvPr/>
          </p:nvSpPr>
          <p:spPr bwMode="auto">
            <a:xfrm>
              <a:off x="3935" y="2294"/>
              <a:ext cx="47" cy="121"/>
            </a:xfrm>
            <a:custGeom>
              <a:avLst/>
              <a:gdLst>
                <a:gd name="T0" fmla="*/ 119 w 187"/>
                <a:gd name="T1" fmla="*/ 0 h 485"/>
                <a:gd name="T2" fmla="*/ 128 w 187"/>
                <a:gd name="T3" fmla="*/ 4 h 485"/>
                <a:gd name="T4" fmla="*/ 141 w 187"/>
                <a:gd name="T5" fmla="*/ 14 h 485"/>
                <a:gd name="T6" fmla="*/ 156 w 187"/>
                <a:gd name="T7" fmla="*/ 33 h 485"/>
                <a:gd name="T8" fmla="*/ 167 w 187"/>
                <a:gd name="T9" fmla="*/ 61 h 485"/>
                <a:gd name="T10" fmla="*/ 177 w 187"/>
                <a:gd name="T11" fmla="*/ 95 h 485"/>
                <a:gd name="T12" fmla="*/ 184 w 187"/>
                <a:gd name="T13" fmla="*/ 134 h 485"/>
                <a:gd name="T14" fmla="*/ 186 w 187"/>
                <a:gd name="T15" fmla="*/ 178 h 485"/>
                <a:gd name="T16" fmla="*/ 186 w 187"/>
                <a:gd name="T17" fmla="*/ 226 h 485"/>
                <a:gd name="T18" fmla="*/ 181 w 187"/>
                <a:gd name="T19" fmla="*/ 275 h 485"/>
                <a:gd name="T20" fmla="*/ 174 w 187"/>
                <a:gd name="T21" fmla="*/ 321 h 485"/>
                <a:gd name="T22" fmla="*/ 163 w 187"/>
                <a:gd name="T23" fmla="*/ 365 h 485"/>
                <a:gd name="T24" fmla="*/ 150 w 187"/>
                <a:gd name="T25" fmla="*/ 402 h 485"/>
                <a:gd name="T26" fmla="*/ 134 w 187"/>
                <a:gd name="T27" fmla="*/ 435 h 485"/>
                <a:gd name="T28" fmla="*/ 117 w 187"/>
                <a:gd name="T29" fmla="*/ 460 h 485"/>
                <a:gd name="T30" fmla="*/ 99 w 187"/>
                <a:gd name="T31" fmla="*/ 476 h 485"/>
                <a:gd name="T32" fmla="*/ 86 w 187"/>
                <a:gd name="T33" fmla="*/ 483 h 485"/>
                <a:gd name="T34" fmla="*/ 77 w 187"/>
                <a:gd name="T35" fmla="*/ 485 h 485"/>
                <a:gd name="T36" fmla="*/ 67 w 187"/>
                <a:gd name="T37" fmla="*/ 484 h 485"/>
                <a:gd name="T38" fmla="*/ 59 w 187"/>
                <a:gd name="T39" fmla="*/ 481 h 485"/>
                <a:gd name="T40" fmla="*/ 46 w 187"/>
                <a:gd name="T41" fmla="*/ 472 h 485"/>
                <a:gd name="T42" fmla="*/ 31 w 187"/>
                <a:gd name="T43" fmla="*/ 452 h 485"/>
                <a:gd name="T44" fmla="*/ 19 w 187"/>
                <a:gd name="T45" fmla="*/ 425 h 485"/>
                <a:gd name="T46" fmla="*/ 10 w 187"/>
                <a:gd name="T47" fmla="*/ 390 h 485"/>
                <a:gd name="T48" fmla="*/ 3 w 187"/>
                <a:gd name="T49" fmla="*/ 351 h 485"/>
                <a:gd name="T50" fmla="*/ 1 w 187"/>
                <a:gd name="T51" fmla="*/ 307 h 485"/>
                <a:gd name="T52" fmla="*/ 1 w 187"/>
                <a:gd name="T53" fmla="*/ 260 h 485"/>
                <a:gd name="T54" fmla="*/ 5 w 187"/>
                <a:gd name="T55" fmla="*/ 210 h 485"/>
                <a:gd name="T56" fmla="*/ 13 w 187"/>
                <a:gd name="T57" fmla="*/ 163 h 485"/>
                <a:gd name="T58" fmla="*/ 23 w 187"/>
                <a:gd name="T59" fmla="*/ 121 h 485"/>
                <a:gd name="T60" fmla="*/ 37 w 187"/>
                <a:gd name="T61" fmla="*/ 82 h 485"/>
                <a:gd name="T62" fmla="*/ 52 w 187"/>
                <a:gd name="T63" fmla="*/ 51 h 485"/>
                <a:gd name="T64" fmla="*/ 69 w 187"/>
                <a:gd name="T65" fmla="*/ 26 h 485"/>
                <a:gd name="T66" fmla="*/ 86 w 187"/>
                <a:gd name="T67" fmla="*/ 8 h 485"/>
                <a:gd name="T68" fmla="*/ 101 w 187"/>
                <a:gd name="T69" fmla="*/ 2 h 485"/>
                <a:gd name="T70" fmla="*/ 110 w 187"/>
                <a:gd name="T71" fmla="*/ 0 h 4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7"/>
                <a:gd name="T109" fmla="*/ 0 h 485"/>
                <a:gd name="T110" fmla="*/ 187 w 187"/>
                <a:gd name="T111" fmla="*/ 485 h 4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7" h="485">
                  <a:moveTo>
                    <a:pt x="114" y="0"/>
                  </a:moveTo>
                  <a:lnTo>
                    <a:pt x="119" y="0"/>
                  </a:lnTo>
                  <a:lnTo>
                    <a:pt x="123" y="3"/>
                  </a:lnTo>
                  <a:lnTo>
                    <a:pt x="128" y="4"/>
                  </a:lnTo>
                  <a:lnTo>
                    <a:pt x="132" y="7"/>
                  </a:lnTo>
                  <a:lnTo>
                    <a:pt x="141" y="14"/>
                  </a:lnTo>
                  <a:lnTo>
                    <a:pt x="148" y="23"/>
                  </a:lnTo>
                  <a:lnTo>
                    <a:pt x="156" y="33"/>
                  </a:lnTo>
                  <a:lnTo>
                    <a:pt x="161" y="46"/>
                  </a:lnTo>
                  <a:lnTo>
                    <a:pt x="167" y="61"/>
                  </a:lnTo>
                  <a:lnTo>
                    <a:pt x="172" y="77"/>
                  </a:lnTo>
                  <a:lnTo>
                    <a:pt x="177" y="95"/>
                  </a:lnTo>
                  <a:lnTo>
                    <a:pt x="180" y="114"/>
                  </a:lnTo>
                  <a:lnTo>
                    <a:pt x="184" y="134"/>
                  </a:lnTo>
                  <a:lnTo>
                    <a:pt x="185" y="155"/>
                  </a:lnTo>
                  <a:lnTo>
                    <a:pt x="186" y="178"/>
                  </a:lnTo>
                  <a:lnTo>
                    <a:pt x="187" y="201"/>
                  </a:lnTo>
                  <a:lnTo>
                    <a:pt x="186" y="226"/>
                  </a:lnTo>
                  <a:lnTo>
                    <a:pt x="184" y="251"/>
                  </a:lnTo>
                  <a:lnTo>
                    <a:pt x="181" y="275"/>
                  </a:lnTo>
                  <a:lnTo>
                    <a:pt x="178" y="299"/>
                  </a:lnTo>
                  <a:lnTo>
                    <a:pt x="174" y="321"/>
                  </a:lnTo>
                  <a:lnTo>
                    <a:pt x="169" y="344"/>
                  </a:lnTo>
                  <a:lnTo>
                    <a:pt x="163" y="365"/>
                  </a:lnTo>
                  <a:lnTo>
                    <a:pt x="157" y="384"/>
                  </a:lnTo>
                  <a:lnTo>
                    <a:pt x="150" y="402"/>
                  </a:lnTo>
                  <a:lnTo>
                    <a:pt x="142" y="419"/>
                  </a:lnTo>
                  <a:lnTo>
                    <a:pt x="134" y="435"/>
                  </a:lnTo>
                  <a:lnTo>
                    <a:pt x="126" y="447"/>
                  </a:lnTo>
                  <a:lnTo>
                    <a:pt x="117" y="460"/>
                  </a:lnTo>
                  <a:lnTo>
                    <a:pt x="110" y="469"/>
                  </a:lnTo>
                  <a:lnTo>
                    <a:pt x="99" y="476"/>
                  </a:lnTo>
                  <a:lnTo>
                    <a:pt x="91" y="481"/>
                  </a:lnTo>
                  <a:lnTo>
                    <a:pt x="86" y="483"/>
                  </a:lnTo>
                  <a:lnTo>
                    <a:pt x="82" y="484"/>
                  </a:lnTo>
                  <a:lnTo>
                    <a:pt x="77" y="485"/>
                  </a:lnTo>
                  <a:lnTo>
                    <a:pt x="73" y="484"/>
                  </a:lnTo>
                  <a:lnTo>
                    <a:pt x="67" y="484"/>
                  </a:lnTo>
                  <a:lnTo>
                    <a:pt x="62" y="483"/>
                  </a:lnTo>
                  <a:lnTo>
                    <a:pt x="59" y="481"/>
                  </a:lnTo>
                  <a:lnTo>
                    <a:pt x="55" y="479"/>
                  </a:lnTo>
                  <a:lnTo>
                    <a:pt x="46" y="472"/>
                  </a:lnTo>
                  <a:lnTo>
                    <a:pt x="39" y="463"/>
                  </a:lnTo>
                  <a:lnTo>
                    <a:pt x="31" y="452"/>
                  </a:lnTo>
                  <a:lnTo>
                    <a:pt x="25" y="439"/>
                  </a:lnTo>
                  <a:lnTo>
                    <a:pt x="19" y="425"/>
                  </a:lnTo>
                  <a:lnTo>
                    <a:pt x="14" y="408"/>
                  </a:lnTo>
                  <a:lnTo>
                    <a:pt x="10" y="390"/>
                  </a:lnTo>
                  <a:lnTo>
                    <a:pt x="6" y="371"/>
                  </a:lnTo>
                  <a:lnTo>
                    <a:pt x="3" y="351"/>
                  </a:lnTo>
                  <a:lnTo>
                    <a:pt x="2" y="329"/>
                  </a:lnTo>
                  <a:lnTo>
                    <a:pt x="1" y="307"/>
                  </a:lnTo>
                  <a:lnTo>
                    <a:pt x="0" y="283"/>
                  </a:lnTo>
                  <a:lnTo>
                    <a:pt x="1" y="260"/>
                  </a:lnTo>
                  <a:lnTo>
                    <a:pt x="3" y="235"/>
                  </a:lnTo>
                  <a:lnTo>
                    <a:pt x="5" y="210"/>
                  </a:lnTo>
                  <a:lnTo>
                    <a:pt x="9" y="186"/>
                  </a:lnTo>
                  <a:lnTo>
                    <a:pt x="13" y="163"/>
                  </a:lnTo>
                  <a:lnTo>
                    <a:pt x="18" y="141"/>
                  </a:lnTo>
                  <a:lnTo>
                    <a:pt x="23" y="121"/>
                  </a:lnTo>
                  <a:lnTo>
                    <a:pt x="30" y="100"/>
                  </a:lnTo>
                  <a:lnTo>
                    <a:pt x="37" y="82"/>
                  </a:lnTo>
                  <a:lnTo>
                    <a:pt x="44" y="66"/>
                  </a:lnTo>
                  <a:lnTo>
                    <a:pt x="52" y="51"/>
                  </a:lnTo>
                  <a:lnTo>
                    <a:pt x="60" y="37"/>
                  </a:lnTo>
                  <a:lnTo>
                    <a:pt x="69" y="26"/>
                  </a:lnTo>
                  <a:lnTo>
                    <a:pt x="77" y="16"/>
                  </a:lnTo>
                  <a:lnTo>
                    <a:pt x="86" y="8"/>
                  </a:lnTo>
                  <a:lnTo>
                    <a:pt x="96" y="4"/>
                  </a:lnTo>
                  <a:lnTo>
                    <a:pt x="101" y="2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27" name="Freeform 374"/>
            <p:cNvSpPr>
              <a:spLocks/>
            </p:cNvSpPr>
            <p:nvPr/>
          </p:nvSpPr>
          <p:spPr bwMode="auto">
            <a:xfrm>
              <a:off x="3935" y="2294"/>
              <a:ext cx="47" cy="121"/>
            </a:xfrm>
            <a:custGeom>
              <a:avLst/>
              <a:gdLst>
                <a:gd name="T0" fmla="*/ 119 w 187"/>
                <a:gd name="T1" fmla="*/ 0 h 485"/>
                <a:gd name="T2" fmla="*/ 128 w 187"/>
                <a:gd name="T3" fmla="*/ 4 h 485"/>
                <a:gd name="T4" fmla="*/ 141 w 187"/>
                <a:gd name="T5" fmla="*/ 14 h 485"/>
                <a:gd name="T6" fmla="*/ 156 w 187"/>
                <a:gd name="T7" fmla="*/ 33 h 485"/>
                <a:gd name="T8" fmla="*/ 167 w 187"/>
                <a:gd name="T9" fmla="*/ 61 h 485"/>
                <a:gd name="T10" fmla="*/ 177 w 187"/>
                <a:gd name="T11" fmla="*/ 95 h 485"/>
                <a:gd name="T12" fmla="*/ 184 w 187"/>
                <a:gd name="T13" fmla="*/ 134 h 485"/>
                <a:gd name="T14" fmla="*/ 186 w 187"/>
                <a:gd name="T15" fmla="*/ 178 h 485"/>
                <a:gd name="T16" fmla="*/ 186 w 187"/>
                <a:gd name="T17" fmla="*/ 226 h 485"/>
                <a:gd name="T18" fmla="*/ 181 w 187"/>
                <a:gd name="T19" fmla="*/ 275 h 485"/>
                <a:gd name="T20" fmla="*/ 174 w 187"/>
                <a:gd name="T21" fmla="*/ 321 h 485"/>
                <a:gd name="T22" fmla="*/ 163 w 187"/>
                <a:gd name="T23" fmla="*/ 365 h 485"/>
                <a:gd name="T24" fmla="*/ 150 w 187"/>
                <a:gd name="T25" fmla="*/ 402 h 485"/>
                <a:gd name="T26" fmla="*/ 134 w 187"/>
                <a:gd name="T27" fmla="*/ 435 h 485"/>
                <a:gd name="T28" fmla="*/ 117 w 187"/>
                <a:gd name="T29" fmla="*/ 460 h 485"/>
                <a:gd name="T30" fmla="*/ 99 w 187"/>
                <a:gd name="T31" fmla="*/ 476 h 485"/>
                <a:gd name="T32" fmla="*/ 86 w 187"/>
                <a:gd name="T33" fmla="*/ 483 h 485"/>
                <a:gd name="T34" fmla="*/ 77 w 187"/>
                <a:gd name="T35" fmla="*/ 485 h 485"/>
                <a:gd name="T36" fmla="*/ 67 w 187"/>
                <a:gd name="T37" fmla="*/ 484 h 485"/>
                <a:gd name="T38" fmla="*/ 59 w 187"/>
                <a:gd name="T39" fmla="*/ 481 h 485"/>
                <a:gd name="T40" fmla="*/ 46 w 187"/>
                <a:gd name="T41" fmla="*/ 472 h 485"/>
                <a:gd name="T42" fmla="*/ 31 w 187"/>
                <a:gd name="T43" fmla="*/ 452 h 485"/>
                <a:gd name="T44" fmla="*/ 19 w 187"/>
                <a:gd name="T45" fmla="*/ 425 h 485"/>
                <a:gd name="T46" fmla="*/ 10 w 187"/>
                <a:gd name="T47" fmla="*/ 390 h 485"/>
                <a:gd name="T48" fmla="*/ 3 w 187"/>
                <a:gd name="T49" fmla="*/ 351 h 485"/>
                <a:gd name="T50" fmla="*/ 1 w 187"/>
                <a:gd name="T51" fmla="*/ 307 h 485"/>
                <a:gd name="T52" fmla="*/ 1 w 187"/>
                <a:gd name="T53" fmla="*/ 260 h 485"/>
                <a:gd name="T54" fmla="*/ 5 w 187"/>
                <a:gd name="T55" fmla="*/ 210 h 485"/>
                <a:gd name="T56" fmla="*/ 13 w 187"/>
                <a:gd name="T57" fmla="*/ 163 h 485"/>
                <a:gd name="T58" fmla="*/ 23 w 187"/>
                <a:gd name="T59" fmla="*/ 121 h 485"/>
                <a:gd name="T60" fmla="*/ 37 w 187"/>
                <a:gd name="T61" fmla="*/ 82 h 485"/>
                <a:gd name="T62" fmla="*/ 52 w 187"/>
                <a:gd name="T63" fmla="*/ 51 h 485"/>
                <a:gd name="T64" fmla="*/ 69 w 187"/>
                <a:gd name="T65" fmla="*/ 26 h 485"/>
                <a:gd name="T66" fmla="*/ 86 w 187"/>
                <a:gd name="T67" fmla="*/ 8 h 485"/>
                <a:gd name="T68" fmla="*/ 101 w 187"/>
                <a:gd name="T69" fmla="*/ 2 h 485"/>
                <a:gd name="T70" fmla="*/ 110 w 187"/>
                <a:gd name="T71" fmla="*/ 0 h 4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7"/>
                <a:gd name="T109" fmla="*/ 0 h 485"/>
                <a:gd name="T110" fmla="*/ 187 w 187"/>
                <a:gd name="T111" fmla="*/ 485 h 4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7" h="485">
                  <a:moveTo>
                    <a:pt x="114" y="0"/>
                  </a:moveTo>
                  <a:lnTo>
                    <a:pt x="119" y="0"/>
                  </a:lnTo>
                  <a:lnTo>
                    <a:pt x="123" y="3"/>
                  </a:lnTo>
                  <a:lnTo>
                    <a:pt x="128" y="4"/>
                  </a:lnTo>
                  <a:lnTo>
                    <a:pt x="132" y="7"/>
                  </a:lnTo>
                  <a:lnTo>
                    <a:pt x="141" y="14"/>
                  </a:lnTo>
                  <a:lnTo>
                    <a:pt x="148" y="23"/>
                  </a:lnTo>
                  <a:lnTo>
                    <a:pt x="156" y="33"/>
                  </a:lnTo>
                  <a:lnTo>
                    <a:pt x="161" y="46"/>
                  </a:lnTo>
                  <a:lnTo>
                    <a:pt x="167" y="61"/>
                  </a:lnTo>
                  <a:lnTo>
                    <a:pt x="172" y="77"/>
                  </a:lnTo>
                  <a:lnTo>
                    <a:pt x="177" y="95"/>
                  </a:lnTo>
                  <a:lnTo>
                    <a:pt x="180" y="114"/>
                  </a:lnTo>
                  <a:lnTo>
                    <a:pt x="184" y="134"/>
                  </a:lnTo>
                  <a:lnTo>
                    <a:pt x="185" y="155"/>
                  </a:lnTo>
                  <a:lnTo>
                    <a:pt x="186" y="178"/>
                  </a:lnTo>
                  <a:lnTo>
                    <a:pt x="187" y="201"/>
                  </a:lnTo>
                  <a:lnTo>
                    <a:pt x="186" y="226"/>
                  </a:lnTo>
                  <a:lnTo>
                    <a:pt x="184" y="251"/>
                  </a:lnTo>
                  <a:lnTo>
                    <a:pt x="181" y="275"/>
                  </a:lnTo>
                  <a:lnTo>
                    <a:pt x="178" y="299"/>
                  </a:lnTo>
                  <a:lnTo>
                    <a:pt x="174" y="321"/>
                  </a:lnTo>
                  <a:lnTo>
                    <a:pt x="169" y="344"/>
                  </a:lnTo>
                  <a:lnTo>
                    <a:pt x="163" y="365"/>
                  </a:lnTo>
                  <a:lnTo>
                    <a:pt x="157" y="384"/>
                  </a:lnTo>
                  <a:lnTo>
                    <a:pt x="150" y="402"/>
                  </a:lnTo>
                  <a:lnTo>
                    <a:pt x="142" y="419"/>
                  </a:lnTo>
                  <a:lnTo>
                    <a:pt x="134" y="435"/>
                  </a:lnTo>
                  <a:lnTo>
                    <a:pt x="126" y="447"/>
                  </a:lnTo>
                  <a:lnTo>
                    <a:pt x="117" y="460"/>
                  </a:lnTo>
                  <a:lnTo>
                    <a:pt x="110" y="469"/>
                  </a:lnTo>
                  <a:lnTo>
                    <a:pt x="99" y="476"/>
                  </a:lnTo>
                  <a:lnTo>
                    <a:pt x="91" y="481"/>
                  </a:lnTo>
                  <a:lnTo>
                    <a:pt x="86" y="483"/>
                  </a:lnTo>
                  <a:lnTo>
                    <a:pt x="82" y="484"/>
                  </a:lnTo>
                  <a:lnTo>
                    <a:pt x="77" y="485"/>
                  </a:lnTo>
                  <a:lnTo>
                    <a:pt x="73" y="484"/>
                  </a:lnTo>
                  <a:lnTo>
                    <a:pt x="67" y="484"/>
                  </a:lnTo>
                  <a:lnTo>
                    <a:pt x="62" y="483"/>
                  </a:lnTo>
                  <a:lnTo>
                    <a:pt x="59" y="481"/>
                  </a:lnTo>
                  <a:lnTo>
                    <a:pt x="55" y="479"/>
                  </a:lnTo>
                  <a:lnTo>
                    <a:pt x="46" y="472"/>
                  </a:lnTo>
                  <a:lnTo>
                    <a:pt x="39" y="463"/>
                  </a:lnTo>
                  <a:lnTo>
                    <a:pt x="31" y="452"/>
                  </a:lnTo>
                  <a:lnTo>
                    <a:pt x="25" y="439"/>
                  </a:lnTo>
                  <a:lnTo>
                    <a:pt x="19" y="425"/>
                  </a:lnTo>
                  <a:lnTo>
                    <a:pt x="14" y="408"/>
                  </a:lnTo>
                  <a:lnTo>
                    <a:pt x="10" y="390"/>
                  </a:lnTo>
                  <a:lnTo>
                    <a:pt x="6" y="371"/>
                  </a:lnTo>
                  <a:lnTo>
                    <a:pt x="3" y="351"/>
                  </a:lnTo>
                  <a:lnTo>
                    <a:pt x="2" y="329"/>
                  </a:lnTo>
                  <a:lnTo>
                    <a:pt x="1" y="307"/>
                  </a:lnTo>
                  <a:lnTo>
                    <a:pt x="0" y="283"/>
                  </a:lnTo>
                  <a:lnTo>
                    <a:pt x="1" y="260"/>
                  </a:lnTo>
                  <a:lnTo>
                    <a:pt x="3" y="235"/>
                  </a:lnTo>
                  <a:lnTo>
                    <a:pt x="5" y="210"/>
                  </a:lnTo>
                  <a:lnTo>
                    <a:pt x="9" y="186"/>
                  </a:lnTo>
                  <a:lnTo>
                    <a:pt x="13" y="163"/>
                  </a:lnTo>
                  <a:lnTo>
                    <a:pt x="18" y="141"/>
                  </a:lnTo>
                  <a:lnTo>
                    <a:pt x="23" y="121"/>
                  </a:lnTo>
                  <a:lnTo>
                    <a:pt x="30" y="100"/>
                  </a:lnTo>
                  <a:lnTo>
                    <a:pt x="37" y="82"/>
                  </a:lnTo>
                  <a:lnTo>
                    <a:pt x="44" y="66"/>
                  </a:lnTo>
                  <a:lnTo>
                    <a:pt x="52" y="51"/>
                  </a:lnTo>
                  <a:lnTo>
                    <a:pt x="60" y="37"/>
                  </a:lnTo>
                  <a:lnTo>
                    <a:pt x="69" y="26"/>
                  </a:lnTo>
                  <a:lnTo>
                    <a:pt x="77" y="16"/>
                  </a:lnTo>
                  <a:lnTo>
                    <a:pt x="86" y="8"/>
                  </a:lnTo>
                  <a:lnTo>
                    <a:pt x="96" y="4"/>
                  </a:lnTo>
                  <a:lnTo>
                    <a:pt x="101" y="2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4" y="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28" name="Freeform 375"/>
            <p:cNvSpPr>
              <a:spLocks/>
            </p:cNvSpPr>
            <p:nvPr/>
          </p:nvSpPr>
          <p:spPr bwMode="auto">
            <a:xfrm>
              <a:off x="3431" y="2326"/>
              <a:ext cx="43" cy="124"/>
            </a:xfrm>
            <a:custGeom>
              <a:avLst/>
              <a:gdLst>
                <a:gd name="T0" fmla="*/ 111 w 169"/>
                <a:gd name="T1" fmla="*/ 1 h 492"/>
                <a:gd name="T2" fmla="*/ 119 w 169"/>
                <a:gd name="T3" fmla="*/ 3 h 492"/>
                <a:gd name="T4" fmla="*/ 130 w 169"/>
                <a:gd name="T5" fmla="*/ 13 h 492"/>
                <a:gd name="T6" fmla="*/ 142 w 169"/>
                <a:gd name="T7" fmla="*/ 33 h 492"/>
                <a:gd name="T8" fmla="*/ 153 w 169"/>
                <a:gd name="T9" fmla="*/ 60 h 492"/>
                <a:gd name="T10" fmla="*/ 161 w 169"/>
                <a:gd name="T11" fmla="*/ 95 h 492"/>
                <a:gd name="T12" fmla="*/ 167 w 169"/>
                <a:gd name="T13" fmla="*/ 135 h 492"/>
                <a:gd name="T14" fmla="*/ 169 w 169"/>
                <a:gd name="T15" fmla="*/ 179 h 492"/>
                <a:gd name="T16" fmla="*/ 168 w 169"/>
                <a:gd name="T17" fmla="*/ 229 h 492"/>
                <a:gd name="T18" fmla="*/ 165 w 169"/>
                <a:gd name="T19" fmla="*/ 278 h 492"/>
                <a:gd name="T20" fmla="*/ 157 w 169"/>
                <a:gd name="T21" fmla="*/ 326 h 492"/>
                <a:gd name="T22" fmla="*/ 147 w 169"/>
                <a:gd name="T23" fmla="*/ 370 h 492"/>
                <a:gd name="T24" fmla="*/ 134 w 169"/>
                <a:gd name="T25" fmla="*/ 408 h 492"/>
                <a:gd name="T26" fmla="*/ 120 w 169"/>
                <a:gd name="T27" fmla="*/ 441 h 492"/>
                <a:gd name="T28" fmla="*/ 105 w 169"/>
                <a:gd name="T29" fmla="*/ 467 h 492"/>
                <a:gd name="T30" fmla="*/ 88 w 169"/>
                <a:gd name="T31" fmla="*/ 483 h 492"/>
                <a:gd name="T32" fmla="*/ 76 w 169"/>
                <a:gd name="T33" fmla="*/ 491 h 492"/>
                <a:gd name="T34" fmla="*/ 67 w 169"/>
                <a:gd name="T35" fmla="*/ 492 h 492"/>
                <a:gd name="T36" fmla="*/ 59 w 169"/>
                <a:gd name="T37" fmla="*/ 492 h 492"/>
                <a:gd name="T38" fmla="*/ 51 w 169"/>
                <a:gd name="T39" fmla="*/ 489 h 492"/>
                <a:gd name="T40" fmla="*/ 40 w 169"/>
                <a:gd name="T41" fmla="*/ 479 h 492"/>
                <a:gd name="T42" fmla="*/ 27 w 169"/>
                <a:gd name="T43" fmla="*/ 460 h 492"/>
                <a:gd name="T44" fmla="*/ 15 w 169"/>
                <a:gd name="T45" fmla="*/ 432 h 492"/>
                <a:gd name="T46" fmla="*/ 8 w 169"/>
                <a:gd name="T47" fmla="*/ 397 h 492"/>
                <a:gd name="T48" fmla="*/ 2 w 169"/>
                <a:gd name="T49" fmla="*/ 358 h 492"/>
                <a:gd name="T50" fmla="*/ 0 w 169"/>
                <a:gd name="T51" fmla="*/ 313 h 492"/>
                <a:gd name="T52" fmla="*/ 1 w 169"/>
                <a:gd name="T53" fmla="*/ 265 h 492"/>
                <a:gd name="T54" fmla="*/ 5 w 169"/>
                <a:gd name="T55" fmla="*/ 214 h 492"/>
                <a:gd name="T56" fmla="*/ 12 w 169"/>
                <a:gd name="T57" fmla="*/ 166 h 492"/>
                <a:gd name="T58" fmla="*/ 22 w 169"/>
                <a:gd name="T59" fmla="*/ 122 h 492"/>
                <a:gd name="T60" fmla="*/ 34 w 169"/>
                <a:gd name="T61" fmla="*/ 84 h 492"/>
                <a:gd name="T62" fmla="*/ 49 w 169"/>
                <a:gd name="T63" fmla="*/ 51 h 492"/>
                <a:gd name="T64" fmla="*/ 65 w 169"/>
                <a:gd name="T65" fmla="*/ 25 h 492"/>
                <a:gd name="T66" fmla="*/ 80 w 169"/>
                <a:gd name="T67" fmla="*/ 9 h 492"/>
                <a:gd name="T68" fmla="*/ 94 w 169"/>
                <a:gd name="T69" fmla="*/ 1 h 492"/>
                <a:gd name="T70" fmla="*/ 102 w 169"/>
                <a:gd name="T71" fmla="*/ 0 h 4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9"/>
                <a:gd name="T109" fmla="*/ 0 h 492"/>
                <a:gd name="T110" fmla="*/ 169 w 169"/>
                <a:gd name="T111" fmla="*/ 492 h 4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9" h="492">
                  <a:moveTo>
                    <a:pt x="106" y="0"/>
                  </a:moveTo>
                  <a:lnTo>
                    <a:pt x="111" y="1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2" y="6"/>
                  </a:lnTo>
                  <a:lnTo>
                    <a:pt x="130" y="13"/>
                  </a:lnTo>
                  <a:lnTo>
                    <a:pt x="137" y="22"/>
                  </a:lnTo>
                  <a:lnTo>
                    <a:pt x="142" y="33"/>
                  </a:lnTo>
                  <a:lnTo>
                    <a:pt x="149" y="46"/>
                  </a:lnTo>
                  <a:lnTo>
                    <a:pt x="153" y="60"/>
                  </a:lnTo>
                  <a:lnTo>
                    <a:pt x="158" y="77"/>
                  </a:lnTo>
                  <a:lnTo>
                    <a:pt x="161" y="95"/>
                  </a:lnTo>
                  <a:lnTo>
                    <a:pt x="165" y="114"/>
                  </a:lnTo>
                  <a:lnTo>
                    <a:pt x="167" y="135"/>
                  </a:lnTo>
                  <a:lnTo>
                    <a:pt x="169" y="157"/>
                  </a:lnTo>
                  <a:lnTo>
                    <a:pt x="169" y="179"/>
                  </a:lnTo>
                  <a:lnTo>
                    <a:pt x="169" y="204"/>
                  </a:lnTo>
                  <a:lnTo>
                    <a:pt x="168" y="229"/>
                  </a:lnTo>
                  <a:lnTo>
                    <a:pt x="167" y="253"/>
                  </a:lnTo>
                  <a:lnTo>
                    <a:pt x="165" y="278"/>
                  </a:lnTo>
                  <a:lnTo>
                    <a:pt x="161" y="303"/>
                  </a:lnTo>
                  <a:lnTo>
                    <a:pt x="157" y="326"/>
                  </a:lnTo>
                  <a:lnTo>
                    <a:pt x="152" y="349"/>
                  </a:lnTo>
                  <a:lnTo>
                    <a:pt x="147" y="370"/>
                  </a:lnTo>
                  <a:lnTo>
                    <a:pt x="141" y="390"/>
                  </a:lnTo>
                  <a:lnTo>
                    <a:pt x="134" y="408"/>
                  </a:lnTo>
                  <a:lnTo>
                    <a:pt x="128" y="425"/>
                  </a:lnTo>
                  <a:lnTo>
                    <a:pt x="120" y="441"/>
                  </a:lnTo>
                  <a:lnTo>
                    <a:pt x="113" y="454"/>
                  </a:lnTo>
                  <a:lnTo>
                    <a:pt x="105" y="467"/>
                  </a:lnTo>
                  <a:lnTo>
                    <a:pt x="96" y="476"/>
                  </a:lnTo>
                  <a:lnTo>
                    <a:pt x="88" y="483"/>
                  </a:lnTo>
                  <a:lnTo>
                    <a:pt x="80" y="489"/>
                  </a:lnTo>
                  <a:lnTo>
                    <a:pt x="76" y="491"/>
                  </a:lnTo>
                  <a:lnTo>
                    <a:pt x="71" y="492"/>
                  </a:lnTo>
                  <a:lnTo>
                    <a:pt x="67" y="492"/>
                  </a:lnTo>
                  <a:lnTo>
                    <a:pt x="63" y="492"/>
                  </a:lnTo>
                  <a:lnTo>
                    <a:pt x="59" y="492"/>
                  </a:lnTo>
                  <a:lnTo>
                    <a:pt x="55" y="490"/>
                  </a:lnTo>
                  <a:lnTo>
                    <a:pt x="51" y="489"/>
                  </a:lnTo>
                  <a:lnTo>
                    <a:pt x="47" y="486"/>
                  </a:lnTo>
                  <a:lnTo>
                    <a:pt x="40" y="479"/>
                  </a:lnTo>
                  <a:lnTo>
                    <a:pt x="33" y="470"/>
                  </a:lnTo>
                  <a:lnTo>
                    <a:pt x="27" y="460"/>
                  </a:lnTo>
                  <a:lnTo>
                    <a:pt x="21" y="446"/>
                  </a:lnTo>
                  <a:lnTo>
                    <a:pt x="15" y="432"/>
                  </a:lnTo>
                  <a:lnTo>
                    <a:pt x="11" y="415"/>
                  </a:lnTo>
                  <a:lnTo>
                    <a:pt x="8" y="397"/>
                  </a:lnTo>
                  <a:lnTo>
                    <a:pt x="4" y="378"/>
                  </a:lnTo>
                  <a:lnTo>
                    <a:pt x="2" y="358"/>
                  </a:lnTo>
                  <a:lnTo>
                    <a:pt x="1" y="335"/>
                  </a:lnTo>
                  <a:lnTo>
                    <a:pt x="0" y="313"/>
                  </a:lnTo>
                  <a:lnTo>
                    <a:pt x="0" y="288"/>
                  </a:lnTo>
                  <a:lnTo>
                    <a:pt x="1" y="265"/>
                  </a:lnTo>
                  <a:lnTo>
                    <a:pt x="2" y="239"/>
                  </a:lnTo>
                  <a:lnTo>
                    <a:pt x="5" y="214"/>
                  </a:lnTo>
                  <a:lnTo>
                    <a:pt x="9" y="189"/>
                  </a:lnTo>
                  <a:lnTo>
                    <a:pt x="12" y="166"/>
                  </a:lnTo>
                  <a:lnTo>
                    <a:pt x="18" y="143"/>
                  </a:lnTo>
                  <a:lnTo>
                    <a:pt x="22" y="122"/>
                  </a:lnTo>
                  <a:lnTo>
                    <a:pt x="29" y="103"/>
                  </a:lnTo>
                  <a:lnTo>
                    <a:pt x="34" y="84"/>
                  </a:lnTo>
                  <a:lnTo>
                    <a:pt x="42" y="67"/>
                  </a:lnTo>
                  <a:lnTo>
                    <a:pt x="49" y="51"/>
                  </a:lnTo>
                  <a:lnTo>
                    <a:pt x="57" y="38"/>
                  </a:lnTo>
                  <a:lnTo>
                    <a:pt x="65" y="25"/>
                  </a:lnTo>
                  <a:lnTo>
                    <a:pt x="73" y="16"/>
                  </a:lnTo>
                  <a:lnTo>
                    <a:pt x="80" y="9"/>
                  </a:lnTo>
                  <a:lnTo>
                    <a:pt x="89" y="3"/>
                  </a:lnTo>
                  <a:lnTo>
                    <a:pt x="94" y="1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6" y="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29" name="Freeform 376"/>
            <p:cNvSpPr>
              <a:spLocks/>
            </p:cNvSpPr>
            <p:nvPr/>
          </p:nvSpPr>
          <p:spPr bwMode="auto">
            <a:xfrm>
              <a:off x="2387" y="1300"/>
              <a:ext cx="55" cy="54"/>
            </a:xfrm>
            <a:custGeom>
              <a:avLst/>
              <a:gdLst>
                <a:gd name="T0" fmla="*/ 119 w 217"/>
                <a:gd name="T1" fmla="*/ 216 h 216"/>
                <a:gd name="T2" fmla="*/ 140 w 217"/>
                <a:gd name="T3" fmla="*/ 212 h 216"/>
                <a:gd name="T4" fmla="*/ 159 w 217"/>
                <a:gd name="T5" fmla="*/ 204 h 216"/>
                <a:gd name="T6" fmla="*/ 177 w 217"/>
                <a:gd name="T7" fmla="*/ 192 h 216"/>
                <a:gd name="T8" fmla="*/ 192 w 217"/>
                <a:gd name="T9" fmla="*/ 177 h 216"/>
                <a:gd name="T10" fmla="*/ 203 w 217"/>
                <a:gd name="T11" fmla="*/ 160 h 216"/>
                <a:gd name="T12" fmla="*/ 212 w 217"/>
                <a:gd name="T13" fmla="*/ 140 h 216"/>
                <a:gd name="T14" fmla="*/ 215 w 217"/>
                <a:gd name="T15" fmla="*/ 120 h 216"/>
                <a:gd name="T16" fmla="*/ 215 w 217"/>
                <a:gd name="T17" fmla="*/ 97 h 216"/>
                <a:gd name="T18" fmla="*/ 212 w 217"/>
                <a:gd name="T19" fmla="*/ 76 h 216"/>
                <a:gd name="T20" fmla="*/ 203 w 217"/>
                <a:gd name="T21" fmla="*/ 57 h 216"/>
                <a:gd name="T22" fmla="*/ 192 w 217"/>
                <a:gd name="T23" fmla="*/ 39 h 216"/>
                <a:gd name="T24" fmla="*/ 177 w 217"/>
                <a:gd name="T25" fmla="*/ 24 h 216"/>
                <a:gd name="T26" fmla="*/ 159 w 217"/>
                <a:gd name="T27" fmla="*/ 13 h 216"/>
                <a:gd name="T28" fmla="*/ 140 w 217"/>
                <a:gd name="T29" fmla="*/ 4 h 216"/>
                <a:gd name="T30" fmla="*/ 119 w 217"/>
                <a:gd name="T31" fmla="*/ 1 h 216"/>
                <a:gd name="T32" fmla="*/ 97 w 217"/>
                <a:gd name="T33" fmla="*/ 1 h 216"/>
                <a:gd name="T34" fmla="*/ 76 w 217"/>
                <a:gd name="T35" fmla="*/ 4 h 216"/>
                <a:gd name="T36" fmla="*/ 56 w 217"/>
                <a:gd name="T37" fmla="*/ 13 h 216"/>
                <a:gd name="T38" fmla="*/ 39 w 217"/>
                <a:gd name="T39" fmla="*/ 24 h 216"/>
                <a:gd name="T40" fmla="*/ 25 w 217"/>
                <a:gd name="T41" fmla="*/ 39 h 216"/>
                <a:gd name="T42" fmla="*/ 12 w 217"/>
                <a:gd name="T43" fmla="*/ 57 h 216"/>
                <a:gd name="T44" fmla="*/ 4 w 217"/>
                <a:gd name="T45" fmla="*/ 76 h 216"/>
                <a:gd name="T46" fmla="*/ 0 w 217"/>
                <a:gd name="T47" fmla="*/ 97 h 216"/>
                <a:gd name="T48" fmla="*/ 0 w 217"/>
                <a:gd name="T49" fmla="*/ 120 h 216"/>
                <a:gd name="T50" fmla="*/ 4 w 217"/>
                <a:gd name="T51" fmla="*/ 140 h 216"/>
                <a:gd name="T52" fmla="*/ 12 w 217"/>
                <a:gd name="T53" fmla="*/ 160 h 216"/>
                <a:gd name="T54" fmla="*/ 25 w 217"/>
                <a:gd name="T55" fmla="*/ 177 h 216"/>
                <a:gd name="T56" fmla="*/ 39 w 217"/>
                <a:gd name="T57" fmla="*/ 192 h 216"/>
                <a:gd name="T58" fmla="*/ 56 w 217"/>
                <a:gd name="T59" fmla="*/ 204 h 216"/>
                <a:gd name="T60" fmla="*/ 76 w 217"/>
                <a:gd name="T61" fmla="*/ 212 h 216"/>
                <a:gd name="T62" fmla="*/ 97 w 217"/>
                <a:gd name="T63" fmla="*/ 216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7"/>
                <a:gd name="T97" fmla="*/ 0 h 216"/>
                <a:gd name="T98" fmla="*/ 217 w 217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7" h="216">
                  <a:moveTo>
                    <a:pt x="108" y="216"/>
                  </a:moveTo>
                  <a:lnTo>
                    <a:pt x="119" y="216"/>
                  </a:lnTo>
                  <a:lnTo>
                    <a:pt x="130" y="215"/>
                  </a:lnTo>
                  <a:lnTo>
                    <a:pt x="140" y="212"/>
                  </a:lnTo>
                  <a:lnTo>
                    <a:pt x="150" y="208"/>
                  </a:lnTo>
                  <a:lnTo>
                    <a:pt x="159" y="204"/>
                  </a:lnTo>
                  <a:lnTo>
                    <a:pt x="168" y="198"/>
                  </a:lnTo>
                  <a:lnTo>
                    <a:pt x="177" y="192"/>
                  </a:lnTo>
                  <a:lnTo>
                    <a:pt x="185" y="185"/>
                  </a:lnTo>
                  <a:lnTo>
                    <a:pt x="192" y="177"/>
                  </a:lnTo>
                  <a:lnTo>
                    <a:pt x="198" y="169"/>
                  </a:lnTo>
                  <a:lnTo>
                    <a:pt x="203" y="160"/>
                  </a:lnTo>
                  <a:lnTo>
                    <a:pt x="208" y="150"/>
                  </a:lnTo>
                  <a:lnTo>
                    <a:pt x="212" y="140"/>
                  </a:lnTo>
                  <a:lnTo>
                    <a:pt x="214" y="130"/>
                  </a:lnTo>
                  <a:lnTo>
                    <a:pt x="215" y="120"/>
                  </a:lnTo>
                  <a:lnTo>
                    <a:pt x="217" y="109"/>
                  </a:lnTo>
                  <a:lnTo>
                    <a:pt x="215" y="97"/>
                  </a:lnTo>
                  <a:lnTo>
                    <a:pt x="214" y="86"/>
                  </a:lnTo>
                  <a:lnTo>
                    <a:pt x="212" y="76"/>
                  </a:lnTo>
                  <a:lnTo>
                    <a:pt x="208" y="66"/>
                  </a:lnTo>
                  <a:lnTo>
                    <a:pt x="203" y="57"/>
                  </a:lnTo>
                  <a:lnTo>
                    <a:pt x="198" y="48"/>
                  </a:lnTo>
                  <a:lnTo>
                    <a:pt x="192" y="39"/>
                  </a:lnTo>
                  <a:lnTo>
                    <a:pt x="185" y="31"/>
                  </a:lnTo>
                  <a:lnTo>
                    <a:pt x="177" y="24"/>
                  </a:lnTo>
                  <a:lnTo>
                    <a:pt x="168" y="19"/>
                  </a:lnTo>
                  <a:lnTo>
                    <a:pt x="159" y="13"/>
                  </a:lnTo>
                  <a:lnTo>
                    <a:pt x="150" y="9"/>
                  </a:lnTo>
                  <a:lnTo>
                    <a:pt x="140" y="4"/>
                  </a:lnTo>
                  <a:lnTo>
                    <a:pt x="130" y="2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7" y="1"/>
                  </a:lnTo>
                  <a:lnTo>
                    <a:pt x="86" y="2"/>
                  </a:lnTo>
                  <a:lnTo>
                    <a:pt x="76" y="4"/>
                  </a:lnTo>
                  <a:lnTo>
                    <a:pt x="66" y="9"/>
                  </a:lnTo>
                  <a:lnTo>
                    <a:pt x="56" y="13"/>
                  </a:lnTo>
                  <a:lnTo>
                    <a:pt x="47" y="19"/>
                  </a:lnTo>
                  <a:lnTo>
                    <a:pt x="39" y="24"/>
                  </a:lnTo>
                  <a:lnTo>
                    <a:pt x="31" y="31"/>
                  </a:lnTo>
                  <a:lnTo>
                    <a:pt x="25" y="39"/>
                  </a:lnTo>
                  <a:lnTo>
                    <a:pt x="18" y="48"/>
                  </a:lnTo>
                  <a:lnTo>
                    <a:pt x="12" y="57"/>
                  </a:lnTo>
                  <a:lnTo>
                    <a:pt x="8" y="66"/>
                  </a:lnTo>
                  <a:lnTo>
                    <a:pt x="4" y="76"/>
                  </a:lnTo>
                  <a:lnTo>
                    <a:pt x="1" y="86"/>
                  </a:lnTo>
                  <a:lnTo>
                    <a:pt x="0" y="97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1" y="130"/>
                  </a:lnTo>
                  <a:lnTo>
                    <a:pt x="4" y="140"/>
                  </a:lnTo>
                  <a:lnTo>
                    <a:pt x="8" y="150"/>
                  </a:lnTo>
                  <a:lnTo>
                    <a:pt x="12" y="160"/>
                  </a:lnTo>
                  <a:lnTo>
                    <a:pt x="18" y="169"/>
                  </a:lnTo>
                  <a:lnTo>
                    <a:pt x="25" y="177"/>
                  </a:lnTo>
                  <a:lnTo>
                    <a:pt x="31" y="185"/>
                  </a:lnTo>
                  <a:lnTo>
                    <a:pt x="39" y="192"/>
                  </a:lnTo>
                  <a:lnTo>
                    <a:pt x="47" y="198"/>
                  </a:lnTo>
                  <a:lnTo>
                    <a:pt x="56" y="204"/>
                  </a:lnTo>
                  <a:lnTo>
                    <a:pt x="66" y="208"/>
                  </a:lnTo>
                  <a:lnTo>
                    <a:pt x="76" y="212"/>
                  </a:lnTo>
                  <a:lnTo>
                    <a:pt x="86" y="215"/>
                  </a:lnTo>
                  <a:lnTo>
                    <a:pt x="97" y="216"/>
                  </a:lnTo>
                  <a:lnTo>
                    <a:pt x="108" y="2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30" name="Freeform 377"/>
            <p:cNvSpPr>
              <a:spLocks/>
            </p:cNvSpPr>
            <p:nvPr/>
          </p:nvSpPr>
          <p:spPr bwMode="auto">
            <a:xfrm>
              <a:off x="2387" y="1300"/>
              <a:ext cx="55" cy="54"/>
            </a:xfrm>
            <a:custGeom>
              <a:avLst/>
              <a:gdLst>
                <a:gd name="T0" fmla="*/ 119 w 217"/>
                <a:gd name="T1" fmla="*/ 216 h 216"/>
                <a:gd name="T2" fmla="*/ 140 w 217"/>
                <a:gd name="T3" fmla="*/ 212 h 216"/>
                <a:gd name="T4" fmla="*/ 159 w 217"/>
                <a:gd name="T5" fmla="*/ 204 h 216"/>
                <a:gd name="T6" fmla="*/ 177 w 217"/>
                <a:gd name="T7" fmla="*/ 192 h 216"/>
                <a:gd name="T8" fmla="*/ 192 w 217"/>
                <a:gd name="T9" fmla="*/ 177 h 216"/>
                <a:gd name="T10" fmla="*/ 203 w 217"/>
                <a:gd name="T11" fmla="*/ 160 h 216"/>
                <a:gd name="T12" fmla="*/ 212 w 217"/>
                <a:gd name="T13" fmla="*/ 140 h 216"/>
                <a:gd name="T14" fmla="*/ 215 w 217"/>
                <a:gd name="T15" fmla="*/ 120 h 216"/>
                <a:gd name="T16" fmla="*/ 215 w 217"/>
                <a:gd name="T17" fmla="*/ 97 h 216"/>
                <a:gd name="T18" fmla="*/ 212 w 217"/>
                <a:gd name="T19" fmla="*/ 76 h 216"/>
                <a:gd name="T20" fmla="*/ 203 w 217"/>
                <a:gd name="T21" fmla="*/ 57 h 216"/>
                <a:gd name="T22" fmla="*/ 192 w 217"/>
                <a:gd name="T23" fmla="*/ 39 h 216"/>
                <a:gd name="T24" fmla="*/ 177 w 217"/>
                <a:gd name="T25" fmla="*/ 24 h 216"/>
                <a:gd name="T26" fmla="*/ 159 w 217"/>
                <a:gd name="T27" fmla="*/ 13 h 216"/>
                <a:gd name="T28" fmla="*/ 140 w 217"/>
                <a:gd name="T29" fmla="*/ 4 h 216"/>
                <a:gd name="T30" fmla="*/ 119 w 217"/>
                <a:gd name="T31" fmla="*/ 1 h 216"/>
                <a:gd name="T32" fmla="*/ 97 w 217"/>
                <a:gd name="T33" fmla="*/ 1 h 216"/>
                <a:gd name="T34" fmla="*/ 76 w 217"/>
                <a:gd name="T35" fmla="*/ 4 h 216"/>
                <a:gd name="T36" fmla="*/ 56 w 217"/>
                <a:gd name="T37" fmla="*/ 13 h 216"/>
                <a:gd name="T38" fmla="*/ 39 w 217"/>
                <a:gd name="T39" fmla="*/ 24 h 216"/>
                <a:gd name="T40" fmla="*/ 25 w 217"/>
                <a:gd name="T41" fmla="*/ 39 h 216"/>
                <a:gd name="T42" fmla="*/ 12 w 217"/>
                <a:gd name="T43" fmla="*/ 57 h 216"/>
                <a:gd name="T44" fmla="*/ 4 w 217"/>
                <a:gd name="T45" fmla="*/ 76 h 216"/>
                <a:gd name="T46" fmla="*/ 0 w 217"/>
                <a:gd name="T47" fmla="*/ 97 h 216"/>
                <a:gd name="T48" fmla="*/ 0 w 217"/>
                <a:gd name="T49" fmla="*/ 120 h 216"/>
                <a:gd name="T50" fmla="*/ 4 w 217"/>
                <a:gd name="T51" fmla="*/ 140 h 216"/>
                <a:gd name="T52" fmla="*/ 12 w 217"/>
                <a:gd name="T53" fmla="*/ 160 h 216"/>
                <a:gd name="T54" fmla="*/ 25 w 217"/>
                <a:gd name="T55" fmla="*/ 177 h 216"/>
                <a:gd name="T56" fmla="*/ 39 w 217"/>
                <a:gd name="T57" fmla="*/ 192 h 216"/>
                <a:gd name="T58" fmla="*/ 56 w 217"/>
                <a:gd name="T59" fmla="*/ 204 h 216"/>
                <a:gd name="T60" fmla="*/ 76 w 217"/>
                <a:gd name="T61" fmla="*/ 212 h 216"/>
                <a:gd name="T62" fmla="*/ 97 w 217"/>
                <a:gd name="T63" fmla="*/ 216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7"/>
                <a:gd name="T97" fmla="*/ 0 h 216"/>
                <a:gd name="T98" fmla="*/ 217 w 217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7" h="216">
                  <a:moveTo>
                    <a:pt x="108" y="216"/>
                  </a:moveTo>
                  <a:lnTo>
                    <a:pt x="119" y="216"/>
                  </a:lnTo>
                  <a:lnTo>
                    <a:pt x="130" y="215"/>
                  </a:lnTo>
                  <a:lnTo>
                    <a:pt x="140" y="212"/>
                  </a:lnTo>
                  <a:lnTo>
                    <a:pt x="150" y="208"/>
                  </a:lnTo>
                  <a:lnTo>
                    <a:pt x="159" y="204"/>
                  </a:lnTo>
                  <a:lnTo>
                    <a:pt x="168" y="198"/>
                  </a:lnTo>
                  <a:lnTo>
                    <a:pt x="177" y="192"/>
                  </a:lnTo>
                  <a:lnTo>
                    <a:pt x="185" y="185"/>
                  </a:lnTo>
                  <a:lnTo>
                    <a:pt x="192" y="177"/>
                  </a:lnTo>
                  <a:lnTo>
                    <a:pt x="198" y="169"/>
                  </a:lnTo>
                  <a:lnTo>
                    <a:pt x="203" y="160"/>
                  </a:lnTo>
                  <a:lnTo>
                    <a:pt x="208" y="150"/>
                  </a:lnTo>
                  <a:lnTo>
                    <a:pt x="212" y="140"/>
                  </a:lnTo>
                  <a:lnTo>
                    <a:pt x="214" y="130"/>
                  </a:lnTo>
                  <a:lnTo>
                    <a:pt x="215" y="120"/>
                  </a:lnTo>
                  <a:lnTo>
                    <a:pt x="217" y="109"/>
                  </a:lnTo>
                  <a:lnTo>
                    <a:pt x="215" y="97"/>
                  </a:lnTo>
                  <a:lnTo>
                    <a:pt x="214" y="86"/>
                  </a:lnTo>
                  <a:lnTo>
                    <a:pt x="212" y="76"/>
                  </a:lnTo>
                  <a:lnTo>
                    <a:pt x="208" y="66"/>
                  </a:lnTo>
                  <a:lnTo>
                    <a:pt x="203" y="57"/>
                  </a:lnTo>
                  <a:lnTo>
                    <a:pt x="198" y="48"/>
                  </a:lnTo>
                  <a:lnTo>
                    <a:pt x="192" y="39"/>
                  </a:lnTo>
                  <a:lnTo>
                    <a:pt x="185" y="31"/>
                  </a:lnTo>
                  <a:lnTo>
                    <a:pt x="177" y="24"/>
                  </a:lnTo>
                  <a:lnTo>
                    <a:pt x="168" y="19"/>
                  </a:lnTo>
                  <a:lnTo>
                    <a:pt x="159" y="13"/>
                  </a:lnTo>
                  <a:lnTo>
                    <a:pt x="150" y="9"/>
                  </a:lnTo>
                  <a:lnTo>
                    <a:pt x="140" y="4"/>
                  </a:lnTo>
                  <a:lnTo>
                    <a:pt x="130" y="2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7" y="1"/>
                  </a:lnTo>
                  <a:lnTo>
                    <a:pt x="86" y="2"/>
                  </a:lnTo>
                  <a:lnTo>
                    <a:pt x="76" y="4"/>
                  </a:lnTo>
                  <a:lnTo>
                    <a:pt x="66" y="9"/>
                  </a:lnTo>
                  <a:lnTo>
                    <a:pt x="56" y="13"/>
                  </a:lnTo>
                  <a:lnTo>
                    <a:pt x="47" y="19"/>
                  </a:lnTo>
                  <a:lnTo>
                    <a:pt x="39" y="24"/>
                  </a:lnTo>
                  <a:lnTo>
                    <a:pt x="31" y="31"/>
                  </a:lnTo>
                  <a:lnTo>
                    <a:pt x="25" y="39"/>
                  </a:lnTo>
                  <a:lnTo>
                    <a:pt x="18" y="48"/>
                  </a:lnTo>
                  <a:lnTo>
                    <a:pt x="12" y="57"/>
                  </a:lnTo>
                  <a:lnTo>
                    <a:pt x="8" y="66"/>
                  </a:lnTo>
                  <a:lnTo>
                    <a:pt x="4" y="76"/>
                  </a:lnTo>
                  <a:lnTo>
                    <a:pt x="1" y="86"/>
                  </a:lnTo>
                  <a:lnTo>
                    <a:pt x="0" y="97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1" y="130"/>
                  </a:lnTo>
                  <a:lnTo>
                    <a:pt x="4" y="140"/>
                  </a:lnTo>
                  <a:lnTo>
                    <a:pt x="8" y="150"/>
                  </a:lnTo>
                  <a:lnTo>
                    <a:pt x="12" y="160"/>
                  </a:lnTo>
                  <a:lnTo>
                    <a:pt x="18" y="169"/>
                  </a:lnTo>
                  <a:lnTo>
                    <a:pt x="25" y="177"/>
                  </a:lnTo>
                  <a:lnTo>
                    <a:pt x="31" y="185"/>
                  </a:lnTo>
                  <a:lnTo>
                    <a:pt x="39" y="192"/>
                  </a:lnTo>
                  <a:lnTo>
                    <a:pt x="47" y="198"/>
                  </a:lnTo>
                  <a:lnTo>
                    <a:pt x="56" y="204"/>
                  </a:lnTo>
                  <a:lnTo>
                    <a:pt x="66" y="208"/>
                  </a:lnTo>
                  <a:lnTo>
                    <a:pt x="76" y="212"/>
                  </a:lnTo>
                  <a:lnTo>
                    <a:pt x="86" y="215"/>
                  </a:lnTo>
                  <a:lnTo>
                    <a:pt x="97" y="216"/>
                  </a:lnTo>
                  <a:lnTo>
                    <a:pt x="108" y="216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31" name="Freeform 378"/>
            <p:cNvSpPr>
              <a:spLocks/>
            </p:cNvSpPr>
            <p:nvPr/>
          </p:nvSpPr>
          <p:spPr bwMode="auto">
            <a:xfrm>
              <a:off x="3981" y="1293"/>
              <a:ext cx="54" cy="54"/>
            </a:xfrm>
            <a:custGeom>
              <a:avLst/>
              <a:gdLst>
                <a:gd name="T0" fmla="*/ 119 w 216"/>
                <a:gd name="T1" fmla="*/ 217 h 217"/>
                <a:gd name="T2" fmla="*/ 140 w 216"/>
                <a:gd name="T3" fmla="*/ 213 h 217"/>
                <a:gd name="T4" fmla="*/ 159 w 216"/>
                <a:gd name="T5" fmla="*/ 205 h 217"/>
                <a:gd name="T6" fmla="*/ 177 w 216"/>
                <a:gd name="T7" fmla="*/ 192 h 217"/>
                <a:gd name="T8" fmla="*/ 192 w 216"/>
                <a:gd name="T9" fmla="*/ 178 h 217"/>
                <a:gd name="T10" fmla="*/ 203 w 216"/>
                <a:gd name="T11" fmla="*/ 161 h 217"/>
                <a:gd name="T12" fmla="*/ 212 w 216"/>
                <a:gd name="T13" fmla="*/ 141 h 217"/>
                <a:gd name="T14" fmla="*/ 216 w 216"/>
                <a:gd name="T15" fmla="*/ 120 h 217"/>
                <a:gd name="T16" fmla="*/ 216 w 216"/>
                <a:gd name="T17" fmla="*/ 98 h 217"/>
                <a:gd name="T18" fmla="*/ 212 w 216"/>
                <a:gd name="T19" fmla="*/ 77 h 217"/>
                <a:gd name="T20" fmla="*/ 203 w 216"/>
                <a:gd name="T21" fmla="*/ 58 h 217"/>
                <a:gd name="T22" fmla="*/ 192 w 216"/>
                <a:gd name="T23" fmla="*/ 40 h 217"/>
                <a:gd name="T24" fmla="*/ 177 w 216"/>
                <a:gd name="T25" fmla="*/ 25 h 217"/>
                <a:gd name="T26" fmla="*/ 159 w 216"/>
                <a:gd name="T27" fmla="*/ 14 h 217"/>
                <a:gd name="T28" fmla="*/ 140 w 216"/>
                <a:gd name="T29" fmla="*/ 5 h 217"/>
                <a:gd name="T30" fmla="*/ 119 w 216"/>
                <a:gd name="T31" fmla="*/ 1 h 217"/>
                <a:gd name="T32" fmla="*/ 97 w 216"/>
                <a:gd name="T33" fmla="*/ 1 h 217"/>
                <a:gd name="T34" fmla="*/ 76 w 216"/>
                <a:gd name="T35" fmla="*/ 5 h 217"/>
                <a:gd name="T36" fmla="*/ 56 w 216"/>
                <a:gd name="T37" fmla="*/ 14 h 217"/>
                <a:gd name="T38" fmla="*/ 39 w 216"/>
                <a:gd name="T39" fmla="*/ 25 h 217"/>
                <a:gd name="T40" fmla="*/ 24 w 216"/>
                <a:gd name="T41" fmla="*/ 40 h 217"/>
                <a:gd name="T42" fmla="*/ 12 w 216"/>
                <a:gd name="T43" fmla="*/ 58 h 217"/>
                <a:gd name="T44" fmla="*/ 4 w 216"/>
                <a:gd name="T45" fmla="*/ 77 h 217"/>
                <a:gd name="T46" fmla="*/ 0 w 216"/>
                <a:gd name="T47" fmla="*/ 98 h 217"/>
                <a:gd name="T48" fmla="*/ 0 w 216"/>
                <a:gd name="T49" fmla="*/ 120 h 217"/>
                <a:gd name="T50" fmla="*/ 4 w 216"/>
                <a:gd name="T51" fmla="*/ 141 h 217"/>
                <a:gd name="T52" fmla="*/ 12 w 216"/>
                <a:gd name="T53" fmla="*/ 161 h 217"/>
                <a:gd name="T54" fmla="*/ 24 w 216"/>
                <a:gd name="T55" fmla="*/ 178 h 217"/>
                <a:gd name="T56" fmla="*/ 39 w 216"/>
                <a:gd name="T57" fmla="*/ 192 h 217"/>
                <a:gd name="T58" fmla="*/ 56 w 216"/>
                <a:gd name="T59" fmla="*/ 205 h 217"/>
                <a:gd name="T60" fmla="*/ 76 w 216"/>
                <a:gd name="T61" fmla="*/ 213 h 217"/>
                <a:gd name="T62" fmla="*/ 97 w 216"/>
                <a:gd name="T63" fmla="*/ 217 h 2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6"/>
                <a:gd name="T97" fmla="*/ 0 h 217"/>
                <a:gd name="T98" fmla="*/ 216 w 216"/>
                <a:gd name="T99" fmla="*/ 217 h 2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6" h="217">
                  <a:moveTo>
                    <a:pt x="108" y="217"/>
                  </a:moveTo>
                  <a:lnTo>
                    <a:pt x="119" y="217"/>
                  </a:lnTo>
                  <a:lnTo>
                    <a:pt x="130" y="215"/>
                  </a:lnTo>
                  <a:lnTo>
                    <a:pt x="140" y="213"/>
                  </a:lnTo>
                  <a:lnTo>
                    <a:pt x="150" y="209"/>
                  </a:lnTo>
                  <a:lnTo>
                    <a:pt x="159" y="205"/>
                  </a:lnTo>
                  <a:lnTo>
                    <a:pt x="168" y="199"/>
                  </a:lnTo>
                  <a:lnTo>
                    <a:pt x="177" y="192"/>
                  </a:lnTo>
                  <a:lnTo>
                    <a:pt x="185" y="186"/>
                  </a:lnTo>
                  <a:lnTo>
                    <a:pt x="192" y="178"/>
                  </a:lnTo>
                  <a:lnTo>
                    <a:pt x="198" y="170"/>
                  </a:lnTo>
                  <a:lnTo>
                    <a:pt x="203" y="161"/>
                  </a:lnTo>
                  <a:lnTo>
                    <a:pt x="209" y="151"/>
                  </a:lnTo>
                  <a:lnTo>
                    <a:pt x="212" y="141"/>
                  </a:lnTo>
                  <a:lnTo>
                    <a:pt x="214" y="131"/>
                  </a:lnTo>
                  <a:lnTo>
                    <a:pt x="216" y="120"/>
                  </a:lnTo>
                  <a:lnTo>
                    <a:pt x="216" y="109"/>
                  </a:lnTo>
                  <a:lnTo>
                    <a:pt x="216" y="98"/>
                  </a:lnTo>
                  <a:lnTo>
                    <a:pt x="214" y="87"/>
                  </a:lnTo>
                  <a:lnTo>
                    <a:pt x="212" y="77"/>
                  </a:lnTo>
                  <a:lnTo>
                    <a:pt x="209" y="67"/>
                  </a:lnTo>
                  <a:lnTo>
                    <a:pt x="203" y="58"/>
                  </a:lnTo>
                  <a:lnTo>
                    <a:pt x="198" y="49"/>
                  </a:lnTo>
                  <a:lnTo>
                    <a:pt x="192" y="40"/>
                  </a:lnTo>
                  <a:lnTo>
                    <a:pt x="185" y="32"/>
                  </a:lnTo>
                  <a:lnTo>
                    <a:pt x="177" y="25"/>
                  </a:lnTo>
                  <a:lnTo>
                    <a:pt x="168" y="19"/>
                  </a:lnTo>
                  <a:lnTo>
                    <a:pt x="159" y="14"/>
                  </a:lnTo>
                  <a:lnTo>
                    <a:pt x="150" y="9"/>
                  </a:lnTo>
                  <a:lnTo>
                    <a:pt x="140" y="5"/>
                  </a:ln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7" y="1"/>
                  </a:lnTo>
                  <a:lnTo>
                    <a:pt x="86" y="3"/>
                  </a:lnTo>
                  <a:lnTo>
                    <a:pt x="76" y="5"/>
                  </a:lnTo>
                  <a:lnTo>
                    <a:pt x="66" y="9"/>
                  </a:lnTo>
                  <a:lnTo>
                    <a:pt x="56" y="14"/>
                  </a:lnTo>
                  <a:lnTo>
                    <a:pt x="47" y="19"/>
                  </a:lnTo>
                  <a:lnTo>
                    <a:pt x="39" y="25"/>
                  </a:lnTo>
                  <a:lnTo>
                    <a:pt x="31" y="32"/>
                  </a:lnTo>
                  <a:lnTo>
                    <a:pt x="24" y="40"/>
                  </a:lnTo>
                  <a:lnTo>
                    <a:pt x="18" y="49"/>
                  </a:lnTo>
                  <a:lnTo>
                    <a:pt x="12" y="58"/>
                  </a:lnTo>
                  <a:lnTo>
                    <a:pt x="8" y="67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0" y="98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4" y="141"/>
                  </a:lnTo>
                  <a:lnTo>
                    <a:pt x="8" y="151"/>
                  </a:lnTo>
                  <a:lnTo>
                    <a:pt x="12" y="161"/>
                  </a:lnTo>
                  <a:lnTo>
                    <a:pt x="18" y="170"/>
                  </a:lnTo>
                  <a:lnTo>
                    <a:pt x="24" y="178"/>
                  </a:lnTo>
                  <a:lnTo>
                    <a:pt x="31" y="186"/>
                  </a:lnTo>
                  <a:lnTo>
                    <a:pt x="39" y="192"/>
                  </a:lnTo>
                  <a:lnTo>
                    <a:pt x="47" y="199"/>
                  </a:lnTo>
                  <a:lnTo>
                    <a:pt x="56" y="205"/>
                  </a:lnTo>
                  <a:lnTo>
                    <a:pt x="66" y="209"/>
                  </a:lnTo>
                  <a:lnTo>
                    <a:pt x="76" y="213"/>
                  </a:lnTo>
                  <a:lnTo>
                    <a:pt x="86" y="215"/>
                  </a:lnTo>
                  <a:lnTo>
                    <a:pt x="97" y="217"/>
                  </a:lnTo>
                  <a:lnTo>
                    <a:pt x="108" y="2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32" name="Freeform 379"/>
            <p:cNvSpPr>
              <a:spLocks/>
            </p:cNvSpPr>
            <p:nvPr/>
          </p:nvSpPr>
          <p:spPr bwMode="auto">
            <a:xfrm>
              <a:off x="3981" y="1293"/>
              <a:ext cx="54" cy="54"/>
            </a:xfrm>
            <a:custGeom>
              <a:avLst/>
              <a:gdLst>
                <a:gd name="T0" fmla="*/ 119 w 216"/>
                <a:gd name="T1" fmla="*/ 217 h 217"/>
                <a:gd name="T2" fmla="*/ 140 w 216"/>
                <a:gd name="T3" fmla="*/ 213 h 217"/>
                <a:gd name="T4" fmla="*/ 159 w 216"/>
                <a:gd name="T5" fmla="*/ 205 h 217"/>
                <a:gd name="T6" fmla="*/ 177 w 216"/>
                <a:gd name="T7" fmla="*/ 192 h 217"/>
                <a:gd name="T8" fmla="*/ 192 w 216"/>
                <a:gd name="T9" fmla="*/ 178 h 217"/>
                <a:gd name="T10" fmla="*/ 203 w 216"/>
                <a:gd name="T11" fmla="*/ 161 h 217"/>
                <a:gd name="T12" fmla="*/ 212 w 216"/>
                <a:gd name="T13" fmla="*/ 141 h 217"/>
                <a:gd name="T14" fmla="*/ 216 w 216"/>
                <a:gd name="T15" fmla="*/ 120 h 217"/>
                <a:gd name="T16" fmla="*/ 216 w 216"/>
                <a:gd name="T17" fmla="*/ 98 h 217"/>
                <a:gd name="T18" fmla="*/ 212 w 216"/>
                <a:gd name="T19" fmla="*/ 77 h 217"/>
                <a:gd name="T20" fmla="*/ 203 w 216"/>
                <a:gd name="T21" fmla="*/ 58 h 217"/>
                <a:gd name="T22" fmla="*/ 192 w 216"/>
                <a:gd name="T23" fmla="*/ 40 h 217"/>
                <a:gd name="T24" fmla="*/ 177 w 216"/>
                <a:gd name="T25" fmla="*/ 25 h 217"/>
                <a:gd name="T26" fmla="*/ 159 w 216"/>
                <a:gd name="T27" fmla="*/ 14 h 217"/>
                <a:gd name="T28" fmla="*/ 140 w 216"/>
                <a:gd name="T29" fmla="*/ 5 h 217"/>
                <a:gd name="T30" fmla="*/ 119 w 216"/>
                <a:gd name="T31" fmla="*/ 1 h 217"/>
                <a:gd name="T32" fmla="*/ 97 w 216"/>
                <a:gd name="T33" fmla="*/ 1 h 217"/>
                <a:gd name="T34" fmla="*/ 76 w 216"/>
                <a:gd name="T35" fmla="*/ 5 h 217"/>
                <a:gd name="T36" fmla="*/ 56 w 216"/>
                <a:gd name="T37" fmla="*/ 14 h 217"/>
                <a:gd name="T38" fmla="*/ 39 w 216"/>
                <a:gd name="T39" fmla="*/ 25 h 217"/>
                <a:gd name="T40" fmla="*/ 24 w 216"/>
                <a:gd name="T41" fmla="*/ 40 h 217"/>
                <a:gd name="T42" fmla="*/ 12 w 216"/>
                <a:gd name="T43" fmla="*/ 58 h 217"/>
                <a:gd name="T44" fmla="*/ 4 w 216"/>
                <a:gd name="T45" fmla="*/ 77 h 217"/>
                <a:gd name="T46" fmla="*/ 0 w 216"/>
                <a:gd name="T47" fmla="*/ 98 h 217"/>
                <a:gd name="T48" fmla="*/ 0 w 216"/>
                <a:gd name="T49" fmla="*/ 120 h 217"/>
                <a:gd name="T50" fmla="*/ 4 w 216"/>
                <a:gd name="T51" fmla="*/ 141 h 217"/>
                <a:gd name="T52" fmla="*/ 12 w 216"/>
                <a:gd name="T53" fmla="*/ 161 h 217"/>
                <a:gd name="T54" fmla="*/ 24 w 216"/>
                <a:gd name="T55" fmla="*/ 178 h 217"/>
                <a:gd name="T56" fmla="*/ 39 w 216"/>
                <a:gd name="T57" fmla="*/ 192 h 217"/>
                <a:gd name="T58" fmla="*/ 56 w 216"/>
                <a:gd name="T59" fmla="*/ 205 h 217"/>
                <a:gd name="T60" fmla="*/ 76 w 216"/>
                <a:gd name="T61" fmla="*/ 213 h 217"/>
                <a:gd name="T62" fmla="*/ 97 w 216"/>
                <a:gd name="T63" fmla="*/ 217 h 2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6"/>
                <a:gd name="T97" fmla="*/ 0 h 217"/>
                <a:gd name="T98" fmla="*/ 216 w 216"/>
                <a:gd name="T99" fmla="*/ 217 h 2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6" h="217">
                  <a:moveTo>
                    <a:pt x="108" y="217"/>
                  </a:moveTo>
                  <a:lnTo>
                    <a:pt x="119" y="217"/>
                  </a:lnTo>
                  <a:lnTo>
                    <a:pt x="130" y="215"/>
                  </a:lnTo>
                  <a:lnTo>
                    <a:pt x="140" y="213"/>
                  </a:lnTo>
                  <a:lnTo>
                    <a:pt x="150" y="209"/>
                  </a:lnTo>
                  <a:lnTo>
                    <a:pt x="159" y="205"/>
                  </a:lnTo>
                  <a:lnTo>
                    <a:pt x="168" y="199"/>
                  </a:lnTo>
                  <a:lnTo>
                    <a:pt x="177" y="192"/>
                  </a:lnTo>
                  <a:lnTo>
                    <a:pt x="185" y="186"/>
                  </a:lnTo>
                  <a:lnTo>
                    <a:pt x="192" y="178"/>
                  </a:lnTo>
                  <a:lnTo>
                    <a:pt x="198" y="170"/>
                  </a:lnTo>
                  <a:lnTo>
                    <a:pt x="203" y="161"/>
                  </a:lnTo>
                  <a:lnTo>
                    <a:pt x="209" y="151"/>
                  </a:lnTo>
                  <a:lnTo>
                    <a:pt x="212" y="141"/>
                  </a:lnTo>
                  <a:lnTo>
                    <a:pt x="214" y="131"/>
                  </a:lnTo>
                  <a:lnTo>
                    <a:pt x="216" y="120"/>
                  </a:lnTo>
                  <a:lnTo>
                    <a:pt x="216" y="109"/>
                  </a:lnTo>
                  <a:lnTo>
                    <a:pt x="216" y="98"/>
                  </a:lnTo>
                  <a:lnTo>
                    <a:pt x="214" y="87"/>
                  </a:lnTo>
                  <a:lnTo>
                    <a:pt x="212" y="77"/>
                  </a:lnTo>
                  <a:lnTo>
                    <a:pt x="209" y="67"/>
                  </a:lnTo>
                  <a:lnTo>
                    <a:pt x="203" y="58"/>
                  </a:lnTo>
                  <a:lnTo>
                    <a:pt x="198" y="49"/>
                  </a:lnTo>
                  <a:lnTo>
                    <a:pt x="192" y="40"/>
                  </a:lnTo>
                  <a:lnTo>
                    <a:pt x="185" y="32"/>
                  </a:lnTo>
                  <a:lnTo>
                    <a:pt x="177" y="25"/>
                  </a:lnTo>
                  <a:lnTo>
                    <a:pt x="168" y="19"/>
                  </a:lnTo>
                  <a:lnTo>
                    <a:pt x="159" y="14"/>
                  </a:lnTo>
                  <a:lnTo>
                    <a:pt x="150" y="9"/>
                  </a:lnTo>
                  <a:lnTo>
                    <a:pt x="140" y="5"/>
                  </a:ln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7" y="1"/>
                  </a:lnTo>
                  <a:lnTo>
                    <a:pt x="86" y="3"/>
                  </a:lnTo>
                  <a:lnTo>
                    <a:pt x="76" y="5"/>
                  </a:lnTo>
                  <a:lnTo>
                    <a:pt x="66" y="9"/>
                  </a:lnTo>
                  <a:lnTo>
                    <a:pt x="56" y="14"/>
                  </a:lnTo>
                  <a:lnTo>
                    <a:pt x="47" y="19"/>
                  </a:lnTo>
                  <a:lnTo>
                    <a:pt x="39" y="25"/>
                  </a:lnTo>
                  <a:lnTo>
                    <a:pt x="31" y="32"/>
                  </a:lnTo>
                  <a:lnTo>
                    <a:pt x="24" y="40"/>
                  </a:lnTo>
                  <a:lnTo>
                    <a:pt x="18" y="49"/>
                  </a:lnTo>
                  <a:lnTo>
                    <a:pt x="12" y="58"/>
                  </a:lnTo>
                  <a:lnTo>
                    <a:pt x="8" y="67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0" y="98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4" y="141"/>
                  </a:lnTo>
                  <a:lnTo>
                    <a:pt x="8" y="151"/>
                  </a:lnTo>
                  <a:lnTo>
                    <a:pt x="12" y="161"/>
                  </a:lnTo>
                  <a:lnTo>
                    <a:pt x="18" y="170"/>
                  </a:lnTo>
                  <a:lnTo>
                    <a:pt x="24" y="178"/>
                  </a:lnTo>
                  <a:lnTo>
                    <a:pt x="31" y="186"/>
                  </a:lnTo>
                  <a:lnTo>
                    <a:pt x="39" y="192"/>
                  </a:lnTo>
                  <a:lnTo>
                    <a:pt x="47" y="199"/>
                  </a:lnTo>
                  <a:lnTo>
                    <a:pt x="56" y="205"/>
                  </a:lnTo>
                  <a:lnTo>
                    <a:pt x="66" y="209"/>
                  </a:lnTo>
                  <a:lnTo>
                    <a:pt x="76" y="213"/>
                  </a:lnTo>
                  <a:lnTo>
                    <a:pt x="86" y="215"/>
                  </a:lnTo>
                  <a:lnTo>
                    <a:pt x="97" y="217"/>
                  </a:lnTo>
                  <a:lnTo>
                    <a:pt x="108" y="21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33" name="Freeform 380"/>
            <p:cNvSpPr>
              <a:spLocks/>
            </p:cNvSpPr>
            <p:nvPr/>
          </p:nvSpPr>
          <p:spPr bwMode="auto">
            <a:xfrm>
              <a:off x="3849" y="1289"/>
              <a:ext cx="54" cy="54"/>
            </a:xfrm>
            <a:custGeom>
              <a:avLst/>
              <a:gdLst>
                <a:gd name="T0" fmla="*/ 119 w 217"/>
                <a:gd name="T1" fmla="*/ 216 h 217"/>
                <a:gd name="T2" fmla="*/ 141 w 217"/>
                <a:gd name="T3" fmla="*/ 213 h 217"/>
                <a:gd name="T4" fmla="*/ 160 w 217"/>
                <a:gd name="T5" fmla="*/ 204 h 217"/>
                <a:gd name="T6" fmla="*/ 178 w 217"/>
                <a:gd name="T7" fmla="*/ 193 h 217"/>
                <a:gd name="T8" fmla="*/ 192 w 217"/>
                <a:gd name="T9" fmla="*/ 178 h 217"/>
                <a:gd name="T10" fmla="*/ 203 w 217"/>
                <a:gd name="T11" fmla="*/ 160 h 217"/>
                <a:gd name="T12" fmla="*/ 212 w 217"/>
                <a:gd name="T13" fmla="*/ 141 h 217"/>
                <a:gd name="T14" fmla="*/ 217 w 217"/>
                <a:gd name="T15" fmla="*/ 120 h 217"/>
                <a:gd name="T16" fmla="*/ 217 w 217"/>
                <a:gd name="T17" fmla="*/ 97 h 217"/>
                <a:gd name="T18" fmla="*/ 212 w 217"/>
                <a:gd name="T19" fmla="*/ 76 h 217"/>
                <a:gd name="T20" fmla="*/ 203 w 217"/>
                <a:gd name="T21" fmla="*/ 57 h 217"/>
                <a:gd name="T22" fmla="*/ 192 w 217"/>
                <a:gd name="T23" fmla="*/ 40 h 217"/>
                <a:gd name="T24" fmla="*/ 178 w 217"/>
                <a:gd name="T25" fmla="*/ 25 h 217"/>
                <a:gd name="T26" fmla="*/ 160 w 217"/>
                <a:gd name="T27" fmla="*/ 13 h 217"/>
                <a:gd name="T28" fmla="*/ 141 w 217"/>
                <a:gd name="T29" fmla="*/ 5 h 217"/>
                <a:gd name="T30" fmla="*/ 119 w 217"/>
                <a:gd name="T31" fmla="*/ 1 h 217"/>
                <a:gd name="T32" fmla="*/ 97 w 217"/>
                <a:gd name="T33" fmla="*/ 1 h 217"/>
                <a:gd name="T34" fmla="*/ 77 w 217"/>
                <a:gd name="T35" fmla="*/ 5 h 217"/>
                <a:gd name="T36" fmla="*/ 56 w 217"/>
                <a:gd name="T37" fmla="*/ 13 h 217"/>
                <a:gd name="T38" fmla="*/ 39 w 217"/>
                <a:gd name="T39" fmla="*/ 25 h 217"/>
                <a:gd name="T40" fmla="*/ 25 w 217"/>
                <a:gd name="T41" fmla="*/ 40 h 217"/>
                <a:gd name="T42" fmla="*/ 13 w 217"/>
                <a:gd name="T43" fmla="*/ 57 h 217"/>
                <a:gd name="T44" fmla="*/ 5 w 217"/>
                <a:gd name="T45" fmla="*/ 76 h 217"/>
                <a:gd name="T46" fmla="*/ 0 w 217"/>
                <a:gd name="T47" fmla="*/ 97 h 217"/>
                <a:gd name="T48" fmla="*/ 0 w 217"/>
                <a:gd name="T49" fmla="*/ 120 h 217"/>
                <a:gd name="T50" fmla="*/ 5 w 217"/>
                <a:gd name="T51" fmla="*/ 141 h 217"/>
                <a:gd name="T52" fmla="*/ 13 w 217"/>
                <a:gd name="T53" fmla="*/ 160 h 217"/>
                <a:gd name="T54" fmla="*/ 25 w 217"/>
                <a:gd name="T55" fmla="*/ 178 h 217"/>
                <a:gd name="T56" fmla="*/ 39 w 217"/>
                <a:gd name="T57" fmla="*/ 193 h 217"/>
                <a:gd name="T58" fmla="*/ 56 w 217"/>
                <a:gd name="T59" fmla="*/ 204 h 217"/>
                <a:gd name="T60" fmla="*/ 77 w 217"/>
                <a:gd name="T61" fmla="*/ 213 h 217"/>
                <a:gd name="T62" fmla="*/ 97 w 217"/>
                <a:gd name="T63" fmla="*/ 216 h 2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7"/>
                <a:gd name="T97" fmla="*/ 0 h 217"/>
                <a:gd name="T98" fmla="*/ 217 w 217"/>
                <a:gd name="T99" fmla="*/ 217 h 2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7" h="217">
                  <a:moveTo>
                    <a:pt x="108" y="217"/>
                  </a:moveTo>
                  <a:lnTo>
                    <a:pt x="119" y="216"/>
                  </a:lnTo>
                  <a:lnTo>
                    <a:pt x="130" y="215"/>
                  </a:lnTo>
                  <a:lnTo>
                    <a:pt x="141" y="213"/>
                  </a:lnTo>
                  <a:lnTo>
                    <a:pt x="151" y="208"/>
                  </a:lnTo>
                  <a:lnTo>
                    <a:pt x="160" y="204"/>
                  </a:lnTo>
                  <a:lnTo>
                    <a:pt x="169" y="198"/>
                  </a:lnTo>
                  <a:lnTo>
                    <a:pt x="178" y="193"/>
                  </a:lnTo>
                  <a:lnTo>
                    <a:pt x="185" y="186"/>
                  </a:lnTo>
                  <a:lnTo>
                    <a:pt x="192" y="178"/>
                  </a:lnTo>
                  <a:lnTo>
                    <a:pt x="198" y="169"/>
                  </a:lnTo>
                  <a:lnTo>
                    <a:pt x="203" y="160"/>
                  </a:lnTo>
                  <a:lnTo>
                    <a:pt x="208" y="151"/>
                  </a:lnTo>
                  <a:lnTo>
                    <a:pt x="212" y="141"/>
                  </a:lnTo>
                  <a:lnTo>
                    <a:pt x="215" y="131"/>
                  </a:lnTo>
                  <a:lnTo>
                    <a:pt x="217" y="120"/>
                  </a:lnTo>
                  <a:lnTo>
                    <a:pt x="217" y="109"/>
                  </a:lnTo>
                  <a:lnTo>
                    <a:pt x="217" y="97"/>
                  </a:lnTo>
                  <a:lnTo>
                    <a:pt x="215" y="87"/>
                  </a:lnTo>
                  <a:lnTo>
                    <a:pt x="212" y="76"/>
                  </a:lnTo>
                  <a:lnTo>
                    <a:pt x="208" y="67"/>
                  </a:lnTo>
                  <a:lnTo>
                    <a:pt x="203" y="57"/>
                  </a:lnTo>
                  <a:lnTo>
                    <a:pt x="198" y="48"/>
                  </a:lnTo>
                  <a:lnTo>
                    <a:pt x="192" y="40"/>
                  </a:lnTo>
                  <a:lnTo>
                    <a:pt x="185" y="32"/>
                  </a:lnTo>
                  <a:lnTo>
                    <a:pt x="178" y="25"/>
                  </a:lnTo>
                  <a:lnTo>
                    <a:pt x="169" y="19"/>
                  </a:lnTo>
                  <a:lnTo>
                    <a:pt x="160" y="13"/>
                  </a:lnTo>
                  <a:lnTo>
                    <a:pt x="151" y="9"/>
                  </a:lnTo>
                  <a:lnTo>
                    <a:pt x="141" y="5"/>
                  </a:lnTo>
                  <a:lnTo>
                    <a:pt x="130" y="2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7" y="1"/>
                  </a:lnTo>
                  <a:lnTo>
                    <a:pt x="87" y="2"/>
                  </a:lnTo>
                  <a:lnTo>
                    <a:pt x="77" y="5"/>
                  </a:lnTo>
                  <a:lnTo>
                    <a:pt x="66" y="9"/>
                  </a:lnTo>
                  <a:lnTo>
                    <a:pt x="56" y="13"/>
                  </a:lnTo>
                  <a:lnTo>
                    <a:pt x="47" y="19"/>
                  </a:lnTo>
                  <a:lnTo>
                    <a:pt x="39" y="25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18" y="48"/>
                  </a:lnTo>
                  <a:lnTo>
                    <a:pt x="13" y="57"/>
                  </a:lnTo>
                  <a:lnTo>
                    <a:pt x="8" y="67"/>
                  </a:lnTo>
                  <a:lnTo>
                    <a:pt x="5" y="76"/>
                  </a:lnTo>
                  <a:lnTo>
                    <a:pt x="2" y="87"/>
                  </a:lnTo>
                  <a:lnTo>
                    <a:pt x="0" y="97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5" y="141"/>
                  </a:lnTo>
                  <a:lnTo>
                    <a:pt x="8" y="151"/>
                  </a:lnTo>
                  <a:lnTo>
                    <a:pt x="13" y="160"/>
                  </a:lnTo>
                  <a:lnTo>
                    <a:pt x="18" y="169"/>
                  </a:lnTo>
                  <a:lnTo>
                    <a:pt x="25" y="178"/>
                  </a:lnTo>
                  <a:lnTo>
                    <a:pt x="32" y="186"/>
                  </a:lnTo>
                  <a:lnTo>
                    <a:pt x="39" y="193"/>
                  </a:lnTo>
                  <a:lnTo>
                    <a:pt x="47" y="198"/>
                  </a:lnTo>
                  <a:lnTo>
                    <a:pt x="56" y="204"/>
                  </a:lnTo>
                  <a:lnTo>
                    <a:pt x="66" y="208"/>
                  </a:lnTo>
                  <a:lnTo>
                    <a:pt x="77" y="213"/>
                  </a:lnTo>
                  <a:lnTo>
                    <a:pt x="87" y="215"/>
                  </a:lnTo>
                  <a:lnTo>
                    <a:pt x="97" y="216"/>
                  </a:lnTo>
                  <a:lnTo>
                    <a:pt x="108" y="2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34" name="Freeform 381"/>
            <p:cNvSpPr>
              <a:spLocks/>
            </p:cNvSpPr>
            <p:nvPr/>
          </p:nvSpPr>
          <p:spPr bwMode="auto">
            <a:xfrm>
              <a:off x="3849" y="1289"/>
              <a:ext cx="54" cy="54"/>
            </a:xfrm>
            <a:custGeom>
              <a:avLst/>
              <a:gdLst>
                <a:gd name="T0" fmla="*/ 119 w 217"/>
                <a:gd name="T1" fmla="*/ 216 h 217"/>
                <a:gd name="T2" fmla="*/ 141 w 217"/>
                <a:gd name="T3" fmla="*/ 213 h 217"/>
                <a:gd name="T4" fmla="*/ 160 w 217"/>
                <a:gd name="T5" fmla="*/ 204 h 217"/>
                <a:gd name="T6" fmla="*/ 178 w 217"/>
                <a:gd name="T7" fmla="*/ 193 h 217"/>
                <a:gd name="T8" fmla="*/ 192 w 217"/>
                <a:gd name="T9" fmla="*/ 178 h 217"/>
                <a:gd name="T10" fmla="*/ 203 w 217"/>
                <a:gd name="T11" fmla="*/ 160 h 217"/>
                <a:gd name="T12" fmla="*/ 212 w 217"/>
                <a:gd name="T13" fmla="*/ 141 h 217"/>
                <a:gd name="T14" fmla="*/ 217 w 217"/>
                <a:gd name="T15" fmla="*/ 120 h 217"/>
                <a:gd name="T16" fmla="*/ 217 w 217"/>
                <a:gd name="T17" fmla="*/ 97 h 217"/>
                <a:gd name="T18" fmla="*/ 212 w 217"/>
                <a:gd name="T19" fmla="*/ 76 h 217"/>
                <a:gd name="T20" fmla="*/ 203 w 217"/>
                <a:gd name="T21" fmla="*/ 57 h 217"/>
                <a:gd name="T22" fmla="*/ 192 w 217"/>
                <a:gd name="T23" fmla="*/ 40 h 217"/>
                <a:gd name="T24" fmla="*/ 178 w 217"/>
                <a:gd name="T25" fmla="*/ 25 h 217"/>
                <a:gd name="T26" fmla="*/ 160 w 217"/>
                <a:gd name="T27" fmla="*/ 13 h 217"/>
                <a:gd name="T28" fmla="*/ 141 w 217"/>
                <a:gd name="T29" fmla="*/ 5 h 217"/>
                <a:gd name="T30" fmla="*/ 119 w 217"/>
                <a:gd name="T31" fmla="*/ 1 h 217"/>
                <a:gd name="T32" fmla="*/ 97 w 217"/>
                <a:gd name="T33" fmla="*/ 1 h 217"/>
                <a:gd name="T34" fmla="*/ 77 w 217"/>
                <a:gd name="T35" fmla="*/ 5 h 217"/>
                <a:gd name="T36" fmla="*/ 56 w 217"/>
                <a:gd name="T37" fmla="*/ 13 h 217"/>
                <a:gd name="T38" fmla="*/ 39 w 217"/>
                <a:gd name="T39" fmla="*/ 25 h 217"/>
                <a:gd name="T40" fmla="*/ 25 w 217"/>
                <a:gd name="T41" fmla="*/ 40 h 217"/>
                <a:gd name="T42" fmla="*/ 13 w 217"/>
                <a:gd name="T43" fmla="*/ 57 h 217"/>
                <a:gd name="T44" fmla="*/ 5 w 217"/>
                <a:gd name="T45" fmla="*/ 76 h 217"/>
                <a:gd name="T46" fmla="*/ 0 w 217"/>
                <a:gd name="T47" fmla="*/ 97 h 217"/>
                <a:gd name="T48" fmla="*/ 0 w 217"/>
                <a:gd name="T49" fmla="*/ 120 h 217"/>
                <a:gd name="T50" fmla="*/ 5 w 217"/>
                <a:gd name="T51" fmla="*/ 141 h 217"/>
                <a:gd name="T52" fmla="*/ 13 w 217"/>
                <a:gd name="T53" fmla="*/ 160 h 217"/>
                <a:gd name="T54" fmla="*/ 25 w 217"/>
                <a:gd name="T55" fmla="*/ 178 h 217"/>
                <a:gd name="T56" fmla="*/ 39 w 217"/>
                <a:gd name="T57" fmla="*/ 193 h 217"/>
                <a:gd name="T58" fmla="*/ 56 w 217"/>
                <a:gd name="T59" fmla="*/ 204 h 217"/>
                <a:gd name="T60" fmla="*/ 77 w 217"/>
                <a:gd name="T61" fmla="*/ 213 h 217"/>
                <a:gd name="T62" fmla="*/ 97 w 217"/>
                <a:gd name="T63" fmla="*/ 216 h 2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7"/>
                <a:gd name="T97" fmla="*/ 0 h 217"/>
                <a:gd name="T98" fmla="*/ 217 w 217"/>
                <a:gd name="T99" fmla="*/ 217 h 2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7" h="217">
                  <a:moveTo>
                    <a:pt x="108" y="217"/>
                  </a:moveTo>
                  <a:lnTo>
                    <a:pt x="119" y="216"/>
                  </a:lnTo>
                  <a:lnTo>
                    <a:pt x="130" y="215"/>
                  </a:lnTo>
                  <a:lnTo>
                    <a:pt x="141" y="213"/>
                  </a:lnTo>
                  <a:lnTo>
                    <a:pt x="151" y="208"/>
                  </a:lnTo>
                  <a:lnTo>
                    <a:pt x="160" y="204"/>
                  </a:lnTo>
                  <a:lnTo>
                    <a:pt x="169" y="198"/>
                  </a:lnTo>
                  <a:lnTo>
                    <a:pt x="178" y="193"/>
                  </a:lnTo>
                  <a:lnTo>
                    <a:pt x="185" y="186"/>
                  </a:lnTo>
                  <a:lnTo>
                    <a:pt x="192" y="178"/>
                  </a:lnTo>
                  <a:lnTo>
                    <a:pt x="198" y="169"/>
                  </a:lnTo>
                  <a:lnTo>
                    <a:pt x="203" y="160"/>
                  </a:lnTo>
                  <a:lnTo>
                    <a:pt x="208" y="151"/>
                  </a:lnTo>
                  <a:lnTo>
                    <a:pt x="212" y="141"/>
                  </a:lnTo>
                  <a:lnTo>
                    <a:pt x="215" y="131"/>
                  </a:lnTo>
                  <a:lnTo>
                    <a:pt x="217" y="120"/>
                  </a:lnTo>
                  <a:lnTo>
                    <a:pt x="217" y="109"/>
                  </a:lnTo>
                  <a:lnTo>
                    <a:pt x="217" y="97"/>
                  </a:lnTo>
                  <a:lnTo>
                    <a:pt x="215" y="87"/>
                  </a:lnTo>
                  <a:lnTo>
                    <a:pt x="212" y="76"/>
                  </a:lnTo>
                  <a:lnTo>
                    <a:pt x="208" y="67"/>
                  </a:lnTo>
                  <a:lnTo>
                    <a:pt x="203" y="57"/>
                  </a:lnTo>
                  <a:lnTo>
                    <a:pt x="198" y="48"/>
                  </a:lnTo>
                  <a:lnTo>
                    <a:pt x="192" y="40"/>
                  </a:lnTo>
                  <a:lnTo>
                    <a:pt x="185" y="32"/>
                  </a:lnTo>
                  <a:lnTo>
                    <a:pt x="178" y="25"/>
                  </a:lnTo>
                  <a:lnTo>
                    <a:pt x="169" y="19"/>
                  </a:lnTo>
                  <a:lnTo>
                    <a:pt x="160" y="13"/>
                  </a:lnTo>
                  <a:lnTo>
                    <a:pt x="151" y="9"/>
                  </a:lnTo>
                  <a:lnTo>
                    <a:pt x="141" y="5"/>
                  </a:lnTo>
                  <a:lnTo>
                    <a:pt x="130" y="2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7" y="1"/>
                  </a:lnTo>
                  <a:lnTo>
                    <a:pt x="87" y="2"/>
                  </a:lnTo>
                  <a:lnTo>
                    <a:pt x="77" y="5"/>
                  </a:lnTo>
                  <a:lnTo>
                    <a:pt x="66" y="9"/>
                  </a:lnTo>
                  <a:lnTo>
                    <a:pt x="56" y="13"/>
                  </a:lnTo>
                  <a:lnTo>
                    <a:pt x="47" y="19"/>
                  </a:lnTo>
                  <a:lnTo>
                    <a:pt x="39" y="25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18" y="48"/>
                  </a:lnTo>
                  <a:lnTo>
                    <a:pt x="13" y="57"/>
                  </a:lnTo>
                  <a:lnTo>
                    <a:pt x="8" y="67"/>
                  </a:lnTo>
                  <a:lnTo>
                    <a:pt x="5" y="76"/>
                  </a:lnTo>
                  <a:lnTo>
                    <a:pt x="2" y="87"/>
                  </a:lnTo>
                  <a:lnTo>
                    <a:pt x="0" y="97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5" y="141"/>
                  </a:lnTo>
                  <a:lnTo>
                    <a:pt x="8" y="151"/>
                  </a:lnTo>
                  <a:lnTo>
                    <a:pt x="13" y="160"/>
                  </a:lnTo>
                  <a:lnTo>
                    <a:pt x="18" y="169"/>
                  </a:lnTo>
                  <a:lnTo>
                    <a:pt x="25" y="178"/>
                  </a:lnTo>
                  <a:lnTo>
                    <a:pt x="32" y="186"/>
                  </a:lnTo>
                  <a:lnTo>
                    <a:pt x="39" y="193"/>
                  </a:lnTo>
                  <a:lnTo>
                    <a:pt x="47" y="198"/>
                  </a:lnTo>
                  <a:lnTo>
                    <a:pt x="56" y="204"/>
                  </a:lnTo>
                  <a:lnTo>
                    <a:pt x="66" y="208"/>
                  </a:lnTo>
                  <a:lnTo>
                    <a:pt x="77" y="213"/>
                  </a:lnTo>
                  <a:lnTo>
                    <a:pt x="87" y="215"/>
                  </a:lnTo>
                  <a:lnTo>
                    <a:pt x="97" y="216"/>
                  </a:lnTo>
                  <a:lnTo>
                    <a:pt x="108" y="21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35" name="Freeform 382"/>
            <p:cNvSpPr>
              <a:spLocks/>
            </p:cNvSpPr>
            <p:nvPr/>
          </p:nvSpPr>
          <p:spPr bwMode="auto">
            <a:xfrm>
              <a:off x="3462" y="1288"/>
              <a:ext cx="54" cy="55"/>
            </a:xfrm>
            <a:custGeom>
              <a:avLst/>
              <a:gdLst>
                <a:gd name="T0" fmla="*/ 119 w 217"/>
                <a:gd name="T1" fmla="*/ 215 h 216"/>
                <a:gd name="T2" fmla="*/ 141 w 217"/>
                <a:gd name="T3" fmla="*/ 212 h 216"/>
                <a:gd name="T4" fmla="*/ 160 w 217"/>
                <a:gd name="T5" fmla="*/ 203 h 216"/>
                <a:gd name="T6" fmla="*/ 178 w 217"/>
                <a:gd name="T7" fmla="*/ 191 h 216"/>
                <a:gd name="T8" fmla="*/ 192 w 217"/>
                <a:gd name="T9" fmla="*/ 177 h 216"/>
                <a:gd name="T10" fmla="*/ 203 w 217"/>
                <a:gd name="T11" fmla="*/ 159 h 216"/>
                <a:gd name="T12" fmla="*/ 212 w 217"/>
                <a:gd name="T13" fmla="*/ 140 h 216"/>
                <a:gd name="T14" fmla="*/ 216 w 217"/>
                <a:gd name="T15" fmla="*/ 119 h 216"/>
                <a:gd name="T16" fmla="*/ 216 w 217"/>
                <a:gd name="T17" fmla="*/ 96 h 216"/>
                <a:gd name="T18" fmla="*/ 212 w 217"/>
                <a:gd name="T19" fmla="*/ 76 h 216"/>
                <a:gd name="T20" fmla="*/ 203 w 217"/>
                <a:gd name="T21" fmla="*/ 56 h 216"/>
                <a:gd name="T22" fmla="*/ 192 w 217"/>
                <a:gd name="T23" fmla="*/ 39 h 216"/>
                <a:gd name="T24" fmla="*/ 178 w 217"/>
                <a:gd name="T25" fmla="*/ 24 h 216"/>
                <a:gd name="T26" fmla="*/ 160 w 217"/>
                <a:gd name="T27" fmla="*/ 12 h 216"/>
                <a:gd name="T28" fmla="*/ 141 w 217"/>
                <a:gd name="T29" fmla="*/ 4 h 216"/>
                <a:gd name="T30" fmla="*/ 119 w 217"/>
                <a:gd name="T31" fmla="*/ 0 h 216"/>
                <a:gd name="T32" fmla="*/ 97 w 217"/>
                <a:gd name="T33" fmla="*/ 0 h 216"/>
                <a:gd name="T34" fmla="*/ 77 w 217"/>
                <a:gd name="T35" fmla="*/ 4 h 216"/>
                <a:gd name="T36" fmla="*/ 56 w 217"/>
                <a:gd name="T37" fmla="*/ 12 h 216"/>
                <a:gd name="T38" fmla="*/ 40 w 217"/>
                <a:gd name="T39" fmla="*/ 24 h 216"/>
                <a:gd name="T40" fmla="*/ 25 w 217"/>
                <a:gd name="T41" fmla="*/ 39 h 216"/>
                <a:gd name="T42" fmla="*/ 13 w 217"/>
                <a:gd name="T43" fmla="*/ 56 h 216"/>
                <a:gd name="T44" fmla="*/ 5 w 217"/>
                <a:gd name="T45" fmla="*/ 76 h 216"/>
                <a:gd name="T46" fmla="*/ 0 w 217"/>
                <a:gd name="T47" fmla="*/ 96 h 216"/>
                <a:gd name="T48" fmla="*/ 0 w 217"/>
                <a:gd name="T49" fmla="*/ 119 h 216"/>
                <a:gd name="T50" fmla="*/ 5 w 217"/>
                <a:gd name="T51" fmla="*/ 140 h 216"/>
                <a:gd name="T52" fmla="*/ 13 w 217"/>
                <a:gd name="T53" fmla="*/ 159 h 216"/>
                <a:gd name="T54" fmla="*/ 25 w 217"/>
                <a:gd name="T55" fmla="*/ 177 h 216"/>
                <a:gd name="T56" fmla="*/ 40 w 217"/>
                <a:gd name="T57" fmla="*/ 191 h 216"/>
                <a:gd name="T58" fmla="*/ 56 w 217"/>
                <a:gd name="T59" fmla="*/ 203 h 216"/>
                <a:gd name="T60" fmla="*/ 77 w 217"/>
                <a:gd name="T61" fmla="*/ 212 h 216"/>
                <a:gd name="T62" fmla="*/ 97 w 217"/>
                <a:gd name="T63" fmla="*/ 215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7"/>
                <a:gd name="T97" fmla="*/ 0 h 216"/>
                <a:gd name="T98" fmla="*/ 217 w 217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7" h="216">
                  <a:moveTo>
                    <a:pt x="108" y="216"/>
                  </a:moveTo>
                  <a:lnTo>
                    <a:pt x="119" y="215"/>
                  </a:lnTo>
                  <a:lnTo>
                    <a:pt x="130" y="214"/>
                  </a:lnTo>
                  <a:lnTo>
                    <a:pt x="141" y="212"/>
                  </a:lnTo>
                  <a:lnTo>
                    <a:pt x="151" y="207"/>
                  </a:lnTo>
                  <a:lnTo>
                    <a:pt x="160" y="203"/>
                  </a:lnTo>
                  <a:lnTo>
                    <a:pt x="169" y="197"/>
                  </a:lnTo>
                  <a:lnTo>
                    <a:pt x="178" y="191"/>
                  </a:lnTo>
                  <a:lnTo>
                    <a:pt x="185" y="185"/>
                  </a:lnTo>
                  <a:lnTo>
                    <a:pt x="192" y="177"/>
                  </a:lnTo>
                  <a:lnTo>
                    <a:pt x="198" y="168"/>
                  </a:lnTo>
                  <a:lnTo>
                    <a:pt x="203" y="159"/>
                  </a:lnTo>
                  <a:lnTo>
                    <a:pt x="208" y="150"/>
                  </a:lnTo>
                  <a:lnTo>
                    <a:pt x="212" y="140"/>
                  </a:lnTo>
                  <a:lnTo>
                    <a:pt x="215" y="130"/>
                  </a:lnTo>
                  <a:lnTo>
                    <a:pt x="216" y="119"/>
                  </a:lnTo>
                  <a:lnTo>
                    <a:pt x="217" y="107"/>
                  </a:lnTo>
                  <a:lnTo>
                    <a:pt x="216" y="96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8" y="66"/>
                  </a:lnTo>
                  <a:lnTo>
                    <a:pt x="203" y="56"/>
                  </a:lnTo>
                  <a:lnTo>
                    <a:pt x="198" y="47"/>
                  </a:lnTo>
                  <a:lnTo>
                    <a:pt x="192" y="39"/>
                  </a:lnTo>
                  <a:lnTo>
                    <a:pt x="185" y="31"/>
                  </a:lnTo>
                  <a:lnTo>
                    <a:pt x="178" y="24"/>
                  </a:lnTo>
                  <a:lnTo>
                    <a:pt x="169" y="17"/>
                  </a:lnTo>
                  <a:lnTo>
                    <a:pt x="160" y="12"/>
                  </a:lnTo>
                  <a:lnTo>
                    <a:pt x="151" y="7"/>
                  </a:lnTo>
                  <a:lnTo>
                    <a:pt x="141" y="4"/>
                  </a:lnTo>
                  <a:lnTo>
                    <a:pt x="130" y="2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7" y="4"/>
                  </a:lnTo>
                  <a:lnTo>
                    <a:pt x="66" y="7"/>
                  </a:lnTo>
                  <a:lnTo>
                    <a:pt x="56" y="12"/>
                  </a:lnTo>
                  <a:lnTo>
                    <a:pt x="47" y="17"/>
                  </a:lnTo>
                  <a:lnTo>
                    <a:pt x="40" y="24"/>
                  </a:lnTo>
                  <a:lnTo>
                    <a:pt x="32" y="31"/>
                  </a:lnTo>
                  <a:lnTo>
                    <a:pt x="25" y="39"/>
                  </a:lnTo>
                  <a:lnTo>
                    <a:pt x="18" y="47"/>
                  </a:lnTo>
                  <a:lnTo>
                    <a:pt x="13" y="56"/>
                  </a:lnTo>
                  <a:lnTo>
                    <a:pt x="8" y="66"/>
                  </a:lnTo>
                  <a:lnTo>
                    <a:pt x="5" y="76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5" y="140"/>
                  </a:lnTo>
                  <a:lnTo>
                    <a:pt x="8" y="150"/>
                  </a:lnTo>
                  <a:lnTo>
                    <a:pt x="13" y="159"/>
                  </a:lnTo>
                  <a:lnTo>
                    <a:pt x="18" y="168"/>
                  </a:lnTo>
                  <a:lnTo>
                    <a:pt x="25" y="177"/>
                  </a:lnTo>
                  <a:lnTo>
                    <a:pt x="32" y="185"/>
                  </a:lnTo>
                  <a:lnTo>
                    <a:pt x="40" y="191"/>
                  </a:lnTo>
                  <a:lnTo>
                    <a:pt x="47" y="197"/>
                  </a:lnTo>
                  <a:lnTo>
                    <a:pt x="56" y="203"/>
                  </a:lnTo>
                  <a:lnTo>
                    <a:pt x="66" y="207"/>
                  </a:lnTo>
                  <a:lnTo>
                    <a:pt x="77" y="212"/>
                  </a:lnTo>
                  <a:lnTo>
                    <a:pt x="87" y="214"/>
                  </a:lnTo>
                  <a:lnTo>
                    <a:pt x="97" y="215"/>
                  </a:lnTo>
                  <a:lnTo>
                    <a:pt x="108" y="2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36" name="Freeform 383"/>
            <p:cNvSpPr>
              <a:spLocks/>
            </p:cNvSpPr>
            <p:nvPr/>
          </p:nvSpPr>
          <p:spPr bwMode="auto">
            <a:xfrm>
              <a:off x="3462" y="1288"/>
              <a:ext cx="54" cy="55"/>
            </a:xfrm>
            <a:custGeom>
              <a:avLst/>
              <a:gdLst>
                <a:gd name="T0" fmla="*/ 119 w 217"/>
                <a:gd name="T1" fmla="*/ 215 h 216"/>
                <a:gd name="T2" fmla="*/ 141 w 217"/>
                <a:gd name="T3" fmla="*/ 212 h 216"/>
                <a:gd name="T4" fmla="*/ 160 w 217"/>
                <a:gd name="T5" fmla="*/ 203 h 216"/>
                <a:gd name="T6" fmla="*/ 178 w 217"/>
                <a:gd name="T7" fmla="*/ 191 h 216"/>
                <a:gd name="T8" fmla="*/ 192 w 217"/>
                <a:gd name="T9" fmla="*/ 177 h 216"/>
                <a:gd name="T10" fmla="*/ 203 w 217"/>
                <a:gd name="T11" fmla="*/ 159 h 216"/>
                <a:gd name="T12" fmla="*/ 212 w 217"/>
                <a:gd name="T13" fmla="*/ 140 h 216"/>
                <a:gd name="T14" fmla="*/ 216 w 217"/>
                <a:gd name="T15" fmla="*/ 119 h 216"/>
                <a:gd name="T16" fmla="*/ 216 w 217"/>
                <a:gd name="T17" fmla="*/ 96 h 216"/>
                <a:gd name="T18" fmla="*/ 212 w 217"/>
                <a:gd name="T19" fmla="*/ 76 h 216"/>
                <a:gd name="T20" fmla="*/ 203 w 217"/>
                <a:gd name="T21" fmla="*/ 56 h 216"/>
                <a:gd name="T22" fmla="*/ 192 w 217"/>
                <a:gd name="T23" fmla="*/ 39 h 216"/>
                <a:gd name="T24" fmla="*/ 178 w 217"/>
                <a:gd name="T25" fmla="*/ 24 h 216"/>
                <a:gd name="T26" fmla="*/ 160 w 217"/>
                <a:gd name="T27" fmla="*/ 12 h 216"/>
                <a:gd name="T28" fmla="*/ 141 w 217"/>
                <a:gd name="T29" fmla="*/ 4 h 216"/>
                <a:gd name="T30" fmla="*/ 119 w 217"/>
                <a:gd name="T31" fmla="*/ 0 h 216"/>
                <a:gd name="T32" fmla="*/ 97 w 217"/>
                <a:gd name="T33" fmla="*/ 0 h 216"/>
                <a:gd name="T34" fmla="*/ 77 w 217"/>
                <a:gd name="T35" fmla="*/ 4 h 216"/>
                <a:gd name="T36" fmla="*/ 56 w 217"/>
                <a:gd name="T37" fmla="*/ 12 h 216"/>
                <a:gd name="T38" fmla="*/ 40 w 217"/>
                <a:gd name="T39" fmla="*/ 24 h 216"/>
                <a:gd name="T40" fmla="*/ 25 w 217"/>
                <a:gd name="T41" fmla="*/ 39 h 216"/>
                <a:gd name="T42" fmla="*/ 13 w 217"/>
                <a:gd name="T43" fmla="*/ 56 h 216"/>
                <a:gd name="T44" fmla="*/ 5 w 217"/>
                <a:gd name="T45" fmla="*/ 76 h 216"/>
                <a:gd name="T46" fmla="*/ 0 w 217"/>
                <a:gd name="T47" fmla="*/ 96 h 216"/>
                <a:gd name="T48" fmla="*/ 0 w 217"/>
                <a:gd name="T49" fmla="*/ 119 h 216"/>
                <a:gd name="T50" fmla="*/ 5 w 217"/>
                <a:gd name="T51" fmla="*/ 140 h 216"/>
                <a:gd name="T52" fmla="*/ 13 w 217"/>
                <a:gd name="T53" fmla="*/ 159 h 216"/>
                <a:gd name="T54" fmla="*/ 25 w 217"/>
                <a:gd name="T55" fmla="*/ 177 h 216"/>
                <a:gd name="T56" fmla="*/ 40 w 217"/>
                <a:gd name="T57" fmla="*/ 191 h 216"/>
                <a:gd name="T58" fmla="*/ 56 w 217"/>
                <a:gd name="T59" fmla="*/ 203 h 216"/>
                <a:gd name="T60" fmla="*/ 77 w 217"/>
                <a:gd name="T61" fmla="*/ 212 h 216"/>
                <a:gd name="T62" fmla="*/ 97 w 217"/>
                <a:gd name="T63" fmla="*/ 215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7"/>
                <a:gd name="T97" fmla="*/ 0 h 216"/>
                <a:gd name="T98" fmla="*/ 217 w 217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7" h="216">
                  <a:moveTo>
                    <a:pt x="108" y="216"/>
                  </a:moveTo>
                  <a:lnTo>
                    <a:pt x="119" y="215"/>
                  </a:lnTo>
                  <a:lnTo>
                    <a:pt x="130" y="214"/>
                  </a:lnTo>
                  <a:lnTo>
                    <a:pt x="141" y="212"/>
                  </a:lnTo>
                  <a:lnTo>
                    <a:pt x="151" y="207"/>
                  </a:lnTo>
                  <a:lnTo>
                    <a:pt x="160" y="203"/>
                  </a:lnTo>
                  <a:lnTo>
                    <a:pt x="169" y="197"/>
                  </a:lnTo>
                  <a:lnTo>
                    <a:pt x="178" y="191"/>
                  </a:lnTo>
                  <a:lnTo>
                    <a:pt x="185" y="185"/>
                  </a:lnTo>
                  <a:lnTo>
                    <a:pt x="192" y="177"/>
                  </a:lnTo>
                  <a:lnTo>
                    <a:pt x="198" y="168"/>
                  </a:lnTo>
                  <a:lnTo>
                    <a:pt x="203" y="159"/>
                  </a:lnTo>
                  <a:lnTo>
                    <a:pt x="208" y="150"/>
                  </a:lnTo>
                  <a:lnTo>
                    <a:pt x="212" y="140"/>
                  </a:lnTo>
                  <a:lnTo>
                    <a:pt x="215" y="130"/>
                  </a:lnTo>
                  <a:lnTo>
                    <a:pt x="216" y="119"/>
                  </a:lnTo>
                  <a:lnTo>
                    <a:pt x="217" y="107"/>
                  </a:lnTo>
                  <a:lnTo>
                    <a:pt x="216" y="96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8" y="66"/>
                  </a:lnTo>
                  <a:lnTo>
                    <a:pt x="203" y="56"/>
                  </a:lnTo>
                  <a:lnTo>
                    <a:pt x="198" y="47"/>
                  </a:lnTo>
                  <a:lnTo>
                    <a:pt x="192" y="39"/>
                  </a:lnTo>
                  <a:lnTo>
                    <a:pt x="185" y="31"/>
                  </a:lnTo>
                  <a:lnTo>
                    <a:pt x="178" y="24"/>
                  </a:lnTo>
                  <a:lnTo>
                    <a:pt x="169" y="17"/>
                  </a:lnTo>
                  <a:lnTo>
                    <a:pt x="160" y="12"/>
                  </a:lnTo>
                  <a:lnTo>
                    <a:pt x="151" y="7"/>
                  </a:lnTo>
                  <a:lnTo>
                    <a:pt x="141" y="4"/>
                  </a:lnTo>
                  <a:lnTo>
                    <a:pt x="130" y="2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7" y="4"/>
                  </a:lnTo>
                  <a:lnTo>
                    <a:pt x="66" y="7"/>
                  </a:lnTo>
                  <a:lnTo>
                    <a:pt x="56" y="12"/>
                  </a:lnTo>
                  <a:lnTo>
                    <a:pt x="47" y="17"/>
                  </a:lnTo>
                  <a:lnTo>
                    <a:pt x="40" y="24"/>
                  </a:lnTo>
                  <a:lnTo>
                    <a:pt x="32" y="31"/>
                  </a:lnTo>
                  <a:lnTo>
                    <a:pt x="25" y="39"/>
                  </a:lnTo>
                  <a:lnTo>
                    <a:pt x="18" y="47"/>
                  </a:lnTo>
                  <a:lnTo>
                    <a:pt x="13" y="56"/>
                  </a:lnTo>
                  <a:lnTo>
                    <a:pt x="8" y="66"/>
                  </a:lnTo>
                  <a:lnTo>
                    <a:pt x="5" y="76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5" y="140"/>
                  </a:lnTo>
                  <a:lnTo>
                    <a:pt x="8" y="150"/>
                  </a:lnTo>
                  <a:lnTo>
                    <a:pt x="13" y="159"/>
                  </a:lnTo>
                  <a:lnTo>
                    <a:pt x="18" y="168"/>
                  </a:lnTo>
                  <a:lnTo>
                    <a:pt x="25" y="177"/>
                  </a:lnTo>
                  <a:lnTo>
                    <a:pt x="32" y="185"/>
                  </a:lnTo>
                  <a:lnTo>
                    <a:pt x="40" y="191"/>
                  </a:lnTo>
                  <a:lnTo>
                    <a:pt x="47" y="197"/>
                  </a:lnTo>
                  <a:lnTo>
                    <a:pt x="56" y="203"/>
                  </a:lnTo>
                  <a:lnTo>
                    <a:pt x="66" y="207"/>
                  </a:lnTo>
                  <a:lnTo>
                    <a:pt x="77" y="212"/>
                  </a:lnTo>
                  <a:lnTo>
                    <a:pt x="87" y="214"/>
                  </a:lnTo>
                  <a:lnTo>
                    <a:pt x="97" y="215"/>
                  </a:lnTo>
                  <a:lnTo>
                    <a:pt x="108" y="216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37" name="Freeform 384"/>
            <p:cNvSpPr>
              <a:spLocks/>
            </p:cNvSpPr>
            <p:nvPr/>
          </p:nvSpPr>
          <p:spPr bwMode="auto">
            <a:xfrm>
              <a:off x="1886" y="1312"/>
              <a:ext cx="54" cy="54"/>
            </a:xfrm>
            <a:custGeom>
              <a:avLst/>
              <a:gdLst>
                <a:gd name="T0" fmla="*/ 120 w 218"/>
                <a:gd name="T1" fmla="*/ 217 h 217"/>
                <a:gd name="T2" fmla="*/ 141 w 218"/>
                <a:gd name="T3" fmla="*/ 212 h 217"/>
                <a:gd name="T4" fmla="*/ 160 w 218"/>
                <a:gd name="T5" fmla="*/ 203 h 217"/>
                <a:gd name="T6" fmla="*/ 177 w 218"/>
                <a:gd name="T7" fmla="*/ 192 h 217"/>
                <a:gd name="T8" fmla="*/ 193 w 218"/>
                <a:gd name="T9" fmla="*/ 177 h 217"/>
                <a:gd name="T10" fmla="*/ 204 w 218"/>
                <a:gd name="T11" fmla="*/ 159 h 217"/>
                <a:gd name="T12" fmla="*/ 212 w 218"/>
                <a:gd name="T13" fmla="*/ 140 h 217"/>
                <a:gd name="T14" fmla="*/ 217 w 218"/>
                <a:gd name="T15" fmla="*/ 119 h 217"/>
                <a:gd name="T16" fmla="*/ 217 w 218"/>
                <a:gd name="T17" fmla="*/ 98 h 217"/>
                <a:gd name="T18" fmla="*/ 212 w 218"/>
                <a:gd name="T19" fmla="*/ 76 h 217"/>
                <a:gd name="T20" fmla="*/ 204 w 218"/>
                <a:gd name="T21" fmla="*/ 56 h 217"/>
                <a:gd name="T22" fmla="*/ 193 w 218"/>
                <a:gd name="T23" fmla="*/ 39 h 217"/>
                <a:gd name="T24" fmla="*/ 177 w 218"/>
                <a:gd name="T25" fmla="*/ 25 h 217"/>
                <a:gd name="T26" fmla="*/ 160 w 218"/>
                <a:gd name="T27" fmla="*/ 12 h 217"/>
                <a:gd name="T28" fmla="*/ 141 w 218"/>
                <a:gd name="T29" fmla="*/ 4 h 217"/>
                <a:gd name="T30" fmla="*/ 120 w 218"/>
                <a:gd name="T31" fmla="*/ 0 h 217"/>
                <a:gd name="T32" fmla="*/ 98 w 218"/>
                <a:gd name="T33" fmla="*/ 0 h 217"/>
                <a:gd name="T34" fmla="*/ 76 w 218"/>
                <a:gd name="T35" fmla="*/ 4 h 217"/>
                <a:gd name="T36" fmla="*/ 57 w 218"/>
                <a:gd name="T37" fmla="*/ 12 h 217"/>
                <a:gd name="T38" fmla="*/ 40 w 218"/>
                <a:gd name="T39" fmla="*/ 25 h 217"/>
                <a:gd name="T40" fmla="*/ 25 w 218"/>
                <a:gd name="T41" fmla="*/ 39 h 217"/>
                <a:gd name="T42" fmla="*/ 13 w 218"/>
                <a:gd name="T43" fmla="*/ 56 h 217"/>
                <a:gd name="T44" fmla="*/ 5 w 218"/>
                <a:gd name="T45" fmla="*/ 76 h 217"/>
                <a:gd name="T46" fmla="*/ 1 w 218"/>
                <a:gd name="T47" fmla="*/ 98 h 217"/>
                <a:gd name="T48" fmla="*/ 1 w 218"/>
                <a:gd name="T49" fmla="*/ 119 h 217"/>
                <a:gd name="T50" fmla="*/ 5 w 218"/>
                <a:gd name="T51" fmla="*/ 140 h 217"/>
                <a:gd name="T52" fmla="*/ 13 w 218"/>
                <a:gd name="T53" fmla="*/ 159 h 217"/>
                <a:gd name="T54" fmla="*/ 25 w 218"/>
                <a:gd name="T55" fmla="*/ 177 h 217"/>
                <a:gd name="T56" fmla="*/ 40 w 218"/>
                <a:gd name="T57" fmla="*/ 192 h 217"/>
                <a:gd name="T58" fmla="*/ 57 w 218"/>
                <a:gd name="T59" fmla="*/ 203 h 217"/>
                <a:gd name="T60" fmla="*/ 76 w 218"/>
                <a:gd name="T61" fmla="*/ 212 h 217"/>
                <a:gd name="T62" fmla="*/ 98 w 218"/>
                <a:gd name="T63" fmla="*/ 217 h 2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7"/>
                <a:gd name="T98" fmla="*/ 218 w 218"/>
                <a:gd name="T99" fmla="*/ 217 h 2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7">
                  <a:moveTo>
                    <a:pt x="109" y="217"/>
                  </a:moveTo>
                  <a:lnTo>
                    <a:pt x="120" y="217"/>
                  </a:lnTo>
                  <a:lnTo>
                    <a:pt x="130" y="214"/>
                  </a:lnTo>
                  <a:lnTo>
                    <a:pt x="141" y="212"/>
                  </a:lnTo>
                  <a:lnTo>
                    <a:pt x="151" y="208"/>
                  </a:lnTo>
                  <a:lnTo>
                    <a:pt x="160" y="203"/>
                  </a:lnTo>
                  <a:lnTo>
                    <a:pt x="169" y="199"/>
                  </a:lnTo>
                  <a:lnTo>
                    <a:pt x="177" y="192"/>
                  </a:lnTo>
                  <a:lnTo>
                    <a:pt x="185" y="185"/>
                  </a:lnTo>
                  <a:lnTo>
                    <a:pt x="193" y="177"/>
                  </a:lnTo>
                  <a:lnTo>
                    <a:pt x="199" y="168"/>
                  </a:lnTo>
                  <a:lnTo>
                    <a:pt x="204" y="159"/>
                  </a:lnTo>
                  <a:lnTo>
                    <a:pt x="209" y="150"/>
                  </a:lnTo>
                  <a:lnTo>
                    <a:pt x="212" y="140"/>
                  </a:lnTo>
                  <a:lnTo>
                    <a:pt x="215" y="130"/>
                  </a:lnTo>
                  <a:lnTo>
                    <a:pt x="217" y="119"/>
                  </a:lnTo>
                  <a:lnTo>
                    <a:pt x="218" y="108"/>
                  </a:lnTo>
                  <a:lnTo>
                    <a:pt x="217" y="98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6"/>
                  </a:lnTo>
                  <a:lnTo>
                    <a:pt x="204" y="56"/>
                  </a:lnTo>
                  <a:lnTo>
                    <a:pt x="199" y="47"/>
                  </a:lnTo>
                  <a:lnTo>
                    <a:pt x="193" y="39"/>
                  </a:lnTo>
                  <a:lnTo>
                    <a:pt x="185" y="31"/>
                  </a:lnTo>
                  <a:lnTo>
                    <a:pt x="177" y="25"/>
                  </a:lnTo>
                  <a:lnTo>
                    <a:pt x="169" y="18"/>
                  </a:lnTo>
                  <a:lnTo>
                    <a:pt x="160" y="12"/>
                  </a:lnTo>
                  <a:lnTo>
                    <a:pt x="151" y="8"/>
                  </a:lnTo>
                  <a:lnTo>
                    <a:pt x="141" y="4"/>
                  </a:lnTo>
                  <a:lnTo>
                    <a:pt x="130" y="2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0"/>
                  </a:lnTo>
                  <a:lnTo>
                    <a:pt x="87" y="2"/>
                  </a:lnTo>
                  <a:lnTo>
                    <a:pt x="76" y="4"/>
                  </a:lnTo>
                  <a:lnTo>
                    <a:pt x="66" y="8"/>
                  </a:lnTo>
                  <a:lnTo>
                    <a:pt x="57" y="12"/>
                  </a:lnTo>
                  <a:lnTo>
                    <a:pt x="48" y="18"/>
                  </a:lnTo>
                  <a:lnTo>
                    <a:pt x="40" y="25"/>
                  </a:lnTo>
                  <a:lnTo>
                    <a:pt x="32" y="31"/>
                  </a:lnTo>
                  <a:lnTo>
                    <a:pt x="25" y="39"/>
                  </a:lnTo>
                  <a:lnTo>
                    <a:pt x="19" y="47"/>
                  </a:lnTo>
                  <a:lnTo>
                    <a:pt x="13" y="56"/>
                  </a:lnTo>
                  <a:lnTo>
                    <a:pt x="9" y="66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1" y="98"/>
                  </a:lnTo>
                  <a:lnTo>
                    <a:pt x="0" y="108"/>
                  </a:lnTo>
                  <a:lnTo>
                    <a:pt x="1" y="119"/>
                  </a:lnTo>
                  <a:lnTo>
                    <a:pt x="2" y="130"/>
                  </a:lnTo>
                  <a:lnTo>
                    <a:pt x="5" y="140"/>
                  </a:lnTo>
                  <a:lnTo>
                    <a:pt x="9" y="150"/>
                  </a:lnTo>
                  <a:lnTo>
                    <a:pt x="13" y="159"/>
                  </a:lnTo>
                  <a:lnTo>
                    <a:pt x="19" y="168"/>
                  </a:lnTo>
                  <a:lnTo>
                    <a:pt x="25" y="177"/>
                  </a:lnTo>
                  <a:lnTo>
                    <a:pt x="32" y="185"/>
                  </a:lnTo>
                  <a:lnTo>
                    <a:pt x="40" y="192"/>
                  </a:lnTo>
                  <a:lnTo>
                    <a:pt x="48" y="199"/>
                  </a:lnTo>
                  <a:lnTo>
                    <a:pt x="57" y="203"/>
                  </a:lnTo>
                  <a:lnTo>
                    <a:pt x="66" y="208"/>
                  </a:lnTo>
                  <a:lnTo>
                    <a:pt x="76" y="212"/>
                  </a:lnTo>
                  <a:lnTo>
                    <a:pt x="87" y="214"/>
                  </a:lnTo>
                  <a:lnTo>
                    <a:pt x="98" y="217"/>
                  </a:lnTo>
                  <a:lnTo>
                    <a:pt x="109" y="2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38" name="Freeform 385"/>
            <p:cNvSpPr>
              <a:spLocks/>
            </p:cNvSpPr>
            <p:nvPr/>
          </p:nvSpPr>
          <p:spPr bwMode="auto">
            <a:xfrm>
              <a:off x="1886" y="1312"/>
              <a:ext cx="54" cy="54"/>
            </a:xfrm>
            <a:custGeom>
              <a:avLst/>
              <a:gdLst>
                <a:gd name="T0" fmla="*/ 120 w 218"/>
                <a:gd name="T1" fmla="*/ 217 h 217"/>
                <a:gd name="T2" fmla="*/ 141 w 218"/>
                <a:gd name="T3" fmla="*/ 212 h 217"/>
                <a:gd name="T4" fmla="*/ 160 w 218"/>
                <a:gd name="T5" fmla="*/ 203 h 217"/>
                <a:gd name="T6" fmla="*/ 177 w 218"/>
                <a:gd name="T7" fmla="*/ 192 h 217"/>
                <a:gd name="T8" fmla="*/ 193 w 218"/>
                <a:gd name="T9" fmla="*/ 177 h 217"/>
                <a:gd name="T10" fmla="*/ 204 w 218"/>
                <a:gd name="T11" fmla="*/ 159 h 217"/>
                <a:gd name="T12" fmla="*/ 212 w 218"/>
                <a:gd name="T13" fmla="*/ 140 h 217"/>
                <a:gd name="T14" fmla="*/ 217 w 218"/>
                <a:gd name="T15" fmla="*/ 119 h 217"/>
                <a:gd name="T16" fmla="*/ 217 w 218"/>
                <a:gd name="T17" fmla="*/ 98 h 217"/>
                <a:gd name="T18" fmla="*/ 212 w 218"/>
                <a:gd name="T19" fmla="*/ 76 h 217"/>
                <a:gd name="T20" fmla="*/ 204 w 218"/>
                <a:gd name="T21" fmla="*/ 56 h 217"/>
                <a:gd name="T22" fmla="*/ 193 w 218"/>
                <a:gd name="T23" fmla="*/ 39 h 217"/>
                <a:gd name="T24" fmla="*/ 177 w 218"/>
                <a:gd name="T25" fmla="*/ 25 h 217"/>
                <a:gd name="T26" fmla="*/ 160 w 218"/>
                <a:gd name="T27" fmla="*/ 12 h 217"/>
                <a:gd name="T28" fmla="*/ 141 w 218"/>
                <a:gd name="T29" fmla="*/ 4 h 217"/>
                <a:gd name="T30" fmla="*/ 120 w 218"/>
                <a:gd name="T31" fmla="*/ 0 h 217"/>
                <a:gd name="T32" fmla="*/ 98 w 218"/>
                <a:gd name="T33" fmla="*/ 0 h 217"/>
                <a:gd name="T34" fmla="*/ 76 w 218"/>
                <a:gd name="T35" fmla="*/ 4 h 217"/>
                <a:gd name="T36" fmla="*/ 57 w 218"/>
                <a:gd name="T37" fmla="*/ 12 h 217"/>
                <a:gd name="T38" fmla="*/ 40 w 218"/>
                <a:gd name="T39" fmla="*/ 25 h 217"/>
                <a:gd name="T40" fmla="*/ 25 w 218"/>
                <a:gd name="T41" fmla="*/ 39 h 217"/>
                <a:gd name="T42" fmla="*/ 13 w 218"/>
                <a:gd name="T43" fmla="*/ 56 h 217"/>
                <a:gd name="T44" fmla="*/ 5 w 218"/>
                <a:gd name="T45" fmla="*/ 76 h 217"/>
                <a:gd name="T46" fmla="*/ 1 w 218"/>
                <a:gd name="T47" fmla="*/ 98 h 217"/>
                <a:gd name="T48" fmla="*/ 1 w 218"/>
                <a:gd name="T49" fmla="*/ 119 h 217"/>
                <a:gd name="T50" fmla="*/ 5 w 218"/>
                <a:gd name="T51" fmla="*/ 140 h 217"/>
                <a:gd name="T52" fmla="*/ 13 w 218"/>
                <a:gd name="T53" fmla="*/ 159 h 217"/>
                <a:gd name="T54" fmla="*/ 25 w 218"/>
                <a:gd name="T55" fmla="*/ 177 h 217"/>
                <a:gd name="T56" fmla="*/ 40 w 218"/>
                <a:gd name="T57" fmla="*/ 192 h 217"/>
                <a:gd name="T58" fmla="*/ 57 w 218"/>
                <a:gd name="T59" fmla="*/ 203 h 217"/>
                <a:gd name="T60" fmla="*/ 76 w 218"/>
                <a:gd name="T61" fmla="*/ 212 h 217"/>
                <a:gd name="T62" fmla="*/ 98 w 218"/>
                <a:gd name="T63" fmla="*/ 217 h 2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7"/>
                <a:gd name="T98" fmla="*/ 218 w 218"/>
                <a:gd name="T99" fmla="*/ 217 h 2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7">
                  <a:moveTo>
                    <a:pt x="109" y="217"/>
                  </a:moveTo>
                  <a:lnTo>
                    <a:pt x="120" y="217"/>
                  </a:lnTo>
                  <a:lnTo>
                    <a:pt x="130" y="214"/>
                  </a:lnTo>
                  <a:lnTo>
                    <a:pt x="141" y="212"/>
                  </a:lnTo>
                  <a:lnTo>
                    <a:pt x="151" y="208"/>
                  </a:lnTo>
                  <a:lnTo>
                    <a:pt x="160" y="203"/>
                  </a:lnTo>
                  <a:lnTo>
                    <a:pt x="169" y="199"/>
                  </a:lnTo>
                  <a:lnTo>
                    <a:pt x="177" y="192"/>
                  </a:lnTo>
                  <a:lnTo>
                    <a:pt x="185" y="185"/>
                  </a:lnTo>
                  <a:lnTo>
                    <a:pt x="193" y="177"/>
                  </a:lnTo>
                  <a:lnTo>
                    <a:pt x="199" y="168"/>
                  </a:lnTo>
                  <a:lnTo>
                    <a:pt x="204" y="159"/>
                  </a:lnTo>
                  <a:lnTo>
                    <a:pt x="209" y="150"/>
                  </a:lnTo>
                  <a:lnTo>
                    <a:pt x="212" y="140"/>
                  </a:lnTo>
                  <a:lnTo>
                    <a:pt x="215" y="130"/>
                  </a:lnTo>
                  <a:lnTo>
                    <a:pt x="217" y="119"/>
                  </a:lnTo>
                  <a:lnTo>
                    <a:pt x="218" y="108"/>
                  </a:lnTo>
                  <a:lnTo>
                    <a:pt x="217" y="98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6"/>
                  </a:lnTo>
                  <a:lnTo>
                    <a:pt x="204" y="56"/>
                  </a:lnTo>
                  <a:lnTo>
                    <a:pt x="199" y="47"/>
                  </a:lnTo>
                  <a:lnTo>
                    <a:pt x="193" y="39"/>
                  </a:lnTo>
                  <a:lnTo>
                    <a:pt x="185" y="31"/>
                  </a:lnTo>
                  <a:lnTo>
                    <a:pt x="177" y="25"/>
                  </a:lnTo>
                  <a:lnTo>
                    <a:pt x="169" y="18"/>
                  </a:lnTo>
                  <a:lnTo>
                    <a:pt x="160" y="12"/>
                  </a:lnTo>
                  <a:lnTo>
                    <a:pt x="151" y="8"/>
                  </a:lnTo>
                  <a:lnTo>
                    <a:pt x="141" y="4"/>
                  </a:lnTo>
                  <a:lnTo>
                    <a:pt x="130" y="2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0"/>
                  </a:lnTo>
                  <a:lnTo>
                    <a:pt x="87" y="2"/>
                  </a:lnTo>
                  <a:lnTo>
                    <a:pt x="76" y="4"/>
                  </a:lnTo>
                  <a:lnTo>
                    <a:pt x="66" y="8"/>
                  </a:lnTo>
                  <a:lnTo>
                    <a:pt x="57" y="12"/>
                  </a:lnTo>
                  <a:lnTo>
                    <a:pt x="48" y="18"/>
                  </a:lnTo>
                  <a:lnTo>
                    <a:pt x="40" y="25"/>
                  </a:lnTo>
                  <a:lnTo>
                    <a:pt x="32" y="31"/>
                  </a:lnTo>
                  <a:lnTo>
                    <a:pt x="25" y="39"/>
                  </a:lnTo>
                  <a:lnTo>
                    <a:pt x="19" y="47"/>
                  </a:lnTo>
                  <a:lnTo>
                    <a:pt x="13" y="56"/>
                  </a:lnTo>
                  <a:lnTo>
                    <a:pt x="9" y="66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1" y="98"/>
                  </a:lnTo>
                  <a:lnTo>
                    <a:pt x="0" y="108"/>
                  </a:lnTo>
                  <a:lnTo>
                    <a:pt x="1" y="119"/>
                  </a:lnTo>
                  <a:lnTo>
                    <a:pt x="2" y="130"/>
                  </a:lnTo>
                  <a:lnTo>
                    <a:pt x="5" y="140"/>
                  </a:lnTo>
                  <a:lnTo>
                    <a:pt x="9" y="150"/>
                  </a:lnTo>
                  <a:lnTo>
                    <a:pt x="13" y="159"/>
                  </a:lnTo>
                  <a:lnTo>
                    <a:pt x="19" y="168"/>
                  </a:lnTo>
                  <a:lnTo>
                    <a:pt x="25" y="177"/>
                  </a:lnTo>
                  <a:lnTo>
                    <a:pt x="32" y="185"/>
                  </a:lnTo>
                  <a:lnTo>
                    <a:pt x="40" y="192"/>
                  </a:lnTo>
                  <a:lnTo>
                    <a:pt x="48" y="199"/>
                  </a:lnTo>
                  <a:lnTo>
                    <a:pt x="57" y="203"/>
                  </a:lnTo>
                  <a:lnTo>
                    <a:pt x="66" y="208"/>
                  </a:lnTo>
                  <a:lnTo>
                    <a:pt x="76" y="212"/>
                  </a:lnTo>
                  <a:lnTo>
                    <a:pt x="87" y="214"/>
                  </a:lnTo>
                  <a:lnTo>
                    <a:pt x="98" y="217"/>
                  </a:lnTo>
                  <a:lnTo>
                    <a:pt x="109" y="21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39" name="Freeform 386"/>
            <p:cNvSpPr>
              <a:spLocks/>
            </p:cNvSpPr>
            <p:nvPr/>
          </p:nvSpPr>
          <p:spPr bwMode="auto">
            <a:xfrm>
              <a:off x="2073" y="1436"/>
              <a:ext cx="41" cy="74"/>
            </a:xfrm>
            <a:custGeom>
              <a:avLst/>
              <a:gdLst>
                <a:gd name="T0" fmla="*/ 91 w 165"/>
                <a:gd name="T1" fmla="*/ 294 h 295"/>
                <a:gd name="T2" fmla="*/ 107 w 165"/>
                <a:gd name="T3" fmla="*/ 288 h 295"/>
                <a:gd name="T4" fmla="*/ 122 w 165"/>
                <a:gd name="T5" fmla="*/ 277 h 295"/>
                <a:gd name="T6" fmla="*/ 135 w 165"/>
                <a:gd name="T7" fmla="*/ 261 h 295"/>
                <a:gd name="T8" fmla="*/ 146 w 165"/>
                <a:gd name="T9" fmla="*/ 241 h 295"/>
                <a:gd name="T10" fmla="*/ 155 w 165"/>
                <a:gd name="T11" fmla="*/ 218 h 295"/>
                <a:gd name="T12" fmla="*/ 161 w 165"/>
                <a:gd name="T13" fmla="*/ 191 h 295"/>
                <a:gd name="T14" fmla="*/ 164 w 165"/>
                <a:gd name="T15" fmla="*/ 163 h 295"/>
                <a:gd name="T16" fmla="*/ 164 w 165"/>
                <a:gd name="T17" fmla="*/ 132 h 295"/>
                <a:gd name="T18" fmla="*/ 161 w 165"/>
                <a:gd name="T19" fmla="*/ 103 h 295"/>
                <a:gd name="T20" fmla="*/ 155 w 165"/>
                <a:gd name="T21" fmla="*/ 77 h 295"/>
                <a:gd name="T22" fmla="*/ 146 w 165"/>
                <a:gd name="T23" fmla="*/ 54 h 295"/>
                <a:gd name="T24" fmla="*/ 135 w 165"/>
                <a:gd name="T25" fmla="*/ 34 h 295"/>
                <a:gd name="T26" fmla="*/ 122 w 165"/>
                <a:gd name="T27" fmla="*/ 18 h 295"/>
                <a:gd name="T28" fmla="*/ 107 w 165"/>
                <a:gd name="T29" fmla="*/ 7 h 295"/>
                <a:gd name="T30" fmla="*/ 91 w 165"/>
                <a:gd name="T31" fmla="*/ 0 h 295"/>
                <a:gd name="T32" fmla="*/ 75 w 165"/>
                <a:gd name="T33" fmla="*/ 0 h 295"/>
                <a:gd name="T34" fmla="*/ 58 w 165"/>
                <a:gd name="T35" fmla="*/ 7 h 295"/>
                <a:gd name="T36" fmla="*/ 43 w 165"/>
                <a:gd name="T37" fmla="*/ 18 h 295"/>
                <a:gd name="T38" fmla="*/ 30 w 165"/>
                <a:gd name="T39" fmla="*/ 34 h 295"/>
                <a:gd name="T40" fmla="*/ 20 w 165"/>
                <a:gd name="T41" fmla="*/ 54 h 295"/>
                <a:gd name="T42" fmla="*/ 11 w 165"/>
                <a:gd name="T43" fmla="*/ 77 h 295"/>
                <a:gd name="T44" fmla="*/ 4 w 165"/>
                <a:gd name="T45" fmla="*/ 103 h 295"/>
                <a:gd name="T46" fmla="*/ 0 w 165"/>
                <a:gd name="T47" fmla="*/ 132 h 295"/>
                <a:gd name="T48" fmla="*/ 0 w 165"/>
                <a:gd name="T49" fmla="*/ 163 h 295"/>
                <a:gd name="T50" fmla="*/ 4 w 165"/>
                <a:gd name="T51" fmla="*/ 191 h 295"/>
                <a:gd name="T52" fmla="*/ 11 w 165"/>
                <a:gd name="T53" fmla="*/ 218 h 295"/>
                <a:gd name="T54" fmla="*/ 20 w 165"/>
                <a:gd name="T55" fmla="*/ 241 h 295"/>
                <a:gd name="T56" fmla="*/ 30 w 165"/>
                <a:gd name="T57" fmla="*/ 261 h 295"/>
                <a:gd name="T58" fmla="*/ 43 w 165"/>
                <a:gd name="T59" fmla="*/ 277 h 295"/>
                <a:gd name="T60" fmla="*/ 58 w 165"/>
                <a:gd name="T61" fmla="*/ 288 h 295"/>
                <a:gd name="T62" fmla="*/ 75 w 165"/>
                <a:gd name="T63" fmla="*/ 294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5"/>
                <a:gd name="T98" fmla="*/ 165 w 16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5">
                  <a:moveTo>
                    <a:pt x="82" y="295"/>
                  </a:moveTo>
                  <a:lnTo>
                    <a:pt x="91" y="294"/>
                  </a:lnTo>
                  <a:lnTo>
                    <a:pt x="99" y="292"/>
                  </a:lnTo>
                  <a:lnTo>
                    <a:pt x="107" y="288"/>
                  </a:lnTo>
                  <a:lnTo>
                    <a:pt x="115" y="283"/>
                  </a:lnTo>
                  <a:lnTo>
                    <a:pt x="122" y="277"/>
                  </a:lnTo>
                  <a:lnTo>
                    <a:pt x="128" y="269"/>
                  </a:lnTo>
                  <a:lnTo>
                    <a:pt x="135" y="261"/>
                  </a:lnTo>
                  <a:lnTo>
                    <a:pt x="141" y="251"/>
                  </a:lnTo>
                  <a:lnTo>
                    <a:pt x="146" y="241"/>
                  </a:lnTo>
                  <a:lnTo>
                    <a:pt x="151" y="230"/>
                  </a:lnTo>
                  <a:lnTo>
                    <a:pt x="155" y="218"/>
                  </a:lnTo>
                  <a:lnTo>
                    <a:pt x="159" y="204"/>
                  </a:lnTo>
                  <a:lnTo>
                    <a:pt x="161" y="191"/>
                  </a:lnTo>
                  <a:lnTo>
                    <a:pt x="163" y="177"/>
                  </a:lnTo>
                  <a:lnTo>
                    <a:pt x="164" y="163"/>
                  </a:lnTo>
                  <a:lnTo>
                    <a:pt x="165" y="147"/>
                  </a:lnTo>
                  <a:lnTo>
                    <a:pt x="164" y="132"/>
                  </a:lnTo>
                  <a:lnTo>
                    <a:pt x="163" y="118"/>
                  </a:lnTo>
                  <a:lnTo>
                    <a:pt x="161" y="103"/>
                  </a:lnTo>
                  <a:lnTo>
                    <a:pt x="159" y="90"/>
                  </a:lnTo>
                  <a:lnTo>
                    <a:pt x="155" y="77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1" y="43"/>
                  </a:lnTo>
                  <a:lnTo>
                    <a:pt x="135" y="34"/>
                  </a:lnTo>
                  <a:lnTo>
                    <a:pt x="128" y="25"/>
                  </a:lnTo>
                  <a:lnTo>
                    <a:pt x="122" y="18"/>
                  </a:lnTo>
                  <a:lnTo>
                    <a:pt x="115" y="11"/>
                  </a:lnTo>
                  <a:lnTo>
                    <a:pt x="107" y="7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66" y="2"/>
                  </a:lnTo>
                  <a:lnTo>
                    <a:pt x="58" y="7"/>
                  </a:lnTo>
                  <a:lnTo>
                    <a:pt x="51" y="11"/>
                  </a:lnTo>
                  <a:lnTo>
                    <a:pt x="43" y="18"/>
                  </a:lnTo>
                  <a:lnTo>
                    <a:pt x="36" y="25"/>
                  </a:lnTo>
                  <a:lnTo>
                    <a:pt x="30" y="34"/>
                  </a:lnTo>
                  <a:lnTo>
                    <a:pt x="24" y="43"/>
                  </a:lnTo>
                  <a:lnTo>
                    <a:pt x="20" y="54"/>
                  </a:lnTo>
                  <a:lnTo>
                    <a:pt x="14" y="65"/>
                  </a:lnTo>
                  <a:lnTo>
                    <a:pt x="11" y="77"/>
                  </a:lnTo>
                  <a:lnTo>
                    <a:pt x="6" y="90"/>
                  </a:lnTo>
                  <a:lnTo>
                    <a:pt x="4" y="103"/>
                  </a:lnTo>
                  <a:lnTo>
                    <a:pt x="2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3"/>
                  </a:lnTo>
                  <a:lnTo>
                    <a:pt x="2" y="177"/>
                  </a:lnTo>
                  <a:lnTo>
                    <a:pt x="4" y="191"/>
                  </a:lnTo>
                  <a:lnTo>
                    <a:pt x="6" y="204"/>
                  </a:lnTo>
                  <a:lnTo>
                    <a:pt x="11" y="218"/>
                  </a:lnTo>
                  <a:lnTo>
                    <a:pt x="14" y="230"/>
                  </a:lnTo>
                  <a:lnTo>
                    <a:pt x="20" y="241"/>
                  </a:lnTo>
                  <a:lnTo>
                    <a:pt x="24" y="251"/>
                  </a:lnTo>
                  <a:lnTo>
                    <a:pt x="30" y="261"/>
                  </a:lnTo>
                  <a:lnTo>
                    <a:pt x="36" y="269"/>
                  </a:lnTo>
                  <a:lnTo>
                    <a:pt x="43" y="277"/>
                  </a:lnTo>
                  <a:lnTo>
                    <a:pt x="51" y="283"/>
                  </a:lnTo>
                  <a:lnTo>
                    <a:pt x="58" y="288"/>
                  </a:lnTo>
                  <a:lnTo>
                    <a:pt x="66" y="292"/>
                  </a:lnTo>
                  <a:lnTo>
                    <a:pt x="75" y="294"/>
                  </a:lnTo>
                  <a:lnTo>
                    <a:pt x="82" y="2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40" name="Freeform 387"/>
            <p:cNvSpPr>
              <a:spLocks/>
            </p:cNvSpPr>
            <p:nvPr/>
          </p:nvSpPr>
          <p:spPr bwMode="auto">
            <a:xfrm>
              <a:off x="2073" y="1436"/>
              <a:ext cx="41" cy="74"/>
            </a:xfrm>
            <a:custGeom>
              <a:avLst/>
              <a:gdLst>
                <a:gd name="T0" fmla="*/ 91 w 165"/>
                <a:gd name="T1" fmla="*/ 294 h 295"/>
                <a:gd name="T2" fmla="*/ 107 w 165"/>
                <a:gd name="T3" fmla="*/ 288 h 295"/>
                <a:gd name="T4" fmla="*/ 122 w 165"/>
                <a:gd name="T5" fmla="*/ 277 h 295"/>
                <a:gd name="T6" fmla="*/ 135 w 165"/>
                <a:gd name="T7" fmla="*/ 261 h 295"/>
                <a:gd name="T8" fmla="*/ 146 w 165"/>
                <a:gd name="T9" fmla="*/ 241 h 295"/>
                <a:gd name="T10" fmla="*/ 155 w 165"/>
                <a:gd name="T11" fmla="*/ 218 h 295"/>
                <a:gd name="T12" fmla="*/ 161 w 165"/>
                <a:gd name="T13" fmla="*/ 191 h 295"/>
                <a:gd name="T14" fmla="*/ 164 w 165"/>
                <a:gd name="T15" fmla="*/ 163 h 295"/>
                <a:gd name="T16" fmla="*/ 164 w 165"/>
                <a:gd name="T17" fmla="*/ 132 h 295"/>
                <a:gd name="T18" fmla="*/ 161 w 165"/>
                <a:gd name="T19" fmla="*/ 103 h 295"/>
                <a:gd name="T20" fmla="*/ 155 w 165"/>
                <a:gd name="T21" fmla="*/ 77 h 295"/>
                <a:gd name="T22" fmla="*/ 146 w 165"/>
                <a:gd name="T23" fmla="*/ 54 h 295"/>
                <a:gd name="T24" fmla="*/ 135 w 165"/>
                <a:gd name="T25" fmla="*/ 34 h 295"/>
                <a:gd name="T26" fmla="*/ 122 w 165"/>
                <a:gd name="T27" fmla="*/ 18 h 295"/>
                <a:gd name="T28" fmla="*/ 107 w 165"/>
                <a:gd name="T29" fmla="*/ 7 h 295"/>
                <a:gd name="T30" fmla="*/ 91 w 165"/>
                <a:gd name="T31" fmla="*/ 0 h 295"/>
                <a:gd name="T32" fmla="*/ 75 w 165"/>
                <a:gd name="T33" fmla="*/ 0 h 295"/>
                <a:gd name="T34" fmla="*/ 58 w 165"/>
                <a:gd name="T35" fmla="*/ 7 h 295"/>
                <a:gd name="T36" fmla="*/ 43 w 165"/>
                <a:gd name="T37" fmla="*/ 18 h 295"/>
                <a:gd name="T38" fmla="*/ 30 w 165"/>
                <a:gd name="T39" fmla="*/ 34 h 295"/>
                <a:gd name="T40" fmla="*/ 20 w 165"/>
                <a:gd name="T41" fmla="*/ 54 h 295"/>
                <a:gd name="T42" fmla="*/ 11 w 165"/>
                <a:gd name="T43" fmla="*/ 77 h 295"/>
                <a:gd name="T44" fmla="*/ 4 w 165"/>
                <a:gd name="T45" fmla="*/ 103 h 295"/>
                <a:gd name="T46" fmla="*/ 0 w 165"/>
                <a:gd name="T47" fmla="*/ 132 h 295"/>
                <a:gd name="T48" fmla="*/ 0 w 165"/>
                <a:gd name="T49" fmla="*/ 163 h 295"/>
                <a:gd name="T50" fmla="*/ 4 w 165"/>
                <a:gd name="T51" fmla="*/ 191 h 295"/>
                <a:gd name="T52" fmla="*/ 11 w 165"/>
                <a:gd name="T53" fmla="*/ 218 h 295"/>
                <a:gd name="T54" fmla="*/ 20 w 165"/>
                <a:gd name="T55" fmla="*/ 241 h 295"/>
                <a:gd name="T56" fmla="*/ 30 w 165"/>
                <a:gd name="T57" fmla="*/ 261 h 295"/>
                <a:gd name="T58" fmla="*/ 43 w 165"/>
                <a:gd name="T59" fmla="*/ 277 h 295"/>
                <a:gd name="T60" fmla="*/ 58 w 165"/>
                <a:gd name="T61" fmla="*/ 288 h 295"/>
                <a:gd name="T62" fmla="*/ 75 w 165"/>
                <a:gd name="T63" fmla="*/ 294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5"/>
                <a:gd name="T98" fmla="*/ 165 w 16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5">
                  <a:moveTo>
                    <a:pt x="82" y="295"/>
                  </a:moveTo>
                  <a:lnTo>
                    <a:pt x="91" y="294"/>
                  </a:lnTo>
                  <a:lnTo>
                    <a:pt x="99" y="292"/>
                  </a:lnTo>
                  <a:lnTo>
                    <a:pt x="107" y="288"/>
                  </a:lnTo>
                  <a:lnTo>
                    <a:pt x="115" y="283"/>
                  </a:lnTo>
                  <a:lnTo>
                    <a:pt x="122" y="277"/>
                  </a:lnTo>
                  <a:lnTo>
                    <a:pt x="128" y="269"/>
                  </a:lnTo>
                  <a:lnTo>
                    <a:pt x="135" y="261"/>
                  </a:lnTo>
                  <a:lnTo>
                    <a:pt x="141" y="251"/>
                  </a:lnTo>
                  <a:lnTo>
                    <a:pt x="146" y="241"/>
                  </a:lnTo>
                  <a:lnTo>
                    <a:pt x="151" y="230"/>
                  </a:lnTo>
                  <a:lnTo>
                    <a:pt x="155" y="218"/>
                  </a:lnTo>
                  <a:lnTo>
                    <a:pt x="159" y="204"/>
                  </a:lnTo>
                  <a:lnTo>
                    <a:pt x="161" y="191"/>
                  </a:lnTo>
                  <a:lnTo>
                    <a:pt x="163" y="177"/>
                  </a:lnTo>
                  <a:lnTo>
                    <a:pt x="164" y="163"/>
                  </a:lnTo>
                  <a:lnTo>
                    <a:pt x="165" y="147"/>
                  </a:lnTo>
                  <a:lnTo>
                    <a:pt x="164" y="132"/>
                  </a:lnTo>
                  <a:lnTo>
                    <a:pt x="163" y="118"/>
                  </a:lnTo>
                  <a:lnTo>
                    <a:pt x="161" y="103"/>
                  </a:lnTo>
                  <a:lnTo>
                    <a:pt x="159" y="90"/>
                  </a:lnTo>
                  <a:lnTo>
                    <a:pt x="155" y="77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1" y="43"/>
                  </a:lnTo>
                  <a:lnTo>
                    <a:pt x="135" y="34"/>
                  </a:lnTo>
                  <a:lnTo>
                    <a:pt x="128" y="25"/>
                  </a:lnTo>
                  <a:lnTo>
                    <a:pt x="122" y="18"/>
                  </a:lnTo>
                  <a:lnTo>
                    <a:pt x="115" y="11"/>
                  </a:lnTo>
                  <a:lnTo>
                    <a:pt x="107" y="7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66" y="2"/>
                  </a:lnTo>
                  <a:lnTo>
                    <a:pt x="58" y="7"/>
                  </a:lnTo>
                  <a:lnTo>
                    <a:pt x="51" y="11"/>
                  </a:lnTo>
                  <a:lnTo>
                    <a:pt x="43" y="18"/>
                  </a:lnTo>
                  <a:lnTo>
                    <a:pt x="36" y="25"/>
                  </a:lnTo>
                  <a:lnTo>
                    <a:pt x="30" y="34"/>
                  </a:lnTo>
                  <a:lnTo>
                    <a:pt x="24" y="43"/>
                  </a:lnTo>
                  <a:lnTo>
                    <a:pt x="20" y="54"/>
                  </a:lnTo>
                  <a:lnTo>
                    <a:pt x="14" y="65"/>
                  </a:lnTo>
                  <a:lnTo>
                    <a:pt x="11" y="77"/>
                  </a:lnTo>
                  <a:lnTo>
                    <a:pt x="6" y="90"/>
                  </a:lnTo>
                  <a:lnTo>
                    <a:pt x="4" y="103"/>
                  </a:lnTo>
                  <a:lnTo>
                    <a:pt x="2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3"/>
                  </a:lnTo>
                  <a:lnTo>
                    <a:pt x="2" y="177"/>
                  </a:lnTo>
                  <a:lnTo>
                    <a:pt x="4" y="191"/>
                  </a:lnTo>
                  <a:lnTo>
                    <a:pt x="6" y="204"/>
                  </a:lnTo>
                  <a:lnTo>
                    <a:pt x="11" y="218"/>
                  </a:lnTo>
                  <a:lnTo>
                    <a:pt x="14" y="230"/>
                  </a:lnTo>
                  <a:lnTo>
                    <a:pt x="20" y="241"/>
                  </a:lnTo>
                  <a:lnTo>
                    <a:pt x="24" y="251"/>
                  </a:lnTo>
                  <a:lnTo>
                    <a:pt x="30" y="261"/>
                  </a:lnTo>
                  <a:lnTo>
                    <a:pt x="36" y="269"/>
                  </a:lnTo>
                  <a:lnTo>
                    <a:pt x="43" y="277"/>
                  </a:lnTo>
                  <a:lnTo>
                    <a:pt x="51" y="283"/>
                  </a:lnTo>
                  <a:lnTo>
                    <a:pt x="58" y="288"/>
                  </a:lnTo>
                  <a:lnTo>
                    <a:pt x="66" y="292"/>
                  </a:lnTo>
                  <a:lnTo>
                    <a:pt x="75" y="294"/>
                  </a:lnTo>
                  <a:lnTo>
                    <a:pt x="82" y="29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41" name="Freeform 388"/>
            <p:cNvSpPr>
              <a:spLocks/>
            </p:cNvSpPr>
            <p:nvPr/>
          </p:nvSpPr>
          <p:spPr bwMode="auto">
            <a:xfrm>
              <a:off x="2222" y="1501"/>
              <a:ext cx="42" cy="74"/>
            </a:xfrm>
            <a:custGeom>
              <a:avLst/>
              <a:gdLst>
                <a:gd name="T0" fmla="*/ 91 w 165"/>
                <a:gd name="T1" fmla="*/ 294 h 296"/>
                <a:gd name="T2" fmla="*/ 107 w 165"/>
                <a:gd name="T3" fmla="*/ 289 h 296"/>
                <a:gd name="T4" fmla="*/ 121 w 165"/>
                <a:gd name="T5" fmla="*/ 278 h 296"/>
                <a:gd name="T6" fmla="*/ 135 w 165"/>
                <a:gd name="T7" fmla="*/ 262 h 296"/>
                <a:gd name="T8" fmla="*/ 146 w 165"/>
                <a:gd name="T9" fmla="*/ 242 h 296"/>
                <a:gd name="T10" fmla="*/ 155 w 165"/>
                <a:gd name="T11" fmla="*/ 218 h 296"/>
                <a:gd name="T12" fmla="*/ 160 w 165"/>
                <a:gd name="T13" fmla="*/ 191 h 296"/>
                <a:gd name="T14" fmla="*/ 164 w 165"/>
                <a:gd name="T15" fmla="*/ 163 h 296"/>
                <a:gd name="T16" fmla="*/ 164 w 165"/>
                <a:gd name="T17" fmla="*/ 133 h 296"/>
                <a:gd name="T18" fmla="*/ 160 w 165"/>
                <a:gd name="T19" fmla="*/ 104 h 296"/>
                <a:gd name="T20" fmla="*/ 155 w 165"/>
                <a:gd name="T21" fmla="*/ 78 h 296"/>
                <a:gd name="T22" fmla="*/ 146 w 165"/>
                <a:gd name="T23" fmla="*/ 54 h 296"/>
                <a:gd name="T24" fmla="*/ 135 w 165"/>
                <a:gd name="T25" fmla="*/ 34 h 296"/>
                <a:gd name="T26" fmla="*/ 121 w 165"/>
                <a:gd name="T27" fmla="*/ 18 h 296"/>
                <a:gd name="T28" fmla="*/ 107 w 165"/>
                <a:gd name="T29" fmla="*/ 7 h 296"/>
                <a:gd name="T30" fmla="*/ 91 w 165"/>
                <a:gd name="T31" fmla="*/ 0 h 296"/>
                <a:gd name="T32" fmla="*/ 74 w 165"/>
                <a:gd name="T33" fmla="*/ 0 h 296"/>
                <a:gd name="T34" fmla="*/ 57 w 165"/>
                <a:gd name="T35" fmla="*/ 7 h 296"/>
                <a:gd name="T36" fmla="*/ 43 w 165"/>
                <a:gd name="T37" fmla="*/ 18 h 296"/>
                <a:gd name="T38" fmla="*/ 29 w 165"/>
                <a:gd name="T39" fmla="*/ 34 h 296"/>
                <a:gd name="T40" fmla="*/ 18 w 165"/>
                <a:gd name="T41" fmla="*/ 54 h 296"/>
                <a:gd name="T42" fmla="*/ 9 w 165"/>
                <a:gd name="T43" fmla="*/ 78 h 296"/>
                <a:gd name="T44" fmla="*/ 3 w 165"/>
                <a:gd name="T45" fmla="*/ 104 h 296"/>
                <a:gd name="T46" fmla="*/ 0 w 165"/>
                <a:gd name="T47" fmla="*/ 133 h 296"/>
                <a:gd name="T48" fmla="*/ 0 w 165"/>
                <a:gd name="T49" fmla="*/ 163 h 296"/>
                <a:gd name="T50" fmla="*/ 3 w 165"/>
                <a:gd name="T51" fmla="*/ 191 h 296"/>
                <a:gd name="T52" fmla="*/ 9 w 165"/>
                <a:gd name="T53" fmla="*/ 218 h 296"/>
                <a:gd name="T54" fmla="*/ 18 w 165"/>
                <a:gd name="T55" fmla="*/ 242 h 296"/>
                <a:gd name="T56" fmla="*/ 29 w 165"/>
                <a:gd name="T57" fmla="*/ 262 h 296"/>
                <a:gd name="T58" fmla="*/ 43 w 165"/>
                <a:gd name="T59" fmla="*/ 278 h 296"/>
                <a:gd name="T60" fmla="*/ 57 w 165"/>
                <a:gd name="T61" fmla="*/ 289 h 296"/>
                <a:gd name="T62" fmla="*/ 74 w 165"/>
                <a:gd name="T63" fmla="*/ 294 h 2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6"/>
                <a:gd name="T98" fmla="*/ 165 w 165"/>
                <a:gd name="T99" fmla="*/ 296 h 2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6">
                  <a:moveTo>
                    <a:pt x="82" y="296"/>
                  </a:moveTo>
                  <a:lnTo>
                    <a:pt x="91" y="294"/>
                  </a:lnTo>
                  <a:lnTo>
                    <a:pt x="99" y="292"/>
                  </a:lnTo>
                  <a:lnTo>
                    <a:pt x="107" y="289"/>
                  </a:lnTo>
                  <a:lnTo>
                    <a:pt x="114" y="284"/>
                  </a:lnTo>
                  <a:lnTo>
                    <a:pt x="121" y="278"/>
                  </a:lnTo>
                  <a:lnTo>
                    <a:pt x="128" y="270"/>
                  </a:lnTo>
                  <a:lnTo>
                    <a:pt x="135" y="262"/>
                  </a:lnTo>
                  <a:lnTo>
                    <a:pt x="140" y="252"/>
                  </a:lnTo>
                  <a:lnTo>
                    <a:pt x="146" y="242"/>
                  </a:lnTo>
                  <a:lnTo>
                    <a:pt x="150" y="230"/>
                  </a:lnTo>
                  <a:lnTo>
                    <a:pt x="155" y="218"/>
                  </a:lnTo>
                  <a:lnTo>
                    <a:pt x="158" y="205"/>
                  </a:lnTo>
                  <a:lnTo>
                    <a:pt x="160" y="191"/>
                  </a:lnTo>
                  <a:lnTo>
                    <a:pt x="163" y="178"/>
                  </a:lnTo>
                  <a:lnTo>
                    <a:pt x="164" y="163"/>
                  </a:lnTo>
                  <a:lnTo>
                    <a:pt x="165" y="147"/>
                  </a:lnTo>
                  <a:lnTo>
                    <a:pt x="164" y="133"/>
                  </a:lnTo>
                  <a:lnTo>
                    <a:pt x="163" y="118"/>
                  </a:lnTo>
                  <a:lnTo>
                    <a:pt x="160" y="104"/>
                  </a:lnTo>
                  <a:lnTo>
                    <a:pt x="158" y="90"/>
                  </a:lnTo>
                  <a:lnTo>
                    <a:pt x="155" y="78"/>
                  </a:lnTo>
                  <a:lnTo>
                    <a:pt x="150" y="65"/>
                  </a:lnTo>
                  <a:lnTo>
                    <a:pt x="146" y="54"/>
                  </a:lnTo>
                  <a:lnTo>
                    <a:pt x="140" y="43"/>
                  </a:lnTo>
                  <a:lnTo>
                    <a:pt x="135" y="34"/>
                  </a:lnTo>
                  <a:lnTo>
                    <a:pt x="128" y="25"/>
                  </a:lnTo>
                  <a:lnTo>
                    <a:pt x="121" y="18"/>
                  </a:lnTo>
                  <a:lnTo>
                    <a:pt x="114" y="12"/>
                  </a:lnTo>
                  <a:lnTo>
                    <a:pt x="107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5" y="3"/>
                  </a:lnTo>
                  <a:lnTo>
                    <a:pt x="57" y="7"/>
                  </a:lnTo>
                  <a:lnTo>
                    <a:pt x="49" y="12"/>
                  </a:lnTo>
                  <a:lnTo>
                    <a:pt x="43" y="18"/>
                  </a:lnTo>
                  <a:lnTo>
                    <a:pt x="36" y="25"/>
                  </a:lnTo>
                  <a:lnTo>
                    <a:pt x="29" y="34"/>
                  </a:lnTo>
                  <a:lnTo>
                    <a:pt x="23" y="43"/>
                  </a:lnTo>
                  <a:lnTo>
                    <a:pt x="18" y="54"/>
                  </a:lnTo>
                  <a:lnTo>
                    <a:pt x="13" y="65"/>
                  </a:lnTo>
                  <a:lnTo>
                    <a:pt x="9" y="78"/>
                  </a:lnTo>
                  <a:lnTo>
                    <a:pt x="6" y="90"/>
                  </a:lnTo>
                  <a:lnTo>
                    <a:pt x="3" y="104"/>
                  </a:lnTo>
                  <a:lnTo>
                    <a:pt x="1" y="118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63"/>
                  </a:lnTo>
                  <a:lnTo>
                    <a:pt x="1" y="178"/>
                  </a:lnTo>
                  <a:lnTo>
                    <a:pt x="3" y="191"/>
                  </a:lnTo>
                  <a:lnTo>
                    <a:pt x="6" y="205"/>
                  </a:lnTo>
                  <a:lnTo>
                    <a:pt x="9" y="218"/>
                  </a:lnTo>
                  <a:lnTo>
                    <a:pt x="13" y="230"/>
                  </a:lnTo>
                  <a:lnTo>
                    <a:pt x="18" y="242"/>
                  </a:lnTo>
                  <a:lnTo>
                    <a:pt x="23" y="252"/>
                  </a:lnTo>
                  <a:lnTo>
                    <a:pt x="29" y="262"/>
                  </a:lnTo>
                  <a:lnTo>
                    <a:pt x="36" y="270"/>
                  </a:lnTo>
                  <a:lnTo>
                    <a:pt x="43" y="278"/>
                  </a:lnTo>
                  <a:lnTo>
                    <a:pt x="49" y="284"/>
                  </a:lnTo>
                  <a:lnTo>
                    <a:pt x="57" y="289"/>
                  </a:lnTo>
                  <a:lnTo>
                    <a:pt x="65" y="292"/>
                  </a:lnTo>
                  <a:lnTo>
                    <a:pt x="74" y="294"/>
                  </a:lnTo>
                  <a:lnTo>
                    <a:pt x="82" y="2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42" name="Freeform 389"/>
            <p:cNvSpPr>
              <a:spLocks/>
            </p:cNvSpPr>
            <p:nvPr/>
          </p:nvSpPr>
          <p:spPr bwMode="auto">
            <a:xfrm>
              <a:off x="2222" y="1501"/>
              <a:ext cx="42" cy="74"/>
            </a:xfrm>
            <a:custGeom>
              <a:avLst/>
              <a:gdLst>
                <a:gd name="T0" fmla="*/ 91 w 165"/>
                <a:gd name="T1" fmla="*/ 294 h 296"/>
                <a:gd name="T2" fmla="*/ 107 w 165"/>
                <a:gd name="T3" fmla="*/ 289 h 296"/>
                <a:gd name="T4" fmla="*/ 121 w 165"/>
                <a:gd name="T5" fmla="*/ 278 h 296"/>
                <a:gd name="T6" fmla="*/ 135 w 165"/>
                <a:gd name="T7" fmla="*/ 262 h 296"/>
                <a:gd name="T8" fmla="*/ 146 w 165"/>
                <a:gd name="T9" fmla="*/ 242 h 296"/>
                <a:gd name="T10" fmla="*/ 155 w 165"/>
                <a:gd name="T11" fmla="*/ 218 h 296"/>
                <a:gd name="T12" fmla="*/ 160 w 165"/>
                <a:gd name="T13" fmla="*/ 191 h 296"/>
                <a:gd name="T14" fmla="*/ 164 w 165"/>
                <a:gd name="T15" fmla="*/ 163 h 296"/>
                <a:gd name="T16" fmla="*/ 164 w 165"/>
                <a:gd name="T17" fmla="*/ 133 h 296"/>
                <a:gd name="T18" fmla="*/ 160 w 165"/>
                <a:gd name="T19" fmla="*/ 104 h 296"/>
                <a:gd name="T20" fmla="*/ 155 w 165"/>
                <a:gd name="T21" fmla="*/ 78 h 296"/>
                <a:gd name="T22" fmla="*/ 146 w 165"/>
                <a:gd name="T23" fmla="*/ 54 h 296"/>
                <a:gd name="T24" fmla="*/ 135 w 165"/>
                <a:gd name="T25" fmla="*/ 34 h 296"/>
                <a:gd name="T26" fmla="*/ 121 w 165"/>
                <a:gd name="T27" fmla="*/ 18 h 296"/>
                <a:gd name="T28" fmla="*/ 107 w 165"/>
                <a:gd name="T29" fmla="*/ 7 h 296"/>
                <a:gd name="T30" fmla="*/ 91 w 165"/>
                <a:gd name="T31" fmla="*/ 0 h 296"/>
                <a:gd name="T32" fmla="*/ 74 w 165"/>
                <a:gd name="T33" fmla="*/ 0 h 296"/>
                <a:gd name="T34" fmla="*/ 57 w 165"/>
                <a:gd name="T35" fmla="*/ 7 h 296"/>
                <a:gd name="T36" fmla="*/ 43 w 165"/>
                <a:gd name="T37" fmla="*/ 18 h 296"/>
                <a:gd name="T38" fmla="*/ 29 w 165"/>
                <a:gd name="T39" fmla="*/ 34 h 296"/>
                <a:gd name="T40" fmla="*/ 18 w 165"/>
                <a:gd name="T41" fmla="*/ 54 h 296"/>
                <a:gd name="T42" fmla="*/ 9 w 165"/>
                <a:gd name="T43" fmla="*/ 78 h 296"/>
                <a:gd name="T44" fmla="*/ 3 w 165"/>
                <a:gd name="T45" fmla="*/ 104 h 296"/>
                <a:gd name="T46" fmla="*/ 0 w 165"/>
                <a:gd name="T47" fmla="*/ 133 h 296"/>
                <a:gd name="T48" fmla="*/ 0 w 165"/>
                <a:gd name="T49" fmla="*/ 163 h 296"/>
                <a:gd name="T50" fmla="*/ 3 w 165"/>
                <a:gd name="T51" fmla="*/ 191 h 296"/>
                <a:gd name="T52" fmla="*/ 9 w 165"/>
                <a:gd name="T53" fmla="*/ 218 h 296"/>
                <a:gd name="T54" fmla="*/ 18 w 165"/>
                <a:gd name="T55" fmla="*/ 242 h 296"/>
                <a:gd name="T56" fmla="*/ 29 w 165"/>
                <a:gd name="T57" fmla="*/ 262 h 296"/>
                <a:gd name="T58" fmla="*/ 43 w 165"/>
                <a:gd name="T59" fmla="*/ 278 h 296"/>
                <a:gd name="T60" fmla="*/ 57 w 165"/>
                <a:gd name="T61" fmla="*/ 289 h 296"/>
                <a:gd name="T62" fmla="*/ 74 w 165"/>
                <a:gd name="T63" fmla="*/ 294 h 2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6"/>
                <a:gd name="T98" fmla="*/ 165 w 165"/>
                <a:gd name="T99" fmla="*/ 296 h 2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6">
                  <a:moveTo>
                    <a:pt x="82" y="296"/>
                  </a:moveTo>
                  <a:lnTo>
                    <a:pt x="91" y="294"/>
                  </a:lnTo>
                  <a:lnTo>
                    <a:pt x="99" y="292"/>
                  </a:lnTo>
                  <a:lnTo>
                    <a:pt x="107" y="289"/>
                  </a:lnTo>
                  <a:lnTo>
                    <a:pt x="114" y="284"/>
                  </a:lnTo>
                  <a:lnTo>
                    <a:pt x="121" y="278"/>
                  </a:lnTo>
                  <a:lnTo>
                    <a:pt x="128" y="270"/>
                  </a:lnTo>
                  <a:lnTo>
                    <a:pt x="135" y="262"/>
                  </a:lnTo>
                  <a:lnTo>
                    <a:pt x="140" y="252"/>
                  </a:lnTo>
                  <a:lnTo>
                    <a:pt x="146" y="242"/>
                  </a:lnTo>
                  <a:lnTo>
                    <a:pt x="150" y="230"/>
                  </a:lnTo>
                  <a:lnTo>
                    <a:pt x="155" y="218"/>
                  </a:lnTo>
                  <a:lnTo>
                    <a:pt x="158" y="205"/>
                  </a:lnTo>
                  <a:lnTo>
                    <a:pt x="160" y="191"/>
                  </a:lnTo>
                  <a:lnTo>
                    <a:pt x="163" y="178"/>
                  </a:lnTo>
                  <a:lnTo>
                    <a:pt x="164" y="163"/>
                  </a:lnTo>
                  <a:lnTo>
                    <a:pt x="165" y="147"/>
                  </a:lnTo>
                  <a:lnTo>
                    <a:pt x="164" y="133"/>
                  </a:lnTo>
                  <a:lnTo>
                    <a:pt x="163" y="118"/>
                  </a:lnTo>
                  <a:lnTo>
                    <a:pt x="160" y="104"/>
                  </a:lnTo>
                  <a:lnTo>
                    <a:pt x="158" y="90"/>
                  </a:lnTo>
                  <a:lnTo>
                    <a:pt x="155" y="78"/>
                  </a:lnTo>
                  <a:lnTo>
                    <a:pt x="150" y="65"/>
                  </a:lnTo>
                  <a:lnTo>
                    <a:pt x="146" y="54"/>
                  </a:lnTo>
                  <a:lnTo>
                    <a:pt x="140" y="43"/>
                  </a:lnTo>
                  <a:lnTo>
                    <a:pt x="135" y="34"/>
                  </a:lnTo>
                  <a:lnTo>
                    <a:pt x="128" y="25"/>
                  </a:lnTo>
                  <a:lnTo>
                    <a:pt x="121" y="18"/>
                  </a:lnTo>
                  <a:lnTo>
                    <a:pt x="114" y="12"/>
                  </a:lnTo>
                  <a:lnTo>
                    <a:pt x="107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5" y="3"/>
                  </a:lnTo>
                  <a:lnTo>
                    <a:pt x="57" y="7"/>
                  </a:lnTo>
                  <a:lnTo>
                    <a:pt x="49" y="12"/>
                  </a:lnTo>
                  <a:lnTo>
                    <a:pt x="43" y="18"/>
                  </a:lnTo>
                  <a:lnTo>
                    <a:pt x="36" y="25"/>
                  </a:lnTo>
                  <a:lnTo>
                    <a:pt x="29" y="34"/>
                  </a:lnTo>
                  <a:lnTo>
                    <a:pt x="23" y="43"/>
                  </a:lnTo>
                  <a:lnTo>
                    <a:pt x="18" y="54"/>
                  </a:lnTo>
                  <a:lnTo>
                    <a:pt x="13" y="65"/>
                  </a:lnTo>
                  <a:lnTo>
                    <a:pt x="9" y="78"/>
                  </a:lnTo>
                  <a:lnTo>
                    <a:pt x="6" y="90"/>
                  </a:lnTo>
                  <a:lnTo>
                    <a:pt x="3" y="104"/>
                  </a:lnTo>
                  <a:lnTo>
                    <a:pt x="1" y="118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63"/>
                  </a:lnTo>
                  <a:lnTo>
                    <a:pt x="1" y="178"/>
                  </a:lnTo>
                  <a:lnTo>
                    <a:pt x="3" y="191"/>
                  </a:lnTo>
                  <a:lnTo>
                    <a:pt x="6" y="205"/>
                  </a:lnTo>
                  <a:lnTo>
                    <a:pt x="9" y="218"/>
                  </a:lnTo>
                  <a:lnTo>
                    <a:pt x="13" y="230"/>
                  </a:lnTo>
                  <a:lnTo>
                    <a:pt x="18" y="242"/>
                  </a:lnTo>
                  <a:lnTo>
                    <a:pt x="23" y="252"/>
                  </a:lnTo>
                  <a:lnTo>
                    <a:pt x="29" y="262"/>
                  </a:lnTo>
                  <a:lnTo>
                    <a:pt x="36" y="270"/>
                  </a:lnTo>
                  <a:lnTo>
                    <a:pt x="43" y="278"/>
                  </a:lnTo>
                  <a:lnTo>
                    <a:pt x="49" y="284"/>
                  </a:lnTo>
                  <a:lnTo>
                    <a:pt x="57" y="289"/>
                  </a:lnTo>
                  <a:lnTo>
                    <a:pt x="65" y="292"/>
                  </a:lnTo>
                  <a:lnTo>
                    <a:pt x="74" y="294"/>
                  </a:lnTo>
                  <a:lnTo>
                    <a:pt x="82" y="296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43" name="Freeform 390"/>
            <p:cNvSpPr>
              <a:spLocks/>
            </p:cNvSpPr>
            <p:nvPr/>
          </p:nvSpPr>
          <p:spPr bwMode="auto">
            <a:xfrm>
              <a:off x="2598" y="1438"/>
              <a:ext cx="41" cy="74"/>
            </a:xfrm>
            <a:custGeom>
              <a:avLst/>
              <a:gdLst>
                <a:gd name="T0" fmla="*/ 91 w 165"/>
                <a:gd name="T1" fmla="*/ 295 h 295"/>
                <a:gd name="T2" fmla="*/ 106 w 165"/>
                <a:gd name="T3" fmla="*/ 289 h 295"/>
                <a:gd name="T4" fmla="*/ 122 w 165"/>
                <a:gd name="T5" fmla="*/ 278 h 295"/>
                <a:gd name="T6" fmla="*/ 135 w 165"/>
                <a:gd name="T7" fmla="*/ 261 h 295"/>
                <a:gd name="T8" fmla="*/ 146 w 165"/>
                <a:gd name="T9" fmla="*/ 242 h 295"/>
                <a:gd name="T10" fmla="*/ 155 w 165"/>
                <a:gd name="T11" fmla="*/ 219 h 295"/>
                <a:gd name="T12" fmla="*/ 162 w 165"/>
                <a:gd name="T13" fmla="*/ 192 h 295"/>
                <a:gd name="T14" fmla="*/ 165 w 165"/>
                <a:gd name="T15" fmla="*/ 163 h 295"/>
                <a:gd name="T16" fmla="*/ 165 w 165"/>
                <a:gd name="T17" fmla="*/ 133 h 295"/>
                <a:gd name="T18" fmla="*/ 162 w 165"/>
                <a:gd name="T19" fmla="*/ 104 h 295"/>
                <a:gd name="T20" fmla="*/ 155 w 165"/>
                <a:gd name="T21" fmla="*/ 77 h 295"/>
                <a:gd name="T22" fmla="*/ 146 w 165"/>
                <a:gd name="T23" fmla="*/ 54 h 295"/>
                <a:gd name="T24" fmla="*/ 135 w 165"/>
                <a:gd name="T25" fmla="*/ 35 h 295"/>
                <a:gd name="T26" fmla="*/ 122 w 165"/>
                <a:gd name="T27" fmla="*/ 18 h 295"/>
                <a:gd name="T28" fmla="*/ 106 w 165"/>
                <a:gd name="T29" fmla="*/ 7 h 295"/>
                <a:gd name="T30" fmla="*/ 91 w 165"/>
                <a:gd name="T31" fmla="*/ 1 h 295"/>
                <a:gd name="T32" fmla="*/ 74 w 165"/>
                <a:gd name="T33" fmla="*/ 1 h 295"/>
                <a:gd name="T34" fmla="*/ 58 w 165"/>
                <a:gd name="T35" fmla="*/ 7 h 295"/>
                <a:gd name="T36" fmla="*/ 44 w 165"/>
                <a:gd name="T37" fmla="*/ 18 h 295"/>
                <a:gd name="T38" fmla="*/ 30 w 165"/>
                <a:gd name="T39" fmla="*/ 35 h 295"/>
                <a:gd name="T40" fmla="*/ 19 w 165"/>
                <a:gd name="T41" fmla="*/ 54 h 295"/>
                <a:gd name="T42" fmla="*/ 10 w 165"/>
                <a:gd name="T43" fmla="*/ 77 h 295"/>
                <a:gd name="T44" fmla="*/ 3 w 165"/>
                <a:gd name="T45" fmla="*/ 104 h 295"/>
                <a:gd name="T46" fmla="*/ 0 w 165"/>
                <a:gd name="T47" fmla="*/ 133 h 295"/>
                <a:gd name="T48" fmla="*/ 0 w 165"/>
                <a:gd name="T49" fmla="*/ 163 h 295"/>
                <a:gd name="T50" fmla="*/ 3 w 165"/>
                <a:gd name="T51" fmla="*/ 192 h 295"/>
                <a:gd name="T52" fmla="*/ 10 w 165"/>
                <a:gd name="T53" fmla="*/ 219 h 295"/>
                <a:gd name="T54" fmla="*/ 19 w 165"/>
                <a:gd name="T55" fmla="*/ 242 h 295"/>
                <a:gd name="T56" fmla="*/ 30 w 165"/>
                <a:gd name="T57" fmla="*/ 261 h 295"/>
                <a:gd name="T58" fmla="*/ 44 w 165"/>
                <a:gd name="T59" fmla="*/ 278 h 295"/>
                <a:gd name="T60" fmla="*/ 58 w 165"/>
                <a:gd name="T61" fmla="*/ 289 h 295"/>
                <a:gd name="T62" fmla="*/ 74 w 165"/>
                <a:gd name="T63" fmla="*/ 295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5"/>
                <a:gd name="T98" fmla="*/ 165 w 16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5">
                  <a:moveTo>
                    <a:pt x="83" y="295"/>
                  </a:moveTo>
                  <a:lnTo>
                    <a:pt x="91" y="295"/>
                  </a:lnTo>
                  <a:lnTo>
                    <a:pt x="99" y="293"/>
                  </a:lnTo>
                  <a:lnTo>
                    <a:pt x="106" y="289"/>
                  </a:lnTo>
                  <a:lnTo>
                    <a:pt x="114" y="284"/>
                  </a:lnTo>
                  <a:lnTo>
                    <a:pt x="122" y="278"/>
                  </a:lnTo>
                  <a:lnTo>
                    <a:pt x="129" y="270"/>
                  </a:lnTo>
                  <a:lnTo>
                    <a:pt x="135" y="261"/>
                  </a:lnTo>
                  <a:lnTo>
                    <a:pt x="141" y="252"/>
                  </a:lnTo>
                  <a:lnTo>
                    <a:pt x="146" y="242"/>
                  </a:lnTo>
                  <a:lnTo>
                    <a:pt x="151" y="230"/>
                  </a:lnTo>
                  <a:lnTo>
                    <a:pt x="155" y="219"/>
                  </a:lnTo>
                  <a:lnTo>
                    <a:pt x="158" y="205"/>
                  </a:lnTo>
                  <a:lnTo>
                    <a:pt x="162" y="192"/>
                  </a:lnTo>
                  <a:lnTo>
                    <a:pt x="164" y="177"/>
                  </a:lnTo>
                  <a:lnTo>
                    <a:pt x="165" y="163"/>
                  </a:lnTo>
                  <a:lnTo>
                    <a:pt x="165" y="148"/>
                  </a:lnTo>
                  <a:lnTo>
                    <a:pt x="165" y="133"/>
                  </a:lnTo>
                  <a:lnTo>
                    <a:pt x="164" y="119"/>
                  </a:lnTo>
                  <a:lnTo>
                    <a:pt x="162" y="104"/>
                  </a:lnTo>
                  <a:lnTo>
                    <a:pt x="158" y="91"/>
                  </a:lnTo>
                  <a:lnTo>
                    <a:pt x="155" y="77"/>
                  </a:lnTo>
                  <a:lnTo>
                    <a:pt x="151" y="66"/>
                  </a:lnTo>
                  <a:lnTo>
                    <a:pt x="146" y="54"/>
                  </a:lnTo>
                  <a:lnTo>
                    <a:pt x="141" y="44"/>
                  </a:lnTo>
                  <a:lnTo>
                    <a:pt x="135" y="35"/>
                  </a:lnTo>
                  <a:lnTo>
                    <a:pt x="129" y="26"/>
                  </a:lnTo>
                  <a:lnTo>
                    <a:pt x="122" y="18"/>
                  </a:lnTo>
                  <a:lnTo>
                    <a:pt x="114" y="12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3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4" y="18"/>
                  </a:lnTo>
                  <a:lnTo>
                    <a:pt x="37" y="26"/>
                  </a:lnTo>
                  <a:lnTo>
                    <a:pt x="30" y="35"/>
                  </a:lnTo>
                  <a:lnTo>
                    <a:pt x="25" y="44"/>
                  </a:lnTo>
                  <a:lnTo>
                    <a:pt x="19" y="54"/>
                  </a:lnTo>
                  <a:lnTo>
                    <a:pt x="14" y="66"/>
                  </a:lnTo>
                  <a:lnTo>
                    <a:pt x="10" y="77"/>
                  </a:lnTo>
                  <a:lnTo>
                    <a:pt x="7" y="91"/>
                  </a:lnTo>
                  <a:lnTo>
                    <a:pt x="3" y="104"/>
                  </a:lnTo>
                  <a:lnTo>
                    <a:pt x="2" y="119"/>
                  </a:lnTo>
                  <a:lnTo>
                    <a:pt x="0" y="133"/>
                  </a:lnTo>
                  <a:lnTo>
                    <a:pt x="0" y="148"/>
                  </a:lnTo>
                  <a:lnTo>
                    <a:pt x="0" y="163"/>
                  </a:lnTo>
                  <a:lnTo>
                    <a:pt x="2" y="177"/>
                  </a:lnTo>
                  <a:lnTo>
                    <a:pt x="3" y="192"/>
                  </a:lnTo>
                  <a:lnTo>
                    <a:pt x="7" y="205"/>
                  </a:lnTo>
                  <a:lnTo>
                    <a:pt x="10" y="219"/>
                  </a:lnTo>
                  <a:lnTo>
                    <a:pt x="14" y="230"/>
                  </a:lnTo>
                  <a:lnTo>
                    <a:pt x="19" y="242"/>
                  </a:lnTo>
                  <a:lnTo>
                    <a:pt x="25" y="252"/>
                  </a:lnTo>
                  <a:lnTo>
                    <a:pt x="30" y="261"/>
                  </a:lnTo>
                  <a:lnTo>
                    <a:pt x="37" y="270"/>
                  </a:lnTo>
                  <a:lnTo>
                    <a:pt x="44" y="278"/>
                  </a:lnTo>
                  <a:lnTo>
                    <a:pt x="50" y="284"/>
                  </a:lnTo>
                  <a:lnTo>
                    <a:pt x="58" y="289"/>
                  </a:lnTo>
                  <a:lnTo>
                    <a:pt x="66" y="293"/>
                  </a:lnTo>
                  <a:lnTo>
                    <a:pt x="74" y="295"/>
                  </a:lnTo>
                  <a:lnTo>
                    <a:pt x="83" y="2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44" name="Freeform 391"/>
            <p:cNvSpPr>
              <a:spLocks/>
            </p:cNvSpPr>
            <p:nvPr/>
          </p:nvSpPr>
          <p:spPr bwMode="auto">
            <a:xfrm>
              <a:off x="2598" y="1438"/>
              <a:ext cx="41" cy="74"/>
            </a:xfrm>
            <a:custGeom>
              <a:avLst/>
              <a:gdLst>
                <a:gd name="T0" fmla="*/ 91 w 165"/>
                <a:gd name="T1" fmla="*/ 295 h 295"/>
                <a:gd name="T2" fmla="*/ 106 w 165"/>
                <a:gd name="T3" fmla="*/ 289 h 295"/>
                <a:gd name="T4" fmla="*/ 122 w 165"/>
                <a:gd name="T5" fmla="*/ 278 h 295"/>
                <a:gd name="T6" fmla="*/ 135 w 165"/>
                <a:gd name="T7" fmla="*/ 261 h 295"/>
                <a:gd name="T8" fmla="*/ 146 w 165"/>
                <a:gd name="T9" fmla="*/ 242 h 295"/>
                <a:gd name="T10" fmla="*/ 155 w 165"/>
                <a:gd name="T11" fmla="*/ 219 h 295"/>
                <a:gd name="T12" fmla="*/ 162 w 165"/>
                <a:gd name="T13" fmla="*/ 192 h 295"/>
                <a:gd name="T14" fmla="*/ 165 w 165"/>
                <a:gd name="T15" fmla="*/ 163 h 295"/>
                <a:gd name="T16" fmla="*/ 165 w 165"/>
                <a:gd name="T17" fmla="*/ 133 h 295"/>
                <a:gd name="T18" fmla="*/ 162 w 165"/>
                <a:gd name="T19" fmla="*/ 104 h 295"/>
                <a:gd name="T20" fmla="*/ 155 w 165"/>
                <a:gd name="T21" fmla="*/ 77 h 295"/>
                <a:gd name="T22" fmla="*/ 146 w 165"/>
                <a:gd name="T23" fmla="*/ 54 h 295"/>
                <a:gd name="T24" fmla="*/ 135 w 165"/>
                <a:gd name="T25" fmla="*/ 35 h 295"/>
                <a:gd name="T26" fmla="*/ 122 w 165"/>
                <a:gd name="T27" fmla="*/ 18 h 295"/>
                <a:gd name="T28" fmla="*/ 106 w 165"/>
                <a:gd name="T29" fmla="*/ 7 h 295"/>
                <a:gd name="T30" fmla="*/ 91 w 165"/>
                <a:gd name="T31" fmla="*/ 1 h 295"/>
                <a:gd name="T32" fmla="*/ 74 w 165"/>
                <a:gd name="T33" fmla="*/ 1 h 295"/>
                <a:gd name="T34" fmla="*/ 58 w 165"/>
                <a:gd name="T35" fmla="*/ 7 h 295"/>
                <a:gd name="T36" fmla="*/ 44 w 165"/>
                <a:gd name="T37" fmla="*/ 18 h 295"/>
                <a:gd name="T38" fmla="*/ 30 w 165"/>
                <a:gd name="T39" fmla="*/ 35 h 295"/>
                <a:gd name="T40" fmla="*/ 19 w 165"/>
                <a:gd name="T41" fmla="*/ 54 h 295"/>
                <a:gd name="T42" fmla="*/ 10 w 165"/>
                <a:gd name="T43" fmla="*/ 77 h 295"/>
                <a:gd name="T44" fmla="*/ 3 w 165"/>
                <a:gd name="T45" fmla="*/ 104 h 295"/>
                <a:gd name="T46" fmla="*/ 0 w 165"/>
                <a:gd name="T47" fmla="*/ 133 h 295"/>
                <a:gd name="T48" fmla="*/ 0 w 165"/>
                <a:gd name="T49" fmla="*/ 163 h 295"/>
                <a:gd name="T50" fmla="*/ 3 w 165"/>
                <a:gd name="T51" fmla="*/ 192 h 295"/>
                <a:gd name="T52" fmla="*/ 10 w 165"/>
                <a:gd name="T53" fmla="*/ 219 h 295"/>
                <a:gd name="T54" fmla="*/ 19 w 165"/>
                <a:gd name="T55" fmla="*/ 242 h 295"/>
                <a:gd name="T56" fmla="*/ 30 w 165"/>
                <a:gd name="T57" fmla="*/ 261 h 295"/>
                <a:gd name="T58" fmla="*/ 44 w 165"/>
                <a:gd name="T59" fmla="*/ 278 h 295"/>
                <a:gd name="T60" fmla="*/ 58 w 165"/>
                <a:gd name="T61" fmla="*/ 289 h 295"/>
                <a:gd name="T62" fmla="*/ 74 w 165"/>
                <a:gd name="T63" fmla="*/ 295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5"/>
                <a:gd name="T98" fmla="*/ 165 w 16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5">
                  <a:moveTo>
                    <a:pt x="83" y="295"/>
                  </a:moveTo>
                  <a:lnTo>
                    <a:pt x="91" y="295"/>
                  </a:lnTo>
                  <a:lnTo>
                    <a:pt x="99" y="293"/>
                  </a:lnTo>
                  <a:lnTo>
                    <a:pt x="106" y="289"/>
                  </a:lnTo>
                  <a:lnTo>
                    <a:pt x="114" y="284"/>
                  </a:lnTo>
                  <a:lnTo>
                    <a:pt x="122" y="278"/>
                  </a:lnTo>
                  <a:lnTo>
                    <a:pt x="129" y="270"/>
                  </a:lnTo>
                  <a:lnTo>
                    <a:pt x="135" y="261"/>
                  </a:lnTo>
                  <a:lnTo>
                    <a:pt x="141" y="252"/>
                  </a:lnTo>
                  <a:lnTo>
                    <a:pt x="146" y="242"/>
                  </a:lnTo>
                  <a:lnTo>
                    <a:pt x="151" y="230"/>
                  </a:lnTo>
                  <a:lnTo>
                    <a:pt x="155" y="219"/>
                  </a:lnTo>
                  <a:lnTo>
                    <a:pt x="158" y="205"/>
                  </a:lnTo>
                  <a:lnTo>
                    <a:pt x="162" y="192"/>
                  </a:lnTo>
                  <a:lnTo>
                    <a:pt x="164" y="177"/>
                  </a:lnTo>
                  <a:lnTo>
                    <a:pt x="165" y="163"/>
                  </a:lnTo>
                  <a:lnTo>
                    <a:pt x="165" y="148"/>
                  </a:lnTo>
                  <a:lnTo>
                    <a:pt x="165" y="133"/>
                  </a:lnTo>
                  <a:lnTo>
                    <a:pt x="164" y="119"/>
                  </a:lnTo>
                  <a:lnTo>
                    <a:pt x="162" y="104"/>
                  </a:lnTo>
                  <a:lnTo>
                    <a:pt x="158" y="91"/>
                  </a:lnTo>
                  <a:lnTo>
                    <a:pt x="155" y="77"/>
                  </a:lnTo>
                  <a:lnTo>
                    <a:pt x="151" y="66"/>
                  </a:lnTo>
                  <a:lnTo>
                    <a:pt x="146" y="54"/>
                  </a:lnTo>
                  <a:lnTo>
                    <a:pt x="141" y="44"/>
                  </a:lnTo>
                  <a:lnTo>
                    <a:pt x="135" y="35"/>
                  </a:lnTo>
                  <a:lnTo>
                    <a:pt x="129" y="26"/>
                  </a:lnTo>
                  <a:lnTo>
                    <a:pt x="122" y="18"/>
                  </a:lnTo>
                  <a:lnTo>
                    <a:pt x="114" y="12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3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4" y="18"/>
                  </a:lnTo>
                  <a:lnTo>
                    <a:pt x="37" y="26"/>
                  </a:lnTo>
                  <a:lnTo>
                    <a:pt x="30" y="35"/>
                  </a:lnTo>
                  <a:lnTo>
                    <a:pt x="25" y="44"/>
                  </a:lnTo>
                  <a:lnTo>
                    <a:pt x="19" y="54"/>
                  </a:lnTo>
                  <a:lnTo>
                    <a:pt x="14" y="66"/>
                  </a:lnTo>
                  <a:lnTo>
                    <a:pt x="10" y="77"/>
                  </a:lnTo>
                  <a:lnTo>
                    <a:pt x="7" y="91"/>
                  </a:lnTo>
                  <a:lnTo>
                    <a:pt x="3" y="104"/>
                  </a:lnTo>
                  <a:lnTo>
                    <a:pt x="2" y="119"/>
                  </a:lnTo>
                  <a:lnTo>
                    <a:pt x="0" y="133"/>
                  </a:lnTo>
                  <a:lnTo>
                    <a:pt x="0" y="148"/>
                  </a:lnTo>
                  <a:lnTo>
                    <a:pt x="0" y="163"/>
                  </a:lnTo>
                  <a:lnTo>
                    <a:pt x="2" y="177"/>
                  </a:lnTo>
                  <a:lnTo>
                    <a:pt x="3" y="192"/>
                  </a:lnTo>
                  <a:lnTo>
                    <a:pt x="7" y="205"/>
                  </a:lnTo>
                  <a:lnTo>
                    <a:pt x="10" y="219"/>
                  </a:lnTo>
                  <a:lnTo>
                    <a:pt x="14" y="230"/>
                  </a:lnTo>
                  <a:lnTo>
                    <a:pt x="19" y="242"/>
                  </a:lnTo>
                  <a:lnTo>
                    <a:pt x="25" y="252"/>
                  </a:lnTo>
                  <a:lnTo>
                    <a:pt x="30" y="261"/>
                  </a:lnTo>
                  <a:lnTo>
                    <a:pt x="37" y="270"/>
                  </a:lnTo>
                  <a:lnTo>
                    <a:pt x="44" y="278"/>
                  </a:lnTo>
                  <a:lnTo>
                    <a:pt x="50" y="284"/>
                  </a:lnTo>
                  <a:lnTo>
                    <a:pt x="58" y="289"/>
                  </a:lnTo>
                  <a:lnTo>
                    <a:pt x="66" y="293"/>
                  </a:lnTo>
                  <a:lnTo>
                    <a:pt x="74" y="295"/>
                  </a:lnTo>
                  <a:lnTo>
                    <a:pt x="83" y="29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45" name="Freeform 392"/>
            <p:cNvSpPr>
              <a:spLocks/>
            </p:cNvSpPr>
            <p:nvPr/>
          </p:nvSpPr>
          <p:spPr bwMode="auto">
            <a:xfrm>
              <a:off x="2778" y="1510"/>
              <a:ext cx="41" cy="74"/>
            </a:xfrm>
            <a:custGeom>
              <a:avLst/>
              <a:gdLst>
                <a:gd name="T0" fmla="*/ 90 w 165"/>
                <a:gd name="T1" fmla="*/ 294 h 295"/>
                <a:gd name="T2" fmla="*/ 107 w 165"/>
                <a:gd name="T3" fmla="*/ 289 h 295"/>
                <a:gd name="T4" fmla="*/ 122 w 165"/>
                <a:gd name="T5" fmla="*/ 277 h 295"/>
                <a:gd name="T6" fmla="*/ 134 w 165"/>
                <a:gd name="T7" fmla="*/ 262 h 295"/>
                <a:gd name="T8" fmla="*/ 145 w 165"/>
                <a:gd name="T9" fmla="*/ 242 h 295"/>
                <a:gd name="T10" fmla="*/ 154 w 165"/>
                <a:gd name="T11" fmla="*/ 218 h 295"/>
                <a:gd name="T12" fmla="*/ 161 w 165"/>
                <a:gd name="T13" fmla="*/ 191 h 295"/>
                <a:gd name="T14" fmla="*/ 165 w 165"/>
                <a:gd name="T15" fmla="*/ 163 h 295"/>
                <a:gd name="T16" fmla="*/ 165 w 165"/>
                <a:gd name="T17" fmla="*/ 133 h 295"/>
                <a:gd name="T18" fmla="*/ 161 w 165"/>
                <a:gd name="T19" fmla="*/ 103 h 295"/>
                <a:gd name="T20" fmla="*/ 154 w 165"/>
                <a:gd name="T21" fmla="*/ 78 h 295"/>
                <a:gd name="T22" fmla="*/ 145 w 165"/>
                <a:gd name="T23" fmla="*/ 54 h 295"/>
                <a:gd name="T24" fmla="*/ 134 w 165"/>
                <a:gd name="T25" fmla="*/ 34 h 295"/>
                <a:gd name="T26" fmla="*/ 122 w 165"/>
                <a:gd name="T27" fmla="*/ 18 h 295"/>
                <a:gd name="T28" fmla="*/ 107 w 165"/>
                <a:gd name="T29" fmla="*/ 7 h 295"/>
                <a:gd name="T30" fmla="*/ 90 w 165"/>
                <a:gd name="T31" fmla="*/ 0 h 295"/>
                <a:gd name="T32" fmla="*/ 74 w 165"/>
                <a:gd name="T33" fmla="*/ 0 h 295"/>
                <a:gd name="T34" fmla="*/ 58 w 165"/>
                <a:gd name="T35" fmla="*/ 7 h 295"/>
                <a:gd name="T36" fmla="*/ 43 w 165"/>
                <a:gd name="T37" fmla="*/ 18 h 295"/>
                <a:gd name="T38" fmla="*/ 30 w 165"/>
                <a:gd name="T39" fmla="*/ 34 h 295"/>
                <a:gd name="T40" fmla="*/ 19 w 165"/>
                <a:gd name="T41" fmla="*/ 54 h 295"/>
                <a:gd name="T42" fmla="*/ 10 w 165"/>
                <a:gd name="T43" fmla="*/ 78 h 295"/>
                <a:gd name="T44" fmla="*/ 4 w 165"/>
                <a:gd name="T45" fmla="*/ 103 h 295"/>
                <a:gd name="T46" fmla="*/ 1 w 165"/>
                <a:gd name="T47" fmla="*/ 133 h 295"/>
                <a:gd name="T48" fmla="*/ 1 w 165"/>
                <a:gd name="T49" fmla="*/ 163 h 295"/>
                <a:gd name="T50" fmla="*/ 4 w 165"/>
                <a:gd name="T51" fmla="*/ 191 h 295"/>
                <a:gd name="T52" fmla="*/ 10 w 165"/>
                <a:gd name="T53" fmla="*/ 218 h 295"/>
                <a:gd name="T54" fmla="*/ 19 w 165"/>
                <a:gd name="T55" fmla="*/ 242 h 295"/>
                <a:gd name="T56" fmla="*/ 30 w 165"/>
                <a:gd name="T57" fmla="*/ 262 h 295"/>
                <a:gd name="T58" fmla="*/ 43 w 165"/>
                <a:gd name="T59" fmla="*/ 277 h 295"/>
                <a:gd name="T60" fmla="*/ 58 w 165"/>
                <a:gd name="T61" fmla="*/ 289 h 295"/>
                <a:gd name="T62" fmla="*/ 74 w 165"/>
                <a:gd name="T63" fmla="*/ 294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5"/>
                <a:gd name="T98" fmla="*/ 165 w 16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5">
                  <a:moveTo>
                    <a:pt x="83" y="295"/>
                  </a:moveTo>
                  <a:lnTo>
                    <a:pt x="90" y="294"/>
                  </a:lnTo>
                  <a:lnTo>
                    <a:pt x="99" y="292"/>
                  </a:lnTo>
                  <a:lnTo>
                    <a:pt x="107" y="289"/>
                  </a:lnTo>
                  <a:lnTo>
                    <a:pt x="114" y="283"/>
                  </a:lnTo>
                  <a:lnTo>
                    <a:pt x="122" y="277"/>
                  </a:lnTo>
                  <a:lnTo>
                    <a:pt x="129" y="270"/>
                  </a:lnTo>
                  <a:lnTo>
                    <a:pt x="134" y="262"/>
                  </a:lnTo>
                  <a:lnTo>
                    <a:pt x="141" y="252"/>
                  </a:lnTo>
                  <a:lnTo>
                    <a:pt x="145" y="242"/>
                  </a:lnTo>
                  <a:lnTo>
                    <a:pt x="151" y="230"/>
                  </a:lnTo>
                  <a:lnTo>
                    <a:pt x="154" y="218"/>
                  </a:lnTo>
                  <a:lnTo>
                    <a:pt x="158" y="204"/>
                  </a:lnTo>
                  <a:lnTo>
                    <a:pt x="161" y="191"/>
                  </a:lnTo>
                  <a:lnTo>
                    <a:pt x="163" y="178"/>
                  </a:lnTo>
                  <a:lnTo>
                    <a:pt x="165" y="163"/>
                  </a:lnTo>
                  <a:lnTo>
                    <a:pt x="165" y="147"/>
                  </a:lnTo>
                  <a:lnTo>
                    <a:pt x="165" y="133"/>
                  </a:lnTo>
                  <a:lnTo>
                    <a:pt x="163" y="118"/>
                  </a:lnTo>
                  <a:lnTo>
                    <a:pt x="161" y="103"/>
                  </a:lnTo>
                  <a:lnTo>
                    <a:pt x="158" y="90"/>
                  </a:lnTo>
                  <a:lnTo>
                    <a:pt x="154" y="78"/>
                  </a:lnTo>
                  <a:lnTo>
                    <a:pt x="151" y="65"/>
                  </a:lnTo>
                  <a:lnTo>
                    <a:pt x="145" y="54"/>
                  </a:lnTo>
                  <a:lnTo>
                    <a:pt x="141" y="43"/>
                  </a:lnTo>
                  <a:lnTo>
                    <a:pt x="134" y="34"/>
                  </a:lnTo>
                  <a:lnTo>
                    <a:pt x="129" y="25"/>
                  </a:lnTo>
                  <a:lnTo>
                    <a:pt x="122" y="18"/>
                  </a:lnTo>
                  <a:lnTo>
                    <a:pt x="114" y="11"/>
                  </a:lnTo>
                  <a:lnTo>
                    <a:pt x="107" y="7"/>
                  </a:lnTo>
                  <a:lnTo>
                    <a:pt x="99" y="2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6" y="2"/>
                  </a:lnTo>
                  <a:lnTo>
                    <a:pt x="58" y="7"/>
                  </a:lnTo>
                  <a:lnTo>
                    <a:pt x="50" y="11"/>
                  </a:lnTo>
                  <a:lnTo>
                    <a:pt x="43" y="18"/>
                  </a:lnTo>
                  <a:lnTo>
                    <a:pt x="37" y="25"/>
                  </a:lnTo>
                  <a:lnTo>
                    <a:pt x="30" y="34"/>
                  </a:lnTo>
                  <a:lnTo>
                    <a:pt x="24" y="43"/>
                  </a:lnTo>
                  <a:lnTo>
                    <a:pt x="19" y="54"/>
                  </a:lnTo>
                  <a:lnTo>
                    <a:pt x="14" y="65"/>
                  </a:lnTo>
                  <a:lnTo>
                    <a:pt x="10" y="78"/>
                  </a:lnTo>
                  <a:lnTo>
                    <a:pt x="6" y="90"/>
                  </a:lnTo>
                  <a:lnTo>
                    <a:pt x="4" y="103"/>
                  </a:lnTo>
                  <a:lnTo>
                    <a:pt x="2" y="118"/>
                  </a:lnTo>
                  <a:lnTo>
                    <a:pt x="1" y="133"/>
                  </a:lnTo>
                  <a:lnTo>
                    <a:pt x="0" y="147"/>
                  </a:lnTo>
                  <a:lnTo>
                    <a:pt x="1" y="163"/>
                  </a:lnTo>
                  <a:lnTo>
                    <a:pt x="2" y="178"/>
                  </a:lnTo>
                  <a:lnTo>
                    <a:pt x="4" y="191"/>
                  </a:lnTo>
                  <a:lnTo>
                    <a:pt x="6" y="204"/>
                  </a:lnTo>
                  <a:lnTo>
                    <a:pt x="10" y="218"/>
                  </a:lnTo>
                  <a:lnTo>
                    <a:pt x="14" y="230"/>
                  </a:lnTo>
                  <a:lnTo>
                    <a:pt x="19" y="242"/>
                  </a:lnTo>
                  <a:lnTo>
                    <a:pt x="24" y="252"/>
                  </a:lnTo>
                  <a:lnTo>
                    <a:pt x="30" y="262"/>
                  </a:lnTo>
                  <a:lnTo>
                    <a:pt x="37" y="270"/>
                  </a:lnTo>
                  <a:lnTo>
                    <a:pt x="43" y="277"/>
                  </a:lnTo>
                  <a:lnTo>
                    <a:pt x="50" y="283"/>
                  </a:lnTo>
                  <a:lnTo>
                    <a:pt x="58" y="289"/>
                  </a:lnTo>
                  <a:lnTo>
                    <a:pt x="66" y="292"/>
                  </a:lnTo>
                  <a:lnTo>
                    <a:pt x="74" y="294"/>
                  </a:lnTo>
                  <a:lnTo>
                    <a:pt x="83" y="2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46" name="Freeform 393"/>
            <p:cNvSpPr>
              <a:spLocks/>
            </p:cNvSpPr>
            <p:nvPr/>
          </p:nvSpPr>
          <p:spPr bwMode="auto">
            <a:xfrm>
              <a:off x="2778" y="1510"/>
              <a:ext cx="41" cy="74"/>
            </a:xfrm>
            <a:custGeom>
              <a:avLst/>
              <a:gdLst>
                <a:gd name="T0" fmla="*/ 90 w 165"/>
                <a:gd name="T1" fmla="*/ 294 h 295"/>
                <a:gd name="T2" fmla="*/ 107 w 165"/>
                <a:gd name="T3" fmla="*/ 289 h 295"/>
                <a:gd name="T4" fmla="*/ 122 w 165"/>
                <a:gd name="T5" fmla="*/ 277 h 295"/>
                <a:gd name="T6" fmla="*/ 134 w 165"/>
                <a:gd name="T7" fmla="*/ 262 h 295"/>
                <a:gd name="T8" fmla="*/ 145 w 165"/>
                <a:gd name="T9" fmla="*/ 242 h 295"/>
                <a:gd name="T10" fmla="*/ 154 w 165"/>
                <a:gd name="T11" fmla="*/ 218 h 295"/>
                <a:gd name="T12" fmla="*/ 161 w 165"/>
                <a:gd name="T13" fmla="*/ 191 h 295"/>
                <a:gd name="T14" fmla="*/ 165 w 165"/>
                <a:gd name="T15" fmla="*/ 163 h 295"/>
                <a:gd name="T16" fmla="*/ 165 w 165"/>
                <a:gd name="T17" fmla="*/ 133 h 295"/>
                <a:gd name="T18" fmla="*/ 161 w 165"/>
                <a:gd name="T19" fmla="*/ 103 h 295"/>
                <a:gd name="T20" fmla="*/ 154 w 165"/>
                <a:gd name="T21" fmla="*/ 78 h 295"/>
                <a:gd name="T22" fmla="*/ 145 w 165"/>
                <a:gd name="T23" fmla="*/ 54 h 295"/>
                <a:gd name="T24" fmla="*/ 134 w 165"/>
                <a:gd name="T25" fmla="*/ 34 h 295"/>
                <a:gd name="T26" fmla="*/ 122 w 165"/>
                <a:gd name="T27" fmla="*/ 18 h 295"/>
                <a:gd name="T28" fmla="*/ 107 w 165"/>
                <a:gd name="T29" fmla="*/ 7 h 295"/>
                <a:gd name="T30" fmla="*/ 90 w 165"/>
                <a:gd name="T31" fmla="*/ 0 h 295"/>
                <a:gd name="T32" fmla="*/ 74 w 165"/>
                <a:gd name="T33" fmla="*/ 0 h 295"/>
                <a:gd name="T34" fmla="*/ 58 w 165"/>
                <a:gd name="T35" fmla="*/ 7 h 295"/>
                <a:gd name="T36" fmla="*/ 43 w 165"/>
                <a:gd name="T37" fmla="*/ 18 h 295"/>
                <a:gd name="T38" fmla="*/ 30 w 165"/>
                <a:gd name="T39" fmla="*/ 34 h 295"/>
                <a:gd name="T40" fmla="*/ 19 w 165"/>
                <a:gd name="T41" fmla="*/ 54 h 295"/>
                <a:gd name="T42" fmla="*/ 10 w 165"/>
                <a:gd name="T43" fmla="*/ 78 h 295"/>
                <a:gd name="T44" fmla="*/ 4 w 165"/>
                <a:gd name="T45" fmla="*/ 103 h 295"/>
                <a:gd name="T46" fmla="*/ 1 w 165"/>
                <a:gd name="T47" fmla="*/ 133 h 295"/>
                <a:gd name="T48" fmla="*/ 1 w 165"/>
                <a:gd name="T49" fmla="*/ 163 h 295"/>
                <a:gd name="T50" fmla="*/ 4 w 165"/>
                <a:gd name="T51" fmla="*/ 191 h 295"/>
                <a:gd name="T52" fmla="*/ 10 w 165"/>
                <a:gd name="T53" fmla="*/ 218 h 295"/>
                <a:gd name="T54" fmla="*/ 19 w 165"/>
                <a:gd name="T55" fmla="*/ 242 h 295"/>
                <a:gd name="T56" fmla="*/ 30 w 165"/>
                <a:gd name="T57" fmla="*/ 262 h 295"/>
                <a:gd name="T58" fmla="*/ 43 w 165"/>
                <a:gd name="T59" fmla="*/ 277 h 295"/>
                <a:gd name="T60" fmla="*/ 58 w 165"/>
                <a:gd name="T61" fmla="*/ 289 h 295"/>
                <a:gd name="T62" fmla="*/ 74 w 165"/>
                <a:gd name="T63" fmla="*/ 294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5"/>
                <a:gd name="T98" fmla="*/ 165 w 16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5">
                  <a:moveTo>
                    <a:pt x="83" y="295"/>
                  </a:moveTo>
                  <a:lnTo>
                    <a:pt x="90" y="294"/>
                  </a:lnTo>
                  <a:lnTo>
                    <a:pt x="99" y="292"/>
                  </a:lnTo>
                  <a:lnTo>
                    <a:pt x="107" y="289"/>
                  </a:lnTo>
                  <a:lnTo>
                    <a:pt x="114" y="283"/>
                  </a:lnTo>
                  <a:lnTo>
                    <a:pt x="122" y="277"/>
                  </a:lnTo>
                  <a:lnTo>
                    <a:pt x="129" y="270"/>
                  </a:lnTo>
                  <a:lnTo>
                    <a:pt x="134" y="262"/>
                  </a:lnTo>
                  <a:lnTo>
                    <a:pt x="141" y="252"/>
                  </a:lnTo>
                  <a:lnTo>
                    <a:pt x="145" y="242"/>
                  </a:lnTo>
                  <a:lnTo>
                    <a:pt x="151" y="230"/>
                  </a:lnTo>
                  <a:lnTo>
                    <a:pt x="154" y="218"/>
                  </a:lnTo>
                  <a:lnTo>
                    <a:pt x="158" y="204"/>
                  </a:lnTo>
                  <a:lnTo>
                    <a:pt x="161" y="191"/>
                  </a:lnTo>
                  <a:lnTo>
                    <a:pt x="163" y="178"/>
                  </a:lnTo>
                  <a:lnTo>
                    <a:pt x="165" y="163"/>
                  </a:lnTo>
                  <a:lnTo>
                    <a:pt x="165" y="147"/>
                  </a:lnTo>
                  <a:lnTo>
                    <a:pt x="165" y="133"/>
                  </a:lnTo>
                  <a:lnTo>
                    <a:pt x="163" y="118"/>
                  </a:lnTo>
                  <a:lnTo>
                    <a:pt x="161" y="103"/>
                  </a:lnTo>
                  <a:lnTo>
                    <a:pt x="158" y="90"/>
                  </a:lnTo>
                  <a:lnTo>
                    <a:pt x="154" y="78"/>
                  </a:lnTo>
                  <a:lnTo>
                    <a:pt x="151" y="65"/>
                  </a:lnTo>
                  <a:lnTo>
                    <a:pt x="145" y="54"/>
                  </a:lnTo>
                  <a:lnTo>
                    <a:pt x="141" y="43"/>
                  </a:lnTo>
                  <a:lnTo>
                    <a:pt x="134" y="34"/>
                  </a:lnTo>
                  <a:lnTo>
                    <a:pt x="129" y="25"/>
                  </a:lnTo>
                  <a:lnTo>
                    <a:pt x="122" y="18"/>
                  </a:lnTo>
                  <a:lnTo>
                    <a:pt x="114" y="11"/>
                  </a:lnTo>
                  <a:lnTo>
                    <a:pt x="107" y="7"/>
                  </a:lnTo>
                  <a:lnTo>
                    <a:pt x="99" y="2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6" y="2"/>
                  </a:lnTo>
                  <a:lnTo>
                    <a:pt x="58" y="7"/>
                  </a:lnTo>
                  <a:lnTo>
                    <a:pt x="50" y="11"/>
                  </a:lnTo>
                  <a:lnTo>
                    <a:pt x="43" y="18"/>
                  </a:lnTo>
                  <a:lnTo>
                    <a:pt x="37" y="25"/>
                  </a:lnTo>
                  <a:lnTo>
                    <a:pt x="30" y="34"/>
                  </a:lnTo>
                  <a:lnTo>
                    <a:pt x="24" y="43"/>
                  </a:lnTo>
                  <a:lnTo>
                    <a:pt x="19" y="54"/>
                  </a:lnTo>
                  <a:lnTo>
                    <a:pt x="14" y="65"/>
                  </a:lnTo>
                  <a:lnTo>
                    <a:pt x="10" y="78"/>
                  </a:lnTo>
                  <a:lnTo>
                    <a:pt x="6" y="90"/>
                  </a:lnTo>
                  <a:lnTo>
                    <a:pt x="4" y="103"/>
                  </a:lnTo>
                  <a:lnTo>
                    <a:pt x="2" y="118"/>
                  </a:lnTo>
                  <a:lnTo>
                    <a:pt x="1" y="133"/>
                  </a:lnTo>
                  <a:lnTo>
                    <a:pt x="0" y="147"/>
                  </a:lnTo>
                  <a:lnTo>
                    <a:pt x="1" y="163"/>
                  </a:lnTo>
                  <a:lnTo>
                    <a:pt x="2" y="178"/>
                  </a:lnTo>
                  <a:lnTo>
                    <a:pt x="4" y="191"/>
                  </a:lnTo>
                  <a:lnTo>
                    <a:pt x="6" y="204"/>
                  </a:lnTo>
                  <a:lnTo>
                    <a:pt x="10" y="218"/>
                  </a:lnTo>
                  <a:lnTo>
                    <a:pt x="14" y="230"/>
                  </a:lnTo>
                  <a:lnTo>
                    <a:pt x="19" y="242"/>
                  </a:lnTo>
                  <a:lnTo>
                    <a:pt x="24" y="252"/>
                  </a:lnTo>
                  <a:lnTo>
                    <a:pt x="30" y="262"/>
                  </a:lnTo>
                  <a:lnTo>
                    <a:pt x="37" y="270"/>
                  </a:lnTo>
                  <a:lnTo>
                    <a:pt x="43" y="277"/>
                  </a:lnTo>
                  <a:lnTo>
                    <a:pt x="50" y="283"/>
                  </a:lnTo>
                  <a:lnTo>
                    <a:pt x="58" y="289"/>
                  </a:lnTo>
                  <a:lnTo>
                    <a:pt x="66" y="292"/>
                  </a:lnTo>
                  <a:lnTo>
                    <a:pt x="74" y="294"/>
                  </a:lnTo>
                  <a:lnTo>
                    <a:pt x="83" y="29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47" name="Freeform 394"/>
            <p:cNvSpPr>
              <a:spLocks/>
            </p:cNvSpPr>
            <p:nvPr/>
          </p:nvSpPr>
          <p:spPr bwMode="auto">
            <a:xfrm>
              <a:off x="3114" y="1505"/>
              <a:ext cx="42" cy="74"/>
            </a:xfrm>
            <a:custGeom>
              <a:avLst/>
              <a:gdLst>
                <a:gd name="T0" fmla="*/ 91 w 165"/>
                <a:gd name="T1" fmla="*/ 295 h 295"/>
                <a:gd name="T2" fmla="*/ 107 w 165"/>
                <a:gd name="T3" fmla="*/ 290 h 295"/>
                <a:gd name="T4" fmla="*/ 122 w 165"/>
                <a:gd name="T5" fmla="*/ 278 h 295"/>
                <a:gd name="T6" fmla="*/ 135 w 165"/>
                <a:gd name="T7" fmla="*/ 262 h 295"/>
                <a:gd name="T8" fmla="*/ 146 w 165"/>
                <a:gd name="T9" fmla="*/ 242 h 295"/>
                <a:gd name="T10" fmla="*/ 155 w 165"/>
                <a:gd name="T11" fmla="*/ 219 h 295"/>
                <a:gd name="T12" fmla="*/ 161 w 165"/>
                <a:gd name="T13" fmla="*/ 192 h 295"/>
                <a:gd name="T14" fmla="*/ 164 w 165"/>
                <a:gd name="T15" fmla="*/ 163 h 295"/>
                <a:gd name="T16" fmla="*/ 164 w 165"/>
                <a:gd name="T17" fmla="*/ 132 h 295"/>
                <a:gd name="T18" fmla="*/ 161 w 165"/>
                <a:gd name="T19" fmla="*/ 104 h 295"/>
                <a:gd name="T20" fmla="*/ 155 w 165"/>
                <a:gd name="T21" fmla="*/ 77 h 295"/>
                <a:gd name="T22" fmla="*/ 146 w 165"/>
                <a:gd name="T23" fmla="*/ 54 h 295"/>
                <a:gd name="T24" fmla="*/ 135 w 165"/>
                <a:gd name="T25" fmla="*/ 34 h 295"/>
                <a:gd name="T26" fmla="*/ 122 w 165"/>
                <a:gd name="T27" fmla="*/ 18 h 295"/>
                <a:gd name="T28" fmla="*/ 107 w 165"/>
                <a:gd name="T29" fmla="*/ 7 h 295"/>
                <a:gd name="T30" fmla="*/ 91 w 165"/>
                <a:gd name="T31" fmla="*/ 1 h 295"/>
                <a:gd name="T32" fmla="*/ 74 w 165"/>
                <a:gd name="T33" fmla="*/ 1 h 295"/>
                <a:gd name="T34" fmla="*/ 58 w 165"/>
                <a:gd name="T35" fmla="*/ 7 h 295"/>
                <a:gd name="T36" fmla="*/ 43 w 165"/>
                <a:gd name="T37" fmla="*/ 18 h 295"/>
                <a:gd name="T38" fmla="*/ 29 w 165"/>
                <a:gd name="T39" fmla="*/ 34 h 295"/>
                <a:gd name="T40" fmla="*/ 18 w 165"/>
                <a:gd name="T41" fmla="*/ 54 h 295"/>
                <a:gd name="T42" fmla="*/ 9 w 165"/>
                <a:gd name="T43" fmla="*/ 77 h 295"/>
                <a:gd name="T44" fmla="*/ 4 w 165"/>
                <a:gd name="T45" fmla="*/ 104 h 295"/>
                <a:gd name="T46" fmla="*/ 0 w 165"/>
                <a:gd name="T47" fmla="*/ 132 h 295"/>
                <a:gd name="T48" fmla="*/ 0 w 165"/>
                <a:gd name="T49" fmla="*/ 163 h 295"/>
                <a:gd name="T50" fmla="*/ 4 w 165"/>
                <a:gd name="T51" fmla="*/ 192 h 295"/>
                <a:gd name="T52" fmla="*/ 9 w 165"/>
                <a:gd name="T53" fmla="*/ 219 h 295"/>
                <a:gd name="T54" fmla="*/ 18 w 165"/>
                <a:gd name="T55" fmla="*/ 242 h 295"/>
                <a:gd name="T56" fmla="*/ 29 w 165"/>
                <a:gd name="T57" fmla="*/ 262 h 295"/>
                <a:gd name="T58" fmla="*/ 43 w 165"/>
                <a:gd name="T59" fmla="*/ 278 h 295"/>
                <a:gd name="T60" fmla="*/ 58 w 165"/>
                <a:gd name="T61" fmla="*/ 290 h 295"/>
                <a:gd name="T62" fmla="*/ 74 w 165"/>
                <a:gd name="T63" fmla="*/ 295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5"/>
                <a:gd name="T98" fmla="*/ 165 w 16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5">
                  <a:moveTo>
                    <a:pt x="82" y="295"/>
                  </a:moveTo>
                  <a:lnTo>
                    <a:pt x="91" y="295"/>
                  </a:lnTo>
                  <a:lnTo>
                    <a:pt x="99" y="293"/>
                  </a:lnTo>
                  <a:lnTo>
                    <a:pt x="107" y="290"/>
                  </a:lnTo>
                  <a:lnTo>
                    <a:pt x="115" y="284"/>
                  </a:lnTo>
                  <a:lnTo>
                    <a:pt x="122" y="278"/>
                  </a:lnTo>
                  <a:lnTo>
                    <a:pt x="128" y="270"/>
                  </a:lnTo>
                  <a:lnTo>
                    <a:pt x="135" y="262"/>
                  </a:lnTo>
                  <a:lnTo>
                    <a:pt x="141" y="253"/>
                  </a:lnTo>
                  <a:lnTo>
                    <a:pt x="146" y="242"/>
                  </a:lnTo>
                  <a:lnTo>
                    <a:pt x="151" y="230"/>
                  </a:lnTo>
                  <a:lnTo>
                    <a:pt x="155" y="219"/>
                  </a:lnTo>
                  <a:lnTo>
                    <a:pt x="159" y="205"/>
                  </a:lnTo>
                  <a:lnTo>
                    <a:pt x="161" y="192"/>
                  </a:lnTo>
                  <a:lnTo>
                    <a:pt x="163" y="177"/>
                  </a:lnTo>
                  <a:lnTo>
                    <a:pt x="164" y="163"/>
                  </a:lnTo>
                  <a:lnTo>
                    <a:pt x="165" y="148"/>
                  </a:lnTo>
                  <a:lnTo>
                    <a:pt x="164" y="132"/>
                  </a:lnTo>
                  <a:lnTo>
                    <a:pt x="163" y="118"/>
                  </a:lnTo>
                  <a:lnTo>
                    <a:pt x="161" y="104"/>
                  </a:lnTo>
                  <a:lnTo>
                    <a:pt x="159" y="91"/>
                  </a:lnTo>
                  <a:lnTo>
                    <a:pt x="155" y="77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1" y="44"/>
                  </a:lnTo>
                  <a:lnTo>
                    <a:pt x="135" y="34"/>
                  </a:lnTo>
                  <a:lnTo>
                    <a:pt x="128" y="26"/>
                  </a:lnTo>
                  <a:lnTo>
                    <a:pt x="122" y="18"/>
                  </a:lnTo>
                  <a:lnTo>
                    <a:pt x="115" y="12"/>
                  </a:lnTo>
                  <a:lnTo>
                    <a:pt x="107" y="7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5" y="3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3" y="18"/>
                  </a:lnTo>
                  <a:lnTo>
                    <a:pt x="36" y="26"/>
                  </a:lnTo>
                  <a:lnTo>
                    <a:pt x="29" y="34"/>
                  </a:lnTo>
                  <a:lnTo>
                    <a:pt x="24" y="44"/>
                  </a:lnTo>
                  <a:lnTo>
                    <a:pt x="18" y="54"/>
                  </a:lnTo>
                  <a:lnTo>
                    <a:pt x="14" y="65"/>
                  </a:lnTo>
                  <a:lnTo>
                    <a:pt x="9" y="77"/>
                  </a:lnTo>
                  <a:lnTo>
                    <a:pt x="6" y="91"/>
                  </a:lnTo>
                  <a:lnTo>
                    <a:pt x="4" y="104"/>
                  </a:lnTo>
                  <a:lnTo>
                    <a:pt x="1" y="118"/>
                  </a:lnTo>
                  <a:lnTo>
                    <a:pt x="0" y="132"/>
                  </a:lnTo>
                  <a:lnTo>
                    <a:pt x="0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4" y="192"/>
                  </a:lnTo>
                  <a:lnTo>
                    <a:pt x="6" y="205"/>
                  </a:lnTo>
                  <a:lnTo>
                    <a:pt x="9" y="219"/>
                  </a:lnTo>
                  <a:lnTo>
                    <a:pt x="14" y="230"/>
                  </a:lnTo>
                  <a:lnTo>
                    <a:pt x="18" y="242"/>
                  </a:lnTo>
                  <a:lnTo>
                    <a:pt x="24" y="253"/>
                  </a:lnTo>
                  <a:lnTo>
                    <a:pt x="29" y="262"/>
                  </a:lnTo>
                  <a:lnTo>
                    <a:pt x="36" y="270"/>
                  </a:lnTo>
                  <a:lnTo>
                    <a:pt x="43" y="278"/>
                  </a:lnTo>
                  <a:lnTo>
                    <a:pt x="50" y="284"/>
                  </a:lnTo>
                  <a:lnTo>
                    <a:pt x="58" y="290"/>
                  </a:lnTo>
                  <a:lnTo>
                    <a:pt x="65" y="293"/>
                  </a:lnTo>
                  <a:lnTo>
                    <a:pt x="74" y="295"/>
                  </a:lnTo>
                  <a:lnTo>
                    <a:pt x="82" y="2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48" name="Freeform 395"/>
            <p:cNvSpPr>
              <a:spLocks/>
            </p:cNvSpPr>
            <p:nvPr/>
          </p:nvSpPr>
          <p:spPr bwMode="auto">
            <a:xfrm>
              <a:off x="3114" y="1505"/>
              <a:ext cx="42" cy="74"/>
            </a:xfrm>
            <a:custGeom>
              <a:avLst/>
              <a:gdLst>
                <a:gd name="T0" fmla="*/ 91 w 165"/>
                <a:gd name="T1" fmla="*/ 295 h 295"/>
                <a:gd name="T2" fmla="*/ 107 w 165"/>
                <a:gd name="T3" fmla="*/ 290 h 295"/>
                <a:gd name="T4" fmla="*/ 122 w 165"/>
                <a:gd name="T5" fmla="*/ 278 h 295"/>
                <a:gd name="T6" fmla="*/ 135 w 165"/>
                <a:gd name="T7" fmla="*/ 262 h 295"/>
                <a:gd name="T8" fmla="*/ 146 w 165"/>
                <a:gd name="T9" fmla="*/ 242 h 295"/>
                <a:gd name="T10" fmla="*/ 155 w 165"/>
                <a:gd name="T11" fmla="*/ 219 h 295"/>
                <a:gd name="T12" fmla="*/ 161 w 165"/>
                <a:gd name="T13" fmla="*/ 192 h 295"/>
                <a:gd name="T14" fmla="*/ 164 w 165"/>
                <a:gd name="T15" fmla="*/ 163 h 295"/>
                <a:gd name="T16" fmla="*/ 164 w 165"/>
                <a:gd name="T17" fmla="*/ 132 h 295"/>
                <a:gd name="T18" fmla="*/ 161 w 165"/>
                <a:gd name="T19" fmla="*/ 104 h 295"/>
                <a:gd name="T20" fmla="*/ 155 w 165"/>
                <a:gd name="T21" fmla="*/ 77 h 295"/>
                <a:gd name="T22" fmla="*/ 146 w 165"/>
                <a:gd name="T23" fmla="*/ 54 h 295"/>
                <a:gd name="T24" fmla="*/ 135 w 165"/>
                <a:gd name="T25" fmla="*/ 34 h 295"/>
                <a:gd name="T26" fmla="*/ 122 w 165"/>
                <a:gd name="T27" fmla="*/ 18 h 295"/>
                <a:gd name="T28" fmla="*/ 107 w 165"/>
                <a:gd name="T29" fmla="*/ 7 h 295"/>
                <a:gd name="T30" fmla="*/ 91 w 165"/>
                <a:gd name="T31" fmla="*/ 1 h 295"/>
                <a:gd name="T32" fmla="*/ 74 w 165"/>
                <a:gd name="T33" fmla="*/ 1 h 295"/>
                <a:gd name="T34" fmla="*/ 58 w 165"/>
                <a:gd name="T35" fmla="*/ 7 h 295"/>
                <a:gd name="T36" fmla="*/ 43 w 165"/>
                <a:gd name="T37" fmla="*/ 18 h 295"/>
                <a:gd name="T38" fmla="*/ 29 w 165"/>
                <a:gd name="T39" fmla="*/ 34 h 295"/>
                <a:gd name="T40" fmla="*/ 18 w 165"/>
                <a:gd name="T41" fmla="*/ 54 h 295"/>
                <a:gd name="T42" fmla="*/ 9 w 165"/>
                <a:gd name="T43" fmla="*/ 77 h 295"/>
                <a:gd name="T44" fmla="*/ 4 w 165"/>
                <a:gd name="T45" fmla="*/ 104 h 295"/>
                <a:gd name="T46" fmla="*/ 0 w 165"/>
                <a:gd name="T47" fmla="*/ 132 h 295"/>
                <a:gd name="T48" fmla="*/ 0 w 165"/>
                <a:gd name="T49" fmla="*/ 163 h 295"/>
                <a:gd name="T50" fmla="*/ 4 w 165"/>
                <a:gd name="T51" fmla="*/ 192 h 295"/>
                <a:gd name="T52" fmla="*/ 9 w 165"/>
                <a:gd name="T53" fmla="*/ 219 h 295"/>
                <a:gd name="T54" fmla="*/ 18 w 165"/>
                <a:gd name="T55" fmla="*/ 242 h 295"/>
                <a:gd name="T56" fmla="*/ 29 w 165"/>
                <a:gd name="T57" fmla="*/ 262 h 295"/>
                <a:gd name="T58" fmla="*/ 43 w 165"/>
                <a:gd name="T59" fmla="*/ 278 h 295"/>
                <a:gd name="T60" fmla="*/ 58 w 165"/>
                <a:gd name="T61" fmla="*/ 290 h 295"/>
                <a:gd name="T62" fmla="*/ 74 w 165"/>
                <a:gd name="T63" fmla="*/ 295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5"/>
                <a:gd name="T98" fmla="*/ 165 w 16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5">
                  <a:moveTo>
                    <a:pt x="82" y="295"/>
                  </a:moveTo>
                  <a:lnTo>
                    <a:pt x="91" y="295"/>
                  </a:lnTo>
                  <a:lnTo>
                    <a:pt x="99" y="293"/>
                  </a:lnTo>
                  <a:lnTo>
                    <a:pt x="107" y="290"/>
                  </a:lnTo>
                  <a:lnTo>
                    <a:pt x="115" y="284"/>
                  </a:lnTo>
                  <a:lnTo>
                    <a:pt x="122" y="278"/>
                  </a:lnTo>
                  <a:lnTo>
                    <a:pt x="128" y="270"/>
                  </a:lnTo>
                  <a:lnTo>
                    <a:pt x="135" y="262"/>
                  </a:lnTo>
                  <a:lnTo>
                    <a:pt x="141" y="253"/>
                  </a:lnTo>
                  <a:lnTo>
                    <a:pt x="146" y="242"/>
                  </a:lnTo>
                  <a:lnTo>
                    <a:pt x="151" y="230"/>
                  </a:lnTo>
                  <a:lnTo>
                    <a:pt x="155" y="219"/>
                  </a:lnTo>
                  <a:lnTo>
                    <a:pt x="159" y="205"/>
                  </a:lnTo>
                  <a:lnTo>
                    <a:pt x="161" y="192"/>
                  </a:lnTo>
                  <a:lnTo>
                    <a:pt x="163" y="177"/>
                  </a:lnTo>
                  <a:lnTo>
                    <a:pt x="164" y="163"/>
                  </a:lnTo>
                  <a:lnTo>
                    <a:pt x="165" y="148"/>
                  </a:lnTo>
                  <a:lnTo>
                    <a:pt x="164" y="132"/>
                  </a:lnTo>
                  <a:lnTo>
                    <a:pt x="163" y="118"/>
                  </a:lnTo>
                  <a:lnTo>
                    <a:pt x="161" y="104"/>
                  </a:lnTo>
                  <a:lnTo>
                    <a:pt x="159" y="91"/>
                  </a:lnTo>
                  <a:lnTo>
                    <a:pt x="155" y="77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1" y="44"/>
                  </a:lnTo>
                  <a:lnTo>
                    <a:pt x="135" y="34"/>
                  </a:lnTo>
                  <a:lnTo>
                    <a:pt x="128" y="26"/>
                  </a:lnTo>
                  <a:lnTo>
                    <a:pt x="122" y="18"/>
                  </a:lnTo>
                  <a:lnTo>
                    <a:pt x="115" y="12"/>
                  </a:lnTo>
                  <a:lnTo>
                    <a:pt x="107" y="7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5" y="3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3" y="18"/>
                  </a:lnTo>
                  <a:lnTo>
                    <a:pt x="36" y="26"/>
                  </a:lnTo>
                  <a:lnTo>
                    <a:pt x="29" y="34"/>
                  </a:lnTo>
                  <a:lnTo>
                    <a:pt x="24" y="44"/>
                  </a:lnTo>
                  <a:lnTo>
                    <a:pt x="18" y="54"/>
                  </a:lnTo>
                  <a:lnTo>
                    <a:pt x="14" y="65"/>
                  </a:lnTo>
                  <a:lnTo>
                    <a:pt x="9" y="77"/>
                  </a:lnTo>
                  <a:lnTo>
                    <a:pt x="6" y="91"/>
                  </a:lnTo>
                  <a:lnTo>
                    <a:pt x="4" y="104"/>
                  </a:lnTo>
                  <a:lnTo>
                    <a:pt x="1" y="118"/>
                  </a:lnTo>
                  <a:lnTo>
                    <a:pt x="0" y="132"/>
                  </a:lnTo>
                  <a:lnTo>
                    <a:pt x="0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4" y="192"/>
                  </a:lnTo>
                  <a:lnTo>
                    <a:pt x="6" y="205"/>
                  </a:lnTo>
                  <a:lnTo>
                    <a:pt x="9" y="219"/>
                  </a:lnTo>
                  <a:lnTo>
                    <a:pt x="14" y="230"/>
                  </a:lnTo>
                  <a:lnTo>
                    <a:pt x="18" y="242"/>
                  </a:lnTo>
                  <a:lnTo>
                    <a:pt x="24" y="253"/>
                  </a:lnTo>
                  <a:lnTo>
                    <a:pt x="29" y="262"/>
                  </a:lnTo>
                  <a:lnTo>
                    <a:pt x="36" y="270"/>
                  </a:lnTo>
                  <a:lnTo>
                    <a:pt x="43" y="278"/>
                  </a:lnTo>
                  <a:lnTo>
                    <a:pt x="50" y="284"/>
                  </a:lnTo>
                  <a:lnTo>
                    <a:pt x="58" y="290"/>
                  </a:lnTo>
                  <a:lnTo>
                    <a:pt x="65" y="293"/>
                  </a:lnTo>
                  <a:lnTo>
                    <a:pt x="74" y="295"/>
                  </a:lnTo>
                  <a:lnTo>
                    <a:pt x="82" y="29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49" name="Freeform 396"/>
            <p:cNvSpPr>
              <a:spLocks/>
            </p:cNvSpPr>
            <p:nvPr/>
          </p:nvSpPr>
          <p:spPr bwMode="auto">
            <a:xfrm>
              <a:off x="3720" y="1490"/>
              <a:ext cx="42" cy="74"/>
            </a:xfrm>
            <a:custGeom>
              <a:avLst/>
              <a:gdLst>
                <a:gd name="T0" fmla="*/ 91 w 165"/>
                <a:gd name="T1" fmla="*/ 295 h 295"/>
                <a:gd name="T2" fmla="*/ 108 w 165"/>
                <a:gd name="T3" fmla="*/ 288 h 295"/>
                <a:gd name="T4" fmla="*/ 122 w 165"/>
                <a:gd name="T5" fmla="*/ 277 h 295"/>
                <a:gd name="T6" fmla="*/ 135 w 165"/>
                <a:gd name="T7" fmla="*/ 261 h 295"/>
                <a:gd name="T8" fmla="*/ 146 w 165"/>
                <a:gd name="T9" fmla="*/ 241 h 295"/>
                <a:gd name="T10" fmla="*/ 155 w 165"/>
                <a:gd name="T11" fmla="*/ 217 h 295"/>
                <a:gd name="T12" fmla="*/ 162 w 165"/>
                <a:gd name="T13" fmla="*/ 192 h 295"/>
                <a:gd name="T14" fmla="*/ 165 w 165"/>
                <a:gd name="T15" fmla="*/ 162 h 295"/>
                <a:gd name="T16" fmla="*/ 165 w 165"/>
                <a:gd name="T17" fmla="*/ 132 h 295"/>
                <a:gd name="T18" fmla="*/ 162 w 165"/>
                <a:gd name="T19" fmla="*/ 104 h 295"/>
                <a:gd name="T20" fmla="*/ 155 w 165"/>
                <a:gd name="T21" fmla="*/ 77 h 295"/>
                <a:gd name="T22" fmla="*/ 146 w 165"/>
                <a:gd name="T23" fmla="*/ 53 h 295"/>
                <a:gd name="T24" fmla="*/ 135 w 165"/>
                <a:gd name="T25" fmla="*/ 33 h 295"/>
                <a:gd name="T26" fmla="*/ 122 w 165"/>
                <a:gd name="T27" fmla="*/ 18 h 295"/>
                <a:gd name="T28" fmla="*/ 108 w 165"/>
                <a:gd name="T29" fmla="*/ 6 h 295"/>
                <a:gd name="T30" fmla="*/ 91 w 165"/>
                <a:gd name="T31" fmla="*/ 1 h 295"/>
                <a:gd name="T32" fmla="*/ 74 w 165"/>
                <a:gd name="T33" fmla="*/ 1 h 295"/>
                <a:gd name="T34" fmla="*/ 58 w 165"/>
                <a:gd name="T35" fmla="*/ 6 h 295"/>
                <a:gd name="T36" fmla="*/ 44 w 165"/>
                <a:gd name="T37" fmla="*/ 18 h 295"/>
                <a:gd name="T38" fmla="*/ 30 w 165"/>
                <a:gd name="T39" fmla="*/ 33 h 295"/>
                <a:gd name="T40" fmla="*/ 19 w 165"/>
                <a:gd name="T41" fmla="*/ 53 h 295"/>
                <a:gd name="T42" fmla="*/ 10 w 165"/>
                <a:gd name="T43" fmla="*/ 77 h 295"/>
                <a:gd name="T44" fmla="*/ 4 w 165"/>
                <a:gd name="T45" fmla="*/ 104 h 295"/>
                <a:gd name="T46" fmla="*/ 1 w 165"/>
                <a:gd name="T47" fmla="*/ 132 h 295"/>
                <a:gd name="T48" fmla="*/ 1 w 165"/>
                <a:gd name="T49" fmla="*/ 162 h 295"/>
                <a:gd name="T50" fmla="*/ 4 w 165"/>
                <a:gd name="T51" fmla="*/ 192 h 295"/>
                <a:gd name="T52" fmla="*/ 10 w 165"/>
                <a:gd name="T53" fmla="*/ 217 h 295"/>
                <a:gd name="T54" fmla="*/ 19 w 165"/>
                <a:gd name="T55" fmla="*/ 241 h 295"/>
                <a:gd name="T56" fmla="*/ 30 w 165"/>
                <a:gd name="T57" fmla="*/ 261 h 295"/>
                <a:gd name="T58" fmla="*/ 44 w 165"/>
                <a:gd name="T59" fmla="*/ 277 h 295"/>
                <a:gd name="T60" fmla="*/ 58 w 165"/>
                <a:gd name="T61" fmla="*/ 288 h 295"/>
                <a:gd name="T62" fmla="*/ 74 w 165"/>
                <a:gd name="T63" fmla="*/ 295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5"/>
                <a:gd name="T98" fmla="*/ 165 w 16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5">
                  <a:moveTo>
                    <a:pt x="83" y="295"/>
                  </a:moveTo>
                  <a:lnTo>
                    <a:pt x="91" y="295"/>
                  </a:lnTo>
                  <a:lnTo>
                    <a:pt x="100" y="293"/>
                  </a:lnTo>
                  <a:lnTo>
                    <a:pt x="108" y="288"/>
                  </a:lnTo>
                  <a:lnTo>
                    <a:pt x="114" y="284"/>
                  </a:lnTo>
                  <a:lnTo>
                    <a:pt x="122" y="277"/>
                  </a:lnTo>
                  <a:lnTo>
                    <a:pt x="129" y="270"/>
                  </a:lnTo>
                  <a:lnTo>
                    <a:pt x="135" y="261"/>
                  </a:lnTo>
                  <a:lnTo>
                    <a:pt x="141" y="252"/>
                  </a:lnTo>
                  <a:lnTo>
                    <a:pt x="146" y="241"/>
                  </a:lnTo>
                  <a:lnTo>
                    <a:pt x="152" y="230"/>
                  </a:lnTo>
                  <a:lnTo>
                    <a:pt x="155" y="217"/>
                  </a:lnTo>
                  <a:lnTo>
                    <a:pt x="158" y="205"/>
                  </a:lnTo>
                  <a:lnTo>
                    <a:pt x="162" y="192"/>
                  </a:lnTo>
                  <a:lnTo>
                    <a:pt x="164" y="177"/>
                  </a:lnTo>
                  <a:lnTo>
                    <a:pt x="165" y="162"/>
                  </a:lnTo>
                  <a:lnTo>
                    <a:pt x="165" y="148"/>
                  </a:lnTo>
                  <a:lnTo>
                    <a:pt x="165" y="132"/>
                  </a:lnTo>
                  <a:lnTo>
                    <a:pt x="164" y="117"/>
                  </a:lnTo>
                  <a:lnTo>
                    <a:pt x="162" y="104"/>
                  </a:lnTo>
                  <a:lnTo>
                    <a:pt x="158" y="91"/>
                  </a:lnTo>
                  <a:lnTo>
                    <a:pt x="155" y="77"/>
                  </a:lnTo>
                  <a:lnTo>
                    <a:pt x="152" y="65"/>
                  </a:lnTo>
                  <a:lnTo>
                    <a:pt x="146" y="53"/>
                  </a:lnTo>
                  <a:lnTo>
                    <a:pt x="141" y="43"/>
                  </a:lnTo>
                  <a:lnTo>
                    <a:pt x="135" y="33"/>
                  </a:lnTo>
                  <a:lnTo>
                    <a:pt x="129" y="25"/>
                  </a:lnTo>
                  <a:lnTo>
                    <a:pt x="122" y="18"/>
                  </a:lnTo>
                  <a:lnTo>
                    <a:pt x="114" y="11"/>
                  </a:lnTo>
                  <a:lnTo>
                    <a:pt x="108" y="6"/>
                  </a:lnTo>
                  <a:lnTo>
                    <a:pt x="100" y="3"/>
                  </a:lnTo>
                  <a:lnTo>
                    <a:pt x="91" y="1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50" y="11"/>
                  </a:lnTo>
                  <a:lnTo>
                    <a:pt x="44" y="18"/>
                  </a:lnTo>
                  <a:lnTo>
                    <a:pt x="37" y="25"/>
                  </a:lnTo>
                  <a:lnTo>
                    <a:pt x="30" y="33"/>
                  </a:lnTo>
                  <a:lnTo>
                    <a:pt x="25" y="43"/>
                  </a:lnTo>
                  <a:lnTo>
                    <a:pt x="19" y="53"/>
                  </a:lnTo>
                  <a:lnTo>
                    <a:pt x="15" y="65"/>
                  </a:lnTo>
                  <a:lnTo>
                    <a:pt x="10" y="77"/>
                  </a:lnTo>
                  <a:lnTo>
                    <a:pt x="7" y="91"/>
                  </a:lnTo>
                  <a:lnTo>
                    <a:pt x="4" y="104"/>
                  </a:lnTo>
                  <a:lnTo>
                    <a:pt x="2" y="117"/>
                  </a:lnTo>
                  <a:lnTo>
                    <a:pt x="1" y="132"/>
                  </a:lnTo>
                  <a:lnTo>
                    <a:pt x="0" y="148"/>
                  </a:lnTo>
                  <a:lnTo>
                    <a:pt x="1" y="162"/>
                  </a:lnTo>
                  <a:lnTo>
                    <a:pt x="2" y="177"/>
                  </a:lnTo>
                  <a:lnTo>
                    <a:pt x="4" y="192"/>
                  </a:lnTo>
                  <a:lnTo>
                    <a:pt x="7" y="205"/>
                  </a:lnTo>
                  <a:lnTo>
                    <a:pt x="10" y="217"/>
                  </a:lnTo>
                  <a:lnTo>
                    <a:pt x="15" y="230"/>
                  </a:lnTo>
                  <a:lnTo>
                    <a:pt x="19" y="241"/>
                  </a:lnTo>
                  <a:lnTo>
                    <a:pt x="25" y="252"/>
                  </a:lnTo>
                  <a:lnTo>
                    <a:pt x="30" y="261"/>
                  </a:lnTo>
                  <a:lnTo>
                    <a:pt x="37" y="270"/>
                  </a:lnTo>
                  <a:lnTo>
                    <a:pt x="44" y="277"/>
                  </a:lnTo>
                  <a:lnTo>
                    <a:pt x="50" y="284"/>
                  </a:lnTo>
                  <a:lnTo>
                    <a:pt x="58" y="288"/>
                  </a:lnTo>
                  <a:lnTo>
                    <a:pt x="66" y="293"/>
                  </a:lnTo>
                  <a:lnTo>
                    <a:pt x="74" y="295"/>
                  </a:lnTo>
                  <a:lnTo>
                    <a:pt x="83" y="2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50" name="Freeform 397"/>
            <p:cNvSpPr>
              <a:spLocks/>
            </p:cNvSpPr>
            <p:nvPr/>
          </p:nvSpPr>
          <p:spPr bwMode="auto">
            <a:xfrm>
              <a:off x="3720" y="1490"/>
              <a:ext cx="42" cy="74"/>
            </a:xfrm>
            <a:custGeom>
              <a:avLst/>
              <a:gdLst>
                <a:gd name="T0" fmla="*/ 91 w 165"/>
                <a:gd name="T1" fmla="*/ 295 h 295"/>
                <a:gd name="T2" fmla="*/ 108 w 165"/>
                <a:gd name="T3" fmla="*/ 288 h 295"/>
                <a:gd name="T4" fmla="*/ 122 w 165"/>
                <a:gd name="T5" fmla="*/ 277 h 295"/>
                <a:gd name="T6" fmla="*/ 135 w 165"/>
                <a:gd name="T7" fmla="*/ 261 h 295"/>
                <a:gd name="T8" fmla="*/ 146 w 165"/>
                <a:gd name="T9" fmla="*/ 241 h 295"/>
                <a:gd name="T10" fmla="*/ 155 w 165"/>
                <a:gd name="T11" fmla="*/ 217 h 295"/>
                <a:gd name="T12" fmla="*/ 162 w 165"/>
                <a:gd name="T13" fmla="*/ 192 h 295"/>
                <a:gd name="T14" fmla="*/ 165 w 165"/>
                <a:gd name="T15" fmla="*/ 162 h 295"/>
                <a:gd name="T16" fmla="*/ 165 w 165"/>
                <a:gd name="T17" fmla="*/ 132 h 295"/>
                <a:gd name="T18" fmla="*/ 162 w 165"/>
                <a:gd name="T19" fmla="*/ 104 h 295"/>
                <a:gd name="T20" fmla="*/ 155 w 165"/>
                <a:gd name="T21" fmla="*/ 77 h 295"/>
                <a:gd name="T22" fmla="*/ 146 w 165"/>
                <a:gd name="T23" fmla="*/ 53 h 295"/>
                <a:gd name="T24" fmla="*/ 135 w 165"/>
                <a:gd name="T25" fmla="*/ 33 h 295"/>
                <a:gd name="T26" fmla="*/ 122 w 165"/>
                <a:gd name="T27" fmla="*/ 18 h 295"/>
                <a:gd name="T28" fmla="*/ 108 w 165"/>
                <a:gd name="T29" fmla="*/ 6 h 295"/>
                <a:gd name="T30" fmla="*/ 91 w 165"/>
                <a:gd name="T31" fmla="*/ 1 h 295"/>
                <a:gd name="T32" fmla="*/ 74 w 165"/>
                <a:gd name="T33" fmla="*/ 1 h 295"/>
                <a:gd name="T34" fmla="*/ 58 w 165"/>
                <a:gd name="T35" fmla="*/ 6 h 295"/>
                <a:gd name="T36" fmla="*/ 44 w 165"/>
                <a:gd name="T37" fmla="*/ 18 h 295"/>
                <a:gd name="T38" fmla="*/ 30 w 165"/>
                <a:gd name="T39" fmla="*/ 33 h 295"/>
                <a:gd name="T40" fmla="*/ 19 w 165"/>
                <a:gd name="T41" fmla="*/ 53 h 295"/>
                <a:gd name="T42" fmla="*/ 10 w 165"/>
                <a:gd name="T43" fmla="*/ 77 h 295"/>
                <a:gd name="T44" fmla="*/ 4 w 165"/>
                <a:gd name="T45" fmla="*/ 104 h 295"/>
                <a:gd name="T46" fmla="*/ 1 w 165"/>
                <a:gd name="T47" fmla="*/ 132 h 295"/>
                <a:gd name="T48" fmla="*/ 1 w 165"/>
                <a:gd name="T49" fmla="*/ 162 h 295"/>
                <a:gd name="T50" fmla="*/ 4 w 165"/>
                <a:gd name="T51" fmla="*/ 192 h 295"/>
                <a:gd name="T52" fmla="*/ 10 w 165"/>
                <a:gd name="T53" fmla="*/ 217 h 295"/>
                <a:gd name="T54" fmla="*/ 19 w 165"/>
                <a:gd name="T55" fmla="*/ 241 h 295"/>
                <a:gd name="T56" fmla="*/ 30 w 165"/>
                <a:gd name="T57" fmla="*/ 261 h 295"/>
                <a:gd name="T58" fmla="*/ 44 w 165"/>
                <a:gd name="T59" fmla="*/ 277 h 295"/>
                <a:gd name="T60" fmla="*/ 58 w 165"/>
                <a:gd name="T61" fmla="*/ 288 h 295"/>
                <a:gd name="T62" fmla="*/ 74 w 165"/>
                <a:gd name="T63" fmla="*/ 295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5"/>
                <a:gd name="T98" fmla="*/ 165 w 16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5">
                  <a:moveTo>
                    <a:pt x="83" y="295"/>
                  </a:moveTo>
                  <a:lnTo>
                    <a:pt x="91" y="295"/>
                  </a:lnTo>
                  <a:lnTo>
                    <a:pt x="100" y="293"/>
                  </a:lnTo>
                  <a:lnTo>
                    <a:pt x="108" y="288"/>
                  </a:lnTo>
                  <a:lnTo>
                    <a:pt x="114" y="284"/>
                  </a:lnTo>
                  <a:lnTo>
                    <a:pt x="122" y="277"/>
                  </a:lnTo>
                  <a:lnTo>
                    <a:pt x="129" y="270"/>
                  </a:lnTo>
                  <a:lnTo>
                    <a:pt x="135" y="261"/>
                  </a:lnTo>
                  <a:lnTo>
                    <a:pt x="141" y="252"/>
                  </a:lnTo>
                  <a:lnTo>
                    <a:pt x="146" y="241"/>
                  </a:lnTo>
                  <a:lnTo>
                    <a:pt x="152" y="230"/>
                  </a:lnTo>
                  <a:lnTo>
                    <a:pt x="155" y="217"/>
                  </a:lnTo>
                  <a:lnTo>
                    <a:pt x="158" y="205"/>
                  </a:lnTo>
                  <a:lnTo>
                    <a:pt x="162" y="192"/>
                  </a:lnTo>
                  <a:lnTo>
                    <a:pt x="164" y="177"/>
                  </a:lnTo>
                  <a:lnTo>
                    <a:pt x="165" y="162"/>
                  </a:lnTo>
                  <a:lnTo>
                    <a:pt x="165" y="148"/>
                  </a:lnTo>
                  <a:lnTo>
                    <a:pt x="165" y="132"/>
                  </a:lnTo>
                  <a:lnTo>
                    <a:pt x="164" y="117"/>
                  </a:lnTo>
                  <a:lnTo>
                    <a:pt x="162" y="104"/>
                  </a:lnTo>
                  <a:lnTo>
                    <a:pt x="158" y="91"/>
                  </a:lnTo>
                  <a:lnTo>
                    <a:pt x="155" y="77"/>
                  </a:lnTo>
                  <a:lnTo>
                    <a:pt x="152" y="65"/>
                  </a:lnTo>
                  <a:lnTo>
                    <a:pt x="146" y="53"/>
                  </a:lnTo>
                  <a:lnTo>
                    <a:pt x="141" y="43"/>
                  </a:lnTo>
                  <a:lnTo>
                    <a:pt x="135" y="33"/>
                  </a:lnTo>
                  <a:lnTo>
                    <a:pt x="129" y="25"/>
                  </a:lnTo>
                  <a:lnTo>
                    <a:pt x="122" y="18"/>
                  </a:lnTo>
                  <a:lnTo>
                    <a:pt x="114" y="11"/>
                  </a:lnTo>
                  <a:lnTo>
                    <a:pt x="108" y="6"/>
                  </a:lnTo>
                  <a:lnTo>
                    <a:pt x="100" y="3"/>
                  </a:lnTo>
                  <a:lnTo>
                    <a:pt x="91" y="1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50" y="11"/>
                  </a:lnTo>
                  <a:lnTo>
                    <a:pt x="44" y="18"/>
                  </a:lnTo>
                  <a:lnTo>
                    <a:pt x="37" y="25"/>
                  </a:lnTo>
                  <a:lnTo>
                    <a:pt x="30" y="33"/>
                  </a:lnTo>
                  <a:lnTo>
                    <a:pt x="25" y="43"/>
                  </a:lnTo>
                  <a:lnTo>
                    <a:pt x="19" y="53"/>
                  </a:lnTo>
                  <a:lnTo>
                    <a:pt x="15" y="65"/>
                  </a:lnTo>
                  <a:lnTo>
                    <a:pt x="10" y="77"/>
                  </a:lnTo>
                  <a:lnTo>
                    <a:pt x="7" y="91"/>
                  </a:lnTo>
                  <a:lnTo>
                    <a:pt x="4" y="104"/>
                  </a:lnTo>
                  <a:lnTo>
                    <a:pt x="2" y="117"/>
                  </a:lnTo>
                  <a:lnTo>
                    <a:pt x="1" y="132"/>
                  </a:lnTo>
                  <a:lnTo>
                    <a:pt x="0" y="148"/>
                  </a:lnTo>
                  <a:lnTo>
                    <a:pt x="1" y="162"/>
                  </a:lnTo>
                  <a:lnTo>
                    <a:pt x="2" y="177"/>
                  </a:lnTo>
                  <a:lnTo>
                    <a:pt x="4" y="192"/>
                  </a:lnTo>
                  <a:lnTo>
                    <a:pt x="7" y="205"/>
                  </a:lnTo>
                  <a:lnTo>
                    <a:pt x="10" y="217"/>
                  </a:lnTo>
                  <a:lnTo>
                    <a:pt x="15" y="230"/>
                  </a:lnTo>
                  <a:lnTo>
                    <a:pt x="19" y="241"/>
                  </a:lnTo>
                  <a:lnTo>
                    <a:pt x="25" y="252"/>
                  </a:lnTo>
                  <a:lnTo>
                    <a:pt x="30" y="261"/>
                  </a:lnTo>
                  <a:lnTo>
                    <a:pt x="37" y="270"/>
                  </a:lnTo>
                  <a:lnTo>
                    <a:pt x="44" y="277"/>
                  </a:lnTo>
                  <a:lnTo>
                    <a:pt x="50" y="284"/>
                  </a:lnTo>
                  <a:lnTo>
                    <a:pt x="58" y="288"/>
                  </a:lnTo>
                  <a:lnTo>
                    <a:pt x="66" y="293"/>
                  </a:lnTo>
                  <a:lnTo>
                    <a:pt x="74" y="295"/>
                  </a:lnTo>
                  <a:lnTo>
                    <a:pt x="83" y="29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51" name="Freeform 398"/>
            <p:cNvSpPr>
              <a:spLocks/>
            </p:cNvSpPr>
            <p:nvPr/>
          </p:nvSpPr>
          <p:spPr bwMode="auto">
            <a:xfrm>
              <a:off x="3316" y="1495"/>
              <a:ext cx="41" cy="73"/>
            </a:xfrm>
            <a:custGeom>
              <a:avLst/>
              <a:gdLst>
                <a:gd name="T0" fmla="*/ 91 w 165"/>
                <a:gd name="T1" fmla="*/ 294 h 295"/>
                <a:gd name="T2" fmla="*/ 107 w 165"/>
                <a:gd name="T3" fmla="*/ 288 h 295"/>
                <a:gd name="T4" fmla="*/ 123 w 165"/>
                <a:gd name="T5" fmla="*/ 277 h 295"/>
                <a:gd name="T6" fmla="*/ 135 w 165"/>
                <a:gd name="T7" fmla="*/ 261 h 295"/>
                <a:gd name="T8" fmla="*/ 146 w 165"/>
                <a:gd name="T9" fmla="*/ 241 h 295"/>
                <a:gd name="T10" fmla="*/ 155 w 165"/>
                <a:gd name="T11" fmla="*/ 217 h 295"/>
                <a:gd name="T12" fmla="*/ 162 w 165"/>
                <a:gd name="T13" fmla="*/ 190 h 295"/>
                <a:gd name="T14" fmla="*/ 165 w 165"/>
                <a:gd name="T15" fmla="*/ 162 h 295"/>
                <a:gd name="T16" fmla="*/ 165 w 165"/>
                <a:gd name="T17" fmla="*/ 132 h 295"/>
                <a:gd name="T18" fmla="*/ 162 w 165"/>
                <a:gd name="T19" fmla="*/ 103 h 295"/>
                <a:gd name="T20" fmla="*/ 155 w 165"/>
                <a:gd name="T21" fmla="*/ 77 h 295"/>
                <a:gd name="T22" fmla="*/ 146 w 165"/>
                <a:gd name="T23" fmla="*/ 53 h 295"/>
                <a:gd name="T24" fmla="*/ 135 w 165"/>
                <a:gd name="T25" fmla="*/ 33 h 295"/>
                <a:gd name="T26" fmla="*/ 123 w 165"/>
                <a:gd name="T27" fmla="*/ 18 h 295"/>
                <a:gd name="T28" fmla="*/ 107 w 165"/>
                <a:gd name="T29" fmla="*/ 6 h 295"/>
                <a:gd name="T30" fmla="*/ 91 w 165"/>
                <a:gd name="T31" fmla="*/ 0 h 295"/>
                <a:gd name="T32" fmla="*/ 74 w 165"/>
                <a:gd name="T33" fmla="*/ 0 h 295"/>
                <a:gd name="T34" fmla="*/ 59 w 165"/>
                <a:gd name="T35" fmla="*/ 6 h 295"/>
                <a:gd name="T36" fmla="*/ 44 w 165"/>
                <a:gd name="T37" fmla="*/ 18 h 295"/>
                <a:gd name="T38" fmla="*/ 31 w 165"/>
                <a:gd name="T39" fmla="*/ 33 h 295"/>
                <a:gd name="T40" fmla="*/ 19 w 165"/>
                <a:gd name="T41" fmla="*/ 53 h 295"/>
                <a:gd name="T42" fmla="*/ 11 w 165"/>
                <a:gd name="T43" fmla="*/ 77 h 295"/>
                <a:gd name="T44" fmla="*/ 4 w 165"/>
                <a:gd name="T45" fmla="*/ 103 h 295"/>
                <a:gd name="T46" fmla="*/ 2 w 165"/>
                <a:gd name="T47" fmla="*/ 132 h 295"/>
                <a:gd name="T48" fmla="*/ 2 w 165"/>
                <a:gd name="T49" fmla="*/ 162 h 295"/>
                <a:gd name="T50" fmla="*/ 4 w 165"/>
                <a:gd name="T51" fmla="*/ 190 h 295"/>
                <a:gd name="T52" fmla="*/ 11 w 165"/>
                <a:gd name="T53" fmla="*/ 217 h 295"/>
                <a:gd name="T54" fmla="*/ 19 w 165"/>
                <a:gd name="T55" fmla="*/ 241 h 295"/>
                <a:gd name="T56" fmla="*/ 31 w 165"/>
                <a:gd name="T57" fmla="*/ 261 h 295"/>
                <a:gd name="T58" fmla="*/ 44 w 165"/>
                <a:gd name="T59" fmla="*/ 277 h 295"/>
                <a:gd name="T60" fmla="*/ 59 w 165"/>
                <a:gd name="T61" fmla="*/ 288 h 295"/>
                <a:gd name="T62" fmla="*/ 74 w 165"/>
                <a:gd name="T63" fmla="*/ 294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5"/>
                <a:gd name="T98" fmla="*/ 165 w 16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5">
                  <a:moveTo>
                    <a:pt x="83" y="295"/>
                  </a:moveTo>
                  <a:lnTo>
                    <a:pt x="91" y="294"/>
                  </a:lnTo>
                  <a:lnTo>
                    <a:pt x="99" y="291"/>
                  </a:lnTo>
                  <a:lnTo>
                    <a:pt x="107" y="288"/>
                  </a:lnTo>
                  <a:lnTo>
                    <a:pt x="115" y="282"/>
                  </a:lnTo>
                  <a:lnTo>
                    <a:pt x="123" y="277"/>
                  </a:lnTo>
                  <a:lnTo>
                    <a:pt x="129" y="269"/>
                  </a:lnTo>
                  <a:lnTo>
                    <a:pt x="135" y="261"/>
                  </a:lnTo>
                  <a:lnTo>
                    <a:pt x="142" y="251"/>
                  </a:lnTo>
                  <a:lnTo>
                    <a:pt x="146" y="241"/>
                  </a:lnTo>
                  <a:lnTo>
                    <a:pt x="152" y="230"/>
                  </a:lnTo>
                  <a:lnTo>
                    <a:pt x="155" y="217"/>
                  </a:lnTo>
                  <a:lnTo>
                    <a:pt x="159" y="204"/>
                  </a:lnTo>
                  <a:lnTo>
                    <a:pt x="162" y="190"/>
                  </a:lnTo>
                  <a:lnTo>
                    <a:pt x="164" y="177"/>
                  </a:lnTo>
                  <a:lnTo>
                    <a:pt x="165" y="162"/>
                  </a:lnTo>
                  <a:lnTo>
                    <a:pt x="165" y="147"/>
                  </a:lnTo>
                  <a:lnTo>
                    <a:pt x="165" y="132"/>
                  </a:lnTo>
                  <a:lnTo>
                    <a:pt x="164" y="117"/>
                  </a:lnTo>
                  <a:lnTo>
                    <a:pt x="162" y="103"/>
                  </a:lnTo>
                  <a:lnTo>
                    <a:pt x="159" y="89"/>
                  </a:lnTo>
                  <a:lnTo>
                    <a:pt x="155" y="77"/>
                  </a:lnTo>
                  <a:lnTo>
                    <a:pt x="152" y="65"/>
                  </a:lnTo>
                  <a:lnTo>
                    <a:pt x="146" y="53"/>
                  </a:lnTo>
                  <a:lnTo>
                    <a:pt x="142" y="42"/>
                  </a:lnTo>
                  <a:lnTo>
                    <a:pt x="135" y="33"/>
                  </a:lnTo>
                  <a:lnTo>
                    <a:pt x="129" y="24"/>
                  </a:lnTo>
                  <a:lnTo>
                    <a:pt x="123" y="18"/>
                  </a:lnTo>
                  <a:lnTo>
                    <a:pt x="115" y="11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7" y="2"/>
                  </a:lnTo>
                  <a:lnTo>
                    <a:pt x="59" y="6"/>
                  </a:lnTo>
                  <a:lnTo>
                    <a:pt x="51" y="11"/>
                  </a:lnTo>
                  <a:lnTo>
                    <a:pt x="44" y="18"/>
                  </a:lnTo>
                  <a:lnTo>
                    <a:pt x="37" y="24"/>
                  </a:lnTo>
                  <a:lnTo>
                    <a:pt x="31" y="33"/>
                  </a:lnTo>
                  <a:lnTo>
                    <a:pt x="25" y="42"/>
                  </a:lnTo>
                  <a:lnTo>
                    <a:pt x="19" y="53"/>
                  </a:lnTo>
                  <a:lnTo>
                    <a:pt x="15" y="65"/>
                  </a:lnTo>
                  <a:lnTo>
                    <a:pt x="11" y="77"/>
                  </a:lnTo>
                  <a:lnTo>
                    <a:pt x="7" y="89"/>
                  </a:lnTo>
                  <a:lnTo>
                    <a:pt x="4" y="103"/>
                  </a:lnTo>
                  <a:lnTo>
                    <a:pt x="3" y="117"/>
                  </a:lnTo>
                  <a:lnTo>
                    <a:pt x="2" y="132"/>
                  </a:lnTo>
                  <a:lnTo>
                    <a:pt x="0" y="147"/>
                  </a:lnTo>
                  <a:lnTo>
                    <a:pt x="2" y="162"/>
                  </a:lnTo>
                  <a:lnTo>
                    <a:pt x="3" y="177"/>
                  </a:lnTo>
                  <a:lnTo>
                    <a:pt x="4" y="190"/>
                  </a:lnTo>
                  <a:lnTo>
                    <a:pt x="7" y="204"/>
                  </a:lnTo>
                  <a:lnTo>
                    <a:pt x="11" y="217"/>
                  </a:lnTo>
                  <a:lnTo>
                    <a:pt x="15" y="230"/>
                  </a:lnTo>
                  <a:lnTo>
                    <a:pt x="19" y="241"/>
                  </a:lnTo>
                  <a:lnTo>
                    <a:pt x="25" y="251"/>
                  </a:lnTo>
                  <a:lnTo>
                    <a:pt x="31" y="261"/>
                  </a:lnTo>
                  <a:lnTo>
                    <a:pt x="37" y="269"/>
                  </a:lnTo>
                  <a:lnTo>
                    <a:pt x="44" y="277"/>
                  </a:lnTo>
                  <a:lnTo>
                    <a:pt x="51" y="282"/>
                  </a:lnTo>
                  <a:lnTo>
                    <a:pt x="59" y="288"/>
                  </a:lnTo>
                  <a:lnTo>
                    <a:pt x="67" y="291"/>
                  </a:lnTo>
                  <a:lnTo>
                    <a:pt x="74" y="294"/>
                  </a:lnTo>
                  <a:lnTo>
                    <a:pt x="83" y="2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52" name="Freeform 399"/>
            <p:cNvSpPr>
              <a:spLocks/>
            </p:cNvSpPr>
            <p:nvPr/>
          </p:nvSpPr>
          <p:spPr bwMode="auto">
            <a:xfrm>
              <a:off x="3316" y="1495"/>
              <a:ext cx="41" cy="73"/>
            </a:xfrm>
            <a:custGeom>
              <a:avLst/>
              <a:gdLst>
                <a:gd name="T0" fmla="*/ 91 w 165"/>
                <a:gd name="T1" fmla="*/ 294 h 295"/>
                <a:gd name="T2" fmla="*/ 107 w 165"/>
                <a:gd name="T3" fmla="*/ 288 h 295"/>
                <a:gd name="T4" fmla="*/ 123 w 165"/>
                <a:gd name="T5" fmla="*/ 277 h 295"/>
                <a:gd name="T6" fmla="*/ 135 w 165"/>
                <a:gd name="T7" fmla="*/ 261 h 295"/>
                <a:gd name="T8" fmla="*/ 146 w 165"/>
                <a:gd name="T9" fmla="*/ 241 h 295"/>
                <a:gd name="T10" fmla="*/ 155 w 165"/>
                <a:gd name="T11" fmla="*/ 217 h 295"/>
                <a:gd name="T12" fmla="*/ 162 w 165"/>
                <a:gd name="T13" fmla="*/ 190 h 295"/>
                <a:gd name="T14" fmla="*/ 165 w 165"/>
                <a:gd name="T15" fmla="*/ 162 h 295"/>
                <a:gd name="T16" fmla="*/ 165 w 165"/>
                <a:gd name="T17" fmla="*/ 132 h 295"/>
                <a:gd name="T18" fmla="*/ 162 w 165"/>
                <a:gd name="T19" fmla="*/ 103 h 295"/>
                <a:gd name="T20" fmla="*/ 155 w 165"/>
                <a:gd name="T21" fmla="*/ 77 h 295"/>
                <a:gd name="T22" fmla="*/ 146 w 165"/>
                <a:gd name="T23" fmla="*/ 53 h 295"/>
                <a:gd name="T24" fmla="*/ 135 w 165"/>
                <a:gd name="T25" fmla="*/ 33 h 295"/>
                <a:gd name="T26" fmla="*/ 123 w 165"/>
                <a:gd name="T27" fmla="*/ 18 h 295"/>
                <a:gd name="T28" fmla="*/ 107 w 165"/>
                <a:gd name="T29" fmla="*/ 6 h 295"/>
                <a:gd name="T30" fmla="*/ 91 w 165"/>
                <a:gd name="T31" fmla="*/ 0 h 295"/>
                <a:gd name="T32" fmla="*/ 74 w 165"/>
                <a:gd name="T33" fmla="*/ 0 h 295"/>
                <a:gd name="T34" fmla="*/ 59 w 165"/>
                <a:gd name="T35" fmla="*/ 6 h 295"/>
                <a:gd name="T36" fmla="*/ 44 w 165"/>
                <a:gd name="T37" fmla="*/ 18 h 295"/>
                <a:gd name="T38" fmla="*/ 31 w 165"/>
                <a:gd name="T39" fmla="*/ 33 h 295"/>
                <a:gd name="T40" fmla="*/ 19 w 165"/>
                <a:gd name="T41" fmla="*/ 53 h 295"/>
                <a:gd name="T42" fmla="*/ 11 w 165"/>
                <a:gd name="T43" fmla="*/ 77 h 295"/>
                <a:gd name="T44" fmla="*/ 4 w 165"/>
                <a:gd name="T45" fmla="*/ 103 h 295"/>
                <a:gd name="T46" fmla="*/ 2 w 165"/>
                <a:gd name="T47" fmla="*/ 132 h 295"/>
                <a:gd name="T48" fmla="*/ 2 w 165"/>
                <a:gd name="T49" fmla="*/ 162 h 295"/>
                <a:gd name="T50" fmla="*/ 4 w 165"/>
                <a:gd name="T51" fmla="*/ 190 h 295"/>
                <a:gd name="T52" fmla="*/ 11 w 165"/>
                <a:gd name="T53" fmla="*/ 217 h 295"/>
                <a:gd name="T54" fmla="*/ 19 w 165"/>
                <a:gd name="T55" fmla="*/ 241 h 295"/>
                <a:gd name="T56" fmla="*/ 31 w 165"/>
                <a:gd name="T57" fmla="*/ 261 h 295"/>
                <a:gd name="T58" fmla="*/ 44 w 165"/>
                <a:gd name="T59" fmla="*/ 277 h 295"/>
                <a:gd name="T60" fmla="*/ 59 w 165"/>
                <a:gd name="T61" fmla="*/ 288 h 295"/>
                <a:gd name="T62" fmla="*/ 74 w 165"/>
                <a:gd name="T63" fmla="*/ 294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5"/>
                <a:gd name="T97" fmla="*/ 0 h 295"/>
                <a:gd name="T98" fmla="*/ 165 w 165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5" h="295">
                  <a:moveTo>
                    <a:pt x="83" y="295"/>
                  </a:moveTo>
                  <a:lnTo>
                    <a:pt x="91" y="294"/>
                  </a:lnTo>
                  <a:lnTo>
                    <a:pt x="99" y="291"/>
                  </a:lnTo>
                  <a:lnTo>
                    <a:pt x="107" y="288"/>
                  </a:lnTo>
                  <a:lnTo>
                    <a:pt x="115" y="282"/>
                  </a:lnTo>
                  <a:lnTo>
                    <a:pt x="123" y="277"/>
                  </a:lnTo>
                  <a:lnTo>
                    <a:pt x="129" y="269"/>
                  </a:lnTo>
                  <a:lnTo>
                    <a:pt x="135" y="261"/>
                  </a:lnTo>
                  <a:lnTo>
                    <a:pt x="142" y="251"/>
                  </a:lnTo>
                  <a:lnTo>
                    <a:pt x="146" y="241"/>
                  </a:lnTo>
                  <a:lnTo>
                    <a:pt x="152" y="230"/>
                  </a:lnTo>
                  <a:lnTo>
                    <a:pt x="155" y="217"/>
                  </a:lnTo>
                  <a:lnTo>
                    <a:pt x="159" y="204"/>
                  </a:lnTo>
                  <a:lnTo>
                    <a:pt x="162" y="190"/>
                  </a:lnTo>
                  <a:lnTo>
                    <a:pt x="164" y="177"/>
                  </a:lnTo>
                  <a:lnTo>
                    <a:pt x="165" y="162"/>
                  </a:lnTo>
                  <a:lnTo>
                    <a:pt x="165" y="147"/>
                  </a:lnTo>
                  <a:lnTo>
                    <a:pt x="165" y="132"/>
                  </a:lnTo>
                  <a:lnTo>
                    <a:pt x="164" y="117"/>
                  </a:lnTo>
                  <a:lnTo>
                    <a:pt x="162" y="103"/>
                  </a:lnTo>
                  <a:lnTo>
                    <a:pt x="159" y="89"/>
                  </a:lnTo>
                  <a:lnTo>
                    <a:pt x="155" y="77"/>
                  </a:lnTo>
                  <a:lnTo>
                    <a:pt x="152" y="65"/>
                  </a:lnTo>
                  <a:lnTo>
                    <a:pt x="146" y="53"/>
                  </a:lnTo>
                  <a:lnTo>
                    <a:pt x="142" y="42"/>
                  </a:lnTo>
                  <a:lnTo>
                    <a:pt x="135" y="33"/>
                  </a:lnTo>
                  <a:lnTo>
                    <a:pt x="129" y="24"/>
                  </a:lnTo>
                  <a:lnTo>
                    <a:pt x="123" y="18"/>
                  </a:lnTo>
                  <a:lnTo>
                    <a:pt x="115" y="11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7" y="2"/>
                  </a:lnTo>
                  <a:lnTo>
                    <a:pt x="59" y="6"/>
                  </a:lnTo>
                  <a:lnTo>
                    <a:pt x="51" y="11"/>
                  </a:lnTo>
                  <a:lnTo>
                    <a:pt x="44" y="18"/>
                  </a:lnTo>
                  <a:lnTo>
                    <a:pt x="37" y="24"/>
                  </a:lnTo>
                  <a:lnTo>
                    <a:pt x="31" y="33"/>
                  </a:lnTo>
                  <a:lnTo>
                    <a:pt x="25" y="42"/>
                  </a:lnTo>
                  <a:lnTo>
                    <a:pt x="19" y="53"/>
                  </a:lnTo>
                  <a:lnTo>
                    <a:pt x="15" y="65"/>
                  </a:lnTo>
                  <a:lnTo>
                    <a:pt x="11" y="77"/>
                  </a:lnTo>
                  <a:lnTo>
                    <a:pt x="7" y="89"/>
                  </a:lnTo>
                  <a:lnTo>
                    <a:pt x="4" y="103"/>
                  </a:lnTo>
                  <a:lnTo>
                    <a:pt x="3" y="117"/>
                  </a:lnTo>
                  <a:lnTo>
                    <a:pt x="2" y="132"/>
                  </a:lnTo>
                  <a:lnTo>
                    <a:pt x="0" y="147"/>
                  </a:lnTo>
                  <a:lnTo>
                    <a:pt x="2" y="162"/>
                  </a:lnTo>
                  <a:lnTo>
                    <a:pt x="3" y="177"/>
                  </a:lnTo>
                  <a:lnTo>
                    <a:pt x="4" y="190"/>
                  </a:lnTo>
                  <a:lnTo>
                    <a:pt x="7" y="204"/>
                  </a:lnTo>
                  <a:lnTo>
                    <a:pt x="11" y="217"/>
                  </a:lnTo>
                  <a:lnTo>
                    <a:pt x="15" y="230"/>
                  </a:lnTo>
                  <a:lnTo>
                    <a:pt x="19" y="241"/>
                  </a:lnTo>
                  <a:lnTo>
                    <a:pt x="25" y="251"/>
                  </a:lnTo>
                  <a:lnTo>
                    <a:pt x="31" y="261"/>
                  </a:lnTo>
                  <a:lnTo>
                    <a:pt x="37" y="269"/>
                  </a:lnTo>
                  <a:lnTo>
                    <a:pt x="44" y="277"/>
                  </a:lnTo>
                  <a:lnTo>
                    <a:pt x="51" y="282"/>
                  </a:lnTo>
                  <a:lnTo>
                    <a:pt x="59" y="288"/>
                  </a:lnTo>
                  <a:lnTo>
                    <a:pt x="67" y="291"/>
                  </a:lnTo>
                  <a:lnTo>
                    <a:pt x="74" y="294"/>
                  </a:lnTo>
                  <a:lnTo>
                    <a:pt x="83" y="29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53" name="Freeform 400"/>
            <p:cNvSpPr>
              <a:spLocks/>
            </p:cNvSpPr>
            <p:nvPr/>
          </p:nvSpPr>
          <p:spPr bwMode="auto">
            <a:xfrm>
              <a:off x="3903" y="3412"/>
              <a:ext cx="87" cy="87"/>
            </a:xfrm>
            <a:custGeom>
              <a:avLst/>
              <a:gdLst>
                <a:gd name="T0" fmla="*/ 192 w 348"/>
                <a:gd name="T1" fmla="*/ 346 h 347"/>
                <a:gd name="T2" fmla="*/ 225 w 348"/>
                <a:gd name="T3" fmla="*/ 339 h 347"/>
                <a:gd name="T4" fmla="*/ 257 w 348"/>
                <a:gd name="T5" fmla="*/ 327 h 347"/>
                <a:gd name="T6" fmla="*/ 284 w 348"/>
                <a:gd name="T7" fmla="*/ 308 h 347"/>
                <a:gd name="T8" fmla="*/ 307 w 348"/>
                <a:gd name="T9" fmla="*/ 284 h 347"/>
                <a:gd name="T10" fmla="*/ 326 w 348"/>
                <a:gd name="T11" fmla="*/ 256 h 347"/>
                <a:gd name="T12" fmla="*/ 340 w 348"/>
                <a:gd name="T13" fmla="*/ 225 h 347"/>
                <a:gd name="T14" fmla="*/ 346 w 348"/>
                <a:gd name="T15" fmla="*/ 191 h 347"/>
                <a:gd name="T16" fmla="*/ 346 w 348"/>
                <a:gd name="T17" fmla="*/ 157 h 347"/>
                <a:gd name="T18" fmla="*/ 340 w 348"/>
                <a:gd name="T19" fmla="*/ 123 h 347"/>
                <a:gd name="T20" fmla="*/ 326 w 348"/>
                <a:gd name="T21" fmla="*/ 91 h 347"/>
                <a:gd name="T22" fmla="*/ 307 w 348"/>
                <a:gd name="T23" fmla="*/ 63 h 347"/>
                <a:gd name="T24" fmla="*/ 284 w 348"/>
                <a:gd name="T25" fmla="*/ 40 h 347"/>
                <a:gd name="T26" fmla="*/ 257 w 348"/>
                <a:gd name="T27" fmla="*/ 22 h 347"/>
                <a:gd name="T28" fmla="*/ 225 w 348"/>
                <a:gd name="T29" fmla="*/ 8 h 347"/>
                <a:gd name="T30" fmla="*/ 192 w 348"/>
                <a:gd name="T31" fmla="*/ 2 h 347"/>
                <a:gd name="T32" fmla="*/ 156 w 348"/>
                <a:gd name="T33" fmla="*/ 2 h 347"/>
                <a:gd name="T34" fmla="*/ 122 w 348"/>
                <a:gd name="T35" fmla="*/ 8 h 347"/>
                <a:gd name="T36" fmla="*/ 91 w 348"/>
                <a:gd name="T37" fmla="*/ 22 h 347"/>
                <a:gd name="T38" fmla="*/ 64 w 348"/>
                <a:gd name="T39" fmla="*/ 40 h 347"/>
                <a:gd name="T40" fmla="*/ 40 w 348"/>
                <a:gd name="T41" fmla="*/ 63 h 347"/>
                <a:gd name="T42" fmla="*/ 21 w 348"/>
                <a:gd name="T43" fmla="*/ 91 h 347"/>
                <a:gd name="T44" fmla="*/ 7 w 348"/>
                <a:gd name="T45" fmla="*/ 123 h 347"/>
                <a:gd name="T46" fmla="*/ 1 w 348"/>
                <a:gd name="T47" fmla="*/ 157 h 347"/>
                <a:gd name="T48" fmla="*/ 1 w 348"/>
                <a:gd name="T49" fmla="*/ 191 h 347"/>
                <a:gd name="T50" fmla="*/ 7 w 348"/>
                <a:gd name="T51" fmla="*/ 225 h 347"/>
                <a:gd name="T52" fmla="*/ 21 w 348"/>
                <a:gd name="T53" fmla="*/ 256 h 347"/>
                <a:gd name="T54" fmla="*/ 40 w 348"/>
                <a:gd name="T55" fmla="*/ 284 h 347"/>
                <a:gd name="T56" fmla="*/ 64 w 348"/>
                <a:gd name="T57" fmla="*/ 308 h 347"/>
                <a:gd name="T58" fmla="*/ 91 w 348"/>
                <a:gd name="T59" fmla="*/ 327 h 347"/>
                <a:gd name="T60" fmla="*/ 122 w 348"/>
                <a:gd name="T61" fmla="*/ 339 h 347"/>
                <a:gd name="T62" fmla="*/ 156 w 348"/>
                <a:gd name="T63" fmla="*/ 346 h 3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347"/>
                <a:gd name="T98" fmla="*/ 348 w 348"/>
                <a:gd name="T99" fmla="*/ 347 h 3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347">
                  <a:moveTo>
                    <a:pt x="174" y="347"/>
                  </a:moveTo>
                  <a:lnTo>
                    <a:pt x="192" y="346"/>
                  </a:lnTo>
                  <a:lnTo>
                    <a:pt x="208" y="344"/>
                  </a:lnTo>
                  <a:lnTo>
                    <a:pt x="225" y="339"/>
                  </a:lnTo>
                  <a:lnTo>
                    <a:pt x="241" y="334"/>
                  </a:lnTo>
                  <a:lnTo>
                    <a:pt x="257" y="327"/>
                  </a:lnTo>
                  <a:lnTo>
                    <a:pt x="270" y="318"/>
                  </a:lnTo>
                  <a:lnTo>
                    <a:pt x="284" y="308"/>
                  </a:lnTo>
                  <a:lnTo>
                    <a:pt x="296" y="297"/>
                  </a:lnTo>
                  <a:lnTo>
                    <a:pt x="307" y="284"/>
                  </a:lnTo>
                  <a:lnTo>
                    <a:pt x="317" y="271"/>
                  </a:lnTo>
                  <a:lnTo>
                    <a:pt x="326" y="256"/>
                  </a:lnTo>
                  <a:lnTo>
                    <a:pt x="333" y="242"/>
                  </a:lnTo>
                  <a:lnTo>
                    <a:pt x="340" y="225"/>
                  </a:lnTo>
                  <a:lnTo>
                    <a:pt x="343" y="209"/>
                  </a:lnTo>
                  <a:lnTo>
                    <a:pt x="346" y="191"/>
                  </a:lnTo>
                  <a:lnTo>
                    <a:pt x="348" y="174"/>
                  </a:lnTo>
                  <a:lnTo>
                    <a:pt x="346" y="157"/>
                  </a:lnTo>
                  <a:lnTo>
                    <a:pt x="343" y="139"/>
                  </a:lnTo>
                  <a:lnTo>
                    <a:pt x="340" y="123"/>
                  </a:lnTo>
                  <a:lnTo>
                    <a:pt x="333" y="106"/>
                  </a:lnTo>
                  <a:lnTo>
                    <a:pt x="326" y="91"/>
                  </a:lnTo>
                  <a:lnTo>
                    <a:pt x="317" y="77"/>
                  </a:lnTo>
                  <a:lnTo>
                    <a:pt x="307" y="63"/>
                  </a:lnTo>
                  <a:lnTo>
                    <a:pt x="296" y="51"/>
                  </a:lnTo>
                  <a:lnTo>
                    <a:pt x="284" y="40"/>
                  </a:lnTo>
                  <a:lnTo>
                    <a:pt x="270" y="30"/>
                  </a:lnTo>
                  <a:lnTo>
                    <a:pt x="257" y="22"/>
                  </a:lnTo>
                  <a:lnTo>
                    <a:pt x="241" y="14"/>
                  </a:lnTo>
                  <a:lnTo>
                    <a:pt x="225" y="8"/>
                  </a:lnTo>
                  <a:lnTo>
                    <a:pt x="208" y="4"/>
                  </a:lnTo>
                  <a:lnTo>
                    <a:pt x="192" y="2"/>
                  </a:lnTo>
                  <a:lnTo>
                    <a:pt x="174" y="0"/>
                  </a:lnTo>
                  <a:lnTo>
                    <a:pt x="156" y="2"/>
                  </a:lnTo>
                  <a:lnTo>
                    <a:pt x="139" y="4"/>
                  </a:lnTo>
                  <a:lnTo>
                    <a:pt x="122" y="8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6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0" y="63"/>
                  </a:lnTo>
                  <a:lnTo>
                    <a:pt x="30" y="77"/>
                  </a:lnTo>
                  <a:lnTo>
                    <a:pt x="21" y="91"/>
                  </a:lnTo>
                  <a:lnTo>
                    <a:pt x="13" y="106"/>
                  </a:lnTo>
                  <a:lnTo>
                    <a:pt x="7" y="123"/>
                  </a:lnTo>
                  <a:lnTo>
                    <a:pt x="3" y="139"/>
                  </a:lnTo>
                  <a:lnTo>
                    <a:pt x="1" y="157"/>
                  </a:lnTo>
                  <a:lnTo>
                    <a:pt x="0" y="174"/>
                  </a:lnTo>
                  <a:lnTo>
                    <a:pt x="1" y="191"/>
                  </a:lnTo>
                  <a:lnTo>
                    <a:pt x="3" y="209"/>
                  </a:lnTo>
                  <a:lnTo>
                    <a:pt x="7" y="225"/>
                  </a:lnTo>
                  <a:lnTo>
                    <a:pt x="13" y="242"/>
                  </a:lnTo>
                  <a:lnTo>
                    <a:pt x="21" y="256"/>
                  </a:lnTo>
                  <a:lnTo>
                    <a:pt x="30" y="271"/>
                  </a:lnTo>
                  <a:lnTo>
                    <a:pt x="40" y="284"/>
                  </a:lnTo>
                  <a:lnTo>
                    <a:pt x="51" y="297"/>
                  </a:lnTo>
                  <a:lnTo>
                    <a:pt x="64" y="308"/>
                  </a:lnTo>
                  <a:lnTo>
                    <a:pt x="76" y="318"/>
                  </a:lnTo>
                  <a:lnTo>
                    <a:pt x="91" y="327"/>
                  </a:lnTo>
                  <a:lnTo>
                    <a:pt x="106" y="334"/>
                  </a:lnTo>
                  <a:lnTo>
                    <a:pt x="122" y="339"/>
                  </a:lnTo>
                  <a:lnTo>
                    <a:pt x="139" y="344"/>
                  </a:lnTo>
                  <a:lnTo>
                    <a:pt x="156" y="346"/>
                  </a:lnTo>
                  <a:lnTo>
                    <a:pt x="174" y="3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54" name="Freeform 401"/>
            <p:cNvSpPr>
              <a:spLocks/>
            </p:cNvSpPr>
            <p:nvPr/>
          </p:nvSpPr>
          <p:spPr bwMode="auto">
            <a:xfrm>
              <a:off x="3903" y="3412"/>
              <a:ext cx="87" cy="87"/>
            </a:xfrm>
            <a:custGeom>
              <a:avLst/>
              <a:gdLst>
                <a:gd name="T0" fmla="*/ 192 w 348"/>
                <a:gd name="T1" fmla="*/ 346 h 347"/>
                <a:gd name="T2" fmla="*/ 225 w 348"/>
                <a:gd name="T3" fmla="*/ 339 h 347"/>
                <a:gd name="T4" fmla="*/ 257 w 348"/>
                <a:gd name="T5" fmla="*/ 327 h 347"/>
                <a:gd name="T6" fmla="*/ 284 w 348"/>
                <a:gd name="T7" fmla="*/ 308 h 347"/>
                <a:gd name="T8" fmla="*/ 307 w 348"/>
                <a:gd name="T9" fmla="*/ 284 h 347"/>
                <a:gd name="T10" fmla="*/ 326 w 348"/>
                <a:gd name="T11" fmla="*/ 256 h 347"/>
                <a:gd name="T12" fmla="*/ 340 w 348"/>
                <a:gd name="T13" fmla="*/ 225 h 347"/>
                <a:gd name="T14" fmla="*/ 346 w 348"/>
                <a:gd name="T15" fmla="*/ 191 h 347"/>
                <a:gd name="T16" fmla="*/ 346 w 348"/>
                <a:gd name="T17" fmla="*/ 157 h 347"/>
                <a:gd name="T18" fmla="*/ 340 w 348"/>
                <a:gd name="T19" fmla="*/ 123 h 347"/>
                <a:gd name="T20" fmla="*/ 326 w 348"/>
                <a:gd name="T21" fmla="*/ 91 h 347"/>
                <a:gd name="T22" fmla="*/ 307 w 348"/>
                <a:gd name="T23" fmla="*/ 63 h 347"/>
                <a:gd name="T24" fmla="*/ 284 w 348"/>
                <a:gd name="T25" fmla="*/ 40 h 347"/>
                <a:gd name="T26" fmla="*/ 257 w 348"/>
                <a:gd name="T27" fmla="*/ 22 h 347"/>
                <a:gd name="T28" fmla="*/ 225 w 348"/>
                <a:gd name="T29" fmla="*/ 8 h 347"/>
                <a:gd name="T30" fmla="*/ 192 w 348"/>
                <a:gd name="T31" fmla="*/ 2 h 347"/>
                <a:gd name="T32" fmla="*/ 156 w 348"/>
                <a:gd name="T33" fmla="*/ 2 h 347"/>
                <a:gd name="T34" fmla="*/ 122 w 348"/>
                <a:gd name="T35" fmla="*/ 8 h 347"/>
                <a:gd name="T36" fmla="*/ 91 w 348"/>
                <a:gd name="T37" fmla="*/ 22 h 347"/>
                <a:gd name="T38" fmla="*/ 64 w 348"/>
                <a:gd name="T39" fmla="*/ 40 h 347"/>
                <a:gd name="T40" fmla="*/ 40 w 348"/>
                <a:gd name="T41" fmla="*/ 63 h 347"/>
                <a:gd name="T42" fmla="*/ 21 w 348"/>
                <a:gd name="T43" fmla="*/ 91 h 347"/>
                <a:gd name="T44" fmla="*/ 7 w 348"/>
                <a:gd name="T45" fmla="*/ 123 h 347"/>
                <a:gd name="T46" fmla="*/ 1 w 348"/>
                <a:gd name="T47" fmla="*/ 157 h 347"/>
                <a:gd name="T48" fmla="*/ 1 w 348"/>
                <a:gd name="T49" fmla="*/ 191 h 347"/>
                <a:gd name="T50" fmla="*/ 7 w 348"/>
                <a:gd name="T51" fmla="*/ 225 h 347"/>
                <a:gd name="T52" fmla="*/ 21 w 348"/>
                <a:gd name="T53" fmla="*/ 256 h 347"/>
                <a:gd name="T54" fmla="*/ 40 w 348"/>
                <a:gd name="T55" fmla="*/ 284 h 347"/>
                <a:gd name="T56" fmla="*/ 64 w 348"/>
                <a:gd name="T57" fmla="*/ 308 h 347"/>
                <a:gd name="T58" fmla="*/ 91 w 348"/>
                <a:gd name="T59" fmla="*/ 327 h 347"/>
                <a:gd name="T60" fmla="*/ 122 w 348"/>
                <a:gd name="T61" fmla="*/ 339 h 347"/>
                <a:gd name="T62" fmla="*/ 156 w 348"/>
                <a:gd name="T63" fmla="*/ 346 h 3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347"/>
                <a:gd name="T98" fmla="*/ 348 w 348"/>
                <a:gd name="T99" fmla="*/ 347 h 3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347">
                  <a:moveTo>
                    <a:pt x="174" y="347"/>
                  </a:moveTo>
                  <a:lnTo>
                    <a:pt x="192" y="346"/>
                  </a:lnTo>
                  <a:lnTo>
                    <a:pt x="208" y="344"/>
                  </a:lnTo>
                  <a:lnTo>
                    <a:pt x="225" y="339"/>
                  </a:lnTo>
                  <a:lnTo>
                    <a:pt x="241" y="334"/>
                  </a:lnTo>
                  <a:lnTo>
                    <a:pt x="257" y="327"/>
                  </a:lnTo>
                  <a:lnTo>
                    <a:pt x="270" y="318"/>
                  </a:lnTo>
                  <a:lnTo>
                    <a:pt x="284" y="308"/>
                  </a:lnTo>
                  <a:lnTo>
                    <a:pt x="296" y="297"/>
                  </a:lnTo>
                  <a:lnTo>
                    <a:pt x="307" y="284"/>
                  </a:lnTo>
                  <a:lnTo>
                    <a:pt x="317" y="271"/>
                  </a:lnTo>
                  <a:lnTo>
                    <a:pt x="326" y="256"/>
                  </a:lnTo>
                  <a:lnTo>
                    <a:pt x="333" y="242"/>
                  </a:lnTo>
                  <a:lnTo>
                    <a:pt x="340" y="225"/>
                  </a:lnTo>
                  <a:lnTo>
                    <a:pt x="343" y="209"/>
                  </a:lnTo>
                  <a:lnTo>
                    <a:pt x="346" y="191"/>
                  </a:lnTo>
                  <a:lnTo>
                    <a:pt x="348" y="174"/>
                  </a:lnTo>
                  <a:lnTo>
                    <a:pt x="346" y="157"/>
                  </a:lnTo>
                  <a:lnTo>
                    <a:pt x="343" y="139"/>
                  </a:lnTo>
                  <a:lnTo>
                    <a:pt x="340" y="123"/>
                  </a:lnTo>
                  <a:lnTo>
                    <a:pt x="333" y="106"/>
                  </a:lnTo>
                  <a:lnTo>
                    <a:pt x="326" y="91"/>
                  </a:lnTo>
                  <a:lnTo>
                    <a:pt x="317" y="77"/>
                  </a:lnTo>
                  <a:lnTo>
                    <a:pt x="307" y="63"/>
                  </a:lnTo>
                  <a:lnTo>
                    <a:pt x="296" y="51"/>
                  </a:lnTo>
                  <a:lnTo>
                    <a:pt x="284" y="40"/>
                  </a:lnTo>
                  <a:lnTo>
                    <a:pt x="270" y="30"/>
                  </a:lnTo>
                  <a:lnTo>
                    <a:pt x="257" y="22"/>
                  </a:lnTo>
                  <a:lnTo>
                    <a:pt x="241" y="14"/>
                  </a:lnTo>
                  <a:lnTo>
                    <a:pt x="225" y="8"/>
                  </a:lnTo>
                  <a:lnTo>
                    <a:pt x="208" y="4"/>
                  </a:lnTo>
                  <a:lnTo>
                    <a:pt x="192" y="2"/>
                  </a:lnTo>
                  <a:lnTo>
                    <a:pt x="174" y="0"/>
                  </a:lnTo>
                  <a:lnTo>
                    <a:pt x="156" y="2"/>
                  </a:lnTo>
                  <a:lnTo>
                    <a:pt x="139" y="4"/>
                  </a:lnTo>
                  <a:lnTo>
                    <a:pt x="122" y="8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6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0" y="63"/>
                  </a:lnTo>
                  <a:lnTo>
                    <a:pt x="30" y="77"/>
                  </a:lnTo>
                  <a:lnTo>
                    <a:pt x="21" y="91"/>
                  </a:lnTo>
                  <a:lnTo>
                    <a:pt x="13" y="106"/>
                  </a:lnTo>
                  <a:lnTo>
                    <a:pt x="7" y="123"/>
                  </a:lnTo>
                  <a:lnTo>
                    <a:pt x="3" y="139"/>
                  </a:lnTo>
                  <a:lnTo>
                    <a:pt x="1" y="157"/>
                  </a:lnTo>
                  <a:lnTo>
                    <a:pt x="0" y="174"/>
                  </a:lnTo>
                  <a:lnTo>
                    <a:pt x="1" y="191"/>
                  </a:lnTo>
                  <a:lnTo>
                    <a:pt x="3" y="209"/>
                  </a:lnTo>
                  <a:lnTo>
                    <a:pt x="7" y="225"/>
                  </a:lnTo>
                  <a:lnTo>
                    <a:pt x="13" y="242"/>
                  </a:lnTo>
                  <a:lnTo>
                    <a:pt x="21" y="256"/>
                  </a:lnTo>
                  <a:lnTo>
                    <a:pt x="30" y="271"/>
                  </a:lnTo>
                  <a:lnTo>
                    <a:pt x="40" y="284"/>
                  </a:lnTo>
                  <a:lnTo>
                    <a:pt x="51" y="297"/>
                  </a:lnTo>
                  <a:lnTo>
                    <a:pt x="64" y="308"/>
                  </a:lnTo>
                  <a:lnTo>
                    <a:pt x="76" y="318"/>
                  </a:lnTo>
                  <a:lnTo>
                    <a:pt x="91" y="327"/>
                  </a:lnTo>
                  <a:lnTo>
                    <a:pt x="106" y="334"/>
                  </a:lnTo>
                  <a:lnTo>
                    <a:pt x="122" y="339"/>
                  </a:lnTo>
                  <a:lnTo>
                    <a:pt x="139" y="344"/>
                  </a:lnTo>
                  <a:lnTo>
                    <a:pt x="156" y="346"/>
                  </a:lnTo>
                  <a:lnTo>
                    <a:pt x="174" y="34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55" name="Freeform 402"/>
            <p:cNvSpPr>
              <a:spLocks/>
            </p:cNvSpPr>
            <p:nvPr/>
          </p:nvSpPr>
          <p:spPr bwMode="auto">
            <a:xfrm>
              <a:off x="2880" y="3371"/>
              <a:ext cx="87" cy="86"/>
            </a:xfrm>
            <a:custGeom>
              <a:avLst/>
              <a:gdLst>
                <a:gd name="T0" fmla="*/ 191 w 347"/>
                <a:gd name="T1" fmla="*/ 346 h 347"/>
                <a:gd name="T2" fmla="*/ 226 w 347"/>
                <a:gd name="T3" fmla="*/ 339 h 347"/>
                <a:gd name="T4" fmla="*/ 256 w 347"/>
                <a:gd name="T5" fmla="*/ 327 h 347"/>
                <a:gd name="T6" fmla="*/ 284 w 347"/>
                <a:gd name="T7" fmla="*/ 308 h 347"/>
                <a:gd name="T8" fmla="*/ 308 w 347"/>
                <a:gd name="T9" fmla="*/ 284 h 347"/>
                <a:gd name="T10" fmla="*/ 327 w 347"/>
                <a:gd name="T11" fmla="*/ 256 h 347"/>
                <a:gd name="T12" fmla="*/ 339 w 347"/>
                <a:gd name="T13" fmla="*/ 225 h 347"/>
                <a:gd name="T14" fmla="*/ 347 w 347"/>
                <a:gd name="T15" fmla="*/ 191 h 347"/>
                <a:gd name="T16" fmla="*/ 347 w 347"/>
                <a:gd name="T17" fmla="*/ 156 h 347"/>
                <a:gd name="T18" fmla="*/ 339 w 347"/>
                <a:gd name="T19" fmla="*/ 123 h 347"/>
                <a:gd name="T20" fmla="*/ 327 w 347"/>
                <a:gd name="T21" fmla="*/ 91 h 347"/>
                <a:gd name="T22" fmla="*/ 308 w 347"/>
                <a:gd name="T23" fmla="*/ 63 h 347"/>
                <a:gd name="T24" fmla="*/ 284 w 347"/>
                <a:gd name="T25" fmla="*/ 40 h 347"/>
                <a:gd name="T26" fmla="*/ 256 w 347"/>
                <a:gd name="T27" fmla="*/ 21 h 347"/>
                <a:gd name="T28" fmla="*/ 226 w 347"/>
                <a:gd name="T29" fmla="*/ 8 h 347"/>
                <a:gd name="T30" fmla="*/ 191 w 347"/>
                <a:gd name="T31" fmla="*/ 2 h 347"/>
                <a:gd name="T32" fmla="*/ 156 w 347"/>
                <a:gd name="T33" fmla="*/ 2 h 347"/>
                <a:gd name="T34" fmla="*/ 122 w 347"/>
                <a:gd name="T35" fmla="*/ 8 h 347"/>
                <a:gd name="T36" fmla="*/ 91 w 347"/>
                <a:gd name="T37" fmla="*/ 21 h 347"/>
                <a:gd name="T38" fmla="*/ 63 w 347"/>
                <a:gd name="T39" fmla="*/ 40 h 347"/>
                <a:gd name="T40" fmla="*/ 39 w 347"/>
                <a:gd name="T41" fmla="*/ 63 h 347"/>
                <a:gd name="T42" fmla="*/ 21 w 347"/>
                <a:gd name="T43" fmla="*/ 91 h 347"/>
                <a:gd name="T44" fmla="*/ 8 w 347"/>
                <a:gd name="T45" fmla="*/ 123 h 347"/>
                <a:gd name="T46" fmla="*/ 1 w 347"/>
                <a:gd name="T47" fmla="*/ 156 h 347"/>
                <a:gd name="T48" fmla="*/ 1 w 347"/>
                <a:gd name="T49" fmla="*/ 191 h 347"/>
                <a:gd name="T50" fmla="*/ 8 w 347"/>
                <a:gd name="T51" fmla="*/ 225 h 347"/>
                <a:gd name="T52" fmla="*/ 21 w 347"/>
                <a:gd name="T53" fmla="*/ 256 h 347"/>
                <a:gd name="T54" fmla="*/ 39 w 347"/>
                <a:gd name="T55" fmla="*/ 284 h 347"/>
                <a:gd name="T56" fmla="*/ 63 w 347"/>
                <a:gd name="T57" fmla="*/ 308 h 347"/>
                <a:gd name="T58" fmla="*/ 91 w 347"/>
                <a:gd name="T59" fmla="*/ 327 h 347"/>
                <a:gd name="T60" fmla="*/ 122 w 347"/>
                <a:gd name="T61" fmla="*/ 339 h 347"/>
                <a:gd name="T62" fmla="*/ 156 w 347"/>
                <a:gd name="T63" fmla="*/ 346 h 3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7"/>
                <a:gd name="T97" fmla="*/ 0 h 347"/>
                <a:gd name="T98" fmla="*/ 347 w 347"/>
                <a:gd name="T99" fmla="*/ 347 h 3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7" h="347">
                  <a:moveTo>
                    <a:pt x="174" y="347"/>
                  </a:moveTo>
                  <a:lnTo>
                    <a:pt x="191" y="346"/>
                  </a:lnTo>
                  <a:lnTo>
                    <a:pt x="209" y="344"/>
                  </a:lnTo>
                  <a:lnTo>
                    <a:pt x="226" y="339"/>
                  </a:lnTo>
                  <a:lnTo>
                    <a:pt x="241" y="334"/>
                  </a:lnTo>
                  <a:lnTo>
                    <a:pt x="256" y="327"/>
                  </a:lnTo>
                  <a:lnTo>
                    <a:pt x="271" y="318"/>
                  </a:lnTo>
                  <a:lnTo>
                    <a:pt x="284" y="308"/>
                  </a:lnTo>
                  <a:lnTo>
                    <a:pt x="296" y="297"/>
                  </a:lnTo>
                  <a:lnTo>
                    <a:pt x="308" y="284"/>
                  </a:lnTo>
                  <a:lnTo>
                    <a:pt x="318" y="271"/>
                  </a:lnTo>
                  <a:lnTo>
                    <a:pt x="327" y="256"/>
                  </a:lnTo>
                  <a:lnTo>
                    <a:pt x="334" y="242"/>
                  </a:lnTo>
                  <a:lnTo>
                    <a:pt x="339" y="225"/>
                  </a:lnTo>
                  <a:lnTo>
                    <a:pt x="344" y="209"/>
                  </a:lnTo>
                  <a:lnTo>
                    <a:pt x="347" y="191"/>
                  </a:lnTo>
                  <a:lnTo>
                    <a:pt x="347" y="173"/>
                  </a:lnTo>
                  <a:lnTo>
                    <a:pt x="347" y="156"/>
                  </a:lnTo>
                  <a:lnTo>
                    <a:pt x="344" y="139"/>
                  </a:lnTo>
                  <a:lnTo>
                    <a:pt x="339" y="123"/>
                  </a:lnTo>
                  <a:lnTo>
                    <a:pt x="334" y="106"/>
                  </a:lnTo>
                  <a:lnTo>
                    <a:pt x="327" y="91"/>
                  </a:lnTo>
                  <a:lnTo>
                    <a:pt x="318" y="77"/>
                  </a:lnTo>
                  <a:lnTo>
                    <a:pt x="308" y="63"/>
                  </a:lnTo>
                  <a:lnTo>
                    <a:pt x="296" y="51"/>
                  </a:lnTo>
                  <a:lnTo>
                    <a:pt x="284" y="40"/>
                  </a:lnTo>
                  <a:lnTo>
                    <a:pt x="271" y="30"/>
                  </a:lnTo>
                  <a:lnTo>
                    <a:pt x="256" y="21"/>
                  </a:lnTo>
                  <a:lnTo>
                    <a:pt x="241" y="14"/>
                  </a:lnTo>
                  <a:lnTo>
                    <a:pt x="226" y="8"/>
                  </a:lnTo>
                  <a:lnTo>
                    <a:pt x="209" y="4"/>
                  </a:lnTo>
                  <a:lnTo>
                    <a:pt x="191" y="2"/>
                  </a:lnTo>
                  <a:lnTo>
                    <a:pt x="174" y="0"/>
                  </a:lnTo>
                  <a:lnTo>
                    <a:pt x="156" y="2"/>
                  </a:lnTo>
                  <a:lnTo>
                    <a:pt x="139" y="4"/>
                  </a:lnTo>
                  <a:lnTo>
                    <a:pt x="122" y="8"/>
                  </a:lnTo>
                  <a:lnTo>
                    <a:pt x="107" y="14"/>
                  </a:lnTo>
                  <a:lnTo>
                    <a:pt x="91" y="21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39" y="63"/>
                  </a:lnTo>
                  <a:lnTo>
                    <a:pt x="29" y="77"/>
                  </a:lnTo>
                  <a:lnTo>
                    <a:pt x="21" y="91"/>
                  </a:lnTo>
                  <a:lnTo>
                    <a:pt x="14" y="106"/>
                  </a:lnTo>
                  <a:lnTo>
                    <a:pt x="8" y="123"/>
                  </a:lnTo>
                  <a:lnTo>
                    <a:pt x="3" y="139"/>
                  </a:lnTo>
                  <a:lnTo>
                    <a:pt x="1" y="156"/>
                  </a:lnTo>
                  <a:lnTo>
                    <a:pt x="0" y="173"/>
                  </a:lnTo>
                  <a:lnTo>
                    <a:pt x="1" y="191"/>
                  </a:lnTo>
                  <a:lnTo>
                    <a:pt x="3" y="209"/>
                  </a:lnTo>
                  <a:lnTo>
                    <a:pt x="8" y="225"/>
                  </a:lnTo>
                  <a:lnTo>
                    <a:pt x="14" y="242"/>
                  </a:lnTo>
                  <a:lnTo>
                    <a:pt x="21" y="256"/>
                  </a:lnTo>
                  <a:lnTo>
                    <a:pt x="29" y="271"/>
                  </a:lnTo>
                  <a:lnTo>
                    <a:pt x="39" y="284"/>
                  </a:lnTo>
                  <a:lnTo>
                    <a:pt x="51" y="297"/>
                  </a:lnTo>
                  <a:lnTo>
                    <a:pt x="63" y="308"/>
                  </a:lnTo>
                  <a:lnTo>
                    <a:pt x="76" y="318"/>
                  </a:lnTo>
                  <a:lnTo>
                    <a:pt x="91" y="327"/>
                  </a:lnTo>
                  <a:lnTo>
                    <a:pt x="107" y="334"/>
                  </a:lnTo>
                  <a:lnTo>
                    <a:pt x="122" y="339"/>
                  </a:lnTo>
                  <a:lnTo>
                    <a:pt x="139" y="344"/>
                  </a:lnTo>
                  <a:lnTo>
                    <a:pt x="156" y="346"/>
                  </a:lnTo>
                  <a:lnTo>
                    <a:pt x="174" y="3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56" name="Freeform 403"/>
            <p:cNvSpPr>
              <a:spLocks/>
            </p:cNvSpPr>
            <p:nvPr/>
          </p:nvSpPr>
          <p:spPr bwMode="auto">
            <a:xfrm>
              <a:off x="2880" y="3371"/>
              <a:ext cx="87" cy="86"/>
            </a:xfrm>
            <a:custGeom>
              <a:avLst/>
              <a:gdLst>
                <a:gd name="T0" fmla="*/ 191 w 347"/>
                <a:gd name="T1" fmla="*/ 346 h 347"/>
                <a:gd name="T2" fmla="*/ 226 w 347"/>
                <a:gd name="T3" fmla="*/ 339 h 347"/>
                <a:gd name="T4" fmla="*/ 256 w 347"/>
                <a:gd name="T5" fmla="*/ 327 h 347"/>
                <a:gd name="T6" fmla="*/ 284 w 347"/>
                <a:gd name="T7" fmla="*/ 308 h 347"/>
                <a:gd name="T8" fmla="*/ 308 w 347"/>
                <a:gd name="T9" fmla="*/ 284 h 347"/>
                <a:gd name="T10" fmla="*/ 327 w 347"/>
                <a:gd name="T11" fmla="*/ 256 h 347"/>
                <a:gd name="T12" fmla="*/ 339 w 347"/>
                <a:gd name="T13" fmla="*/ 225 h 347"/>
                <a:gd name="T14" fmla="*/ 347 w 347"/>
                <a:gd name="T15" fmla="*/ 191 h 347"/>
                <a:gd name="T16" fmla="*/ 347 w 347"/>
                <a:gd name="T17" fmla="*/ 156 h 347"/>
                <a:gd name="T18" fmla="*/ 339 w 347"/>
                <a:gd name="T19" fmla="*/ 123 h 347"/>
                <a:gd name="T20" fmla="*/ 327 w 347"/>
                <a:gd name="T21" fmla="*/ 91 h 347"/>
                <a:gd name="T22" fmla="*/ 308 w 347"/>
                <a:gd name="T23" fmla="*/ 63 h 347"/>
                <a:gd name="T24" fmla="*/ 284 w 347"/>
                <a:gd name="T25" fmla="*/ 40 h 347"/>
                <a:gd name="T26" fmla="*/ 256 w 347"/>
                <a:gd name="T27" fmla="*/ 21 h 347"/>
                <a:gd name="T28" fmla="*/ 226 w 347"/>
                <a:gd name="T29" fmla="*/ 8 h 347"/>
                <a:gd name="T30" fmla="*/ 191 w 347"/>
                <a:gd name="T31" fmla="*/ 2 h 347"/>
                <a:gd name="T32" fmla="*/ 156 w 347"/>
                <a:gd name="T33" fmla="*/ 2 h 347"/>
                <a:gd name="T34" fmla="*/ 122 w 347"/>
                <a:gd name="T35" fmla="*/ 8 h 347"/>
                <a:gd name="T36" fmla="*/ 91 w 347"/>
                <a:gd name="T37" fmla="*/ 21 h 347"/>
                <a:gd name="T38" fmla="*/ 63 w 347"/>
                <a:gd name="T39" fmla="*/ 40 h 347"/>
                <a:gd name="T40" fmla="*/ 39 w 347"/>
                <a:gd name="T41" fmla="*/ 63 h 347"/>
                <a:gd name="T42" fmla="*/ 21 w 347"/>
                <a:gd name="T43" fmla="*/ 91 h 347"/>
                <a:gd name="T44" fmla="*/ 8 w 347"/>
                <a:gd name="T45" fmla="*/ 123 h 347"/>
                <a:gd name="T46" fmla="*/ 1 w 347"/>
                <a:gd name="T47" fmla="*/ 156 h 347"/>
                <a:gd name="T48" fmla="*/ 1 w 347"/>
                <a:gd name="T49" fmla="*/ 191 h 347"/>
                <a:gd name="T50" fmla="*/ 8 w 347"/>
                <a:gd name="T51" fmla="*/ 225 h 347"/>
                <a:gd name="T52" fmla="*/ 21 w 347"/>
                <a:gd name="T53" fmla="*/ 256 h 347"/>
                <a:gd name="T54" fmla="*/ 39 w 347"/>
                <a:gd name="T55" fmla="*/ 284 h 347"/>
                <a:gd name="T56" fmla="*/ 63 w 347"/>
                <a:gd name="T57" fmla="*/ 308 h 347"/>
                <a:gd name="T58" fmla="*/ 91 w 347"/>
                <a:gd name="T59" fmla="*/ 327 h 347"/>
                <a:gd name="T60" fmla="*/ 122 w 347"/>
                <a:gd name="T61" fmla="*/ 339 h 347"/>
                <a:gd name="T62" fmla="*/ 156 w 347"/>
                <a:gd name="T63" fmla="*/ 346 h 3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7"/>
                <a:gd name="T97" fmla="*/ 0 h 347"/>
                <a:gd name="T98" fmla="*/ 347 w 347"/>
                <a:gd name="T99" fmla="*/ 347 h 3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7" h="347">
                  <a:moveTo>
                    <a:pt x="174" y="347"/>
                  </a:moveTo>
                  <a:lnTo>
                    <a:pt x="191" y="346"/>
                  </a:lnTo>
                  <a:lnTo>
                    <a:pt x="209" y="344"/>
                  </a:lnTo>
                  <a:lnTo>
                    <a:pt x="226" y="339"/>
                  </a:lnTo>
                  <a:lnTo>
                    <a:pt x="241" y="334"/>
                  </a:lnTo>
                  <a:lnTo>
                    <a:pt x="256" y="327"/>
                  </a:lnTo>
                  <a:lnTo>
                    <a:pt x="271" y="318"/>
                  </a:lnTo>
                  <a:lnTo>
                    <a:pt x="284" y="308"/>
                  </a:lnTo>
                  <a:lnTo>
                    <a:pt x="296" y="297"/>
                  </a:lnTo>
                  <a:lnTo>
                    <a:pt x="308" y="284"/>
                  </a:lnTo>
                  <a:lnTo>
                    <a:pt x="318" y="271"/>
                  </a:lnTo>
                  <a:lnTo>
                    <a:pt x="327" y="256"/>
                  </a:lnTo>
                  <a:lnTo>
                    <a:pt x="334" y="242"/>
                  </a:lnTo>
                  <a:lnTo>
                    <a:pt x="339" y="225"/>
                  </a:lnTo>
                  <a:lnTo>
                    <a:pt x="344" y="209"/>
                  </a:lnTo>
                  <a:lnTo>
                    <a:pt x="347" y="191"/>
                  </a:lnTo>
                  <a:lnTo>
                    <a:pt x="347" y="173"/>
                  </a:lnTo>
                  <a:lnTo>
                    <a:pt x="347" y="156"/>
                  </a:lnTo>
                  <a:lnTo>
                    <a:pt x="344" y="139"/>
                  </a:lnTo>
                  <a:lnTo>
                    <a:pt x="339" y="123"/>
                  </a:lnTo>
                  <a:lnTo>
                    <a:pt x="334" y="106"/>
                  </a:lnTo>
                  <a:lnTo>
                    <a:pt x="327" y="91"/>
                  </a:lnTo>
                  <a:lnTo>
                    <a:pt x="318" y="77"/>
                  </a:lnTo>
                  <a:lnTo>
                    <a:pt x="308" y="63"/>
                  </a:lnTo>
                  <a:lnTo>
                    <a:pt x="296" y="51"/>
                  </a:lnTo>
                  <a:lnTo>
                    <a:pt x="284" y="40"/>
                  </a:lnTo>
                  <a:lnTo>
                    <a:pt x="271" y="30"/>
                  </a:lnTo>
                  <a:lnTo>
                    <a:pt x="256" y="21"/>
                  </a:lnTo>
                  <a:lnTo>
                    <a:pt x="241" y="14"/>
                  </a:lnTo>
                  <a:lnTo>
                    <a:pt x="226" y="8"/>
                  </a:lnTo>
                  <a:lnTo>
                    <a:pt x="209" y="4"/>
                  </a:lnTo>
                  <a:lnTo>
                    <a:pt x="191" y="2"/>
                  </a:lnTo>
                  <a:lnTo>
                    <a:pt x="174" y="0"/>
                  </a:lnTo>
                  <a:lnTo>
                    <a:pt x="156" y="2"/>
                  </a:lnTo>
                  <a:lnTo>
                    <a:pt x="139" y="4"/>
                  </a:lnTo>
                  <a:lnTo>
                    <a:pt x="122" y="8"/>
                  </a:lnTo>
                  <a:lnTo>
                    <a:pt x="107" y="14"/>
                  </a:lnTo>
                  <a:lnTo>
                    <a:pt x="91" y="21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39" y="63"/>
                  </a:lnTo>
                  <a:lnTo>
                    <a:pt x="29" y="77"/>
                  </a:lnTo>
                  <a:lnTo>
                    <a:pt x="21" y="91"/>
                  </a:lnTo>
                  <a:lnTo>
                    <a:pt x="14" y="106"/>
                  </a:lnTo>
                  <a:lnTo>
                    <a:pt x="8" y="123"/>
                  </a:lnTo>
                  <a:lnTo>
                    <a:pt x="3" y="139"/>
                  </a:lnTo>
                  <a:lnTo>
                    <a:pt x="1" y="156"/>
                  </a:lnTo>
                  <a:lnTo>
                    <a:pt x="0" y="173"/>
                  </a:lnTo>
                  <a:lnTo>
                    <a:pt x="1" y="191"/>
                  </a:lnTo>
                  <a:lnTo>
                    <a:pt x="3" y="209"/>
                  </a:lnTo>
                  <a:lnTo>
                    <a:pt x="8" y="225"/>
                  </a:lnTo>
                  <a:lnTo>
                    <a:pt x="14" y="242"/>
                  </a:lnTo>
                  <a:lnTo>
                    <a:pt x="21" y="256"/>
                  </a:lnTo>
                  <a:lnTo>
                    <a:pt x="29" y="271"/>
                  </a:lnTo>
                  <a:lnTo>
                    <a:pt x="39" y="284"/>
                  </a:lnTo>
                  <a:lnTo>
                    <a:pt x="51" y="297"/>
                  </a:lnTo>
                  <a:lnTo>
                    <a:pt x="63" y="308"/>
                  </a:lnTo>
                  <a:lnTo>
                    <a:pt x="76" y="318"/>
                  </a:lnTo>
                  <a:lnTo>
                    <a:pt x="91" y="327"/>
                  </a:lnTo>
                  <a:lnTo>
                    <a:pt x="107" y="334"/>
                  </a:lnTo>
                  <a:lnTo>
                    <a:pt x="122" y="339"/>
                  </a:lnTo>
                  <a:lnTo>
                    <a:pt x="139" y="344"/>
                  </a:lnTo>
                  <a:lnTo>
                    <a:pt x="156" y="346"/>
                  </a:lnTo>
                  <a:lnTo>
                    <a:pt x="174" y="34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657" name="Freeform 404"/>
            <p:cNvSpPr>
              <a:spLocks/>
            </p:cNvSpPr>
            <p:nvPr/>
          </p:nvSpPr>
          <p:spPr bwMode="auto">
            <a:xfrm>
              <a:off x="3655" y="3292"/>
              <a:ext cx="87" cy="87"/>
            </a:xfrm>
            <a:custGeom>
              <a:avLst/>
              <a:gdLst>
                <a:gd name="T0" fmla="*/ 191 w 348"/>
                <a:gd name="T1" fmla="*/ 347 h 348"/>
                <a:gd name="T2" fmla="*/ 225 w 348"/>
                <a:gd name="T3" fmla="*/ 340 h 348"/>
                <a:gd name="T4" fmla="*/ 257 w 348"/>
                <a:gd name="T5" fmla="*/ 327 h 348"/>
                <a:gd name="T6" fmla="*/ 284 w 348"/>
                <a:gd name="T7" fmla="*/ 308 h 348"/>
                <a:gd name="T8" fmla="*/ 307 w 348"/>
                <a:gd name="T9" fmla="*/ 284 h 348"/>
                <a:gd name="T10" fmla="*/ 326 w 348"/>
                <a:gd name="T11" fmla="*/ 257 h 348"/>
                <a:gd name="T12" fmla="*/ 340 w 348"/>
                <a:gd name="T13" fmla="*/ 226 h 348"/>
                <a:gd name="T14" fmla="*/ 346 w 348"/>
                <a:gd name="T15" fmla="*/ 192 h 348"/>
                <a:gd name="T16" fmla="*/ 346 w 348"/>
                <a:gd name="T17" fmla="*/ 156 h 348"/>
                <a:gd name="T18" fmla="*/ 340 w 348"/>
                <a:gd name="T19" fmla="*/ 123 h 348"/>
                <a:gd name="T20" fmla="*/ 326 w 348"/>
                <a:gd name="T21" fmla="*/ 91 h 348"/>
                <a:gd name="T22" fmla="*/ 307 w 348"/>
                <a:gd name="T23" fmla="*/ 64 h 348"/>
                <a:gd name="T24" fmla="*/ 284 w 348"/>
                <a:gd name="T25" fmla="*/ 41 h 348"/>
                <a:gd name="T26" fmla="*/ 257 w 348"/>
                <a:gd name="T27" fmla="*/ 22 h 348"/>
                <a:gd name="T28" fmla="*/ 225 w 348"/>
                <a:gd name="T29" fmla="*/ 8 h 348"/>
                <a:gd name="T30" fmla="*/ 191 w 348"/>
                <a:gd name="T31" fmla="*/ 1 h 348"/>
                <a:gd name="T32" fmla="*/ 156 w 348"/>
                <a:gd name="T33" fmla="*/ 1 h 348"/>
                <a:gd name="T34" fmla="*/ 122 w 348"/>
                <a:gd name="T35" fmla="*/ 8 h 348"/>
                <a:gd name="T36" fmla="*/ 90 w 348"/>
                <a:gd name="T37" fmla="*/ 22 h 348"/>
                <a:gd name="T38" fmla="*/ 64 w 348"/>
                <a:gd name="T39" fmla="*/ 41 h 348"/>
                <a:gd name="T40" fmla="*/ 40 w 348"/>
                <a:gd name="T41" fmla="*/ 64 h 348"/>
                <a:gd name="T42" fmla="*/ 21 w 348"/>
                <a:gd name="T43" fmla="*/ 91 h 348"/>
                <a:gd name="T44" fmla="*/ 7 w 348"/>
                <a:gd name="T45" fmla="*/ 123 h 348"/>
                <a:gd name="T46" fmla="*/ 1 w 348"/>
                <a:gd name="T47" fmla="*/ 156 h 348"/>
                <a:gd name="T48" fmla="*/ 1 w 348"/>
                <a:gd name="T49" fmla="*/ 192 h 348"/>
                <a:gd name="T50" fmla="*/ 7 w 348"/>
                <a:gd name="T51" fmla="*/ 226 h 348"/>
                <a:gd name="T52" fmla="*/ 21 w 348"/>
                <a:gd name="T53" fmla="*/ 257 h 348"/>
                <a:gd name="T54" fmla="*/ 40 w 348"/>
                <a:gd name="T55" fmla="*/ 284 h 348"/>
                <a:gd name="T56" fmla="*/ 64 w 348"/>
                <a:gd name="T57" fmla="*/ 308 h 348"/>
                <a:gd name="T58" fmla="*/ 90 w 348"/>
                <a:gd name="T59" fmla="*/ 327 h 348"/>
                <a:gd name="T60" fmla="*/ 122 w 348"/>
                <a:gd name="T61" fmla="*/ 340 h 348"/>
                <a:gd name="T62" fmla="*/ 156 w 348"/>
                <a:gd name="T63" fmla="*/ 3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348"/>
                <a:gd name="T98" fmla="*/ 348 w 348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348">
                  <a:moveTo>
                    <a:pt x="174" y="348"/>
                  </a:moveTo>
                  <a:lnTo>
                    <a:pt x="191" y="347"/>
                  </a:lnTo>
                  <a:lnTo>
                    <a:pt x="208" y="345"/>
                  </a:lnTo>
                  <a:lnTo>
                    <a:pt x="225" y="340"/>
                  </a:lnTo>
                  <a:lnTo>
                    <a:pt x="241" y="335"/>
                  </a:lnTo>
                  <a:lnTo>
                    <a:pt x="257" y="327"/>
                  </a:lnTo>
                  <a:lnTo>
                    <a:pt x="270" y="318"/>
                  </a:lnTo>
                  <a:lnTo>
                    <a:pt x="284" y="308"/>
                  </a:lnTo>
                  <a:lnTo>
                    <a:pt x="296" y="297"/>
                  </a:lnTo>
                  <a:lnTo>
                    <a:pt x="307" y="284"/>
                  </a:lnTo>
                  <a:lnTo>
                    <a:pt x="317" y="271"/>
                  </a:lnTo>
                  <a:lnTo>
                    <a:pt x="326" y="257"/>
                  </a:lnTo>
                  <a:lnTo>
                    <a:pt x="333" y="242"/>
                  </a:lnTo>
                  <a:lnTo>
                    <a:pt x="340" y="226"/>
                  </a:lnTo>
                  <a:lnTo>
                    <a:pt x="343" y="209"/>
                  </a:lnTo>
                  <a:lnTo>
                    <a:pt x="346" y="192"/>
                  </a:lnTo>
                  <a:lnTo>
                    <a:pt x="348" y="174"/>
                  </a:lnTo>
                  <a:lnTo>
                    <a:pt x="346" y="156"/>
                  </a:lnTo>
                  <a:lnTo>
                    <a:pt x="343" y="139"/>
                  </a:lnTo>
                  <a:lnTo>
                    <a:pt x="340" y="123"/>
                  </a:lnTo>
                  <a:lnTo>
                    <a:pt x="333" y="107"/>
                  </a:lnTo>
                  <a:lnTo>
                    <a:pt x="326" y="91"/>
                  </a:lnTo>
                  <a:lnTo>
                    <a:pt x="317" y="78"/>
                  </a:lnTo>
                  <a:lnTo>
                    <a:pt x="307" y="64"/>
                  </a:lnTo>
                  <a:lnTo>
                    <a:pt x="296" y="52"/>
                  </a:lnTo>
                  <a:lnTo>
                    <a:pt x="284" y="41"/>
                  </a:lnTo>
                  <a:lnTo>
                    <a:pt x="270" y="31"/>
                  </a:lnTo>
                  <a:lnTo>
                    <a:pt x="257" y="22"/>
                  </a:lnTo>
                  <a:lnTo>
                    <a:pt x="241" y="14"/>
                  </a:lnTo>
                  <a:lnTo>
                    <a:pt x="225" y="8"/>
                  </a:lnTo>
                  <a:lnTo>
                    <a:pt x="208" y="4"/>
                  </a:lnTo>
                  <a:lnTo>
                    <a:pt x="191" y="1"/>
                  </a:lnTo>
                  <a:lnTo>
                    <a:pt x="174" y="0"/>
                  </a:lnTo>
                  <a:lnTo>
                    <a:pt x="156" y="1"/>
                  </a:lnTo>
                  <a:lnTo>
                    <a:pt x="139" y="4"/>
                  </a:lnTo>
                  <a:lnTo>
                    <a:pt x="122" y="8"/>
                  </a:lnTo>
                  <a:lnTo>
                    <a:pt x="106" y="14"/>
                  </a:lnTo>
                  <a:lnTo>
                    <a:pt x="90" y="22"/>
                  </a:lnTo>
                  <a:lnTo>
                    <a:pt x="76" y="31"/>
                  </a:lnTo>
                  <a:lnTo>
                    <a:pt x="64" y="41"/>
                  </a:lnTo>
                  <a:lnTo>
                    <a:pt x="51" y="52"/>
                  </a:lnTo>
                  <a:lnTo>
                    <a:pt x="40" y="64"/>
                  </a:lnTo>
                  <a:lnTo>
                    <a:pt x="30" y="78"/>
                  </a:lnTo>
                  <a:lnTo>
                    <a:pt x="21" y="91"/>
                  </a:lnTo>
                  <a:lnTo>
                    <a:pt x="13" y="107"/>
                  </a:lnTo>
                  <a:lnTo>
                    <a:pt x="7" y="123"/>
                  </a:lnTo>
                  <a:lnTo>
                    <a:pt x="3" y="139"/>
                  </a:lnTo>
                  <a:lnTo>
                    <a:pt x="1" y="156"/>
                  </a:lnTo>
                  <a:lnTo>
                    <a:pt x="0" y="174"/>
                  </a:lnTo>
                  <a:lnTo>
                    <a:pt x="1" y="192"/>
                  </a:lnTo>
                  <a:lnTo>
                    <a:pt x="3" y="209"/>
                  </a:lnTo>
                  <a:lnTo>
                    <a:pt x="7" y="226"/>
                  </a:lnTo>
                  <a:lnTo>
                    <a:pt x="13" y="242"/>
                  </a:lnTo>
                  <a:lnTo>
                    <a:pt x="21" y="257"/>
                  </a:lnTo>
                  <a:lnTo>
                    <a:pt x="30" y="271"/>
                  </a:lnTo>
                  <a:lnTo>
                    <a:pt x="40" y="284"/>
                  </a:lnTo>
                  <a:lnTo>
                    <a:pt x="51" y="297"/>
                  </a:lnTo>
                  <a:lnTo>
                    <a:pt x="64" y="308"/>
                  </a:lnTo>
                  <a:lnTo>
                    <a:pt x="76" y="318"/>
                  </a:lnTo>
                  <a:lnTo>
                    <a:pt x="90" y="327"/>
                  </a:lnTo>
                  <a:lnTo>
                    <a:pt x="106" y="335"/>
                  </a:lnTo>
                  <a:lnTo>
                    <a:pt x="122" y="340"/>
                  </a:lnTo>
                  <a:lnTo>
                    <a:pt x="139" y="345"/>
                  </a:lnTo>
                  <a:lnTo>
                    <a:pt x="156" y="347"/>
                  </a:lnTo>
                  <a:lnTo>
                    <a:pt x="174" y="34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7349" name="Freeform 405"/>
          <p:cNvSpPr>
            <a:spLocks/>
          </p:cNvSpPr>
          <p:nvPr/>
        </p:nvSpPr>
        <p:spPr bwMode="auto">
          <a:xfrm>
            <a:off x="5802313" y="5505450"/>
            <a:ext cx="138112" cy="138113"/>
          </a:xfrm>
          <a:custGeom>
            <a:avLst/>
            <a:gdLst>
              <a:gd name="T0" fmla="*/ 191 w 348"/>
              <a:gd name="T1" fmla="*/ 347 h 348"/>
              <a:gd name="T2" fmla="*/ 225 w 348"/>
              <a:gd name="T3" fmla="*/ 340 h 348"/>
              <a:gd name="T4" fmla="*/ 257 w 348"/>
              <a:gd name="T5" fmla="*/ 327 h 348"/>
              <a:gd name="T6" fmla="*/ 284 w 348"/>
              <a:gd name="T7" fmla="*/ 308 h 348"/>
              <a:gd name="T8" fmla="*/ 307 w 348"/>
              <a:gd name="T9" fmla="*/ 284 h 348"/>
              <a:gd name="T10" fmla="*/ 326 w 348"/>
              <a:gd name="T11" fmla="*/ 257 h 348"/>
              <a:gd name="T12" fmla="*/ 340 w 348"/>
              <a:gd name="T13" fmla="*/ 226 h 348"/>
              <a:gd name="T14" fmla="*/ 346 w 348"/>
              <a:gd name="T15" fmla="*/ 192 h 348"/>
              <a:gd name="T16" fmla="*/ 346 w 348"/>
              <a:gd name="T17" fmla="*/ 156 h 348"/>
              <a:gd name="T18" fmla="*/ 340 w 348"/>
              <a:gd name="T19" fmla="*/ 123 h 348"/>
              <a:gd name="T20" fmla="*/ 326 w 348"/>
              <a:gd name="T21" fmla="*/ 91 h 348"/>
              <a:gd name="T22" fmla="*/ 307 w 348"/>
              <a:gd name="T23" fmla="*/ 64 h 348"/>
              <a:gd name="T24" fmla="*/ 284 w 348"/>
              <a:gd name="T25" fmla="*/ 41 h 348"/>
              <a:gd name="T26" fmla="*/ 257 w 348"/>
              <a:gd name="T27" fmla="*/ 22 h 348"/>
              <a:gd name="T28" fmla="*/ 225 w 348"/>
              <a:gd name="T29" fmla="*/ 8 h 348"/>
              <a:gd name="T30" fmla="*/ 191 w 348"/>
              <a:gd name="T31" fmla="*/ 1 h 348"/>
              <a:gd name="T32" fmla="*/ 156 w 348"/>
              <a:gd name="T33" fmla="*/ 1 h 348"/>
              <a:gd name="T34" fmla="*/ 122 w 348"/>
              <a:gd name="T35" fmla="*/ 8 h 348"/>
              <a:gd name="T36" fmla="*/ 90 w 348"/>
              <a:gd name="T37" fmla="*/ 22 h 348"/>
              <a:gd name="T38" fmla="*/ 64 w 348"/>
              <a:gd name="T39" fmla="*/ 41 h 348"/>
              <a:gd name="T40" fmla="*/ 40 w 348"/>
              <a:gd name="T41" fmla="*/ 64 h 348"/>
              <a:gd name="T42" fmla="*/ 21 w 348"/>
              <a:gd name="T43" fmla="*/ 91 h 348"/>
              <a:gd name="T44" fmla="*/ 7 w 348"/>
              <a:gd name="T45" fmla="*/ 123 h 348"/>
              <a:gd name="T46" fmla="*/ 1 w 348"/>
              <a:gd name="T47" fmla="*/ 156 h 348"/>
              <a:gd name="T48" fmla="*/ 1 w 348"/>
              <a:gd name="T49" fmla="*/ 192 h 348"/>
              <a:gd name="T50" fmla="*/ 7 w 348"/>
              <a:gd name="T51" fmla="*/ 226 h 348"/>
              <a:gd name="T52" fmla="*/ 21 w 348"/>
              <a:gd name="T53" fmla="*/ 257 h 348"/>
              <a:gd name="T54" fmla="*/ 40 w 348"/>
              <a:gd name="T55" fmla="*/ 284 h 348"/>
              <a:gd name="T56" fmla="*/ 64 w 348"/>
              <a:gd name="T57" fmla="*/ 308 h 348"/>
              <a:gd name="T58" fmla="*/ 90 w 348"/>
              <a:gd name="T59" fmla="*/ 327 h 348"/>
              <a:gd name="T60" fmla="*/ 122 w 348"/>
              <a:gd name="T61" fmla="*/ 340 h 348"/>
              <a:gd name="T62" fmla="*/ 156 w 348"/>
              <a:gd name="T63" fmla="*/ 3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348"/>
              <a:gd name="T98" fmla="*/ 348 w 348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348">
                <a:moveTo>
                  <a:pt x="174" y="348"/>
                </a:moveTo>
                <a:lnTo>
                  <a:pt x="191" y="347"/>
                </a:lnTo>
                <a:lnTo>
                  <a:pt x="208" y="345"/>
                </a:lnTo>
                <a:lnTo>
                  <a:pt x="225" y="340"/>
                </a:lnTo>
                <a:lnTo>
                  <a:pt x="241" y="335"/>
                </a:lnTo>
                <a:lnTo>
                  <a:pt x="257" y="327"/>
                </a:lnTo>
                <a:lnTo>
                  <a:pt x="270" y="318"/>
                </a:lnTo>
                <a:lnTo>
                  <a:pt x="284" y="308"/>
                </a:lnTo>
                <a:lnTo>
                  <a:pt x="296" y="297"/>
                </a:lnTo>
                <a:lnTo>
                  <a:pt x="307" y="284"/>
                </a:lnTo>
                <a:lnTo>
                  <a:pt x="317" y="271"/>
                </a:lnTo>
                <a:lnTo>
                  <a:pt x="326" y="257"/>
                </a:lnTo>
                <a:lnTo>
                  <a:pt x="333" y="242"/>
                </a:lnTo>
                <a:lnTo>
                  <a:pt x="340" y="226"/>
                </a:lnTo>
                <a:lnTo>
                  <a:pt x="343" y="209"/>
                </a:lnTo>
                <a:lnTo>
                  <a:pt x="346" y="192"/>
                </a:lnTo>
                <a:lnTo>
                  <a:pt x="348" y="174"/>
                </a:lnTo>
                <a:lnTo>
                  <a:pt x="346" y="156"/>
                </a:lnTo>
                <a:lnTo>
                  <a:pt x="343" y="139"/>
                </a:lnTo>
                <a:lnTo>
                  <a:pt x="340" y="123"/>
                </a:lnTo>
                <a:lnTo>
                  <a:pt x="333" y="107"/>
                </a:lnTo>
                <a:lnTo>
                  <a:pt x="326" y="91"/>
                </a:lnTo>
                <a:lnTo>
                  <a:pt x="317" y="78"/>
                </a:lnTo>
                <a:lnTo>
                  <a:pt x="307" y="64"/>
                </a:lnTo>
                <a:lnTo>
                  <a:pt x="296" y="52"/>
                </a:lnTo>
                <a:lnTo>
                  <a:pt x="284" y="41"/>
                </a:lnTo>
                <a:lnTo>
                  <a:pt x="270" y="31"/>
                </a:lnTo>
                <a:lnTo>
                  <a:pt x="257" y="22"/>
                </a:lnTo>
                <a:lnTo>
                  <a:pt x="241" y="14"/>
                </a:lnTo>
                <a:lnTo>
                  <a:pt x="225" y="8"/>
                </a:lnTo>
                <a:lnTo>
                  <a:pt x="208" y="4"/>
                </a:lnTo>
                <a:lnTo>
                  <a:pt x="191" y="1"/>
                </a:lnTo>
                <a:lnTo>
                  <a:pt x="174" y="0"/>
                </a:lnTo>
                <a:lnTo>
                  <a:pt x="156" y="1"/>
                </a:lnTo>
                <a:lnTo>
                  <a:pt x="139" y="4"/>
                </a:lnTo>
                <a:lnTo>
                  <a:pt x="122" y="8"/>
                </a:lnTo>
                <a:lnTo>
                  <a:pt x="106" y="14"/>
                </a:lnTo>
                <a:lnTo>
                  <a:pt x="90" y="22"/>
                </a:lnTo>
                <a:lnTo>
                  <a:pt x="76" y="31"/>
                </a:lnTo>
                <a:lnTo>
                  <a:pt x="64" y="41"/>
                </a:lnTo>
                <a:lnTo>
                  <a:pt x="51" y="52"/>
                </a:lnTo>
                <a:lnTo>
                  <a:pt x="40" y="64"/>
                </a:lnTo>
                <a:lnTo>
                  <a:pt x="30" y="78"/>
                </a:lnTo>
                <a:lnTo>
                  <a:pt x="21" y="91"/>
                </a:lnTo>
                <a:lnTo>
                  <a:pt x="13" y="107"/>
                </a:lnTo>
                <a:lnTo>
                  <a:pt x="7" y="123"/>
                </a:lnTo>
                <a:lnTo>
                  <a:pt x="3" y="139"/>
                </a:lnTo>
                <a:lnTo>
                  <a:pt x="1" y="156"/>
                </a:lnTo>
                <a:lnTo>
                  <a:pt x="0" y="174"/>
                </a:lnTo>
                <a:lnTo>
                  <a:pt x="1" y="192"/>
                </a:lnTo>
                <a:lnTo>
                  <a:pt x="3" y="209"/>
                </a:lnTo>
                <a:lnTo>
                  <a:pt x="7" y="226"/>
                </a:lnTo>
                <a:lnTo>
                  <a:pt x="13" y="242"/>
                </a:lnTo>
                <a:lnTo>
                  <a:pt x="21" y="257"/>
                </a:lnTo>
                <a:lnTo>
                  <a:pt x="30" y="271"/>
                </a:lnTo>
                <a:lnTo>
                  <a:pt x="40" y="284"/>
                </a:lnTo>
                <a:lnTo>
                  <a:pt x="51" y="297"/>
                </a:lnTo>
                <a:lnTo>
                  <a:pt x="64" y="308"/>
                </a:lnTo>
                <a:lnTo>
                  <a:pt x="76" y="318"/>
                </a:lnTo>
                <a:lnTo>
                  <a:pt x="90" y="327"/>
                </a:lnTo>
                <a:lnTo>
                  <a:pt x="106" y="335"/>
                </a:lnTo>
                <a:lnTo>
                  <a:pt x="122" y="340"/>
                </a:lnTo>
                <a:lnTo>
                  <a:pt x="139" y="345"/>
                </a:lnTo>
                <a:lnTo>
                  <a:pt x="156" y="347"/>
                </a:lnTo>
                <a:lnTo>
                  <a:pt x="174" y="348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0" name="Freeform 406"/>
          <p:cNvSpPr>
            <a:spLocks/>
          </p:cNvSpPr>
          <p:nvPr/>
        </p:nvSpPr>
        <p:spPr bwMode="auto">
          <a:xfrm>
            <a:off x="4097338" y="5519738"/>
            <a:ext cx="138112" cy="138112"/>
          </a:xfrm>
          <a:custGeom>
            <a:avLst/>
            <a:gdLst>
              <a:gd name="T0" fmla="*/ 192 w 348"/>
              <a:gd name="T1" fmla="*/ 347 h 348"/>
              <a:gd name="T2" fmla="*/ 226 w 348"/>
              <a:gd name="T3" fmla="*/ 340 h 348"/>
              <a:gd name="T4" fmla="*/ 257 w 348"/>
              <a:gd name="T5" fmla="*/ 327 h 348"/>
              <a:gd name="T6" fmla="*/ 284 w 348"/>
              <a:gd name="T7" fmla="*/ 308 h 348"/>
              <a:gd name="T8" fmla="*/ 308 w 348"/>
              <a:gd name="T9" fmla="*/ 284 h 348"/>
              <a:gd name="T10" fmla="*/ 327 w 348"/>
              <a:gd name="T11" fmla="*/ 257 h 348"/>
              <a:gd name="T12" fmla="*/ 340 w 348"/>
              <a:gd name="T13" fmla="*/ 226 h 348"/>
              <a:gd name="T14" fmla="*/ 347 w 348"/>
              <a:gd name="T15" fmla="*/ 192 h 348"/>
              <a:gd name="T16" fmla="*/ 347 w 348"/>
              <a:gd name="T17" fmla="*/ 156 h 348"/>
              <a:gd name="T18" fmla="*/ 340 w 348"/>
              <a:gd name="T19" fmla="*/ 122 h 348"/>
              <a:gd name="T20" fmla="*/ 327 w 348"/>
              <a:gd name="T21" fmla="*/ 91 h 348"/>
              <a:gd name="T22" fmla="*/ 308 w 348"/>
              <a:gd name="T23" fmla="*/ 64 h 348"/>
              <a:gd name="T24" fmla="*/ 284 w 348"/>
              <a:gd name="T25" fmla="*/ 40 h 348"/>
              <a:gd name="T26" fmla="*/ 257 w 348"/>
              <a:gd name="T27" fmla="*/ 21 h 348"/>
              <a:gd name="T28" fmla="*/ 226 w 348"/>
              <a:gd name="T29" fmla="*/ 8 h 348"/>
              <a:gd name="T30" fmla="*/ 192 w 348"/>
              <a:gd name="T31" fmla="*/ 1 h 348"/>
              <a:gd name="T32" fmla="*/ 156 w 348"/>
              <a:gd name="T33" fmla="*/ 1 h 348"/>
              <a:gd name="T34" fmla="*/ 123 w 348"/>
              <a:gd name="T35" fmla="*/ 8 h 348"/>
              <a:gd name="T36" fmla="*/ 91 w 348"/>
              <a:gd name="T37" fmla="*/ 21 h 348"/>
              <a:gd name="T38" fmla="*/ 64 w 348"/>
              <a:gd name="T39" fmla="*/ 40 h 348"/>
              <a:gd name="T40" fmla="*/ 41 w 348"/>
              <a:gd name="T41" fmla="*/ 64 h 348"/>
              <a:gd name="T42" fmla="*/ 22 w 348"/>
              <a:gd name="T43" fmla="*/ 91 h 348"/>
              <a:gd name="T44" fmla="*/ 8 w 348"/>
              <a:gd name="T45" fmla="*/ 122 h 348"/>
              <a:gd name="T46" fmla="*/ 1 w 348"/>
              <a:gd name="T47" fmla="*/ 156 h 348"/>
              <a:gd name="T48" fmla="*/ 1 w 348"/>
              <a:gd name="T49" fmla="*/ 192 h 348"/>
              <a:gd name="T50" fmla="*/ 8 w 348"/>
              <a:gd name="T51" fmla="*/ 226 h 348"/>
              <a:gd name="T52" fmla="*/ 22 w 348"/>
              <a:gd name="T53" fmla="*/ 257 h 348"/>
              <a:gd name="T54" fmla="*/ 41 w 348"/>
              <a:gd name="T55" fmla="*/ 284 h 348"/>
              <a:gd name="T56" fmla="*/ 64 w 348"/>
              <a:gd name="T57" fmla="*/ 308 h 348"/>
              <a:gd name="T58" fmla="*/ 91 w 348"/>
              <a:gd name="T59" fmla="*/ 327 h 348"/>
              <a:gd name="T60" fmla="*/ 123 w 348"/>
              <a:gd name="T61" fmla="*/ 340 h 348"/>
              <a:gd name="T62" fmla="*/ 156 w 348"/>
              <a:gd name="T63" fmla="*/ 3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348"/>
              <a:gd name="T98" fmla="*/ 348 w 348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348">
                <a:moveTo>
                  <a:pt x="174" y="348"/>
                </a:moveTo>
                <a:lnTo>
                  <a:pt x="192" y="347"/>
                </a:lnTo>
                <a:lnTo>
                  <a:pt x="209" y="345"/>
                </a:lnTo>
                <a:lnTo>
                  <a:pt x="226" y="340"/>
                </a:lnTo>
                <a:lnTo>
                  <a:pt x="242" y="333"/>
                </a:lnTo>
                <a:lnTo>
                  <a:pt x="257" y="327"/>
                </a:lnTo>
                <a:lnTo>
                  <a:pt x="271" y="318"/>
                </a:lnTo>
                <a:lnTo>
                  <a:pt x="284" y="308"/>
                </a:lnTo>
                <a:lnTo>
                  <a:pt x="297" y="296"/>
                </a:lnTo>
                <a:lnTo>
                  <a:pt x="308" y="284"/>
                </a:lnTo>
                <a:lnTo>
                  <a:pt x="318" y="271"/>
                </a:lnTo>
                <a:lnTo>
                  <a:pt x="327" y="257"/>
                </a:lnTo>
                <a:lnTo>
                  <a:pt x="334" y="241"/>
                </a:lnTo>
                <a:lnTo>
                  <a:pt x="340" y="226"/>
                </a:lnTo>
                <a:lnTo>
                  <a:pt x="345" y="209"/>
                </a:lnTo>
                <a:lnTo>
                  <a:pt x="347" y="192"/>
                </a:lnTo>
                <a:lnTo>
                  <a:pt x="348" y="174"/>
                </a:lnTo>
                <a:lnTo>
                  <a:pt x="347" y="156"/>
                </a:lnTo>
                <a:lnTo>
                  <a:pt x="345" y="139"/>
                </a:lnTo>
                <a:lnTo>
                  <a:pt x="340" y="122"/>
                </a:lnTo>
                <a:lnTo>
                  <a:pt x="334" y="107"/>
                </a:lnTo>
                <a:lnTo>
                  <a:pt x="327" y="91"/>
                </a:lnTo>
                <a:lnTo>
                  <a:pt x="318" y="76"/>
                </a:lnTo>
                <a:lnTo>
                  <a:pt x="308" y="64"/>
                </a:lnTo>
                <a:lnTo>
                  <a:pt x="297" y="52"/>
                </a:lnTo>
                <a:lnTo>
                  <a:pt x="284" y="40"/>
                </a:lnTo>
                <a:lnTo>
                  <a:pt x="271" y="30"/>
                </a:lnTo>
                <a:lnTo>
                  <a:pt x="257" y="21"/>
                </a:lnTo>
                <a:lnTo>
                  <a:pt x="242" y="14"/>
                </a:lnTo>
                <a:lnTo>
                  <a:pt x="226" y="8"/>
                </a:lnTo>
                <a:lnTo>
                  <a:pt x="209" y="3"/>
                </a:lnTo>
                <a:lnTo>
                  <a:pt x="192" y="1"/>
                </a:lnTo>
                <a:lnTo>
                  <a:pt x="174" y="0"/>
                </a:lnTo>
                <a:lnTo>
                  <a:pt x="156" y="1"/>
                </a:lnTo>
                <a:lnTo>
                  <a:pt x="139" y="3"/>
                </a:lnTo>
                <a:lnTo>
                  <a:pt x="123" y="8"/>
                </a:lnTo>
                <a:lnTo>
                  <a:pt x="107" y="14"/>
                </a:lnTo>
                <a:lnTo>
                  <a:pt x="91" y="21"/>
                </a:lnTo>
                <a:lnTo>
                  <a:pt x="78" y="30"/>
                </a:lnTo>
                <a:lnTo>
                  <a:pt x="64" y="40"/>
                </a:lnTo>
                <a:lnTo>
                  <a:pt x="52" y="52"/>
                </a:lnTo>
                <a:lnTo>
                  <a:pt x="41" y="64"/>
                </a:lnTo>
                <a:lnTo>
                  <a:pt x="31" y="76"/>
                </a:lnTo>
                <a:lnTo>
                  <a:pt x="22" y="91"/>
                </a:lnTo>
                <a:lnTo>
                  <a:pt x="14" y="107"/>
                </a:lnTo>
                <a:lnTo>
                  <a:pt x="8" y="122"/>
                </a:lnTo>
                <a:lnTo>
                  <a:pt x="4" y="139"/>
                </a:lnTo>
                <a:lnTo>
                  <a:pt x="1" y="156"/>
                </a:lnTo>
                <a:lnTo>
                  <a:pt x="0" y="174"/>
                </a:lnTo>
                <a:lnTo>
                  <a:pt x="1" y="192"/>
                </a:lnTo>
                <a:lnTo>
                  <a:pt x="4" y="209"/>
                </a:lnTo>
                <a:lnTo>
                  <a:pt x="8" y="226"/>
                </a:lnTo>
                <a:lnTo>
                  <a:pt x="14" y="241"/>
                </a:lnTo>
                <a:lnTo>
                  <a:pt x="22" y="257"/>
                </a:lnTo>
                <a:lnTo>
                  <a:pt x="31" y="271"/>
                </a:lnTo>
                <a:lnTo>
                  <a:pt x="41" y="284"/>
                </a:lnTo>
                <a:lnTo>
                  <a:pt x="52" y="296"/>
                </a:lnTo>
                <a:lnTo>
                  <a:pt x="64" y="308"/>
                </a:lnTo>
                <a:lnTo>
                  <a:pt x="78" y="318"/>
                </a:lnTo>
                <a:lnTo>
                  <a:pt x="91" y="327"/>
                </a:lnTo>
                <a:lnTo>
                  <a:pt x="107" y="333"/>
                </a:lnTo>
                <a:lnTo>
                  <a:pt x="123" y="340"/>
                </a:lnTo>
                <a:lnTo>
                  <a:pt x="139" y="345"/>
                </a:lnTo>
                <a:lnTo>
                  <a:pt x="156" y="347"/>
                </a:lnTo>
                <a:lnTo>
                  <a:pt x="174" y="34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1" name="Freeform 407"/>
          <p:cNvSpPr>
            <a:spLocks/>
          </p:cNvSpPr>
          <p:nvPr/>
        </p:nvSpPr>
        <p:spPr bwMode="auto">
          <a:xfrm>
            <a:off x="4097338" y="5519738"/>
            <a:ext cx="138112" cy="138112"/>
          </a:xfrm>
          <a:custGeom>
            <a:avLst/>
            <a:gdLst>
              <a:gd name="T0" fmla="*/ 192 w 348"/>
              <a:gd name="T1" fmla="*/ 347 h 348"/>
              <a:gd name="T2" fmla="*/ 226 w 348"/>
              <a:gd name="T3" fmla="*/ 340 h 348"/>
              <a:gd name="T4" fmla="*/ 257 w 348"/>
              <a:gd name="T5" fmla="*/ 327 h 348"/>
              <a:gd name="T6" fmla="*/ 284 w 348"/>
              <a:gd name="T7" fmla="*/ 308 h 348"/>
              <a:gd name="T8" fmla="*/ 308 w 348"/>
              <a:gd name="T9" fmla="*/ 284 h 348"/>
              <a:gd name="T10" fmla="*/ 327 w 348"/>
              <a:gd name="T11" fmla="*/ 257 h 348"/>
              <a:gd name="T12" fmla="*/ 340 w 348"/>
              <a:gd name="T13" fmla="*/ 226 h 348"/>
              <a:gd name="T14" fmla="*/ 347 w 348"/>
              <a:gd name="T15" fmla="*/ 192 h 348"/>
              <a:gd name="T16" fmla="*/ 347 w 348"/>
              <a:gd name="T17" fmla="*/ 156 h 348"/>
              <a:gd name="T18" fmla="*/ 340 w 348"/>
              <a:gd name="T19" fmla="*/ 122 h 348"/>
              <a:gd name="T20" fmla="*/ 327 w 348"/>
              <a:gd name="T21" fmla="*/ 91 h 348"/>
              <a:gd name="T22" fmla="*/ 308 w 348"/>
              <a:gd name="T23" fmla="*/ 64 h 348"/>
              <a:gd name="T24" fmla="*/ 284 w 348"/>
              <a:gd name="T25" fmla="*/ 40 h 348"/>
              <a:gd name="T26" fmla="*/ 257 w 348"/>
              <a:gd name="T27" fmla="*/ 21 h 348"/>
              <a:gd name="T28" fmla="*/ 226 w 348"/>
              <a:gd name="T29" fmla="*/ 8 h 348"/>
              <a:gd name="T30" fmla="*/ 192 w 348"/>
              <a:gd name="T31" fmla="*/ 1 h 348"/>
              <a:gd name="T32" fmla="*/ 156 w 348"/>
              <a:gd name="T33" fmla="*/ 1 h 348"/>
              <a:gd name="T34" fmla="*/ 123 w 348"/>
              <a:gd name="T35" fmla="*/ 8 h 348"/>
              <a:gd name="T36" fmla="*/ 91 w 348"/>
              <a:gd name="T37" fmla="*/ 21 h 348"/>
              <a:gd name="T38" fmla="*/ 64 w 348"/>
              <a:gd name="T39" fmla="*/ 40 h 348"/>
              <a:gd name="T40" fmla="*/ 41 w 348"/>
              <a:gd name="T41" fmla="*/ 64 h 348"/>
              <a:gd name="T42" fmla="*/ 22 w 348"/>
              <a:gd name="T43" fmla="*/ 91 h 348"/>
              <a:gd name="T44" fmla="*/ 8 w 348"/>
              <a:gd name="T45" fmla="*/ 122 h 348"/>
              <a:gd name="T46" fmla="*/ 1 w 348"/>
              <a:gd name="T47" fmla="*/ 156 h 348"/>
              <a:gd name="T48" fmla="*/ 1 w 348"/>
              <a:gd name="T49" fmla="*/ 192 h 348"/>
              <a:gd name="T50" fmla="*/ 8 w 348"/>
              <a:gd name="T51" fmla="*/ 226 h 348"/>
              <a:gd name="T52" fmla="*/ 22 w 348"/>
              <a:gd name="T53" fmla="*/ 257 h 348"/>
              <a:gd name="T54" fmla="*/ 41 w 348"/>
              <a:gd name="T55" fmla="*/ 284 h 348"/>
              <a:gd name="T56" fmla="*/ 64 w 348"/>
              <a:gd name="T57" fmla="*/ 308 h 348"/>
              <a:gd name="T58" fmla="*/ 91 w 348"/>
              <a:gd name="T59" fmla="*/ 327 h 348"/>
              <a:gd name="T60" fmla="*/ 123 w 348"/>
              <a:gd name="T61" fmla="*/ 340 h 348"/>
              <a:gd name="T62" fmla="*/ 156 w 348"/>
              <a:gd name="T63" fmla="*/ 3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348"/>
              <a:gd name="T98" fmla="*/ 348 w 348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348">
                <a:moveTo>
                  <a:pt x="174" y="348"/>
                </a:moveTo>
                <a:lnTo>
                  <a:pt x="192" y="347"/>
                </a:lnTo>
                <a:lnTo>
                  <a:pt x="209" y="345"/>
                </a:lnTo>
                <a:lnTo>
                  <a:pt x="226" y="340"/>
                </a:lnTo>
                <a:lnTo>
                  <a:pt x="242" y="333"/>
                </a:lnTo>
                <a:lnTo>
                  <a:pt x="257" y="327"/>
                </a:lnTo>
                <a:lnTo>
                  <a:pt x="271" y="318"/>
                </a:lnTo>
                <a:lnTo>
                  <a:pt x="284" y="308"/>
                </a:lnTo>
                <a:lnTo>
                  <a:pt x="297" y="296"/>
                </a:lnTo>
                <a:lnTo>
                  <a:pt x="308" y="284"/>
                </a:lnTo>
                <a:lnTo>
                  <a:pt x="318" y="271"/>
                </a:lnTo>
                <a:lnTo>
                  <a:pt x="327" y="257"/>
                </a:lnTo>
                <a:lnTo>
                  <a:pt x="334" y="241"/>
                </a:lnTo>
                <a:lnTo>
                  <a:pt x="340" y="226"/>
                </a:lnTo>
                <a:lnTo>
                  <a:pt x="345" y="209"/>
                </a:lnTo>
                <a:lnTo>
                  <a:pt x="347" y="192"/>
                </a:lnTo>
                <a:lnTo>
                  <a:pt x="348" y="174"/>
                </a:lnTo>
                <a:lnTo>
                  <a:pt x="347" y="156"/>
                </a:lnTo>
                <a:lnTo>
                  <a:pt x="345" y="139"/>
                </a:lnTo>
                <a:lnTo>
                  <a:pt x="340" y="122"/>
                </a:lnTo>
                <a:lnTo>
                  <a:pt x="334" y="107"/>
                </a:lnTo>
                <a:lnTo>
                  <a:pt x="327" y="91"/>
                </a:lnTo>
                <a:lnTo>
                  <a:pt x="318" y="76"/>
                </a:lnTo>
                <a:lnTo>
                  <a:pt x="308" y="64"/>
                </a:lnTo>
                <a:lnTo>
                  <a:pt x="297" y="52"/>
                </a:lnTo>
                <a:lnTo>
                  <a:pt x="284" y="40"/>
                </a:lnTo>
                <a:lnTo>
                  <a:pt x="271" y="30"/>
                </a:lnTo>
                <a:lnTo>
                  <a:pt x="257" y="21"/>
                </a:lnTo>
                <a:lnTo>
                  <a:pt x="242" y="14"/>
                </a:lnTo>
                <a:lnTo>
                  <a:pt x="226" y="8"/>
                </a:lnTo>
                <a:lnTo>
                  <a:pt x="209" y="3"/>
                </a:lnTo>
                <a:lnTo>
                  <a:pt x="192" y="1"/>
                </a:lnTo>
                <a:lnTo>
                  <a:pt x="174" y="0"/>
                </a:lnTo>
                <a:lnTo>
                  <a:pt x="156" y="1"/>
                </a:lnTo>
                <a:lnTo>
                  <a:pt x="139" y="3"/>
                </a:lnTo>
                <a:lnTo>
                  <a:pt x="123" y="8"/>
                </a:lnTo>
                <a:lnTo>
                  <a:pt x="107" y="14"/>
                </a:lnTo>
                <a:lnTo>
                  <a:pt x="91" y="21"/>
                </a:lnTo>
                <a:lnTo>
                  <a:pt x="78" y="30"/>
                </a:lnTo>
                <a:lnTo>
                  <a:pt x="64" y="40"/>
                </a:lnTo>
                <a:lnTo>
                  <a:pt x="52" y="52"/>
                </a:lnTo>
                <a:lnTo>
                  <a:pt x="41" y="64"/>
                </a:lnTo>
                <a:lnTo>
                  <a:pt x="31" y="76"/>
                </a:lnTo>
                <a:lnTo>
                  <a:pt x="22" y="91"/>
                </a:lnTo>
                <a:lnTo>
                  <a:pt x="14" y="107"/>
                </a:lnTo>
                <a:lnTo>
                  <a:pt x="8" y="122"/>
                </a:lnTo>
                <a:lnTo>
                  <a:pt x="4" y="139"/>
                </a:lnTo>
                <a:lnTo>
                  <a:pt x="1" y="156"/>
                </a:lnTo>
                <a:lnTo>
                  <a:pt x="0" y="174"/>
                </a:lnTo>
                <a:lnTo>
                  <a:pt x="1" y="192"/>
                </a:lnTo>
                <a:lnTo>
                  <a:pt x="4" y="209"/>
                </a:lnTo>
                <a:lnTo>
                  <a:pt x="8" y="226"/>
                </a:lnTo>
                <a:lnTo>
                  <a:pt x="14" y="241"/>
                </a:lnTo>
                <a:lnTo>
                  <a:pt x="22" y="257"/>
                </a:lnTo>
                <a:lnTo>
                  <a:pt x="31" y="271"/>
                </a:lnTo>
                <a:lnTo>
                  <a:pt x="41" y="284"/>
                </a:lnTo>
                <a:lnTo>
                  <a:pt x="52" y="296"/>
                </a:lnTo>
                <a:lnTo>
                  <a:pt x="64" y="308"/>
                </a:lnTo>
                <a:lnTo>
                  <a:pt x="78" y="318"/>
                </a:lnTo>
                <a:lnTo>
                  <a:pt x="91" y="327"/>
                </a:lnTo>
                <a:lnTo>
                  <a:pt x="107" y="333"/>
                </a:lnTo>
                <a:lnTo>
                  <a:pt x="123" y="340"/>
                </a:lnTo>
                <a:lnTo>
                  <a:pt x="139" y="345"/>
                </a:lnTo>
                <a:lnTo>
                  <a:pt x="156" y="347"/>
                </a:lnTo>
                <a:lnTo>
                  <a:pt x="174" y="348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2" name="Freeform 408"/>
          <p:cNvSpPr>
            <a:spLocks/>
          </p:cNvSpPr>
          <p:nvPr/>
        </p:nvSpPr>
        <p:spPr bwMode="auto">
          <a:xfrm>
            <a:off x="4699000" y="2347913"/>
            <a:ext cx="85725" cy="85725"/>
          </a:xfrm>
          <a:custGeom>
            <a:avLst/>
            <a:gdLst>
              <a:gd name="T0" fmla="*/ 120 w 218"/>
              <a:gd name="T1" fmla="*/ 217 h 217"/>
              <a:gd name="T2" fmla="*/ 141 w 218"/>
              <a:gd name="T3" fmla="*/ 212 h 217"/>
              <a:gd name="T4" fmla="*/ 160 w 218"/>
              <a:gd name="T5" fmla="*/ 204 h 217"/>
              <a:gd name="T6" fmla="*/ 177 w 218"/>
              <a:gd name="T7" fmla="*/ 192 h 217"/>
              <a:gd name="T8" fmla="*/ 193 w 218"/>
              <a:gd name="T9" fmla="*/ 177 h 217"/>
              <a:gd name="T10" fmla="*/ 204 w 218"/>
              <a:gd name="T11" fmla="*/ 160 h 217"/>
              <a:gd name="T12" fmla="*/ 212 w 218"/>
              <a:gd name="T13" fmla="*/ 140 h 217"/>
              <a:gd name="T14" fmla="*/ 217 w 218"/>
              <a:gd name="T15" fmla="*/ 119 h 217"/>
              <a:gd name="T16" fmla="*/ 217 w 218"/>
              <a:gd name="T17" fmla="*/ 98 h 217"/>
              <a:gd name="T18" fmla="*/ 212 w 218"/>
              <a:gd name="T19" fmla="*/ 76 h 217"/>
              <a:gd name="T20" fmla="*/ 204 w 218"/>
              <a:gd name="T21" fmla="*/ 56 h 217"/>
              <a:gd name="T22" fmla="*/ 193 w 218"/>
              <a:gd name="T23" fmla="*/ 39 h 217"/>
              <a:gd name="T24" fmla="*/ 177 w 218"/>
              <a:gd name="T25" fmla="*/ 25 h 217"/>
              <a:gd name="T26" fmla="*/ 160 w 218"/>
              <a:gd name="T27" fmla="*/ 13 h 217"/>
              <a:gd name="T28" fmla="*/ 141 w 218"/>
              <a:gd name="T29" fmla="*/ 4 h 217"/>
              <a:gd name="T30" fmla="*/ 120 w 218"/>
              <a:gd name="T31" fmla="*/ 0 h 217"/>
              <a:gd name="T32" fmla="*/ 98 w 218"/>
              <a:gd name="T33" fmla="*/ 0 h 217"/>
              <a:gd name="T34" fmla="*/ 76 w 218"/>
              <a:gd name="T35" fmla="*/ 4 h 217"/>
              <a:gd name="T36" fmla="*/ 57 w 218"/>
              <a:gd name="T37" fmla="*/ 13 h 217"/>
              <a:gd name="T38" fmla="*/ 39 w 218"/>
              <a:gd name="T39" fmla="*/ 25 h 217"/>
              <a:gd name="T40" fmla="*/ 25 w 218"/>
              <a:gd name="T41" fmla="*/ 39 h 217"/>
              <a:gd name="T42" fmla="*/ 13 w 218"/>
              <a:gd name="T43" fmla="*/ 56 h 217"/>
              <a:gd name="T44" fmla="*/ 6 w 218"/>
              <a:gd name="T45" fmla="*/ 76 h 217"/>
              <a:gd name="T46" fmla="*/ 1 w 218"/>
              <a:gd name="T47" fmla="*/ 98 h 217"/>
              <a:gd name="T48" fmla="*/ 1 w 218"/>
              <a:gd name="T49" fmla="*/ 119 h 217"/>
              <a:gd name="T50" fmla="*/ 6 w 218"/>
              <a:gd name="T51" fmla="*/ 140 h 217"/>
              <a:gd name="T52" fmla="*/ 13 w 218"/>
              <a:gd name="T53" fmla="*/ 160 h 217"/>
              <a:gd name="T54" fmla="*/ 25 w 218"/>
              <a:gd name="T55" fmla="*/ 177 h 217"/>
              <a:gd name="T56" fmla="*/ 39 w 218"/>
              <a:gd name="T57" fmla="*/ 192 h 217"/>
              <a:gd name="T58" fmla="*/ 57 w 218"/>
              <a:gd name="T59" fmla="*/ 204 h 217"/>
              <a:gd name="T60" fmla="*/ 76 w 218"/>
              <a:gd name="T61" fmla="*/ 212 h 217"/>
              <a:gd name="T62" fmla="*/ 98 w 218"/>
              <a:gd name="T63" fmla="*/ 217 h 2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7"/>
              <a:gd name="T98" fmla="*/ 218 w 218"/>
              <a:gd name="T99" fmla="*/ 217 h 21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7">
                <a:moveTo>
                  <a:pt x="109" y="217"/>
                </a:moveTo>
                <a:lnTo>
                  <a:pt x="120" y="217"/>
                </a:lnTo>
                <a:lnTo>
                  <a:pt x="130" y="214"/>
                </a:lnTo>
                <a:lnTo>
                  <a:pt x="141" y="212"/>
                </a:lnTo>
                <a:lnTo>
                  <a:pt x="151" y="209"/>
                </a:lnTo>
                <a:lnTo>
                  <a:pt x="160" y="204"/>
                </a:lnTo>
                <a:lnTo>
                  <a:pt x="169" y="199"/>
                </a:lnTo>
                <a:lnTo>
                  <a:pt x="177" y="192"/>
                </a:lnTo>
                <a:lnTo>
                  <a:pt x="185" y="185"/>
                </a:lnTo>
                <a:lnTo>
                  <a:pt x="193" y="177"/>
                </a:lnTo>
                <a:lnTo>
                  <a:pt x="199" y="169"/>
                </a:lnTo>
                <a:lnTo>
                  <a:pt x="204" y="160"/>
                </a:lnTo>
                <a:lnTo>
                  <a:pt x="209" y="150"/>
                </a:lnTo>
                <a:lnTo>
                  <a:pt x="212" y="140"/>
                </a:lnTo>
                <a:lnTo>
                  <a:pt x="215" y="130"/>
                </a:lnTo>
                <a:lnTo>
                  <a:pt x="217" y="119"/>
                </a:lnTo>
                <a:lnTo>
                  <a:pt x="218" y="109"/>
                </a:lnTo>
                <a:lnTo>
                  <a:pt x="217" y="98"/>
                </a:lnTo>
                <a:lnTo>
                  <a:pt x="215" y="86"/>
                </a:lnTo>
                <a:lnTo>
                  <a:pt x="212" y="76"/>
                </a:lnTo>
                <a:lnTo>
                  <a:pt x="209" y="66"/>
                </a:lnTo>
                <a:lnTo>
                  <a:pt x="204" y="56"/>
                </a:lnTo>
                <a:lnTo>
                  <a:pt x="199" y="48"/>
                </a:lnTo>
                <a:lnTo>
                  <a:pt x="193" y="39"/>
                </a:lnTo>
                <a:lnTo>
                  <a:pt x="185" y="31"/>
                </a:lnTo>
                <a:lnTo>
                  <a:pt x="177" y="25"/>
                </a:lnTo>
                <a:lnTo>
                  <a:pt x="169" y="18"/>
                </a:lnTo>
                <a:lnTo>
                  <a:pt x="160" y="13"/>
                </a:lnTo>
                <a:lnTo>
                  <a:pt x="151" y="8"/>
                </a:lnTo>
                <a:lnTo>
                  <a:pt x="141" y="4"/>
                </a:lnTo>
                <a:lnTo>
                  <a:pt x="130" y="2"/>
                </a:lnTo>
                <a:lnTo>
                  <a:pt x="120" y="0"/>
                </a:lnTo>
                <a:lnTo>
                  <a:pt x="109" y="0"/>
                </a:lnTo>
                <a:lnTo>
                  <a:pt x="98" y="0"/>
                </a:lnTo>
                <a:lnTo>
                  <a:pt x="86" y="2"/>
                </a:lnTo>
                <a:lnTo>
                  <a:pt x="76" y="4"/>
                </a:lnTo>
                <a:lnTo>
                  <a:pt x="66" y="8"/>
                </a:lnTo>
                <a:lnTo>
                  <a:pt x="57" y="13"/>
                </a:lnTo>
                <a:lnTo>
                  <a:pt x="48" y="18"/>
                </a:lnTo>
                <a:lnTo>
                  <a:pt x="39" y="25"/>
                </a:lnTo>
                <a:lnTo>
                  <a:pt x="32" y="31"/>
                </a:lnTo>
                <a:lnTo>
                  <a:pt x="25" y="39"/>
                </a:lnTo>
                <a:lnTo>
                  <a:pt x="19" y="48"/>
                </a:lnTo>
                <a:lnTo>
                  <a:pt x="13" y="56"/>
                </a:lnTo>
                <a:lnTo>
                  <a:pt x="9" y="66"/>
                </a:lnTo>
                <a:lnTo>
                  <a:pt x="6" y="76"/>
                </a:lnTo>
                <a:lnTo>
                  <a:pt x="2" y="86"/>
                </a:lnTo>
                <a:lnTo>
                  <a:pt x="1" y="98"/>
                </a:lnTo>
                <a:lnTo>
                  <a:pt x="0" y="109"/>
                </a:lnTo>
                <a:lnTo>
                  <a:pt x="1" y="119"/>
                </a:lnTo>
                <a:lnTo>
                  <a:pt x="2" y="130"/>
                </a:lnTo>
                <a:lnTo>
                  <a:pt x="6" y="140"/>
                </a:lnTo>
                <a:lnTo>
                  <a:pt x="9" y="150"/>
                </a:lnTo>
                <a:lnTo>
                  <a:pt x="13" y="160"/>
                </a:lnTo>
                <a:lnTo>
                  <a:pt x="19" y="169"/>
                </a:lnTo>
                <a:lnTo>
                  <a:pt x="25" y="177"/>
                </a:lnTo>
                <a:lnTo>
                  <a:pt x="32" y="185"/>
                </a:lnTo>
                <a:lnTo>
                  <a:pt x="39" y="192"/>
                </a:lnTo>
                <a:lnTo>
                  <a:pt x="48" y="199"/>
                </a:lnTo>
                <a:lnTo>
                  <a:pt x="57" y="204"/>
                </a:lnTo>
                <a:lnTo>
                  <a:pt x="66" y="209"/>
                </a:lnTo>
                <a:lnTo>
                  <a:pt x="76" y="212"/>
                </a:lnTo>
                <a:lnTo>
                  <a:pt x="86" y="214"/>
                </a:lnTo>
                <a:lnTo>
                  <a:pt x="98" y="217"/>
                </a:lnTo>
                <a:lnTo>
                  <a:pt x="109" y="2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3" name="Freeform 409"/>
          <p:cNvSpPr>
            <a:spLocks/>
          </p:cNvSpPr>
          <p:nvPr/>
        </p:nvSpPr>
        <p:spPr bwMode="auto">
          <a:xfrm>
            <a:off x="4699000" y="2347913"/>
            <a:ext cx="85725" cy="85725"/>
          </a:xfrm>
          <a:custGeom>
            <a:avLst/>
            <a:gdLst>
              <a:gd name="T0" fmla="*/ 120 w 218"/>
              <a:gd name="T1" fmla="*/ 217 h 217"/>
              <a:gd name="T2" fmla="*/ 141 w 218"/>
              <a:gd name="T3" fmla="*/ 212 h 217"/>
              <a:gd name="T4" fmla="*/ 160 w 218"/>
              <a:gd name="T5" fmla="*/ 204 h 217"/>
              <a:gd name="T6" fmla="*/ 177 w 218"/>
              <a:gd name="T7" fmla="*/ 192 h 217"/>
              <a:gd name="T8" fmla="*/ 193 w 218"/>
              <a:gd name="T9" fmla="*/ 177 h 217"/>
              <a:gd name="T10" fmla="*/ 204 w 218"/>
              <a:gd name="T11" fmla="*/ 160 h 217"/>
              <a:gd name="T12" fmla="*/ 212 w 218"/>
              <a:gd name="T13" fmla="*/ 140 h 217"/>
              <a:gd name="T14" fmla="*/ 217 w 218"/>
              <a:gd name="T15" fmla="*/ 119 h 217"/>
              <a:gd name="T16" fmla="*/ 217 w 218"/>
              <a:gd name="T17" fmla="*/ 98 h 217"/>
              <a:gd name="T18" fmla="*/ 212 w 218"/>
              <a:gd name="T19" fmla="*/ 76 h 217"/>
              <a:gd name="T20" fmla="*/ 204 w 218"/>
              <a:gd name="T21" fmla="*/ 56 h 217"/>
              <a:gd name="T22" fmla="*/ 193 w 218"/>
              <a:gd name="T23" fmla="*/ 39 h 217"/>
              <a:gd name="T24" fmla="*/ 177 w 218"/>
              <a:gd name="T25" fmla="*/ 25 h 217"/>
              <a:gd name="T26" fmla="*/ 160 w 218"/>
              <a:gd name="T27" fmla="*/ 13 h 217"/>
              <a:gd name="T28" fmla="*/ 141 w 218"/>
              <a:gd name="T29" fmla="*/ 4 h 217"/>
              <a:gd name="T30" fmla="*/ 120 w 218"/>
              <a:gd name="T31" fmla="*/ 0 h 217"/>
              <a:gd name="T32" fmla="*/ 98 w 218"/>
              <a:gd name="T33" fmla="*/ 0 h 217"/>
              <a:gd name="T34" fmla="*/ 76 w 218"/>
              <a:gd name="T35" fmla="*/ 4 h 217"/>
              <a:gd name="T36" fmla="*/ 57 w 218"/>
              <a:gd name="T37" fmla="*/ 13 h 217"/>
              <a:gd name="T38" fmla="*/ 39 w 218"/>
              <a:gd name="T39" fmla="*/ 25 h 217"/>
              <a:gd name="T40" fmla="*/ 25 w 218"/>
              <a:gd name="T41" fmla="*/ 39 h 217"/>
              <a:gd name="T42" fmla="*/ 13 w 218"/>
              <a:gd name="T43" fmla="*/ 56 h 217"/>
              <a:gd name="T44" fmla="*/ 6 w 218"/>
              <a:gd name="T45" fmla="*/ 76 h 217"/>
              <a:gd name="T46" fmla="*/ 1 w 218"/>
              <a:gd name="T47" fmla="*/ 98 h 217"/>
              <a:gd name="T48" fmla="*/ 1 w 218"/>
              <a:gd name="T49" fmla="*/ 119 h 217"/>
              <a:gd name="T50" fmla="*/ 6 w 218"/>
              <a:gd name="T51" fmla="*/ 140 h 217"/>
              <a:gd name="T52" fmla="*/ 13 w 218"/>
              <a:gd name="T53" fmla="*/ 160 h 217"/>
              <a:gd name="T54" fmla="*/ 25 w 218"/>
              <a:gd name="T55" fmla="*/ 177 h 217"/>
              <a:gd name="T56" fmla="*/ 39 w 218"/>
              <a:gd name="T57" fmla="*/ 192 h 217"/>
              <a:gd name="T58" fmla="*/ 57 w 218"/>
              <a:gd name="T59" fmla="*/ 204 h 217"/>
              <a:gd name="T60" fmla="*/ 76 w 218"/>
              <a:gd name="T61" fmla="*/ 212 h 217"/>
              <a:gd name="T62" fmla="*/ 98 w 218"/>
              <a:gd name="T63" fmla="*/ 217 h 2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7"/>
              <a:gd name="T98" fmla="*/ 218 w 218"/>
              <a:gd name="T99" fmla="*/ 217 h 21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7">
                <a:moveTo>
                  <a:pt x="109" y="217"/>
                </a:moveTo>
                <a:lnTo>
                  <a:pt x="120" y="217"/>
                </a:lnTo>
                <a:lnTo>
                  <a:pt x="130" y="214"/>
                </a:lnTo>
                <a:lnTo>
                  <a:pt x="141" y="212"/>
                </a:lnTo>
                <a:lnTo>
                  <a:pt x="151" y="209"/>
                </a:lnTo>
                <a:lnTo>
                  <a:pt x="160" y="204"/>
                </a:lnTo>
                <a:lnTo>
                  <a:pt x="169" y="199"/>
                </a:lnTo>
                <a:lnTo>
                  <a:pt x="177" y="192"/>
                </a:lnTo>
                <a:lnTo>
                  <a:pt x="185" y="185"/>
                </a:lnTo>
                <a:lnTo>
                  <a:pt x="193" y="177"/>
                </a:lnTo>
                <a:lnTo>
                  <a:pt x="199" y="169"/>
                </a:lnTo>
                <a:lnTo>
                  <a:pt x="204" y="160"/>
                </a:lnTo>
                <a:lnTo>
                  <a:pt x="209" y="150"/>
                </a:lnTo>
                <a:lnTo>
                  <a:pt x="212" y="140"/>
                </a:lnTo>
                <a:lnTo>
                  <a:pt x="215" y="130"/>
                </a:lnTo>
                <a:lnTo>
                  <a:pt x="217" y="119"/>
                </a:lnTo>
                <a:lnTo>
                  <a:pt x="218" y="109"/>
                </a:lnTo>
                <a:lnTo>
                  <a:pt x="217" y="98"/>
                </a:lnTo>
                <a:lnTo>
                  <a:pt x="215" y="86"/>
                </a:lnTo>
                <a:lnTo>
                  <a:pt x="212" y="76"/>
                </a:lnTo>
                <a:lnTo>
                  <a:pt x="209" y="66"/>
                </a:lnTo>
                <a:lnTo>
                  <a:pt x="204" y="56"/>
                </a:lnTo>
                <a:lnTo>
                  <a:pt x="199" y="48"/>
                </a:lnTo>
                <a:lnTo>
                  <a:pt x="193" y="39"/>
                </a:lnTo>
                <a:lnTo>
                  <a:pt x="185" y="31"/>
                </a:lnTo>
                <a:lnTo>
                  <a:pt x="177" y="25"/>
                </a:lnTo>
                <a:lnTo>
                  <a:pt x="169" y="18"/>
                </a:lnTo>
                <a:lnTo>
                  <a:pt x="160" y="13"/>
                </a:lnTo>
                <a:lnTo>
                  <a:pt x="151" y="8"/>
                </a:lnTo>
                <a:lnTo>
                  <a:pt x="141" y="4"/>
                </a:lnTo>
                <a:lnTo>
                  <a:pt x="130" y="2"/>
                </a:lnTo>
                <a:lnTo>
                  <a:pt x="120" y="0"/>
                </a:lnTo>
                <a:lnTo>
                  <a:pt x="109" y="0"/>
                </a:lnTo>
                <a:lnTo>
                  <a:pt x="98" y="0"/>
                </a:lnTo>
                <a:lnTo>
                  <a:pt x="86" y="2"/>
                </a:lnTo>
                <a:lnTo>
                  <a:pt x="76" y="4"/>
                </a:lnTo>
                <a:lnTo>
                  <a:pt x="66" y="8"/>
                </a:lnTo>
                <a:lnTo>
                  <a:pt x="57" y="13"/>
                </a:lnTo>
                <a:lnTo>
                  <a:pt x="48" y="18"/>
                </a:lnTo>
                <a:lnTo>
                  <a:pt x="39" y="25"/>
                </a:lnTo>
                <a:lnTo>
                  <a:pt x="32" y="31"/>
                </a:lnTo>
                <a:lnTo>
                  <a:pt x="25" y="39"/>
                </a:lnTo>
                <a:lnTo>
                  <a:pt x="19" y="48"/>
                </a:lnTo>
                <a:lnTo>
                  <a:pt x="13" y="56"/>
                </a:lnTo>
                <a:lnTo>
                  <a:pt x="9" y="66"/>
                </a:lnTo>
                <a:lnTo>
                  <a:pt x="6" y="76"/>
                </a:lnTo>
                <a:lnTo>
                  <a:pt x="2" y="86"/>
                </a:lnTo>
                <a:lnTo>
                  <a:pt x="1" y="98"/>
                </a:lnTo>
                <a:lnTo>
                  <a:pt x="0" y="109"/>
                </a:lnTo>
                <a:lnTo>
                  <a:pt x="1" y="119"/>
                </a:lnTo>
                <a:lnTo>
                  <a:pt x="2" y="130"/>
                </a:lnTo>
                <a:lnTo>
                  <a:pt x="6" y="140"/>
                </a:lnTo>
                <a:lnTo>
                  <a:pt x="9" y="150"/>
                </a:lnTo>
                <a:lnTo>
                  <a:pt x="13" y="160"/>
                </a:lnTo>
                <a:lnTo>
                  <a:pt x="19" y="169"/>
                </a:lnTo>
                <a:lnTo>
                  <a:pt x="25" y="177"/>
                </a:lnTo>
                <a:lnTo>
                  <a:pt x="32" y="185"/>
                </a:lnTo>
                <a:lnTo>
                  <a:pt x="39" y="192"/>
                </a:lnTo>
                <a:lnTo>
                  <a:pt x="48" y="199"/>
                </a:lnTo>
                <a:lnTo>
                  <a:pt x="57" y="204"/>
                </a:lnTo>
                <a:lnTo>
                  <a:pt x="66" y="209"/>
                </a:lnTo>
                <a:lnTo>
                  <a:pt x="76" y="212"/>
                </a:lnTo>
                <a:lnTo>
                  <a:pt x="86" y="214"/>
                </a:lnTo>
                <a:lnTo>
                  <a:pt x="98" y="217"/>
                </a:lnTo>
                <a:lnTo>
                  <a:pt x="109" y="217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4" name="Freeform 410"/>
          <p:cNvSpPr>
            <a:spLocks/>
          </p:cNvSpPr>
          <p:nvPr/>
        </p:nvSpPr>
        <p:spPr bwMode="auto">
          <a:xfrm>
            <a:off x="2851150" y="1250950"/>
            <a:ext cx="200025" cy="92075"/>
          </a:xfrm>
          <a:custGeom>
            <a:avLst/>
            <a:gdLst>
              <a:gd name="T0" fmla="*/ 277 w 503"/>
              <a:gd name="T1" fmla="*/ 234 h 235"/>
              <a:gd name="T2" fmla="*/ 326 w 503"/>
              <a:gd name="T3" fmla="*/ 229 h 235"/>
              <a:gd name="T4" fmla="*/ 371 w 503"/>
              <a:gd name="T5" fmla="*/ 220 h 235"/>
              <a:gd name="T6" fmla="*/ 412 w 503"/>
              <a:gd name="T7" fmla="*/ 208 h 235"/>
              <a:gd name="T8" fmla="*/ 445 w 503"/>
              <a:gd name="T9" fmla="*/ 192 h 235"/>
              <a:gd name="T10" fmla="*/ 472 w 503"/>
              <a:gd name="T11" fmla="*/ 173 h 235"/>
              <a:gd name="T12" fmla="*/ 491 w 503"/>
              <a:gd name="T13" fmla="*/ 152 h 235"/>
              <a:gd name="T14" fmla="*/ 500 w 503"/>
              <a:gd name="T15" fmla="*/ 135 h 235"/>
              <a:gd name="T16" fmla="*/ 503 w 503"/>
              <a:gd name="T17" fmla="*/ 124 h 235"/>
              <a:gd name="T18" fmla="*/ 503 w 503"/>
              <a:gd name="T19" fmla="*/ 111 h 235"/>
              <a:gd name="T20" fmla="*/ 500 w 503"/>
              <a:gd name="T21" fmla="*/ 100 h 235"/>
              <a:gd name="T22" fmla="*/ 491 w 503"/>
              <a:gd name="T23" fmla="*/ 82 h 235"/>
              <a:gd name="T24" fmla="*/ 472 w 503"/>
              <a:gd name="T25" fmla="*/ 62 h 235"/>
              <a:gd name="T26" fmla="*/ 445 w 503"/>
              <a:gd name="T27" fmla="*/ 43 h 235"/>
              <a:gd name="T28" fmla="*/ 412 w 503"/>
              <a:gd name="T29" fmla="*/ 27 h 235"/>
              <a:gd name="T30" fmla="*/ 371 w 503"/>
              <a:gd name="T31" fmla="*/ 15 h 235"/>
              <a:gd name="T32" fmla="*/ 326 w 503"/>
              <a:gd name="T33" fmla="*/ 6 h 235"/>
              <a:gd name="T34" fmla="*/ 277 w 503"/>
              <a:gd name="T35" fmla="*/ 1 h 235"/>
              <a:gd name="T36" fmla="*/ 225 w 503"/>
              <a:gd name="T37" fmla="*/ 1 h 235"/>
              <a:gd name="T38" fmla="*/ 177 w 503"/>
              <a:gd name="T39" fmla="*/ 6 h 235"/>
              <a:gd name="T40" fmla="*/ 131 w 503"/>
              <a:gd name="T41" fmla="*/ 15 h 235"/>
              <a:gd name="T42" fmla="*/ 92 w 503"/>
              <a:gd name="T43" fmla="*/ 27 h 235"/>
              <a:gd name="T44" fmla="*/ 57 w 503"/>
              <a:gd name="T45" fmla="*/ 43 h 235"/>
              <a:gd name="T46" fmla="*/ 30 w 503"/>
              <a:gd name="T47" fmla="*/ 62 h 235"/>
              <a:gd name="T48" fmla="*/ 11 w 503"/>
              <a:gd name="T49" fmla="*/ 82 h 235"/>
              <a:gd name="T50" fmla="*/ 3 w 503"/>
              <a:gd name="T51" fmla="*/ 100 h 235"/>
              <a:gd name="T52" fmla="*/ 0 w 503"/>
              <a:gd name="T53" fmla="*/ 111 h 235"/>
              <a:gd name="T54" fmla="*/ 0 w 503"/>
              <a:gd name="T55" fmla="*/ 124 h 235"/>
              <a:gd name="T56" fmla="*/ 3 w 503"/>
              <a:gd name="T57" fmla="*/ 135 h 235"/>
              <a:gd name="T58" fmla="*/ 11 w 503"/>
              <a:gd name="T59" fmla="*/ 152 h 235"/>
              <a:gd name="T60" fmla="*/ 30 w 503"/>
              <a:gd name="T61" fmla="*/ 173 h 235"/>
              <a:gd name="T62" fmla="*/ 57 w 503"/>
              <a:gd name="T63" fmla="*/ 192 h 235"/>
              <a:gd name="T64" fmla="*/ 92 w 503"/>
              <a:gd name="T65" fmla="*/ 208 h 235"/>
              <a:gd name="T66" fmla="*/ 131 w 503"/>
              <a:gd name="T67" fmla="*/ 220 h 235"/>
              <a:gd name="T68" fmla="*/ 177 w 503"/>
              <a:gd name="T69" fmla="*/ 229 h 235"/>
              <a:gd name="T70" fmla="*/ 225 w 503"/>
              <a:gd name="T71" fmla="*/ 234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5"/>
              <a:gd name="T110" fmla="*/ 503 w 503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5">
                <a:moveTo>
                  <a:pt x="251" y="235"/>
                </a:moveTo>
                <a:lnTo>
                  <a:pt x="277" y="234"/>
                </a:lnTo>
                <a:lnTo>
                  <a:pt x="302" y="233"/>
                </a:lnTo>
                <a:lnTo>
                  <a:pt x="326" y="229"/>
                </a:lnTo>
                <a:lnTo>
                  <a:pt x="349" y="226"/>
                </a:lnTo>
                <a:lnTo>
                  <a:pt x="371" y="220"/>
                </a:lnTo>
                <a:lnTo>
                  <a:pt x="392" y="215"/>
                </a:lnTo>
                <a:lnTo>
                  <a:pt x="412" y="208"/>
                </a:lnTo>
                <a:lnTo>
                  <a:pt x="430" y="200"/>
                </a:lnTo>
                <a:lnTo>
                  <a:pt x="445" y="192"/>
                </a:lnTo>
                <a:lnTo>
                  <a:pt x="460" y="183"/>
                </a:lnTo>
                <a:lnTo>
                  <a:pt x="472" y="173"/>
                </a:lnTo>
                <a:lnTo>
                  <a:pt x="484" y="163"/>
                </a:lnTo>
                <a:lnTo>
                  <a:pt x="491" y="152"/>
                </a:lnTo>
                <a:lnTo>
                  <a:pt x="498" y="140"/>
                </a:lnTo>
                <a:lnTo>
                  <a:pt x="500" y="135"/>
                </a:lnTo>
                <a:lnTo>
                  <a:pt x="502" y="129"/>
                </a:lnTo>
                <a:lnTo>
                  <a:pt x="503" y="124"/>
                </a:lnTo>
                <a:lnTo>
                  <a:pt x="503" y="117"/>
                </a:lnTo>
                <a:lnTo>
                  <a:pt x="503" y="111"/>
                </a:lnTo>
                <a:lnTo>
                  <a:pt x="502" y="106"/>
                </a:lnTo>
                <a:lnTo>
                  <a:pt x="500" y="100"/>
                </a:lnTo>
                <a:lnTo>
                  <a:pt x="498" y="93"/>
                </a:lnTo>
                <a:lnTo>
                  <a:pt x="491" y="82"/>
                </a:lnTo>
                <a:lnTo>
                  <a:pt x="484" y="72"/>
                </a:lnTo>
                <a:lnTo>
                  <a:pt x="472" y="62"/>
                </a:lnTo>
                <a:lnTo>
                  <a:pt x="460" y="52"/>
                </a:lnTo>
                <a:lnTo>
                  <a:pt x="445" y="43"/>
                </a:lnTo>
                <a:lnTo>
                  <a:pt x="430" y="35"/>
                </a:lnTo>
                <a:lnTo>
                  <a:pt x="412" y="27"/>
                </a:lnTo>
                <a:lnTo>
                  <a:pt x="392" y="20"/>
                </a:lnTo>
                <a:lnTo>
                  <a:pt x="371" y="15"/>
                </a:lnTo>
                <a:lnTo>
                  <a:pt x="349" y="9"/>
                </a:lnTo>
                <a:lnTo>
                  <a:pt x="326" y="6"/>
                </a:lnTo>
                <a:lnTo>
                  <a:pt x="302" y="2"/>
                </a:lnTo>
                <a:lnTo>
                  <a:pt x="277" y="1"/>
                </a:lnTo>
                <a:lnTo>
                  <a:pt x="251" y="0"/>
                </a:lnTo>
                <a:lnTo>
                  <a:pt x="225" y="1"/>
                </a:lnTo>
                <a:lnTo>
                  <a:pt x="201" y="2"/>
                </a:lnTo>
                <a:lnTo>
                  <a:pt x="177" y="6"/>
                </a:lnTo>
                <a:lnTo>
                  <a:pt x="154" y="9"/>
                </a:lnTo>
                <a:lnTo>
                  <a:pt x="131" y="15"/>
                </a:lnTo>
                <a:lnTo>
                  <a:pt x="111" y="20"/>
                </a:lnTo>
                <a:lnTo>
                  <a:pt x="92" y="27"/>
                </a:lnTo>
                <a:lnTo>
                  <a:pt x="74" y="35"/>
                </a:lnTo>
                <a:lnTo>
                  <a:pt x="57" y="43"/>
                </a:lnTo>
                <a:lnTo>
                  <a:pt x="42" y="52"/>
                </a:lnTo>
                <a:lnTo>
                  <a:pt x="30" y="62"/>
                </a:lnTo>
                <a:lnTo>
                  <a:pt x="20" y="72"/>
                </a:lnTo>
                <a:lnTo>
                  <a:pt x="11" y="82"/>
                </a:lnTo>
                <a:lnTo>
                  <a:pt x="5" y="93"/>
                </a:lnTo>
                <a:lnTo>
                  <a:pt x="3" y="100"/>
                </a:lnTo>
                <a:lnTo>
                  <a:pt x="1" y="106"/>
                </a:lnTo>
                <a:lnTo>
                  <a:pt x="0" y="111"/>
                </a:lnTo>
                <a:lnTo>
                  <a:pt x="0" y="117"/>
                </a:lnTo>
                <a:lnTo>
                  <a:pt x="0" y="124"/>
                </a:lnTo>
                <a:lnTo>
                  <a:pt x="1" y="129"/>
                </a:lnTo>
                <a:lnTo>
                  <a:pt x="3" y="135"/>
                </a:lnTo>
                <a:lnTo>
                  <a:pt x="5" y="140"/>
                </a:lnTo>
                <a:lnTo>
                  <a:pt x="11" y="152"/>
                </a:lnTo>
                <a:lnTo>
                  <a:pt x="20" y="163"/>
                </a:lnTo>
                <a:lnTo>
                  <a:pt x="30" y="173"/>
                </a:lnTo>
                <a:lnTo>
                  <a:pt x="42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5"/>
                </a:lnTo>
                <a:lnTo>
                  <a:pt x="131" y="220"/>
                </a:lnTo>
                <a:lnTo>
                  <a:pt x="154" y="226"/>
                </a:lnTo>
                <a:lnTo>
                  <a:pt x="177" y="229"/>
                </a:lnTo>
                <a:lnTo>
                  <a:pt x="201" y="233"/>
                </a:lnTo>
                <a:lnTo>
                  <a:pt x="225" y="234"/>
                </a:lnTo>
                <a:lnTo>
                  <a:pt x="251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5" name="Freeform 411"/>
          <p:cNvSpPr>
            <a:spLocks/>
          </p:cNvSpPr>
          <p:nvPr/>
        </p:nvSpPr>
        <p:spPr bwMode="auto">
          <a:xfrm>
            <a:off x="2851150" y="1250950"/>
            <a:ext cx="200025" cy="92075"/>
          </a:xfrm>
          <a:custGeom>
            <a:avLst/>
            <a:gdLst>
              <a:gd name="T0" fmla="*/ 277 w 503"/>
              <a:gd name="T1" fmla="*/ 234 h 235"/>
              <a:gd name="T2" fmla="*/ 326 w 503"/>
              <a:gd name="T3" fmla="*/ 229 h 235"/>
              <a:gd name="T4" fmla="*/ 371 w 503"/>
              <a:gd name="T5" fmla="*/ 220 h 235"/>
              <a:gd name="T6" fmla="*/ 412 w 503"/>
              <a:gd name="T7" fmla="*/ 208 h 235"/>
              <a:gd name="T8" fmla="*/ 445 w 503"/>
              <a:gd name="T9" fmla="*/ 192 h 235"/>
              <a:gd name="T10" fmla="*/ 472 w 503"/>
              <a:gd name="T11" fmla="*/ 173 h 235"/>
              <a:gd name="T12" fmla="*/ 491 w 503"/>
              <a:gd name="T13" fmla="*/ 152 h 235"/>
              <a:gd name="T14" fmla="*/ 500 w 503"/>
              <a:gd name="T15" fmla="*/ 135 h 235"/>
              <a:gd name="T16" fmla="*/ 503 w 503"/>
              <a:gd name="T17" fmla="*/ 124 h 235"/>
              <a:gd name="T18" fmla="*/ 503 w 503"/>
              <a:gd name="T19" fmla="*/ 111 h 235"/>
              <a:gd name="T20" fmla="*/ 500 w 503"/>
              <a:gd name="T21" fmla="*/ 100 h 235"/>
              <a:gd name="T22" fmla="*/ 491 w 503"/>
              <a:gd name="T23" fmla="*/ 82 h 235"/>
              <a:gd name="T24" fmla="*/ 472 w 503"/>
              <a:gd name="T25" fmla="*/ 62 h 235"/>
              <a:gd name="T26" fmla="*/ 445 w 503"/>
              <a:gd name="T27" fmla="*/ 43 h 235"/>
              <a:gd name="T28" fmla="*/ 412 w 503"/>
              <a:gd name="T29" fmla="*/ 27 h 235"/>
              <a:gd name="T30" fmla="*/ 371 w 503"/>
              <a:gd name="T31" fmla="*/ 15 h 235"/>
              <a:gd name="T32" fmla="*/ 326 w 503"/>
              <a:gd name="T33" fmla="*/ 6 h 235"/>
              <a:gd name="T34" fmla="*/ 277 w 503"/>
              <a:gd name="T35" fmla="*/ 1 h 235"/>
              <a:gd name="T36" fmla="*/ 225 w 503"/>
              <a:gd name="T37" fmla="*/ 1 h 235"/>
              <a:gd name="T38" fmla="*/ 177 w 503"/>
              <a:gd name="T39" fmla="*/ 6 h 235"/>
              <a:gd name="T40" fmla="*/ 131 w 503"/>
              <a:gd name="T41" fmla="*/ 15 h 235"/>
              <a:gd name="T42" fmla="*/ 92 w 503"/>
              <a:gd name="T43" fmla="*/ 27 h 235"/>
              <a:gd name="T44" fmla="*/ 57 w 503"/>
              <a:gd name="T45" fmla="*/ 43 h 235"/>
              <a:gd name="T46" fmla="*/ 30 w 503"/>
              <a:gd name="T47" fmla="*/ 62 h 235"/>
              <a:gd name="T48" fmla="*/ 11 w 503"/>
              <a:gd name="T49" fmla="*/ 82 h 235"/>
              <a:gd name="T50" fmla="*/ 3 w 503"/>
              <a:gd name="T51" fmla="*/ 100 h 235"/>
              <a:gd name="T52" fmla="*/ 0 w 503"/>
              <a:gd name="T53" fmla="*/ 111 h 235"/>
              <a:gd name="T54" fmla="*/ 0 w 503"/>
              <a:gd name="T55" fmla="*/ 124 h 235"/>
              <a:gd name="T56" fmla="*/ 3 w 503"/>
              <a:gd name="T57" fmla="*/ 135 h 235"/>
              <a:gd name="T58" fmla="*/ 11 w 503"/>
              <a:gd name="T59" fmla="*/ 152 h 235"/>
              <a:gd name="T60" fmla="*/ 30 w 503"/>
              <a:gd name="T61" fmla="*/ 173 h 235"/>
              <a:gd name="T62" fmla="*/ 57 w 503"/>
              <a:gd name="T63" fmla="*/ 192 h 235"/>
              <a:gd name="T64" fmla="*/ 92 w 503"/>
              <a:gd name="T65" fmla="*/ 208 h 235"/>
              <a:gd name="T66" fmla="*/ 131 w 503"/>
              <a:gd name="T67" fmla="*/ 220 h 235"/>
              <a:gd name="T68" fmla="*/ 177 w 503"/>
              <a:gd name="T69" fmla="*/ 229 h 235"/>
              <a:gd name="T70" fmla="*/ 225 w 503"/>
              <a:gd name="T71" fmla="*/ 234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5"/>
              <a:gd name="T110" fmla="*/ 503 w 503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5">
                <a:moveTo>
                  <a:pt x="251" y="235"/>
                </a:moveTo>
                <a:lnTo>
                  <a:pt x="277" y="234"/>
                </a:lnTo>
                <a:lnTo>
                  <a:pt x="302" y="233"/>
                </a:lnTo>
                <a:lnTo>
                  <a:pt x="326" y="229"/>
                </a:lnTo>
                <a:lnTo>
                  <a:pt x="349" y="226"/>
                </a:lnTo>
                <a:lnTo>
                  <a:pt x="371" y="220"/>
                </a:lnTo>
                <a:lnTo>
                  <a:pt x="392" y="215"/>
                </a:lnTo>
                <a:lnTo>
                  <a:pt x="412" y="208"/>
                </a:lnTo>
                <a:lnTo>
                  <a:pt x="430" y="200"/>
                </a:lnTo>
                <a:lnTo>
                  <a:pt x="445" y="192"/>
                </a:lnTo>
                <a:lnTo>
                  <a:pt x="460" y="183"/>
                </a:lnTo>
                <a:lnTo>
                  <a:pt x="472" y="173"/>
                </a:lnTo>
                <a:lnTo>
                  <a:pt x="484" y="163"/>
                </a:lnTo>
                <a:lnTo>
                  <a:pt x="491" y="152"/>
                </a:lnTo>
                <a:lnTo>
                  <a:pt x="498" y="140"/>
                </a:lnTo>
                <a:lnTo>
                  <a:pt x="500" y="135"/>
                </a:lnTo>
                <a:lnTo>
                  <a:pt x="502" y="129"/>
                </a:lnTo>
                <a:lnTo>
                  <a:pt x="503" y="124"/>
                </a:lnTo>
                <a:lnTo>
                  <a:pt x="503" y="117"/>
                </a:lnTo>
                <a:lnTo>
                  <a:pt x="503" y="111"/>
                </a:lnTo>
                <a:lnTo>
                  <a:pt x="502" y="106"/>
                </a:lnTo>
                <a:lnTo>
                  <a:pt x="500" y="100"/>
                </a:lnTo>
                <a:lnTo>
                  <a:pt x="498" y="93"/>
                </a:lnTo>
                <a:lnTo>
                  <a:pt x="491" y="82"/>
                </a:lnTo>
                <a:lnTo>
                  <a:pt x="484" y="72"/>
                </a:lnTo>
                <a:lnTo>
                  <a:pt x="472" y="62"/>
                </a:lnTo>
                <a:lnTo>
                  <a:pt x="460" y="52"/>
                </a:lnTo>
                <a:lnTo>
                  <a:pt x="445" y="43"/>
                </a:lnTo>
                <a:lnTo>
                  <a:pt x="430" y="35"/>
                </a:lnTo>
                <a:lnTo>
                  <a:pt x="412" y="27"/>
                </a:lnTo>
                <a:lnTo>
                  <a:pt x="392" y="20"/>
                </a:lnTo>
                <a:lnTo>
                  <a:pt x="371" y="15"/>
                </a:lnTo>
                <a:lnTo>
                  <a:pt x="349" y="9"/>
                </a:lnTo>
                <a:lnTo>
                  <a:pt x="326" y="6"/>
                </a:lnTo>
                <a:lnTo>
                  <a:pt x="302" y="2"/>
                </a:lnTo>
                <a:lnTo>
                  <a:pt x="277" y="1"/>
                </a:lnTo>
                <a:lnTo>
                  <a:pt x="251" y="0"/>
                </a:lnTo>
                <a:lnTo>
                  <a:pt x="225" y="1"/>
                </a:lnTo>
                <a:lnTo>
                  <a:pt x="201" y="2"/>
                </a:lnTo>
                <a:lnTo>
                  <a:pt x="177" y="6"/>
                </a:lnTo>
                <a:lnTo>
                  <a:pt x="154" y="9"/>
                </a:lnTo>
                <a:lnTo>
                  <a:pt x="131" y="15"/>
                </a:lnTo>
                <a:lnTo>
                  <a:pt x="111" y="20"/>
                </a:lnTo>
                <a:lnTo>
                  <a:pt x="92" y="27"/>
                </a:lnTo>
                <a:lnTo>
                  <a:pt x="74" y="35"/>
                </a:lnTo>
                <a:lnTo>
                  <a:pt x="57" y="43"/>
                </a:lnTo>
                <a:lnTo>
                  <a:pt x="42" y="52"/>
                </a:lnTo>
                <a:lnTo>
                  <a:pt x="30" y="62"/>
                </a:lnTo>
                <a:lnTo>
                  <a:pt x="20" y="72"/>
                </a:lnTo>
                <a:lnTo>
                  <a:pt x="11" y="82"/>
                </a:lnTo>
                <a:lnTo>
                  <a:pt x="5" y="93"/>
                </a:lnTo>
                <a:lnTo>
                  <a:pt x="3" y="100"/>
                </a:lnTo>
                <a:lnTo>
                  <a:pt x="1" y="106"/>
                </a:lnTo>
                <a:lnTo>
                  <a:pt x="0" y="111"/>
                </a:lnTo>
                <a:lnTo>
                  <a:pt x="0" y="117"/>
                </a:lnTo>
                <a:lnTo>
                  <a:pt x="0" y="124"/>
                </a:lnTo>
                <a:lnTo>
                  <a:pt x="1" y="129"/>
                </a:lnTo>
                <a:lnTo>
                  <a:pt x="3" y="135"/>
                </a:lnTo>
                <a:lnTo>
                  <a:pt x="5" y="140"/>
                </a:lnTo>
                <a:lnTo>
                  <a:pt x="11" y="152"/>
                </a:lnTo>
                <a:lnTo>
                  <a:pt x="20" y="163"/>
                </a:lnTo>
                <a:lnTo>
                  <a:pt x="30" y="173"/>
                </a:lnTo>
                <a:lnTo>
                  <a:pt x="42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5"/>
                </a:lnTo>
                <a:lnTo>
                  <a:pt x="131" y="220"/>
                </a:lnTo>
                <a:lnTo>
                  <a:pt x="154" y="226"/>
                </a:lnTo>
                <a:lnTo>
                  <a:pt x="177" y="229"/>
                </a:lnTo>
                <a:lnTo>
                  <a:pt x="201" y="233"/>
                </a:lnTo>
                <a:lnTo>
                  <a:pt x="225" y="234"/>
                </a:lnTo>
                <a:lnTo>
                  <a:pt x="251" y="235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6" name="Freeform 412"/>
          <p:cNvSpPr>
            <a:spLocks/>
          </p:cNvSpPr>
          <p:nvPr/>
        </p:nvSpPr>
        <p:spPr bwMode="auto">
          <a:xfrm>
            <a:off x="3700463" y="1233488"/>
            <a:ext cx="200025" cy="92075"/>
          </a:xfrm>
          <a:custGeom>
            <a:avLst/>
            <a:gdLst>
              <a:gd name="T0" fmla="*/ 278 w 503"/>
              <a:gd name="T1" fmla="*/ 235 h 235"/>
              <a:gd name="T2" fmla="*/ 327 w 503"/>
              <a:gd name="T3" fmla="*/ 229 h 235"/>
              <a:gd name="T4" fmla="*/ 372 w 503"/>
              <a:gd name="T5" fmla="*/ 220 h 235"/>
              <a:gd name="T6" fmla="*/ 412 w 503"/>
              <a:gd name="T7" fmla="*/ 208 h 235"/>
              <a:gd name="T8" fmla="*/ 446 w 503"/>
              <a:gd name="T9" fmla="*/ 192 h 235"/>
              <a:gd name="T10" fmla="*/ 473 w 503"/>
              <a:gd name="T11" fmla="*/ 173 h 235"/>
              <a:gd name="T12" fmla="*/ 492 w 503"/>
              <a:gd name="T13" fmla="*/ 153 h 235"/>
              <a:gd name="T14" fmla="*/ 501 w 503"/>
              <a:gd name="T15" fmla="*/ 136 h 235"/>
              <a:gd name="T16" fmla="*/ 503 w 503"/>
              <a:gd name="T17" fmla="*/ 124 h 235"/>
              <a:gd name="T18" fmla="*/ 503 w 503"/>
              <a:gd name="T19" fmla="*/ 112 h 235"/>
              <a:gd name="T20" fmla="*/ 501 w 503"/>
              <a:gd name="T21" fmla="*/ 100 h 235"/>
              <a:gd name="T22" fmla="*/ 492 w 503"/>
              <a:gd name="T23" fmla="*/ 83 h 235"/>
              <a:gd name="T24" fmla="*/ 473 w 503"/>
              <a:gd name="T25" fmla="*/ 62 h 235"/>
              <a:gd name="T26" fmla="*/ 446 w 503"/>
              <a:gd name="T27" fmla="*/ 43 h 235"/>
              <a:gd name="T28" fmla="*/ 412 w 503"/>
              <a:gd name="T29" fmla="*/ 27 h 235"/>
              <a:gd name="T30" fmla="*/ 372 w 503"/>
              <a:gd name="T31" fmla="*/ 15 h 235"/>
              <a:gd name="T32" fmla="*/ 327 w 503"/>
              <a:gd name="T33" fmla="*/ 6 h 235"/>
              <a:gd name="T34" fmla="*/ 278 w 503"/>
              <a:gd name="T35" fmla="*/ 2 h 235"/>
              <a:gd name="T36" fmla="*/ 226 w 503"/>
              <a:gd name="T37" fmla="*/ 2 h 235"/>
              <a:gd name="T38" fmla="*/ 178 w 503"/>
              <a:gd name="T39" fmla="*/ 6 h 235"/>
              <a:gd name="T40" fmla="*/ 132 w 503"/>
              <a:gd name="T41" fmla="*/ 15 h 235"/>
              <a:gd name="T42" fmla="*/ 93 w 503"/>
              <a:gd name="T43" fmla="*/ 27 h 235"/>
              <a:gd name="T44" fmla="*/ 58 w 503"/>
              <a:gd name="T45" fmla="*/ 43 h 235"/>
              <a:gd name="T46" fmla="*/ 31 w 503"/>
              <a:gd name="T47" fmla="*/ 62 h 235"/>
              <a:gd name="T48" fmla="*/ 12 w 503"/>
              <a:gd name="T49" fmla="*/ 83 h 235"/>
              <a:gd name="T50" fmla="*/ 3 w 503"/>
              <a:gd name="T51" fmla="*/ 100 h 235"/>
              <a:gd name="T52" fmla="*/ 0 w 503"/>
              <a:gd name="T53" fmla="*/ 112 h 235"/>
              <a:gd name="T54" fmla="*/ 0 w 503"/>
              <a:gd name="T55" fmla="*/ 124 h 235"/>
              <a:gd name="T56" fmla="*/ 3 w 503"/>
              <a:gd name="T57" fmla="*/ 136 h 235"/>
              <a:gd name="T58" fmla="*/ 12 w 503"/>
              <a:gd name="T59" fmla="*/ 153 h 235"/>
              <a:gd name="T60" fmla="*/ 31 w 503"/>
              <a:gd name="T61" fmla="*/ 173 h 235"/>
              <a:gd name="T62" fmla="*/ 58 w 503"/>
              <a:gd name="T63" fmla="*/ 192 h 235"/>
              <a:gd name="T64" fmla="*/ 93 w 503"/>
              <a:gd name="T65" fmla="*/ 208 h 235"/>
              <a:gd name="T66" fmla="*/ 132 w 503"/>
              <a:gd name="T67" fmla="*/ 220 h 235"/>
              <a:gd name="T68" fmla="*/ 178 w 503"/>
              <a:gd name="T69" fmla="*/ 229 h 235"/>
              <a:gd name="T70" fmla="*/ 226 w 503"/>
              <a:gd name="T71" fmla="*/ 235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5"/>
              <a:gd name="T110" fmla="*/ 503 w 503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5">
                <a:moveTo>
                  <a:pt x="252" y="235"/>
                </a:moveTo>
                <a:lnTo>
                  <a:pt x="278" y="235"/>
                </a:lnTo>
                <a:lnTo>
                  <a:pt x="302" y="233"/>
                </a:lnTo>
                <a:lnTo>
                  <a:pt x="327" y="229"/>
                </a:lnTo>
                <a:lnTo>
                  <a:pt x="350" y="226"/>
                </a:lnTo>
                <a:lnTo>
                  <a:pt x="372" y="220"/>
                </a:lnTo>
                <a:lnTo>
                  <a:pt x="392" y="215"/>
                </a:lnTo>
                <a:lnTo>
                  <a:pt x="412" y="208"/>
                </a:lnTo>
                <a:lnTo>
                  <a:pt x="430" y="200"/>
                </a:lnTo>
                <a:lnTo>
                  <a:pt x="446" y="192"/>
                </a:lnTo>
                <a:lnTo>
                  <a:pt x="461" y="183"/>
                </a:lnTo>
                <a:lnTo>
                  <a:pt x="473" y="173"/>
                </a:lnTo>
                <a:lnTo>
                  <a:pt x="484" y="163"/>
                </a:lnTo>
                <a:lnTo>
                  <a:pt x="492" y="153"/>
                </a:lnTo>
                <a:lnTo>
                  <a:pt x="499" y="142"/>
                </a:lnTo>
                <a:lnTo>
                  <a:pt x="501" y="136"/>
                </a:lnTo>
                <a:lnTo>
                  <a:pt x="502" y="129"/>
                </a:lnTo>
                <a:lnTo>
                  <a:pt x="503" y="124"/>
                </a:lnTo>
                <a:lnTo>
                  <a:pt x="503" y="118"/>
                </a:lnTo>
                <a:lnTo>
                  <a:pt x="503" y="112"/>
                </a:lnTo>
                <a:lnTo>
                  <a:pt x="502" y="106"/>
                </a:lnTo>
                <a:lnTo>
                  <a:pt x="501" y="100"/>
                </a:lnTo>
                <a:lnTo>
                  <a:pt x="499" y="95"/>
                </a:lnTo>
                <a:lnTo>
                  <a:pt x="492" y="83"/>
                </a:lnTo>
                <a:lnTo>
                  <a:pt x="484" y="72"/>
                </a:lnTo>
                <a:lnTo>
                  <a:pt x="473" y="62"/>
                </a:lnTo>
                <a:lnTo>
                  <a:pt x="461" y="52"/>
                </a:lnTo>
                <a:lnTo>
                  <a:pt x="446" y="43"/>
                </a:lnTo>
                <a:lnTo>
                  <a:pt x="430" y="35"/>
                </a:lnTo>
                <a:lnTo>
                  <a:pt x="412" y="27"/>
                </a:lnTo>
                <a:lnTo>
                  <a:pt x="392" y="21"/>
                </a:lnTo>
                <a:lnTo>
                  <a:pt x="372" y="15"/>
                </a:lnTo>
                <a:lnTo>
                  <a:pt x="350" y="9"/>
                </a:lnTo>
                <a:lnTo>
                  <a:pt x="327" y="6"/>
                </a:lnTo>
                <a:lnTo>
                  <a:pt x="302" y="3"/>
                </a:lnTo>
                <a:lnTo>
                  <a:pt x="278" y="2"/>
                </a:lnTo>
                <a:lnTo>
                  <a:pt x="252" y="0"/>
                </a:lnTo>
                <a:lnTo>
                  <a:pt x="226" y="2"/>
                </a:lnTo>
                <a:lnTo>
                  <a:pt x="201" y="3"/>
                </a:lnTo>
                <a:lnTo>
                  <a:pt x="178" y="6"/>
                </a:lnTo>
                <a:lnTo>
                  <a:pt x="154" y="9"/>
                </a:lnTo>
                <a:lnTo>
                  <a:pt x="132" y="15"/>
                </a:lnTo>
                <a:lnTo>
                  <a:pt x="112" y="21"/>
                </a:lnTo>
                <a:lnTo>
                  <a:pt x="93" y="27"/>
                </a:lnTo>
                <a:lnTo>
                  <a:pt x="75" y="35"/>
                </a:lnTo>
                <a:lnTo>
                  <a:pt x="58" y="43"/>
                </a:lnTo>
                <a:lnTo>
                  <a:pt x="43" y="52"/>
                </a:lnTo>
                <a:lnTo>
                  <a:pt x="31" y="62"/>
                </a:lnTo>
                <a:lnTo>
                  <a:pt x="21" y="72"/>
                </a:lnTo>
                <a:lnTo>
                  <a:pt x="12" y="83"/>
                </a:lnTo>
                <a:lnTo>
                  <a:pt x="5" y="95"/>
                </a:lnTo>
                <a:lnTo>
                  <a:pt x="3" y="100"/>
                </a:lnTo>
                <a:lnTo>
                  <a:pt x="2" y="106"/>
                </a:lnTo>
                <a:lnTo>
                  <a:pt x="0" y="112"/>
                </a:lnTo>
                <a:lnTo>
                  <a:pt x="0" y="118"/>
                </a:lnTo>
                <a:lnTo>
                  <a:pt x="0" y="124"/>
                </a:lnTo>
                <a:lnTo>
                  <a:pt x="2" y="129"/>
                </a:lnTo>
                <a:lnTo>
                  <a:pt x="3" y="136"/>
                </a:lnTo>
                <a:lnTo>
                  <a:pt x="5" y="142"/>
                </a:lnTo>
                <a:lnTo>
                  <a:pt x="12" y="153"/>
                </a:lnTo>
                <a:lnTo>
                  <a:pt x="21" y="163"/>
                </a:lnTo>
                <a:lnTo>
                  <a:pt x="31" y="173"/>
                </a:lnTo>
                <a:lnTo>
                  <a:pt x="43" y="183"/>
                </a:lnTo>
                <a:lnTo>
                  <a:pt x="58" y="192"/>
                </a:lnTo>
                <a:lnTo>
                  <a:pt x="75" y="200"/>
                </a:lnTo>
                <a:lnTo>
                  <a:pt x="93" y="208"/>
                </a:lnTo>
                <a:lnTo>
                  <a:pt x="112" y="215"/>
                </a:lnTo>
                <a:lnTo>
                  <a:pt x="132" y="220"/>
                </a:lnTo>
                <a:lnTo>
                  <a:pt x="154" y="226"/>
                </a:lnTo>
                <a:lnTo>
                  <a:pt x="178" y="229"/>
                </a:lnTo>
                <a:lnTo>
                  <a:pt x="201" y="233"/>
                </a:lnTo>
                <a:lnTo>
                  <a:pt x="226" y="235"/>
                </a:lnTo>
                <a:lnTo>
                  <a:pt x="252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7" name="Freeform 413"/>
          <p:cNvSpPr>
            <a:spLocks/>
          </p:cNvSpPr>
          <p:nvPr/>
        </p:nvSpPr>
        <p:spPr bwMode="auto">
          <a:xfrm>
            <a:off x="3700463" y="1233488"/>
            <a:ext cx="200025" cy="92075"/>
          </a:xfrm>
          <a:custGeom>
            <a:avLst/>
            <a:gdLst>
              <a:gd name="T0" fmla="*/ 278 w 503"/>
              <a:gd name="T1" fmla="*/ 235 h 235"/>
              <a:gd name="T2" fmla="*/ 327 w 503"/>
              <a:gd name="T3" fmla="*/ 229 h 235"/>
              <a:gd name="T4" fmla="*/ 372 w 503"/>
              <a:gd name="T5" fmla="*/ 220 h 235"/>
              <a:gd name="T6" fmla="*/ 412 w 503"/>
              <a:gd name="T7" fmla="*/ 208 h 235"/>
              <a:gd name="T8" fmla="*/ 446 w 503"/>
              <a:gd name="T9" fmla="*/ 192 h 235"/>
              <a:gd name="T10" fmla="*/ 473 w 503"/>
              <a:gd name="T11" fmla="*/ 173 h 235"/>
              <a:gd name="T12" fmla="*/ 492 w 503"/>
              <a:gd name="T13" fmla="*/ 153 h 235"/>
              <a:gd name="T14" fmla="*/ 501 w 503"/>
              <a:gd name="T15" fmla="*/ 136 h 235"/>
              <a:gd name="T16" fmla="*/ 503 w 503"/>
              <a:gd name="T17" fmla="*/ 124 h 235"/>
              <a:gd name="T18" fmla="*/ 503 w 503"/>
              <a:gd name="T19" fmla="*/ 112 h 235"/>
              <a:gd name="T20" fmla="*/ 501 w 503"/>
              <a:gd name="T21" fmla="*/ 100 h 235"/>
              <a:gd name="T22" fmla="*/ 492 w 503"/>
              <a:gd name="T23" fmla="*/ 83 h 235"/>
              <a:gd name="T24" fmla="*/ 473 w 503"/>
              <a:gd name="T25" fmla="*/ 62 h 235"/>
              <a:gd name="T26" fmla="*/ 446 w 503"/>
              <a:gd name="T27" fmla="*/ 43 h 235"/>
              <a:gd name="T28" fmla="*/ 412 w 503"/>
              <a:gd name="T29" fmla="*/ 27 h 235"/>
              <a:gd name="T30" fmla="*/ 372 w 503"/>
              <a:gd name="T31" fmla="*/ 15 h 235"/>
              <a:gd name="T32" fmla="*/ 327 w 503"/>
              <a:gd name="T33" fmla="*/ 6 h 235"/>
              <a:gd name="T34" fmla="*/ 278 w 503"/>
              <a:gd name="T35" fmla="*/ 2 h 235"/>
              <a:gd name="T36" fmla="*/ 226 w 503"/>
              <a:gd name="T37" fmla="*/ 2 h 235"/>
              <a:gd name="T38" fmla="*/ 178 w 503"/>
              <a:gd name="T39" fmla="*/ 6 h 235"/>
              <a:gd name="T40" fmla="*/ 132 w 503"/>
              <a:gd name="T41" fmla="*/ 15 h 235"/>
              <a:gd name="T42" fmla="*/ 93 w 503"/>
              <a:gd name="T43" fmla="*/ 27 h 235"/>
              <a:gd name="T44" fmla="*/ 58 w 503"/>
              <a:gd name="T45" fmla="*/ 43 h 235"/>
              <a:gd name="T46" fmla="*/ 31 w 503"/>
              <a:gd name="T47" fmla="*/ 62 h 235"/>
              <a:gd name="T48" fmla="*/ 12 w 503"/>
              <a:gd name="T49" fmla="*/ 83 h 235"/>
              <a:gd name="T50" fmla="*/ 3 w 503"/>
              <a:gd name="T51" fmla="*/ 100 h 235"/>
              <a:gd name="T52" fmla="*/ 0 w 503"/>
              <a:gd name="T53" fmla="*/ 112 h 235"/>
              <a:gd name="T54" fmla="*/ 0 w 503"/>
              <a:gd name="T55" fmla="*/ 124 h 235"/>
              <a:gd name="T56" fmla="*/ 3 w 503"/>
              <a:gd name="T57" fmla="*/ 136 h 235"/>
              <a:gd name="T58" fmla="*/ 12 w 503"/>
              <a:gd name="T59" fmla="*/ 153 h 235"/>
              <a:gd name="T60" fmla="*/ 31 w 503"/>
              <a:gd name="T61" fmla="*/ 173 h 235"/>
              <a:gd name="T62" fmla="*/ 58 w 503"/>
              <a:gd name="T63" fmla="*/ 192 h 235"/>
              <a:gd name="T64" fmla="*/ 93 w 503"/>
              <a:gd name="T65" fmla="*/ 208 h 235"/>
              <a:gd name="T66" fmla="*/ 132 w 503"/>
              <a:gd name="T67" fmla="*/ 220 h 235"/>
              <a:gd name="T68" fmla="*/ 178 w 503"/>
              <a:gd name="T69" fmla="*/ 229 h 235"/>
              <a:gd name="T70" fmla="*/ 226 w 503"/>
              <a:gd name="T71" fmla="*/ 235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5"/>
              <a:gd name="T110" fmla="*/ 503 w 503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5">
                <a:moveTo>
                  <a:pt x="252" y="235"/>
                </a:moveTo>
                <a:lnTo>
                  <a:pt x="278" y="235"/>
                </a:lnTo>
                <a:lnTo>
                  <a:pt x="302" y="233"/>
                </a:lnTo>
                <a:lnTo>
                  <a:pt x="327" y="229"/>
                </a:lnTo>
                <a:lnTo>
                  <a:pt x="350" y="226"/>
                </a:lnTo>
                <a:lnTo>
                  <a:pt x="372" y="220"/>
                </a:lnTo>
                <a:lnTo>
                  <a:pt x="392" y="215"/>
                </a:lnTo>
                <a:lnTo>
                  <a:pt x="412" y="208"/>
                </a:lnTo>
                <a:lnTo>
                  <a:pt x="430" y="200"/>
                </a:lnTo>
                <a:lnTo>
                  <a:pt x="446" y="192"/>
                </a:lnTo>
                <a:lnTo>
                  <a:pt x="461" y="183"/>
                </a:lnTo>
                <a:lnTo>
                  <a:pt x="473" y="173"/>
                </a:lnTo>
                <a:lnTo>
                  <a:pt x="484" y="163"/>
                </a:lnTo>
                <a:lnTo>
                  <a:pt x="492" y="153"/>
                </a:lnTo>
                <a:lnTo>
                  <a:pt x="499" y="142"/>
                </a:lnTo>
                <a:lnTo>
                  <a:pt x="501" y="136"/>
                </a:lnTo>
                <a:lnTo>
                  <a:pt x="502" y="129"/>
                </a:lnTo>
                <a:lnTo>
                  <a:pt x="503" y="124"/>
                </a:lnTo>
                <a:lnTo>
                  <a:pt x="503" y="118"/>
                </a:lnTo>
                <a:lnTo>
                  <a:pt x="503" y="112"/>
                </a:lnTo>
                <a:lnTo>
                  <a:pt x="502" y="106"/>
                </a:lnTo>
                <a:lnTo>
                  <a:pt x="501" y="100"/>
                </a:lnTo>
                <a:lnTo>
                  <a:pt x="499" y="95"/>
                </a:lnTo>
                <a:lnTo>
                  <a:pt x="492" y="83"/>
                </a:lnTo>
                <a:lnTo>
                  <a:pt x="484" y="72"/>
                </a:lnTo>
                <a:lnTo>
                  <a:pt x="473" y="62"/>
                </a:lnTo>
                <a:lnTo>
                  <a:pt x="461" y="52"/>
                </a:lnTo>
                <a:lnTo>
                  <a:pt x="446" y="43"/>
                </a:lnTo>
                <a:lnTo>
                  <a:pt x="430" y="35"/>
                </a:lnTo>
                <a:lnTo>
                  <a:pt x="412" y="27"/>
                </a:lnTo>
                <a:lnTo>
                  <a:pt x="392" y="21"/>
                </a:lnTo>
                <a:lnTo>
                  <a:pt x="372" y="15"/>
                </a:lnTo>
                <a:lnTo>
                  <a:pt x="350" y="9"/>
                </a:lnTo>
                <a:lnTo>
                  <a:pt x="327" y="6"/>
                </a:lnTo>
                <a:lnTo>
                  <a:pt x="302" y="3"/>
                </a:lnTo>
                <a:lnTo>
                  <a:pt x="278" y="2"/>
                </a:lnTo>
                <a:lnTo>
                  <a:pt x="252" y="0"/>
                </a:lnTo>
                <a:lnTo>
                  <a:pt x="226" y="2"/>
                </a:lnTo>
                <a:lnTo>
                  <a:pt x="201" y="3"/>
                </a:lnTo>
                <a:lnTo>
                  <a:pt x="178" y="6"/>
                </a:lnTo>
                <a:lnTo>
                  <a:pt x="154" y="9"/>
                </a:lnTo>
                <a:lnTo>
                  <a:pt x="132" y="15"/>
                </a:lnTo>
                <a:lnTo>
                  <a:pt x="112" y="21"/>
                </a:lnTo>
                <a:lnTo>
                  <a:pt x="93" y="27"/>
                </a:lnTo>
                <a:lnTo>
                  <a:pt x="75" y="35"/>
                </a:lnTo>
                <a:lnTo>
                  <a:pt x="58" y="43"/>
                </a:lnTo>
                <a:lnTo>
                  <a:pt x="43" y="52"/>
                </a:lnTo>
                <a:lnTo>
                  <a:pt x="31" y="62"/>
                </a:lnTo>
                <a:lnTo>
                  <a:pt x="21" y="72"/>
                </a:lnTo>
                <a:lnTo>
                  <a:pt x="12" y="83"/>
                </a:lnTo>
                <a:lnTo>
                  <a:pt x="5" y="95"/>
                </a:lnTo>
                <a:lnTo>
                  <a:pt x="3" y="100"/>
                </a:lnTo>
                <a:lnTo>
                  <a:pt x="2" y="106"/>
                </a:lnTo>
                <a:lnTo>
                  <a:pt x="0" y="112"/>
                </a:lnTo>
                <a:lnTo>
                  <a:pt x="0" y="118"/>
                </a:lnTo>
                <a:lnTo>
                  <a:pt x="0" y="124"/>
                </a:lnTo>
                <a:lnTo>
                  <a:pt x="2" y="129"/>
                </a:lnTo>
                <a:lnTo>
                  <a:pt x="3" y="136"/>
                </a:lnTo>
                <a:lnTo>
                  <a:pt x="5" y="142"/>
                </a:lnTo>
                <a:lnTo>
                  <a:pt x="12" y="153"/>
                </a:lnTo>
                <a:lnTo>
                  <a:pt x="21" y="163"/>
                </a:lnTo>
                <a:lnTo>
                  <a:pt x="31" y="173"/>
                </a:lnTo>
                <a:lnTo>
                  <a:pt x="43" y="183"/>
                </a:lnTo>
                <a:lnTo>
                  <a:pt x="58" y="192"/>
                </a:lnTo>
                <a:lnTo>
                  <a:pt x="75" y="200"/>
                </a:lnTo>
                <a:lnTo>
                  <a:pt x="93" y="208"/>
                </a:lnTo>
                <a:lnTo>
                  <a:pt x="112" y="215"/>
                </a:lnTo>
                <a:lnTo>
                  <a:pt x="132" y="220"/>
                </a:lnTo>
                <a:lnTo>
                  <a:pt x="154" y="226"/>
                </a:lnTo>
                <a:lnTo>
                  <a:pt x="178" y="229"/>
                </a:lnTo>
                <a:lnTo>
                  <a:pt x="201" y="233"/>
                </a:lnTo>
                <a:lnTo>
                  <a:pt x="226" y="235"/>
                </a:lnTo>
                <a:lnTo>
                  <a:pt x="252" y="235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8" name="Freeform 414"/>
          <p:cNvSpPr>
            <a:spLocks/>
          </p:cNvSpPr>
          <p:nvPr/>
        </p:nvSpPr>
        <p:spPr bwMode="auto">
          <a:xfrm>
            <a:off x="4164013" y="1243013"/>
            <a:ext cx="200025" cy="93662"/>
          </a:xfrm>
          <a:custGeom>
            <a:avLst/>
            <a:gdLst>
              <a:gd name="T0" fmla="*/ 277 w 503"/>
              <a:gd name="T1" fmla="*/ 235 h 235"/>
              <a:gd name="T2" fmla="*/ 327 w 503"/>
              <a:gd name="T3" fmla="*/ 230 h 235"/>
              <a:gd name="T4" fmla="*/ 371 w 503"/>
              <a:gd name="T5" fmla="*/ 221 h 235"/>
              <a:gd name="T6" fmla="*/ 412 w 503"/>
              <a:gd name="T7" fmla="*/ 208 h 235"/>
              <a:gd name="T8" fmla="*/ 446 w 503"/>
              <a:gd name="T9" fmla="*/ 192 h 235"/>
              <a:gd name="T10" fmla="*/ 472 w 503"/>
              <a:gd name="T11" fmla="*/ 174 h 235"/>
              <a:gd name="T12" fmla="*/ 492 w 503"/>
              <a:gd name="T13" fmla="*/ 153 h 235"/>
              <a:gd name="T14" fmla="*/ 501 w 503"/>
              <a:gd name="T15" fmla="*/ 136 h 235"/>
              <a:gd name="T16" fmla="*/ 503 w 503"/>
              <a:gd name="T17" fmla="*/ 124 h 235"/>
              <a:gd name="T18" fmla="*/ 503 w 503"/>
              <a:gd name="T19" fmla="*/ 112 h 235"/>
              <a:gd name="T20" fmla="*/ 501 w 503"/>
              <a:gd name="T21" fmla="*/ 100 h 235"/>
              <a:gd name="T22" fmla="*/ 492 w 503"/>
              <a:gd name="T23" fmla="*/ 83 h 235"/>
              <a:gd name="T24" fmla="*/ 472 w 503"/>
              <a:gd name="T25" fmla="*/ 62 h 235"/>
              <a:gd name="T26" fmla="*/ 446 w 503"/>
              <a:gd name="T27" fmla="*/ 44 h 235"/>
              <a:gd name="T28" fmla="*/ 412 w 503"/>
              <a:gd name="T29" fmla="*/ 27 h 235"/>
              <a:gd name="T30" fmla="*/ 371 w 503"/>
              <a:gd name="T31" fmla="*/ 15 h 235"/>
              <a:gd name="T32" fmla="*/ 327 w 503"/>
              <a:gd name="T33" fmla="*/ 6 h 235"/>
              <a:gd name="T34" fmla="*/ 277 w 503"/>
              <a:gd name="T35" fmla="*/ 1 h 235"/>
              <a:gd name="T36" fmla="*/ 226 w 503"/>
              <a:gd name="T37" fmla="*/ 1 h 235"/>
              <a:gd name="T38" fmla="*/ 177 w 503"/>
              <a:gd name="T39" fmla="*/ 6 h 235"/>
              <a:gd name="T40" fmla="*/ 131 w 503"/>
              <a:gd name="T41" fmla="*/ 15 h 235"/>
              <a:gd name="T42" fmla="*/ 92 w 503"/>
              <a:gd name="T43" fmla="*/ 27 h 235"/>
              <a:gd name="T44" fmla="*/ 57 w 503"/>
              <a:gd name="T45" fmla="*/ 44 h 235"/>
              <a:gd name="T46" fmla="*/ 30 w 503"/>
              <a:gd name="T47" fmla="*/ 62 h 235"/>
              <a:gd name="T48" fmla="*/ 11 w 503"/>
              <a:gd name="T49" fmla="*/ 83 h 235"/>
              <a:gd name="T50" fmla="*/ 2 w 503"/>
              <a:gd name="T51" fmla="*/ 100 h 235"/>
              <a:gd name="T52" fmla="*/ 0 w 503"/>
              <a:gd name="T53" fmla="*/ 112 h 235"/>
              <a:gd name="T54" fmla="*/ 0 w 503"/>
              <a:gd name="T55" fmla="*/ 124 h 235"/>
              <a:gd name="T56" fmla="*/ 2 w 503"/>
              <a:gd name="T57" fmla="*/ 136 h 235"/>
              <a:gd name="T58" fmla="*/ 11 w 503"/>
              <a:gd name="T59" fmla="*/ 153 h 235"/>
              <a:gd name="T60" fmla="*/ 30 w 503"/>
              <a:gd name="T61" fmla="*/ 174 h 235"/>
              <a:gd name="T62" fmla="*/ 57 w 503"/>
              <a:gd name="T63" fmla="*/ 192 h 235"/>
              <a:gd name="T64" fmla="*/ 92 w 503"/>
              <a:gd name="T65" fmla="*/ 208 h 235"/>
              <a:gd name="T66" fmla="*/ 131 w 503"/>
              <a:gd name="T67" fmla="*/ 221 h 235"/>
              <a:gd name="T68" fmla="*/ 177 w 503"/>
              <a:gd name="T69" fmla="*/ 230 h 235"/>
              <a:gd name="T70" fmla="*/ 226 w 503"/>
              <a:gd name="T71" fmla="*/ 235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5"/>
              <a:gd name="T110" fmla="*/ 503 w 503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5">
                <a:moveTo>
                  <a:pt x="251" y="235"/>
                </a:moveTo>
                <a:lnTo>
                  <a:pt x="277" y="235"/>
                </a:lnTo>
                <a:lnTo>
                  <a:pt x="302" y="233"/>
                </a:lnTo>
                <a:lnTo>
                  <a:pt x="327" y="230"/>
                </a:lnTo>
                <a:lnTo>
                  <a:pt x="349" y="226"/>
                </a:lnTo>
                <a:lnTo>
                  <a:pt x="371" y="221"/>
                </a:lnTo>
                <a:lnTo>
                  <a:pt x="392" y="215"/>
                </a:lnTo>
                <a:lnTo>
                  <a:pt x="412" y="208"/>
                </a:lnTo>
                <a:lnTo>
                  <a:pt x="430" y="201"/>
                </a:lnTo>
                <a:lnTo>
                  <a:pt x="446" y="192"/>
                </a:lnTo>
                <a:lnTo>
                  <a:pt x="460" y="183"/>
                </a:lnTo>
                <a:lnTo>
                  <a:pt x="472" y="174"/>
                </a:lnTo>
                <a:lnTo>
                  <a:pt x="484" y="163"/>
                </a:lnTo>
                <a:lnTo>
                  <a:pt x="492" y="153"/>
                </a:lnTo>
                <a:lnTo>
                  <a:pt x="498" y="142"/>
                </a:lnTo>
                <a:lnTo>
                  <a:pt x="501" y="136"/>
                </a:lnTo>
                <a:lnTo>
                  <a:pt x="502" y="130"/>
                </a:lnTo>
                <a:lnTo>
                  <a:pt x="503" y="124"/>
                </a:lnTo>
                <a:lnTo>
                  <a:pt x="503" y="118"/>
                </a:lnTo>
                <a:lnTo>
                  <a:pt x="503" y="112"/>
                </a:lnTo>
                <a:lnTo>
                  <a:pt x="502" y="106"/>
                </a:lnTo>
                <a:lnTo>
                  <a:pt x="501" y="100"/>
                </a:lnTo>
                <a:lnTo>
                  <a:pt x="498" y="94"/>
                </a:lnTo>
                <a:lnTo>
                  <a:pt x="492" y="83"/>
                </a:lnTo>
                <a:lnTo>
                  <a:pt x="484" y="72"/>
                </a:lnTo>
                <a:lnTo>
                  <a:pt x="472" y="62"/>
                </a:lnTo>
                <a:lnTo>
                  <a:pt x="460" y="53"/>
                </a:lnTo>
                <a:lnTo>
                  <a:pt x="446" y="44"/>
                </a:lnTo>
                <a:lnTo>
                  <a:pt x="430" y="35"/>
                </a:lnTo>
                <a:lnTo>
                  <a:pt x="412" y="27"/>
                </a:lnTo>
                <a:lnTo>
                  <a:pt x="392" y="20"/>
                </a:lnTo>
                <a:lnTo>
                  <a:pt x="371" y="15"/>
                </a:lnTo>
                <a:lnTo>
                  <a:pt x="349" y="10"/>
                </a:lnTo>
                <a:lnTo>
                  <a:pt x="327" y="6"/>
                </a:lnTo>
                <a:lnTo>
                  <a:pt x="302" y="4"/>
                </a:lnTo>
                <a:lnTo>
                  <a:pt x="277" y="1"/>
                </a:lnTo>
                <a:lnTo>
                  <a:pt x="251" y="0"/>
                </a:lnTo>
                <a:lnTo>
                  <a:pt x="226" y="1"/>
                </a:lnTo>
                <a:lnTo>
                  <a:pt x="201" y="4"/>
                </a:lnTo>
                <a:lnTo>
                  <a:pt x="177" y="6"/>
                </a:lnTo>
                <a:lnTo>
                  <a:pt x="154" y="10"/>
                </a:lnTo>
                <a:lnTo>
                  <a:pt x="131" y="15"/>
                </a:lnTo>
                <a:lnTo>
                  <a:pt x="111" y="20"/>
                </a:lnTo>
                <a:lnTo>
                  <a:pt x="92" y="27"/>
                </a:lnTo>
                <a:lnTo>
                  <a:pt x="74" y="35"/>
                </a:lnTo>
                <a:lnTo>
                  <a:pt x="57" y="44"/>
                </a:lnTo>
                <a:lnTo>
                  <a:pt x="43" y="53"/>
                </a:lnTo>
                <a:lnTo>
                  <a:pt x="30" y="62"/>
                </a:lnTo>
                <a:lnTo>
                  <a:pt x="20" y="72"/>
                </a:lnTo>
                <a:lnTo>
                  <a:pt x="11" y="83"/>
                </a:lnTo>
                <a:lnTo>
                  <a:pt x="4" y="94"/>
                </a:lnTo>
                <a:lnTo>
                  <a:pt x="2" y="100"/>
                </a:lnTo>
                <a:lnTo>
                  <a:pt x="1" y="106"/>
                </a:lnTo>
                <a:lnTo>
                  <a:pt x="0" y="112"/>
                </a:lnTo>
                <a:lnTo>
                  <a:pt x="0" y="118"/>
                </a:lnTo>
                <a:lnTo>
                  <a:pt x="0" y="124"/>
                </a:lnTo>
                <a:lnTo>
                  <a:pt x="1" y="130"/>
                </a:lnTo>
                <a:lnTo>
                  <a:pt x="2" y="136"/>
                </a:lnTo>
                <a:lnTo>
                  <a:pt x="4" y="142"/>
                </a:lnTo>
                <a:lnTo>
                  <a:pt x="11" y="153"/>
                </a:lnTo>
                <a:lnTo>
                  <a:pt x="20" y="163"/>
                </a:lnTo>
                <a:lnTo>
                  <a:pt x="30" y="174"/>
                </a:lnTo>
                <a:lnTo>
                  <a:pt x="43" y="183"/>
                </a:lnTo>
                <a:lnTo>
                  <a:pt x="57" y="192"/>
                </a:lnTo>
                <a:lnTo>
                  <a:pt x="74" y="201"/>
                </a:lnTo>
                <a:lnTo>
                  <a:pt x="92" y="208"/>
                </a:lnTo>
                <a:lnTo>
                  <a:pt x="111" y="215"/>
                </a:lnTo>
                <a:lnTo>
                  <a:pt x="131" y="221"/>
                </a:lnTo>
                <a:lnTo>
                  <a:pt x="154" y="226"/>
                </a:lnTo>
                <a:lnTo>
                  <a:pt x="177" y="230"/>
                </a:lnTo>
                <a:lnTo>
                  <a:pt x="201" y="233"/>
                </a:lnTo>
                <a:lnTo>
                  <a:pt x="226" y="235"/>
                </a:lnTo>
                <a:lnTo>
                  <a:pt x="251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59" name="Freeform 415"/>
          <p:cNvSpPr>
            <a:spLocks/>
          </p:cNvSpPr>
          <p:nvPr/>
        </p:nvSpPr>
        <p:spPr bwMode="auto">
          <a:xfrm>
            <a:off x="4164013" y="1243013"/>
            <a:ext cx="200025" cy="93662"/>
          </a:xfrm>
          <a:custGeom>
            <a:avLst/>
            <a:gdLst>
              <a:gd name="T0" fmla="*/ 277 w 503"/>
              <a:gd name="T1" fmla="*/ 235 h 235"/>
              <a:gd name="T2" fmla="*/ 327 w 503"/>
              <a:gd name="T3" fmla="*/ 230 h 235"/>
              <a:gd name="T4" fmla="*/ 371 w 503"/>
              <a:gd name="T5" fmla="*/ 221 h 235"/>
              <a:gd name="T6" fmla="*/ 412 w 503"/>
              <a:gd name="T7" fmla="*/ 208 h 235"/>
              <a:gd name="T8" fmla="*/ 446 w 503"/>
              <a:gd name="T9" fmla="*/ 192 h 235"/>
              <a:gd name="T10" fmla="*/ 472 w 503"/>
              <a:gd name="T11" fmla="*/ 174 h 235"/>
              <a:gd name="T12" fmla="*/ 492 w 503"/>
              <a:gd name="T13" fmla="*/ 153 h 235"/>
              <a:gd name="T14" fmla="*/ 501 w 503"/>
              <a:gd name="T15" fmla="*/ 136 h 235"/>
              <a:gd name="T16" fmla="*/ 503 w 503"/>
              <a:gd name="T17" fmla="*/ 124 h 235"/>
              <a:gd name="T18" fmla="*/ 503 w 503"/>
              <a:gd name="T19" fmla="*/ 112 h 235"/>
              <a:gd name="T20" fmla="*/ 501 w 503"/>
              <a:gd name="T21" fmla="*/ 100 h 235"/>
              <a:gd name="T22" fmla="*/ 492 w 503"/>
              <a:gd name="T23" fmla="*/ 83 h 235"/>
              <a:gd name="T24" fmla="*/ 472 w 503"/>
              <a:gd name="T25" fmla="*/ 62 h 235"/>
              <a:gd name="T26" fmla="*/ 446 w 503"/>
              <a:gd name="T27" fmla="*/ 44 h 235"/>
              <a:gd name="T28" fmla="*/ 412 w 503"/>
              <a:gd name="T29" fmla="*/ 27 h 235"/>
              <a:gd name="T30" fmla="*/ 371 w 503"/>
              <a:gd name="T31" fmla="*/ 15 h 235"/>
              <a:gd name="T32" fmla="*/ 327 w 503"/>
              <a:gd name="T33" fmla="*/ 6 h 235"/>
              <a:gd name="T34" fmla="*/ 277 w 503"/>
              <a:gd name="T35" fmla="*/ 1 h 235"/>
              <a:gd name="T36" fmla="*/ 226 w 503"/>
              <a:gd name="T37" fmla="*/ 1 h 235"/>
              <a:gd name="T38" fmla="*/ 177 w 503"/>
              <a:gd name="T39" fmla="*/ 6 h 235"/>
              <a:gd name="T40" fmla="*/ 131 w 503"/>
              <a:gd name="T41" fmla="*/ 15 h 235"/>
              <a:gd name="T42" fmla="*/ 92 w 503"/>
              <a:gd name="T43" fmla="*/ 27 h 235"/>
              <a:gd name="T44" fmla="*/ 57 w 503"/>
              <a:gd name="T45" fmla="*/ 44 h 235"/>
              <a:gd name="T46" fmla="*/ 30 w 503"/>
              <a:gd name="T47" fmla="*/ 62 h 235"/>
              <a:gd name="T48" fmla="*/ 11 w 503"/>
              <a:gd name="T49" fmla="*/ 83 h 235"/>
              <a:gd name="T50" fmla="*/ 2 w 503"/>
              <a:gd name="T51" fmla="*/ 100 h 235"/>
              <a:gd name="T52" fmla="*/ 0 w 503"/>
              <a:gd name="T53" fmla="*/ 112 h 235"/>
              <a:gd name="T54" fmla="*/ 0 w 503"/>
              <a:gd name="T55" fmla="*/ 124 h 235"/>
              <a:gd name="T56" fmla="*/ 2 w 503"/>
              <a:gd name="T57" fmla="*/ 136 h 235"/>
              <a:gd name="T58" fmla="*/ 11 w 503"/>
              <a:gd name="T59" fmla="*/ 153 h 235"/>
              <a:gd name="T60" fmla="*/ 30 w 503"/>
              <a:gd name="T61" fmla="*/ 174 h 235"/>
              <a:gd name="T62" fmla="*/ 57 w 503"/>
              <a:gd name="T63" fmla="*/ 192 h 235"/>
              <a:gd name="T64" fmla="*/ 92 w 503"/>
              <a:gd name="T65" fmla="*/ 208 h 235"/>
              <a:gd name="T66" fmla="*/ 131 w 503"/>
              <a:gd name="T67" fmla="*/ 221 h 235"/>
              <a:gd name="T68" fmla="*/ 177 w 503"/>
              <a:gd name="T69" fmla="*/ 230 h 235"/>
              <a:gd name="T70" fmla="*/ 226 w 503"/>
              <a:gd name="T71" fmla="*/ 235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5"/>
              <a:gd name="T110" fmla="*/ 503 w 503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5">
                <a:moveTo>
                  <a:pt x="251" y="235"/>
                </a:moveTo>
                <a:lnTo>
                  <a:pt x="277" y="235"/>
                </a:lnTo>
                <a:lnTo>
                  <a:pt x="302" y="233"/>
                </a:lnTo>
                <a:lnTo>
                  <a:pt x="327" y="230"/>
                </a:lnTo>
                <a:lnTo>
                  <a:pt x="349" y="226"/>
                </a:lnTo>
                <a:lnTo>
                  <a:pt x="371" y="221"/>
                </a:lnTo>
                <a:lnTo>
                  <a:pt x="392" y="215"/>
                </a:lnTo>
                <a:lnTo>
                  <a:pt x="412" y="208"/>
                </a:lnTo>
                <a:lnTo>
                  <a:pt x="430" y="201"/>
                </a:lnTo>
                <a:lnTo>
                  <a:pt x="446" y="192"/>
                </a:lnTo>
                <a:lnTo>
                  <a:pt x="460" y="183"/>
                </a:lnTo>
                <a:lnTo>
                  <a:pt x="472" y="174"/>
                </a:lnTo>
                <a:lnTo>
                  <a:pt x="484" y="163"/>
                </a:lnTo>
                <a:lnTo>
                  <a:pt x="492" y="153"/>
                </a:lnTo>
                <a:lnTo>
                  <a:pt x="498" y="142"/>
                </a:lnTo>
                <a:lnTo>
                  <a:pt x="501" y="136"/>
                </a:lnTo>
                <a:lnTo>
                  <a:pt x="502" y="130"/>
                </a:lnTo>
                <a:lnTo>
                  <a:pt x="503" y="124"/>
                </a:lnTo>
                <a:lnTo>
                  <a:pt x="503" y="118"/>
                </a:lnTo>
                <a:lnTo>
                  <a:pt x="503" y="112"/>
                </a:lnTo>
                <a:lnTo>
                  <a:pt x="502" y="106"/>
                </a:lnTo>
                <a:lnTo>
                  <a:pt x="501" y="100"/>
                </a:lnTo>
                <a:lnTo>
                  <a:pt x="498" y="94"/>
                </a:lnTo>
                <a:lnTo>
                  <a:pt x="492" y="83"/>
                </a:lnTo>
                <a:lnTo>
                  <a:pt x="484" y="72"/>
                </a:lnTo>
                <a:lnTo>
                  <a:pt x="472" y="62"/>
                </a:lnTo>
                <a:lnTo>
                  <a:pt x="460" y="53"/>
                </a:lnTo>
                <a:lnTo>
                  <a:pt x="446" y="44"/>
                </a:lnTo>
                <a:lnTo>
                  <a:pt x="430" y="35"/>
                </a:lnTo>
                <a:lnTo>
                  <a:pt x="412" y="27"/>
                </a:lnTo>
                <a:lnTo>
                  <a:pt x="392" y="20"/>
                </a:lnTo>
                <a:lnTo>
                  <a:pt x="371" y="15"/>
                </a:lnTo>
                <a:lnTo>
                  <a:pt x="349" y="10"/>
                </a:lnTo>
                <a:lnTo>
                  <a:pt x="327" y="6"/>
                </a:lnTo>
                <a:lnTo>
                  <a:pt x="302" y="4"/>
                </a:lnTo>
                <a:lnTo>
                  <a:pt x="277" y="1"/>
                </a:lnTo>
                <a:lnTo>
                  <a:pt x="251" y="0"/>
                </a:lnTo>
                <a:lnTo>
                  <a:pt x="226" y="1"/>
                </a:lnTo>
                <a:lnTo>
                  <a:pt x="201" y="4"/>
                </a:lnTo>
                <a:lnTo>
                  <a:pt x="177" y="6"/>
                </a:lnTo>
                <a:lnTo>
                  <a:pt x="154" y="10"/>
                </a:lnTo>
                <a:lnTo>
                  <a:pt x="131" y="15"/>
                </a:lnTo>
                <a:lnTo>
                  <a:pt x="111" y="20"/>
                </a:lnTo>
                <a:lnTo>
                  <a:pt x="92" y="27"/>
                </a:lnTo>
                <a:lnTo>
                  <a:pt x="74" y="35"/>
                </a:lnTo>
                <a:lnTo>
                  <a:pt x="57" y="44"/>
                </a:lnTo>
                <a:lnTo>
                  <a:pt x="43" y="53"/>
                </a:lnTo>
                <a:lnTo>
                  <a:pt x="30" y="62"/>
                </a:lnTo>
                <a:lnTo>
                  <a:pt x="20" y="72"/>
                </a:lnTo>
                <a:lnTo>
                  <a:pt x="11" y="83"/>
                </a:lnTo>
                <a:lnTo>
                  <a:pt x="4" y="94"/>
                </a:lnTo>
                <a:lnTo>
                  <a:pt x="2" y="100"/>
                </a:lnTo>
                <a:lnTo>
                  <a:pt x="1" y="106"/>
                </a:lnTo>
                <a:lnTo>
                  <a:pt x="0" y="112"/>
                </a:lnTo>
                <a:lnTo>
                  <a:pt x="0" y="118"/>
                </a:lnTo>
                <a:lnTo>
                  <a:pt x="0" y="124"/>
                </a:lnTo>
                <a:lnTo>
                  <a:pt x="1" y="130"/>
                </a:lnTo>
                <a:lnTo>
                  <a:pt x="2" y="136"/>
                </a:lnTo>
                <a:lnTo>
                  <a:pt x="4" y="142"/>
                </a:lnTo>
                <a:lnTo>
                  <a:pt x="11" y="153"/>
                </a:lnTo>
                <a:lnTo>
                  <a:pt x="20" y="163"/>
                </a:lnTo>
                <a:lnTo>
                  <a:pt x="30" y="174"/>
                </a:lnTo>
                <a:lnTo>
                  <a:pt x="43" y="183"/>
                </a:lnTo>
                <a:lnTo>
                  <a:pt x="57" y="192"/>
                </a:lnTo>
                <a:lnTo>
                  <a:pt x="74" y="201"/>
                </a:lnTo>
                <a:lnTo>
                  <a:pt x="92" y="208"/>
                </a:lnTo>
                <a:lnTo>
                  <a:pt x="111" y="215"/>
                </a:lnTo>
                <a:lnTo>
                  <a:pt x="131" y="221"/>
                </a:lnTo>
                <a:lnTo>
                  <a:pt x="154" y="226"/>
                </a:lnTo>
                <a:lnTo>
                  <a:pt x="177" y="230"/>
                </a:lnTo>
                <a:lnTo>
                  <a:pt x="201" y="233"/>
                </a:lnTo>
                <a:lnTo>
                  <a:pt x="226" y="235"/>
                </a:lnTo>
                <a:lnTo>
                  <a:pt x="251" y="235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60" name="Freeform 416"/>
          <p:cNvSpPr>
            <a:spLocks/>
          </p:cNvSpPr>
          <p:nvPr/>
        </p:nvSpPr>
        <p:spPr bwMode="auto">
          <a:xfrm>
            <a:off x="4581525" y="1239838"/>
            <a:ext cx="200025" cy="93662"/>
          </a:xfrm>
          <a:custGeom>
            <a:avLst/>
            <a:gdLst>
              <a:gd name="T0" fmla="*/ 277 w 502"/>
              <a:gd name="T1" fmla="*/ 234 h 235"/>
              <a:gd name="T2" fmla="*/ 325 w 502"/>
              <a:gd name="T3" fmla="*/ 229 h 235"/>
              <a:gd name="T4" fmla="*/ 370 w 502"/>
              <a:gd name="T5" fmla="*/ 220 h 235"/>
              <a:gd name="T6" fmla="*/ 410 w 502"/>
              <a:gd name="T7" fmla="*/ 208 h 235"/>
              <a:gd name="T8" fmla="*/ 445 w 502"/>
              <a:gd name="T9" fmla="*/ 191 h 235"/>
              <a:gd name="T10" fmla="*/ 472 w 502"/>
              <a:gd name="T11" fmla="*/ 173 h 235"/>
              <a:gd name="T12" fmla="*/ 491 w 502"/>
              <a:gd name="T13" fmla="*/ 152 h 235"/>
              <a:gd name="T14" fmla="*/ 499 w 502"/>
              <a:gd name="T15" fmla="*/ 135 h 235"/>
              <a:gd name="T16" fmla="*/ 502 w 502"/>
              <a:gd name="T17" fmla="*/ 123 h 235"/>
              <a:gd name="T18" fmla="*/ 502 w 502"/>
              <a:gd name="T19" fmla="*/ 111 h 235"/>
              <a:gd name="T20" fmla="*/ 499 w 502"/>
              <a:gd name="T21" fmla="*/ 99 h 235"/>
              <a:gd name="T22" fmla="*/ 491 w 502"/>
              <a:gd name="T23" fmla="*/ 82 h 235"/>
              <a:gd name="T24" fmla="*/ 472 w 502"/>
              <a:gd name="T25" fmla="*/ 61 h 235"/>
              <a:gd name="T26" fmla="*/ 445 w 502"/>
              <a:gd name="T27" fmla="*/ 43 h 235"/>
              <a:gd name="T28" fmla="*/ 410 w 502"/>
              <a:gd name="T29" fmla="*/ 27 h 235"/>
              <a:gd name="T30" fmla="*/ 370 w 502"/>
              <a:gd name="T31" fmla="*/ 14 h 235"/>
              <a:gd name="T32" fmla="*/ 325 w 502"/>
              <a:gd name="T33" fmla="*/ 5 h 235"/>
              <a:gd name="T34" fmla="*/ 277 w 502"/>
              <a:gd name="T35" fmla="*/ 0 h 235"/>
              <a:gd name="T36" fmla="*/ 225 w 502"/>
              <a:gd name="T37" fmla="*/ 0 h 235"/>
              <a:gd name="T38" fmla="*/ 176 w 502"/>
              <a:gd name="T39" fmla="*/ 5 h 235"/>
              <a:gd name="T40" fmla="*/ 131 w 502"/>
              <a:gd name="T41" fmla="*/ 14 h 235"/>
              <a:gd name="T42" fmla="*/ 90 w 502"/>
              <a:gd name="T43" fmla="*/ 27 h 235"/>
              <a:gd name="T44" fmla="*/ 57 w 502"/>
              <a:gd name="T45" fmla="*/ 43 h 235"/>
              <a:gd name="T46" fmla="*/ 30 w 502"/>
              <a:gd name="T47" fmla="*/ 61 h 235"/>
              <a:gd name="T48" fmla="*/ 11 w 502"/>
              <a:gd name="T49" fmla="*/ 82 h 235"/>
              <a:gd name="T50" fmla="*/ 2 w 502"/>
              <a:gd name="T51" fmla="*/ 99 h 235"/>
              <a:gd name="T52" fmla="*/ 0 w 502"/>
              <a:gd name="T53" fmla="*/ 111 h 235"/>
              <a:gd name="T54" fmla="*/ 0 w 502"/>
              <a:gd name="T55" fmla="*/ 123 h 235"/>
              <a:gd name="T56" fmla="*/ 2 w 502"/>
              <a:gd name="T57" fmla="*/ 135 h 235"/>
              <a:gd name="T58" fmla="*/ 11 w 502"/>
              <a:gd name="T59" fmla="*/ 152 h 235"/>
              <a:gd name="T60" fmla="*/ 30 w 502"/>
              <a:gd name="T61" fmla="*/ 173 h 235"/>
              <a:gd name="T62" fmla="*/ 57 w 502"/>
              <a:gd name="T63" fmla="*/ 191 h 235"/>
              <a:gd name="T64" fmla="*/ 90 w 502"/>
              <a:gd name="T65" fmla="*/ 208 h 235"/>
              <a:gd name="T66" fmla="*/ 131 w 502"/>
              <a:gd name="T67" fmla="*/ 220 h 235"/>
              <a:gd name="T68" fmla="*/ 176 w 502"/>
              <a:gd name="T69" fmla="*/ 229 h 235"/>
              <a:gd name="T70" fmla="*/ 225 w 502"/>
              <a:gd name="T71" fmla="*/ 234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2"/>
              <a:gd name="T109" fmla="*/ 0 h 235"/>
              <a:gd name="T110" fmla="*/ 502 w 502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2" h="235">
                <a:moveTo>
                  <a:pt x="251" y="235"/>
                </a:moveTo>
                <a:lnTo>
                  <a:pt x="277" y="234"/>
                </a:lnTo>
                <a:lnTo>
                  <a:pt x="302" y="232"/>
                </a:lnTo>
                <a:lnTo>
                  <a:pt x="325" y="229"/>
                </a:lnTo>
                <a:lnTo>
                  <a:pt x="349" y="225"/>
                </a:lnTo>
                <a:lnTo>
                  <a:pt x="370" y="220"/>
                </a:lnTo>
                <a:lnTo>
                  <a:pt x="391" y="215"/>
                </a:lnTo>
                <a:lnTo>
                  <a:pt x="410" y="208"/>
                </a:lnTo>
                <a:lnTo>
                  <a:pt x="428" y="200"/>
                </a:lnTo>
                <a:lnTo>
                  <a:pt x="445" y="191"/>
                </a:lnTo>
                <a:lnTo>
                  <a:pt x="460" y="182"/>
                </a:lnTo>
                <a:lnTo>
                  <a:pt x="472" y="173"/>
                </a:lnTo>
                <a:lnTo>
                  <a:pt x="482" y="163"/>
                </a:lnTo>
                <a:lnTo>
                  <a:pt x="491" y="152"/>
                </a:lnTo>
                <a:lnTo>
                  <a:pt x="497" y="141"/>
                </a:lnTo>
                <a:lnTo>
                  <a:pt x="499" y="135"/>
                </a:lnTo>
                <a:lnTo>
                  <a:pt x="501" y="129"/>
                </a:lnTo>
                <a:lnTo>
                  <a:pt x="502" y="123"/>
                </a:lnTo>
                <a:lnTo>
                  <a:pt x="502" y="117"/>
                </a:lnTo>
                <a:lnTo>
                  <a:pt x="502" y="111"/>
                </a:lnTo>
                <a:lnTo>
                  <a:pt x="501" y="105"/>
                </a:lnTo>
                <a:lnTo>
                  <a:pt x="499" y="99"/>
                </a:lnTo>
                <a:lnTo>
                  <a:pt x="497" y="94"/>
                </a:lnTo>
                <a:lnTo>
                  <a:pt x="491" y="82"/>
                </a:lnTo>
                <a:lnTo>
                  <a:pt x="482" y="72"/>
                </a:lnTo>
                <a:lnTo>
                  <a:pt x="472" y="61"/>
                </a:lnTo>
                <a:lnTo>
                  <a:pt x="460" y="52"/>
                </a:lnTo>
                <a:lnTo>
                  <a:pt x="445" y="43"/>
                </a:lnTo>
                <a:lnTo>
                  <a:pt x="428" y="34"/>
                </a:lnTo>
                <a:lnTo>
                  <a:pt x="410" y="27"/>
                </a:lnTo>
                <a:lnTo>
                  <a:pt x="391" y="21"/>
                </a:lnTo>
                <a:lnTo>
                  <a:pt x="370" y="14"/>
                </a:lnTo>
                <a:lnTo>
                  <a:pt x="349" y="9"/>
                </a:lnTo>
                <a:lnTo>
                  <a:pt x="325" y="5"/>
                </a:lnTo>
                <a:lnTo>
                  <a:pt x="302" y="3"/>
                </a:lnTo>
                <a:lnTo>
                  <a:pt x="277" y="0"/>
                </a:lnTo>
                <a:lnTo>
                  <a:pt x="251" y="0"/>
                </a:lnTo>
                <a:lnTo>
                  <a:pt x="225" y="0"/>
                </a:lnTo>
                <a:lnTo>
                  <a:pt x="201" y="3"/>
                </a:lnTo>
                <a:lnTo>
                  <a:pt x="176" y="5"/>
                </a:lnTo>
                <a:lnTo>
                  <a:pt x="153" y="9"/>
                </a:lnTo>
                <a:lnTo>
                  <a:pt x="131" y="14"/>
                </a:lnTo>
                <a:lnTo>
                  <a:pt x="111" y="21"/>
                </a:lnTo>
                <a:lnTo>
                  <a:pt x="90" y="27"/>
                </a:lnTo>
                <a:lnTo>
                  <a:pt x="73" y="34"/>
                </a:lnTo>
                <a:lnTo>
                  <a:pt x="57" y="43"/>
                </a:lnTo>
                <a:lnTo>
                  <a:pt x="42" y="52"/>
                </a:lnTo>
                <a:lnTo>
                  <a:pt x="30" y="61"/>
                </a:lnTo>
                <a:lnTo>
                  <a:pt x="19" y="72"/>
                </a:lnTo>
                <a:lnTo>
                  <a:pt x="11" y="82"/>
                </a:lnTo>
                <a:lnTo>
                  <a:pt x="4" y="94"/>
                </a:lnTo>
                <a:lnTo>
                  <a:pt x="2" y="99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2" y="135"/>
                </a:lnTo>
                <a:lnTo>
                  <a:pt x="4" y="141"/>
                </a:lnTo>
                <a:lnTo>
                  <a:pt x="11" y="152"/>
                </a:lnTo>
                <a:lnTo>
                  <a:pt x="19" y="163"/>
                </a:lnTo>
                <a:lnTo>
                  <a:pt x="30" y="173"/>
                </a:lnTo>
                <a:lnTo>
                  <a:pt x="42" y="182"/>
                </a:lnTo>
                <a:lnTo>
                  <a:pt x="57" y="191"/>
                </a:lnTo>
                <a:lnTo>
                  <a:pt x="73" y="200"/>
                </a:lnTo>
                <a:lnTo>
                  <a:pt x="90" y="208"/>
                </a:lnTo>
                <a:lnTo>
                  <a:pt x="111" y="215"/>
                </a:lnTo>
                <a:lnTo>
                  <a:pt x="131" y="220"/>
                </a:lnTo>
                <a:lnTo>
                  <a:pt x="153" y="225"/>
                </a:lnTo>
                <a:lnTo>
                  <a:pt x="176" y="229"/>
                </a:lnTo>
                <a:lnTo>
                  <a:pt x="201" y="232"/>
                </a:lnTo>
                <a:lnTo>
                  <a:pt x="225" y="234"/>
                </a:lnTo>
                <a:lnTo>
                  <a:pt x="251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61" name="Freeform 417"/>
          <p:cNvSpPr>
            <a:spLocks/>
          </p:cNvSpPr>
          <p:nvPr/>
        </p:nvSpPr>
        <p:spPr bwMode="auto">
          <a:xfrm>
            <a:off x="4581525" y="1239838"/>
            <a:ext cx="200025" cy="93662"/>
          </a:xfrm>
          <a:custGeom>
            <a:avLst/>
            <a:gdLst>
              <a:gd name="T0" fmla="*/ 277 w 502"/>
              <a:gd name="T1" fmla="*/ 234 h 235"/>
              <a:gd name="T2" fmla="*/ 325 w 502"/>
              <a:gd name="T3" fmla="*/ 229 h 235"/>
              <a:gd name="T4" fmla="*/ 370 w 502"/>
              <a:gd name="T5" fmla="*/ 220 h 235"/>
              <a:gd name="T6" fmla="*/ 410 w 502"/>
              <a:gd name="T7" fmla="*/ 208 h 235"/>
              <a:gd name="T8" fmla="*/ 445 w 502"/>
              <a:gd name="T9" fmla="*/ 191 h 235"/>
              <a:gd name="T10" fmla="*/ 472 w 502"/>
              <a:gd name="T11" fmla="*/ 173 h 235"/>
              <a:gd name="T12" fmla="*/ 491 w 502"/>
              <a:gd name="T13" fmla="*/ 152 h 235"/>
              <a:gd name="T14" fmla="*/ 499 w 502"/>
              <a:gd name="T15" fmla="*/ 135 h 235"/>
              <a:gd name="T16" fmla="*/ 502 w 502"/>
              <a:gd name="T17" fmla="*/ 123 h 235"/>
              <a:gd name="T18" fmla="*/ 502 w 502"/>
              <a:gd name="T19" fmla="*/ 111 h 235"/>
              <a:gd name="T20" fmla="*/ 499 w 502"/>
              <a:gd name="T21" fmla="*/ 99 h 235"/>
              <a:gd name="T22" fmla="*/ 491 w 502"/>
              <a:gd name="T23" fmla="*/ 82 h 235"/>
              <a:gd name="T24" fmla="*/ 472 w 502"/>
              <a:gd name="T25" fmla="*/ 61 h 235"/>
              <a:gd name="T26" fmla="*/ 445 w 502"/>
              <a:gd name="T27" fmla="*/ 43 h 235"/>
              <a:gd name="T28" fmla="*/ 410 w 502"/>
              <a:gd name="T29" fmla="*/ 27 h 235"/>
              <a:gd name="T30" fmla="*/ 370 w 502"/>
              <a:gd name="T31" fmla="*/ 14 h 235"/>
              <a:gd name="T32" fmla="*/ 325 w 502"/>
              <a:gd name="T33" fmla="*/ 5 h 235"/>
              <a:gd name="T34" fmla="*/ 277 w 502"/>
              <a:gd name="T35" fmla="*/ 0 h 235"/>
              <a:gd name="T36" fmla="*/ 225 w 502"/>
              <a:gd name="T37" fmla="*/ 0 h 235"/>
              <a:gd name="T38" fmla="*/ 176 w 502"/>
              <a:gd name="T39" fmla="*/ 5 h 235"/>
              <a:gd name="T40" fmla="*/ 131 w 502"/>
              <a:gd name="T41" fmla="*/ 14 h 235"/>
              <a:gd name="T42" fmla="*/ 90 w 502"/>
              <a:gd name="T43" fmla="*/ 27 h 235"/>
              <a:gd name="T44" fmla="*/ 57 w 502"/>
              <a:gd name="T45" fmla="*/ 43 h 235"/>
              <a:gd name="T46" fmla="*/ 30 w 502"/>
              <a:gd name="T47" fmla="*/ 61 h 235"/>
              <a:gd name="T48" fmla="*/ 11 w 502"/>
              <a:gd name="T49" fmla="*/ 82 h 235"/>
              <a:gd name="T50" fmla="*/ 2 w 502"/>
              <a:gd name="T51" fmla="*/ 99 h 235"/>
              <a:gd name="T52" fmla="*/ 0 w 502"/>
              <a:gd name="T53" fmla="*/ 111 h 235"/>
              <a:gd name="T54" fmla="*/ 0 w 502"/>
              <a:gd name="T55" fmla="*/ 123 h 235"/>
              <a:gd name="T56" fmla="*/ 2 w 502"/>
              <a:gd name="T57" fmla="*/ 135 h 235"/>
              <a:gd name="T58" fmla="*/ 11 w 502"/>
              <a:gd name="T59" fmla="*/ 152 h 235"/>
              <a:gd name="T60" fmla="*/ 30 w 502"/>
              <a:gd name="T61" fmla="*/ 173 h 235"/>
              <a:gd name="T62" fmla="*/ 57 w 502"/>
              <a:gd name="T63" fmla="*/ 191 h 235"/>
              <a:gd name="T64" fmla="*/ 90 w 502"/>
              <a:gd name="T65" fmla="*/ 208 h 235"/>
              <a:gd name="T66" fmla="*/ 131 w 502"/>
              <a:gd name="T67" fmla="*/ 220 h 235"/>
              <a:gd name="T68" fmla="*/ 176 w 502"/>
              <a:gd name="T69" fmla="*/ 229 h 235"/>
              <a:gd name="T70" fmla="*/ 225 w 502"/>
              <a:gd name="T71" fmla="*/ 234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2"/>
              <a:gd name="T109" fmla="*/ 0 h 235"/>
              <a:gd name="T110" fmla="*/ 502 w 502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2" h="235">
                <a:moveTo>
                  <a:pt x="251" y="235"/>
                </a:moveTo>
                <a:lnTo>
                  <a:pt x="277" y="234"/>
                </a:lnTo>
                <a:lnTo>
                  <a:pt x="302" y="232"/>
                </a:lnTo>
                <a:lnTo>
                  <a:pt x="325" y="229"/>
                </a:lnTo>
                <a:lnTo>
                  <a:pt x="349" y="225"/>
                </a:lnTo>
                <a:lnTo>
                  <a:pt x="370" y="220"/>
                </a:lnTo>
                <a:lnTo>
                  <a:pt x="391" y="215"/>
                </a:lnTo>
                <a:lnTo>
                  <a:pt x="410" y="208"/>
                </a:lnTo>
                <a:lnTo>
                  <a:pt x="428" y="200"/>
                </a:lnTo>
                <a:lnTo>
                  <a:pt x="445" y="191"/>
                </a:lnTo>
                <a:lnTo>
                  <a:pt x="460" y="182"/>
                </a:lnTo>
                <a:lnTo>
                  <a:pt x="472" y="173"/>
                </a:lnTo>
                <a:lnTo>
                  <a:pt x="482" y="163"/>
                </a:lnTo>
                <a:lnTo>
                  <a:pt x="491" y="152"/>
                </a:lnTo>
                <a:lnTo>
                  <a:pt x="497" y="141"/>
                </a:lnTo>
                <a:lnTo>
                  <a:pt x="499" y="135"/>
                </a:lnTo>
                <a:lnTo>
                  <a:pt x="501" y="129"/>
                </a:lnTo>
                <a:lnTo>
                  <a:pt x="502" y="123"/>
                </a:lnTo>
                <a:lnTo>
                  <a:pt x="502" y="117"/>
                </a:lnTo>
                <a:lnTo>
                  <a:pt x="502" y="111"/>
                </a:lnTo>
                <a:lnTo>
                  <a:pt x="501" y="105"/>
                </a:lnTo>
                <a:lnTo>
                  <a:pt x="499" y="99"/>
                </a:lnTo>
                <a:lnTo>
                  <a:pt x="497" y="94"/>
                </a:lnTo>
                <a:lnTo>
                  <a:pt x="491" y="82"/>
                </a:lnTo>
                <a:lnTo>
                  <a:pt x="482" y="72"/>
                </a:lnTo>
                <a:lnTo>
                  <a:pt x="472" y="61"/>
                </a:lnTo>
                <a:lnTo>
                  <a:pt x="460" y="52"/>
                </a:lnTo>
                <a:lnTo>
                  <a:pt x="445" y="43"/>
                </a:lnTo>
                <a:lnTo>
                  <a:pt x="428" y="34"/>
                </a:lnTo>
                <a:lnTo>
                  <a:pt x="410" y="27"/>
                </a:lnTo>
                <a:lnTo>
                  <a:pt x="391" y="21"/>
                </a:lnTo>
                <a:lnTo>
                  <a:pt x="370" y="14"/>
                </a:lnTo>
                <a:lnTo>
                  <a:pt x="349" y="9"/>
                </a:lnTo>
                <a:lnTo>
                  <a:pt x="325" y="5"/>
                </a:lnTo>
                <a:lnTo>
                  <a:pt x="302" y="3"/>
                </a:lnTo>
                <a:lnTo>
                  <a:pt x="277" y="0"/>
                </a:lnTo>
                <a:lnTo>
                  <a:pt x="251" y="0"/>
                </a:lnTo>
                <a:lnTo>
                  <a:pt x="225" y="0"/>
                </a:lnTo>
                <a:lnTo>
                  <a:pt x="201" y="3"/>
                </a:lnTo>
                <a:lnTo>
                  <a:pt x="176" y="5"/>
                </a:lnTo>
                <a:lnTo>
                  <a:pt x="153" y="9"/>
                </a:lnTo>
                <a:lnTo>
                  <a:pt x="131" y="14"/>
                </a:lnTo>
                <a:lnTo>
                  <a:pt x="111" y="21"/>
                </a:lnTo>
                <a:lnTo>
                  <a:pt x="90" y="27"/>
                </a:lnTo>
                <a:lnTo>
                  <a:pt x="73" y="34"/>
                </a:lnTo>
                <a:lnTo>
                  <a:pt x="57" y="43"/>
                </a:lnTo>
                <a:lnTo>
                  <a:pt x="42" y="52"/>
                </a:lnTo>
                <a:lnTo>
                  <a:pt x="30" y="61"/>
                </a:lnTo>
                <a:lnTo>
                  <a:pt x="19" y="72"/>
                </a:lnTo>
                <a:lnTo>
                  <a:pt x="11" y="82"/>
                </a:lnTo>
                <a:lnTo>
                  <a:pt x="4" y="94"/>
                </a:lnTo>
                <a:lnTo>
                  <a:pt x="2" y="99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2" y="135"/>
                </a:lnTo>
                <a:lnTo>
                  <a:pt x="4" y="141"/>
                </a:lnTo>
                <a:lnTo>
                  <a:pt x="11" y="152"/>
                </a:lnTo>
                <a:lnTo>
                  <a:pt x="19" y="163"/>
                </a:lnTo>
                <a:lnTo>
                  <a:pt x="30" y="173"/>
                </a:lnTo>
                <a:lnTo>
                  <a:pt x="42" y="182"/>
                </a:lnTo>
                <a:lnTo>
                  <a:pt x="57" y="191"/>
                </a:lnTo>
                <a:lnTo>
                  <a:pt x="73" y="200"/>
                </a:lnTo>
                <a:lnTo>
                  <a:pt x="90" y="208"/>
                </a:lnTo>
                <a:lnTo>
                  <a:pt x="111" y="215"/>
                </a:lnTo>
                <a:lnTo>
                  <a:pt x="131" y="220"/>
                </a:lnTo>
                <a:lnTo>
                  <a:pt x="153" y="225"/>
                </a:lnTo>
                <a:lnTo>
                  <a:pt x="176" y="229"/>
                </a:lnTo>
                <a:lnTo>
                  <a:pt x="201" y="232"/>
                </a:lnTo>
                <a:lnTo>
                  <a:pt x="225" y="234"/>
                </a:lnTo>
                <a:lnTo>
                  <a:pt x="251" y="235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62" name="Freeform 418"/>
          <p:cNvSpPr>
            <a:spLocks/>
          </p:cNvSpPr>
          <p:nvPr/>
        </p:nvSpPr>
        <p:spPr bwMode="auto">
          <a:xfrm>
            <a:off x="5014913" y="1239838"/>
            <a:ext cx="200025" cy="93662"/>
          </a:xfrm>
          <a:custGeom>
            <a:avLst/>
            <a:gdLst>
              <a:gd name="T0" fmla="*/ 277 w 503"/>
              <a:gd name="T1" fmla="*/ 234 h 235"/>
              <a:gd name="T2" fmla="*/ 327 w 503"/>
              <a:gd name="T3" fmla="*/ 229 h 235"/>
              <a:gd name="T4" fmla="*/ 371 w 503"/>
              <a:gd name="T5" fmla="*/ 220 h 235"/>
              <a:gd name="T6" fmla="*/ 411 w 503"/>
              <a:gd name="T7" fmla="*/ 208 h 235"/>
              <a:gd name="T8" fmla="*/ 446 w 503"/>
              <a:gd name="T9" fmla="*/ 191 h 235"/>
              <a:gd name="T10" fmla="*/ 472 w 503"/>
              <a:gd name="T11" fmla="*/ 173 h 235"/>
              <a:gd name="T12" fmla="*/ 492 w 503"/>
              <a:gd name="T13" fmla="*/ 152 h 235"/>
              <a:gd name="T14" fmla="*/ 501 w 503"/>
              <a:gd name="T15" fmla="*/ 135 h 235"/>
              <a:gd name="T16" fmla="*/ 503 w 503"/>
              <a:gd name="T17" fmla="*/ 123 h 235"/>
              <a:gd name="T18" fmla="*/ 503 w 503"/>
              <a:gd name="T19" fmla="*/ 111 h 235"/>
              <a:gd name="T20" fmla="*/ 501 w 503"/>
              <a:gd name="T21" fmla="*/ 99 h 235"/>
              <a:gd name="T22" fmla="*/ 492 w 503"/>
              <a:gd name="T23" fmla="*/ 82 h 235"/>
              <a:gd name="T24" fmla="*/ 472 w 503"/>
              <a:gd name="T25" fmla="*/ 61 h 235"/>
              <a:gd name="T26" fmla="*/ 446 w 503"/>
              <a:gd name="T27" fmla="*/ 43 h 235"/>
              <a:gd name="T28" fmla="*/ 411 w 503"/>
              <a:gd name="T29" fmla="*/ 27 h 235"/>
              <a:gd name="T30" fmla="*/ 371 w 503"/>
              <a:gd name="T31" fmla="*/ 14 h 235"/>
              <a:gd name="T32" fmla="*/ 327 w 503"/>
              <a:gd name="T33" fmla="*/ 5 h 235"/>
              <a:gd name="T34" fmla="*/ 277 w 503"/>
              <a:gd name="T35" fmla="*/ 0 h 235"/>
              <a:gd name="T36" fmla="*/ 226 w 503"/>
              <a:gd name="T37" fmla="*/ 0 h 235"/>
              <a:gd name="T38" fmla="*/ 176 w 503"/>
              <a:gd name="T39" fmla="*/ 5 h 235"/>
              <a:gd name="T40" fmla="*/ 131 w 503"/>
              <a:gd name="T41" fmla="*/ 14 h 235"/>
              <a:gd name="T42" fmla="*/ 92 w 503"/>
              <a:gd name="T43" fmla="*/ 27 h 235"/>
              <a:gd name="T44" fmla="*/ 57 w 503"/>
              <a:gd name="T45" fmla="*/ 43 h 235"/>
              <a:gd name="T46" fmla="*/ 30 w 503"/>
              <a:gd name="T47" fmla="*/ 61 h 235"/>
              <a:gd name="T48" fmla="*/ 11 w 503"/>
              <a:gd name="T49" fmla="*/ 82 h 235"/>
              <a:gd name="T50" fmla="*/ 2 w 503"/>
              <a:gd name="T51" fmla="*/ 99 h 235"/>
              <a:gd name="T52" fmla="*/ 0 w 503"/>
              <a:gd name="T53" fmla="*/ 111 h 235"/>
              <a:gd name="T54" fmla="*/ 0 w 503"/>
              <a:gd name="T55" fmla="*/ 123 h 235"/>
              <a:gd name="T56" fmla="*/ 2 w 503"/>
              <a:gd name="T57" fmla="*/ 135 h 235"/>
              <a:gd name="T58" fmla="*/ 11 w 503"/>
              <a:gd name="T59" fmla="*/ 152 h 235"/>
              <a:gd name="T60" fmla="*/ 30 w 503"/>
              <a:gd name="T61" fmla="*/ 173 h 235"/>
              <a:gd name="T62" fmla="*/ 57 w 503"/>
              <a:gd name="T63" fmla="*/ 191 h 235"/>
              <a:gd name="T64" fmla="*/ 92 w 503"/>
              <a:gd name="T65" fmla="*/ 208 h 235"/>
              <a:gd name="T66" fmla="*/ 131 w 503"/>
              <a:gd name="T67" fmla="*/ 220 h 235"/>
              <a:gd name="T68" fmla="*/ 176 w 503"/>
              <a:gd name="T69" fmla="*/ 229 h 235"/>
              <a:gd name="T70" fmla="*/ 226 w 503"/>
              <a:gd name="T71" fmla="*/ 234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5"/>
              <a:gd name="T110" fmla="*/ 503 w 503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5">
                <a:moveTo>
                  <a:pt x="251" y="235"/>
                </a:moveTo>
                <a:lnTo>
                  <a:pt x="277" y="234"/>
                </a:lnTo>
                <a:lnTo>
                  <a:pt x="302" y="232"/>
                </a:lnTo>
                <a:lnTo>
                  <a:pt x="327" y="229"/>
                </a:lnTo>
                <a:lnTo>
                  <a:pt x="349" y="225"/>
                </a:lnTo>
                <a:lnTo>
                  <a:pt x="371" y="220"/>
                </a:lnTo>
                <a:lnTo>
                  <a:pt x="392" y="215"/>
                </a:lnTo>
                <a:lnTo>
                  <a:pt x="411" y="208"/>
                </a:lnTo>
                <a:lnTo>
                  <a:pt x="429" y="200"/>
                </a:lnTo>
                <a:lnTo>
                  <a:pt x="446" y="191"/>
                </a:lnTo>
                <a:lnTo>
                  <a:pt x="460" y="182"/>
                </a:lnTo>
                <a:lnTo>
                  <a:pt x="472" y="173"/>
                </a:lnTo>
                <a:lnTo>
                  <a:pt x="484" y="163"/>
                </a:lnTo>
                <a:lnTo>
                  <a:pt x="492" y="152"/>
                </a:lnTo>
                <a:lnTo>
                  <a:pt x="498" y="141"/>
                </a:lnTo>
                <a:lnTo>
                  <a:pt x="501" y="135"/>
                </a:lnTo>
                <a:lnTo>
                  <a:pt x="502" y="129"/>
                </a:lnTo>
                <a:lnTo>
                  <a:pt x="503" y="123"/>
                </a:lnTo>
                <a:lnTo>
                  <a:pt x="503" y="117"/>
                </a:lnTo>
                <a:lnTo>
                  <a:pt x="503" y="111"/>
                </a:lnTo>
                <a:lnTo>
                  <a:pt x="502" y="105"/>
                </a:lnTo>
                <a:lnTo>
                  <a:pt x="501" y="99"/>
                </a:lnTo>
                <a:lnTo>
                  <a:pt x="498" y="94"/>
                </a:lnTo>
                <a:lnTo>
                  <a:pt x="492" y="82"/>
                </a:lnTo>
                <a:lnTo>
                  <a:pt x="484" y="72"/>
                </a:lnTo>
                <a:lnTo>
                  <a:pt x="472" y="61"/>
                </a:lnTo>
                <a:lnTo>
                  <a:pt x="460" y="52"/>
                </a:lnTo>
                <a:lnTo>
                  <a:pt x="446" y="43"/>
                </a:lnTo>
                <a:lnTo>
                  <a:pt x="429" y="34"/>
                </a:lnTo>
                <a:lnTo>
                  <a:pt x="411" y="27"/>
                </a:lnTo>
                <a:lnTo>
                  <a:pt x="392" y="21"/>
                </a:lnTo>
                <a:lnTo>
                  <a:pt x="371" y="14"/>
                </a:lnTo>
                <a:lnTo>
                  <a:pt x="349" y="9"/>
                </a:lnTo>
                <a:lnTo>
                  <a:pt x="327" y="5"/>
                </a:lnTo>
                <a:lnTo>
                  <a:pt x="302" y="3"/>
                </a:lnTo>
                <a:lnTo>
                  <a:pt x="277" y="0"/>
                </a:lnTo>
                <a:lnTo>
                  <a:pt x="251" y="0"/>
                </a:lnTo>
                <a:lnTo>
                  <a:pt x="226" y="0"/>
                </a:lnTo>
                <a:lnTo>
                  <a:pt x="201" y="3"/>
                </a:lnTo>
                <a:lnTo>
                  <a:pt x="176" y="5"/>
                </a:lnTo>
                <a:lnTo>
                  <a:pt x="154" y="9"/>
                </a:lnTo>
                <a:lnTo>
                  <a:pt x="131" y="14"/>
                </a:lnTo>
                <a:lnTo>
                  <a:pt x="111" y="21"/>
                </a:lnTo>
                <a:lnTo>
                  <a:pt x="92" y="27"/>
                </a:lnTo>
                <a:lnTo>
                  <a:pt x="74" y="34"/>
                </a:lnTo>
                <a:lnTo>
                  <a:pt x="57" y="43"/>
                </a:lnTo>
                <a:lnTo>
                  <a:pt x="43" y="52"/>
                </a:lnTo>
                <a:lnTo>
                  <a:pt x="30" y="61"/>
                </a:lnTo>
                <a:lnTo>
                  <a:pt x="19" y="72"/>
                </a:lnTo>
                <a:lnTo>
                  <a:pt x="11" y="82"/>
                </a:lnTo>
                <a:lnTo>
                  <a:pt x="4" y="94"/>
                </a:lnTo>
                <a:lnTo>
                  <a:pt x="2" y="99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2" y="135"/>
                </a:lnTo>
                <a:lnTo>
                  <a:pt x="4" y="141"/>
                </a:lnTo>
                <a:lnTo>
                  <a:pt x="11" y="152"/>
                </a:lnTo>
                <a:lnTo>
                  <a:pt x="19" y="163"/>
                </a:lnTo>
                <a:lnTo>
                  <a:pt x="30" y="173"/>
                </a:lnTo>
                <a:lnTo>
                  <a:pt x="43" y="182"/>
                </a:lnTo>
                <a:lnTo>
                  <a:pt x="57" y="191"/>
                </a:lnTo>
                <a:lnTo>
                  <a:pt x="74" y="200"/>
                </a:lnTo>
                <a:lnTo>
                  <a:pt x="92" y="208"/>
                </a:lnTo>
                <a:lnTo>
                  <a:pt x="111" y="215"/>
                </a:lnTo>
                <a:lnTo>
                  <a:pt x="131" y="220"/>
                </a:lnTo>
                <a:lnTo>
                  <a:pt x="154" y="225"/>
                </a:lnTo>
                <a:lnTo>
                  <a:pt x="176" y="229"/>
                </a:lnTo>
                <a:lnTo>
                  <a:pt x="201" y="232"/>
                </a:lnTo>
                <a:lnTo>
                  <a:pt x="226" y="234"/>
                </a:lnTo>
                <a:lnTo>
                  <a:pt x="251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63" name="Freeform 419"/>
          <p:cNvSpPr>
            <a:spLocks/>
          </p:cNvSpPr>
          <p:nvPr/>
        </p:nvSpPr>
        <p:spPr bwMode="auto">
          <a:xfrm>
            <a:off x="5014913" y="1239838"/>
            <a:ext cx="200025" cy="93662"/>
          </a:xfrm>
          <a:custGeom>
            <a:avLst/>
            <a:gdLst>
              <a:gd name="T0" fmla="*/ 277 w 503"/>
              <a:gd name="T1" fmla="*/ 234 h 235"/>
              <a:gd name="T2" fmla="*/ 327 w 503"/>
              <a:gd name="T3" fmla="*/ 229 h 235"/>
              <a:gd name="T4" fmla="*/ 371 w 503"/>
              <a:gd name="T5" fmla="*/ 220 h 235"/>
              <a:gd name="T6" fmla="*/ 411 w 503"/>
              <a:gd name="T7" fmla="*/ 208 h 235"/>
              <a:gd name="T8" fmla="*/ 446 w 503"/>
              <a:gd name="T9" fmla="*/ 191 h 235"/>
              <a:gd name="T10" fmla="*/ 472 w 503"/>
              <a:gd name="T11" fmla="*/ 173 h 235"/>
              <a:gd name="T12" fmla="*/ 492 w 503"/>
              <a:gd name="T13" fmla="*/ 152 h 235"/>
              <a:gd name="T14" fmla="*/ 501 w 503"/>
              <a:gd name="T15" fmla="*/ 135 h 235"/>
              <a:gd name="T16" fmla="*/ 503 w 503"/>
              <a:gd name="T17" fmla="*/ 123 h 235"/>
              <a:gd name="T18" fmla="*/ 503 w 503"/>
              <a:gd name="T19" fmla="*/ 111 h 235"/>
              <a:gd name="T20" fmla="*/ 501 w 503"/>
              <a:gd name="T21" fmla="*/ 99 h 235"/>
              <a:gd name="T22" fmla="*/ 492 w 503"/>
              <a:gd name="T23" fmla="*/ 82 h 235"/>
              <a:gd name="T24" fmla="*/ 472 w 503"/>
              <a:gd name="T25" fmla="*/ 61 h 235"/>
              <a:gd name="T26" fmla="*/ 446 w 503"/>
              <a:gd name="T27" fmla="*/ 43 h 235"/>
              <a:gd name="T28" fmla="*/ 411 w 503"/>
              <a:gd name="T29" fmla="*/ 27 h 235"/>
              <a:gd name="T30" fmla="*/ 371 w 503"/>
              <a:gd name="T31" fmla="*/ 14 h 235"/>
              <a:gd name="T32" fmla="*/ 327 w 503"/>
              <a:gd name="T33" fmla="*/ 5 h 235"/>
              <a:gd name="T34" fmla="*/ 277 w 503"/>
              <a:gd name="T35" fmla="*/ 0 h 235"/>
              <a:gd name="T36" fmla="*/ 226 w 503"/>
              <a:gd name="T37" fmla="*/ 0 h 235"/>
              <a:gd name="T38" fmla="*/ 176 w 503"/>
              <a:gd name="T39" fmla="*/ 5 h 235"/>
              <a:gd name="T40" fmla="*/ 131 w 503"/>
              <a:gd name="T41" fmla="*/ 14 h 235"/>
              <a:gd name="T42" fmla="*/ 92 w 503"/>
              <a:gd name="T43" fmla="*/ 27 h 235"/>
              <a:gd name="T44" fmla="*/ 57 w 503"/>
              <a:gd name="T45" fmla="*/ 43 h 235"/>
              <a:gd name="T46" fmla="*/ 30 w 503"/>
              <a:gd name="T47" fmla="*/ 61 h 235"/>
              <a:gd name="T48" fmla="*/ 11 w 503"/>
              <a:gd name="T49" fmla="*/ 82 h 235"/>
              <a:gd name="T50" fmla="*/ 2 w 503"/>
              <a:gd name="T51" fmla="*/ 99 h 235"/>
              <a:gd name="T52" fmla="*/ 0 w 503"/>
              <a:gd name="T53" fmla="*/ 111 h 235"/>
              <a:gd name="T54" fmla="*/ 0 w 503"/>
              <a:gd name="T55" fmla="*/ 123 h 235"/>
              <a:gd name="T56" fmla="*/ 2 w 503"/>
              <a:gd name="T57" fmla="*/ 135 h 235"/>
              <a:gd name="T58" fmla="*/ 11 w 503"/>
              <a:gd name="T59" fmla="*/ 152 h 235"/>
              <a:gd name="T60" fmla="*/ 30 w 503"/>
              <a:gd name="T61" fmla="*/ 173 h 235"/>
              <a:gd name="T62" fmla="*/ 57 w 503"/>
              <a:gd name="T63" fmla="*/ 191 h 235"/>
              <a:gd name="T64" fmla="*/ 92 w 503"/>
              <a:gd name="T65" fmla="*/ 208 h 235"/>
              <a:gd name="T66" fmla="*/ 131 w 503"/>
              <a:gd name="T67" fmla="*/ 220 h 235"/>
              <a:gd name="T68" fmla="*/ 176 w 503"/>
              <a:gd name="T69" fmla="*/ 229 h 235"/>
              <a:gd name="T70" fmla="*/ 226 w 503"/>
              <a:gd name="T71" fmla="*/ 234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5"/>
              <a:gd name="T110" fmla="*/ 503 w 503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5">
                <a:moveTo>
                  <a:pt x="251" y="235"/>
                </a:moveTo>
                <a:lnTo>
                  <a:pt x="277" y="234"/>
                </a:lnTo>
                <a:lnTo>
                  <a:pt x="302" y="232"/>
                </a:lnTo>
                <a:lnTo>
                  <a:pt x="327" y="229"/>
                </a:lnTo>
                <a:lnTo>
                  <a:pt x="349" y="225"/>
                </a:lnTo>
                <a:lnTo>
                  <a:pt x="371" y="220"/>
                </a:lnTo>
                <a:lnTo>
                  <a:pt x="392" y="215"/>
                </a:lnTo>
                <a:lnTo>
                  <a:pt x="411" y="208"/>
                </a:lnTo>
                <a:lnTo>
                  <a:pt x="429" y="200"/>
                </a:lnTo>
                <a:lnTo>
                  <a:pt x="446" y="191"/>
                </a:lnTo>
                <a:lnTo>
                  <a:pt x="460" y="182"/>
                </a:lnTo>
                <a:lnTo>
                  <a:pt x="472" y="173"/>
                </a:lnTo>
                <a:lnTo>
                  <a:pt x="484" y="163"/>
                </a:lnTo>
                <a:lnTo>
                  <a:pt x="492" y="152"/>
                </a:lnTo>
                <a:lnTo>
                  <a:pt x="498" y="141"/>
                </a:lnTo>
                <a:lnTo>
                  <a:pt x="501" y="135"/>
                </a:lnTo>
                <a:lnTo>
                  <a:pt x="502" y="129"/>
                </a:lnTo>
                <a:lnTo>
                  <a:pt x="503" y="123"/>
                </a:lnTo>
                <a:lnTo>
                  <a:pt x="503" y="117"/>
                </a:lnTo>
                <a:lnTo>
                  <a:pt x="503" y="111"/>
                </a:lnTo>
                <a:lnTo>
                  <a:pt x="502" y="105"/>
                </a:lnTo>
                <a:lnTo>
                  <a:pt x="501" y="99"/>
                </a:lnTo>
                <a:lnTo>
                  <a:pt x="498" y="94"/>
                </a:lnTo>
                <a:lnTo>
                  <a:pt x="492" y="82"/>
                </a:lnTo>
                <a:lnTo>
                  <a:pt x="484" y="72"/>
                </a:lnTo>
                <a:lnTo>
                  <a:pt x="472" y="61"/>
                </a:lnTo>
                <a:lnTo>
                  <a:pt x="460" y="52"/>
                </a:lnTo>
                <a:lnTo>
                  <a:pt x="446" y="43"/>
                </a:lnTo>
                <a:lnTo>
                  <a:pt x="429" y="34"/>
                </a:lnTo>
                <a:lnTo>
                  <a:pt x="411" y="27"/>
                </a:lnTo>
                <a:lnTo>
                  <a:pt x="392" y="21"/>
                </a:lnTo>
                <a:lnTo>
                  <a:pt x="371" y="14"/>
                </a:lnTo>
                <a:lnTo>
                  <a:pt x="349" y="9"/>
                </a:lnTo>
                <a:lnTo>
                  <a:pt x="327" y="5"/>
                </a:lnTo>
                <a:lnTo>
                  <a:pt x="302" y="3"/>
                </a:lnTo>
                <a:lnTo>
                  <a:pt x="277" y="0"/>
                </a:lnTo>
                <a:lnTo>
                  <a:pt x="251" y="0"/>
                </a:lnTo>
                <a:lnTo>
                  <a:pt x="226" y="0"/>
                </a:lnTo>
                <a:lnTo>
                  <a:pt x="201" y="3"/>
                </a:lnTo>
                <a:lnTo>
                  <a:pt x="176" y="5"/>
                </a:lnTo>
                <a:lnTo>
                  <a:pt x="154" y="9"/>
                </a:lnTo>
                <a:lnTo>
                  <a:pt x="131" y="14"/>
                </a:lnTo>
                <a:lnTo>
                  <a:pt x="111" y="21"/>
                </a:lnTo>
                <a:lnTo>
                  <a:pt x="92" y="27"/>
                </a:lnTo>
                <a:lnTo>
                  <a:pt x="74" y="34"/>
                </a:lnTo>
                <a:lnTo>
                  <a:pt x="57" y="43"/>
                </a:lnTo>
                <a:lnTo>
                  <a:pt x="43" y="52"/>
                </a:lnTo>
                <a:lnTo>
                  <a:pt x="30" y="61"/>
                </a:lnTo>
                <a:lnTo>
                  <a:pt x="19" y="72"/>
                </a:lnTo>
                <a:lnTo>
                  <a:pt x="11" y="82"/>
                </a:lnTo>
                <a:lnTo>
                  <a:pt x="4" y="94"/>
                </a:lnTo>
                <a:lnTo>
                  <a:pt x="2" y="99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2" y="135"/>
                </a:lnTo>
                <a:lnTo>
                  <a:pt x="4" y="141"/>
                </a:lnTo>
                <a:lnTo>
                  <a:pt x="11" y="152"/>
                </a:lnTo>
                <a:lnTo>
                  <a:pt x="19" y="163"/>
                </a:lnTo>
                <a:lnTo>
                  <a:pt x="30" y="173"/>
                </a:lnTo>
                <a:lnTo>
                  <a:pt x="43" y="182"/>
                </a:lnTo>
                <a:lnTo>
                  <a:pt x="57" y="191"/>
                </a:lnTo>
                <a:lnTo>
                  <a:pt x="74" y="200"/>
                </a:lnTo>
                <a:lnTo>
                  <a:pt x="92" y="208"/>
                </a:lnTo>
                <a:lnTo>
                  <a:pt x="111" y="215"/>
                </a:lnTo>
                <a:lnTo>
                  <a:pt x="131" y="220"/>
                </a:lnTo>
                <a:lnTo>
                  <a:pt x="154" y="225"/>
                </a:lnTo>
                <a:lnTo>
                  <a:pt x="176" y="229"/>
                </a:lnTo>
                <a:lnTo>
                  <a:pt x="201" y="232"/>
                </a:lnTo>
                <a:lnTo>
                  <a:pt x="226" y="234"/>
                </a:lnTo>
                <a:lnTo>
                  <a:pt x="251" y="235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64" name="Freeform 420"/>
          <p:cNvSpPr>
            <a:spLocks/>
          </p:cNvSpPr>
          <p:nvPr/>
        </p:nvSpPr>
        <p:spPr bwMode="auto">
          <a:xfrm>
            <a:off x="5438775" y="1238250"/>
            <a:ext cx="200025" cy="93663"/>
          </a:xfrm>
          <a:custGeom>
            <a:avLst/>
            <a:gdLst>
              <a:gd name="T0" fmla="*/ 278 w 503"/>
              <a:gd name="T1" fmla="*/ 233 h 234"/>
              <a:gd name="T2" fmla="*/ 327 w 503"/>
              <a:gd name="T3" fmla="*/ 229 h 234"/>
              <a:gd name="T4" fmla="*/ 372 w 503"/>
              <a:gd name="T5" fmla="*/ 220 h 234"/>
              <a:gd name="T6" fmla="*/ 412 w 503"/>
              <a:gd name="T7" fmla="*/ 208 h 234"/>
              <a:gd name="T8" fmla="*/ 446 w 503"/>
              <a:gd name="T9" fmla="*/ 192 h 234"/>
              <a:gd name="T10" fmla="*/ 473 w 503"/>
              <a:gd name="T11" fmla="*/ 173 h 234"/>
              <a:gd name="T12" fmla="*/ 492 w 503"/>
              <a:gd name="T13" fmla="*/ 151 h 234"/>
              <a:gd name="T14" fmla="*/ 501 w 503"/>
              <a:gd name="T15" fmla="*/ 135 h 234"/>
              <a:gd name="T16" fmla="*/ 503 w 503"/>
              <a:gd name="T17" fmla="*/ 123 h 234"/>
              <a:gd name="T18" fmla="*/ 503 w 503"/>
              <a:gd name="T19" fmla="*/ 111 h 234"/>
              <a:gd name="T20" fmla="*/ 501 w 503"/>
              <a:gd name="T21" fmla="*/ 99 h 234"/>
              <a:gd name="T22" fmla="*/ 492 w 503"/>
              <a:gd name="T23" fmla="*/ 82 h 234"/>
              <a:gd name="T24" fmla="*/ 473 w 503"/>
              <a:gd name="T25" fmla="*/ 62 h 234"/>
              <a:gd name="T26" fmla="*/ 446 w 503"/>
              <a:gd name="T27" fmla="*/ 43 h 234"/>
              <a:gd name="T28" fmla="*/ 412 w 503"/>
              <a:gd name="T29" fmla="*/ 27 h 234"/>
              <a:gd name="T30" fmla="*/ 372 w 503"/>
              <a:gd name="T31" fmla="*/ 14 h 234"/>
              <a:gd name="T32" fmla="*/ 327 w 503"/>
              <a:gd name="T33" fmla="*/ 5 h 234"/>
              <a:gd name="T34" fmla="*/ 278 w 503"/>
              <a:gd name="T35" fmla="*/ 0 h 234"/>
              <a:gd name="T36" fmla="*/ 226 w 503"/>
              <a:gd name="T37" fmla="*/ 0 h 234"/>
              <a:gd name="T38" fmla="*/ 178 w 503"/>
              <a:gd name="T39" fmla="*/ 5 h 234"/>
              <a:gd name="T40" fmla="*/ 132 w 503"/>
              <a:gd name="T41" fmla="*/ 14 h 234"/>
              <a:gd name="T42" fmla="*/ 92 w 503"/>
              <a:gd name="T43" fmla="*/ 27 h 234"/>
              <a:gd name="T44" fmla="*/ 58 w 503"/>
              <a:gd name="T45" fmla="*/ 43 h 234"/>
              <a:gd name="T46" fmla="*/ 31 w 503"/>
              <a:gd name="T47" fmla="*/ 62 h 234"/>
              <a:gd name="T48" fmla="*/ 12 w 503"/>
              <a:gd name="T49" fmla="*/ 82 h 234"/>
              <a:gd name="T50" fmla="*/ 3 w 503"/>
              <a:gd name="T51" fmla="*/ 99 h 234"/>
              <a:gd name="T52" fmla="*/ 0 w 503"/>
              <a:gd name="T53" fmla="*/ 111 h 234"/>
              <a:gd name="T54" fmla="*/ 0 w 503"/>
              <a:gd name="T55" fmla="*/ 123 h 234"/>
              <a:gd name="T56" fmla="*/ 3 w 503"/>
              <a:gd name="T57" fmla="*/ 135 h 234"/>
              <a:gd name="T58" fmla="*/ 12 w 503"/>
              <a:gd name="T59" fmla="*/ 151 h 234"/>
              <a:gd name="T60" fmla="*/ 31 w 503"/>
              <a:gd name="T61" fmla="*/ 173 h 234"/>
              <a:gd name="T62" fmla="*/ 58 w 503"/>
              <a:gd name="T63" fmla="*/ 192 h 234"/>
              <a:gd name="T64" fmla="*/ 92 w 503"/>
              <a:gd name="T65" fmla="*/ 208 h 234"/>
              <a:gd name="T66" fmla="*/ 132 w 503"/>
              <a:gd name="T67" fmla="*/ 220 h 234"/>
              <a:gd name="T68" fmla="*/ 178 w 503"/>
              <a:gd name="T69" fmla="*/ 229 h 234"/>
              <a:gd name="T70" fmla="*/ 226 w 503"/>
              <a:gd name="T71" fmla="*/ 233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4"/>
              <a:gd name="T110" fmla="*/ 503 w 503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4">
                <a:moveTo>
                  <a:pt x="252" y="234"/>
                </a:moveTo>
                <a:lnTo>
                  <a:pt x="278" y="233"/>
                </a:lnTo>
                <a:lnTo>
                  <a:pt x="302" y="232"/>
                </a:lnTo>
                <a:lnTo>
                  <a:pt x="327" y="229"/>
                </a:lnTo>
                <a:lnTo>
                  <a:pt x="350" y="224"/>
                </a:lnTo>
                <a:lnTo>
                  <a:pt x="372" y="220"/>
                </a:lnTo>
                <a:lnTo>
                  <a:pt x="392" y="214"/>
                </a:lnTo>
                <a:lnTo>
                  <a:pt x="412" y="208"/>
                </a:lnTo>
                <a:lnTo>
                  <a:pt x="430" y="200"/>
                </a:lnTo>
                <a:lnTo>
                  <a:pt x="446" y="192"/>
                </a:lnTo>
                <a:lnTo>
                  <a:pt x="461" y="183"/>
                </a:lnTo>
                <a:lnTo>
                  <a:pt x="473" y="173"/>
                </a:lnTo>
                <a:lnTo>
                  <a:pt x="484" y="163"/>
                </a:lnTo>
                <a:lnTo>
                  <a:pt x="492" y="151"/>
                </a:lnTo>
                <a:lnTo>
                  <a:pt x="499" y="140"/>
                </a:lnTo>
                <a:lnTo>
                  <a:pt x="501" y="135"/>
                </a:lnTo>
                <a:lnTo>
                  <a:pt x="502" y="129"/>
                </a:lnTo>
                <a:lnTo>
                  <a:pt x="503" y="123"/>
                </a:lnTo>
                <a:lnTo>
                  <a:pt x="503" y="117"/>
                </a:lnTo>
                <a:lnTo>
                  <a:pt x="503" y="111"/>
                </a:lnTo>
                <a:lnTo>
                  <a:pt x="502" y="105"/>
                </a:lnTo>
                <a:lnTo>
                  <a:pt x="501" y="99"/>
                </a:lnTo>
                <a:lnTo>
                  <a:pt x="499" y="93"/>
                </a:lnTo>
                <a:lnTo>
                  <a:pt x="492" y="82"/>
                </a:lnTo>
                <a:lnTo>
                  <a:pt x="484" y="72"/>
                </a:lnTo>
                <a:lnTo>
                  <a:pt x="473" y="62"/>
                </a:lnTo>
                <a:lnTo>
                  <a:pt x="461" y="51"/>
                </a:lnTo>
                <a:lnTo>
                  <a:pt x="446" y="43"/>
                </a:lnTo>
                <a:lnTo>
                  <a:pt x="430" y="34"/>
                </a:lnTo>
                <a:lnTo>
                  <a:pt x="412" y="27"/>
                </a:lnTo>
                <a:lnTo>
                  <a:pt x="392" y="20"/>
                </a:lnTo>
                <a:lnTo>
                  <a:pt x="372" y="14"/>
                </a:lnTo>
                <a:lnTo>
                  <a:pt x="350" y="9"/>
                </a:lnTo>
                <a:lnTo>
                  <a:pt x="327" y="5"/>
                </a:lnTo>
                <a:lnTo>
                  <a:pt x="302" y="2"/>
                </a:lnTo>
                <a:lnTo>
                  <a:pt x="278" y="0"/>
                </a:lnTo>
                <a:lnTo>
                  <a:pt x="252" y="0"/>
                </a:lnTo>
                <a:lnTo>
                  <a:pt x="226" y="0"/>
                </a:lnTo>
                <a:lnTo>
                  <a:pt x="201" y="2"/>
                </a:lnTo>
                <a:lnTo>
                  <a:pt x="178" y="5"/>
                </a:lnTo>
                <a:lnTo>
                  <a:pt x="154" y="9"/>
                </a:lnTo>
                <a:lnTo>
                  <a:pt x="132" y="14"/>
                </a:lnTo>
                <a:lnTo>
                  <a:pt x="112" y="20"/>
                </a:lnTo>
                <a:lnTo>
                  <a:pt x="92" y="27"/>
                </a:lnTo>
                <a:lnTo>
                  <a:pt x="75" y="34"/>
                </a:lnTo>
                <a:lnTo>
                  <a:pt x="58" y="43"/>
                </a:lnTo>
                <a:lnTo>
                  <a:pt x="43" y="51"/>
                </a:lnTo>
                <a:lnTo>
                  <a:pt x="31" y="62"/>
                </a:lnTo>
                <a:lnTo>
                  <a:pt x="21" y="72"/>
                </a:lnTo>
                <a:lnTo>
                  <a:pt x="12" y="82"/>
                </a:lnTo>
                <a:lnTo>
                  <a:pt x="5" y="93"/>
                </a:lnTo>
                <a:lnTo>
                  <a:pt x="3" y="99"/>
                </a:lnTo>
                <a:lnTo>
                  <a:pt x="2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2" y="129"/>
                </a:lnTo>
                <a:lnTo>
                  <a:pt x="3" y="135"/>
                </a:lnTo>
                <a:lnTo>
                  <a:pt x="5" y="140"/>
                </a:lnTo>
                <a:lnTo>
                  <a:pt x="12" y="151"/>
                </a:lnTo>
                <a:lnTo>
                  <a:pt x="21" y="163"/>
                </a:lnTo>
                <a:lnTo>
                  <a:pt x="31" y="173"/>
                </a:lnTo>
                <a:lnTo>
                  <a:pt x="43" y="183"/>
                </a:lnTo>
                <a:lnTo>
                  <a:pt x="58" y="192"/>
                </a:lnTo>
                <a:lnTo>
                  <a:pt x="75" y="200"/>
                </a:lnTo>
                <a:lnTo>
                  <a:pt x="92" y="208"/>
                </a:lnTo>
                <a:lnTo>
                  <a:pt x="112" y="214"/>
                </a:lnTo>
                <a:lnTo>
                  <a:pt x="132" y="220"/>
                </a:lnTo>
                <a:lnTo>
                  <a:pt x="154" y="224"/>
                </a:lnTo>
                <a:lnTo>
                  <a:pt x="178" y="229"/>
                </a:lnTo>
                <a:lnTo>
                  <a:pt x="201" y="232"/>
                </a:lnTo>
                <a:lnTo>
                  <a:pt x="226" y="233"/>
                </a:lnTo>
                <a:lnTo>
                  <a:pt x="252" y="2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65" name="Freeform 421"/>
          <p:cNvSpPr>
            <a:spLocks/>
          </p:cNvSpPr>
          <p:nvPr/>
        </p:nvSpPr>
        <p:spPr bwMode="auto">
          <a:xfrm>
            <a:off x="5438775" y="1238250"/>
            <a:ext cx="200025" cy="93663"/>
          </a:xfrm>
          <a:custGeom>
            <a:avLst/>
            <a:gdLst>
              <a:gd name="T0" fmla="*/ 278 w 503"/>
              <a:gd name="T1" fmla="*/ 233 h 234"/>
              <a:gd name="T2" fmla="*/ 327 w 503"/>
              <a:gd name="T3" fmla="*/ 229 h 234"/>
              <a:gd name="T4" fmla="*/ 372 w 503"/>
              <a:gd name="T5" fmla="*/ 220 h 234"/>
              <a:gd name="T6" fmla="*/ 412 w 503"/>
              <a:gd name="T7" fmla="*/ 208 h 234"/>
              <a:gd name="T8" fmla="*/ 446 w 503"/>
              <a:gd name="T9" fmla="*/ 192 h 234"/>
              <a:gd name="T10" fmla="*/ 473 w 503"/>
              <a:gd name="T11" fmla="*/ 173 h 234"/>
              <a:gd name="T12" fmla="*/ 492 w 503"/>
              <a:gd name="T13" fmla="*/ 151 h 234"/>
              <a:gd name="T14" fmla="*/ 501 w 503"/>
              <a:gd name="T15" fmla="*/ 135 h 234"/>
              <a:gd name="T16" fmla="*/ 503 w 503"/>
              <a:gd name="T17" fmla="*/ 123 h 234"/>
              <a:gd name="T18" fmla="*/ 503 w 503"/>
              <a:gd name="T19" fmla="*/ 111 h 234"/>
              <a:gd name="T20" fmla="*/ 501 w 503"/>
              <a:gd name="T21" fmla="*/ 99 h 234"/>
              <a:gd name="T22" fmla="*/ 492 w 503"/>
              <a:gd name="T23" fmla="*/ 82 h 234"/>
              <a:gd name="T24" fmla="*/ 473 w 503"/>
              <a:gd name="T25" fmla="*/ 62 h 234"/>
              <a:gd name="T26" fmla="*/ 446 w 503"/>
              <a:gd name="T27" fmla="*/ 43 h 234"/>
              <a:gd name="T28" fmla="*/ 412 w 503"/>
              <a:gd name="T29" fmla="*/ 27 h 234"/>
              <a:gd name="T30" fmla="*/ 372 w 503"/>
              <a:gd name="T31" fmla="*/ 14 h 234"/>
              <a:gd name="T32" fmla="*/ 327 w 503"/>
              <a:gd name="T33" fmla="*/ 5 h 234"/>
              <a:gd name="T34" fmla="*/ 278 w 503"/>
              <a:gd name="T35" fmla="*/ 0 h 234"/>
              <a:gd name="T36" fmla="*/ 226 w 503"/>
              <a:gd name="T37" fmla="*/ 0 h 234"/>
              <a:gd name="T38" fmla="*/ 178 w 503"/>
              <a:gd name="T39" fmla="*/ 5 h 234"/>
              <a:gd name="T40" fmla="*/ 132 w 503"/>
              <a:gd name="T41" fmla="*/ 14 h 234"/>
              <a:gd name="T42" fmla="*/ 92 w 503"/>
              <a:gd name="T43" fmla="*/ 27 h 234"/>
              <a:gd name="T44" fmla="*/ 58 w 503"/>
              <a:gd name="T45" fmla="*/ 43 h 234"/>
              <a:gd name="T46" fmla="*/ 31 w 503"/>
              <a:gd name="T47" fmla="*/ 62 h 234"/>
              <a:gd name="T48" fmla="*/ 12 w 503"/>
              <a:gd name="T49" fmla="*/ 82 h 234"/>
              <a:gd name="T50" fmla="*/ 3 w 503"/>
              <a:gd name="T51" fmla="*/ 99 h 234"/>
              <a:gd name="T52" fmla="*/ 0 w 503"/>
              <a:gd name="T53" fmla="*/ 111 h 234"/>
              <a:gd name="T54" fmla="*/ 0 w 503"/>
              <a:gd name="T55" fmla="*/ 123 h 234"/>
              <a:gd name="T56" fmla="*/ 3 w 503"/>
              <a:gd name="T57" fmla="*/ 135 h 234"/>
              <a:gd name="T58" fmla="*/ 12 w 503"/>
              <a:gd name="T59" fmla="*/ 151 h 234"/>
              <a:gd name="T60" fmla="*/ 31 w 503"/>
              <a:gd name="T61" fmla="*/ 173 h 234"/>
              <a:gd name="T62" fmla="*/ 58 w 503"/>
              <a:gd name="T63" fmla="*/ 192 h 234"/>
              <a:gd name="T64" fmla="*/ 92 w 503"/>
              <a:gd name="T65" fmla="*/ 208 h 234"/>
              <a:gd name="T66" fmla="*/ 132 w 503"/>
              <a:gd name="T67" fmla="*/ 220 h 234"/>
              <a:gd name="T68" fmla="*/ 178 w 503"/>
              <a:gd name="T69" fmla="*/ 229 h 234"/>
              <a:gd name="T70" fmla="*/ 226 w 503"/>
              <a:gd name="T71" fmla="*/ 233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4"/>
              <a:gd name="T110" fmla="*/ 503 w 503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4">
                <a:moveTo>
                  <a:pt x="252" y="234"/>
                </a:moveTo>
                <a:lnTo>
                  <a:pt x="278" y="233"/>
                </a:lnTo>
                <a:lnTo>
                  <a:pt x="302" y="232"/>
                </a:lnTo>
                <a:lnTo>
                  <a:pt x="327" y="229"/>
                </a:lnTo>
                <a:lnTo>
                  <a:pt x="350" y="224"/>
                </a:lnTo>
                <a:lnTo>
                  <a:pt x="372" y="220"/>
                </a:lnTo>
                <a:lnTo>
                  <a:pt x="392" y="214"/>
                </a:lnTo>
                <a:lnTo>
                  <a:pt x="412" y="208"/>
                </a:lnTo>
                <a:lnTo>
                  <a:pt x="430" y="200"/>
                </a:lnTo>
                <a:lnTo>
                  <a:pt x="446" y="192"/>
                </a:lnTo>
                <a:lnTo>
                  <a:pt x="461" y="183"/>
                </a:lnTo>
                <a:lnTo>
                  <a:pt x="473" y="173"/>
                </a:lnTo>
                <a:lnTo>
                  <a:pt x="484" y="163"/>
                </a:lnTo>
                <a:lnTo>
                  <a:pt x="492" y="151"/>
                </a:lnTo>
                <a:lnTo>
                  <a:pt x="499" y="140"/>
                </a:lnTo>
                <a:lnTo>
                  <a:pt x="501" y="135"/>
                </a:lnTo>
                <a:lnTo>
                  <a:pt x="502" y="129"/>
                </a:lnTo>
                <a:lnTo>
                  <a:pt x="503" y="123"/>
                </a:lnTo>
                <a:lnTo>
                  <a:pt x="503" y="117"/>
                </a:lnTo>
                <a:lnTo>
                  <a:pt x="503" y="111"/>
                </a:lnTo>
                <a:lnTo>
                  <a:pt x="502" y="105"/>
                </a:lnTo>
                <a:lnTo>
                  <a:pt x="501" y="99"/>
                </a:lnTo>
                <a:lnTo>
                  <a:pt x="499" y="93"/>
                </a:lnTo>
                <a:lnTo>
                  <a:pt x="492" y="82"/>
                </a:lnTo>
                <a:lnTo>
                  <a:pt x="484" y="72"/>
                </a:lnTo>
                <a:lnTo>
                  <a:pt x="473" y="62"/>
                </a:lnTo>
                <a:lnTo>
                  <a:pt x="461" y="51"/>
                </a:lnTo>
                <a:lnTo>
                  <a:pt x="446" y="43"/>
                </a:lnTo>
                <a:lnTo>
                  <a:pt x="430" y="34"/>
                </a:lnTo>
                <a:lnTo>
                  <a:pt x="412" y="27"/>
                </a:lnTo>
                <a:lnTo>
                  <a:pt x="392" y="20"/>
                </a:lnTo>
                <a:lnTo>
                  <a:pt x="372" y="14"/>
                </a:lnTo>
                <a:lnTo>
                  <a:pt x="350" y="9"/>
                </a:lnTo>
                <a:lnTo>
                  <a:pt x="327" y="5"/>
                </a:lnTo>
                <a:lnTo>
                  <a:pt x="302" y="2"/>
                </a:lnTo>
                <a:lnTo>
                  <a:pt x="278" y="0"/>
                </a:lnTo>
                <a:lnTo>
                  <a:pt x="252" y="0"/>
                </a:lnTo>
                <a:lnTo>
                  <a:pt x="226" y="0"/>
                </a:lnTo>
                <a:lnTo>
                  <a:pt x="201" y="2"/>
                </a:lnTo>
                <a:lnTo>
                  <a:pt x="178" y="5"/>
                </a:lnTo>
                <a:lnTo>
                  <a:pt x="154" y="9"/>
                </a:lnTo>
                <a:lnTo>
                  <a:pt x="132" y="14"/>
                </a:lnTo>
                <a:lnTo>
                  <a:pt x="112" y="20"/>
                </a:lnTo>
                <a:lnTo>
                  <a:pt x="92" y="27"/>
                </a:lnTo>
                <a:lnTo>
                  <a:pt x="75" y="34"/>
                </a:lnTo>
                <a:lnTo>
                  <a:pt x="58" y="43"/>
                </a:lnTo>
                <a:lnTo>
                  <a:pt x="43" y="51"/>
                </a:lnTo>
                <a:lnTo>
                  <a:pt x="31" y="62"/>
                </a:lnTo>
                <a:lnTo>
                  <a:pt x="21" y="72"/>
                </a:lnTo>
                <a:lnTo>
                  <a:pt x="12" y="82"/>
                </a:lnTo>
                <a:lnTo>
                  <a:pt x="5" y="93"/>
                </a:lnTo>
                <a:lnTo>
                  <a:pt x="3" y="99"/>
                </a:lnTo>
                <a:lnTo>
                  <a:pt x="2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2" y="129"/>
                </a:lnTo>
                <a:lnTo>
                  <a:pt x="3" y="135"/>
                </a:lnTo>
                <a:lnTo>
                  <a:pt x="5" y="140"/>
                </a:lnTo>
                <a:lnTo>
                  <a:pt x="12" y="151"/>
                </a:lnTo>
                <a:lnTo>
                  <a:pt x="21" y="163"/>
                </a:lnTo>
                <a:lnTo>
                  <a:pt x="31" y="173"/>
                </a:lnTo>
                <a:lnTo>
                  <a:pt x="43" y="183"/>
                </a:lnTo>
                <a:lnTo>
                  <a:pt x="58" y="192"/>
                </a:lnTo>
                <a:lnTo>
                  <a:pt x="75" y="200"/>
                </a:lnTo>
                <a:lnTo>
                  <a:pt x="92" y="208"/>
                </a:lnTo>
                <a:lnTo>
                  <a:pt x="112" y="214"/>
                </a:lnTo>
                <a:lnTo>
                  <a:pt x="132" y="220"/>
                </a:lnTo>
                <a:lnTo>
                  <a:pt x="154" y="224"/>
                </a:lnTo>
                <a:lnTo>
                  <a:pt x="178" y="229"/>
                </a:lnTo>
                <a:lnTo>
                  <a:pt x="201" y="232"/>
                </a:lnTo>
                <a:lnTo>
                  <a:pt x="226" y="233"/>
                </a:lnTo>
                <a:lnTo>
                  <a:pt x="252" y="234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66" name="Freeform 422"/>
          <p:cNvSpPr>
            <a:spLocks/>
          </p:cNvSpPr>
          <p:nvPr/>
        </p:nvSpPr>
        <p:spPr bwMode="auto">
          <a:xfrm>
            <a:off x="5888038" y="1238250"/>
            <a:ext cx="200025" cy="93663"/>
          </a:xfrm>
          <a:custGeom>
            <a:avLst/>
            <a:gdLst>
              <a:gd name="T0" fmla="*/ 277 w 503"/>
              <a:gd name="T1" fmla="*/ 233 h 234"/>
              <a:gd name="T2" fmla="*/ 327 w 503"/>
              <a:gd name="T3" fmla="*/ 229 h 234"/>
              <a:gd name="T4" fmla="*/ 372 w 503"/>
              <a:gd name="T5" fmla="*/ 220 h 234"/>
              <a:gd name="T6" fmla="*/ 412 w 503"/>
              <a:gd name="T7" fmla="*/ 208 h 234"/>
              <a:gd name="T8" fmla="*/ 446 w 503"/>
              <a:gd name="T9" fmla="*/ 192 h 234"/>
              <a:gd name="T10" fmla="*/ 473 w 503"/>
              <a:gd name="T11" fmla="*/ 173 h 234"/>
              <a:gd name="T12" fmla="*/ 492 w 503"/>
              <a:gd name="T13" fmla="*/ 151 h 234"/>
              <a:gd name="T14" fmla="*/ 501 w 503"/>
              <a:gd name="T15" fmla="*/ 135 h 234"/>
              <a:gd name="T16" fmla="*/ 503 w 503"/>
              <a:gd name="T17" fmla="*/ 123 h 234"/>
              <a:gd name="T18" fmla="*/ 503 w 503"/>
              <a:gd name="T19" fmla="*/ 111 h 234"/>
              <a:gd name="T20" fmla="*/ 501 w 503"/>
              <a:gd name="T21" fmla="*/ 99 h 234"/>
              <a:gd name="T22" fmla="*/ 492 w 503"/>
              <a:gd name="T23" fmla="*/ 82 h 234"/>
              <a:gd name="T24" fmla="*/ 473 w 503"/>
              <a:gd name="T25" fmla="*/ 62 h 234"/>
              <a:gd name="T26" fmla="*/ 446 w 503"/>
              <a:gd name="T27" fmla="*/ 43 h 234"/>
              <a:gd name="T28" fmla="*/ 412 w 503"/>
              <a:gd name="T29" fmla="*/ 27 h 234"/>
              <a:gd name="T30" fmla="*/ 372 w 503"/>
              <a:gd name="T31" fmla="*/ 14 h 234"/>
              <a:gd name="T32" fmla="*/ 327 w 503"/>
              <a:gd name="T33" fmla="*/ 5 h 234"/>
              <a:gd name="T34" fmla="*/ 277 w 503"/>
              <a:gd name="T35" fmla="*/ 0 h 234"/>
              <a:gd name="T36" fmla="*/ 226 w 503"/>
              <a:gd name="T37" fmla="*/ 0 h 234"/>
              <a:gd name="T38" fmla="*/ 177 w 503"/>
              <a:gd name="T39" fmla="*/ 5 h 234"/>
              <a:gd name="T40" fmla="*/ 131 w 503"/>
              <a:gd name="T41" fmla="*/ 14 h 234"/>
              <a:gd name="T42" fmla="*/ 92 w 503"/>
              <a:gd name="T43" fmla="*/ 27 h 234"/>
              <a:gd name="T44" fmla="*/ 57 w 503"/>
              <a:gd name="T45" fmla="*/ 43 h 234"/>
              <a:gd name="T46" fmla="*/ 30 w 503"/>
              <a:gd name="T47" fmla="*/ 62 h 234"/>
              <a:gd name="T48" fmla="*/ 11 w 503"/>
              <a:gd name="T49" fmla="*/ 82 h 234"/>
              <a:gd name="T50" fmla="*/ 3 w 503"/>
              <a:gd name="T51" fmla="*/ 99 h 234"/>
              <a:gd name="T52" fmla="*/ 0 w 503"/>
              <a:gd name="T53" fmla="*/ 111 h 234"/>
              <a:gd name="T54" fmla="*/ 0 w 503"/>
              <a:gd name="T55" fmla="*/ 123 h 234"/>
              <a:gd name="T56" fmla="*/ 3 w 503"/>
              <a:gd name="T57" fmla="*/ 135 h 234"/>
              <a:gd name="T58" fmla="*/ 11 w 503"/>
              <a:gd name="T59" fmla="*/ 151 h 234"/>
              <a:gd name="T60" fmla="*/ 30 w 503"/>
              <a:gd name="T61" fmla="*/ 173 h 234"/>
              <a:gd name="T62" fmla="*/ 57 w 503"/>
              <a:gd name="T63" fmla="*/ 192 h 234"/>
              <a:gd name="T64" fmla="*/ 92 w 503"/>
              <a:gd name="T65" fmla="*/ 208 h 234"/>
              <a:gd name="T66" fmla="*/ 131 w 503"/>
              <a:gd name="T67" fmla="*/ 220 h 234"/>
              <a:gd name="T68" fmla="*/ 177 w 503"/>
              <a:gd name="T69" fmla="*/ 229 h 234"/>
              <a:gd name="T70" fmla="*/ 226 w 503"/>
              <a:gd name="T71" fmla="*/ 233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4"/>
              <a:gd name="T110" fmla="*/ 503 w 503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4">
                <a:moveTo>
                  <a:pt x="252" y="234"/>
                </a:moveTo>
                <a:lnTo>
                  <a:pt x="277" y="233"/>
                </a:lnTo>
                <a:lnTo>
                  <a:pt x="302" y="232"/>
                </a:lnTo>
                <a:lnTo>
                  <a:pt x="327" y="229"/>
                </a:lnTo>
                <a:lnTo>
                  <a:pt x="349" y="224"/>
                </a:lnTo>
                <a:lnTo>
                  <a:pt x="372" y="220"/>
                </a:lnTo>
                <a:lnTo>
                  <a:pt x="392" y="214"/>
                </a:lnTo>
                <a:lnTo>
                  <a:pt x="412" y="208"/>
                </a:lnTo>
                <a:lnTo>
                  <a:pt x="430" y="200"/>
                </a:lnTo>
                <a:lnTo>
                  <a:pt x="446" y="192"/>
                </a:lnTo>
                <a:lnTo>
                  <a:pt x="460" y="183"/>
                </a:lnTo>
                <a:lnTo>
                  <a:pt x="473" y="173"/>
                </a:lnTo>
                <a:lnTo>
                  <a:pt x="484" y="163"/>
                </a:lnTo>
                <a:lnTo>
                  <a:pt x="492" y="151"/>
                </a:lnTo>
                <a:lnTo>
                  <a:pt x="498" y="140"/>
                </a:lnTo>
                <a:lnTo>
                  <a:pt x="501" y="135"/>
                </a:lnTo>
                <a:lnTo>
                  <a:pt x="502" y="129"/>
                </a:lnTo>
                <a:lnTo>
                  <a:pt x="503" y="123"/>
                </a:lnTo>
                <a:lnTo>
                  <a:pt x="503" y="117"/>
                </a:lnTo>
                <a:lnTo>
                  <a:pt x="503" y="111"/>
                </a:lnTo>
                <a:lnTo>
                  <a:pt x="502" y="105"/>
                </a:lnTo>
                <a:lnTo>
                  <a:pt x="501" y="99"/>
                </a:lnTo>
                <a:lnTo>
                  <a:pt x="498" y="93"/>
                </a:lnTo>
                <a:lnTo>
                  <a:pt x="492" y="82"/>
                </a:lnTo>
                <a:lnTo>
                  <a:pt x="484" y="72"/>
                </a:lnTo>
                <a:lnTo>
                  <a:pt x="473" y="62"/>
                </a:lnTo>
                <a:lnTo>
                  <a:pt x="460" y="51"/>
                </a:lnTo>
                <a:lnTo>
                  <a:pt x="446" y="43"/>
                </a:lnTo>
                <a:lnTo>
                  <a:pt x="430" y="34"/>
                </a:lnTo>
                <a:lnTo>
                  <a:pt x="412" y="27"/>
                </a:lnTo>
                <a:lnTo>
                  <a:pt x="392" y="20"/>
                </a:lnTo>
                <a:lnTo>
                  <a:pt x="372" y="14"/>
                </a:lnTo>
                <a:lnTo>
                  <a:pt x="349" y="9"/>
                </a:lnTo>
                <a:lnTo>
                  <a:pt x="327" y="5"/>
                </a:lnTo>
                <a:lnTo>
                  <a:pt x="302" y="2"/>
                </a:lnTo>
                <a:lnTo>
                  <a:pt x="277" y="0"/>
                </a:lnTo>
                <a:lnTo>
                  <a:pt x="252" y="0"/>
                </a:lnTo>
                <a:lnTo>
                  <a:pt x="226" y="0"/>
                </a:lnTo>
                <a:lnTo>
                  <a:pt x="201" y="2"/>
                </a:lnTo>
                <a:lnTo>
                  <a:pt x="177" y="5"/>
                </a:lnTo>
                <a:lnTo>
                  <a:pt x="154" y="9"/>
                </a:lnTo>
                <a:lnTo>
                  <a:pt x="131" y="14"/>
                </a:lnTo>
                <a:lnTo>
                  <a:pt x="111" y="20"/>
                </a:lnTo>
                <a:lnTo>
                  <a:pt x="92" y="27"/>
                </a:lnTo>
                <a:lnTo>
                  <a:pt x="74" y="34"/>
                </a:lnTo>
                <a:lnTo>
                  <a:pt x="57" y="43"/>
                </a:lnTo>
                <a:lnTo>
                  <a:pt x="43" y="51"/>
                </a:lnTo>
                <a:lnTo>
                  <a:pt x="30" y="62"/>
                </a:lnTo>
                <a:lnTo>
                  <a:pt x="20" y="72"/>
                </a:lnTo>
                <a:lnTo>
                  <a:pt x="11" y="82"/>
                </a:lnTo>
                <a:lnTo>
                  <a:pt x="5" y="93"/>
                </a:lnTo>
                <a:lnTo>
                  <a:pt x="3" y="99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3" y="135"/>
                </a:lnTo>
                <a:lnTo>
                  <a:pt x="5" y="140"/>
                </a:lnTo>
                <a:lnTo>
                  <a:pt x="11" y="151"/>
                </a:lnTo>
                <a:lnTo>
                  <a:pt x="20" y="163"/>
                </a:lnTo>
                <a:lnTo>
                  <a:pt x="30" y="173"/>
                </a:lnTo>
                <a:lnTo>
                  <a:pt x="43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4"/>
                </a:lnTo>
                <a:lnTo>
                  <a:pt x="131" y="220"/>
                </a:lnTo>
                <a:lnTo>
                  <a:pt x="154" y="224"/>
                </a:lnTo>
                <a:lnTo>
                  <a:pt x="177" y="229"/>
                </a:lnTo>
                <a:lnTo>
                  <a:pt x="201" y="232"/>
                </a:lnTo>
                <a:lnTo>
                  <a:pt x="226" y="233"/>
                </a:lnTo>
                <a:lnTo>
                  <a:pt x="252" y="2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67" name="Freeform 423"/>
          <p:cNvSpPr>
            <a:spLocks/>
          </p:cNvSpPr>
          <p:nvPr/>
        </p:nvSpPr>
        <p:spPr bwMode="auto">
          <a:xfrm>
            <a:off x="5888038" y="1238250"/>
            <a:ext cx="200025" cy="93663"/>
          </a:xfrm>
          <a:custGeom>
            <a:avLst/>
            <a:gdLst>
              <a:gd name="T0" fmla="*/ 277 w 503"/>
              <a:gd name="T1" fmla="*/ 233 h 234"/>
              <a:gd name="T2" fmla="*/ 327 w 503"/>
              <a:gd name="T3" fmla="*/ 229 h 234"/>
              <a:gd name="T4" fmla="*/ 372 w 503"/>
              <a:gd name="T5" fmla="*/ 220 h 234"/>
              <a:gd name="T6" fmla="*/ 412 w 503"/>
              <a:gd name="T7" fmla="*/ 208 h 234"/>
              <a:gd name="T8" fmla="*/ 446 w 503"/>
              <a:gd name="T9" fmla="*/ 192 h 234"/>
              <a:gd name="T10" fmla="*/ 473 w 503"/>
              <a:gd name="T11" fmla="*/ 173 h 234"/>
              <a:gd name="T12" fmla="*/ 492 w 503"/>
              <a:gd name="T13" fmla="*/ 151 h 234"/>
              <a:gd name="T14" fmla="*/ 501 w 503"/>
              <a:gd name="T15" fmla="*/ 135 h 234"/>
              <a:gd name="T16" fmla="*/ 503 w 503"/>
              <a:gd name="T17" fmla="*/ 123 h 234"/>
              <a:gd name="T18" fmla="*/ 503 w 503"/>
              <a:gd name="T19" fmla="*/ 111 h 234"/>
              <a:gd name="T20" fmla="*/ 501 w 503"/>
              <a:gd name="T21" fmla="*/ 99 h 234"/>
              <a:gd name="T22" fmla="*/ 492 w 503"/>
              <a:gd name="T23" fmla="*/ 82 h 234"/>
              <a:gd name="T24" fmla="*/ 473 w 503"/>
              <a:gd name="T25" fmla="*/ 62 h 234"/>
              <a:gd name="T26" fmla="*/ 446 w 503"/>
              <a:gd name="T27" fmla="*/ 43 h 234"/>
              <a:gd name="T28" fmla="*/ 412 w 503"/>
              <a:gd name="T29" fmla="*/ 27 h 234"/>
              <a:gd name="T30" fmla="*/ 372 w 503"/>
              <a:gd name="T31" fmla="*/ 14 h 234"/>
              <a:gd name="T32" fmla="*/ 327 w 503"/>
              <a:gd name="T33" fmla="*/ 5 h 234"/>
              <a:gd name="T34" fmla="*/ 277 w 503"/>
              <a:gd name="T35" fmla="*/ 0 h 234"/>
              <a:gd name="T36" fmla="*/ 226 w 503"/>
              <a:gd name="T37" fmla="*/ 0 h 234"/>
              <a:gd name="T38" fmla="*/ 177 w 503"/>
              <a:gd name="T39" fmla="*/ 5 h 234"/>
              <a:gd name="T40" fmla="*/ 131 w 503"/>
              <a:gd name="T41" fmla="*/ 14 h 234"/>
              <a:gd name="T42" fmla="*/ 92 w 503"/>
              <a:gd name="T43" fmla="*/ 27 h 234"/>
              <a:gd name="T44" fmla="*/ 57 w 503"/>
              <a:gd name="T45" fmla="*/ 43 h 234"/>
              <a:gd name="T46" fmla="*/ 30 w 503"/>
              <a:gd name="T47" fmla="*/ 62 h 234"/>
              <a:gd name="T48" fmla="*/ 11 w 503"/>
              <a:gd name="T49" fmla="*/ 82 h 234"/>
              <a:gd name="T50" fmla="*/ 3 w 503"/>
              <a:gd name="T51" fmla="*/ 99 h 234"/>
              <a:gd name="T52" fmla="*/ 0 w 503"/>
              <a:gd name="T53" fmla="*/ 111 h 234"/>
              <a:gd name="T54" fmla="*/ 0 w 503"/>
              <a:gd name="T55" fmla="*/ 123 h 234"/>
              <a:gd name="T56" fmla="*/ 3 w 503"/>
              <a:gd name="T57" fmla="*/ 135 h 234"/>
              <a:gd name="T58" fmla="*/ 11 w 503"/>
              <a:gd name="T59" fmla="*/ 151 h 234"/>
              <a:gd name="T60" fmla="*/ 30 w 503"/>
              <a:gd name="T61" fmla="*/ 173 h 234"/>
              <a:gd name="T62" fmla="*/ 57 w 503"/>
              <a:gd name="T63" fmla="*/ 192 h 234"/>
              <a:gd name="T64" fmla="*/ 92 w 503"/>
              <a:gd name="T65" fmla="*/ 208 h 234"/>
              <a:gd name="T66" fmla="*/ 131 w 503"/>
              <a:gd name="T67" fmla="*/ 220 h 234"/>
              <a:gd name="T68" fmla="*/ 177 w 503"/>
              <a:gd name="T69" fmla="*/ 229 h 234"/>
              <a:gd name="T70" fmla="*/ 226 w 503"/>
              <a:gd name="T71" fmla="*/ 233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4"/>
              <a:gd name="T110" fmla="*/ 503 w 503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4">
                <a:moveTo>
                  <a:pt x="252" y="234"/>
                </a:moveTo>
                <a:lnTo>
                  <a:pt x="277" y="233"/>
                </a:lnTo>
                <a:lnTo>
                  <a:pt x="302" y="232"/>
                </a:lnTo>
                <a:lnTo>
                  <a:pt x="327" y="229"/>
                </a:lnTo>
                <a:lnTo>
                  <a:pt x="349" y="224"/>
                </a:lnTo>
                <a:lnTo>
                  <a:pt x="372" y="220"/>
                </a:lnTo>
                <a:lnTo>
                  <a:pt x="392" y="214"/>
                </a:lnTo>
                <a:lnTo>
                  <a:pt x="412" y="208"/>
                </a:lnTo>
                <a:lnTo>
                  <a:pt x="430" y="200"/>
                </a:lnTo>
                <a:lnTo>
                  <a:pt x="446" y="192"/>
                </a:lnTo>
                <a:lnTo>
                  <a:pt x="460" y="183"/>
                </a:lnTo>
                <a:lnTo>
                  <a:pt x="473" y="173"/>
                </a:lnTo>
                <a:lnTo>
                  <a:pt x="484" y="163"/>
                </a:lnTo>
                <a:lnTo>
                  <a:pt x="492" y="151"/>
                </a:lnTo>
                <a:lnTo>
                  <a:pt x="498" y="140"/>
                </a:lnTo>
                <a:lnTo>
                  <a:pt x="501" y="135"/>
                </a:lnTo>
                <a:lnTo>
                  <a:pt x="502" y="129"/>
                </a:lnTo>
                <a:lnTo>
                  <a:pt x="503" y="123"/>
                </a:lnTo>
                <a:lnTo>
                  <a:pt x="503" y="117"/>
                </a:lnTo>
                <a:lnTo>
                  <a:pt x="503" y="111"/>
                </a:lnTo>
                <a:lnTo>
                  <a:pt x="502" y="105"/>
                </a:lnTo>
                <a:lnTo>
                  <a:pt x="501" y="99"/>
                </a:lnTo>
                <a:lnTo>
                  <a:pt x="498" y="93"/>
                </a:lnTo>
                <a:lnTo>
                  <a:pt x="492" y="82"/>
                </a:lnTo>
                <a:lnTo>
                  <a:pt x="484" y="72"/>
                </a:lnTo>
                <a:lnTo>
                  <a:pt x="473" y="62"/>
                </a:lnTo>
                <a:lnTo>
                  <a:pt x="460" y="51"/>
                </a:lnTo>
                <a:lnTo>
                  <a:pt x="446" y="43"/>
                </a:lnTo>
                <a:lnTo>
                  <a:pt x="430" y="34"/>
                </a:lnTo>
                <a:lnTo>
                  <a:pt x="412" y="27"/>
                </a:lnTo>
                <a:lnTo>
                  <a:pt x="392" y="20"/>
                </a:lnTo>
                <a:lnTo>
                  <a:pt x="372" y="14"/>
                </a:lnTo>
                <a:lnTo>
                  <a:pt x="349" y="9"/>
                </a:lnTo>
                <a:lnTo>
                  <a:pt x="327" y="5"/>
                </a:lnTo>
                <a:lnTo>
                  <a:pt x="302" y="2"/>
                </a:lnTo>
                <a:lnTo>
                  <a:pt x="277" y="0"/>
                </a:lnTo>
                <a:lnTo>
                  <a:pt x="252" y="0"/>
                </a:lnTo>
                <a:lnTo>
                  <a:pt x="226" y="0"/>
                </a:lnTo>
                <a:lnTo>
                  <a:pt x="201" y="2"/>
                </a:lnTo>
                <a:lnTo>
                  <a:pt x="177" y="5"/>
                </a:lnTo>
                <a:lnTo>
                  <a:pt x="154" y="9"/>
                </a:lnTo>
                <a:lnTo>
                  <a:pt x="131" y="14"/>
                </a:lnTo>
                <a:lnTo>
                  <a:pt x="111" y="20"/>
                </a:lnTo>
                <a:lnTo>
                  <a:pt x="92" y="27"/>
                </a:lnTo>
                <a:lnTo>
                  <a:pt x="74" y="34"/>
                </a:lnTo>
                <a:lnTo>
                  <a:pt x="57" y="43"/>
                </a:lnTo>
                <a:lnTo>
                  <a:pt x="43" y="51"/>
                </a:lnTo>
                <a:lnTo>
                  <a:pt x="30" y="62"/>
                </a:lnTo>
                <a:lnTo>
                  <a:pt x="20" y="72"/>
                </a:lnTo>
                <a:lnTo>
                  <a:pt x="11" y="82"/>
                </a:lnTo>
                <a:lnTo>
                  <a:pt x="5" y="93"/>
                </a:lnTo>
                <a:lnTo>
                  <a:pt x="3" y="99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3" y="135"/>
                </a:lnTo>
                <a:lnTo>
                  <a:pt x="5" y="140"/>
                </a:lnTo>
                <a:lnTo>
                  <a:pt x="11" y="151"/>
                </a:lnTo>
                <a:lnTo>
                  <a:pt x="20" y="163"/>
                </a:lnTo>
                <a:lnTo>
                  <a:pt x="30" y="173"/>
                </a:lnTo>
                <a:lnTo>
                  <a:pt x="43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4"/>
                </a:lnTo>
                <a:lnTo>
                  <a:pt x="131" y="220"/>
                </a:lnTo>
                <a:lnTo>
                  <a:pt x="154" y="224"/>
                </a:lnTo>
                <a:lnTo>
                  <a:pt x="177" y="229"/>
                </a:lnTo>
                <a:lnTo>
                  <a:pt x="201" y="232"/>
                </a:lnTo>
                <a:lnTo>
                  <a:pt x="226" y="233"/>
                </a:lnTo>
                <a:lnTo>
                  <a:pt x="252" y="234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68" name="Freeform 424"/>
          <p:cNvSpPr>
            <a:spLocks/>
          </p:cNvSpPr>
          <p:nvPr/>
        </p:nvSpPr>
        <p:spPr bwMode="auto">
          <a:xfrm>
            <a:off x="6265863" y="1250950"/>
            <a:ext cx="200025" cy="92075"/>
          </a:xfrm>
          <a:custGeom>
            <a:avLst/>
            <a:gdLst>
              <a:gd name="T0" fmla="*/ 277 w 503"/>
              <a:gd name="T1" fmla="*/ 234 h 235"/>
              <a:gd name="T2" fmla="*/ 325 w 503"/>
              <a:gd name="T3" fmla="*/ 229 h 235"/>
              <a:gd name="T4" fmla="*/ 371 w 503"/>
              <a:gd name="T5" fmla="*/ 220 h 235"/>
              <a:gd name="T6" fmla="*/ 411 w 503"/>
              <a:gd name="T7" fmla="*/ 208 h 235"/>
              <a:gd name="T8" fmla="*/ 445 w 503"/>
              <a:gd name="T9" fmla="*/ 192 h 235"/>
              <a:gd name="T10" fmla="*/ 472 w 503"/>
              <a:gd name="T11" fmla="*/ 173 h 235"/>
              <a:gd name="T12" fmla="*/ 492 w 503"/>
              <a:gd name="T13" fmla="*/ 152 h 235"/>
              <a:gd name="T14" fmla="*/ 499 w 503"/>
              <a:gd name="T15" fmla="*/ 135 h 235"/>
              <a:gd name="T16" fmla="*/ 503 w 503"/>
              <a:gd name="T17" fmla="*/ 124 h 235"/>
              <a:gd name="T18" fmla="*/ 503 w 503"/>
              <a:gd name="T19" fmla="*/ 111 h 235"/>
              <a:gd name="T20" fmla="*/ 499 w 503"/>
              <a:gd name="T21" fmla="*/ 99 h 235"/>
              <a:gd name="T22" fmla="*/ 492 w 503"/>
              <a:gd name="T23" fmla="*/ 82 h 235"/>
              <a:gd name="T24" fmla="*/ 472 w 503"/>
              <a:gd name="T25" fmla="*/ 62 h 235"/>
              <a:gd name="T26" fmla="*/ 445 w 503"/>
              <a:gd name="T27" fmla="*/ 43 h 235"/>
              <a:gd name="T28" fmla="*/ 411 w 503"/>
              <a:gd name="T29" fmla="*/ 27 h 235"/>
              <a:gd name="T30" fmla="*/ 371 w 503"/>
              <a:gd name="T31" fmla="*/ 15 h 235"/>
              <a:gd name="T32" fmla="*/ 325 w 503"/>
              <a:gd name="T33" fmla="*/ 6 h 235"/>
              <a:gd name="T34" fmla="*/ 277 w 503"/>
              <a:gd name="T35" fmla="*/ 0 h 235"/>
              <a:gd name="T36" fmla="*/ 225 w 503"/>
              <a:gd name="T37" fmla="*/ 0 h 235"/>
              <a:gd name="T38" fmla="*/ 176 w 503"/>
              <a:gd name="T39" fmla="*/ 6 h 235"/>
              <a:gd name="T40" fmla="*/ 131 w 503"/>
              <a:gd name="T41" fmla="*/ 15 h 235"/>
              <a:gd name="T42" fmla="*/ 91 w 503"/>
              <a:gd name="T43" fmla="*/ 27 h 235"/>
              <a:gd name="T44" fmla="*/ 57 w 503"/>
              <a:gd name="T45" fmla="*/ 43 h 235"/>
              <a:gd name="T46" fmla="*/ 30 w 503"/>
              <a:gd name="T47" fmla="*/ 62 h 235"/>
              <a:gd name="T48" fmla="*/ 11 w 503"/>
              <a:gd name="T49" fmla="*/ 82 h 235"/>
              <a:gd name="T50" fmla="*/ 2 w 503"/>
              <a:gd name="T51" fmla="*/ 99 h 235"/>
              <a:gd name="T52" fmla="*/ 0 w 503"/>
              <a:gd name="T53" fmla="*/ 111 h 235"/>
              <a:gd name="T54" fmla="*/ 0 w 503"/>
              <a:gd name="T55" fmla="*/ 124 h 235"/>
              <a:gd name="T56" fmla="*/ 2 w 503"/>
              <a:gd name="T57" fmla="*/ 135 h 235"/>
              <a:gd name="T58" fmla="*/ 11 w 503"/>
              <a:gd name="T59" fmla="*/ 152 h 235"/>
              <a:gd name="T60" fmla="*/ 30 w 503"/>
              <a:gd name="T61" fmla="*/ 173 h 235"/>
              <a:gd name="T62" fmla="*/ 57 w 503"/>
              <a:gd name="T63" fmla="*/ 192 h 235"/>
              <a:gd name="T64" fmla="*/ 91 w 503"/>
              <a:gd name="T65" fmla="*/ 208 h 235"/>
              <a:gd name="T66" fmla="*/ 131 w 503"/>
              <a:gd name="T67" fmla="*/ 220 h 235"/>
              <a:gd name="T68" fmla="*/ 176 w 503"/>
              <a:gd name="T69" fmla="*/ 229 h 235"/>
              <a:gd name="T70" fmla="*/ 225 w 503"/>
              <a:gd name="T71" fmla="*/ 234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5"/>
              <a:gd name="T110" fmla="*/ 503 w 503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5">
                <a:moveTo>
                  <a:pt x="251" y="235"/>
                </a:moveTo>
                <a:lnTo>
                  <a:pt x="277" y="234"/>
                </a:lnTo>
                <a:lnTo>
                  <a:pt x="302" y="233"/>
                </a:lnTo>
                <a:lnTo>
                  <a:pt x="325" y="229"/>
                </a:lnTo>
                <a:lnTo>
                  <a:pt x="349" y="225"/>
                </a:lnTo>
                <a:lnTo>
                  <a:pt x="371" y="220"/>
                </a:lnTo>
                <a:lnTo>
                  <a:pt x="392" y="215"/>
                </a:lnTo>
                <a:lnTo>
                  <a:pt x="411" y="208"/>
                </a:lnTo>
                <a:lnTo>
                  <a:pt x="429" y="200"/>
                </a:lnTo>
                <a:lnTo>
                  <a:pt x="445" y="192"/>
                </a:lnTo>
                <a:lnTo>
                  <a:pt x="460" y="183"/>
                </a:lnTo>
                <a:lnTo>
                  <a:pt x="472" y="173"/>
                </a:lnTo>
                <a:lnTo>
                  <a:pt x="483" y="163"/>
                </a:lnTo>
                <a:lnTo>
                  <a:pt x="492" y="152"/>
                </a:lnTo>
                <a:lnTo>
                  <a:pt x="498" y="140"/>
                </a:lnTo>
                <a:lnTo>
                  <a:pt x="499" y="135"/>
                </a:lnTo>
                <a:lnTo>
                  <a:pt x="502" y="129"/>
                </a:lnTo>
                <a:lnTo>
                  <a:pt x="503" y="124"/>
                </a:lnTo>
                <a:lnTo>
                  <a:pt x="503" y="117"/>
                </a:lnTo>
                <a:lnTo>
                  <a:pt x="503" y="111"/>
                </a:lnTo>
                <a:lnTo>
                  <a:pt x="502" y="106"/>
                </a:lnTo>
                <a:lnTo>
                  <a:pt x="499" y="99"/>
                </a:lnTo>
                <a:lnTo>
                  <a:pt x="498" y="93"/>
                </a:lnTo>
                <a:lnTo>
                  <a:pt x="492" y="82"/>
                </a:lnTo>
                <a:lnTo>
                  <a:pt x="483" y="72"/>
                </a:lnTo>
                <a:lnTo>
                  <a:pt x="472" y="62"/>
                </a:lnTo>
                <a:lnTo>
                  <a:pt x="460" y="52"/>
                </a:lnTo>
                <a:lnTo>
                  <a:pt x="445" y="43"/>
                </a:lnTo>
                <a:lnTo>
                  <a:pt x="429" y="35"/>
                </a:lnTo>
                <a:lnTo>
                  <a:pt x="411" y="27"/>
                </a:lnTo>
                <a:lnTo>
                  <a:pt x="392" y="20"/>
                </a:lnTo>
                <a:lnTo>
                  <a:pt x="371" y="15"/>
                </a:lnTo>
                <a:lnTo>
                  <a:pt x="349" y="9"/>
                </a:lnTo>
                <a:lnTo>
                  <a:pt x="325" y="6"/>
                </a:lnTo>
                <a:lnTo>
                  <a:pt x="302" y="2"/>
                </a:lnTo>
                <a:lnTo>
                  <a:pt x="277" y="0"/>
                </a:lnTo>
                <a:lnTo>
                  <a:pt x="251" y="0"/>
                </a:lnTo>
                <a:lnTo>
                  <a:pt x="225" y="0"/>
                </a:lnTo>
                <a:lnTo>
                  <a:pt x="201" y="2"/>
                </a:lnTo>
                <a:lnTo>
                  <a:pt x="176" y="6"/>
                </a:lnTo>
                <a:lnTo>
                  <a:pt x="154" y="9"/>
                </a:lnTo>
                <a:lnTo>
                  <a:pt x="131" y="15"/>
                </a:lnTo>
                <a:lnTo>
                  <a:pt x="111" y="20"/>
                </a:lnTo>
                <a:lnTo>
                  <a:pt x="91" y="27"/>
                </a:lnTo>
                <a:lnTo>
                  <a:pt x="73" y="35"/>
                </a:lnTo>
                <a:lnTo>
                  <a:pt x="57" y="43"/>
                </a:lnTo>
                <a:lnTo>
                  <a:pt x="43" y="52"/>
                </a:lnTo>
                <a:lnTo>
                  <a:pt x="30" y="62"/>
                </a:lnTo>
                <a:lnTo>
                  <a:pt x="19" y="72"/>
                </a:lnTo>
                <a:lnTo>
                  <a:pt x="11" y="82"/>
                </a:lnTo>
                <a:lnTo>
                  <a:pt x="4" y="93"/>
                </a:lnTo>
                <a:lnTo>
                  <a:pt x="2" y="99"/>
                </a:lnTo>
                <a:lnTo>
                  <a:pt x="1" y="106"/>
                </a:lnTo>
                <a:lnTo>
                  <a:pt x="0" y="111"/>
                </a:lnTo>
                <a:lnTo>
                  <a:pt x="0" y="117"/>
                </a:lnTo>
                <a:lnTo>
                  <a:pt x="0" y="124"/>
                </a:lnTo>
                <a:lnTo>
                  <a:pt x="1" y="129"/>
                </a:lnTo>
                <a:lnTo>
                  <a:pt x="2" y="135"/>
                </a:lnTo>
                <a:lnTo>
                  <a:pt x="4" y="140"/>
                </a:lnTo>
                <a:lnTo>
                  <a:pt x="11" y="152"/>
                </a:lnTo>
                <a:lnTo>
                  <a:pt x="19" y="163"/>
                </a:lnTo>
                <a:lnTo>
                  <a:pt x="30" y="173"/>
                </a:lnTo>
                <a:lnTo>
                  <a:pt x="43" y="183"/>
                </a:lnTo>
                <a:lnTo>
                  <a:pt x="57" y="192"/>
                </a:lnTo>
                <a:lnTo>
                  <a:pt x="73" y="200"/>
                </a:lnTo>
                <a:lnTo>
                  <a:pt x="91" y="208"/>
                </a:lnTo>
                <a:lnTo>
                  <a:pt x="111" y="215"/>
                </a:lnTo>
                <a:lnTo>
                  <a:pt x="131" y="220"/>
                </a:lnTo>
                <a:lnTo>
                  <a:pt x="154" y="225"/>
                </a:lnTo>
                <a:lnTo>
                  <a:pt x="176" y="229"/>
                </a:lnTo>
                <a:lnTo>
                  <a:pt x="201" y="233"/>
                </a:lnTo>
                <a:lnTo>
                  <a:pt x="225" y="234"/>
                </a:lnTo>
                <a:lnTo>
                  <a:pt x="251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69" name="Freeform 425"/>
          <p:cNvSpPr>
            <a:spLocks/>
          </p:cNvSpPr>
          <p:nvPr/>
        </p:nvSpPr>
        <p:spPr bwMode="auto">
          <a:xfrm>
            <a:off x="6265863" y="1250950"/>
            <a:ext cx="200025" cy="92075"/>
          </a:xfrm>
          <a:custGeom>
            <a:avLst/>
            <a:gdLst>
              <a:gd name="T0" fmla="*/ 277 w 503"/>
              <a:gd name="T1" fmla="*/ 234 h 235"/>
              <a:gd name="T2" fmla="*/ 325 w 503"/>
              <a:gd name="T3" fmla="*/ 229 h 235"/>
              <a:gd name="T4" fmla="*/ 371 w 503"/>
              <a:gd name="T5" fmla="*/ 220 h 235"/>
              <a:gd name="T6" fmla="*/ 411 w 503"/>
              <a:gd name="T7" fmla="*/ 208 h 235"/>
              <a:gd name="T8" fmla="*/ 445 w 503"/>
              <a:gd name="T9" fmla="*/ 192 h 235"/>
              <a:gd name="T10" fmla="*/ 472 w 503"/>
              <a:gd name="T11" fmla="*/ 173 h 235"/>
              <a:gd name="T12" fmla="*/ 492 w 503"/>
              <a:gd name="T13" fmla="*/ 152 h 235"/>
              <a:gd name="T14" fmla="*/ 499 w 503"/>
              <a:gd name="T15" fmla="*/ 135 h 235"/>
              <a:gd name="T16" fmla="*/ 503 w 503"/>
              <a:gd name="T17" fmla="*/ 124 h 235"/>
              <a:gd name="T18" fmla="*/ 503 w 503"/>
              <a:gd name="T19" fmla="*/ 111 h 235"/>
              <a:gd name="T20" fmla="*/ 499 w 503"/>
              <a:gd name="T21" fmla="*/ 99 h 235"/>
              <a:gd name="T22" fmla="*/ 492 w 503"/>
              <a:gd name="T23" fmla="*/ 82 h 235"/>
              <a:gd name="T24" fmla="*/ 472 w 503"/>
              <a:gd name="T25" fmla="*/ 62 h 235"/>
              <a:gd name="T26" fmla="*/ 445 w 503"/>
              <a:gd name="T27" fmla="*/ 43 h 235"/>
              <a:gd name="T28" fmla="*/ 411 w 503"/>
              <a:gd name="T29" fmla="*/ 27 h 235"/>
              <a:gd name="T30" fmla="*/ 371 w 503"/>
              <a:gd name="T31" fmla="*/ 15 h 235"/>
              <a:gd name="T32" fmla="*/ 325 w 503"/>
              <a:gd name="T33" fmla="*/ 6 h 235"/>
              <a:gd name="T34" fmla="*/ 277 w 503"/>
              <a:gd name="T35" fmla="*/ 0 h 235"/>
              <a:gd name="T36" fmla="*/ 225 w 503"/>
              <a:gd name="T37" fmla="*/ 0 h 235"/>
              <a:gd name="T38" fmla="*/ 176 w 503"/>
              <a:gd name="T39" fmla="*/ 6 h 235"/>
              <a:gd name="T40" fmla="*/ 131 w 503"/>
              <a:gd name="T41" fmla="*/ 15 h 235"/>
              <a:gd name="T42" fmla="*/ 91 w 503"/>
              <a:gd name="T43" fmla="*/ 27 h 235"/>
              <a:gd name="T44" fmla="*/ 57 w 503"/>
              <a:gd name="T45" fmla="*/ 43 h 235"/>
              <a:gd name="T46" fmla="*/ 30 w 503"/>
              <a:gd name="T47" fmla="*/ 62 h 235"/>
              <a:gd name="T48" fmla="*/ 11 w 503"/>
              <a:gd name="T49" fmla="*/ 82 h 235"/>
              <a:gd name="T50" fmla="*/ 2 w 503"/>
              <a:gd name="T51" fmla="*/ 99 h 235"/>
              <a:gd name="T52" fmla="*/ 0 w 503"/>
              <a:gd name="T53" fmla="*/ 111 h 235"/>
              <a:gd name="T54" fmla="*/ 0 w 503"/>
              <a:gd name="T55" fmla="*/ 124 h 235"/>
              <a:gd name="T56" fmla="*/ 2 w 503"/>
              <a:gd name="T57" fmla="*/ 135 h 235"/>
              <a:gd name="T58" fmla="*/ 11 w 503"/>
              <a:gd name="T59" fmla="*/ 152 h 235"/>
              <a:gd name="T60" fmla="*/ 30 w 503"/>
              <a:gd name="T61" fmla="*/ 173 h 235"/>
              <a:gd name="T62" fmla="*/ 57 w 503"/>
              <a:gd name="T63" fmla="*/ 192 h 235"/>
              <a:gd name="T64" fmla="*/ 91 w 503"/>
              <a:gd name="T65" fmla="*/ 208 h 235"/>
              <a:gd name="T66" fmla="*/ 131 w 503"/>
              <a:gd name="T67" fmla="*/ 220 h 235"/>
              <a:gd name="T68" fmla="*/ 176 w 503"/>
              <a:gd name="T69" fmla="*/ 229 h 235"/>
              <a:gd name="T70" fmla="*/ 225 w 503"/>
              <a:gd name="T71" fmla="*/ 234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5"/>
              <a:gd name="T110" fmla="*/ 503 w 503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5">
                <a:moveTo>
                  <a:pt x="251" y="235"/>
                </a:moveTo>
                <a:lnTo>
                  <a:pt x="277" y="234"/>
                </a:lnTo>
                <a:lnTo>
                  <a:pt x="302" y="233"/>
                </a:lnTo>
                <a:lnTo>
                  <a:pt x="325" y="229"/>
                </a:lnTo>
                <a:lnTo>
                  <a:pt x="349" y="225"/>
                </a:lnTo>
                <a:lnTo>
                  <a:pt x="371" y="220"/>
                </a:lnTo>
                <a:lnTo>
                  <a:pt x="392" y="215"/>
                </a:lnTo>
                <a:lnTo>
                  <a:pt x="411" y="208"/>
                </a:lnTo>
                <a:lnTo>
                  <a:pt x="429" y="200"/>
                </a:lnTo>
                <a:lnTo>
                  <a:pt x="445" y="192"/>
                </a:lnTo>
                <a:lnTo>
                  <a:pt x="460" y="183"/>
                </a:lnTo>
                <a:lnTo>
                  <a:pt x="472" y="173"/>
                </a:lnTo>
                <a:lnTo>
                  <a:pt x="483" y="163"/>
                </a:lnTo>
                <a:lnTo>
                  <a:pt x="492" y="152"/>
                </a:lnTo>
                <a:lnTo>
                  <a:pt x="498" y="140"/>
                </a:lnTo>
                <a:lnTo>
                  <a:pt x="499" y="135"/>
                </a:lnTo>
                <a:lnTo>
                  <a:pt x="502" y="129"/>
                </a:lnTo>
                <a:lnTo>
                  <a:pt x="503" y="124"/>
                </a:lnTo>
                <a:lnTo>
                  <a:pt x="503" y="117"/>
                </a:lnTo>
                <a:lnTo>
                  <a:pt x="503" y="111"/>
                </a:lnTo>
                <a:lnTo>
                  <a:pt x="502" y="106"/>
                </a:lnTo>
                <a:lnTo>
                  <a:pt x="499" y="99"/>
                </a:lnTo>
                <a:lnTo>
                  <a:pt x="498" y="93"/>
                </a:lnTo>
                <a:lnTo>
                  <a:pt x="492" y="82"/>
                </a:lnTo>
                <a:lnTo>
                  <a:pt x="483" y="72"/>
                </a:lnTo>
                <a:lnTo>
                  <a:pt x="472" y="62"/>
                </a:lnTo>
                <a:lnTo>
                  <a:pt x="460" y="52"/>
                </a:lnTo>
                <a:lnTo>
                  <a:pt x="445" y="43"/>
                </a:lnTo>
                <a:lnTo>
                  <a:pt x="429" y="35"/>
                </a:lnTo>
                <a:lnTo>
                  <a:pt x="411" y="27"/>
                </a:lnTo>
                <a:lnTo>
                  <a:pt x="392" y="20"/>
                </a:lnTo>
                <a:lnTo>
                  <a:pt x="371" y="15"/>
                </a:lnTo>
                <a:lnTo>
                  <a:pt x="349" y="9"/>
                </a:lnTo>
                <a:lnTo>
                  <a:pt x="325" y="6"/>
                </a:lnTo>
                <a:lnTo>
                  <a:pt x="302" y="2"/>
                </a:lnTo>
                <a:lnTo>
                  <a:pt x="277" y="0"/>
                </a:lnTo>
                <a:lnTo>
                  <a:pt x="251" y="0"/>
                </a:lnTo>
                <a:lnTo>
                  <a:pt x="225" y="0"/>
                </a:lnTo>
                <a:lnTo>
                  <a:pt x="201" y="2"/>
                </a:lnTo>
                <a:lnTo>
                  <a:pt x="176" y="6"/>
                </a:lnTo>
                <a:lnTo>
                  <a:pt x="154" y="9"/>
                </a:lnTo>
                <a:lnTo>
                  <a:pt x="131" y="15"/>
                </a:lnTo>
                <a:lnTo>
                  <a:pt x="111" y="20"/>
                </a:lnTo>
                <a:lnTo>
                  <a:pt x="91" y="27"/>
                </a:lnTo>
                <a:lnTo>
                  <a:pt x="73" y="35"/>
                </a:lnTo>
                <a:lnTo>
                  <a:pt x="57" y="43"/>
                </a:lnTo>
                <a:lnTo>
                  <a:pt x="43" y="52"/>
                </a:lnTo>
                <a:lnTo>
                  <a:pt x="30" y="62"/>
                </a:lnTo>
                <a:lnTo>
                  <a:pt x="19" y="72"/>
                </a:lnTo>
                <a:lnTo>
                  <a:pt x="11" y="82"/>
                </a:lnTo>
                <a:lnTo>
                  <a:pt x="4" y="93"/>
                </a:lnTo>
                <a:lnTo>
                  <a:pt x="2" y="99"/>
                </a:lnTo>
                <a:lnTo>
                  <a:pt x="1" y="106"/>
                </a:lnTo>
                <a:lnTo>
                  <a:pt x="0" y="111"/>
                </a:lnTo>
                <a:lnTo>
                  <a:pt x="0" y="117"/>
                </a:lnTo>
                <a:lnTo>
                  <a:pt x="0" y="124"/>
                </a:lnTo>
                <a:lnTo>
                  <a:pt x="1" y="129"/>
                </a:lnTo>
                <a:lnTo>
                  <a:pt x="2" y="135"/>
                </a:lnTo>
                <a:lnTo>
                  <a:pt x="4" y="140"/>
                </a:lnTo>
                <a:lnTo>
                  <a:pt x="11" y="152"/>
                </a:lnTo>
                <a:lnTo>
                  <a:pt x="19" y="163"/>
                </a:lnTo>
                <a:lnTo>
                  <a:pt x="30" y="173"/>
                </a:lnTo>
                <a:lnTo>
                  <a:pt x="43" y="183"/>
                </a:lnTo>
                <a:lnTo>
                  <a:pt x="57" y="192"/>
                </a:lnTo>
                <a:lnTo>
                  <a:pt x="73" y="200"/>
                </a:lnTo>
                <a:lnTo>
                  <a:pt x="91" y="208"/>
                </a:lnTo>
                <a:lnTo>
                  <a:pt x="111" y="215"/>
                </a:lnTo>
                <a:lnTo>
                  <a:pt x="131" y="220"/>
                </a:lnTo>
                <a:lnTo>
                  <a:pt x="154" y="225"/>
                </a:lnTo>
                <a:lnTo>
                  <a:pt x="176" y="229"/>
                </a:lnTo>
                <a:lnTo>
                  <a:pt x="201" y="233"/>
                </a:lnTo>
                <a:lnTo>
                  <a:pt x="225" y="234"/>
                </a:lnTo>
                <a:lnTo>
                  <a:pt x="251" y="235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70" name="Freeform 426"/>
          <p:cNvSpPr>
            <a:spLocks/>
          </p:cNvSpPr>
          <p:nvPr/>
        </p:nvSpPr>
        <p:spPr bwMode="auto">
          <a:xfrm>
            <a:off x="3279775" y="1243013"/>
            <a:ext cx="198438" cy="93662"/>
          </a:xfrm>
          <a:custGeom>
            <a:avLst/>
            <a:gdLst>
              <a:gd name="T0" fmla="*/ 278 w 503"/>
              <a:gd name="T1" fmla="*/ 235 h 235"/>
              <a:gd name="T2" fmla="*/ 326 w 503"/>
              <a:gd name="T3" fmla="*/ 230 h 235"/>
              <a:gd name="T4" fmla="*/ 372 w 503"/>
              <a:gd name="T5" fmla="*/ 221 h 235"/>
              <a:gd name="T6" fmla="*/ 411 w 503"/>
              <a:gd name="T7" fmla="*/ 208 h 235"/>
              <a:gd name="T8" fmla="*/ 446 w 503"/>
              <a:gd name="T9" fmla="*/ 192 h 235"/>
              <a:gd name="T10" fmla="*/ 473 w 503"/>
              <a:gd name="T11" fmla="*/ 174 h 235"/>
              <a:gd name="T12" fmla="*/ 492 w 503"/>
              <a:gd name="T13" fmla="*/ 153 h 235"/>
              <a:gd name="T14" fmla="*/ 501 w 503"/>
              <a:gd name="T15" fmla="*/ 136 h 235"/>
              <a:gd name="T16" fmla="*/ 503 w 503"/>
              <a:gd name="T17" fmla="*/ 124 h 235"/>
              <a:gd name="T18" fmla="*/ 503 w 503"/>
              <a:gd name="T19" fmla="*/ 112 h 235"/>
              <a:gd name="T20" fmla="*/ 501 w 503"/>
              <a:gd name="T21" fmla="*/ 100 h 235"/>
              <a:gd name="T22" fmla="*/ 492 w 503"/>
              <a:gd name="T23" fmla="*/ 83 h 235"/>
              <a:gd name="T24" fmla="*/ 473 w 503"/>
              <a:gd name="T25" fmla="*/ 62 h 235"/>
              <a:gd name="T26" fmla="*/ 446 w 503"/>
              <a:gd name="T27" fmla="*/ 44 h 235"/>
              <a:gd name="T28" fmla="*/ 411 w 503"/>
              <a:gd name="T29" fmla="*/ 27 h 235"/>
              <a:gd name="T30" fmla="*/ 372 w 503"/>
              <a:gd name="T31" fmla="*/ 15 h 235"/>
              <a:gd name="T32" fmla="*/ 326 w 503"/>
              <a:gd name="T33" fmla="*/ 6 h 235"/>
              <a:gd name="T34" fmla="*/ 278 w 503"/>
              <a:gd name="T35" fmla="*/ 1 h 235"/>
              <a:gd name="T36" fmla="*/ 226 w 503"/>
              <a:gd name="T37" fmla="*/ 1 h 235"/>
              <a:gd name="T38" fmla="*/ 177 w 503"/>
              <a:gd name="T39" fmla="*/ 6 h 235"/>
              <a:gd name="T40" fmla="*/ 132 w 503"/>
              <a:gd name="T41" fmla="*/ 15 h 235"/>
              <a:gd name="T42" fmla="*/ 91 w 503"/>
              <a:gd name="T43" fmla="*/ 27 h 235"/>
              <a:gd name="T44" fmla="*/ 58 w 503"/>
              <a:gd name="T45" fmla="*/ 44 h 235"/>
              <a:gd name="T46" fmla="*/ 31 w 503"/>
              <a:gd name="T47" fmla="*/ 62 h 235"/>
              <a:gd name="T48" fmla="*/ 12 w 503"/>
              <a:gd name="T49" fmla="*/ 83 h 235"/>
              <a:gd name="T50" fmla="*/ 3 w 503"/>
              <a:gd name="T51" fmla="*/ 100 h 235"/>
              <a:gd name="T52" fmla="*/ 0 w 503"/>
              <a:gd name="T53" fmla="*/ 112 h 235"/>
              <a:gd name="T54" fmla="*/ 0 w 503"/>
              <a:gd name="T55" fmla="*/ 124 h 235"/>
              <a:gd name="T56" fmla="*/ 3 w 503"/>
              <a:gd name="T57" fmla="*/ 136 h 235"/>
              <a:gd name="T58" fmla="*/ 12 w 503"/>
              <a:gd name="T59" fmla="*/ 153 h 235"/>
              <a:gd name="T60" fmla="*/ 31 w 503"/>
              <a:gd name="T61" fmla="*/ 174 h 235"/>
              <a:gd name="T62" fmla="*/ 58 w 503"/>
              <a:gd name="T63" fmla="*/ 192 h 235"/>
              <a:gd name="T64" fmla="*/ 91 w 503"/>
              <a:gd name="T65" fmla="*/ 208 h 235"/>
              <a:gd name="T66" fmla="*/ 132 w 503"/>
              <a:gd name="T67" fmla="*/ 221 h 235"/>
              <a:gd name="T68" fmla="*/ 177 w 503"/>
              <a:gd name="T69" fmla="*/ 230 h 235"/>
              <a:gd name="T70" fmla="*/ 226 w 503"/>
              <a:gd name="T71" fmla="*/ 235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5"/>
              <a:gd name="T110" fmla="*/ 503 w 503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5">
                <a:moveTo>
                  <a:pt x="252" y="235"/>
                </a:moveTo>
                <a:lnTo>
                  <a:pt x="278" y="235"/>
                </a:lnTo>
                <a:lnTo>
                  <a:pt x="302" y="233"/>
                </a:lnTo>
                <a:lnTo>
                  <a:pt x="326" y="230"/>
                </a:lnTo>
                <a:lnTo>
                  <a:pt x="350" y="226"/>
                </a:lnTo>
                <a:lnTo>
                  <a:pt x="372" y="221"/>
                </a:lnTo>
                <a:lnTo>
                  <a:pt x="392" y="215"/>
                </a:lnTo>
                <a:lnTo>
                  <a:pt x="411" y="208"/>
                </a:lnTo>
                <a:lnTo>
                  <a:pt x="429" y="201"/>
                </a:lnTo>
                <a:lnTo>
                  <a:pt x="446" y="192"/>
                </a:lnTo>
                <a:lnTo>
                  <a:pt x="461" y="183"/>
                </a:lnTo>
                <a:lnTo>
                  <a:pt x="473" y="174"/>
                </a:lnTo>
                <a:lnTo>
                  <a:pt x="483" y="163"/>
                </a:lnTo>
                <a:lnTo>
                  <a:pt x="492" y="153"/>
                </a:lnTo>
                <a:lnTo>
                  <a:pt x="499" y="142"/>
                </a:lnTo>
                <a:lnTo>
                  <a:pt x="501" y="136"/>
                </a:lnTo>
                <a:lnTo>
                  <a:pt x="502" y="130"/>
                </a:lnTo>
                <a:lnTo>
                  <a:pt x="503" y="124"/>
                </a:lnTo>
                <a:lnTo>
                  <a:pt x="503" y="118"/>
                </a:lnTo>
                <a:lnTo>
                  <a:pt x="503" y="112"/>
                </a:lnTo>
                <a:lnTo>
                  <a:pt x="502" y="106"/>
                </a:lnTo>
                <a:lnTo>
                  <a:pt x="501" y="100"/>
                </a:lnTo>
                <a:lnTo>
                  <a:pt x="499" y="94"/>
                </a:lnTo>
                <a:lnTo>
                  <a:pt x="492" y="83"/>
                </a:lnTo>
                <a:lnTo>
                  <a:pt x="483" y="72"/>
                </a:lnTo>
                <a:lnTo>
                  <a:pt x="473" y="62"/>
                </a:lnTo>
                <a:lnTo>
                  <a:pt x="461" y="53"/>
                </a:lnTo>
                <a:lnTo>
                  <a:pt x="446" y="44"/>
                </a:lnTo>
                <a:lnTo>
                  <a:pt x="429" y="35"/>
                </a:lnTo>
                <a:lnTo>
                  <a:pt x="411" y="27"/>
                </a:lnTo>
                <a:lnTo>
                  <a:pt x="392" y="20"/>
                </a:lnTo>
                <a:lnTo>
                  <a:pt x="372" y="15"/>
                </a:lnTo>
                <a:lnTo>
                  <a:pt x="350" y="10"/>
                </a:lnTo>
                <a:lnTo>
                  <a:pt x="326" y="6"/>
                </a:lnTo>
                <a:lnTo>
                  <a:pt x="302" y="4"/>
                </a:lnTo>
                <a:lnTo>
                  <a:pt x="278" y="1"/>
                </a:lnTo>
                <a:lnTo>
                  <a:pt x="252" y="0"/>
                </a:lnTo>
                <a:lnTo>
                  <a:pt x="226" y="1"/>
                </a:lnTo>
                <a:lnTo>
                  <a:pt x="201" y="4"/>
                </a:lnTo>
                <a:lnTo>
                  <a:pt x="177" y="6"/>
                </a:lnTo>
                <a:lnTo>
                  <a:pt x="154" y="10"/>
                </a:lnTo>
                <a:lnTo>
                  <a:pt x="132" y="15"/>
                </a:lnTo>
                <a:lnTo>
                  <a:pt x="112" y="20"/>
                </a:lnTo>
                <a:lnTo>
                  <a:pt x="91" y="27"/>
                </a:lnTo>
                <a:lnTo>
                  <a:pt x="73" y="35"/>
                </a:lnTo>
                <a:lnTo>
                  <a:pt x="58" y="44"/>
                </a:lnTo>
                <a:lnTo>
                  <a:pt x="43" y="53"/>
                </a:lnTo>
                <a:lnTo>
                  <a:pt x="31" y="62"/>
                </a:lnTo>
                <a:lnTo>
                  <a:pt x="20" y="72"/>
                </a:lnTo>
                <a:lnTo>
                  <a:pt x="12" y="83"/>
                </a:lnTo>
                <a:lnTo>
                  <a:pt x="5" y="94"/>
                </a:lnTo>
                <a:lnTo>
                  <a:pt x="3" y="100"/>
                </a:lnTo>
                <a:lnTo>
                  <a:pt x="2" y="106"/>
                </a:lnTo>
                <a:lnTo>
                  <a:pt x="0" y="112"/>
                </a:lnTo>
                <a:lnTo>
                  <a:pt x="0" y="118"/>
                </a:lnTo>
                <a:lnTo>
                  <a:pt x="0" y="124"/>
                </a:lnTo>
                <a:lnTo>
                  <a:pt x="2" y="130"/>
                </a:lnTo>
                <a:lnTo>
                  <a:pt x="3" y="136"/>
                </a:lnTo>
                <a:lnTo>
                  <a:pt x="5" y="142"/>
                </a:lnTo>
                <a:lnTo>
                  <a:pt x="12" y="153"/>
                </a:lnTo>
                <a:lnTo>
                  <a:pt x="20" y="163"/>
                </a:lnTo>
                <a:lnTo>
                  <a:pt x="31" y="174"/>
                </a:lnTo>
                <a:lnTo>
                  <a:pt x="43" y="183"/>
                </a:lnTo>
                <a:lnTo>
                  <a:pt x="58" y="192"/>
                </a:lnTo>
                <a:lnTo>
                  <a:pt x="73" y="201"/>
                </a:lnTo>
                <a:lnTo>
                  <a:pt x="91" y="208"/>
                </a:lnTo>
                <a:lnTo>
                  <a:pt x="112" y="215"/>
                </a:lnTo>
                <a:lnTo>
                  <a:pt x="132" y="221"/>
                </a:lnTo>
                <a:lnTo>
                  <a:pt x="154" y="226"/>
                </a:lnTo>
                <a:lnTo>
                  <a:pt x="177" y="230"/>
                </a:lnTo>
                <a:lnTo>
                  <a:pt x="201" y="233"/>
                </a:lnTo>
                <a:lnTo>
                  <a:pt x="226" y="235"/>
                </a:lnTo>
                <a:lnTo>
                  <a:pt x="252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71" name="Freeform 427"/>
          <p:cNvSpPr>
            <a:spLocks/>
          </p:cNvSpPr>
          <p:nvPr/>
        </p:nvSpPr>
        <p:spPr bwMode="auto">
          <a:xfrm>
            <a:off x="3279775" y="1243013"/>
            <a:ext cx="198438" cy="93662"/>
          </a:xfrm>
          <a:custGeom>
            <a:avLst/>
            <a:gdLst>
              <a:gd name="T0" fmla="*/ 278 w 503"/>
              <a:gd name="T1" fmla="*/ 235 h 235"/>
              <a:gd name="T2" fmla="*/ 326 w 503"/>
              <a:gd name="T3" fmla="*/ 230 h 235"/>
              <a:gd name="T4" fmla="*/ 372 w 503"/>
              <a:gd name="T5" fmla="*/ 221 h 235"/>
              <a:gd name="T6" fmla="*/ 411 w 503"/>
              <a:gd name="T7" fmla="*/ 208 h 235"/>
              <a:gd name="T8" fmla="*/ 446 w 503"/>
              <a:gd name="T9" fmla="*/ 192 h 235"/>
              <a:gd name="T10" fmla="*/ 473 w 503"/>
              <a:gd name="T11" fmla="*/ 174 h 235"/>
              <a:gd name="T12" fmla="*/ 492 w 503"/>
              <a:gd name="T13" fmla="*/ 153 h 235"/>
              <a:gd name="T14" fmla="*/ 501 w 503"/>
              <a:gd name="T15" fmla="*/ 136 h 235"/>
              <a:gd name="T16" fmla="*/ 503 w 503"/>
              <a:gd name="T17" fmla="*/ 124 h 235"/>
              <a:gd name="T18" fmla="*/ 503 w 503"/>
              <a:gd name="T19" fmla="*/ 112 h 235"/>
              <a:gd name="T20" fmla="*/ 501 w 503"/>
              <a:gd name="T21" fmla="*/ 100 h 235"/>
              <a:gd name="T22" fmla="*/ 492 w 503"/>
              <a:gd name="T23" fmla="*/ 83 h 235"/>
              <a:gd name="T24" fmla="*/ 473 w 503"/>
              <a:gd name="T25" fmla="*/ 62 h 235"/>
              <a:gd name="T26" fmla="*/ 446 w 503"/>
              <a:gd name="T27" fmla="*/ 44 h 235"/>
              <a:gd name="T28" fmla="*/ 411 w 503"/>
              <a:gd name="T29" fmla="*/ 27 h 235"/>
              <a:gd name="T30" fmla="*/ 372 w 503"/>
              <a:gd name="T31" fmla="*/ 15 h 235"/>
              <a:gd name="T32" fmla="*/ 326 w 503"/>
              <a:gd name="T33" fmla="*/ 6 h 235"/>
              <a:gd name="T34" fmla="*/ 278 w 503"/>
              <a:gd name="T35" fmla="*/ 1 h 235"/>
              <a:gd name="T36" fmla="*/ 226 w 503"/>
              <a:gd name="T37" fmla="*/ 1 h 235"/>
              <a:gd name="T38" fmla="*/ 177 w 503"/>
              <a:gd name="T39" fmla="*/ 6 h 235"/>
              <a:gd name="T40" fmla="*/ 132 w 503"/>
              <a:gd name="T41" fmla="*/ 15 h 235"/>
              <a:gd name="T42" fmla="*/ 91 w 503"/>
              <a:gd name="T43" fmla="*/ 27 h 235"/>
              <a:gd name="T44" fmla="*/ 58 w 503"/>
              <a:gd name="T45" fmla="*/ 44 h 235"/>
              <a:gd name="T46" fmla="*/ 31 w 503"/>
              <a:gd name="T47" fmla="*/ 62 h 235"/>
              <a:gd name="T48" fmla="*/ 12 w 503"/>
              <a:gd name="T49" fmla="*/ 83 h 235"/>
              <a:gd name="T50" fmla="*/ 3 w 503"/>
              <a:gd name="T51" fmla="*/ 100 h 235"/>
              <a:gd name="T52" fmla="*/ 0 w 503"/>
              <a:gd name="T53" fmla="*/ 112 h 235"/>
              <a:gd name="T54" fmla="*/ 0 w 503"/>
              <a:gd name="T55" fmla="*/ 124 h 235"/>
              <a:gd name="T56" fmla="*/ 3 w 503"/>
              <a:gd name="T57" fmla="*/ 136 h 235"/>
              <a:gd name="T58" fmla="*/ 12 w 503"/>
              <a:gd name="T59" fmla="*/ 153 h 235"/>
              <a:gd name="T60" fmla="*/ 31 w 503"/>
              <a:gd name="T61" fmla="*/ 174 h 235"/>
              <a:gd name="T62" fmla="*/ 58 w 503"/>
              <a:gd name="T63" fmla="*/ 192 h 235"/>
              <a:gd name="T64" fmla="*/ 91 w 503"/>
              <a:gd name="T65" fmla="*/ 208 h 235"/>
              <a:gd name="T66" fmla="*/ 132 w 503"/>
              <a:gd name="T67" fmla="*/ 221 h 235"/>
              <a:gd name="T68" fmla="*/ 177 w 503"/>
              <a:gd name="T69" fmla="*/ 230 h 235"/>
              <a:gd name="T70" fmla="*/ 226 w 503"/>
              <a:gd name="T71" fmla="*/ 235 h 2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3"/>
              <a:gd name="T109" fmla="*/ 0 h 235"/>
              <a:gd name="T110" fmla="*/ 503 w 503"/>
              <a:gd name="T111" fmla="*/ 235 h 2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3" h="235">
                <a:moveTo>
                  <a:pt x="252" y="235"/>
                </a:moveTo>
                <a:lnTo>
                  <a:pt x="278" y="235"/>
                </a:lnTo>
                <a:lnTo>
                  <a:pt x="302" y="233"/>
                </a:lnTo>
                <a:lnTo>
                  <a:pt x="326" y="230"/>
                </a:lnTo>
                <a:lnTo>
                  <a:pt x="350" y="226"/>
                </a:lnTo>
                <a:lnTo>
                  <a:pt x="372" y="221"/>
                </a:lnTo>
                <a:lnTo>
                  <a:pt x="392" y="215"/>
                </a:lnTo>
                <a:lnTo>
                  <a:pt x="411" y="208"/>
                </a:lnTo>
                <a:lnTo>
                  <a:pt x="429" y="201"/>
                </a:lnTo>
                <a:lnTo>
                  <a:pt x="446" y="192"/>
                </a:lnTo>
                <a:lnTo>
                  <a:pt x="461" y="183"/>
                </a:lnTo>
                <a:lnTo>
                  <a:pt x="473" y="174"/>
                </a:lnTo>
                <a:lnTo>
                  <a:pt x="483" y="163"/>
                </a:lnTo>
                <a:lnTo>
                  <a:pt x="492" y="153"/>
                </a:lnTo>
                <a:lnTo>
                  <a:pt x="499" y="142"/>
                </a:lnTo>
                <a:lnTo>
                  <a:pt x="501" y="136"/>
                </a:lnTo>
                <a:lnTo>
                  <a:pt x="502" y="130"/>
                </a:lnTo>
                <a:lnTo>
                  <a:pt x="503" y="124"/>
                </a:lnTo>
                <a:lnTo>
                  <a:pt x="503" y="118"/>
                </a:lnTo>
                <a:lnTo>
                  <a:pt x="503" y="112"/>
                </a:lnTo>
                <a:lnTo>
                  <a:pt x="502" y="106"/>
                </a:lnTo>
                <a:lnTo>
                  <a:pt x="501" y="100"/>
                </a:lnTo>
                <a:lnTo>
                  <a:pt x="499" y="94"/>
                </a:lnTo>
                <a:lnTo>
                  <a:pt x="492" y="83"/>
                </a:lnTo>
                <a:lnTo>
                  <a:pt x="483" y="72"/>
                </a:lnTo>
                <a:lnTo>
                  <a:pt x="473" y="62"/>
                </a:lnTo>
                <a:lnTo>
                  <a:pt x="461" y="53"/>
                </a:lnTo>
                <a:lnTo>
                  <a:pt x="446" y="44"/>
                </a:lnTo>
                <a:lnTo>
                  <a:pt x="429" y="35"/>
                </a:lnTo>
                <a:lnTo>
                  <a:pt x="411" y="27"/>
                </a:lnTo>
                <a:lnTo>
                  <a:pt x="392" y="20"/>
                </a:lnTo>
                <a:lnTo>
                  <a:pt x="372" y="15"/>
                </a:lnTo>
                <a:lnTo>
                  <a:pt x="350" y="10"/>
                </a:lnTo>
                <a:lnTo>
                  <a:pt x="326" y="6"/>
                </a:lnTo>
                <a:lnTo>
                  <a:pt x="302" y="4"/>
                </a:lnTo>
                <a:lnTo>
                  <a:pt x="278" y="1"/>
                </a:lnTo>
                <a:lnTo>
                  <a:pt x="252" y="0"/>
                </a:lnTo>
                <a:lnTo>
                  <a:pt x="226" y="1"/>
                </a:lnTo>
                <a:lnTo>
                  <a:pt x="201" y="4"/>
                </a:lnTo>
                <a:lnTo>
                  <a:pt x="177" y="6"/>
                </a:lnTo>
                <a:lnTo>
                  <a:pt x="154" y="10"/>
                </a:lnTo>
                <a:lnTo>
                  <a:pt x="132" y="15"/>
                </a:lnTo>
                <a:lnTo>
                  <a:pt x="112" y="20"/>
                </a:lnTo>
                <a:lnTo>
                  <a:pt x="91" y="27"/>
                </a:lnTo>
                <a:lnTo>
                  <a:pt x="73" y="35"/>
                </a:lnTo>
                <a:lnTo>
                  <a:pt x="58" y="44"/>
                </a:lnTo>
                <a:lnTo>
                  <a:pt x="43" y="53"/>
                </a:lnTo>
                <a:lnTo>
                  <a:pt x="31" y="62"/>
                </a:lnTo>
                <a:lnTo>
                  <a:pt x="20" y="72"/>
                </a:lnTo>
                <a:lnTo>
                  <a:pt x="12" y="83"/>
                </a:lnTo>
                <a:lnTo>
                  <a:pt x="5" y="94"/>
                </a:lnTo>
                <a:lnTo>
                  <a:pt x="3" y="100"/>
                </a:lnTo>
                <a:lnTo>
                  <a:pt x="2" y="106"/>
                </a:lnTo>
                <a:lnTo>
                  <a:pt x="0" y="112"/>
                </a:lnTo>
                <a:lnTo>
                  <a:pt x="0" y="118"/>
                </a:lnTo>
                <a:lnTo>
                  <a:pt x="0" y="124"/>
                </a:lnTo>
                <a:lnTo>
                  <a:pt x="2" y="130"/>
                </a:lnTo>
                <a:lnTo>
                  <a:pt x="3" y="136"/>
                </a:lnTo>
                <a:lnTo>
                  <a:pt x="5" y="142"/>
                </a:lnTo>
                <a:lnTo>
                  <a:pt x="12" y="153"/>
                </a:lnTo>
                <a:lnTo>
                  <a:pt x="20" y="163"/>
                </a:lnTo>
                <a:lnTo>
                  <a:pt x="31" y="174"/>
                </a:lnTo>
                <a:lnTo>
                  <a:pt x="43" y="183"/>
                </a:lnTo>
                <a:lnTo>
                  <a:pt x="58" y="192"/>
                </a:lnTo>
                <a:lnTo>
                  <a:pt x="73" y="201"/>
                </a:lnTo>
                <a:lnTo>
                  <a:pt x="91" y="208"/>
                </a:lnTo>
                <a:lnTo>
                  <a:pt x="112" y="215"/>
                </a:lnTo>
                <a:lnTo>
                  <a:pt x="132" y="221"/>
                </a:lnTo>
                <a:lnTo>
                  <a:pt x="154" y="226"/>
                </a:lnTo>
                <a:lnTo>
                  <a:pt x="177" y="230"/>
                </a:lnTo>
                <a:lnTo>
                  <a:pt x="201" y="233"/>
                </a:lnTo>
                <a:lnTo>
                  <a:pt x="226" y="235"/>
                </a:lnTo>
                <a:lnTo>
                  <a:pt x="252" y="235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72" name="Freeform 428"/>
          <p:cNvSpPr>
            <a:spLocks/>
          </p:cNvSpPr>
          <p:nvPr/>
        </p:nvSpPr>
        <p:spPr bwMode="auto">
          <a:xfrm>
            <a:off x="3665538" y="3309938"/>
            <a:ext cx="138112" cy="246062"/>
          </a:xfrm>
          <a:custGeom>
            <a:avLst/>
            <a:gdLst>
              <a:gd name="T0" fmla="*/ 25 w 349"/>
              <a:gd name="T1" fmla="*/ 601 h 621"/>
              <a:gd name="T2" fmla="*/ 11 w 349"/>
              <a:gd name="T3" fmla="*/ 575 h 621"/>
              <a:gd name="T4" fmla="*/ 2 w 349"/>
              <a:gd name="T5" fmla="*/ 555 h 621"/>
              <a:gd name="T6" fmla="*/ 18 w 349"/>
              <a:gd name="T7" fmla="*/ 529 h 621"/>
              <a:gd name="T8" fmla="*/ 54 w 349"/>
              <a:gd name="T9" fmla="*/ 491 h 621"/>
              <a:gd name="T10" fmla="*/ 88 w 349"/>
              <a:gd name="T11" fmla="*/ 448 h 621"/>
              <a:gd name="T12" fmla="*/ 123 w 349"/>
              <a:gd name="T13" fmla="*/ 401 h 621"/>
              <a:gd name="T14" fmla="*/ 173 w 349"/>
              <a:gd name="T15" fmla="*/ 327 h 621"/>
              <a:gd name="T16" fmla="*/ 233 w 349"/>
              <a:gd name="T17" fmla="*/ 229 h 621"/>
              <a:gd name="T18" fmla="*/ 265 w 349"/>
              <a:gd name="T19" fmla="*/ 173 h 621"/>
              <a:gd name="T20" fmla="*/ 270 w 349"/>
              <a:gd name="T21" fmla="*/ 151 h 621"/>
              <a:gd name="T22" fmla="*/ 270 w 349"/>
              <a:gd name="T23" fmla="*/ 115 h 621"/>
              <a:gd name="T24" fmla="*/ 266 w 349"/>
              <a:gd name="T25" fmla="*/ 64 h 621"/>
              <a:gd name="T26" fmla="*/ 267 w 349"/>
              <a:gd name="T27" fmla="*/ 32 h 621"/>
              <a:gd name="T28" fmla="*/ 274 w 349"/>
              <a:gd name="T29" fmla="*/ 14 h 621"/>
              <a:gd name="T30" fmla="*/ 281 w 349"/>
              <a:gd name="T31" fmla="*/ 4 h 621"/>
              <a:gd name="T32" fmla="*/ 289 w 349"/>
              <a:gd name="T33" fmla="*/ 2 h 621"/>
              <a:gd name="T34" fmla="*/ 306 w 349"/>
              <a:gd name="T35" fmla="*/ 0 h 621"/>
              <a:gd name="T36" fmla="*/ 329 w 349"/>
              <a:gd name="T37" fmla="*/ 3 h 621"/>
              <a:gd name="T38" fmla="*/ 342 w 349"/>
              <a:gd name="T39" fmla="*/ 8 h 621"/>
              <a:gd name="T40" fmla="*/ 348 w 349"/>
              <a:gd name="T41" fmla="*/ 14 h 621"/>
              <a:gd name="T42" fmla="*/ 349 w 349"/>
              <a:gd name="T43" fmla="*/ 36 h 621"/>
              <a:gd name="T44" fmla="*/ 345 w 349"/>
              <a:gd name="T45" fmla="*/ 77 h 621"/>
              <a:gd name="T46" fmla="*/ 336 w 349"/>
              <a:gd name="T47" fmla="*/ 116 h 621"/>
              <a:gd name="T48" fmla="*/ 323 w 349"/>
              <a:gd name="T49" fmla="*/ 154 h 621"/>
              <a:gd name="T50" fmla="*/ 307 w 349"/>
              <a:gd name="T51" fmla="*/ 191 h 621"/>
              <a:gd name="T52" fmla="*/ 287 w 349"/>
              <a:gd name="T53" fmla="*/ 227 h 621"/>
              <a:gd name="T54" fmla="*/ 253 w 349"/>
              <a:gd name="T55" fmla="*/ 280 h 621"/>
              <a:gd name="T56" fmla="*/ 182 w 349"/>
              <a:gd name="T57" fmla="*/ 377 h 621"/>
              <a:gd name="T58" fmla="*/ 116 w 349"/>
              <a:gd name="T59" fmla="*/ 466 h 621"/>
              <a:gd name="T60" fmla="*/ 93 w 349"/>
              <a:gd name="T61" fmla="*/ 509 h 621"/>
              <a:gd name="T62" fmla="*/ 82 w 349"/>
              <a:gd name="T63" fmla="*/ 536 h 621"/>
              <a:gd name="T64" fmla="*/ 76 w 349"/>
              <a:gd name="T65" fmla="*/ 555 h 621"/>
              <a:gd name="T66" fmla="*/ 77 w 349"/>
              <a:gd name="T67" fmla="*/ 566 h 621"/>
              <a:gd name="T68" fmla="*/ 83 w 349"/>
              <a:gd name="T69" fmla="*/ 575 h 621"/>
              <a:gd name="T70" fmla="*/ 92 w 349"/>
              <a:gd name="T71" fmla="*/ 581 h 621"/>
              <a:gd name="T72" fmla="*/ 111 w 349"/>
              <a:gd name="T73" fmla="*/ 585 h 621"/>
              <a:gd name="T74" fmla="*/ 144 w 349"/>
              <a:gd name="T75" fmla="*/ 585 h 621"/>
              <a:gd name="T76" fmla="*/ 205 w 349"/>
              <a:gd name="T77" fmla="*/ 577 h 621"/>
              <a:gd name="T78" fmla="*/ 283 w 349"/>
              <a:gd name="T79" fmla="*/ 562 h 621"/>
              <a:gd name="T80" fmla="*/ 312 w 349"/>
              <a:gd name="T81" fmla="*/ 570 h 621"/>
              <a:gd name="T82" fmla="*/ 314 w 349"/>
              <a:gd name="T83" fmla="*/ 603 h 621"/>
              <a:gd name="T84" fmla="*/ 283 w 349"/>
              <a:gd name="T85" fmla="*/ 619 h 621"/>
              <a:gd name="T86" fmla="*/ 205 w 349"/>
              <a:gd name="T87" fmla="*/ 621 h 621"/>
              <a:gd name="T88" fmla="*/ 125 w 349"/>
              <a:gd name="T89" fmla="*/ 619 h 621"/>
              <a:gd name="T90" fmla="*/ 56 w 349"/>
              <a:gd name="T91" fmla="*/ 613 h 62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9"/>
              <a:gd name="T139" fmla="*/ 0 h 621"/>
              <a:gd name="T140" fmla="*/ 349 w 349"/>
              <a:gd name="T141" fmla="*/ 621 h 62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9" h="621">
                <a:moveTo>
                  <a:pt x="29" y="609"/>
                </a:moveTo>
                <a:lnTo>
                  <a:pt x="25" y="601"/>
                </a:lnTo>
                <a:lnTo>
                  <a:pt x="16" y="584"/>
                </a:lnTo>
                <a:lnTo>
                  <a:pt x="11" y="575"/>
                </a:lnTo>
                <a:lnTo>
                  <a:pt x="6" y="565"/>
                </a:lnTo>
                <a:lnTo>
                  <a:pt x="2" y="555"/>
                </a:lnTo>
                <a:lnTo>
                  <a:pt x="0" y="546"/>
                </a:lnTo>
                <a:lnTo>
                  <a:pt x="18" y="529"/>
                </a:lnTo>
                <a:lnTo>
                  <a:pt x="36" y="510"/>
                </a:lnTo>
                <a:lnTo>
                  <a:pt x="54" y="491"/>
                </a:lnTo>
                <a:lnTo>
                  <a:pt x="70" y="470"/>
                </a:lnTo>
                <a:lnTo>
                  <a:pt x="88" y="448"/>
                </a:lnTo>
                <a:lnTo>
                  <a:pt x="105" y="425"/>
                </a:lnTo>
                <a:lnTo>
                  <a:pt x="123" y="401"/>
                </a:lnTo>
                <a:lnTo>
                  <a:pt x="140" y="378"/>
                </a:lnTo>
                <a:lnTo>
                  <a:pt x="173" y="327"/>
                </a:lnTo>
                <a:lnTo>
                  <a:pt x="204" y="278"/>
                </a:lnTo>
                <a:lnTo>
                  <a:pt x="233" y="229"/>
                </a:lnTo>
                <a:lnTo>
                  <a:pt x="260" y="182"/>
                </a:lnTo>
                <a:lnTo>
                  <a:pt x="265" y="173"/>
                </a:lnTo>
                <a:lnTo>
                  <a:pt x="268" y="162"/>
                </a:lnTo>
                <a:lnTo>
                  <a:pt x="270" y="151"/>
                </a:lnTo>
                <a:lnTo>
                  <a:pt x="270" y="140"/>
                </a:lnTo>
                <a:lnTo>
                  <a:pt x="270" y="115"/>
                </a:lnTo>
                <a:lnTo>
                  <a:pt x="268" y="89"/>
                </a:lnTo>
                <a:lnTo>
                  <a:pt x="266" y="64"/>
                </a:lnTo>
                <a:lnTo>
                  <a:pt x="266" y="42"/>
                </a:lnTo>
                <a:lnTo>
                  <a:pt x="267" y="32"/>
                </a:lnTo>
                <a:lnTo>
                  <a:pt x="270" y="22"/>
                </a:lnTo>
                <a:lnTo>
                  <a:pt x="274" y="14"/>
                </a:lnTo>
                <a:lnTo>
                  <a:pt x="279" y="6"/>
                </a:lnTo>
                <a:lnTo>
                  <a:pt x="281" y="4"/>
                </a:lnTo>
                <a:lnTo>
                  <a:pt x="285" y="3"/>
                </a:lnTo>
                <a:lnTo>
                  <a:pt x="289" y="2"/>
                </a:lnTo>
                <a:lnTo>
                  <a:pt x="295" y="0"/>
                </a:lnTo>
                <a:lnTo>
                  <a:pt x="306" y="0"/>
                </a:lnTo>
                <a:lnTo>
                  <a:pt x="317" y="2"/>
                </a:lnTo>
                <a:lnTo>
                  <a:pt x="329" y="3"/>
                </a:lnTo>
                <a:lnTo>
                  <a:pt x="339" y="6"/>
                </a:lnTo>
                <a:lnTo>
                  <a:pt x="342" y="8"/>
                </a:lnTo>
                <a:lnTo>
                  <a:pt x="345" y="11"/>
                </a:lnTo>
                <a:lnTo>
                  <a:pt x="348" y="14"/>
                </a:lnTo>
                <a:lnTo>
                  <a:pt x="349" y="16"/>
                </a:lnTo>
                <a:lnTo>
                  <a:pt x="349" y="36"/>
                </a:lnTo>
                <a:lnTo>
                  <a:pt x="348" y="58"/>
                </a:lnTo>
                <a:lnTo>
                  <a:pt x="345" y="77"/>
                </a:lnTo>
                <a:lnTo>
                  <a:pt x="341" y="97"/>
                </a:lnTo>
                <a:lnTo>
                  <a:pt x="336" y="116"/>
                </a:lnTo>
                <a:lnTo>
                  <a:pt x="331" y="135"/>
                </a:lnTo>
                <a:lnTo>
                  <a:pt x="323" y="154"/>
                </a:lnTo>
                <a:lnTo>
                  <a:pt x="315" y="173"/>
                </a:lnTo>
                <a:lnTo>
                  <a:pt x="307" y="191"/>
                </a:lnTo>
                <a:lnTo>
                  <a:pt x="297" y="209"/>
                </a:lnTo>
                <a:lnTo>
                  <a:pt x="287" y="227"/>
                </a:lnTo>
                <a:lnTo>
                  <a:pt x="277" y="245"/>
                </a:lnTo>
                <a:lnTo>
                  <a:pt x="253" y="280"/>
                </a:lnTo>
                <a:lnTo>
                  <a:pt x="230" y="313"/>
                </a:lnTo>
                <a:lnTo>
                  <a:pt x="182" y="377"/>
                </a:lnTo>
                <a:lnTo>
                  <a:pt x="137" y="437"/>
                </a:lnTo>
                <a:lnTo>
                  <a:pt x="116" y="466"/>
                </a:lnTo>
                <a:lnTo>
                  <a:pt x="100" y="494"/>
                </a:lnTo>
                <a:lnTo>
                  <a:pt x="93" y="509"/>
                </a:lnTo>
                <a:lnTo>
                  <a:pt x="86" y="522"/>
                </a:lnTo>
                <a:lnTo>
                  <a:pt x="82" y="536"/>
                </a:lnTo>
                <a:lnTo>
                  <a:pt x="77" y="549"/>
                </a:lnTo>
                <a:lnTo>
                  <a:pt x="76" y="555"/>
                </a:lnTo>
                <a:lnTo>
                  <a:pt x="76" y="562"/>
                </a:lnTo>
                <a:lnTo>
                  <a:pt x="77" y="566"/>
                </a:lnTo>
                <a:lnTo>
                  <a:pt x="79" y="571"/>
                </a:lnTo>
                <a:lnTo>
                  <a:pt x="83" y="575"/>
                </a:lnTo>
                <a:lnTo>
                  <a:pt x="87" y="579"/>
                </a:lnTo>
                <a:lnTo>
                  <a:pt x="92" y="581"/>
                </a:lnTo>
                <a:lnTo>
                  <a:pt x="97" y="583"/>
                </a:lnTo>
                <a:lnTo>
                  <a:pt x="111" y="585"/>
                </a:lnTo>
                <a:lnTo>
                  <a:pt x="127" y="586"/>
                </a:lnTo>
                <a:lnTo>
                  <a:pt x="144" y="585"/>
                </a:lnTo>
                <a:lnTo>
                  <a:pt x="164" y="584"/>
                </a:lnTo>
                <a:lnTo>
                  <a:pt x="205" y="577"/>
                </a:lnTo>
                <a:lnTo>
                  <a:pt x="245" y="570"/>
                </a:lnTo>
                <a:lnTo>
                  <a:pt x="283" y="562"/>
                </a:lnTo>
                <a:lnTo>
                  <a:pt x="311" y="557"/>
                </a:lnTo>
                <a:lnTo>
                  <a:pt x="312" y="570"/>
                </a:lnTo>
                <a:lnTo>
                  <a:pt x="313" y="586"/>
                </a:lnTo>
                <a:lnTo>
                  <a:pt x="314" y="603"/>
                </a:lnTo>
                <a:lnTo>
                  <a:pt x="315" y="616"/>
                </a:lnTo>
                <a:lnTo>
                  <a:pt x="283" y="619"/>
                </a:lnTo>
                <a:lnTo>
                  <a:pt x="245" y="620"/>
                </a:lnTo>
                <a:lnTo>
                  <a:pt x="205" y="621"/>
                </a:lnTo>
                <a:lnTo>
                  <a:pt x="165" y="621"/>
                </a:lnTo>
                <a:lnTo>
                  <a:pt x="125" y="619"/>
                </a:lnTo>
                <a:lnTo>
                  <a:pt x="88" y="617"/>
                </a:lnTo>
                <a:lnTo>
                  <a:pt x="56" y="613"/>
                </a:lnTo>
                <a:lnTo>
                  <a:pt x="29" y="609"/>
                </a:lnTo>
                <a:close/>
              </a:path>
            </a:pathLst>
          </a:custGeom>
          <a:solidFill>
            <a:srgbClr val="BBB4D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73" name="Freeform 429"/>
          <p:cNvSpPr>
            <a:spLocks/>
          </p:cNvSpPr>
          <p:nvPr/>
        </p:nvSpPr>
        <p:spPr bwMode="auto">
          <a:xfrm>
            <a:off x="3665538" y="3309938"/>
            <a:ext cx="138112" cy="246062"/>
          </a:xfrm>
          <a:custGeom>
            <a:avLst/>
            <a:gdLst>
              <a:gd name="T0" fmla="*/ 25 w 349"/>
              <a:gd name="T1" fmla="*/ 601 h 621"/>
              <a:gd name="T2" fmla="*/ 11 w 349"/>
              <a:gd name="T3" fmla="*/ 575 h 621"/>
              <a:gd name="T4" fmla="*/ 2 w 349"/>
              <a:gd name="T5" fmla="*/ 555 h 621"/>
              <a:gd name="T6" fmla="*/ 18 w 349"/>
              <a:gd name="T7" fmla="*/ 529 h 621"/>
              <a:gd name="T8" fmla="*/ 54 w 349"/>
              <a:gd name="T9" fmla="*/ 491 h 621"/>
              <a:gd name="T10" fmla="*/ 88 w 349"/>
              <a:gd name="T11" fmla="*/ 448 h 621"/>
              <a:gd name="T12" fmla="*/ 123 w 349"/>
              <a:gd name="T13" fmla="*/ 401 h 621"/>
              <a:gd name="T14" fmla="*/ 173 w 349"/>
              <a:gd name="T15" fmla="*/ 327 h 621"/>
              <a:gd name="T16" fmla="*/ 233 w 349"/>
              <a:gd name="T17" fmla="*/ 229 h 621"/>
              <a:gd name="T18" fmla="*/ 265 w 349"/>
              <a:gd name="T19" fmla="*/ 173 h 621"/>
              <a:gd name="T20" fmla="*/ 270 w 349"/>
              <a:gd name="T21" fmla="*/ 151 h 621"/>
              <a:gd name="T22" fmla="*/ 270 w 349"/>
              <a:gd name="T23" fmla="*/ 115 h 621"/>
              <a:gd name="T24" fmla="*/ 266 w 349"/>
              <a:gd name="T25" fmla="*/ 64 h 621"/>
              <a:gd name="T26" fmla="*/ 267 w 349"/>
              <a:gd name="T27" fmla="*/ 32 h 621"/>
              <a:gd name="T28" fmla="*/ 274 w 349"/>
              <a:gd name="T29" fmla="*/ 14 h 621"/>
              <a:gd name="T30" fmla="*/ 281 w 349"/>
              <a:gd name="T31" fmla="*/ 4 h 621"/>
              <a:gd name="T32" fmla="*/ 289 w 349"/>
              <a:gd name="T33" fmla="*/ 2 h 621"/>
              <a:gd name="T34" fmla="*/ 306 w 349"/>
              <a:gd name="T35" fmla="*/ 0 h 621"/>
              <a:gd name="T36" fmla="*/ 329 w 349"/>
              <a:gd name="T37" fmla="*/ 3 h 621"/>
              <a:gd name="T38" fmla="*/ 342 w 349"/>
              <a:gd name="T39" fmla="*/ 8 h 621"/>
              <a:gd name="T40" fmla="*/ 348 w 349"/>
              <a:gd name="T41" fmla="*/ 14 h 621"/>
              <a:gd name="T42" fmla="*/ 349 w 349"/>
              <a:gd name="T43" fmla="*/ 36 h 621"/>
              <a:gd name="T44" fmla="*/ 345 w 349"/>
              <a:gd name="T45" fmla="*/ 77 h 621"/>
              <a:gd name="T46" fmla="*/ 336 w 349"/>
              <a:gd name="T47" fmla="*/ 116 h 621"/>
              <a:gd name="T48" fmla="*/ 323 w 349"/>
              <a:gd name="T49" fmla="*/ 154 h 621"/>
              <a:gd name="T50" fmla="*/ 307 w 349"/>
              <a:gd name="T51" fmla="*/ 191 h 621"/>
              <a:gd name="T52" fmla="*/ 287 w 349"/>
              <a:gd name="T53" fmla="*/ 227 h 621"/>
              <a:gd name="T54" fmla="*/ 253 w 349"/>
              <a:gd name="T55" fmla="*/ 280 h 621"/>
              <a:gd name="T56" fmla="*/ 182 w 349"/>
              <a:gd name="T57" fmla="*/ 377 h 621"/>
              <a:gd name="T58" fmla="*/ 116 w 349"/>
              <a:gd name="T59" fmla="*/ 466 h 621"/>
              <a:gd name="T60" fmla="*/ 93 w 349"/>
              <a:gd name="T61" fmla="*/ 509 h 621"/>
              <a:gd name="T62" fmla="*/ 82 w 349"/>
              <a:gd name="T63" fmla="*/ 536 h 621"/>
              <a:gd name="T64" fmla="*/ 76 w 349"/>
              <a:gd name="T65" fmla="*/ 555 h 621"/>
              <a:gd name="T66" fmla="*/ 77 w 349"/>
              <a:gd name="T67" fmla="*/ 566 h 621"/>
              <a:gd name="T68" fmla="*/ 83 w 349"/>
              <a:gd name="T69" fmla="*/ 575 h 621"/>
              <a:gd name="T70" fmla="*/ 92 w 349"/>
              <a:gd name="T71" fmla="*/ 581 h 621"/>
              <a:gd name="T72" fmla="*/ 111 w 349"/>
              <a:gd name="T73" fmla="*/ 585 h 621"/>
              <a:gd name="T74" fmla="*/ 144 w 349"/>
              <a:gd name="T75" fmla="*/ 585 h 621"/>
              <a:gd name="T76" fmla="*/ 205 w 349"/>
              <a:gd name="T77" fmla="*/ 577 h 621"/>
              <a:gd name="T78" fmla="*/ 283 w 349"/>
              <a:gd name="T79" fmla="*/ 562 h 621"/>
              <a:gd name="T80" fmla="*/ 312 w 349"/>
              <a:gd name="T81" fmla="*/ 570 h 621"/>
              <a:gd name="T82" fmla="*/ 314 w 349"/>
              <a:gd name="T83" fmla="*/ 603 h 621"/>
              <a:gd name="T84" fmla="*/ 283 w 349"/>
              <a:gd name="T85" fmla="*/ 619 h 621"/>
              <a:gd name="T86" fmla="*/ 205 w 349"/>
              <a:gd name="T87" fmla="*/ 621 h 621"/>
              <a:gd name="T88" fmla="*/ 125 w 349"/>
              <a:gd name="T89" fmla="*/ 619 h 621"/>
              <a:gd name="T90" fmla="*/ 56 w 349"/>
              <a:gd name="T91" fmla="*/ 613 h 62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9"/>
              <a:gd name="T139" fmla="*/ 0 h 621"/>
              <a:gd name="T140" fmla="*/ 349 w 349"/>
              <a:gd name="T141" fmla="*/ 621 h 62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9" h="621">
                <a:moveTo>
                  <a:pt x="29" y="609"/>
                </a:moveTo>
                <a:lnTo>
                  <a:pt x="25" y="601"/>
                </a:lnTo>
                <a:lnTo>
                  <a:pt x="16" y="584"/>
                </a:lnTo>
                <a:lnTo>
                  <a:pt x="11" y="575"/>
                </a:lnTo>
                <a:lnTo>
                  <a:pt x="6" y="565"/>
                </a:lnTo>
                <a:lnTo>
                  <a:pt x="2" y="555"/>
                </a:lnTo>
                <a:lnTo>
                  <a:pt x="0" y="546"/>
                </a:lnTo>
                <a:lnTo>
                  <a:pt x="18" y="529"/>
                </a:lnTo>
                <a:lnTo>
                  <a:pt x="36" y="510"/>
                </a:lnTo>
                <a:lnTo>
                  <a:pt x="54" y="491"/>
                </a:lnTo>
                <a:lnTo>
                  <a:pt x="70" y="470"/>
                </a:lnTo>
                <a:lnTo>
                  <a:pt x="88" y="448"/>
                </a:lnTo>
                <a:lnTo>
                  <a:pt x="105" y="425"/>
                </a:lnTo>
                <a:lnTo>
                  <a:pt x="123" y="401"/>
                </a:lnTo>
                <a:lnTo>
                  <a:pt x="140" y="378"/>
                </a:lnTo>
                <a:lnTo>
                  <a:pt x="173" y="327"/>
                </a:lnTo>
                <a:lnTo>
                  <a:pt x="204" y="278"/>
                </a:lnTo>
                <a:lnTo>
                  <a:pt x="233" y="229"/>
                </a:lnTo>
                <a:lnTo>
                  <a:pt x="260" y="182"/>
                </a:lnTo>
                <a:lnTo>
                  <a:pt x="265" y="173"/>
                </a:lnTo>
                <a:lnTo>
                  <a:pt x="268" y="162"/>
                </a:lnTo>
                <a:lnTo>
                  <a:pt x="270" y="151"/>
                </a:lnTo>
                <a:lnTo>
                  <a:pt x="270" y="140"/>
                </a:lnTo>
                <a:lnTo>
                  <a:pt x="270" y="115"/>
                </a:lnTo>
                <a:lnTo>
                  <a:pt x="268" y="89"/>
                </a:lnTo>
                <a:lnTo>
                  <a:pt x="266" y="64"/>
                </a:lnTo>
                <a:lnTo>
                  <a:pt x="266" y="42"/>
                </a:lnTo>
                <a:lnTo>
                  <a:pt x="267" y="32"/>
                </a:lnTo>
                <a:lnTo>
                  <a:pt x="270" y="22"/>
                </a:lnTo>
                <a:lnTo>
                  <a:pt x="274" y="14"/>
                </a:lnTo>
                <a:lnTo>
                  <a:pt x="279" y="6"/>
                </a:lnTo>
                <a:lnTo>
                  <a:pt x="281" y="4"/>
                </a:lnTo>
                <a:lnTo>
                  <a:pt x="285" y="3"/>
                </a:lnTo>
                <a:lnTo>
                  <a:pt x="289" y="2"/>
                </a:lnTo>
                <a:lnTo>
                  <a:pt x="295" y="0"/>
                </a:lnTo>
                <a:lnTo>
                  <a:pt x="306" y="0"/>
                </a:lnTo>
                <a:lnTo>
                  <a:pt x="317" y="2"/>
                </a:lnTo>
                <a:lnTo>
                  <a:pt x="329" y="3"/>
                </a:lnTo>
                <a:lnTo>
                  <a:pt x="339" y="6"/>
                </a:lnTo>
                <a:lnTo>
                  <a:pt x="342" y="8"/>
                </a:lnTo>
                <a:lnTo>
                  <a:pt x="345" y="11"/>
                </a:lnTo>
                <a:lnTo>
                  <a:pt x="348" y="14"/>
                </a:lnTo>
                <a:lnTo>
                  <a:pt x="349" y="16"/>
                </a:lnTo>
                <a:lnTo>
                  <a:pt x="349" y="36"/>
                </a:lnTo>
                <a:lnTo>
                  <a:pt x="348" y="58"/>
                </a:lnTo>
                <a:lnTo>
                  <a:pt x="345" y="77"/>
                </a:lnTo>
                <a:lnTo>
                  <a:pt x="341" y="97"/>
                </a:lnTo>
                <a:lnTo>
                  <a:pt x="336" y="116"/>
                </a:lnTo>
                <a:lnTo>
                  <a:pt x="331" y="135"/>
                </a:lnTo>
                <a:lnTo>
                  <a:pt x="323" y="154"/>
                </a:lnTo>
                <a:lnTo>
                  <a:pt x="315" y="173"/>
                </a:lnTo>
                <a:lnTo>
                  <a:pt x="307" y="191"/>
                </a:lnTo>
                <a:lnTo>
                  <a:pt x="297" y="209"/>
                </a:lnTo>
                <a:lnTo>
                  <a:pt x="287" y="227"/>
                </a:lnTo>
                <a:lnTo>
                  <a:pt x="277" y="245"/>
                </a:lnTo>
                <a:lnTo>
                  <a:pt x="253" y="280"/>
                </a:lnTo>
                <a:lnTo>
                  <a:pt x="230" y="313"/>
                </a:lnTo>
                <a:lnTo>
                  <a:pt x="182" y="377"/>
                </a:lnTo>
                <a:lnTo>
                  <a:pt x="137" y="437"/>
                </a:lnTo>
                <a:lnTo>
                  <a:pt x="116" y="466"/>
                </a:lnTo>
                <a:lnTo>
                  <a:pt x="100" y="494"/>
                </a:lnTo>
                <a:lnTo>
                  <a:pt x="93" y="509"/>
                </a:lnTo>
                <a:lnTo>
                  <a:pt x="86" y="522"/>
                </a:lnTo>
                <a:lnTo>
                  <a:pt x="82" y="536"/>
                </a:lnTo>
                <a:lnTo>
                  <a:pt x="77" y="549"/>
                </a:lnTo>
                <a:lnTo>
                  <a:pt x="76" y="555"/>
                </a:lnTo>
                <a:lnTo>
                  <a:pt x="76" y="562"/>
                </a:lnTo>
                <a:lnTo>
                  <a:pt x="77" y="566"/>
                </a:lnTo>
                <a:lnTo>
                  <a:pt x="79" y="571"/>
                </a:lnTo>
                <a:lnTo>
                  <a:pt x="83" y="575"/>
                </a:lnTo>
                <a:lnTo>
                  <a:pt x="87" y="579"/>
                </a:lnTo>
                <a:lnTo>
                  <a:pt x="92" y="581"/>
                </a:lnTo>
                <a:lnTo>
                  <a:pt x="97" y="583"/>
                </a:lnTo>
                <a:lnTo>
                  <a:pt x="111" y="585"/>
                </a:lnTo>
                <a:lnTo>
                  <a:pt x="127" y="586"/>
                </a:lnTo>
                <a:lnTo>
                  <a:pt x="144" y="585"/>
                </a:lnTo>
                <a:lnTo>
                  <a:pt x="164" y="584"/>
                </a:lnTo>
                <a:lnTo>
                  <a:pt x="205" y="577"/>
                </a:lnTo>
                <a:lnTo>
                  <a:pt x="245" y="570"/>
                </a:lnTo>
                <a:lnTo>
                  <a:pt x="283" y="562"/>
                </a:lnTo>
                <a:lnTo>
                  <a:pt x="311" y="557"/>
                </a:lnTo>
                <a:lnTo>
                  <a:pt x="312" y="570"/>
                </a:lnTo>
                <a:lnTo>
                  <a:pt x="313" y="586"/>
                </a:lnTo>
                <a:lnTo>
                  <a:pt x="314" y="603"/>
                </a:lnTo>
                <a:lnTo>
                  <a:pt x="315" y="616"/>
                </a:lnTo>
                <a:lnTo>
                  <a:pt x="283" y="619"/>
                </a:lnTo>
                <a:lnTo>
                  <a:pt x="245" y="620"/>
                </a:lnTo>
                <a:lnTo>
                  <a:pt x="205" y="621"/>
                </a:lnTo>
                <a:lnTo>
                  <a:pt x="165" y="621"/>
                </a:lnTo>
                <a:lnTo>
                  <a:pt x="125" y="619"/>
                </a:lnTo>
                <a:lnTo>
                  <a:pt x="88" y="617"/>
                </a:lnTo>
                <a:lnTo>
                  <a:pt x="56" y="613"/>
                </a:lnTo>
                <a:lnTo>
                  <a:pt x="29" y="609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74" name="Freeform 430"/>
          <p:cNvSpPr>
            <a:spLocks/>
          </p:cNvSpPr>
          <p:nvPr/>
        </p:nvSpPr>
        <p:spPr bwMode="auto">
          <a:xfrm>
            <a:off x="3305175" y="3292475"/>
            <a:ext cx="1108075" cy="1400175"/>
          </a:xfrm>
          <a:custGeom>
            <a:avLst/>
            <a:gdLst>
              <a:gd name="T0" fmla="*/ 1083 w 2789"/>
              <a:gd name="T1" fmla="*/ 3439 h 3526"/>
              <a:gd name="T2" fmla="*/ 1107 w 2789"/>
              <a:gd name="T3" fmla="*/ 3259 h 3526"/>
              <a:gd name="T4" fmla="*/ 1090 w 2789"/>
              <a:gd name="T5" fmla="*/ 2780 h 3526"/>
              <a:gd name="T6" fmla="*/ 1027 w 2789"/>
              <a:gd name="T7" fmla="*/ 2590 h 3526"/>
              <a:gd name="T8" fmla="*/ 898 w 2789"/>
              <a:gd name="T9" fmla="*/ 2320 h 3526"/>
              <a:gd name="T10" fmla="*/ 881 w 2789"/>
              <a:gd name="T11" fmla="*/ 2026 h 3526"/>
              <a:gd name="T12" fmla="*/ 943 w 2789"/>
              <a:gd name="T13" fmla="*/ 1675 h 3526"/>
              <a:gd name="T14" fmla="*/ 1011 w 2789"/>
              <a:gd name="T15" fmla="*/ 1412 h 3526"/>
              <a:gd name="T16" fmla="*/ 820 w 2789"/>
              <a:gd name="T17" fmla="*/ 1259 h 3526"/>
              <a:gd name="T18" fmla="*/ 438 w 2789"/>
              <a:gd name="T19" fmla="*/ 726 h 3526"/>
              <a:gd name="T20" fmla="*/ 14 w 2789"/>
              <a:gd name="T21" fmla="*/ 66 h 3526"/>
              <a:gd name="T22" fmla="*/ 27 w 2789"/>
              <a:gd name="T23" fmla="*/ 0 h 3526"/>
              <a:gd name="T24" fmla="*/ 298 w 2789"/>
              <a:gd name="T25" fmla="*/ 364 h 3526"/>
              <a:gd name="T26" fmla="*/ 705 w 2789"/>
              <a:gd name="T27" fmla="*/ 1047 h 3526"/>
              <a:gd name="T28" fmla="*/ 887 w 2789"/>
              <a:gd name="T29" fmla="*/ 1255 h 3526"/>
              <a:gd name="T30" fmla="*/ 1062 w 2789"/>
              <a:gd name="T31" fmla="*/ 1316 h 3526"/>
              <a:gd name="T32" fmla="*/ 1110 w 2789"/>
              <a:gd name="T33" fmla="*/ 1270 h 3526"/>
              <a:gd name="T34" fmla="*/ 1058 w 2789"/>
              <a:gd name="T35" fmla="*/ 1029 h 3526"/>
              <a:gd name="T36" fmla="*/ 804 w 2789"/>
              <a:gd name="T37" fmla="*/ 524 h 3526"/>
              <a:gd name="T38" fmla="*/ 601 w 2789"/>
              <a:gd name="T39" fmla="*/ 104 h 3526"/>
              <a:gd name="T40" fmla="*/ 642 w 2789"/>
              <a:gd name="T41" fmla="*/ 64 h 3526"/>
              <a:gd name="T42" fmla="*/ 884 w 2789"/>
              <a:gd name="T43" fmla="*/ 543 h 3526"/>
              <a:gd name="T44" fmla="*/ 1131 w 2789"/>
              <a:gd name="T45" fmla="*/ 1123 h 3526"/>
              <a:gd name="T46" fmla="*/ 1206 w 2789"/>
              <a:gd name="T47" fmla="*/ 1041 h 3526"/>
              <a:gd name="T48" fmla="*/ 1230 w 2789"/>
              <a:gd name="T49" fmla="*/ 387 h 3526"/>
              <a:gd name="T50" fmla="*/ 1292 w 2789"/>
              <a:gd name="T51" fmla="*/ 73 h 3526"/>
              <a:gd name="T52" fmla="*/ 1336 w 2789"/>
              <a:gd name="T53" fmla="*/ 46 h 3526"/>
              <a:gd name="T54" fmla="*/ 1370 w 2789"/>
              <a:gd name="T55" fmla="*/ 75 h 3526"/>
              <a:gd name="T56" fmla="*/ 1310 w 2789"/>
              <a:gd name="T57" fmla="*/ 294 h 3526"/>
              <a:gd name="T58" fmla="*/ 1251 w 2789"/>
              <a:gd name="T59" fmla="*/ 859 h 3526"/>
              <a:gd name="T60" fmla="*/ 1292 w 2789"/>
              <a:gd name="T61" fmla="*/ 1197 h 3526"/>
              <a:gd name="T62" fmla="*/ 1392 w 2789"/>
              <a:gd name="T63" fmla="*/ 1114 h 3526"/>
              <a:gd name="T64" fmla="*/ 1636 w 2789"/>
              <a:gd name="T65" fmla="*/ 743 h 3526"/>
              <a:gd name="T66" fmla="*/ 1904 w 2789"/>
              <a:gd name="T67" fmla="*/ 287 h 3526"/>
              <a:gd name="T68" fmla="*/ 1927 w 2789"/>
              <a:gd name="T69" fmla="*/ 134 h 3526"/>
              <a:gd name="T70" fmla="*/ 1948 w 2789"/>
              <a:gd name="T71" fmla="*/ 46 h 3526"/>
              <a:gd name="T72" fmla="*/ 2015 w 2789"/>
              <a:gd name="T73" fmla="*/ 41 h 3526"/>
              <a:gd name="T74" fmla="*/ 2017 w 2789"/>
              <a:gd name="T75" fmla="*/ 186 h 3526"/>
              <a:gd name="T76" fmla="*/ 1878 w 2789"/>
              <a:gd name="T77" fmla="*/ 489 h 3526"/>
              <a:gd name="T78" fmla="*/ 1630 w 2789"/>
              <a:gd name="T79" fmla="*/ 880 h 3526"/>
              <a:gd name="T80" fmla="*/ 1452 w 2789"/>
              <a:gd name="T81" fmla="*/ 1145 h 3526"/>
              <a:gd name="T82" fmla="*/ 1355 w 2789"/>
              <a:gd name="T83" fmla="*/ 1312 h 3526"/>
              <a:gd name="T84" fmla="*/ 1468 w 2789"/>
              <a:gd name="T85" fmla="*/ 1378 h 3526"/>
              <a:gd name="T86" fmla="*/ 1736 w 2789"/>
              <a:gd name="T87" fmla="*/ 1211 h 3526"/>
              <a:gd name="T88" fmla="*/ 2162 w 2789"/>
              <a:gd name="T89" fmla="*/ 806 h 3526"/>
              <a:gd name="T90" fmla="*/ 2537 w 2789"/>
              <a:gd name="T91" fmla="*/ 388 h 3526"/>
              <a:gd name="T92" fmla="*/ 2726 w 2789"/>
              <a:gd name="T93" fmla="*/ 71 h 3526"/>
              <a:gd name="T94" fmla="*/ 2780 w 2789"/>
              <a:gd name="T95" fmla="*/ 31 h 3526"/>
              <a:gd name="T96" fmla="*/ 2777 w 2789"/>
              <a:gd name="T97" fmla="*/ 157 h 3526"/>
              <a:gd name="T98" fmla="*/ 2504 w 2789"/>
              <a:gd name="T99" fmla="*/ 527 h 3526"/>
              <a:gd name="T100" fmla="*/ 2139 w 2789"/>
              <a:gd name="T101" fmla="*/ 914 h 3526"/>
              <a:gd name="T102" fmla="*/ 1778 w 2789"/>
              <a:gd name="T103" fmla="*/ 1250 h 3526"/>
              <a:gd name="T104" fmla="*/ 1448 w 2789"/>
              <a:gd name="T105" fmla="*/ 1451 h 3526"/>
              <a:gd name="T106" fmla="*/ 1422 w 2789"/>
              <a:gd name="T107" fmla="*/ 1651 h 3526"/>
              <a:gd name="T108" fmla="*/ 1433 w 2789"/>
              <a:gd name="T109" fmla="*/ 2100 h 3526"/>
              <a:gd name="T110" fmla="*/ 1357 w 2789"/>
              <a:gd name="T111" fmla="*/ 2340 h 3526"/>
              <a:gd name="T112" fmla="*/ 1227 w 2789"/>
              <a:gd name="T113" fmla="*/ 2621 h 3526"/>
              <a:gd name="T114" fmla="*/ 1166 w 2789"/>
              <a:gd name="T115" fmla="*/ 2878 h 3526"/>
              <a:gd name="T116" fmla="*/ 1159 w 2789"/>
              <a:gd name="T117" fmla="*/ 3342 h 3526"/>
              <a:gd name="T118" fmla="*/ 1147 w 2789"/>
              <a:gd name="T119" fmla="*/ 3506 h 3526"/>
              <a:gd name="T120" fmla="*/ 1105 w 2789"/>
              <a:gd name="T121" fmla="*/ 3520 h 35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789"/>
              <a:gd name="T184" fmla="*/ 0 h 3526"/>
              <a:gd name="T185" fmla="*/ 2789 w 2789"/>
              <a:gd name="T186" fmla="*/ 3526 h 352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789" h="3526">
                <a:moveTo>
                  <a:pt x="1105" y="3520"/>
                </a:moveTo>
                <a:lnTo>
                  <a:pt x="1100" y="3513"/>
                </a:lnTo>
                <a:lnTo>
                  <a:pt x="1096" y="3506"/>
                </a:lnTo>
                <a:lnTo>
                  <a:pt x="1092" y="3500"/>
                </a:lnTo>
                <a:lnTo>
                  <a:pt x="1089" y="3493"/>
                </a:lnTo>
                <a:lnTo>
                  <a:pt x="1084" y="3479"/>
                </a:lnTo>
                <a:lnTo>
                  <a:pt x="1082" y="3466"/>
                </a:lnTo>
                <a:lnTo>
                  <a:pt x="1082" y="3452"/>
                </a:lnTo>
                <a:lnTo>
                  <a:pt x="1083" y="3439"/>
                </a:lnTo>
                <a:lnTo>
                  <a:pt x="1085" y="3425"/>
                </a:lnTo>
                <a:lnTo>
                  <a:pt x="1088" y="3411"/>
                </a:lnTo>
                <a:lnTo>
                  <a:pt x="1095" y="3384"/>
                </a:lnTo>
                <a:lnTo>
                  <a:pt x="1103" y="3355"/>
                </a:lnTo>
                <a:lnTo>
                  <a:pt x="1107" y="3341"/>
                </a:lnTo>
                <a:lnTo>
                  <a:pt x="1109" y="3327"/>
                </a:lnTo>
                <a:lnTo>
                  <a:pt x="1110" y="3312"/>
                </a:lnTo>
                <a:lnTo>
                  <a:pt x="1110" y="3299"/>
                </a:lnTo>
                <a:lnTo>
                  <a:pt x="1107" y="3259"/>
                </a:lnTo>
                <a:lnTo>
                  <a:pt x="1105" y="3221"/>
                </a:lnTo>
                <a:lnTo>
                  <a:pt x="1104" y="3183"/>
                </a:lnTo>
                <a:lnTo>
                  <a:pt x="1103" y="3145"/>
                </a:lnTo>
                <a:lnTo>
                  <a:pt x="1102" y="3069"/>
                </a:lnTo>
                <a:lnTo>
                  <a:pt x="1102" y="2994"/>
                </a:lnTo>
                <a:lnTo>
                  <a:pt x="1101" y="2920"/>
                </a:lnTo>
                <a:lnTo>
                  <a:pt x="1096" y="2850"/>
                </a:lnTo>
                <a:lnTo>
                  <a:pt x="1094" y="2815"/>
                </a:lnTo>
                <a:lnTo>
                  <a:pt x="1090" y="2780"/>
                </a:lnTo>
                <a:lnTo>
                  <a:pt x="1085" y="2746"/>
                </a:lnTo>
                <a:lnTo>
                  <a:pt x="1079" y="2713"/>
                </a:lnTo>
                <a:lnTo>
                  <a:pt x="1074" y="2694"/>
                </a:lnTo>
                <a:lnTo>
                  <a:pt x="1068" y="2676"/>
                </a:lnTo>
                <a:lnTo>
                  <a:pt x="1062" y="2658"/>
                </a:lnTo>
                <a:lnTo>
                  <a:pt x="1054" y="2641"/>
                </a:lnTo>
                <a:lnTo>
                  <a:pt x="1046" y="2623"/>
                </a:lnTo>
                <a:lnTo>
                  <a:pt x="1037" y="2606"/>
                </a:lnTo>
                <a:lnTo>
                  <a:pt x="1027" y="2590"/>
                </a:lnTo>
                <a:lnTo>
                  <a:pt x="1017" y="2573"/>
                </a:lnTo>
                <a:lnTo>
                  <a:pt x="995" y="2542"/>
                </a:lnTo>
                <a:lnTo>
                  <a:pt x="974" y="2512"/>
                </a:lnTo>
                <a:lnTo>
                  <a:pt x="953" y="2481"/>
                </a:lnTo>
                <a:lnTo>
                  <a:pt x="934" y="2452"/>
                </a:lnTo>
                <a:lnTo>
                  <a:pt x="922" y="2419"/>
                </a:lnTo>
                <a:lnTo>
                  <a:pt x="914" y="2386"/>
                </a:lnTo>
                <a:lnTo>
                  <a:pt x="906" y="2353"/>
                </a:lnTo>
                <a:lnTo>
                  <a:pt x="898" y="2320"/>
                </a:lnTo>
                <a:lnTo>
                  <a:pt x="892" y="2287"/>
                </a:lnTo>
                <a:lnTo>
                  <a:pt x="888" y="2255"/>
                </a:lnTo>
                <a:lnTo>
                  <a:pt x="883" y="2222"/>
                </a:lnTo>
                <a:lnTo>
                  <a:pt x="881" y="2188"/>
                </a:lnTo>
                <a:lnTo>
                  <a:pt x="879" y="2156"/>
                </a:lnTo>
                <a:lnTo>
                  <a:pt x="878" y="2123"/>
                </a:lnTo>
                <a:lnTo>
                  <a:pt x="878" y="2091"/>
                </a:lnTo>
                <a:lnTo>
                  <a:pt x="879" y="2058"/>
                </a:lnTo>
                <a:lnTo>
                  <a:pt x="881" y="2026"/>
                </a:lnTo>
                <a:lnTo>
                  <a:pt x="883" y="1994"/>
                </a:lnTo>
                <a:lnTo>
                  <a:pt x="887" y="1962"/>
                </a:lnTo>
                <a:lnTo>
                  <a:pt x="890" y="1929"/>
                </a:lnTo>
                <a:lnTo>
                  <a:pt x="894" y="1898"/>
                </a:lnTo>
                <a:lnTo>
                  <a:pt x="900" y="1865"/>
                </a:lnTo>
                <a:lnTo>
                  <a:pt x="906" y="1834"/>
                </a:lnTo>
                <a:lnTo>
                  <a:pt x="912" y="1801"/>
                </a:lnTo>
                <a:lnTo>
                  <a:pt x="927" y="1738"/>
                </a:lnTo>
                <a:lnTo>
                  <a:pt x="943" y="1675"/>
                </a:lnTo>
                <a:lnTo>
                  <a:pt x="961" y="1613"/>
                </a:lnTo>
                <a:lnTo>
                  <a:pt x="980" y="1551"/>
                </a:lnTo>
                <a:lnTo>
                  <a:pt x="1000" y="1489"/>
                </a:lnTo>
                <a:lnTo>
                  <a:pt x="1021" y="1429"/>
                </a:lnTo>
                <a:lnTo>
                  <a:pt x="1021" y="1426"/>
                </a:lnTo>
                <a:lnTo>
                  <a:pt x="1021" y="1424"/>
                </a:lnTo>
                <a:lnTo>
                  <a:pt x="1019" y="1422"/>
                </a:lnTo>
                <a:lnTo>
                  <a:pt x="1018" y="1418"/>
                </a:lnTo>
                <a:lnTo>
                  <a:pt x="1011" y="1412"/>
                </a:lnTo>
                <a:lnTo>
                  <a:pt x="1001" y="1405"/>
                </a:lnTo>
                <a:lnTo>
                  <a:pt x="975" y="1387"/>
                </a:lnTo>
                <a:lnTo>
                  <a:pt x="942" y="1363"/>
                </a:lnTo>
                <a:lnTo>
                  <a:pt x="922" y="1350"/>
                </a:lnTo>
                <a:lnTo>
                  <a:pt x="903" y="1335"/>
                </a:lnTo>
                <a:lnTo>
                  <a:pt x="883" y="1319"/>
                </a:lnTo>
                <a:lnTo>
                  <a:pt x="862" y="1301"/>
                </a:lnTo>
                <a:lnTo>
                  <a:pt x="841" y="1280"/>
                </a:lnTo>
                <a:lnTo>
                  <a:pt x="820" y="1259"/>
                </a:lnTo>
                <a:lnTo>
                  <a:pt x="800" y="1237"/>
                </a:lnTo>
                <a:lnTo>
                  <a:pt x="780" y="1211"/>
                </a:lnTo>
                <a:lnTo>
                  <a:pt x="756" y="1178"/>
                </a:lnTo>
                <a:lnTo>
                  <a:pt x="722" y="1130"/>
                </a:lnTo>
                <a:lnTo>
                  <a:pt x="677" y="1067"/>
                </a:lnTo>
                <a:lnTo>
                  <a:pt x="624" y="994"/>
                </a:lnTo>
                <a:lnTo>
                  <a:pt x="566" y="911"/>
                </a:lnTo>
                <a:lnTo>
                  <a:pt x="503" y="820"/>
                </a:lnTo>
                <a:lnTo>
                  <a:pt x="438" y="726"/>
                </a:lnTo>
                <a:lnTo>
                  <a:pt x="370" y="628"/>
                </a:lnTo>
                <a:lnTo>
                  <a:pt x="304" y="532"/>
                </a:lnTo>
                <a:lnTo>
                  <a:pt x="240" y="436"/>
                </a:lnTo>
                <a:lnTo>
                  <a:pt x="181" y="344"/>
                </a:lnTo>
                <a:lnTo>
                  <a:pt x="127" y="260"/>
                </a:lnTo>
                <a:lnTo>
                  <a:pt x="79" y="184"/>
                </a:lnTo>
                <a:lnTo>
                  <a:pt x="41" y="119"/>
                </a:lnTo>
                <a:lnTo>
                  <a:pt x="27" y="91"/>
                </a:lnTo>
                <a:lnTo>
                  <a:pt x="14" y="66"/>
                </a:lnTo>
                <a:lnTo>
                  <a:pt x="5" y="46"/>
                </a:lnTo>
                <a:lnTo>
                  <a:pt x="0" y="29"/>
                </a:lnTo>
                <a:lnTo>
                  <a:pt x="0" y="24"/>
                </a:lnTo>
                <a:lnTo>
                  <a:pt x="2" y="19"/>
                </a:lnTo>
                <a:lnTo>
                  <a:pt x="7" y="13"/>
                </a:lnTo>
                <a:lnTo>
                  <a:pt x="11" y="7"/>
                </a:lnTo>
                <a:lnTo>
                  <a:pt x="17" y="3"/>
                </a:lnTo>
                <a:lnTo>
                  <a:pt x="22" y="1"/>
                </a:lnTo>
                <a:lnTo>
                  <a:pt x="27" y="0"/>
                </a:lnTo>
                <a:lnTo>
                  <a:pt x="29" y="0"/>
                </a:lnTo>
                <a:lnTo>
                  <a:pt x="65" y="39"/>
                </a:lnTo>
                <a:lnTo>
                  <a:pt x="101" y="80"/>
                </a:lnTo>
                <a:lnTo>
                  <a:pt x="136" y="124"/>
                </a:lnTo>
                <a:lnTo>
                  <a:pt x="169" y="169"/>
                </a:lnTo>
                <a:lnTo>
                  <a:pt x="203" y="216"/>
                </a:lnTo>
                <a:lnTo>
                  <a:pt x="236" y="264"/>
                </a:lnTo>
                <a:lnTo>
                  <a:pt x="267" y="314"/>
                </a:lnTo>
                <a:lnTo>
                  <a:pt x="298" y="364"/>
                </a:lnTo>
                <a:lnTo>
                  <a:pt x="359" y="465"/>
                </a:lnTo>
                <a:lnTo>
                  <a:pt x="418" y="568"/>
                </a:lnTo>
                <a:lnTo>
                  <a:pt x="476" y="667"/>
                </a:lnTo>
                <a:lnTo>
                  <a:pt x="531" y="763"/>
                </a:lnTo>
                <a:lnTo>
                  <a:pt x="569" y="826"/>
                </a:lnTo>
                <a:lnTo>
                  <a:pt x="617" y="907"/>
                </a:lnTo>
                <a:lnTo>
                  <a:pt x="644" y="953"/>
                </a:lnTo>
                <a:lnTo>
                  <a:pt x="673" y="1000"/>
                </a:lnTo>
                <a:lnTo>
                  <a:pt x="705" y="1047"/>
                </a:lnTo>
                <a:lnTo>
                  <a:pt x="738" y="1094"/>
                </a:lnTo>
                <a:lnTo>
                  <a:pt x="755" y="1116"/>
                </a:lnTo>
                <a:lnTo>
                  <a:pt x="773" y="1139"/>
                </a:lnTo>
                <a:lnTo>
                  <a:pt x="791" y="1160"/>
                </a:lnTo>
                <a:lnTo>
                  <a:pt x="809" y="1182"/>
                </a:lnTo>
                <a:lnTo>
                  <a:pt x="828" y="1202"/>
                </a:lnTo>
                <a:lnTo>
                  <a:pt x="847" y="1220"/>
                </a:lnTo>
                <a:lnTo>
                  <a:pt x="866" y="1238"/>
                </a:lnTo>
                <a:lnTo>
                  <a:pt x="887" y="1255"/>
                </a:lnTo>
                <a:lnTo>
                  <a:pt x="906" y="1269"/>
                </a:lnTo>
                <a:lnTo>
                  <a:pt x="926" y="1281"/>
                </a:lnTo>
                <a:lnTo>
                  <a:pt x="947" y="1293"/>
                </a:lnTo>
                <a:lnTo>
                  <a:pt x="967" y="1302"/>
                </a:lnTo>
                <a:lnTo>
                  <a:pt x="989" y="1310"/>
                </a:lnTo>
                <a:lnTo>
                  <a:pt x="1010" y="1314"/>
                </a:lnTo>
                <a:lnTo>
                  <a:pt x="1031" y="1317"/>
                </a:lnTo>
                <a:lnTo>
                  <a:pt x="1053" y="1317"/>
                </a:lnTo>
                <a:lnTo>
                  <a:pt x="1062" y="1316"/>
                </a:lnTo>
                <a:lnTo>
                  <a:pt x="1072" y="1313"/>
                </a:lnTo>
                <a:lnTo>
                  <a:pt x="1082" y="1308"/>
                </a:lnTo>
                <a:lnTo>
                  <a:pt x="1091" y="1303"/>
                </a:lnTo>
                <a:lnTo>
                  <a:pt x="1099" y="1296"/>
                </a:lnTo>
                <a:lnTo>
                  <a:pt x="1104" y="1288"/>
                </a:lnTo>
                <a:lnTo>
                  <a:pt x="1107" y="1284"/>
                </a:lnTo>
                <a:lnTo>
                  <a:pt x="1109" y="1279"/>
                </a:lnTo>
                <a:lnTo>
                  <a:pt x="1110" y="1275"/>
                </a:lnTo>
                <a:lnTo>
                  <a:pt x="1110" y="1270"/>
                </a:lnTo>
                <a:lnTo>
                  <a:pt x="1109" y="1247"/>
                </a:lnTo>
                <a:lnTo>
                  <a:pt x="1105" y="1223"/>
                </a:lnTo>
                <a:lnTo>
                  <a:pt x="1103" y="1200"/>
                </a:lnTo>
                <a:lnTo>
                  <a:pt x="1099" y="1175"/>
                </a:lnTo>
                <a:lnTo>
                  <a:pt x="1093" y="1151"/>
                </a:lnTo>
                <a:lnTo>
                  <a:pt x="1088" y="1127"/>
                </a:lnTo>
                <a:lnTo>
                  <a:pt x="1081" y="1103"/>
                </a:lnTo>
                <a:lnTo>
                  <a:pt x="1074" y="1078"/>
                </a:lnTo>
                <a:lnTo>
                  <a:pt x="1058" y="1029"/>
                </a:lnTo>
                <a:lnTo>
                  <a:pt x="1039" y="980"/>
                </a:lnTo>
                <a:lnTo>
                  <a:pt x="1019" y="931"/>
                </a:lnTo>
                <a:lnTo>
                  <a:pt x="997" y="882"/>
                </a:lnTo>
                <a:lnTo>
                  <a:pt x="973" y="834"/>
                </a:lnTo>
                <a:lnTo>
                  <a:pt x="948" y="786"/>
                </a:lnTo>
                <a:lnTo>
                  <a:pt x="924" y="739"/>
                </a:lnTo>
                <a:lnTo>
                  <a:pt x="899" y="694"/>
                </a:lnTo>
                <a:lnTo>
                  <a:pt x="850" y="606"/>
                </a:lnTo>
                <a:lnTo>
                  <a:pt x="804" y="524"/>
                </a:lnTo>
                <a:lnTo>
                  <a:pt x="782" y="483"/>
                </a:lnTo>
                <a:lnTo>
                  <a:pt x="756" y="433"/>
                </a:lnTo>
                <a:lnTo>
                  <a:pt x="728" y="377"/>
                </a:lnTo>
                <a:lnTo>
                  <a:pt x="699" y="316"/>
                </a:lnTo>
                <a:lnTo>
                  <a:pt x="670" y="257"/>
                </a:lnTo>
                <a:lnTo>
                  <a:pt x="644" y="199"/>
                </a:lnTo>
                <a:lnTo>
                  <a:pt x="621" y="149"/>
                </a:lnTo>
                <a:lnTo>
                  <a:pt x="603" y="107"/>
                </a:lnTo>
                <a:lnTo>
                  <a:pt x="601" y="104"/>
                </a:lnTo>
                <a:lnTo>
                  <a:pt x="603" y="99"/>
                </a:lnTo>
                <a:lnTo>
                  <a:pt x="604" y="96"/>
                </a:lnTo>
                <a:lnTo>
                  <a:pt x="605" y="92"/>
                </a:lnTo>
                <a:lnTo>
                  <a:pt x="612" y="83"/>
                </a:lnTo>
                <a:lnTo>
                  <a:pt x="618" y="75"/>
                </a:lnTo>
                <a:lnTo>
                  <a:pt x="627" y="68"/>
                </a:lnTo>
                <a:lnTo>
                  <a:pt x="635" y="65"/>
                </a:lnTo>
                <a:lnTo>
                  <a:pt x="638" y="64"/>
                </a:lnTo>
                <a:lnTo>
                  <a:pt x="642" y="64"/>
                </a:lnTo>
                <a:lnTo>
                  <a:pt x="645" y="65"/>
                </a:lnTo>
                <a:lnTo>
                  <a:pt x="647" y="67"/>
                </a:lnTo>
                <a:lnTo>
                  <a:pt x="669" y="106"/>
                </a:lnTo>
                <a:lnTo>
                  <a:pt x="696" y="158"/>
                </a:lnTo>
                <a:lnTo>
                  <a:pt x="728" y="221"/>
                </a:lnTo>
                <a:lnTo>
                  <a:pt x="764" y="293"/>
                </a:lnTo>
                <a:lnTo>
                  <a:pt x="802" y="371"/>
                </a:lnTo>
                <a:lnTo>
                  <a:pt x="843" y="455"/>
                </a:lnTo>
                <a:lnTo>
                  <a:pt x="884" y="543"/>
                </a:lnTo>
                <a:lnTo>
                  <a:pt x="925" y="632"/>
                </a:lnTo>
                <a:lnTo>
                  <a:pt x="965" y="719"/>
                </a:lnTo>
                <a:lnTo>
                  <a:pt x="1003" y="806"/>
                </a:lnTo>
                <a:lnTo>
                  <a:pt x="1039" y="885"/>
                </a:lnTo>
                <a:lnTo>
                  <a:pt x="1071" y="959"/>
                </a:lnTo>
                <a:lnTo>
                  <a:pt x="1096" y="1026"/>
                </a:lnTo>
                <a:lnTo>
                  <a:pt x="1118" y="1081"/>
                </a:lnTo>
                <a:lnTo>
                  <a:pt x="1126" y="1103"/>
                </a:lnTo>
                <a:lnTo>
                  <a:pt x="1131" y="1123"/>
                </a:lnTo>
                <a:lnTo>
                  <a:pt x="1136" y="1139"/>
                </a:lnTo>
                <a:lnTo>
                  <a:pt x="1138" y="1151"/>
                </a:lnTo>
                <a:lnTo>
                  <a:pt x="1153" y="1156"/>
                </a:lnTo>
                <a:lnTo>
                  <a:pt x="1167" y="1160"/>
                </a:lnTo>
                <a:lnTo>
                  <a:pt x="1176" y="1155"/>
                </a:lnTo>
                <a:lnTo>
                  <a:pt x="1185" y="1148"/>
                </a:lnTo>
                <a:lnTo>
                  <a:pt x="1194" y="1142"/>
                </a:lnTo>
                <a:lnTo>
                  <a:pt x="1203" y="1136"/>
                </a:lnTo>
                <a:lnTo>
                  <a:pt x="1206" y="1041"/>
                </a:lnTo>
                <a:lnTo>
                  <a:pt x="1208" y="947"/>
                </a:lnTo>
                <a:lnTo>
                  <a:pt x="1209" y="853"/>
                </a:lnTo>
                <a:lnTo>
                  <a:pt x="1210" y="758"/>
                </a:lnTo>
                <a:lnTo>
                  <a:pt x="1211" y="664"/>
                </a:lnTo>
                <a:lnTo>
                  <a:pt x="1215" y="571"/>
                </a:lnTo>
                <a:lnTo>
                  <a:pt x="1218" y="525"/>
                </a:lnTo>
                <a:lnTo>
                  <a:pt x="1221" y="479"/>
                </a:lnTo>
                <a:lnTo>
                  <a:pt x="1224" y="433"/>
                </a:lnTo>
                <a:lnTo>
                  <a:pt x="1230" y="387"/>
                </a:lnTo>
                <a:lnTo>
                  <a:pt x="1235" y="348"/>
                </a:lnTo>
                <a:lnTo>
                  <a:pt x="1239" y="309"/>
                </a:lnTo>
                <a:lnTo>
                  <a:pt x="1245" y="270"/>
                </a:lnTo>
                <a:lnTo>
                  <a:pt x="1251" y="231"/>
                </a:lnTo>
                <a:lnTo>
                  <a:pt x="1259" y="192"/>
                </a:lnTo>
                <a:lnTo>
                  <a:pt x="1268" y="152"/>
                </a:lnTo>
                <a:lnTo>
                  <a:pt x="1278" y="115"/>
                </a:lnTo>
                <a:lnTo>
                  <a:pt x="1290" y="77"/>
                </a:lnTo>
                <a:lnTo>
                  <a:pt x="1292" y="73"/>
                </a:lnTo>
                <a:lnTo>
                  <a:pt x="1294" y="67"/>
                </a:lnTo>
                <a:lnTo>
                  <a:pt x="1299" y="62"/>
                </a:lnTo>
                <a:lnTo>
                  <a:pt x="1303" y="59"/>
                </a:lnTo>
                <a:lnTo>
                  <a:pt x="1308" y="56"/>
                </a:lnTo>
                <a:lnTo>
                  <a:pt x="1313" y="52"/>
                </a:lnTo>
                <a:lnTo>
                  <a:pt x="1319" y="50"/>
                </a:lnTo>
                <a:lnTo>
                  <a:pt x="1324" y="48"/>
                </a:lnTo>
                <a:lnTo>
                  <a:pt x="1330" y="47"/>
                </a:lnTo>
                <a:lnTo>
                  <a:pt x="1336" y="46"/>
                </a:lnTo>
                <a:lnTo>
                  <a:pt x="1341" y="46"/>
                </a:lnTo>
                <a:lnTo>
                  <a:pt x="1347" y="47"/>
                </a:lnTo>
                <a:lnTo>
                  <a:pt x="1352" y="48"/>
                </a:lnTo>
                <a:lnTo>
                  <a:pt x="1357" y="50"/>
                </a:lnTo>
                <a:lnTo>
                  <a:pt x="1361" y="53"/>
                </a:lnTo>
                <a:lnTo>
                  <a:pt x="1365" y="58"/>
                </a:lnTo>
                <a:lnTo>
                  <a:pt x="1368" y="64"/>
                </a:lnTo>
                <a:lnTo>
                  <a:pt x="1369" y="69"/>
                </a:lnTo>
                <a:lnTo>
                  <a:pt x="1370" y="75"/>
                </a:lnTo>
                <a:lnTo>
                  <a:pt x="1370" y="82"/>
                </a:lnTo>
                <a:lnTo>
                  <a:pt x="1367" y="96"/>
                </a:lnTo>
                <a:lnTo>
                  <a:pt x="1361" y="112"/>
                </a:lnTo>
                <a:lnTo>
                  <a:pt x="1355" y="128"/>
                </a:lnTo>
                <a:lnTo>
                  <a:pt x="1349" y="142"/>
                </a:lnTo>
                <a:lnTo>
                  <a:pt x="1343" y="157"/>
                </a:lnTo>
                <a:lnTo>
                  <a:pt x="1341" y="170"/>
                </a:lnTo>
                <a:lnTo>
                  <a:pt x="1324" y="232"/>
                </a:lnTo>
                <a:lnTo>
                  <a:pt x="1310" y="294"/>
                </a:lnTo>
                <a:lnTo>
                  <a:pt x="1297" y="355"/>
                </a:lnTo>
                <a:lnTo>
                  <a:pt x="1286" y="418"/>
                </a:lnTo>
                <a:lnTo>
                  <a:pt x="1277" y="480"/>
                </a:lnTo>
                <a:lnTo>
                  <a:pt x="1269" y="543"/>
                </a:lnTo>
                <a:lnTo>
                  <a:pt x="1264" y="606"/>
                </a:lnTo>
                <a:lnTo>
                  <a:pt x="1259" y="669"/>
                </a:lnTo>
                <a:lnTo>
                  <a:pt x="1256" y="733"/>
                </a:lnTo>
                <a:lnTo>
                  <a:pt x="1253" y="795"/>
                </a:lnTo>
                <a:lnTo>
                  <a:pt x="1251" y="859"/>
                </a:lnTo>
                <a:lnTo>
                  <a:pt x="1250" y="923"/>
                </a:lnTo>
                <a:lnTo>
                  <a:pt x="1250" y="987"/>
                </a:lnTo>
                <a:lnTo>
                  <a:pt x="1251" y="1052"/>
                </a:lnTo>
                <a:lnTo>
                  <a:pt x="1253" y="1116"/>
                </a:lnTo>
                <a:lnTo>
                  <a:pt x="1254" y="1182"/>
                </a:lnTo>
                <a:lnTo>
                  <a:pt x="1268" y="1189"/>
                </a:lnTo>
                <a:lnTo>
                  <a:pt x="1281" y="1195"/>
                </a:lnTo>
                <a:lnTo>
                  <a:pt x="1286" y="1196"/>
                </a:lnTo>
                <a:lnTo>
                  <a:pt x="1292" y="1197"/>
                </a:lnTo>
                <a:lnTo>
                  <a:pt x="1297" y="1197"/>
                </a:lnTo>
                <a:lnTo>
                  <a:pt x="1302" y="1197"/>
                </a:lnTo>
                <a:lnTo>
                  <a:pt x="1312" y="1195"/>
                </a:lnTo>
                <a:lnTo>
                  <a:pt x="1321" y="1189"/>
                </a:lnTo>
                <a:lnTo>
                  <a:pt x="1330" y="1183"/>
                </a:lnTo>
                <a:lnTo>
                  <a:pt x="1339" y="1175"/>
                </a:lnTo>
                <a:lnTo>
                  <a:pt x="1358" y="1154"/>
                </a:lnTo>
                <a:lnTo>
                  <a:pt x="1379" y="1129"/>
                </a:lnTo>
                <a:lnTo>
                  <a:pt x="1392" y="1114"/>
                </a:lnTo>
                <a:lnTo>
                  <a:pt x="1406" y="1101"/>
                </a:lnTo>
                <a:lnTo>
                  <a:pt x="1422" y="1086"/>
                </a:lnTo>
                <a:lnTo>
                  <a:pt x="1439" y="1072"/>
                </a:lnTo>
                <a:lnTo>
                  <a:pt x="1469" y="1017"/>
                </a:lnTo>
                <a:lnTo>
                  <a:pt x="1501" y="960"/>
                </a:lnTo>
                <a:lnTo>
                  <a:pt x="1533" y="905"/>
                </a:lnTo>
                <a:lnTo>
                  <a:pt x="1567" y="852"/>
                </a:lnTo>
                <a:lnTo>
                  <a:pt x="1602" y="797"/>
                </a:lnTo>
                <a:lnTo>
                  <a:pt x="1636" y="743"/>
                </a:lnTo>
                <a:lnTo>
                  <a:pt x="1672" y="689"/>
                </a:lnTo>
                <a:lnTo>
                  <a:pt x="1707" y="634"/>
                </a:lnTo>
                <a:lnTo>
                  <a:pt x="1742" y="581"/>
                </a:lnTo>
                <a:lnTo>
                  <a:pt x="1774" y="527"/>
                </a:lnTo>
                <a:lnTo>
                  <a:pt x="1807" y="473"/>
                </a:lnTo>
                <a:lnTo>
                  <a:pt x="1837" y="421"/>
                </a:lnTo>
                <a:lnTo>
                  <a:pt x="1865" y="367"/>
                </a:lnTo>
                <a:lnTo>
                  <a:pt x="1891" y="314"/>
                </a:lnTo>
                <a:lnTo>
                  <a:pt x="1904" y="287"/>
                </a:lnTo>
                <a:lnTo>
                  <a:pt x="1915" y="261"/>
                </a:lnTo>
                <a:lnTo>
                  <a:pt x="1926" y="234"/>
                </a:lnTo>
                <a:lnTo>
                  <a:pt x="1935" y="208"/>
                </a:lnTo>
                <a:lnTo>
                  <a:pt x="1937" y="199"/>
                </a:lnTo>
                <a:lnTo>
                  <a:pt x="1938" y="192"/>
                </a:lnTo>
                <a:lnTo>
                  <a:pt x="1938" y="183"/>
                </a:lnTo>
                <a:lnTo>
                  <a:pt x="1937" y="172"/>
                </a:lnTo>
                <a:lnTo>
                  <a:pt x="1933" y="153"/>
                </a:lnTo>
                <a:lnTo>
                  <a:pt x="1927" y="134"/>
                </a:lnTo>
                <a:lnTo>
                  <a:pt x="1922" y="116"/>
                </a:lnTo>
                <a:lnTo>
                  <a:pt x="1918" y="99"/>
                </a:lnTo>
                <a:lnTo>
                  <a:pt x="1918" y="92"/>
                </a:lnTo>
                <a:lnTo>
                  <a:pt x="1918" y="85"/>
                </a:lnTo>
                <a:lnTo>
                  <a:pt x="1919" y="78"/>
                </a:lnTo>
                <a:lnTo>
                  <a:pt x="1923" y="73"/>
                </a:lnTo>
                <a:lnTo>
                  <a:pt x="1932" y="61"/>
                </a:lnTo>
                <a:lnTo>
                  <a:pt x="1940" y="52"/>
                </a:lnTo>
                <a:lnTo>
                  <a:pt x="1948" y="46"/>
                </a:lnTo>
                <a:lnTo>
                  <a:pt x="1957" y="40"/>
                </a:lnTo>
                <a:lnTo>
                  <a:pt x="1965" y="37"/>
                </a:lnTo>
                <a:lnTo>
                  <a:pt x="1974" y="34"/>
                </a:lnTo>
                <a:lnTo>
                  <a:pt x="1982" y="33"/>
                </a:lnTo>
                <a:lnTo>
                  <a:pt x="1990" y="33"/>
                </a:lnTo>
                <a:lnTo>
                  <a:pt x="1997" y="33"/>
                </a:lnTo>
                <a:lnTo>
                  <a:pt x="2003" y="36"/>
                </a:lnTo>
                <a:lnTo>
                  <a:pt x="2009" y="38"/>
                </a:lnTo>
                <a:lnTo>
                  <a:pt x="2015" y="41"/>
                </a:lnTo>
                <a:lnTo>
                  <a:pt x="2018" y="46"/>
                </a:lnTo>
                <a:lnTo>
                  <a:pt x="2021" y="49"/>
                </a:lnTo>
                <a:lnTo>
                  <a:pt x="2024" y="53"/>
                </a:lnTo>
                <a:lnTo>
                  <a:pt x="2025" y="58"/>
                </a:lnTo>
                <a:lnTo>
                  <a:pt x="2027" y="83"/>
                </a:lnTo>
                <a:lnTo>
                  <a:pt x="2027" y="107"/>
                </a:lnTo>
                <a:lnTo>
                  <a:pt x="2026" y="133"/>
                </a:lnTo>
                <a:lnTo>
                  <a:pt x="2021" y="160"/>
                </a:lnTo>
                <a:lnTo>
                  <a:pt x="2017" y="186"/>
                </a:lnTo>
                <a:lnTo>
                  <a:pt x="2010" y="213"/>
                </a:lnTo>
                <a:lnTo>
                  <a:pt x="2001" y="240"/>
                </a:lnTo>
                <a:lnTo>
                  <a:pt x="1992" y="267"/>
                </a:lnTo>
                <a:lnTo>
                  <a:pt x="1981" y="295"/>
                </a:lnTo>
                <a:lnTo>
                  <a:pt x="1969" y="322"/>
                </a:lnTo>
                <a:lnTo>
                  <a:pt x="1956" y="350"/>
                </a:lnTo>
                <a:lnTo>
                  <a:pt x="1942" y="378"/>
                </a:lnTo>
                <a:lnTo>
                  <a:pt x="1911" y="433"/>
                </a:lnTo>
                <a:lnTo>
                  <a:pt x="1878" y="489"/>
                </a:lnTo>
                <a:lnTo>
                  <a:pt x="1843" y="544"/>
                </a:lnTo>
                <a:lnTo>
                  <a:pt x="1807" y="599"/>
                </a:lnTo>
                <a:lnTo>
                  <a:pt x="1771" y="653"/>
                </a:lnTo>
                <a:lnTo>
                  <a:pt x="1736" y="707"/>
                </a:lnTo>
                <a:lnTo>
                  <a:pt x="1703" y="758"/>
                </a:lnTo>
                <a:lnTo>
                  <a:pt x="1670" y="808"/>
                </a:lnTo>
                <a:lnTo>
                  <a:pt x="1656" y="832"/>
                </a:lnTo>
                <a:lnTo>
                  <a:pt x="1642" y="856"/>
                </a:lnTo>
                <a:lnTo>
                  <a:pt x="1630" y="880"/>
                </a:lnTo>
                <a:lnTo>
                  <a:pt x="1617" y="902"/>
                </a:lnTo>
                <a:lnTo>
                  <a:pt x="1605" y="917"/>
                </a:lnTo>
                <a:lnTo>
                  <a:pt x="1593" y="932"/>
                </a:lnTo>
                <a:lnTo>
                  <a:pt x="1580" y="949"/>
                </a:lnTo>
                <a:lnTo>
                  <a:pt x="1567" y="967"/>
                </a:lnTo>
                <a:lnTo>
                  <a:pt x="1541" y="1008"/>
                </a:lnTo>
                <a:lnTo>
                  <a:pt x="1513" y="1050"/>
                </a:lnTo>
                <a:lnTo>
                  <a:pt x="1484" y="1096"/>
                </a:lnTo>
                <a:lnTo>
                  <a:pt x="1452" y="1145"/>
                </a:lnTo>
                <a:lnTo>
                  <a:pt x="1419" y="1195"/>
                </a:lnTo>
                <a:lnTo>
                  <a:pt x="1382" y="1246"/>
                </a:lnTo>
                <a:lnTo>
                  <a:pt x="1375" y="1256"/>
                </a:lnTo>
                <a:lnTo>
                  <a:pt x="1369" y="1266"/>
                </a:lnTo>
                <a:lnTo>
                  <a:pt x="1364" y="1276"/>
                </a:lnTo>
                <a:lnTo>
                  <a:pt x="1360" y="1285"/>
                </a:lnTo>
                <a:lnTo>
                  <a:pt x="1357" y="1294"/>
                </a:lnTo>
                <a:lnTo>
                  <a:pt x="1356" y="1303"/>
                </a:lnTo>
                <a:lnTo>
                  <a:pt x="1355" y="1312"/>
                </a:lnTo>
                <a:lnTo>
                  <a:pt x="1354" y="1321"/>
                </a:lnTo>
                <a:lnTo>
                  <a:pt x="1355" y="1339"/>
                </a:lnTo>
                <a:lnTo>
                  <a:pt x="1358" y="1358"/>
                </a:lnTo>
                <a:lnTo>
                  <a:pt x="1363" y="1379"/>
                </a:lnTo>
                <a:lnTo>
                  <a:pt x="1367" y="1402"/>
                </a:lnTo>
                <a:lnTo>
                  <a:pt x="1391" y="1399"/>
                </a:lnTo>
                <a:lnTo>
                  <a:pt x="1415" y="1395"/>
                </a:lnTo>
                <a:lnTo>
                  <a:pt x="1441" y="1388"/>
                </a:lnTo>
                <a:lnTo>
                  <a:pt x="1468" y="1378"/>
                </a:lnTo>
                <a:lnTo>
                  <a:pt x="1496" y="1367"/>
                </a:lnTo>
                <a:lnTo>
                  <a:pt x="1524" y="1353"/>
                </a:lnTo>
                <a:lnTo>
                  <a:pt x="1553" y="1338"/>
                </a:lnTo>
                <a:lnTo>
                  <a:pt x="1583" y="1320"/>
                </a:lnTo>
                <a:lnTo>
                  <a:pt x="1613" y="1301"/>
                </a:lnTo>
                <a:lnTo>
                  <a:pt x="1643" y="1280"/>
                </a:lnTo>
                <a:lnTo>
                  <a:pt x="1673" y="1258"/>
                </a:lnTo>
                <a:lnTo>
                  <a:pt x="1705" y="1234"/>
                </a:lnTo>
                <a:lnTo>
                  <a:pt x="1736" y="1211"/>
                </a:lnTo>
                <a:lnTo>
                  <a:pt x="1767" y="1185"/>
                </a:lnTo>
                <a:lnTo>
                  <a:pt x="1798" y="1159"/>
                </a:lnTo>
                <a:lnTo>
                  <a:pt x="1829" y="1132"/>
                </a:lnTo>
                <a:lnTo>
                  <a:pt x="1891" y="1077"/>
                </a:lnTo>
                <a:lnTo>
                  <a:pt x="1951" y="1021"/>
                </a:lnTo>
                <a:lnTo>
                  <a:pt x="2009" y="965"/>
                </a:lnTo>
                <a:lnTo>
                  <a:pt x="2064" y="909"/>
                </a:lnTo>
                <a:lnTo>
                  <a:pt x="2116" y="856"/>
                </a:lnTo>
                <a:lnTo>
                  <a:pt x="2162" y="806"/>
                </a:lnTo>
                <a:lnTo>
                  <a:pt x="2204" y="760"/>
                </a:lnTo>
                <a:lnTo>
                  <a:pt x="2241" y="719"/>
                </a:lnTo>
                <a:lnTo>
                  <a:pt x="2310" y="644"/>
                </a:lnTo>
                <a:lnTo>
                  <a:pt x="2377" y="572"/>
                </a:lnTo>
                <a:lnTo>
                  <a:pt x="2411" y="536"/>
                </a:lnTo>
                <a:lnTo>
                  <a:pt x="2444" y="500"/>
                </a:lnTo>
                <a:lnTo>
                  <a:pt x="2475" y="463"/>
                </a:lnTo>
                <a:lnTo>
                  <a:pt x="2506" y="426"/>
                </a:lnTo>
                <a:lnTo>
                  <a:pt x="2537" y="388"/>
                </a:lnTo>
                <a:lnTo>
                  <a:pt x="2567" y="349"/>
                </a:lnTo>
                <a:lnTo>
                  <a:pt x="2596" y="308"/>
                </a:lnTo>
                <a:lnTo>
                  <a:pt x="2624" y="266"/>
                </a:lnTo>
                <a:lnTo>
                  <a:pt x="2651" y="221"/>
                </a:lnTo>
                <a:lnTo>
                  <a:pt x="2677" y="174"/>
                </a:lnTo>
                <a:lnTo>
                  <a:pt x="2689" y="149"/>
                </a:lnTo>
                <a:lnTo>
                  <a:pt x="2702" y="124"/>
                </a:lnTo>
                <a:lnTo>
                  <a:pt x="2714" y="98"/>
                </a:lnTo>
                <a:lnTo>
                  <a:pt x="2726" y="71"/>
                </a:lnTo>
                <a:lnTo>
                  <a:pt x="2730" y="66"/>
                </a:lnTo>
                <a:lnTo>
                  <a:pt x="2736" y="58"/>
                </a:lnTo>
                <a:lnTo>
                  <a:pt x="2744" y="50"/>
                </a:lnTo>
                <a:lnTo>
                  <a:pt x="2754" y="43"/>
                </a:lnTo>
                <a:lnTo>
                  <a:pt x="2763" y="37"/>
                </a:lnTo>
                <a:lnTo>
                  <a:pt x="2772" y="32"/>
                </a:lnTo>
                <a:lnTo>
                  <a:pt x="2776" y="31"/>
                </a:lnTo>
                <a:lnTo>
                  <a:pt x="2778" y="30"/>
                </a:lnTo>
                <a:lnTo>
                  <a:pt x="2780" y="31"/>
                </a:lnTo>
                <a:lnTo>
                  <a:pt x="2781" y="32"/>
                </a:lnTo>
                <a:lnTo>
                  <a:pt x="2786" y="48"/>
                </a:lnTo>
                <a:lnTo>
                  <a:pt x="2788" y="65"/>
                </a:lnTo>
                <a:lnTo>
                  <a:pt x="2789" y="84"/>
                </a:lnTo>
                <a:lnTo>
                  <a:pt x="2788" y="103"/>
                </a:lnTo>
                <a:lnTo>
                  <a:pt x="2786" y="122"/>
                </a:lnTo>
                <a:lnTo>
                  <a:pt x="2783" y="140"/>
                </a:lnTo>
                <a:lnTo>
                  <a:pt x="2779" y="149"/>
                </a:lnTo>
                <a:lnTo>
                  <a:pt x="2777" y="157"/>
                </a:lnTo>
                <a:lnTo>
                  <a:pt x="2774" y="163"/>
                </a:lnTo>
                <a:lnTo>
                  <a:pt x="2769" y="170"/>
                </a:lnTo>
                <a:lnTo>
                  <a:pt x="2715" y="251"/>
                </a:lnTo>
                <a:lnTo>
                  <a:pt x="2658" y="332"/>
                </a:lnTo>
                <a:lnTo>
                  <a:pt x="2629" y="371"/>
                </a:lnTo>
                <a:lnTo>
                  <a:pt x="2598" y="410"/>
                </a:lnTo>
                <a:lnTo>
                  <a:pt x="2568" y="450"/>
                </a:lnTo>
                <a:lnTo>
                  <a:pt x="2537" y="489"/>
                </a:lnTo>
                <a:lnTo>
                  <a:pt x="2504" y="527"/>
                </a:lnTo>
                <a:lnTo>
                  <a:pt x="2472" y="565"/>
                </a:lnTo>
                <a:lnTo>
                  <a:pt x="2439" y="602"/>
                </a:lnTo>
                <a:lnTo>
                  <a:pt x="2404" y="639"/>
                </a:lnTo>
                <a:lnTo>
                  <a:pt x="2371" y="675"/>
                </a:lnTo>
                <a:lnTo>
                  <a:pt x="2335" y="710"/>
                </a:lnTo>
                <a:lnTo>
                  <a:pt x="2300" y="745"/>
                </a:lnTo>
                <a:lnTo>
                  <a:pt x="2263" y="777"/>
                </a:lnTo>
                <a:lnTo>
                  <a:pt x="2201" y="847"/>
                </a:lnTo>
                <a:lnTo>
                  <a:pt x="2139" y="914"/>
                </a:lnTo>
                <a:lnTo>
                  <a:pt x="2076" y="981"/>
                </a:lnTo>
                <a:lnTo>
                  <a:pt x="2011" y="1045"/>
                </a:lnTo>
                <a:lnTo>
                  <a:pt x="1979" y="1076"/>
                </a:lnTo>
                <a:lnTo>
                  <a:pt x="1946" y="1107"/>
                </a:lnTo>
                <a:lnTo>
                  <a:pt x="1914" y="1137"/>
                </a:lnTo>
                <a:lnTo>
                  <a:pt x="1880" y="1167"/>
                </a:lnTo>
                <a:lnTo>
                  <a:pt x="1846" y="1195"/>
                </a:lnTo>
                <a:lnTo>
                  <a:pt x="1812" y="1223"/>
                </a:lnTo>
                <a:lnTo>
                  <a:pt x="1778" y="1250"/>
                </a:lnTo>
                <a:lnTo>
                  <a:pt x="1742" y="1277"/>
                </a:lnTo>
                <a:lnTo>
                  <a:pt x="1708" y="1301"/>
                </a:lnTo>
                <a:lnTo>
                  <a:pt x="1673" y="1324"/>
                </a:lnTo>
                <a:lnTo>
                  <a:pt x="1636" y="1347"/>
                </a:lnTo>
                <a:lnTo>
                  <a:pt x="1598" y="1369"/>
                </a:lnTo>
                <a:lnTo>
                  <a:pt x="1560" y="1390"/>
                </a:lnTo>
                <a:lnTo>
                  <a:pt x="1523" y="1412"/>
                </a:lnTo>
                <a:lnTo>
                  <a:pt x="1485" y="1432"/>
                </a:lnTo>
                <a:lnTo>
                  <a:pt x="1448" y="1451"/>
                </a:lnTo>
                <a:lnTo>
                  <a:pt x="1442" y="1464"/>
                </a:lnTo>
                <a:lnTo>
                  <a:pt x="1437" y="1479"/>
                </a:lnTo>
                <a:lnTo>
                  <a:pt x="1432" y="1496"/>
                </a:lnTo>
                <a:lnTo>
                  <a:pt x="1429" y="1514"/>
                </a:lnTo>
                <a:lnTo>
                  <a:pt x="1425" y="1533"/>
                </a:lnTo>
                <a:lnTo>
                  <a:pt x="1424" y="1554"/>
                </a:lnTo>
                <a:lnTo>
                  <a:pt x="1423" y="1577"/>
                </a:lnTo>
                <a:lnTo>
                  <a:pt x="1422" y="1600"/>
                </a:lnTo>
                <a:lnTo>
                  <a:pt x="1422" y="1651"/>
                </a:lnTo>
                <a:lnTo>
                  <a:pt x="1424" y="1705"/>
                </a:lnTo>
                <a:lnTo>
                  <a:pt x="1428" y="1761"/>
                </a:lnTo>
                <a:lnTo>
                  <a:pt x="1431" y="1818"/>
                </a:lnTo>
                <a:lnTo>
                  <a:pt x="1433" y="1876"/>
                </a:lnTo>
                <a:lnTo>
                  <a:pt x="1437" y="1935"/>
                </a:lnTo>
                <a:lnTo>
                  <a:pt x="1438" y="1992"/>
                </a:lnTo>
                <a:lnTo>
                  <a:pt x="1437" y="2047"/>
                </a:lnTo>
                <a:lnTo>
                  <a:pt x="1435" y="2074"/>
                </a:lnTo>
                <a:lnTo>
                  <a:pt x="1433" y="2100"/>
                </a:lnTo>
                <a:lnTo>
                  <a:pt x="1431" y="2124"/>
                </a:lnTo>
                <a:lnTo>
                  <a:pt x="1428" y="2148"/>
                </a:lnTo>
                <a:lnTo>
                  <a:pt x="1423" y="2171"/>
                </a:lnTo>
                <a:lnTo>
                  <a:pt x="1418" y="2192"/>
                </a:lnTo>
                <a:lnTo>
                  <a:pt x="1411" y="2211"/>
                </a:lnTo>
                <a:lnTo>
                  <a:pt x="1404" y="2230"/>
                </a:lnTo>
                <a:lnTo>
                  <a:pt x="1388" y="2266"/>
                </a:lnTo>
                <a:lnTo>
                  <a:pt x="1373" y="2303"/>
                </a:lnTo>
                <a:lnTo>
                  <a:pt x="1357" y="2340"/>
                </a:lnTo>
                <a:lnTo>
                  <a:pt x="1341" y="2377"/>
                </a:lnTo>
                <a:lnTo>
                  <a:pt x="1325" y="2413"/>
                </a:lnTo>
                <a:lnTo>
                  <a:pt x="1310" y="2450"/>
                </a:lnTo>
                <a:lnTo>
                  <a:pt x="1294" y="2487"/>
                </a:lnTo>
                <a:lnTo>
                  <a:pt x="1278" y="2524"/>
                </a:lnTo>
                <a:lnTo>
                  <a:pt x="1264" y="2547"/>
                </a:lnTo>
                <a:lnTo>
                  <a:pt x="1250" y="2570"/>
                </a:lnTo>
                <a:lnTo>
                  <a:pt x="1238" y="2595"/>
                </a:lnTo>
                <a:lnTo>
                  <a:pt x="1227" y="2621"/>
                </a:lnTo>
                <a:lnTo>
                  <a:pt x="1217" y="2648"/>
                </a:lnTo>
                <a:lnTo>
                  <a:pt x="1208" y="2675"/>
                </a:lnTo>
                <a:lnTo>
                  <a:pt x="1199" y="2701"/>
                </a:lnTo>
                <a:lnTo>
                  <a:pt x="1192" y="2730"/>
                </a:lnTo>
                <a:lnTo>
                  <a:pt x="1185" y="2759"/>
                </a:lnTo>
                <a:lnTo>
                  <a:pt x="1180" y="2788"/>
                </a:lnTo>
                <a:lnTo>
                  <a:pt x="1174" y="2817"/>
                </a:lnTo>
                <a:lnTo>
                  <a:pt x="1169" y="2847"/>
                </a:lnTo>
                <a:lnTo>
                  <a:pt x="1166" y="2878"/>
                </a:lnTo>
                <a:lnTo>
                  <a:pt x="1163" y="2908"/>
                </a:lnTo>
                <a:lnTo>
                  <a:pt x="1160" y="2939"/>
                </a:lnTo>
                <a:lnTo>
                  <a:pt x="1158" y="2971"/>
                </a:lnTo>
                <a:lnTo>
                  <a:pt x="1156" y="3034"/>
                </a:lnTo>
                <a:lnTo>
                  <a:pt x="1155" y="3097"/>
                </a:lnTo>
                <a:lnTo>
                  <a:pt x="1155" y="3159"/>
                </a:lnTo>
                <a:lnTo>
                  <a:pt x="1156" y="3221"/>
                </a:lnTo>
                <a:lnTo>
                  <a:pt x="1158" y="3283"/>
                </a:lnTo>
                <a:lnTo>
                  <a:pt x="1159" y="3342"/>
                </a:lnTo>
                <a:lnTo>
                  <a:pt x="1162" y="3402"/>
                </a:lnTo>
                <a:lnTo>
                  <a:pt x="1163" y="3458"/>
                </a:lnTo>
                <a:lnTo>
                  <a:pt x="1163" y="3465"/>
                </a:lnTo>
                <a:lnTo>
                  <a:pt x="1162" y="3471"/>
                </a:lnTo>
                <a:lnTo>
                  <a:pt x="1159" y="3479"/>
                </a:lnTo>
                <a:lnTo>
                  <a:pt x="1157" y="3486"/>
                </a:lnTo>
                <a:lnTo>
                  <a:pt x="1155" y="3493"/>
                </a:lnTo>
                <a:lnTo>
                  <a:pt x="1151" y="3500"/>
                </a:lnTo>
                <a:lnTo>
                  <a:pt x="1147" y="3506"/>
                </a:lnTo>
                <a:lnTo>
                  <a:pt x="1144" y="3512"/>
                </a:lnTo>
                <a:lnTo>
                  <a:pt x="1139" y="3518"/>
                </a:lnTo>
                <a:lnTo>
                  <a:pt x="1134" y="3521"/>
                </a:lnTo>
                <a:lnTo>
                  <a:pt x="1129" y="3524"/>
                </a:lnTo>
                <a:lnTo>
                  <a:pt x="1125" y="3526"/>
                </a:lnTo>
                <a:lnTo>
                  <a:pt x="1119" y="3526"/>
                </a:lnTo>
                <a:lnTo>
                  <a:pt x="1114" y="3526"/>
                </a:lnTo>
                <a:lnTo>
                  <a:pt x="1110" y="3524"/>
                </a:lnTo>
                <a:lnTo>
                  <a:pt x="1105" y="3520"/>
                </a:lnTo>
                <a:close/>
              </a:path>
            </a:pathLst>
          </a:custGeom>
          <a:solidFill>
            <a:srgbClr val="901E7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75" name="Freeform 431"/>
          <p:cNvSpPr>
            <a:spLocks/>
          </p:cNvSpPr>
          <p:nvPr/>
        </p:nvSpPr>
        <p:spPr bwMode="auto">
          <a:xfrm>
            <a:off x="3305175" y="3292475"/>
            <a:ext cx="1108075" cy="1400175"/>
          </a:xfrm>
          <a:custGeom>
            <a:avLst/>
            <a:gdLst>
              <a:gd name="T0" fmla="*/ 1083 w 2789"/>
              <a:gd name="T1" fmla="*/ 3439 h 3526"/>
              <a:gd name="T2" fmla="*/ 1107 w 2789"/>
              <a:gd name="T3" fmla="*/ 3259 h 3526"/>
              <a:gd name="T4" fmla="*/ 1090 w 2789"/>
              <a:gd name="T5" fmla="*/ 2780 h 3526"/>
              <a:gd name="T6" fmla="*/ 1027 w 2789"/>
              <a:gd name="T7" fmla="*/ 2590 h 3526"/>
              <a:gd name="T8" fmla="*/ 898 w 2789"/>
              <a:gd name="T9" fmla="*/ 2320 h 3526"/>
              <a:gd name="T10" fmla="*/ 881 w 2789"/>
              <a:gd name="T11" fmla="*/ 2026 h 3526"/>
              <a:gd name="T12" fmla="*/ 943 w 2789"/>
              <a:gd name="T13" fmla="*/ 1675 h 3526"/>
              <a:gd name="T14" fmla="*/ 1011 w 2789"/>
              <a:gd name="T15" fmla="*/ 1412 h 3526"/>
              <a:gd name="T16" fmla="*/ 820 w 2789"/>
              <a:gd name="T17" fmla="*/ 1259 h 3526"/>
              <a:gd name="T18" fmla="*/ 438 w 2789"/>
              <a:gd name="T19" fmla="*/ 726 h 3526"/>
              <a:gd name="T20" fmla="*/ 14 w 2789"/>
              <a:gd name="T21" fmla="*/ 66 h 3526"/>
              <a:gd name="T22" fmla="*/ 27 w 2789"/>
              <a:gd name="T23" fmla="*/ 0 h 3526"/>
              <a:gd name="T24" fmla="*/ 298 w 2789"/>
              <a:gd name="T25" fmla="*/ 364 h 3526"/>
              <a:gd name="T26" fmla="*/ 705 w 2789"/>
              <a:gd name="T27" fmla="*/ 1047 h 3526"/>
              <a:gd name="T28" fmla="*/ 887 w 2789"/>
              <a:gd name="T29" fmla="*/ 1255 h 3526"/>
              <a:gd name="T30" fmla="*/ 1062 w 2789"/>
              <a:gd name="T31" fmla="*/ 1316 h 3526"/>
              <a:gd name="T32" fmla="*/ 1110 w 2789"/>
              <a:gd name="T33" fmla="*/ 1270 h 3526"/>
              <a:gd name="T34" fmla="*/ 1058 w 2789"/>
              <a:gd name="T35" fmla="*/ 1029 h 3526"/>
              <a:gd name="T36" fmla="*/ 804 w 2789"/>
              <a:gd name="T37" fmla="*/ 524 h 3526"/>
              <a:gd name="T38" fmla="*/ 601 w 2789"/>
              <a:gd name="T39" fmla="*/ 104 h 3526"/>
              <a:gd name="T40" fmla="*/ 642 w 2789"/>
              <a:gd name="T41" fmla="*/ 64 h 3526"/>
              <a:gd name="T42" fmla="*/ 884 w 2789"/>
              <a:gd name="T43" fmla="*/ 543 h 3526"/>
              <a:gd name="T44" fmla="*/ 1131 w 2789"/>
              <a:gd name="T45" fmla="*/ 1123 h 3526"/>
              <a:gd name="T46" fmla="*/ 1206 w 2789"/>
              <a:gd name="T47" fmla="*/ 1041 h 3526"/>
              <a:gd name="T48" fmla="*/ 1230 w 2789"/>
              <a:gd name="T49" fmla="*/ 387 h 3526"/>
              <a:gd name="T50" fmla="*/ 1292 w 2789"/>
              <a:gd name="T51" fmla="*/ 73 h 3526"/>
              <a:gd name="T52" fmla="*/ 1336 w 2789"/>
              <a:gd name="T53" fmla="*/ 46 h 3526"/>
              <a:gd name="T54" fmla="*/ 1370 w 2789"/>
              <a:gd name="T55" fmla="*/ 75 h 3526"/>
              <a:gd name="T56" fmla="*/ 1310 w 2789"/>
              <a:gd name="T57" fmla="*/ 294 h 3526"/>
              <a:gd name="T58" fmla="*/ 1251 w 2789"/>
              <a:gd name="T59" fmla="*/ 859 h 3526"/>
              <a:gd name="T60" fmla="*/ 1292 w 2789"/>
              <a:gd name="T61" fmla="*/ 1197 h 3526"/>
              <a:gd name="T62" fmla="*/ 1392 w 2789"/>
              <a:gd name="T63" fmla="*/ 1114 h 3526"/>
              <a:gd name="T64" fmla="*/ 1636 w 2789"/>
              <a:gd name="T65" fmla="*/ 743 h 3526"/>
              <a:gd name="T66" fmla="*/ 1904 w 2789"/>
              <a:gd name="T67" fmla="*/ 287 h 3526"/>
              <a:gd name="T68" fmla="*/ 1927 w 2789"/>
              <a:gd name="T69" fmla="*/ 134 h 3526"/>
              <a:gd name="T70" fmla="*/ 1948 w 2789"/>
              <a:gd name="T71" fmla="*/ 46 h 3526"/>
              <a:gd name="T72" fmla="*/ 2015 w 2789"/>
              <a:gd name="T73" fmla="*/ 41 h 3526"/>
              <a:gd name="T74" fmla="*/ 2017 w 2789"/>
              <a:gd name="T75" fmla="*/ 186 h 3526"/>
              <a:gd name="T76" fmla="*/ 1878 w 2789"/>
              <a:gd name="T77" fmla="*/ 489 h 3526"/>
              <a:gd name="T78" fmla="*/ 1630 w 2789"/>
              <a:gd name="T79" fmla="*/ 880 h 3526"/>
              <a:gd name="T80" fmla="*/ 1452 w 2789"/>
              <a:gd name="T81" fmla="*/ 1145 h 3526"/>
              <a:gd name="T82" fmla="*/ 1355 w 2789"/>
              <a:gd name="T83" fmla="*/ 1312 h 3526"/>
              <a:gd name="T84" fmla="*/ 1468 w 2789"/>
              <a:gd name="T85" fmla="*/ 1378 h 3526"/>
              <a:gd name="T86" fmla="*/ 1736 w 2789"/>
              <a:gd name="T87" fmla="*/ 1211 h 3526"/>
              <a:gd name="T88" fmla="*/ 2162 w 2789"/>
              <a:gd name="T89" fmla="*/ 806 h 3526"/>
              <a:gd name="T90" fmla="*/ 2537 w 2789"/>
              <a:gd name="T91" fmla="*/ 388 h 3526"/>
              <a:gd name="T92" fmla="*/ 2726 w 2789"/>
              <a:gd name="T93" fmla="*/ 71 h 3526"/>
              <a:gd name="T94" fmla="*/ 2780 w 2789"/>
              <a:gd name="T95" fmla="*/ 31 h 3526"/>
              <a:gd name="T96" fmla="*/ 2777 w 2789"/>
              <a:gd name="T97" fmla="*/ 157 h 3526"/>
              <a:gd name="T98" fmla="*/ 2504 w 2789"/>
              <a:gd name="T99" fmla="*/ 527 h 3526"/>
              <a:gd name="T100" fmla="*/ 2139 w 2789"/>
              <a:gd name="T101" fmla="*/ 914 h 3526"/>
              <a:gd name="T102" fmla="*/ 1778 w 2789"/>
              <a:gd name="T103" fmla="*/ 1250 h 3526"/>
              <a:gd name="T104" fmla="*/ 1448 w 2789"/>
              <a:gd name="T105" fmla="*/ 1451 h 3526"/>
              <a:gd name="T106" fmla="*/ 1422 w 2789"/>
              <a:gd name="T107" fmla="*/ 1651 h 3526"/>
              <a:gd name="T108" fmla="*/ 1433 w 2789"/>
              <a:gd name="T109" fmla="*/ 2100 h 3526"/>
              <a:gd name="T110" fmla="*/ 1357 w 2789"/>
              <a:gd name="T111" fmla="*/ 2340 h 3526"/>
              <a:gd name="T112" fmla="*/ 1227 w 2789"/>
              <a:gd name="T113" fmla="*/ 2621 h 3526"/>
              <a:gd name="T114" fmla="*/ 1166 w 2789"/>
              <a:gd name="T115" fmla="*/ 2878 h 3526"/>
              <a:gd name="T116" fmla="*/ 1159 w 2789"/>
              <a:gd name="T117" fmla="*/ 3342 h 3526"/>
              <a:gd name="T118" fmla="*/ 1147 w 2789"/>
              <a:gd name="T119" fmla="*/ 3506 h 3526"/>
              <a:gd name="T120" fmla="*/ 1105 w 2789"/>
              <a:gd name="T121" fmla="*/ 3520 h 35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789"/>
              <a:gd name="T184" fmla="*/ 0 h 3526"/>
              <a:gd name="T185" fmla="*/ 2789 w 2789"/>
              <a:gd name="T186" fmla="*/ 3526 h 352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789" h="3526">
                <a:moveTo>
                  <a:pt x="1105" y="3520"/>
                </a:moveTo>
                <a:lnTo>
                  <a:pt x="1100" y="3513"/>
                </a:lnTo>
                <a:lnTo>
                  <a:pt x="1096" y="3506"/>
                </a:lnTo>
                <a:lnTo>
                  <a:pt x="1092" y="3500"/>
                </a:lnTo>
                <a:lnTo>
                  <a:pt x="1089" y="3493"/>
                </a:lnTo>
                <a:lnTo>
                  <a:pt x="1084" y="3479"/>
                </a:lnTo>
                <a:lnTo>
                  <a:pt x="1082" y="3466"/>
                </a:lnTo>
                <a:lnTo>
                  <a:pt x="1082" y="3452"/>
                </a:lnTo>
                <a:lnTo>
                  <a:pt x="1083" y="3439"/>
                </a:lnTo>
                <a:lnTo>
                  <a:pt x="1085" y="3425"/>
                </a:lnTo>
                <a:lnTo>
                  <a:pt x="1088" y="3411"/>
                </a:lnTo>
                <a:lnTo>
                  <a:pt x="1095" y="3384"/>
                </a:lnTo>
                <a:lnTo>
                  <a:pt x="1103" y="3355"/>
                </a:lnTo>
                <a:lnTo>
                  <a:pt x="1107" y="3341"/>
                </a:lnTo>
                <a:lnTo>
                  <a:pt x="1109" y="3327"/>
                </a:lnTo>
                <a:lnTo>
                  <a:pt x="1110" y="3312"/>
                </a:lnTo>
                <a:lnTo>
                  <a:pt x="1110" y="3299"/>
                </a:lnTo>
                <a:lnTo>
                  <a:pt x="1107" y="3259"/>
                </a:lnTo>
                <a:lnTo>
                  <a:pt x="1105" y="3221"/>
                </a:lnTo>
                <a:lnTo>
                  <a:pt x="1104" y="3183"/>
                </a:lnTo>
                <a:lnTo>
                  <a:pt x="1103" y="3145"/>
                </a:lnTo>
                <a:lnTo>
                  <a:pt x="1102" y="3069"/>
                </a:lnTo>
                <a:lnTo>
                  <a:pt x="1102" y="2994"/>
                </a:lnTo>
                <a:lnTo>
                  <a:pt x="1101" y="2920"/>
                </a:lnTo>
                <a:lnTo>
                  <a:pt x="1096" y="2850"/>
                </a:lnTo>
                <a:lnTo>
                  <a:pt x="1094" y="2815"/>
                </a:lnTo>
                <a:lnTo>
                  <a:pt x="1090" y="2780"/>
                </a:lnTo>
                <a:lnTo>
                  <a:pt x="1085" y="2746"/>
                </a:lnTo>
                <a:lnTo>
                  <a:pt x="1079" y="2713"/>
                </a:lnTo>
                <a:lnTo>
                  <a:pt x="1074" y="2694"/>
                </a:lnTo>
                <a:lnTo>
                  <a:pt x="1068" y="2676"/>
                </a:lnTo>
                <a:lnTo>
                  <a:pt x="1062" y="2658"/>
                </a:lnTo>
                <a:lnTo>
                  <a:pt x="1054" y="2641"/>
                </a:lnTo>
                <a:lnTo>
                  <a:pt x="1046" y="2623"/>
                </a:lnTo>
                <a:lnTo>
                  <a:pt x="1037" y="2606"/>
                </a:lnTo>
                <a:lnTo>
                  <a:pt x="1027" y="2590"/>
                </a:lnTo>
                <a:lnTo>
                  <a:pt x="1017" y="2573"/>
                </a:lnTo>
                <a:lnTo>
                  <a:pt x="995" y="2542"/>
                </a:lnTo>
                <a:lnTo>
                  <a:pt x="974" y="2512"/>
                </a:lnTo>
                <a:lnTo>
                  <a:pt x="953" y="2481"/>
                </a:lnTo>
                <a:lnTo>
                  <a:pt x="934" y="2452"/>
                </a:lnTo>
                <a:lnTo>
                  <a:pt x="922" y="2419"/>
                </a:lnTo>
                <a:lnTo>
                  <a:pt x="914" y="2386"/>
                </a:lnTo>
                <a:lnTo>
                  <a:pt x="906" y="2353"/>
                </a:lnTo>
                <a:lnTo>
                  <a:pt x="898" y="2320"/>
                </a:lnTo>
                <a:lnTo>
                  <a:pt x="892" y="2287"/>
                </a:lnTo>
                <a:lnTo>
                  <a:pt x="888" y="2255"/>
                </a:lnTo>
                <a:lnTo>
                  <a:pt x="883" y="2222"/>
                </a:lnTo>
                <a:lnTo>
                  <a:pt x="881" y="2188"/>
                </a:lnTo>
                <a:lnTo>
                  <a:pt x="879" y="2156"/>
                </a:lnTo>
                <a:lnTo>
                  <a:pt x="878" y="2123"/>
                </a:lnTo>
                <a:lnTo>
                  <a:pt x="878" y="2091"/>
                </a:lnTo>
                <a:lnTo>
                  <a:pt x="879" y="2058"/>
                </a:lnTo>
                <a:lnTo>
                  <a:pt x="881" y="2026"/>
                </a:lnTo>
                <a:lnTo>
                  <a:pt x="883" y="1994"/>
                </a:lnTo>
                <a:lnTo>
                  <a:pt x="887" y="1962"/>
                </a:lnTo>
                <a:lnTo>
                  <a:pt x="890" y="1929"/>
                </a:lnTo>
                <a:lnTo>
                  <a:pt x="894" y="1898"/>
                </a:lnTo>
                <a:lnTo>
                  <a:pt x="900" y="1865"/>
                </a:lnTo>
                <a:lnTo>
                  <a:pt x="906" y="1834"/>
                </a:lnTo>
                <a:lnTo>
                  <a:pt x="912" y="1801"/>
                </a:lnTo>
                <a:lnTo>
                  <a:pt x="927" y="1738"/>
                </a:lnTo>
                <a:lnTo>
                  <a:pt x="943" y="1675"/>
                </a:lnTo>
                <a:lnTo>
                  <a:pt x="961" y="1613"/>
                </a:lnTo>
                <a:lnTo>
                  <a:pt x="980" y="1551"/>
                </a:lnTo>
                <a:lnTo>
                  <a:pt x="1000" y="1489"/>
                </a:lnTo>
                <a:lnTo>
                  <a:pt x="1021" y="1429"/>
                </a:lnTo>
                <a:lnTo>
                  <a:pt x="1021" y="1426"/>
                </a:lnTo>
                <a:lnTo>
                  <a:pt x="1021" y="1424"/>
                </a:lnTo>
                <a:lnTo>
                  <a:pt x="1019" y="1422"/>
                </a:lnTo>
                <a:lnTo>
                  <a:pt x="1018" y="1418"/>
                </a:lnTo>
                <a:lnTo>
                  <a:pt x="1011" y="1412"/>
                </a:lnTo>
                <a:lnTo>
                  <a:pt x="1001" y="1405"/>
                </a:lnTo>
                <a:lnTo>
                  <a:pt x="975" y="1387"/>
                </a:lnTo>
                <a:lnTo>
                  <a:pt x="942" y="1363"/>
                </a:lnTo>
                <a:lnTo>
                  <a:pt x="922" y="1350"/>
                </a:lnTo>
                <a:lnTo>
                  <a:pt x="903" y="1335"/>
                </a:lnTo>
                <a:lnTo>
                  <a:pt x="883" y="1319"/>
                </a:lnTo>
                <a:lnTo>
                  <a:pt x="862" y="1301"/>
                </a:lnTo>
                <a:lnTo>
                  <a:pt x="841" y="1280"/>
                </a:lnTo>
                <a:lnTo>
                  <a:pt x="820" y="1259"/>
                </a:lnTo>
                <a:lnTo>
                  <a:pt x="800" y="1237"/>
                </a:lnTo>
                <a:lnTo>
                  <a:pt x="780" y="1211"/>
                </a:lnTo>
                <a:lnTo>
                  <a:pt x="756" y="1178"/>
                </a:lnTo>
                <a:lnTo>
                  <a:pt x="722" y="1130"/>
                </a:lnTo>
                <a:lnTo>
                  <a:pt x="677" y="1067"/>
                </a:lnTo>
                <a:lnTo>
                  <a:pt x="624" y="994"/>
                </a:lnTo>
                <a:lnTo>
                  <a:pt x="566" y="911"/>
                </a:lnTo>
                <a:lnTo>
                  <a:pt x="503" y="820"/>
                </a:lnTo>
                <a:lnTo>
                  <a:pt x="438" y="726"/>
                </a:lnTo>
                <a:lnTo>
                  <a:pt x="370" y="628"/>
                </a:lnTo>
                <a:lnTo>
                  <a:pt x="304" y="532"/>
                </a:lnTo>
                <a:lnTo>
                  <a:pt x="240" y="436"/>
                </a:lnTo>
                <a:lnTo>
                  <a:pt x="181" y="344"/>
                </a:lnTo>
                <a:lnTo>
                  <a:pt x="127" y="260"/>
                </a:lnTo>
                <a:lnTo>
                  <a:pt x="79" y="184"/>
                </a:lnTo>
                <a:lnTo>
                  <a:pt x="41" y="119"/>
                </a:lnTo>
                <a:lnTo>
                  <a:pt x="27" y="91"/>
                </a:lnTo>
                <a:lnTo>
                  <a:pt x="14" y="66"/>
                </a:lnTo>
                <a:lnTo>
                  <a:pt x="5" y="46"/>
                </a:lnTo>
                <a:lnTo>
                  <a:pt x="0" y="29"/>
                </a:lnTo>
                <a:lnTo>
                  <a:pt x="0" y="24"/>
                </a:lnTo>
                <a:lnTo>
                  <a:pt x="2" y="19"/>
                </a:lnTo>
                <a:lnTo>
                  <a:pt x="7" y="13"/>
                </a:lnTo>
                <a:lnTo>
                  <a:pt x="11" y="7"/>
                </a:lnTo>
                <a:lnTo>
                  <a:pt x="17" y="3"/>
                </a:lnTo>
                <a:lnTo>
                  <a:pt x="22" y="1"/>
                </a:lnTo>
                <a:lnTo>
                  <a:pt x="27" y="0"/>
                </a:lnTo>
                <a:lnTo>
                  <a:pt x="29" y="0"/>
                </a:lnTo>
                <a:lnTo>
                  <a:pt x="65" y="39"/>
                </a:lnTo>
                <a:lnTo>
                  <a:pt x="101" y="80"/>
                </a:lnTo>
                <a:lnTo>
                  <a:pt x="136" y="124"/>
                </a:lnTo>
                <a:lnTo>
                  <a:pt x="169" y="169"/>
                </a:lnTo>
                <a:lnTo>
                  <a:pt x="203" y="216"/>
                </a:lnTo>
                <a:lnTo>
                  <a:pt x="236" y="264"/>
                </a:lnTo>
                <a:lnTo>
                  <a:pt x="267" y="314"/>
                </a:lnTo>
                <a:lnTo>
                  <a:pt x="298" y="364"/>
                </a:lnTo>
                <a:lnTo>
                  <a:pt x="359" y="465"/>
                </a:lnTo>
                <a:lnTo>
                  <a:pt x="418" y="568"/>
                </a:lnTo>
                <a:lnTo>
                  <a:pt x="476" y="667"/>
                </a:lnTo>
                <a:lnTo>
                  <a:pt x="531" y="763"/>
                </a:lnTo>
                <a:lnTo>
                  <a:pt x="569" y="826"/>
                </a:lnTo>
                <a:lnTo>
                  <a:pt x="617" y="907"/>
                </a:lnTo>
                <a:lnTo>
                  <a:pt x="644" y="953"/>
                </a:lnTo>
                <a:lnTo>
                  <a:pt x="673" y="1000"/>
                </a:lnTo>
                <a:lnTo>
                  <a:pt x="705" y="1047"/>
                </a:lnTo>
                <a:lnTo>
                  <a:pt x="738" y="1094"/>
                </a:lnTo>
                <a:lnTo>
                  <a:pt x="755" y="1116"/>
                </a:lnTo>
                <a:lnTo>
                  <a:pt x="773" y="1139"/>
                </a:lnTo>
                <a:lnTo>
                  <a:pt x="791" y="1160"/>
                </a:lnTo>
                <a:lnTo>
                  <a:pt x="809" y="1182"/>
                </a:lnTo>
                <a:lnTo>
                  <a:pt x="828" y="1202"/>
                </a:lnTo>
                <a:lnTo>
                  <a:pt x="847" y="1220"/>
                </a:lnTo>
                <a:lnTo>
                  <a:pt x="866" y="1238"/>
                </a:lnTo>
                <a:lnTo>
                  <a:pt x="887" y="1255"/>
                </a:lnTo>
                <a:lnTo>
                  <a:pt x="906" y="1269"/>
                </a:lnTo>
                <a:lnTo>
                  <a:pt x="926" y="1281"/>
                </a:lnTo>
                <a:lnTo>
                  <a:pt x="947" y="1293"/>
                </a:lnTo>
                <a:lnTo>
                  <a:pt x="967" y="1302"/>
                </a:lnTo>
                <a:lnTo>
                  <a:pt x="989" y="1310"/>
                </a:lnTo>
                <a:lnTo>
                  <a:pt x="1010" y="1314"/>
                </a:lnTo>
                <a:lnTo>
                  <a:pt x="1031" y="1317"/>
                </a:lnTo>
                <a:lnTo>
                  <a:pt x="1053" y="1317"/>
                </a:lnTo>
                <a:lnTo>
                  <a:pt x="1062" y="1316"/>
                </a:lnTo>
                <a:lnTo>
                  <a:pt x="1072" y="1313"/>
                </a:lnTo>
                <a:lnTo>
                  <a:pt x="1082" y="1308"/>
                </a:lnTo>
                <a:lnTo>
                  <a:pt x="1091" y="1303"/>
                </a:lnTo>
                <a:lnTo>
                  <a:pt x="1099" y="1296"/>
                </a:lnTo>
                <a:lnTo>
                  <a:pt x="1104" y="1288"/>
                </a:lnTo>
                <a:lnTo>
                  <a:pt x="1107" y="1284"/>
                </a:lnTo>
                <a:lnTo>
                  <a:pt x="1109" y="1279"/>
                </a:lnTo>
                <a:lnTo>
                  <a:pt x="1110" y="1275"/>
                </a:lnTo>
                <a:lnTo>
                  <a:pt x="1110" y="1270"/>
                </a:lnTo>
                <a:lnTo>
                  <a:pt x="1109" y="1247"/>
                </a:lnTo>
                <a:lnTo>
                  <a:pt x="1105" y="1223"/>
                </a:lnTo>
                <a:lnTo>
                  <a:pt x="1103" y="1200"/>
                </a:lnTo>
                <a:lnTo>
                  <a:pt x="1099" y="1175"/>
                </a:lnTo>
                <a:lnTo>
                  <a:pt x="1093" y="1151"/>
                </a:lnTo>
                <a:lnTo>
                  <a:pt x="1088" y="1127"/>
                </a:lnTo>
                <a:lnTo>
                  <a:pt x="1081" y="1103"/>
                </a:lnTo>
                <a:lnTo>
                  <a:pt x="1074" y="1078"/>
                </a:lnTo>
                <a:lnTo>
                  <a:pt x="1058" y="1029"/>
                </a:lnTo>
                <a:lnTo>
                  <a:pt x="1039" y="980"/>
                </a:lnTo>
                <a:lnTo>
                  <a:pt x="1019" y="931"/>
                </a:lnTo>
                <a:lnTo>
                  <a:pt x="997" y="882"/>
                </a:lnTo>
                <a:lnTo>
                  <a:pt x="973" y="834"/>
                </a:lnTo>
                <a:lnTo>
                  <a:pt x="948" y="786"/>
                </a:lnTo>
                <a:lnTo>
                  <a:pt x="924" y="739"/>
                </a:lnTo>
                <a:lnTo>
                  <a:pt x="899" y="694"/>
                </a:lnTo>
                <a:lnTo>
                  <a:pt x="850" y="606"/>
                </a:lnTo>
                <a:lnTo>
                  <a:pt x="804" y="524"/>
                </a:lnTo>
                <a:lnTo>
                  <a:pt x="782" y="483"/>
                </a:lnTo>
                <a:lnTo>
                  <a:pt x="756" y="433"/>
                </a:lnTo>
                <a:lnTo>
                  <a:pt x="728" y="377"/>
                </a:lnTo>
                <a:lnTo>
                  <a:pt x="699" y="316"/>
                </a:lnTo>
                <a:lnTo>
                  <a:pt x="670" y="257"/>
                </a:lnTo>
                <a:lnTo>
                  <a:pt x="644" y="199"/>
                </a:lnTo>
                <a:lnTo>
                  <a:pt x="621" y="149"/>
                </a:lnTo>
                <a:lnTo>
                  <a:pt x="603" y="107"/>
                </a:lnTo>
                <a:lnTo>
                  <a:pt x="601" y="104"/>
                </a:lnTo>
                <a:lnTo>
                  <a:pt x="603" y="99"/>
                </a:lnTo>
                <a:lnTo>
                  <a:pt x="604" y="96"/>
                </a:lnTo>
                <a:lnTo>
                  <a:pt x="605" y="92"/>
                </a:lnTo>
                <a:lnTo>
                  <a:pt x="612" y="83"/>
                </a:lnTo>
                <a:lnTo>
                  <a:pt x="618" y="75"/>
                </a:lnTo>
                <a:lnTo>
                  <a:pt x="627" y="68"/>
                </a:lnTo>
                <a:lnTo>
                  <a:pt x="635" y="65"/>
                </a:lnTo>
                <a:lnTo>
                  <a:pt x="638" y="64"/>
                </a:lnTo>
                <a:lnTo>
                  <a:pt x="642" y="64"/>
                </a:lnTo>
                <a:lnTo>
                  <a:pt x="645" y="65"/>
                </a:lnTo>
                <a:lnTo>
                  <a:pt x="647" y="67"/>
                </a:lnTo>
                <a:lnTo>
                  <a:pt x="669" y="106"/>
                </a:lnTo>
                <a:lnTo>
                  <a:pt x="696" y="158"/>
                </a:lnTo>
                <a:lnTo>
                  <a:pt x="728" y="221"/>
                </a:lnTo>
                <a:lnTo>
                  <a:pt x="764" y="293"/>
                </a:lnTo>
                <a:lnTo>
                  <a:pt x="802" y="371"/>
                </a:lnTo>
                <a:lnTo>
                  <a:pt x="843" y="455"/>
                </a:lnTo>
                <a:lnTo>
                  <a:pt x="884" y="543"/>
                </a:lnTo>
                <a:lnTo>
                  <a:pt x="925" y="632"/>
                </a:lnTo>
                <a:lnTo>
                  <a:pt x="965" y="719"/>
                </a:lnTo>
                <a:lnTo>
                  <a:pt x="1003" y="806"/>
                </a:lnTo>
                <a:lnTo>
                  <a:pt x="1039" y="885"/>
                </a:lnTo>
                <a:lnTo>
                  <a:pt x="1071" y="959"/>
                </a:lnTo>
                <a:lnTo>
                  <a:pt x="1096" y="1026"/>
                </a:lnTo>
                <a:lnTo>
                  <a:pt x="1118" y="1081"/>
                </a:lnTo>
                <a:lnTo>
                  <a:pt x="1126" y="1103"/>
                </a:lnTo>
                <a:lnTo>
                  <a:pt x="1131" y="1123"/>
                </a:lnTo>
                <a:lnTo>
                  <a:pt x="1136" y="1139"/>
                </a:lnTo>
                <a:lnTo>
                  <a:pt x="1138" y="1151"/>
                </a:lnTo>
                <a:lnTo>
                  <a:pt x="1153" y="1156"/>
                </a:lnTo>
                <a:lnTo>
                  <a:pt x="1167" y="1160"/>
                </a:lnTo>
                <a:lnTo>
                  <a:pt x="1176" y="1155"/>
                </a:lnTo>
                <a:lnTo>
                  <a:pt x="1185" y="1148"/>
                </a:lnTo>
                <a:lnTo>
                  <a:pt x="1194" y="1142"/>
                </a:lnTo>
                <a:lnTo>
                  <a:pt x="1203" y="1136"/>
                </a:lnTo>
                <a:lnTo>
                  <a:pt x="1206" y="1041"/>
                </a:lnTo>
                <a:lnTo>
                  <a:pt x="1208" y="947"/>
                </a:lnTo>
                <a:lnTo>
                  <a:pt x="1209" y="853"/>
                </a:lnTo>
                <a:lnTo>
                  <a:pt x="1210" y="758"/>
                </a:lnTo>
                <a:lnTo>
                  <a:pt x="1211" y="664"/>
                </a:lnTo>
                <a:lnTo>
                  <a:pt x="1215" y="571"/>
                </a:lnTo>
                <a:lnTo>
                  <a:pt x="1218" y="525"/>
                </a:lnTo>
                <a:lnTo>
                  <a:pt x="1221" y="479"/>
                </a:lnTo>
                <a:lnTo>
                  <a:pt x="1224" y="433"/>
                </a:lnTo>
                <a:lnTo>
                  <a:pt x="1230" y="387"/>
                </a:lnTo>
                <a:lnTo>
                  <a:pt x="1235" y="348"/>
                </a:lnTo>
                <a:lnTo>
                  <a:pt x="1239" y="309"/>
                </a:lnTo>
                <a:lnTo>
                  <a:pt x="1245" y="270"/>
                </a:lnTo>
                <a:lnTo>
                  <a:pt x="1251" y="231"/>
                </a:lnTo>
                <a:lnTo>
                  <a:pt x="1259" y="192"/>
                </a:lnTo>
                <a:lnTo>
                  <a:pt x="1268" y="152"/>
                </a:lnTo>
                <a:lnTo>
                  <a:pt x="1278" y="115"/>
                </a:lnTo>
                <a:lnTo>
                  <a:pt x="1290" y="77"/>
                </a:lnTo>
                <a:lnTo>
                  <a:pt x="1292" y="73"/>
                </a:lnTo>
                <a:lnTo>
                  <a:pt x="1294" y="67"/>
                </a:lnTo>
                <a:lnTo>
                  <a:pt x="1299" y="62"/>
                </a:lnTo>
                <a:lnTo>
                  <a:pt x="1303" y="59"/>
                </a:lnTo>
                <a:lnTo>
                  <a:pt x="1308" y="56"/>
                </a:lnTo>
                <a:lnTo>
                  <a:pt x="1313" y="52"/>
                </a:lnTo>
                <a:lnTo>
                  <a:pt x="1319" y="50"/>
                </a:lnTo>
                <a:lnTo>
                  <a:pt x="1324" y="48"/>
                </a:lnTo>
                <a:lnTo>
                  <a:pt x="1330" y="47"/>
                </a:lnTo>
                <a:lnTo>
                  <a:pt x="1336" y="46"/>
                </a:lnTo>
                <a:lnTo>
                  <a:pt x="1341" y="46"/>
                </a:lnTo>
                <a:lnTo>
                  <a:pt x="1347" y="47"/>
                </a:lnTo>
                <a:lnTo>
                  <a:pt x="1352" y="48"/>
                </a:lnTo>
                <a:lnTo>
                  <a:pt x="1357" y="50"/>
                </a:lnTo>
                <a:lnTo>
                  <a:pt x="1361" y="53"/>
                </a:lnTo>
                <a:lnTo>
                  <a:pt x="1365" y="58"/>
                </a:lnTo>
                <a:lnTo>
                  <a:pt x="1368" y="64"/>
                </a:lnTo>
                <a:lnTo>
                  <a:pt x="1369" y="69"/>
                </a:lnTo>
                <a:lnTo>
                  <a:pt x="1370" y="75"/>
                </a:lnTo>
                <a:lnTo>
                  <a:pt x="1370" y="82"/>
                </a:lnTo>
                <a:lnTo>
                  <a:pt x="1367" y="96"/>
                </a:lnTo>
                <a:lnTo>
                  <a:pt x="1361" y="112"/>
                </a:lnTo>
                <a:lnTo>
                  <a:pt x="1355" y="128"/>
                </a:lnTo>
                <a:lnTo>
                  <a:pt x="1349" y="142"/>
                </a:lnTo>
                <a:lnTo>
                  <a:pt x="1343" y="157"/>
                </a:lnTo>
                <a:lnTo>
                  <a:pt x="1341" y="170"/>
                </a:lnTo>
                <a:lnTo>
                  <a:pt x="1324" y="232"/>
                </a:lnTo>
                <a:lnTo>
                  <a:pt x="1310" y="294"/>
                </a:lnTo>
                <a:lnTo>
                  <a:pt x="1297" y="355"/>
                </a:lnTo>
                <a:lnTo>
                  <a:pt x="1286" y="418"/>
                </a:lnTo>
                <a:lnTo>
                  <a:pt x="1277" y="480"/>
                </a:lnTo>
                <a:lnTo>
                  <a:pt x="1269" y="543"/>
                </a:lnTo>
                <a:lnTo>
                  <a:pt x="1264" y="606"/>
                </a:lnTo>
                <a:lnTo>
                  <a:pt x="1259" y="669"/>
                </a:lnTo>
                <a:lnTo>
                  <a:pt x="1256" y="733"/>
                </a:lnTo>
                <a:lnTo>
                  <a:pt x="1253" y="795"/>
                </a:lnTo>
                <a:lnTo>
                  <a:pt x="1251" y="859"/>
                </a:lnTo>
                <a:lnTo>
                  <a:pt x="1250" y="923"/>
                </a:lnTo>
                <a:lnTo>
                  <a:pt x="1250" y="987"/>
                </a:lnTo>
                <a:lnTo>
                  <a:pt x="1251" y="1052"/>
                </a:lnTo>
                <a:lnTo>
                  <a:pt x="1253" y="1116"/>
                </a:lnTo>
                <a:lnTo>
                  <a:pt x="1254" y="1182"/>
                </a:lnTo>
                <a:lnTo>
                  <a:pt x="1268" y="1189"/>
                </a:lnTo>
                <a:lnTo>
                  <a:pt x="1281" y="1195"/>
                </a:lnTo>
                <a:lnTo>
                  <a:pt x="1286" y="1196"/>
                </a:lnTo>
                <a:lnTo>
                  <a:pt x="1292" y="1197"/>
                </a:lnTo>
                <a:lnTo>
                  <a:pt x="1297" y="1197"/>
                </a:lnTo>
                <a:lnTo>
                  <a:pt x="1302" y="1197"/>
                </a:lnTo>
                <a:lnTo>
                  <a:pt x="1312" y="1195"/>
                </a:lnTo>
                <a:lnTo>
                  <a:pt x="1321" y="1189"/>
                </a:lnTo>
                <a:lnTo>
                  <a:pt x="1330" y="1183"/>
                </a:lnTo>
                <a:lnTo>
                  <a:pt x="1339" y="1175"/>
                </a:lnTo>
                <a:lnTo>
                  <a:pt x="1358" y="1154"/>
                </a:lnTo>
                <a:lnTo>
                  <a:pt x="1379" y="1129"/>
                </a:lnTo>
                <a:lnTo>
                  <a:pt x="1392" y="1114"/>
                </a:lnTo>
                <a:lnTo>
                  <a:pt x="1406" y="1101"/>
                </a:lnTo>
                <a:lnTo>
                  <a:pt x="1422" y="1086"/>
                </a:lnTo>
                <a:lnTo>
                  <a:pt x="1439" y="1072"/>
                </a:lnTo>
                <a:lnTo>
                  <a:pt x="1469" y="1017"/>
                </a:lnTo>
                <a:lnTo>
                  <a:pt x="1501" y="960"/>
                </a:lnTo>
                <a:lnTo>
                  <a:pt x="1533" y="905"/>
                </a:lnTo>
                <a:lnTo>
                  <a:pt x="1567" y="852"/>
                </a:lnTo>
                <a:lnTo>
                  <a:pt x="1602" y="797"/>
                </a:lnTo>
                <a:lnTo>
                  <a:pt x="1636" y="743"/>
                </a:lnTo>
                <a:lnTo>
                  <a:pt x="1672" y="689"/>
                </a:lnTo>
                <a:lnTo>
                  <a:pt x="1707" y="634"/>
                </a:lnTo>
                <a:lnTo>
                  <a:pt x="1742" y="581"/>
                </a:lnTo>
                <a:lnTo>
                  <a:pt x="1774" y="527"/>
                </a:lnTo>
                <a:lnTo>
                  <a:pt x="1807" y="473"/>
                </a:lnTo>
                <a:lnTo>
                  <a:pt x="1837" y="421"/>
                </a:lnTo>
                <a:lnTo>
                  <a:pt x="1865" y="367"/>
                </a:lnTo>
                <a:lnTo>
                  <a:pt x="1891" y="314"/>
                </a:lnTo>
                <a:lnTo>
                  <a:pt x="1904" y="287"/>
                </a:lnTo>
                <a:lnTo>
                  <a:pt x="1915" y="261"/>
                </a:lnTo>
                <a:lnTo>
                  <a:pt x="1926" y="234"/>
                </a:lnTo>
                <a:lnTo>
                  <a:pt x="1935" y="208"/>
                </a:lnTo>
                <a:lnTo>
                  <a:pt x="1937" y="199"/>
                </a:lnTo>
                <a:lnTo>
                  <a:pt x="1938" y="192"/>
                </a:lnTo>
                <a:lnTo>
                  <a:pt x="1938" y="183"/>
                </a:lnTo>
                <a:lnTo>
                  <a:pt x="1937" y="172"/>
                </a:lnTo>
                <a:lnTo>
                  <a:pt x="1933" y="153"/>
                </a:lnTo>
                <a:lnTo>
                  <a:pt x="1927" y="134"/>
                </a:lnTo>
                <a:lnTo>
                  <a:pt x="1922" y="116"/>
                </a:lnTo>
                <a:lnTo>
                  <a:pt x="1918" y="99"/>
                </a:lnTo>
                <a:lnTo>
                  <a:pt x="1918" y="92"/>
                </a:lnTo>
                <a:lnTo>
                  <a:pt x="1918" y="85"/>
                </a:lnTo>
                <a:lnTo>
                  <a:pt x="1919" y="78"/>
                </a:lnTo>
                <a:lnTo>
                  <a:pt x="1923" y="73"/>
                </a:lnTo>
                <a:lnTo>
                  <a:pt x="1932" y="61"/>
                </a:lnTo>
                <a:lnTo>
                  <a:pt x="1940" y="52"/>
                </a:lnTo>
                <a:lnTo>
                  <a:pt x="1948" y="46"/>
                </a:lnTo>
                <a:lnTo>
                  <a:pt x="1957" y="40"/>
                </a:lnTo>
                <a:lnTo>
                  <a:pt x="1965" y="37"/>
                </a:lnTo>
                <a:lnTo>
                  <a:pt x="1974" y="34"/>
                </a:lnTo>
                <a:lnTo>
                  <a:pt x="1982" y="33"/>
                </a:lnTo>
                <a:lnTo>
                  <a:pt x="1990" y="33"/>
                </a:lnTo>
                <a:lnTo>
                  <a:pt x="1997" y="33"/>
                </a:lnTo>
                <a:lnTo>
                  <a:pt x="2003" y="36"/>
                </a:lnTo>
                <a:lnTo>
                  <a:pt x="2009" y="38"/>
                </a:lnTo>
                <a:lnTo>
                  <a:pt x="2015" y="41"/>
                </a:lnTo>
                <a:lnTo>
                  <a:pt x="2018" y="46"/>
                </a:lnTo>
                <a:lnTo>
                  <a:pt x="2021" y="49"/>
                </a:lnTo>
                <a:lnTo>
                  <a:pt x="2024" y="53"/>
                </a:lnTo>
                <a:lnTo>
                  <a:pt x="2025" y="58"/>
                </a:lnTo>
                <a:lnTo>
                  <a:pt x="2027" y="83"/>
                </a:lnTo>
                <a:lnTo>
                  <a:pt x="2027" y="107"/>
                </a:lnTo>
                <a:lnTo>
                  <a:pt x="2026" y="133"/>
                </a:lnTo>
                <a:lnTo>
                  <a:pt x="2021" y="160"/>
                </a:lnTo>
                <a:lnTo>
                  <a:pt x="2017" y="186"/>
                </a:lnTo>
                <a:lnTo>
                  <a:pt x="2010" y="213"/>
                </a:lnTo>
                <a:lnTo>
                  <a:pt x="2001" y="240"/>
                </a:lnTo>
                <a:lnTo>
                  <a:pt x="1992" y="267"/>
                </a:lnTo>
                <a:lnTo>
                  <a:pt x="1981" y="295"/>
                </a:lnTo>
                <a:lnTo>
                  <a:pt x="1969" y="322"/>
                </a:lnTo>
                <a:lnTo>
                  <a:pt x="1956" y="350"/>
                </a:lnTo>
                <a:lnTo>
                  <a:pt x="1942" y="378"/>
                </a:lnTo>
                <a:lnTo>
                  <a:pt x="1911" y="433"/>
                </a:lnTo>
                <a:lnTo>
                  <a:pt x="1878" y="489"/>
                </a:lnTo>
                <a:lnTo>
                  <a:pt x="1843" y="544"/>
                </a:lnTo>
                <a:lnTo>
                  <a:pt x="1807" y="599"/>
                </a:lnTo>
                <a:lnTo>
                  <a:pt x="1771" y="653"/>
                </a:lnTo>
                <a:lnTo>
                  <a:pt x="1736" y="707"/>
                </a:lnTo>
                <a:lnTo>
                  <a:pt x="1703" y="758"/>
                </a:lnTo>
                <a:lnTo>
                  <a:pt x="1670" y="808"/>
                </a:lnTo>
                <a:lnTo>
                  <a:pt x="1656" y="832"/>
                </a:lnTo>
                <a:lnTo>
                  <a:pt x="1642" y="856"/>
                </a:lnTo>
                <a:lnTo>
                  <a:pt x="1630" y="880"/>
                </a:lnTo>
                <a:lnTo>
                  <a:pt x="1617" y="902"/>
                </a:lnTo>
                <a:lnTo>
                  <a:pt x="1605" y="917"/>
                </a:lnTo>
                <a:lnTo>
                  <a:pt x="1593" y="932"/>
                </a:lnTo>
                <a:lnTo>
                  <a:pt x="1580" y="949"/>
                </a:lnTo>
                <a:lnTo>
                  <a:pt x="1567" y="967"/>
                </a:lnTo>
                <a:lnTo>
                  <a:pt x="1541" y="1008"/>
                </a:lnTo>
                <a:lnTo>
                  <a:pt x="1513" y="1050"/>
                </a:lnTo>
                <a:lnTo>
                  <a:pt x="1484" y="1096"/>
                </a:lnTo>
                <a:lnTo>
                  <a:pt x="1452" y="1145"/>
                </a:lnTo>
                <a:lnTo>
                  <a:pt x="1419" y="1195"/>
                </a:lnTo>
                <a:lnTo>
                  <a:pt x="1382" y="1246"/>
                </a:lnTo>
                <a:lnTo>
                  <a:pt x="1375" y="1256"/>
                </a:lnTo>
                <a:lnTo>
                  <a:pt x="1369" y="1266"/>
                </a:lnTo>
                <a:lnTo>
                  <a:pt x="1364" y="1276"/>
                </a:lnTo>
                <a:lnTo>
                  <a:pt x="1360" y="1285"/>
                </a:lnTo>
                <a:lnTo>
                  <a:pt x="1357" y="1294"/>
                </a:lnTo>
                <a:lnTo>
                  <a:pt x="1356" y="1303"/>
                </a:lnTo>
                <a:lnTo>
                  <a:pt x="1355" y="1312"/>
                </a:lnTo>
                <a:lnTo>
                  <a:pt x="1354" y="1321"/>
                </a:lnTo>
                <a:lnTo>
                  <a:pt x="1355" y="1339"/>
                </a:lnTo>
                <a:lnTo>
                  <a:pt x="1358" y="1358"/>
                </a:lnTo>
                <a:lnTo>
                  <a:pt x="1363" y="1379"/>
                </a:lnTo>
                <a:lnTo>
                  <a:pt x="1367" y="1402"/>
                </a:lnTo>
                <a:lnTo>
                  <a:pt x="1391" y="1399"/>
                </a:lnTo>
                <a:lnTo>
                  <a:pt x="1415" y="1395"/>
                </a:lnTo>
                <a:lnTo>
                  <a:pt x="1441" y="1388"/>
                </a:lnTo>
                <a:lnTo>
                  <a:pt x="1468" y="1378"/>
                </a:lnTo>
                <a:lnTo>
                  <a:pt x="1496" y="1367"/>
                </a:lnTo>
                <a:lnTo>
                  <a:pt x="1524" y="1353"/>
                </a:lnTo>
                <a:lnTo>
                  <a:pt x="1553" y="1338"/>
                </a:lnTo>
                <a:lnTo>
                  <a:pt x="1583" y="1320"/>
                </a:lnTo>
                <a:lnTo>
                  <a:pt x="1613" y="1301"/>
                </a:lnTo>
                <a:lnTo>
                  <a:pt x="1643" y="1280"/>
                </a:lnTo>
                <a:lnTo>
                  <a:pt x="1673" y="1258"/>
                </a:lnTo>
                <a:lnTo>
                  <a:pt x="1705" y="1234"/>
                </a:lnTo>
                <a:lnTo>
                  <a:pt x="1736" y="1211"/>
                </a:lnTo>
                <a:lnTo>
                  <a:pt x="1767" y="1185"/>
                </a:lnTo>
                <a:lnTo>
                  <a:pt x="1798" y="1159"/>
                </a:lnTo>
                <a:lnTo>
                  <a:pt x="1829" y="1132"/>
                </a:lnTo>
                <a:lnTo>
                  <a:pt x="1891" y="1077"/>
                </a:lnTo>
                <a:lnTo>
                  <a:pt x="1951" y="1021"/>
                </a:lnTo>
                <a:lnTo>
                  <a:pt x="2009" y="965"/>
                </a:lnTo>
                <a:lnTo>
                  <a:pt x="2064" y="909"/>
                </a:lnTo>
                <a:lnTo>
                  <a:pt x="2116" y="856"/>
                </a:lnTo>
                <a:lnTo>
                  <a:pt x="2162" y="806"/>
                </a:lnTo>
                <a:lnTo>
                  <a:pt x="2204" y="760"/>
                </a:lnTo>
                <a:lnTo>
                  <a:pt x="2241" y="719"/>
                </a:lnTo>
                <a:lnTo>
                  <a:pt x="2310" y="644"/>
                </a:lnTo>
                <a:lnTo>
                  <a:pt x="2377" y="572"/>
                </a:lnTo>
                <a:lnTo>
                  <a:pt x="2411" y="536"/>
                </a:lnTo>
                <a:lnTo>
                  <a:pt x="2444" y="500"/>
                </a:lnTo>
                <a:lnTo>
                  <a:pt x="2475" y="463"/>
                </a:lnTo>
                <a:lnTo>
                  <a:pt x="2506" y="426"/>
                </a:lnTo>
                <a:lnTo>
                  <a:pt x="2537" y="388"/>
                </a:lnTo>
                <a:lnTo>
                  <a:pt x="2567" y="349"/>
                </a:lnTo>
                <a:lnTo>
                  <a:pt x="2596" y="308"/>
                </a:lnTo>
                <a:lnTo>
                  <a:pt x="2624" y="266"/>
                </a:lnTo>
                <a:lnTo>
                  <a:pt x="2651" y="221"/>
                </a:lnTo>
                <a:lnTo>
                  <a:pt x="2677" y="174"/>
                </a:lnTo>
                <a:lnTo>
                  <a:pt x="2689" y="149"/>
                </a:lnTo>
                <a:lnTo>
                  <a:pt x="2702" y="124"/>
                </a:lnTo>
                <a:lnTo>
                  <a:pt x="2714" y="98"/>
                </a:lnTo>
                <a:lnTo>
                  <a:pt x="2726" y="71"/>
                </a:lnTo>
                <a:lnTo>
                  <a:pt x="2730" y="66"/>
                </a:lnTo>
                <a:lnTo>
                  <a:pt x="2736" y="58"/>
                </a:lnTo>
                <a:lnTo>
                  <a:pt x="2744" y="50"/>
                </a:lnTo>
                <a:lnTo>
                  <a:pt x="2754" y="43"/>
                </a:lnTo>
                <a:lnTo>
                  <a:pt x="2763" y="37"/>
                </a:lnTo>
                <a:lnTo>
                  <a:pt x="2772" y="32"/>
                </a:lnTo>
                <a:lnTo>
                  <a:pt x="2776" y="31"/>
                </a:lnTo>
                <a:lnTo>
                  <a:pt x="2778" y="30"/>
                </a:lnTo>
                <a:lnTo>
                  <a:pt x="2780" y="31"/>
                </a:lnTo>
                <a:lnTo>
                  <a:pt x="2781" y="32"/>
                </a:lnTo>
                <a:lnTo>
                  <a:pt x="2786" y="48"/>
                </a:lnTo>
                <a:lnTo>
                  <a:pt x="2788" y="65"/>
                </a:lnTo>
                <a:lnTo>
                  <a:pt x="2789" y="84"/>
                </a:lnTo>
                <a:lnTo>
                  <a:pt x="2788" y="103"/>
                </a:lnTo>
                <a:lnTo>
                  <a:pt x="2786" y="122"/>
                </a:lnTo>
                <a:lnTo>
                  <a:pt x="2783" y="140"/>
                </a:lnTo>
                <a:lnTo>
                  <a:pt x="2779" y="149"/>
                </a:lnTo>
                <a:lnTo>
                  <a:pt x="2777" y="157"/>
                </a:lnTo>
                <a:lnTo>
                  <a:pt x="2774" y="163"/>
                </a:lnTo>
                <a:lnTo>
                  <a:pt x="2769" y="170"/>
                </a:lnTo>
                <a:lnTo>
                  <a:pt x="2715" y="251"/>
                </a:lnTo>
                <a:lnTo>
                  <a:pt x="2658" y="332"/>
                </a:lnTo>
                <a:lnTo>
                  <a:pt x="2629" y="371"/>
                </a:lnTo>
                <a:lnTo>
                  <a:pt x="2598" y="410"/>
                </a:lnTo>
                <a:lnTo>
                  <a:pt x="2568" y="450"/>
                </a:lnTo>
                <a:lnTo>
                  <a:pt x="2537" y="489"/>
                </a:lnTo>
                <a:lnTo>
                  <a:pt x="2504" y="527"/>
                </a:lnTo>
                <a:lnTo>
                  <a:pt x="2472" y="565"/>
                </a:lnTo>
                <a:lnTo>
                  <a:pt x="2439" y="602"/>
                </a:lnTo>
                <a:lnTo>
                  <a:pt x="2404" y="639"/>
                </a:lnTo>
                <a:lnTo>
                  <a:pt x="2371" y="675"/>
                </a:lnTo>
                <a:lnTo>
                  <a:pt x="2335" y="710"/>
                </a:lnTo>
                <a:lnTo>
                  <a:pt x="2300" y="745"/>
                </a:lnTo>
                <a:lnTo>
                  <a:pt x="2263" y="777"/>
                </a:lnTo>
                <a:lnTo>
                  <a:pt x="2201" y="847"/>
                </a:lnTo>
                <a:lnTo>
                  <a:pt x="2139" y="914"/>
                </a:lnTo>
                <a:lnTo>
                  <a:pt x="2076" y="981"/>
                </a:lnTo>
                <a:lnTo>
                  <a:pt x="2011" y="1045"/>
                </a:lnTo>
                <a:lnTo>
                  <a:pt x="1979" y="1076"/>
                </a:lnTo>
                <a:lnTo>
                  <a:pt x="1946" y="1107"/>
                </a:lnTo>
                <a:lnTo>
                  <a:pt x="1914" y="1137"/>
                </a:lnTo>
                <a:lnTo>
                  <a:pt x="1880" y="1167"/>
                </a:lnTo>
                <a:lnTo>
                  <a:pt x="1846" y="1195"/>
                </a:lnTo>
                <a:lnTo>
                  <a:pt x="1812" y="1223"/>
                </a:lnTo>
                <a:lnTo>
                  <a:pt x="1778" y="1250"/>
                </a:lnTo>
                <a:lnTo>
                  <a:pt x="1742" y="1277"/>
                </a:lnTo>
                <a:lnTo>
                  <a:pt x="1708" y="1301"/>
                </a:lnTo>
                <a:lnTo>
                  <a:pt x="1673" y="1324"/>
                </a:lnTo>
                <a:lnTo>
                  <a:pt x="1636" y="1347"/>
                </a:lnTo>
                <a:lnTo>
                  <a:pt x="1598" y="1369"/>
                </a:lnTo>
                <a:lnTo>
                  <a:pt x="1560" y="1390"/>
                </a:lnTo>
                <a:lnTo>
                  <a:pt x="1523" y="1412"/>
                </a:lnTo>
                <a:lnTo>
                  <a:pt x="1485" y="1432"/>
                </a:lnTo>
                <a:lnTo>
                  <a:pt x="1448" y="1451"/>
                </a:lnTo>
                <a:lnTo>
                  <a:pt x="1442" y="1464"/>
                </a:lnTo>
                <a:lnTo>
                  <a:pt x="1437" y="1479"/>
                </a:lnTo>
                <a:lnTo>
                  <a:pt x="1432" y="1496"/>
                </a:lnTo>
                <a:lnTo>
                  <a:pt x="1429" y="1514"/>
                </a:lnTo>
                <a:lnTo>
                  <a:pt x="1425" y="1533"/>
                </a:lnTo>
                <a:lnTo>
                  <a:pt x="1424" y="1554"/>
                </a:lnTo>
                <a:lnTo>
                  <a:pt x="1423" y="1577"/>
                </a:lnTo>
                <a:lnTo>
                  <a:pt x="1422" y="1600"/>
                </a:lnTo>
                <a:lnTo>
                  <a:pt x="1422" y="1651"/>
                </a:lnTo>
                <a:lnTo>
                  <a:pt x="1424" y="1705"/>
                </a:lnTo>
                <a:lnTo>
                  <a:pt x="1428" y="1761"/>
                </a:lnTo>
                <a:lnTo>
                  <a:pt x="1431" y="1818"/>
                </a:lnTo>
                <a:lnTo>
                  <a:pt x="1433" y="1876"/>
                </a:lnTo>
                <a:lnTo>
                  <a:pt x="1437" y="1935"/>
                </a:lnTo>
                <a:lnTo>
                  <a:pt x="1438" y="1992"/>
                </a:lnTo>
                <a:lnTo>
                  <a:pt x="1437" y="2047"/>
                </a:lnTo>
                <a:lnTo>
                  <a:pt x="1435" y="2074"/>
                </a:lnTo>
                <a:lnTo>
                  <a:pt x="1433" y="2100"/>
                </a:lnTo>
                <a:lnTo>
                  <a:pt x="1431" y="2124"/>
                </a:lnTo>
                <a:lnTo>
                  <a:pt x="1428" y="2148"/>
                </a:lnTo>
                <a:lnTo>
                  <a:pt x="1423" y="2171"/>
                </a:lnTo>
                <a:lnTo>
                  <a:pt x="1418" y="2192"/>
                </a:lnTo>
                <a:lnTo>
                  <a:pt x="1411" y="2211"/>
                </a:lnTo>
                <a:lnTo>
                  <a:pt x="1404" y="2230"/>
                </a:lnTo>
                <a:lnTo>
                  <a:pt x="1388" y="2266"/>
                </a:lnTo>
                <a:lnTo>
                  <a:pt x="1373" y="2303"/>
                </a:lnTo>
                <a:lnTo>
                  <a:pt x="1357" y="2340"/>
                </a:lnTo>
                <a:lnTo>
                  <a:pt x="1341" y="2377"/>
                </a:lnTo>
                <a:lnTo>
                  <a:pt x="1325" y="2413"/>
                </a:lnTo>
                <a:lnTo>
                  <a:pt x="1310" y="2450"/>
                </a:lnTo>
                <a:lnTo>
                  <a:pt x="1294" y="2487"/>
                </a:lnTo>
                <a:lnTo>
                  <a:pt x="1278" y="2524"/>
                </a:lnTo>
                <a:lnTo>
                  <a:pt x="1264" y="2547"/>
                </a:lnTo>
                <a:lnTo>
                  <a:pt x="1250" y="2570"/>
                </a:lnTo>
                <a:lnTo>
                  <a:pt x="1238" y="2595"/>
                </a:lnTo>
                <a:lnTo>
                  <a:pt x="1227" y="2621"/>
                </a:lnTo>
                <a:lnTo>
                  <a:pt x="1217" y="2648"/>
                </a:lnTo>
                <a:lnTo>
                  <a:pt x="1208" y="2675"/>
                </a:lnTo>
                <a:lnTo>
                  <a:pt x="1199" y="2701"/>
                </a:lnTo>
                <a:lnTo>
                  <a:pt x="1192" y="2730"/>
                </a:lnTo>
                <a:lnTo>
                  <a:pt x="1185" y="2759"/>
                </a:lnTo>
                <a:lnTo>
                  <a:pt x="1180" y="2788"/>
                </a:lnTo>
                <a:lnTo>
                  <a:pt x="1174" y="2817"/>
                </a:lnTo>
                <a:lnTo>
                  <a:pt x="1169" y="2847"/>
                </a:lnTo>
                <a:lnTo>
                  <a:pt x="1166" y="2878"/>
                </a:lnTo>
                <a:lnTo>
                  <a:pt x="1163" y="2908"/>
                </a:lnTo>
                <a:lnTo>
                  <a:pt x="1160" y="2939"/>
                </a:lnTo>
                <a:lnTo>
                  <a:pt x="1158" y="2971"/>
                </a:lnTo>
                <a:lnTo>
                  <a:pt x="1156" y="3034"/>
                </a:lnTo>
                <a:lnTo>
                  <a:pt x="1155" y="3097"/>
                </a:lnTo>
                <a:lnTo>
                  <a:pt x="1155" y="3159"/>
                </a:lnTo>
                <a:lnTo>
                  <a:pt x="1156" y="3221"/>
                </a:lnTo>
                <a:lnTo>
                  <a:pt x="1158" y="3283"/>
                </a:lnTo>
                <a:lnTo>
                  <a:pt x="1159" y="3342"/>
                </a:lnTo>
                <a:lnTo>
                  <a:pt x="1162" y="3402"/>
                </a:lnTo>
                <a:lnTo>
                  <a:pt x="1163" y="3458"/>
                </a:lnTo>
                <a:lnTo>
                  <a:pt x="1163" y="3465"/>
                </a:lnTo>
                <a:lnTo>
                  <a:pt x="1162" y="3471"/>
                </a:lnTo>
                <a:lnTo>
                  <a:pt x="1159" y="3479"/>
                </a:lnTo>
                <a:lnTo>
                  <a:pt x="1157" y="3486"/>
                </a:lnTo>
                <a:lnTo>
                  <a:pt x="1155" y="3493"/>
                </a:lnTo>
                <a:lnTo>
                  <a:pt x="1151" y="3500"/>
                </a:lnTo>
                <a:lnTo>
                  <a:pt x="1147" y="3506"/>
                </a:lnTo>
                <a:lnTo>
                  <a:pt x="1144" y="3512"/>
                </a:lnTo>
                <a:lnTo>
                  <a:pt x="1139" y="3518"/>
                </a:lnTo>
                <a:lnTo>
                  <a:pt x="1134" y="3521"/>
                </a:lnTo>
                <a:lnTo>
                  <a:pt x="1129" y="3524"/>
                </a:lnTo>
                <a:lnTo>
                  <a:pt x="1125" y="3526"/>
                </a:lnTo>
                <a:lnTo>
                  <a:pt x="1119" y="3526"/>
                </a:lnTo>
                <a:lnTo>
                  <a:pt x="1114" y="3526"/>
                </a:lnTo>
                <a:lnTo>
                  <a:pt x="1110" y="3524"/>
                </a:lnTo>
                <a:lnTo>
                  <a:pt x="1105" y="3520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76" name="Freeform 432"/>
          <p:cNvSpPr>
            <a:spLocks/>
          </p:cNvSpPr>
          <p:nvPr/>
        </p:nvSpPr>
        <p:spPr bwMode="auto">
          <a:xfrm>
            <a:off x="2905125" y="3298825"/>
            <a:ext cx="174625" cy="1771650"/>
          </a:xfrm>
          <a:custGeom>
            <a:avLst/>
            <a:gdLst>
              <a:gd name="T0" fmla="*/ 168 w 439"/>
              <a:gd name="T1" fmla="*/ 4103 h 4468"/>
              <a:gd name="T2" fmla="*/ 183 w 439"/>
              <a:gd name="T3" fmla="*/ 3669 h 4468"/>
              <a:gd name="T4" fmla="*/ 196 w 439"/>
              <a:gd name="T5" fmla="*/ 3233 h 4468"/>
              <a:gd name="T6" fmla="*/ 195 w 439"/>
              <a:gd name="T7" fmla="*/ 2808 h 4468"/>
              <a:gd name="T8" fmla="*/ 167 w 439"/>
              <a:gd name="T9" fmla="*/ 2655 h 4468"/>
              <a:gd name="T10" fmla="*/ 104 w 439"/>
              <a:gd name="T11" fmla="*/ 2573 h 4468"/>
              <a:gd name="T12" fmla="*/ 65 w 439"/>
              <a:gd name="T13" fmla="*/ 2506 h 4468"/>
              <a:gd name="T14" fmla="*/ 29 w 439"/>
              <a:gd name="T15" fmla="*/ 2388 h 4468"/>
              <a:gd name="T16" fmla="*/ 6 w 439"/>
              <a:gd name="T17" fmla="*/ 2256 h 4468"/>
              <a:gd name="T18" fmla="*/ 0 w 439"/>
              <a:gd name="T19" fmla="*/ 2125 h 4468"/>
              <a:gd name="T20" fmla="*/ 7 w 439"/>
              <a:gd name="T21" fmla="*/ 1997 h 4468"/>
              <a:gd name="T22" fmla="*/ 30 w 439"/>
              <a:gd name="T23" fmla="*/ 1869 h 4468"/>
              <a:gd name="T24" fmla="*/ 64 w 439"/>
              <a:gd name="T25" fmla="*/ 1742 h 4468"/>
              <a:gd name="T26" fmla="*/ 146 w 439"/>
              <a:gd name="T27" fmla="*/ 1520 h 4468"/>
              <a:gd name="T28" fmla="*/ 205 w 439"/>
              <a:gd name="T29" fmla="*/ 1346 h 4468"/>
              <a:gd name="T30" fmla="*/ 220 w 439"/>
              <a:gd name="T31" fmla="*/ 1070 h 4468"/>
              <a:gd name="T32" fmla="*/ 211 w 439"/>
              <a:gd name="T33" fmla="*/ 744 h 4468"/>
              <a:gd name="T34" fmla="*/ 201 w 439"/>
              <a:gd name="T35" fmla="*/ 420 h 4468"/>
              <a:gd name="T36" fmla="*/ 201 w 439"/>
              <a:gd name="T37" fmla="*/ 105 h 4468"/>
              <a:gd name="T38" fmla="*/ 211 w 439"/>
              <a:gd name="T39" fmla="*/ 20 h 4468"/>
              <a:gd name="T40" fmla="*/ 254 w 439"/>
              <a:gd name="T41" fmla="*/ 2 h 4468"/>
              <a:gd name="T42" fmla="*/ 284 w 439"/>
              <a:gd name="T43" fmla="*/ 2 h 4468"/>
              <a:gd name="T44" fmla="*/ 305 w 439"/>
              <a:gd name="T45" fmla="*/ 32 h 4468"/>
              <a:gd name="T46" fmla="*/ 309 w 439"/>
              <a:gd name="T47" fmla="*/ 77 h 4468"/>
              <a:gd name="T48" fmla="*/ 289 w 439"/>
              <a:gd name="T49" fmla="*/ 189 h 4468"/>
              <a:gd name="T50" fmla="*/ 275 w 439"/>
              <a:gd name="T51" fmla="*/ 416 h 4468"/>
              <a:gd name="T52" fmla="*/ 261 w 439"/>
              <a:gd name="T53" fmla="*/ 613 h 4468"/>
              <a:gd name="T54" fmla="*/ 253 w 439"/>
              <a:gd name="T55" fmla="*/ 849 h 4468"/>
              <a:gd name="T56" fmla="*/ 262 w 439"/>
              <a:gd name="T57" fmla="*/ 1230 h 4468"/>
              <a:gd name="T58" fmla="*/ 279 w 439"/>
              <a:gd name="T59" fmla="*/ 1407 h 4468"/>
              <a:gd name="T60" fmla="*/ 308 w 439"/>
              <a:gd name="T61" fmla="*/ 1461 h 4468"/>
              <a:gd name="T62" fmla="*/ 363 w 439"/>
              <a:gd name="T63" fmla="*/ 1547 h 4468"/>
              <a:gd name="T64" fmla="*/ 393 w 439"/>
              <a:gd name="T65" fmla="*/ 1640 h 4468"/>
              <a:gd name="T66" fmla="*/ 419 w 439"/>
              <a:gd name="T67" fmla="*/ 1782 h 4468"/>
              <a:gd name="T68" fmla="*/ 435 w 439"/>
              <a:gd name="T69" fmla="*/ 1915 h 4468"/>
              <a:gd name="T70" fmla="*/ 439 w 439"/>
              <a:gd name="T71" fmla="*/ 2043 h 4468"/>
              <a:gd name="T72" fmla="*/ 430 w 439"/>
              <a:gd name="T73" fmla="*/ 2169 h 4468"/>
              <a:gd name="T74" fmla="*/ 407 w 439"/>
              <a:gd name="T75" fmla="*/ 2295 h 4468"/>
              <a:gd name="T76" fmla="*/ 372 w 439"/>
              <a:gd name="T77" fmla="*/ 2424 h 4468"/>
              <a:gd name="T78" fmla="*/ 311 w 439"/>
              <a:gd name="T79" fmla="*/ 2593 h 4468"/>
              <a:gd name="T80" fmla="*/ 263 w 439"/>
              <a:gd name="T81" fmla="*/ 2983 h 4468"/>
              <a:gd name="T82" fmla="*/ 251 w 439"/>
              <a:gd name="T83" fmla="*/ 3408 h 4468"/>
              <a:gd name="T84" fmla="*/ 245 w 439"/>
              <a:gd name="T85" fmla="*/ 3835 h 4468"/>
              <a:gd name="T86" fmla="*/ 244 w 439"/>
              <a:gd name="T87" fmla="*/ 4265 h 4468"/>
              <a:gd name="T88" fmla="*/ 242 w 439"/>
              <a:gd name="T89" fmla="*/ 4415 h 4468"/>
              <a:gd name="T90" fmla="*/ 220 w 439"/>
              <a:gd name="T91" fmla="*/ 4460 h 4468"/>
              <a:gd name="T92" fmla="*/ 201 w 439"/>
              <a:gd name="T93" fmla="*/ 4467 h 4468"/>
              <a:gd name="T94" fmla="*/ 174 w 439"/>
              <a:gd name="T95" fmla="*/ 4444 h 44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39"/>
              <a:gd name="T145" fmla="*/ 0 h 4468"/>
              <a:gd name="T146" fmla="*/ 439 w 439"/>
              <a:gd name="T147" fmla="*/ 4468 h 446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39" h="4468">
                <a:moveTo>
                  <a:pt x="162" y="4422"/>
                </a:moveTo>
                <a:lnTo>
                  <a:pt x="164" y="4316"/>
                </a:lnTo>
                <a:lnTo>
                  <a:pt x="165" y="4210"/>
                </a:lnTo>
                <a:lnTo>
                  <a:pt x="168" y="4103"/>
                </a:lnTo>
                <a:lnTo>
                  <a:pt x="170" y="3994"/>
                </a:lnTo>
                <a:lnTo>
                  <a:pt x="175" y="3886"/>
                </a:lnTo>
                <a:lnTo>
                  <a:pt x="178" y="3777"/>
                </a:lnTo>
                <a:lnTo>
                  <a:pt x="183" y="3669"/>
                </a:lnTo>
                <a:lnTo>
                  <a:pt x="187" y="3560"/>
                </a:lnTo>
                <a:lnTo>
                  <a:pt x="190" y="3451"/>
                </a:lnTo>
                <a:lnTo>
                  <a:pt x="194" y="3342"/>
                </a:lnTo>
                <a:lnTo>
                  <a:pt x="196" y="3233"/>
                </a:lnTo>
                <a:lnTo>
                  <a:pt x="198" y="3125"/>
                </a:lnTo>
                <a:lnTo>
                  <a:pt x="198" y="3019"/>
                </a:lnTo>
                <a:lnTo>
                  <a:pt x="197" y="2912"/>
                </a:lnTo>
                <a:lnTo>
                  <a:pt x="195" y="2808"/>
                </a:lnTo>
                <a:lnTo>
                  <a:pt x="192" y="2703"/>
                </a:lnTo>
                <a:lnTo>
                  <a:pt x="184" y="2685"/>
                </a:lnTo>
                <a:lnTo>
                  <a:pt x="175" y="2669"/>
                </a:lnTo>
                <a:lnTo>
                  <a:pt x="167" y="2655"/>
                </a:lnTo>
                <a:lnTo>
                  <a:pt x="158" y="2641"/>
                </a:lnTo>
                <a:lnTo>
                  <a:pt x="140" y="2617"/>
                </a:lnTo>
                <a:lnTo>
                  <a:pt x="122" y="2594"/>
                </a:lnTo>
                <a:lnTo>
                  <a:pt x="104" y="2573"/>
                </a:lnTo>
                <a:lnTo>
                  <a:pt x="87" y="2549"/>
                </a:lnTo>
                <a:lnTo>
                  <a:pt x="79" y="2536"/>
                </a:lnTo>
                <a:lnTo>
                  <a:pt x="73" y="2521"/>
                </a:lnTo>
                <a:lnTo>
                  <a:pt x="65" y="2506"/>
                </a:lnTo>
                <a:lnTo>
                  <a:pt x="59" y="2489"/>
                </a:lnTo>
                <a:lnTo>
                  <a:pt x="48" y="2455"/>
                </a:lnTo>
                <a:lnTo>
                  <a:pt x="38" y="2421"/>
                </a:lnTo>
                <a:lnTo>
                  <a:pt x="29" y="2388"/>
                </a:lnTo>
                <a:lnTo>
                  <a:pt x="22" y="2355"/>
                </a:lnTo>
                <a:lnTo>
                  <a:pt x="15" y="2322"/>
                </a:lnTo>
                <a:lnTo>
                  <a:pt x="10" y="2289"/>
                </a:lnTo>
                <a:lnTo>
                  <a:pt x="6" y="2256"/>
                </a:lnTo>
                <a:lnTo>
                  <a:pt x="3" y="2223"/>
                </a:lnTo>
                <a:lnTo>
                  <a:pt x="1" y="2190"/>
                </a:lnTo>
                <a:lnTo>
                  <a:pt x="0" y="2158"/>
                </a:lnTo>
                <a:lnTo>
                  <a:pt x="0" y="2125"/>
                </a:lnTo>
                <a:lnTo>
                  <a:pt x="0" y="2094"/>
                </a:lnTo>
                <a:lnTo>
                  <a:pt x="2" y="2061"/>
                </a:lnTo>
                <a:lnTo>
                  <a:pt x="4" y="2029"/>
                </a:lnTo>
                <a:lnTo>
                  <a:pt x="7" y="1997"/>
                </a:lnTo>
                <a:lnTo>
                  <a:pt x="12" y="1965"/>
                </a:lnTo>
                <a:lnTo>
                  <a:pt x="18" y="1933"/>
                </a:lnTo>
                <a:lnTo>
                  <a:pt x="23" y="1901"/>
                </a:lnTo>
                <a:lnTo>
                  <a:pt x="30" y="1869"/>
                </a:lnTo>
                <a:lnTo>
                  <a:pt x="37" y="1837"/>
                </a:lnTo>
                <a:lnTo>
                  <a:pt x="45" y="1805"/>
                </a:lnTo>
                <a:lnTo>
                  <a:pt x="54" y="1774"/>
                </a:lnTo>
                <a:lnTo>
                  <a:pt x="64" y="1742"/>
                </a:lnTo>
                <a:lnTo>
                  <a:pt x="74" y="1710"/>
                </a:lnTo>
                <a:lnTo>
                  <a:pt x="95" y="1647"/>
                </a:lnTo>
                <a:lnTo>
                  <a:pt x="120" y="1583"/>
                </a:lnTo>
                <a:lnTo>
                  <a:pt x="146" y="1520"/>
                </a:lnTo>
                <a:lnTo>
                  <a:pt x="174" y="1456"/>
                </a:lnTo>
                <a:lnTo>
                  <a:pt x="184" y="1419"/>
                </a:lnTo>
                <a:lnTo>
                  <a:pt x="195" y="1383"/>
                </a:lnTo>
                <a:lnTo>
                  <a:pt x="205" y="1346"/>
                </a:lnTo>
                <a:lnTo>
                  <a:pt x="215" y="1309"/>
                </a:lnTo>
                <a:lnTo>
                  <a:pt x="219" y="1230"/>
                </a:lnTo>
                <a:lnTo>
                  <a:pt x="220" y="1151"/>
                </a:lnTo>
                <a:lnTo>
                  <a:pt x="220" y="1070"/>
                </a:lnTo>
                <a:lnTo>
                  <a:pt x="219" y="989"/>
                </a:lnTo>
                <a:lnTo>
                  <a:pt x="216" y="907"/>
                </a:lnTo>
                <a:lnTo>
                  <a:pt x="214" y="826"/>
                </a:lnTo>
                <a:lnTo>
                  <a:pt x="211" y="744"/>
                </a:lnTo>
                <a:lnTo>
                  <a:pt x="208" y="662"/>
                </a:lnTo>
                <a:lnTo>
                  <a:pt x="205" y="582"/>
                </a:lnTo>
                <a:lnTo>
                  <a:pt x="203" y="500"/>
                </a:lnTo>
                <a:lnTo>
                  <a:pt x="201" y="420"/>
                </a:lnTo>
                <a:lnTo>
                  <a:pt x="199" y="339"/>
                </a:lnTo>
                <a:lnTo>
                  <a:pt x="198" y="261"/>
                </a:lnTo>
                <a:lnTo>
                  <a:pt x="199" y="182"/>
                </a:lnTo>
                <a:lnTo>
                  <a:pt x="201" y="105"/>
                </a:lnTo>
                <a:lnTo>
                  <a:pt x="204" y="29"/>
                </a:lnTo>
                <a:lnTo>
                  <a:pt x="205" y="26"/>
                </a:lnTo>
                <a:lnTo>
                  <a:pt x="207" y="24"/>
                </a:lnTo>
                <a:lnTo>
                  <a:pt x="211" y="20"/>
                </a:lnTo>
                <a:lnTo>
                  <a:pt x="215" y="17"/>
                </a:lnTo>
                <a:lnTo>
                  <a:pt x="226" y="11"/>
                </a:lnTo>
                <a:lnTo>
                  <a:pt x="240" y="6"/>
                </a:lnTo>
                <a:lnTo>
                  <a:pt x="254" y="2"/>
                </a:lnTo>
                <a:lnTo>
                  <a:pt x="268" y="0"/>
                </a:lnTo>
                <a:lnTo>
                  <a:pt x="274" y="0"/>
                </a:lnTo>
                <a:lnTo>
                  <a:pt x="279" y="1"/>
                </a:lnTo>
                <a:lnTo>
                  <a:pt x="284" y="2"/>
                </a:lnTo>
                <a:lnTo>
                  <a:pt x="287" y="5"/>
                </a:lnTo>
                <a:lnTo>
                  <a:pt x="295" y="14"/>
                </a:lnTo>
                <a:lnTo>
                  <a:pt x="300" y="22"/>
                </a:lnTo>
                <a:lnTo>
                  <a:pt x="305" y="32"/>
                </a:lnTo>
                <a:lnTo>
                  <a:pt x="307" y="42"/>
                </a:lnTo>
                <a:lnTo>
                  <a:pt x="309" y="53"/>
                </a:lnTo>
                <a:lnTo>
                  <a:pt x="309" y="64"/>
                </a:lnTo>
                <a:lnTo>
                  <a:pt x="309" y="77"/>
                </a:lnTo>
                <a:lnTo>
                  <a:pt x="307" y="90"/>
                </a:lnTo>
                <a:lnTo>
                  <a:pt x="303" y="118"/>
                </a:lnTo>
                <a:lnTo>
                  <a:pt x="297" y="152"/>
                </a:lnTo>
                <a:lnTo>
                  <a:pt x="289" y="189"/>
                </a:lnTo>
                <a:lnTo>
                  <a:pt x="283" y="230"/>
                </a:lnTo>
                <a:lnTo>
                  <a:pt x="280" y="299"/>
                </a:lnTo>
                <a:lnTo>
                  <a:pt x="278" y="361"/>
                </a:lnTo>
                <a:lnTo>
                  <a:pt x="275" y="416"/>
                </a:lnTo>
                <a:lnTo>
                  <a:pt x="271" y="467"/>
                </a:lnTo>
                <a:lnTo>
                  <a:pt x="268" y="515"/>
                </a:lnTo>
                <a:lnTo>
                  <a:pt x="265" y="564"/>
                </a:lnTo>
                <a:lnTo>
                  <a:pt x="261" y="613"/>
                </a:lnTo>
                <a:lnTo>
                  <a:pt x="259" y="664"/>
                </a:lnTo>
                <a:lnTo>
                  <a:pt x="257" y="719"/>
                </a:lnTo>
                <a:lnTo>
                  <a:pt x="254" y="780"/>
                </a:lnTo>
                <a:lnTo>
                  <a:pt x="253" y="849"/>
                </a:lnTo>
                <a:lnTo>
                  <a:pt x="254" y="926"/>
                </a:lnTo>
                <a:lnTo>
                  <a:pt x="256" y="1015"/>
                </a:lnTo>
                <a:lnTo>
                  <a:pt x="259" y="1116"/>
                </a:lnTo>
                <a:lnTo>
                  <a:pt x="262" y="1230"/>
                </a:lnTo>
                <a:lnTo>
                  <a:pt x="269" y="1361"/>
                </a:lnTo>
                <a:lnTo>
                  <a:pt x="270" y="1377"/>
                </a:lnTo>
                <a:lnTo>
                  <a:pt x="274" y="1392"/>
                </a:lnTo>
                <a:lnTo>
                  <a:pt x="279" y="1407"/>
                </a:lnTo>
                <a:lnTo>
                  <a:pt x="285" y="1420"/>
                </a:lnTo>
                <a:lnTo>
                  <a:pt x="291" y="1434"/>
                </a:lnTo>
                <a:lnTo>
                  <a:pt x="299" y="1447"/>
                </a:lnTo>
                <a:lnTo>
                  <a:pt x="308" y="1461"/>
                </a:lnTo>
                <a:lnTo>
                  <a:pt x="317" y="1473"/>
                </a:lnTo>
                <a:lnTo>
                  <a:pt x="336" y="1501"/>
                </a:lnTo>
                <a:lnTo>
                  <a:pt x="355" y="1531"/>
                </a:lnTo>
                <a:lnTo>
                  <a:pt x="363" y="1547"/>
                </a:lnTo>
                <a:lnTo>
                  <a:pt x="371" y="1565"/>
                </a:lnTo>
                <a:lnTo>
                  <a:pt x="378" y="1583"/>
                </a:lnTo>
                <a:lnTo>
                  <a:pt x="384" y="1603"/>
                </a:lnTo>
                <a:lnTo>
                  <a:pt x="393" y="1640"/>
                </a:lnTo>
                <a:lnTo>
                  <a:pt x="400" y="1677"/>
                </a:lnTo>
                <a:lnTo>
                  <a:pt x="407" y="1712"/>
                </a:lnTo>
                <a:lnTo>
                  <a:pt x="414" y="1748"/>
                </a:lnTo>
                <a:lnTo>
                  <a:pt x="419" y="1782"/>
                </a:lnTo>
                <a:lnTo>
                  <a:pt x="424" y="1816"/>
                </a:lnTo>
                <a:lnTo>
                  <a:pt x="428" y="1850"/>
                </a:lnTo>
                <a:lnTo>
                  <a:pt x="432" y="1883"/>
                </a:lnTo>
                <a:lnTo>
                  <a:pt x="435" y="1915"/>
                </a:lnTo>
                <a:lnTo>
                  <a:pt x="436" y="1948"/>
                </a:lnTo>
                <a:lnTo>
                  <a:pt x="437" y="1980"/>
                </a:lnTo>
                <a:lnTo>
                  <a:pt x="439" y="2012"/>
                </a:lnTo>
                <a:lnTo>
                  <a:pt x="439" y="2043"/>
                </a:lnTo>
                <a:lnTo>
                  <a:pt x="437" y="2075"/>
                </a:lnTo>
                <a:lnTo>
                  <a:pt x="435" y="2106"/>
                </a:lnTo>
                <a:lnTo>
                  <a:pt x="433" y="2137"/>
                </a:lnTo>
                <a:lnTo>
                  <a:pt x="430" y="2169"/>
                </a:lnTo>
                <a:lnTo>
                  <a:pt x="425" y="2200"/>
                </a:lnTo>
                <a:lnTo>
                  <a:pt x="419" y="2232"/>
                </a:lnTo>
                <a:lnTo>
                  <a:pt x="414" y="2263"/>
                </a:lnTo>
                <a:lnTo>
                  <a:pt x="407" y="2295"/>
                </a:lnTo>
                <a:lnTo>
                  <a:pt x="400" y="2326"/>
                </a:lnTo>
                <a:lnTo>
                  <a:pt x="391" y="2359"/>
                </a:lnTo>
                <a:lnTo>
                  <a:pt x="382" y="2390"/>
                </a:lnTo>
                <a:lnTo>
                  <a:pt x="372" y="2424"/>
                </a:lnTo>
                <a:lnTo>
                  <a:pt x="362" y="2456"/>
                </a:lnTo>
                <a:lnTo>
                  <a:pt x="351" y="2490"/>
                </a:lnTo>
                <a:lnTo>
                  <a:pt x="339" y="2524"/>
                </a:lnTo>
                <a:lnTo>
                  <a:pt x="311" y="2593"/>
                </a:lnTo>
                <a:lnTo>
                  <a:pt x="280" y="2665"/>
                </a:lnTo>
                <a:lnTo>
                  <a:pt x="274" y="2771"/>
                </a:lnTo>
                <a:lnTo>
                  <a:pt x="268" y="2877"/>
                </a:lnTo>
                <a:lnTo>
                  <a:pt x="263" y="2983"/>
                </a:lnTo>
                <a:lnTo>
                  <a:pt x="260" y="3089"/>
                </a:lnTo>
                <a:lnTo>
                  <a:pt x="256" y="3195"/>
                </a:lnTo>
                <a:lnTo>
                  <a:pt x="253" y="3301"/>
                </a:lnTo>
                <a:lnTo>
                  <a:pt x="251" y="3408"/>
                </a:lnTo>
                <a:lnTo>
                  <a:pt x="249" y="3514"/>
                </a:lnTo>
                <a:lnTo>
                  <a:pt x="248" y="3620"/>
                </a:lnTo>
                <a:lnTo>
                  <a:pt x="247" y="3728"/>
                </a:lnTo>
                <a:lnTo>
                  <a:pt x="245" y="3835"/>
                </a:lnTo>
                <a:lnTo>
                  <a:pt x="244" y="3941"/>
                </a:lnTo>
                <a:lnTo>
                  <a:pt x="244" y="4049"/>
                </a:lnTo>
                <a:lnTo>
                  <a:pt x="244" y="4157"/>
                </a:lnTo>
                <a:lnTo>
                  <a:pt x="244" y="4265"/>
                </a:lnTo>
                <a:lnTo>
                  <a:pt x="244" y="4372"/>
                </a:lnTo>
                <a:lnTo>
                  <a:pt x="245" y="4387"/>
                </a:lnTo>
                <a:lnTo>
                  <a:pt x="244" y="4402"/>
                </a:lnTo>
                <a:lnTo>
                  <a:pt x="242" y="4415"/>
                </a:lnTo>
                <a:lnTo>
                  <a:pt x="238" y="4428"/>
                </a:lnTo>
                <a:lnTo>
                  <a:pt x="233" y="4440"/>
                </a:lnTo>
                <a:lnTo>
                  <a:pt x="226" y="4451"/>
                </a:lnTo>
                <a:lnTo>
                  <a:pt x="220" y="4460"/>
                </a:lnTo>
                <a:lnTo>
                  <a:pt x="212" y="4467"/>
                </a:lnTo>
                <a:lnTo>
                  <a:pt x="208" y="4468"/>
                </a:lnTo>
                <a:lnTo>
                  <a:pt x="205" y="4468"/>
                </a:lnTo>
                <a:lnTo>
                  <a:pt x="201" y="4467"/>
                </a:lnTo>
                <a:lnTo>
                  <a:pt x="197" y="4465"/>
                </a:lnTo>
                <a:lnTo>
                  <a:pt x="189" y="4460"/>
                </a:lnTo>
                <a:lnTo>
                  <a:pt x="181" y="4453"/>
                </a:lnTo>
                <a:lnTo>
                  <a:pt x="174" y="4444"/>
                </a:lnTo>
                <a:lnTo>
                  <a:pt x="168" y="4435"/>
                </a:lnTo>
                <a:lnTo>
                  <a:pt x="164" y="4427"/>
                </a:lnTo>
                <a:lnTo>
                  <a:pt x="162" y="442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77" name="Freeform 433"/>
          <p:cNvSpPr>
            <a:spLocks/>
          </p:cNvSpPr>
          <p:nvPr/>
        </p:nvSpPr>
        <p:spPr bwMode="auto">
          <a:xfrm>
            <a:off x="2905125" y="3298825"/>
            <a:ext cx="174625" cy="1771650"/>
          </a:xfrm>
          <a:custGeom>
            <a:avLst/>
            <a:gdLst>
              <a:gd name="T0" fmla="*/ 168 w 439"/>
              <a:gd name="T1" fmla="*/ 4103 h 4468"/>
              <a:gd name="T2" fmla="*/ 183 w 439"/>
              <a:gd name="T3" fmla="*/ 3669 h 4468"/>
              <a:gd name="T4" fmla="*/ 196 w 439"/>
              <a:gd name="T5" fmla="*/ 3233 h 4468"/>
              <a:gd name="T6" fmla="*/ 195 w 439"/>
              <a:gd name="T7" fmla="*/ 2808 h 4468"/>
              <a:gd name="T8" fmla="*/ 167 w 439"/>
              <a:gd name="T9" fmla="*/ 2655 h 4468"/>
              <a:gd name="T10" fmla="*/ 104 w 439"/>
              <a:gd name="T11" fmla="*/ 2573 h 4468"/>
              <a:gd name="T12" fmla="*/ 65 w 439"/>
              <a:gd name="T13" fmla="*/ 2506 h 4468"/>
              <a:gd name="T14" fmla="*/ 29 w 439"/>
              <a:gd name="T15" fmla="*/ 2388 h 4468"/>
              <a:gd name="T16" fmla="*/ 6 w 439"/>
              <a:gd name="T17" fmla="*/ 2256 h 4468"/>
              <a:gd name="T18" fmla="*/ 0 w 439"/>
              <a:gd name="T19" fmla="*/ 2125 h 4468"/>
              <a:gd name="T20" fmla="*/ 7 w 439"/>
              <a:gd name="T21" fmla="*/ 1997 h 4468"/>
              <a:gd name="T22" fmla="*/ 30 w 439"/>
              <a:gd name="T23" fmla="*/ 1869 h 4468"/>
              <a:gd name="T24" fmla="*/ 64 w 439"/>
              <a:gd name="T25" fmla="*/ 1742 h 4468"/>
              <a:gd name="T26" fmla="*/ 146 w 439"/>
              <a:gd name="T27" fmla="*/ 1520 h 4468"/>
              <a:gd name="T28" fmla="*/ 205 w 439"/>
              <a:gd name="T29" fmla="*/ 1346 h 4468"/>
              <a:gd name="T30" fmla="*/ 220 w 439"/>
              <a:gd name="T31" fmla="*/ 1070 h 4468"/>
              <a:gd name="T32" fmla="*/ 211 w 439"/>
              <a:gd name="T33" fmla="*/ 744 h 4468"/>
              <a:gd name="T34" fmla="*/ 201 w 439"/>
              <a:gd name="T35" fmla="*/ 420 h 4468"/>
              <a:gd name="T36" fmla="*/ 201 w 439"/>
              <a:gd name="T37" fmla="*/ 105 h 4468"/>
              <a:gd name="T38" fmla="*/ 211 w 439"/>
              <a:gd name="T39" fmla="*/ 20 h 4468"/>
              <a:gd name="T40" fmla="*/ 254 w 439"/>
              <a:gd name="T41" fmla="*/ 2 h 4468"/>
              <a:gd name="T42" fmla="*/ 284 w 439"/>
              <a:gd name="T43" fmla="*/ 2 h 4468"/>
              <a:gd name="T44" fmla="*/ 305 w 439"/>
              <a:gd name="T45" fmla="*/ 32 h 4468"/>
              <a:gd name="T46" fmla="*/ 309 w 439"/>
              <a:gd name="T47" fmla="*/ 77 h 4468"/>
              <a:gd name="T48" fmla="*/ 289 w 439"/>
              <a:gd name="T49" fmla="*/ 189 h 4468"/>
              <a:gd name="T50" fmla="*/ 275 w 439"/>
              <a:gd name="T51" fmla="*/ 416 h 4468"/>
              <a:gd name="T52" fmla="*/ 261 w 439"/>
              <a:gd name="T53" fmla="*/ 613 h 4468"/>
              <a:gd name="T54" fmla="*/ 253 w 439"/>
              <a:gd name="T55" fmla="*/ 849 h 4468"/>
              <a:gd name="T56" fmla="*/ 262 w 439"/>
              <a:gd name="T57" fmla="*/ 1230 h 4468"/>
              <a:gd name="T58" fmla="*/ 279 w 439"/>
              <a:gd name="T59" fmla="*/ 1407 h 4468"/>
              <a:gd name="T60" fmla="*/ 308 w 439"/>
              <a:gd name="T61" fmla="*/ 1461 h 4468"/>
              <a:gd name="T62" fmla="*/ 363 w 439"/>
              <a:gd name="T63" fmla="*/ 1547 h 4468"/>
              <a:gd name="T64" fmla="*/ 393 w 439"/>
              <a:gd name="T65" fmla="*/ 1640 h 4468"/>
              <a:gd name="T66" fmla="*/ 419 w 439"/>
              <a:gd name="T67" fmla="*/ 1782 h 4468"/>
              <a:gd name="T68" fmla="*/ 435 w 439"/>
              <a:gd name="T69" fmla="*/ 1915 h 4468"/>
              <a:gd name="T70" fmla="*/ 439 w 439"/>
              <a:gd name="T71" fmla="*/ 2043 h 4468"/>
              <a:gd name="T72" fmla="*/ 430 w 439"/>
              <a:gd name="T73" fmla="*/ 2169 h 4468"/>
              <a:gd name="T74" fmla="*/ 407 w 439"/>
              <a:gd name="T75" fmla="*/ 2295 h 4468"/>
              <a:gd name="T76" fmla="*/ 372 w 439"/>
              <a:gd name="T77" fmla="*/ 2424 h 4468"/>
              <a:gd name="T78" fmla="*/ 311 w 439"/>
              <a:gd name="T79" fmla="*/ 2593 h 4468"/>
              <a:gd name="T80" fmla="*/ 263 w 439"/>
              <a:gd name="T81" fmla="*/ 2983 h 4468"/>
              <a:gd name="T82" fmla="*/ 251 w 439"/>
              <a:gd name="T83" fmla="*/ 3408 h 4468"/>
              <a:gd name="T84" fmla="*/ 245 w 439"/>
              <a:gd name="T85" fmla="*/ 3835 h 4468"/>
              <a:gd name="T86" fmla="*/ 244 w 439"/>
              <a:gd name="T87" fmla="*/ 4265 h 4468"/>
              <a:gd name="T88" fmla="*/ 242 w 439"/>
              <a:gd name="T89" fmla="*/ 4415 h 4468"/>
              <a:gd name="T90" fmla="*/ 220 w 439"/>
              <a:gd name="T91" fmla="*/ 4460 h 4468"/>
              <a:gd name="T92" fmla="*/ 201 w 439"/>
              <a:gd name="T93" fmla="*/ 4467 h 4468"/>
              <a:gd name="T94" fmla="*/ 174 w 439"/>
              <a:gd name="T95" fmla="*/ 4444 h 44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39"/>
              <a:gd name="T145" fmla="*/ 0 h 4468"/>
              <a:gd name="T146" fmla="*/ 439 w 439"/>
              <a:gd name="T147" fmla="*/ 4468 h 446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39" h="4468">
                <a:moveTo>
                  <a:pt x="162" y="4422"/>
                </a:moveTo>
                <a:lnTo>
                  <a:pt x="164" y="4316"/>
                </a:lnTo>
                <a:lnTo>
                  <a:pt x="165" y="4210"/>
                </a:lnTo>
                <a:lnTo>
                  <a:pt x="168" y="4103"/>
                </a:lnTo>
                <a:lnTo>
                  <a:pt x="170" y="3994"/>
                </a:lnTo>
                <a:lnTo>
                  <a:pt x="175" y="3886"/>
                </a:lnTo>
                <a:lnTo>
                  <a:pt x="178" y="3777"/>
                </a:lnTo>
                <a:lnTo>
                  <a:pt x="183" y="3669"/>
                </a:lnTo>
                <a:lnTo>
                  <a:pt x="187" y="3560"/>
                </a:lnTo>
                <a:lnTo>
                  <a:pt x="190" y="3451"/>
                </a:lnTo>
                <a:lnTo>
                  <a:pt x="194" y="3342"/>
                </a:lnTo>
                <a:lnTo>
                  <a:pt x="196" y="3233"/>
                </a:lnTo>
                <a:lnTo>
                  <a:pt x="198" y="3125"/>
                </a:lnTo>
                <a:lnTo>
                  <a:pt x="198" y="3019"/>
                </a:lnTo>
                <a:lnTo>
                  <a:pt x="197" y="2912"/>
                </a:lnTo>
                <a:lnTo>
                  <a:pt x="195" y="2808"/>
                </a:lnTo>
                <a:lnTo>
                  <a:pt x="192" y="2703"/>
                </a:lnTo>
                <a:lnTo>
                  <a:pt x="184" y="2685"/>
                </a:lnTo>
                <a:lnTo>
                  <a:pt x="175" y="2669"/>
                </a:lnTo>
                <a:lnTo>
                  <a:pt x="167" y="2655"/>
                </a:lnTo>
                <a:lnTo>
                  <a:pt x="158" y="2641"/>
                </a:lnTo>
                <a:lnTo>
                  <a:pt x="140" y="2617"/>
                </a:lnTo>
                <a:lnTo>
                  <a:pt x="122" y="2594"/>
                </a:lnTo>
                <a:lnTo>
                  <a:pt x="104" y="2573"/>
                </a:lnTo>
                <a:lnTo>
                  <a:pt x="87" y="2549"/>
                </a:lnTo>
                <a:lnTo>
                  <a:pt x="79" y="2536"/>
                </a:lnTo>
                <a:lnTo>
                  <a:pt x="73" y="2521"/>
                </a:lnTo>
                <a:lnTo>
                  <a:pt x="65" y="2506"/>
                </a:lnTo>
                <a:lnTo>
                  <a:pt x="59" y="2489"/>
                </a:lnTo>
                <a:lnTo>
                  <a:pt x="48" y="2455"/>
                </a:lnTo>
                <a:lnTo>
                  <a:pt x="38" y="2421"/>
                </a:lnTo>
                <a:lnTo>
                  <a:pt x="29" y="2388"/>
                </a:lnTo>
                <a:lnTo>
                  <a:pt x="22" y="2355"/>
                </a:lnTo>
                <a:lnTo>
                  <a:pt x="15" y="2322"/>
                </a:lnTo>
                <a:lnTo>
                  <a:pt x="10" y="2289"/>
                </a:lnTo>
                <a:lnTo>
                  <a:pt x="6" y="2256"/>
                </a:lnTo>
                <a:lnTo>
                  <a:pt x="3" y="2223"/>
                </a:lnTo>
                <a:lnTo>
                  <a:pt x="1" y="2190"/>
                </a:lnTo>
                <a:lnTo>
                  <a:pt x="0" y="2158"/>
                </a:lnTo>
                <a:lnTo>
                  <a:pt x="0" y="2125"/>
                </a:lnTo>
                <a:lnTo>
                  <a:pt x="0" y="2094"/>
                </a:lnTo>
                <a:lnTo>
                  <a:pt x="2" y="2061"/>
                </a:lnTo>
                <a:lnTo>
                  <a:pt x="4" y="2029"/>
                </a:lnTo>
                <a:lnTo>
                  <a:pt x="7" y="1997"/>
                </a:lnTo>
                <a:lnTo>
                  <a:pt x="12" y="1965"/>
                </a:lnTo>
                <a:lnTo>
                  <a:pt x="18" y="1933"/>
                </a:lnTo>
                <a:lnTo>
                  <a:pt x="23" y="1901"/>
                </a:lnTo>
                <a:lnTo>
                  <a:pt x="30" y="1869"/>
                </a:lnTo>
                <a:lnTo>
                  <a:pt x="37" y="1837"/>
                </a:lnTo>
                <a:lnTo>
                  <a:pt x="45" y="1805"/>
                </a:lnTo>
                <a:lnTo>
                  <a:pt x="54" y="1774"/>
                </a:lnTo>
                <a:lnTo>
                  <a:pt x="64" y="1742"/>
                </a:lnTo>
                <a:lnTo>
                  <a:pt x="74" y="1710"/>
                </a:lnTo>
                <a:lnTo>
                  <a:pt x="95" y="1647"/>
                </a:lnTo>
                <a:lnTo>
                  <a:pt x="120" y="1583"/>
                </a:lnTo>
                <a:lnTo>
                  <a:pt x="146" y="1520"/>
                </a:lnTo>
                <a:lnTo>
                  <a:pt x="174" y="1456"/>
                </a:lnTo>
                <a:lnTo>
                  <a:pt x="184" y="1419"/>
                </a:lnTo>
                <a:lnTo>
                  <a:pt x="195" y="1383"/>
                </a:lnTo>
                <a:lnTo>
                  <a:pt x="205" y="1346"/>
                </a:lnTo>
                <a:lnTo>
                  <a:pt x="215" y="1309"/>
                </a:lnTo>
                <a:lnTo>
                  <a:pt x="219" y="1230"/>
                </a:lnTo>
                <a:lnTo>
                  <a:pt x="220" y="1151"/>
                </a:lnTo>
                <a:lnTo>
                  <a:pt x="220" y="1070"/>
                </a:lnTo>
                <a:lnTo>
                  <a:pt x="219" y="989"/>
                </a:lnTo>
                <a:lnTo>
                  <a:pt x="216" y="907"/>
                </a:lnTo>
                <a:lnTo>
                  <a:pt x="214" y="826"/>
                </a:lnTo>
                <a:lnTo>
                  <a:pt x="211" y="744"/>
                </a:lnTo>
                <a:lnTo>
                  <a:pt x="208" y="662"/>
                </a:lnTo>
                <a:lnTo>
                  <a:pt x="205" y="582"/>
                </a:lnTo>
                <a:lnTo>
                  <a:pt x="203" y="500"/>
                </a:lnTo>
                <a:lnTo>
                  <a:pt x="201" y="420"/>
                </a:lnTo>
                <a:lnTo>
                  <a:pt x="199" y="339"/>
                </a:lnTo>
                <a:lnTo>
                  <a:pt x="198" y="261"/>
                </a:lnTo>
                <a:lnTo>
                  <a:pt x="199" y="182"/>
                </a:lnTo>
                <a:lnTo>
                  <a:pt x="201" y="105"/>
                </a:lnTo>
                <a:lnTo>
                  <a:pt x="204" y="29"/>
                </a:lnTo>
                <a:lnTo>
                  <a:pt x="205" y="26"/>
                </a:lnTo>
                <a:lnTo>
                  <a:pt x="207" y="24"/>
                </a:lnTo>
                <a:lnTo>
                  <a:pt x="211" y="20"/>
                </a:lnTo>
                <a:lnTo>
                  <a:pt x="215" y="17"/>
                </a:lnTo>
                <a:lnTo>
                  <a:pt x="226" y="11"/>
                </a:lnTo>
                <a:lnTo>
                  <a:pt x="240" y="6"/>
                </a:lnTo>
                <a:lnTo>
                  <a:pt x="254" y="2"/>
                </a:lnTo>
                <a:lnTo>
                  <a:pt x="268" y="0"/>
                </a:lnTo>
                <a:lnTo>
                  <a:pt x="274" y="0"/>
                </a:lnTo>
                <a:lnTo>
                  <a:pt x="279" y="1"/>
                </a:lnTo>
                <a:lnTo>
                  <a:pt x="284" y="2"/>
                </a:lnTo>
                <a:lnTo>
                  <a:pt x="287" y="5"/>
                </a:lnTo>
                <a:lnTo>
                  <a:pt x="295" y="14"/>
                </a:lnTo>
                <a:lnTo>
                  <a:pt x="300" y="22"/>
                </a:lnTo>
                <a:lnTo>
                  <a:pt x="305" y="32"/>
                </a:lnTo>
                <a:lnTo>
                  <a:pt x="307" y="42"/>
                </a:lnTo>
                <a:lnTo>
                  <a:pt x="309" y="53"/>
                </a:lnTo>
                <a:lnTo>
                  <a:pt x="309" y="64"/>
                </a:lnTo>
                <a:lnTo>
                  <a:pt x="309" y="77"/>
                </a:lnTo>
                <a:lnTo>
                  <a:pt x="307" y="90"/>
                </a:lnTo>
                <a:lnTo>
                  <a:pt x="303" y="118"/>
                </a:lnTo>
                <a:lnTo>
                  <a:pt x="297" y="152"/>
                </a:lnTo>
                <a:lnTo>
                  <a:pt x="289" y="189"/>
                </a:lnTo>
                <a:lnTo>
                  <a:pt x="283" y="230"/>
                </a:lnTo>
                <a:lnTo>
                  <a:pt x="280" y="299"/>
                </a:lnTo>
                <a:lnTo>
                  <a:pt x="278" y="361"/>
                </a:lnTo>
                <a:lnTo>
                  <a:pt x="275" y="416"/>
                </a:lnTo>
                <a:lnTo>
                  <a:pt x="271" y="467"/>
                </a:lnTo>
                <a:lnTo>
                  <a:pt x="268" y="515"/>
                </a:lnTo>
                <a:lnTo>
                  <a:pt x="265" y="564"/>
                </a:lnTo>
                <a:lnTo>
                  <a:pt x="261" y="613"/>
                </a:lnTo>
                <a:lnTo>
                  <a:pt x="259" y="664"/>
                </a:lnTo>
                <a:lnTo>
                  <a:pt x="257" y="719"/>
                </a:lnTo>
                <a:lnTo>
                  <a:pt x="254" y="780"/>
                </a:lnTo>
                <a:lnTo>
                  <a:pt x="253" y="849"/>
                </a:lnTo>
                <a:lnTo>
                  <a:pt x="254" y="926"/>
                </a:lnTo>
                <a:lnTo>
                  <a:pt x="256" y="1015"/>
                </a:lnTo>
                <a:lnTo>
                  <a:pt x="259" y="1116"/>
                </a:lnTo>
                <a:lnTo>
                  <a:pt x="262" y="1230"/>
                </a:lnTo>
                <a:lnTo>
                  <a:pt x="269" y="1361"/>
                </a:lnTo>
                <a:lnTo>
                  <a:pt x="270" y="1377"/>
                </a:lnTo>
                <a:lnTo>
                  <a:pt x="274" y="1392"/>
                </a:lnTo>
                <a:lnTo>
                  <a:pt x="279" y="1407"/>
                </a:lnTo>
                <a:lnTo>
                  <a:pt x="285" y="1420"/>
                </a:lnTo>
                <a:lnTo>
                  <a:pt x="291" y="1434"/>
                </a:lnTo>
                <a:lnTo>
                  <a:pt x="299" y="1447"/>
                </a:lnTo>
                <a:lnTo>
                  <a:pt x="308" y="1461"/>
                </a:lnTo>
                <a:lnTo>
                  <a:pt x="317" y="1473"/>
                </a:lnTo>
                <a:lnTo>
                  <a:pt x="336" y="1501"/>
                </a:lnTo>
                <a:lnTo>
                  <a:pt x="355" y="1531"/>
                </a:lnTo>
                <a:lnTo>
                  <a:pt x="363" y="1547"/>
                </a:lnTo>
                <a:lnTo>
                  <a:pt x="371" y="1565"/>
                </a:lnTo>
                <a:lnTo>
                  <a:pt x="378" y="1583"/>
                </a:lnTo>
                <a:lnTo>
                  <a:pt x="384" y="1603"/>
                </a:lnTo>
                <a:lnTo>
                  <a:pt x="393" y="1640"/>
                </a:lnTo>
                <a:lnTo>
                  <a:pt x="400" y="1677"/>
                </a:lnTo>
                <a:lnTo>
                  <a:pt x="407" y="1712"/>
                </a:lnTo>
                <a:lnTo>
                  <a:pt x="414" y="1748"/>
                </a:lnTo>
                <a:lnTo>
                  <a:pt x="419" y="1782"/>
                </a:lnTo>
                <a:lnTo>
                  <a:pt x="424" y="1816"/>
                </a:lnTo>
                <a:lnTo>
                  <a:pt x="428" y="1850"/>
                </a:lnTo>
                <a:lnTo>
                  <a:pt x="432" y="1883"/>
                </a:lnTo>
                <a:lnTo>
                  <a:pt x="435" y="1915"/>
                </a:lnTo>
                <a:lnTo>
                  <a:pt x="436" y="1948"/>
                </a:lnTo>
                <a:lnTo>
                  <a:pt x="437" y="1980"/>
                </a:lnTo>
                <a:lnTo>
                  <a:pt x="439" y="2012"/>
                </a:lnTo>
                <a:lnTo>
                  <a:pt x="439" y="2043"/>
                </a:lnTo>
                <a:lnTo>
                  <a:pt x="437" y="2075"/>
                </a:lnTo>
                <a:lnTo>
                  <a:pt x="435" y="2106"/>
                </a:lnTo>
                <a:lnTo>
                  <a:pt x="433" y="2137"/>
                </a:lnTo>
                <a:lnTo>
                  <a:pt x="430" y="2169"/>
                </a:lnTo>
                <a:lnTo>
                  <a:pt x="425" y="2200"/>
                </a:lnTo>
                <a:lnTo>
                  <a:pt x="419" y="2232"/>
                </a:lnTo>
                <a:lnTo>
                  <a:pt x="414" y="2263"/>
                </a:lnTo>
                <a:lnTo>
                  <a:pt x="407" y="2295"/>
                </a:lnTo>
                <a:lnTo>
                  <a:pt x="400" y="2326"/>
                </a:lnTo>
                <a:lnTo>
                  <a:pt x="391" y="2359"/>
                </a:lnTo>
                <a:lnTo>
                  <a:pt x="382" y="2390"/>
                </a:lnTo>
                <a:lnTo>
                  <a:pt x="372" y="2424"/>
                </a:lnTo>
                <a:lnTo>
                  <a:pt x="362" y="2456"/>
                </a:lnTo>
                <a:lnTo>
                  <a:pt x="351" y="2490"/>
                </a:lnTo>
                <a:lnTo>
                  <a:pt x="339" y="2524"/>
                </a:lnTo>
                <a:lnTo>
                  <a:pt x="311" y="2593"/>
                </a:lnTo>
                <a:lnTo>
                  <a:pt x="280" y="2665"/>
                </a:lnTo>
                <a:lnTo>
                  <a:pt x="274" y="2771"/>
                </a:lnTo>
                <a:lnTo>
                  <a:pt x="268" y="2877"/>
                </a:lnTo>
                <a:lnTo>
                  <a:pt x="263" y="2983"/>
                </a:lnTo>
                <a:lnTo>
                  <a:pt x="260" y="3089"/>
                </a:lnTo>
                <a:lnTo>
                  <a:pt x="256" y="3195"/>
                </a:lnTo>
                <a:lnTo>
                  <a:pt x="253" y="3301"/>
                </a:lnTo>
                <a:lnTo>
                  <a:pt x="251" y="3408"/>
                </a:lnTo>
                <a:lnTo>
                  <a:pt x="249" y="3514"/>
                </a:lnTo>
                <a:lnTo>
                  <a:pt x="248" y="3620"/>
                </a:lnTo>
                <a:lnTo>
                  <a:pt x="247" y="3728"/>
                </a:lnTo>
                <a:lnTo>
                  <a:pt x="245" y="3835"/>
                </a:lnTo>
                <a:lnTo>
                  <a:pt x="244" y="3941"/>
                </a:lnTo>
                <a:lnTo>
                  <a:pt x="244" y="4049"/>
                </a:lnTo>
                <a:lnTo>
                  <a:pt x="244" y="4157"/>
                </a:lnTo>
                <a:lnTo>
                  <a:pt x="244" y="4265"/>
                </a:lnTo>
                <a:lnTo>
                  <a:pt x="244" y="4372"/>
                </a:lnTo>
                <a:lnTo>
                  <a:pt x="245" y="4387"/>
                </a:lnTo>
                <a:lnTo>
                  <a:pt x="244" y="4402"/>
                </a:lnTo>
                <a:lnTo>
                  <a:pt x="242" y="4415"/>
                </a:lnTo>
                <a:lnTo>
                  <a:pt x="238" y="4428"/>
                </a:lnTo>
                <a:lnTo>
                  <a:pt x="233" y="4440"/>
                </a:lnTo>
                <a:lnTo>
                  <a:pt x="226" y="4451"/>
                </a:lnTo>
                <a:lnTo>
                  <a:pt x="220" y="4460"/>
                </a:lnTo>
                <a:lnTo>
                  <a:pt x="212" y="4467"/>
                </a:lnTo>
                <a:lnTo>
                  <a:pt x="208" y="4468"/>
                </a:lnTo>
                <a:lnTo>
                  <a:pt x="205" y="4468"/>
                </a:lnTo>
                <a:lnTo>
                  <a:pt x="201" y="4467"/>
                </a:lnTo>
                <a:lnTo>
                  <a:pt x="197" y="4465"/>
                </a:lnTo>
                <a:lnTo>
                  <a:pt x="189" y="4460"/>
                </a:lnTo>
                <a:lnTo>
                  <a:pt x="181" y="4453"/>
                </a:lnTo>
                <a:lnTo>
                  <a:pt x="174" y="4444"/>
                </a:lnTo>
                <a:lnTo>
                  <a:pt x="168" y="4435"/>
                </a:lnTo>
                <a:lnTo>
                  <a:pt x="164" y="4427"/>
                </a:lnTo>
                <a:lnTo>
                  <a:pt x="162" y="4422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78" name="Freeform 434"/>
          <p:cNvSpPr>
            <a:spLocks/>
          </p:cNvSpPr>
          <p:nvPr/>
        </p:nvSpPr>
        <p:spPr bwMode="auto">
          <a:xfrm>
            <a:off x="2951163" y="4000500"/>
            <a:ext cx="74612" cy="230188"/>
          </a:xfrm>
          <a:custGeom>
            <a:avLst/>
            <a:gdLst>
              <a:gd name="T0" fmla="*/ 126 w 191"/>
              <a:gd name="T1" fmla="*/ 1 h 580"/>
              <a:gd name="T2" fmla="*/ 135 w 191"/>
              <a:gd name="T3" fmla="*/ 5 h 580"/>
              <a:gd name="T4" fmla="*/ 147 w 191"/>
              <a:gd name="T5" fmla="*/ 16 h 580"/>
              <a:gd name="T6" fmla="*/ 162 w 191"/>
              <a:gd name="T7" fmla="*/ 39 h 580"/>
              <a:gd name="T8" fmla="*/ 174 w 191"/>
              <a:gd name="T9" fmla="*/ 72 h 580"/>
              <a:gd name="T10" fmla="*/ 183 w 191"/>
              <a:gd name="T11" fmla="*/ 112 h 580"/>
              <a:gd name="T12" fmla="*/ 189 w 191"/>
              <a:gd name="T13" fmla="*/ 160 h 580"/>
              <a:gd name="T14" fmla="*/ 191 w 191"/>
              <a:gd name="T15" fmla="*/ 212 h 580"/>
              <a:gd name="T16" fmla="*/ 190 w 191"/>
              <a:gd name="T17" fmla="*/ 268 h 580"/>
              <a:gd name="T18" fmla="*/ 184 w 191"/>
              <a:gd name="T19" fmla="*/ 328 h 580"/>
              <a:gd name="T20" fmla="*/ 176 w 191"/>
              <a:gd name="T21" fmla="*/ 384 h 580"/>
              <a:gd name="T22" fmla="*/ 164 w 191"/>
              <a:gd name="T23" fmla="*/ 436 h 580"/>
              <a:gd name="T24" fmla="*/ 151 w 191"/>
              <a:gd name="T25" fmla="*/ 481 h 580"/>
              <a:gd name="T26" fmla="*/ 135 w 191"/>
              <a:gd name="T27" fmla="*/ 520 h 580"/>
              <a:gd name="T28" fmla="*/ 117 w 191"/>
              <a:gd name="T29" fmla="*/ 549 h 580"/>
              <a:gd name="T30" fmla="*/ 99 w 191"/>
              <a:gd name="T31" fmla="*/ 570 h 580"/>
              <a:gd name="T32" fmla="*/ 84 w 191"/>
              <a:gd name="T33" fmla="*/ 578 h 580"/>
              <a:gd name="T34" fmla="*/ 75 w 191"/>
              <a:gd name="T35" fmla="*/ 580 h 580"/>
              <a:gd name="T36" fmla="*/ 65 w 191"/>
              <a:gd name="T37" fmla="*/ 579 h 580"/>
              <a:gd name="T38" fmla="*/ 56 w 191"/>
              <a:gd name="T39" fmla="*/ 576 h 580"/>
              <a:gd name="T40" fmla="*/ 44 w 191"/>
              <a:gd name="T41" fmla="*/ 565 h 580"/>
              <a:gd name="T42" fmla="*/ 29 w 191"/>
              <a:gd name="T43" fmla="*/ 541 h 580"/>
              <a:gd name="T44" fmla="*/ 18 w 191"/>
              <a:gd name="T45" fmla="*/ 509 h 580"/>
              <a:gd name="T46" fmla="*/ 9 w 191"/>
              <a:gd name="T47" fmla="*/ 468 h 580"/>
              <a:gd name="T48" fmla="*/ 2 w 191"/>
              <a:gd name="T49" fmla="*/ 421 h 580"/>
              <a:gd name="T50" fmla="*/ 0 w 191"/>
              <a:gd name="T51" fmla="*/ 368 h 580"/>
              <a:gd name="T52" fmla="*/ 1 w 191"/>
              <a:gd name="T53" fmla="*/ 312 h 580"/>
              <a:gd name="T54" fmla="*/ 7 w 191"/>
              <a:gd name="T55" fmla="*/ 253 h 580"/>
              <a:gd name="T56" fmla="*/ 16 w 191"/>
              <a:gd name="T57" fmla="*/ 197 h 580"/>
              <a:gd name="T58" fmla="*/ 27 w 191"/>
              <a:gd name="T59" fmla="*/ 145 h 580"/>
              <a:gd name="T60" fmla="*/ 41 w 191"/>
              <a:gd name="T61" fmla="*/ 100 h 580"/>
              <a:gd name="T62" fmla="*/ 56 w 191"/>
              <a:gd name="T63" fmla="*/ 62 h 580"/>
              <a:gd name="T64" fmla="*/ 74 w 191"/>
              <a:gd name="T65" fmla="*/ 32 h 580"/>
              <a:gd name="T66" fmla="*/ 92 w 191"/>
              <a:gd name="T67" fmla="*/ 11 h 580"/>
              <a:gd name="T68" fmla="*/ 107 w 191"/>
              <a:gd name="T69" fmla="*/ 2 h 580"/>
              <a:gd name="T70" fmla="*/ 117 w 191"/>
              <a:gd name="T71" fmla="*/ 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1"/>
              <a:gd name="T109" fmla="*/ 0 h 580"/>
              <a:gd name="T110" fmla="*/ 191 w 191"/>
              <a:gd name="T111" fmla="*/ 580 h 5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1" h="580">
                <a:moveTo>
                  <a:pt x="121" y="0"/>
                </a:moveTo>
                <a:lnTo>
                  <a:pt x="126" y="1"/>
                </a:lnTo>
                <a:lnTo>
                  <a:pt x="130" y="2"/>
                </a:lnTo>
                <a:lnTo>
                  <a:pt x="135" y="5"/>
                </a:lnTo>
                <a:lnTo>
                  <a:pt x="139" y="8"/>
                </a:lnTo>
                <a:lnTo>
                  <a:pt x="147" y="16"/>
                </a:lnTo>
                <a:lnTo>
                  <a:pt x="155" y="26"/>
                </a:lnTo>
                <a:lnTo>
                  <a:pt x="162" y="39"/>
                </a:lnTo>
                <a:lnTo>
                  <a:pt x="169" y="54"/>
                </a:lnTo>
                <a:lnTo>
                  <a:pt x="174" y="72"/>
                </a:lnTo>
                <a:lnTo>
                  <a:pt x="179" y="91"/>
                </a:lnTo>
                <a:lnTo>
                  <a:pt x="183" y="112"/>
                </a:lnTo>
                <a:lnTo>
                  <a:pt x="186" y="135"/>
                </a:lnTo>
                <a:lnTo>
                  <a:pt x="189" y="160"/>
                </a:lnTo>
                <a:lnTo>
                  <a:pt x="190" y="185"/>
                </a:lnTo>
                <a:lnTo>
                  <a:pt x="191" y="212"/>
                </a:lnTo>
                <a:lnTo>
                  <a:pt x="191" y="240"/>
                </a:lnTo>
                <a:lnTo>
                  <a:pt x="190" y="268"/>
                </a:lnTo>
                <a:lnTo>
                  <a:pt x="188" y="299"/>
                </a:lnTo>
                <a:lnTo>
                  <a:pt x="184" y="328"/>
                </a:lnTo>
                <a:lnTo>
                  <a:pt x="181" y="357"/>
                </a:lnTo>
                <a:lnTo>
                  <a:pt x="176" y="384"/>
                </a:lnTo>
                <a:lnTo>
                  <a:pt x="171" y="411"/>
                </a:lnTo>
                <a:lnTo>
                  <a:pt x="164" y="436"/>
                </a:lnTo>
                <a:lnTo>
                  <a:pt x="157" y="459"/>
                </a:lnTo>
                <a:lnTo>
                  <a:pt x="151" y="481"/>
                </a:lnTo>
                <a:lnTo>
                  <a:pt x="143" y="501"/>
                </a:lnTo>
                <a:lnTo>
                  <a:pt x="135" y="520"/>
                </a:lnTo>
                <a:lnTo>
                  <a:pt x="126" y="536"/>
                </a:lnTo>
                <a:lnTo>
                  <a:pt x="117" y="549"/>
                </a:lnTo>
                <a:lnTo>
                  <a:pt x="108" y="561"/>
                </a:lnTo>
                <a:lnTo>
                  <a:pt x="99" y="570"/>
                </a:lnTo>
                <a:lnTo>
                  <a:pt x="89" y="576"/>
                </a:lnTo>
                <a:lnTo>
                  <a:pt x="84" y="578"/>
                </a:lnTo>
                <a:lnTo>
                  <a:pt x="80" y="580"/>
                </a:lnTo>
                <a:lnTo>
                  <a:pt x="75" y="580"/>
                </a:lnTo>
                <a:lnTo>
                  <a:pt x="71" y="580"/>
                </a:lnTo>
                <a:lnTo>
                  <a:pt x="65" y="579"/>
                </a:lnTo>
                <a:lnTo>
                  <a:pt x="61" y="578"/>
                </a:lnTo>
                <a:lnTo>
                  <a:pt x="56" y="576"/>
                </a:lnTo>
                <a:lnTo>
                  <a:pt x="52" y="573"/>
                </a:lnTo>
                <a:lnTo>
                  <a:pt x="44" y="565"/>
                </a:lnTo>
                <a:lnTo>
                  <a:pt x="36" y="555"/>
                </a:lnTo>
                <a:lnTo>
                  <a:pt x="29" y="541"/>
                </a:lnTo>
                <a:lnTo>
                  <a:pt x="24" y="527"/>
                </a:lnTo>
                <a:lnTo>
                  <a:pt x="18" y="509"/>
                </a:lnTo>
                <a:lnTo>
                  <a:pt x="12" y="490"/>
                </a:lnTo>
                <a:lnTo>
                  <a:pt x="9" y="468"/>
                </a:lnTo>
                <a:lnTo>
                  <a:pt x="6" y="446"/>
                </a:lnTo>
                <a:lnTo>
                  <a:pt x="2" y="421"/>
                </a:lnTo>
                <a:lnTo>
                  <a:pt x="1" y="395"/>
                </a:lnTo>
                <a:lnTo>
                  <a:pt x="0" y="368"/>
                </a:lnTo>
                <a:lnTo>
                  <a:pt x="0" y="341"/>
                </a:lnTo>
                <a:lnTo>
                  <a:pt x="1" y="312"/>
                </a:lnTo>
                <a:lnTo>
                  <a:pt x="3" y="282"/>
                </a:lnTo>
                <a:lnTo>
                  <a:pt x="7" y="253"/>
                </a:lnTo>
                <a:lnTo>
                  <a:pt x="10" y="225"/>
                </a:lnTo>
                <a:lnTo>
                  <a:pt x="16" y="197"/>
                </a:lnTo>
                <a:lnTo>
                  <a:pt x="20" y="170"/>
                </a:lnTo>
                <a:lnTo>
                  <a:pt x="27" y="145"/>
                </a:lnTo>
                <a:lnTo>
                  <a:pt x="34" y="121"/>
                </a:lnTo>
                <a:lnTo>
                  <a:pt x="41" y="100"/>
                </a:lnTo>
                <a:lnTo>
                  <a:pt x="48" y="80"/>
                </a:lnTo>
                <a:lnTo>
                  <a:pt x="56" y="62"/>
                </a:lnTo>
                <a:lnTo>
                  <a:pt x="65" y="45"/>
                </a:lnTo>
                <a:lnTo>
                  <a:pt x="74" y="32"/>
                </a:lnTo>
                <a:lnTo>
                  <a:pt x="83" y="20"/>
                </a:lnTo>
                <a:lnTo>
                  <a:pt x="92" y="11"/>
                </a:lnTo>
                <a:lnTo>
                  <a:pt x="102" y="5"/>
                </a:lnTo>
                <a:lnTo>
                  <a:pt x="107" y="2"/>
                </a:lnTo>
                <a:lnTo>
                  <a:pt x="111" y="1"/>
                </a:lnTo>
                <a:lnTo>
                  <a:pt x="117" y="0"/>
                </a:lnTo>
                <a:lnTo>
                  <a:pt x="12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79" name="Freeform 435"/>
          <p:cNvSpPr>
            <a:spLocks/>
          </p:cNvSpPr>
          <p:nvPr/>
        </p:nvSpPr>
        <p:spPr bwMode="auto">
          <a:xfrm>
            <a:off x="2951163" y="4000500"/>
            <a:ext cx="74612" cy="230188"/>
          </a:xfrm>
          <a:custGeom>
            <a:avLst/>
            <a:gdLst>
              <a:gd name="T0" fmla="*/ 126 w 191"/>
              <a:gd name="T1" fmla="*/ 1 h 580"/>
              <a:gd name="T2" fmla="*/ 135 w 191"/>
              <a:gd name="T3" fmla="*/ 5 h 580"/>
              <a:gd name="T4" fmla="*/ 147 w 191"/>
              <a:gd name="T5" fmla="*/ 16 h 580"/>
              <a:gd name="T6" fmla="*/ 162 w 191"/>
              <a:gd name="T7" fmla="*/ 39 h 580"/>
              <a:gd name="T8" fmla="*/ 174 w 191"/>
              <a:gd name="T9" fmla="*/ 72 h 580"/>
              <a:gd name="T10" fmla="*/ 183 w 191"/>
              <a:gd name="T11" fmla="*/ 112 h 580"/>
              <a:gd name="T12" fmla="*/ 189 w 191"/>
              <a:gd name="T13" fmla="*/ 160 h 580"/>
              <a:gd name="T14" fmla="*/ 191 w 191"/>
              <a:gd name="T15" fmla="*/ 212 h 580"/>
              <a:gd name="T16" fmla="*/ 190 w 191"/>
              <a:gd name="T17" fmla="*/ 268 h 580"/>
              <a:gd name="T18" fmla="*/ 184 w 191"/>
              <a:gd name="T19" fmla="*/ 328 h 580"/>
              <a:gd name="T20" fmla="*/ 176 w 191"/>
              <a:gd name="T21" fmla="*/ 384 h 580"/>
              <a:gd name="T22" fmla="*/ 164 w 191"/>
              <a:gd name="T23" fmla="*/ 436 h 580"/>
              <a:gd name="T24" fmla="*/ 151 w 191"/>
              <a:gd name="T25" fmla="*/ 481 h 580"/>
              <a:gd name="T26" fmla="*/ 135 w 191"/>
              <a:gd name="T27" fmla="*/ 520 h 580"/>
              <a:gd name="T28" fmla="*/ 117 w 191"/>
              <a:gd name="T29" fmla="*/ 549 h 580"/>
              <a:gd name="T30" fmla="*/ 99 w 191"/>
              <a:gd name="T31" fmla="*/ 570 h 580"/>
              <a:gd name="T32" fmla="*/ 84 w 191"/>
              <a:gd name="T33" fmla="*/ 578 h 580"/>
              <a:gd name="T34" fmla="*/ 75 w 191"/>
              <a:gd name="T35" fmla="*/ 580 h 580"/>
              <a:gd name="T36" fmla="*/ 65 w 191"/>
              <a:gd name="T37" fmla="*/ 579 h 580"/>
              <a:gd name="T38" fmla="*/ 56 w 191"/>
              <a:gd name="T39" fmla="*/ 576 h 580"/>
              <a:gd name="T40" fmla="*/ 44 w 191"/>
              <a:gd name="T41" fmla="*/ 565 h 580"/>
              <a:gd name="T42" fmla="*/ 29 w 191"/>
              <a:gd name="T43" fmla="*/ 541 h 580"/>
              <a:gd name="T44" fmla="*/ 18 w 191"/>
              <a:gd name="T45" fmla="*/ 509 h 580"/>
              <a:gd name="T46" fmla="*/ 9 w 191"/>
              <a:gd name="T47" fmla="*/ 468 h 580"/>
              <a:gd name="T48" fmla="*/ 2 w 191"/>
              <a:gd name="T49" fmla="*/ 421 h 580"/>
              <a:gd name="T50" fmla="*/ 0 w 191"/>
              <a:gd name="T51" fmla="*/ 368 h 580"/>
              <a:gd name="T52" fmla="*/ 1 w 191"/>
              <a:gd name="T53" fmla="*/ 312 h 580"/>
              <a:gd name="T54" fmla="*/ 7 w 191"/>
              <a:gd name="T55" fmla="*/ 253 h 580"/>
              <a:gd name="T56" fmla="*/ 16 w 191"/>
              <a:gd name="T57" fmla="*/ 197 h 580"/>
              <a:gd name="T58" fmla="*/ 27 w 191"/>
              <a:gd name="T59" fmla="*/ 145 h 580"/>
              <a:gd name="T60" fmla="*/ 41 w 191"/>
              <a:gd name="T61" fmla="*/ 100 h 580"/>
              <a:gd name="T62" fmla="*/ 56 w 191"/>
              <a:gd name="T63" fmla="*/ 62 h 580"/>
              <a:gd name="T64" fmla="*/ 74 w 191"/>
              <a:gd name="T65" fmla="*/ 32 h 580"/>
              <a:gd name="T66" fmla="*/ 92 w 191"/>
              <a:gd name="T67" fmla="*/ 11 h 580"/>
              <a:gd name="T68" fmla="*/ 107 w 191"/>
              <a:gd name="T69" fmla="*/ 2 h 580"/>
              <a:gd name="T70" fmla="*/ 117 w 191"/>
              <a:gd name="T71" fmla="*/ 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1"/>
              <a:gd name="T109" fmla="*/ 0 h 580"/>
              <a:gd name="T110" fmla="*/ 191 w 191"/>
              <a:gd name="T111" fmla="*/ 580 h 5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1" h="580">
                <a:moveTo>
                  <a:pt x="121" y="0"/>
                </a:moveTo>
                <a:lnTo>
                  <a:pt x="126" y="1"/>
                </a:lnTo>
                <a:lnTo>
                  <a:pt x="130" y="2"/>
                </a:lnTo>
                <a:lnTo>
                  <a:pt x="135" y="5"/>
                </a:lnTo>
                <a:lnTo>
                  <a:pt x="139" y="8"/>
                </a:lnTo>
                <a:lnTo>
                  <a:pt x="147" y="16"/>
                </a:lnTo>
                <a:lnTo>
                  <a:pt x="155" y="26"/>
                </a:lnTo>
                <a:lnTo>
                  <a:pt x="162" y="39"/>
                </a:lnTo>
                <a:lnTo>
                  <a:pt x="169" y="54"/>
                </a:lnTo>
                <a:lnTo>
                  <a:pt x="174" y="72"/>
                </a:lnTo>
                <a:lnTo>
                  <a:pt x="179" y="91"/>
                </a:lnTo>
                <a:lnTo>
                  <a:pt x="183" y="112"/>
                </a:lnTo>
                <a:lnTo>
                  <a:pt x="186" y="135"/>
                </a:lnTo>
                <a:lnTo>
                  <a:pt x="189" y="160"/>
                </a:lnTo>
                <a:lnTo>
                  <a:pt x="190" y="185"/>
                </a:lnTo>
                <a:lnTo>
                  <a:pt x="191" y="212"/>
                </a:lnTo>
                <a:lnTo>
                  <a:pt x="191" y="240"/>
                </a:lnTo>
                <a:lnTo>
                  <a:pt x="190" y="268"/>
                </a:lnTo>
                <a:lnTo>
                  <a:pt x="188" y="299"/>
                </a:lnTo>
                <a:lnTo>
                  <a:pt x="184" y="328"/>
                </a:lnTo>
                <a:lnTo>
                  <a:pt x="181" y="357"/>
                </a:lnTo>
                <a:lnTo>
                  <a:pt x="176" y="384"/>
                </a:lnTo>
                <a:lnTo>
                  <a:pt x="171" y="411"/>
                </a:lnTo>
                <a:lnTo>
                  <a:pt x="164" y="436"/>
                </a:lnTo>
                <a:lnTo>
                  <a:pt x="157" y="459"/>
                </a:lnTo>
                <a:lnTo>
                  <a:pt x="151" y="481"/>
                </a:lnTo>
                <a:lnTo>
                  <a:pt x="143" y="501"/>
                </a:lnTo>
                <a:lnTo>
                  <a:pt x="135" y="520"/>
                </a:lnTo>
                <a:lnTo>
                  <a:pt x="126" y="536"/>
                </a:lnTo>
                <a:lnTo>
                  <a:pt x="117" y="549"/>
                </a:lnTo>
                <a:lnTo>
                  <a:pt x="108" y="561"/>
                </a:lnTo>
                <a:lnTo>
                  <a:pt x="99" y="570"/>
                </a:lnTo>
                <a:lnTo>
                  <a:pt x="89" y="576"/>
                </a:lnTo>
                <a:lnTo>
                  <a:pt x="84" y="578"/>
                </a:lnTo>
                <a:lnTo>
                  <a:pt x="80" y="580"/>
                </a:lnTo>
                <a:lnTo>
                  <a:pt x="75" y="580"/>
                </a:lnTo>
                <a:lnTo>
                  <a:pt x="71" y="580"/>
                </a:lnTo>
                <a:lnTo>
                  <a:pt x="65" y="579"/>
                </a:lnTo>
                <a:lnTo>
                  <a:pt x="61" y="578"/>
                </a:lnTo>
                <a:lnTo>
                  <a:pt x="56" y="576"/>
                </a:lnTo>
                <a:lnTo>
                  <a:pt x="52" y="573"/>
                </a:lnTo>
                <a:lnTo>
                  <a:pt x="44" y="565"/>
                </a:lnTo>
                <a:lnTo>
                  <a:pt x="36" y="555"/>
                </a:lnTo>
                <a:lnTo>
                  <a:pt x="29" y="541"/>
                </a:lnTo>
                <a:lnTo>
                  <a:pt x="24" y="527"/>
                </a:lnTo>
                <a:lnTo>
                  <a:pt x="18" y="509"/>
                </a:lnTo>
                <a:lnTo>
                  <a:pt x="12" y="490"/>
                </a:lnTo>
                <a:lnTo>
                  <a:pt x="9" y="468"/>
                </a:lnTo>
                <a:lnTo>
                  <a:pt x="6" y="446"/>
                </a:lnTo>
                <a:lnTo>
                  <a:pt x="2" y="421"/>
                </a:lnTo>
                <a:lnTo>
                  <a:pt x="1" y="395"/>
                </a:lnTo>
                <a:lnTo>
                  <a:pt x="0" y="368"/>
                </a:lnTo>
                <a:lnTo>
                  <a:pt x="0" y="341"/>
                </a:lnTo>
                <a:lnTo>
                  <a:pt x="1" y="312"/>
                </a:lnTo>
                <a:lnTo>
                  <a:pt x="3" y="282"/>
                </a:lnTo>
                <a:lnTo>
                  <a:pt x="7" y="253"/>
                </a:lnTo>
                <a:lnTo>
                  <a:pt x="10" y="225"/>
                </a:lnTo>
                <a:lnTo>
                  <a:pt x="16" y="197"/>
                </a:lnTo>
                <a:lnTo>
                  <a:pt x="20" y="170"/>
                </a:lnTo>
                <a:lnTo>
                  <a:pt x="27" y="145"/>
                </a:lnTo>
                <a:lnTo>
                  <a:pt x="34" y="121"/>
                </a:lnTo>
                <a:lnTo>
                  <a:pt x="41" y="100"/>
                </a:lnTo>
                <a:lnTo>
                  <a:pt x="48" y="80"/>
                </a:lnTo>
                <a:lnTo>
                  <a:pt x="56" y="62"/>
                </a:lnTo>
                <a:lnTo>
                  <a:pt x="65" y="45"/>
                </a:lnTo>
                <a:lnTo>
                  <a:pt x="74" y="32"/>
                </a:lnTo>
                <a:lnTo>
                  <a:pt x="83" y="20"/>
                </a:lnTo>
                <a:lnTo>
                  <a:pt x="92" y="11"/>
                </a:lnTo>
                <a:lnTo>
                  <a:pt x="102" y="5"/>
                </a:lnTo>
                <a:lnTo>
                  <a:pt x="107" y="2"/>
                </a:lnTo>
                <a:lnTo>
                  <a:pt x="111" y="1"/>
                </a:lnTo>
                <a:lnTo>
                  <a:pt x="117" y="0"/>
                </a:lnTo>
                <a:lnTo>
                  <a:pt x="121" y="0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80" name="Freeform 436"/>
          <p:cNvSpPr>
            <a:spLocks/>
          </p:cNvSpPr>
          <p:nvPr/>
        </p:nvSpPr>
        <p:spPr bwMode="auto">
          <a:xfrm>
            <a:off x="3725863" y="3962400"/>
            <a:ext cx="76200" cy="230188"/>
          </a:xfrm>
          <a:custGeom>
            <a:avLst/>
            <a:gdLst>
              <a:gd name="T0" fmla="*/ 126 w 191"/>
              <a:gd name="T1" fmla="*/ 1 h 580"/>
              <a:gd name="T2" fmla="*/ 135 w 191"/>
              <a:gd name="T3" fmla="*/ 4 h 580"/>
              <a:gd name="T4" fmla="*/ 147 w 191"/>
              <a:gd name="T5" fmla="*/ 15 h 580"/>
              <a:gd name="T6" fmla="*/ 162 w 191"/>
              <a:gd name="T7" fmla="*/ 39 h 580"/>
              <a:gd name="T8" fmla="*/ 174 w 191"/>
              <a:gd name="T9" fmla="*/ 72 h 580"/>
              <a:gd name="T10" fmla="*/ 183 w 191"/>
              <a:gd name="T11" fmla="*/ 112 h 580"/>
              <a:gd name="T12" fmla="*/ 189 w 191"/>
              <a:gd name="T13" fmla="*/ 159 h 580"/>
              <a:gd name="T14" fmla="*/ 191 w 191"/>
              <a:gd name="T15" fmla="*/ 212 h 580"/>
              <a:gd name="T16" fmla="*/ 190 w 191"/>
              <a:gd name="T17" fmla="*/ 268 h 580"/>
              <a:gd name="T18" fmla="*/ 185 w 191"/>
              <a:gd name="T19" fmla="*/ 327 h 580"/>
              <a:gd name="T20" fmla="*/ 177 w 191"/>
              <a:gd name="T21" fmla="*/ 384 h 580"/>
              <a:gd name="T22" fmla="*/ 164 w 191"/>
              <a:gd name="T23" fmla="*/ 435 h 580"/>
              <a:gd name="T24" fmla="*/ 151 w 191"/>
              <a:gd name="T25" fmla="*/ 480 h 580"/>
              <a:gd name="T26" fmla="*/ 135 w 191"/>
              <a:gd name="T27" fmla="*/ 518 h 580"/>
              <a:gd name="T28" fmla="*/ 117 w 191"/>
              <a:gd name="T29" fmla="*/ 549 h 580"/>
              <a:gd name="T30" fmla="*/ 99 w 191"/>
              <a:gd name="T31" fmla="*/ 570 h 580"/>
              <a:gd name="T32" fmla="*/ 85 w 191"/>
              <a:gd name="T33" fmla="*/ 578 h 580"/>
              <a:gd name="T34" fmla="*/ 76 w 191"/>
              <a:gd name="T35" fmla="*/ 580 h 580"/>
              <a:gd name="T36" fmla="*/ 66 w 191"/>
              <a:gd name="T37" fmla="*/ 579 h 580"/>
              <a:gd name="T38" fmla="*/ 57 w 191"/>
              <a:gd name="T39" fmla="*/ 576 h 580"/>
              <a:gd name="T40" fmla="*/ 44 w 191"/>
              <a:gd name="T41" fmla="*/ 564 h 580"/>
              <a:gd name="T42" fmla="*/ 30 w 191"/>
              <a:gd name="T43" fmla="*/ 541 h 580"/>
              <a:gd name="T44" fmla="*/ 17 w 191"/>
              <a:gd name="T45" fmla="*/ 508 h 580"/>
              <a:gd name="T46" fmla="*/ 8 w 191"/>
              <a:gd name="T47" fmla="*/ 468 h 580"/>
              <a:gd name="T48" fmla="*/ 3 w 191"/>
              <a:gd name="T49" fmla="*/ 421 h 580"/>
              <a:gd name="T50" fmla="*/ 0 w 191"/>
              <a:gd name="T51" fmla="*/ 368 h 580"/>
              <a:gd name="T52" fmla="*/ 2 w 191"/>
              <a:gd name="T53" fmla="*/ 312 h 580"/>
              <a:gd name="T54" fmla="*/ 7 w 191"/>
              <a:gd name="T55" fmla="*/ 252 h 580"/>
              <a:gd name="T56" fmla="*/ 15 w 191"/>
              <a:gd name="T57" fmla="*/ 196 h 580"/>
              <a:gd name="T58" fmla="*/ 27 w 191"/>
              <a:gd name="T59" fmla="*/ 145 h 580"/>
              <a:gd name="T60" fmla="*/ 41 w 191"/>
              <a:gd name="T61" fmla="*/ 100 h 580"/>
              <a:gd name="T62" fmla="*/ 57 w 191"/>
              <a:gd name="T63" fmla="*/ 60 h 580"/>
              <a:gd name="T64" fmla="*/ 75 w 191"/>
              <a:gd name="T65" fmla="*/ 31 h 580"/>
              <a:gd name="T66" fmla="*/ 92 w 191"/>
              <a:gd name="T67" fmla="*/ 10 h 580"/>
              <a:gd name="T68" fmla="*/ 107 w 191"/>
              <a:gd name="T69" fmla="*/ 2 h 580"/>
              <a:gd name="T70" fmla="*/ 116 w 191"/>
              <a:gd name="T71" fmla="*/ 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1"/>
              <a:gd name="T109" fmla="*/ 0 h 580"/>
              <a:gd name="T110" fmla="*/ 191 w 191"/>
              <a:gd name="T111" fmla="*/ 580 h 5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1" h="580">
                <a:moveTo>
                  <a:pt x="122" y="0"/>
                </a:moveTo>
                <a:lnTo>
                  <a:pt x="126" y="1"/>
                </a:lnTo>
                <a:lnTo>
                  <a:pt x="131" y="2"/>
                </a:lnTo>
                <a:lnTo>
                  <a:pt x="135" y="4"/>
                </a:lnTo>
                <a:lnTo>
                  <a:pt x="140" y="8"/>
                </a:lnTo>
                <a:lnTo>
                  <a:pt x="147" y="15"/>
                </a:lnTo>
                <a:lnTo>
                  <a:pt x="155" y="26"/>
                </a:lnTo>
                <a:lnTo>
                  <a:pt x="162" y="39"/>
                </a:lnTo>
                <a:lnTo>
                  <a:pt x="169" y="54"/>
                </a:lnTo>
                <a:lnTo>
                  <a:pt x="174" y="72"/>
                </a:lnTo>
                <a:lnTo>
                  <a:pt x="179" y="91"/>
                </a:lnTo>
                <a:lnTo>
                  <a:pt x="183" y="112"/>
                </a:lnTo>
                <a:lnTo>
                  <a:pt x="187" y="134"/>
                </a:lnTo>
                <a:lnTo>
                  <a:pt x="189" y="159"/>
                </a:lnTo>
                <a:lnTo>
                  <a:pt x="190" y="185"/>
                </a:lnTo>
                <a:lnTo>
                  <a:pt x="191" y="212"/>
                </a:lnTo>
                <a:lnTo>
                  <a:pt x="191" y="239"/>
                </a:lnTo>
                <a:lnTo>
                  <a:pt x="190" y="268"/>
                </a:lnTo>
                <a:lnTo>
                  <a:pt x="188" y="298"/>
                </a:lnTo>
                <a:lnTo>
                  <a:pt x="185" y="327"/>
                </a:lnTo>
                <a:lnTo>
                  <a:pt x="181" y="356"/>
                </a:lnTo>
                <a:lnTo>
                  <a:pt x="177" y="384"/>
                </a:lnTo>
                <a:lnTo>
                  <a:pt x="171" y="411"/>
                </a:lnTo>
                <a:lnTo>
                  <a:pt x="164" y="435"/>
                </a:lnTo>
                <a:lnTo>
                  <a:pt x="158" y="459"/>
                </a:lnTo>
                <a:lnTo>
                  <a:pt x="151" y="480"/>
                </a:lnTo>
                <a:lnTo>
                  <a:pt x="143" y="500"/>
                </a:lnTo>
                <a:lnTo>
                  <a:pt x="135" y="518"/>
                </a:lnTo>
                <a:lnTo>
                  <a:pt x="126" y="535"/>
                </a:lnTo>
                <a:lnTo>
                  <a:pt x="117" y="549"/>
                </a:lnTo>
                <a:lnTo>
                  <a:pt x="108" y="560"/>
                </a:lnTo>
                <a:lnTo>
                  <a:pt x="99" y="570"/>
                </a:lnTo>
                <a:lnTo>
                  <a:pt x="89" y="576"/>
                </a:lnTo>
                <a:lnTo>
                  <a:pt x="85" y="578"/>
                </a:lnTo>
                <a:lnTo>
                  <a:pt x="80" y="579"/>
                </a:lnTo>
                <a:lnTo>
                  <a:pt x="76" y="580"/>
                </a:lnTo>
                <a:lnTo>
                  <a:pt x="70" y="580"/>
                </a:lnTo>
                <a:lnTo>
                  <a:pt x="66" y="579"/>
                </a:lnTo>
                <a:lnTo>
                  <a:pt x="61" y="578"/>
                </a:lnTo>
                <a:lnTo>
                  <a:pt x="57" y="576"/>
                </a:lnTo>
                <a:lnTo>
                  <a:pt x="52" y="572"/>
                </a:lnTo>
                <a:lnTo>
                  <a:pt x="44" y="564"/>
                </a:lnTo>
                <a:lnTo>
                  <a:pt x="36" y="554"/>
                </a:lnTo>
                <a:lnTo>
                  <a:pt x="30" y="541"/>
                </a:lnTo>
                <a:lnTo>
                  <a:pt x="23" y="526"/>
                </a:lnTo>
                <a:lnTo>
                  <a:pt x="17" y="508"/>
                </a:lnTo>
                <a:lnTo>
                  <a:pt x="13" y="489"/>
                </a:lnTo>
                <a:lnTo>
                  <a:pt x="8" y="468"/>
                </a:lnTo>
                <a:lnTo>
                  <a:pt x="5" y="445"/>
                </a:lnTo>
                <a:lnTo>
                  <a:pt x="3" y="421"/>
                </a:lnTo>
                <a:lnTo>
                  <a:pt x="2" y="395"/>
                </a:lnTo>
                <a:lnTo>
                  <a:pt x="0" y="368"/>
                </a:lnTo>
                <a:lnTo>
                  <a:pt x="0" y="340"/>
                </a:lnTo>
                <a:lnTo>
                  <a:pt x="2" y="312"/>
                </a:lnTo>
                <a:lnTo>
                  <a:pt x="4" y="281"/>
                </a:lnTo>
                <a:lnTo>
                  <a:pt x="7" y="252"/>
                </a:lnTo>
                <a:lnTo>
                  <a:pt x="11" y="223"/>
                </a:lnTo>
                <a:lnTo>
                  <a:pt x="15" y="196"/>
                </a:lnTo>
                <a:lnTo>
                  <a:pt x="21" y="169"/>
                </a:lnTo>
                <a:lnTo>
                  <a:pt x="27" y="145"/>
                </a:lnTo>
                <a:lnTo>
                  <a:pt x="34" y="121"/>
                </a:lnTo>
                <a:lnTo>
                  <a:pt x="41" y="100"/>
                </a:lnTo>
                <a:lnTo>
                  <a:pt x="49" y="79"/>
                </a:lnTo>
                <a:lnTo>
                  <a:pt x="57" y="60"/>
                </a:lnTo>
                <a:lnTo>
                  <a:pt x="66" y="45"/>
                </a:lnTo>
                <a:lnTo>
                  <a:pt x="75" y="31"/>
                </a:lnTo>
                <a:lnTo>
                  <a:pt x="84" y="19"/>
                </a:lnTo>
                <a:lnTo>
                  <a:pt x="92" y="10"/>
                </a:lnTo>
                <a:lnTo>
                  <a:pt x="103" y="4"/>
                </a:lnTo>
                <a:lnTo>
                  <a:pt x="107" y="2"/>
                </a:lnTo>
                <a:lnTo>
                  <a:pt x="112" y="0"/>
                </a:lnTo>
                <a:lnTo>
                  <a:pt x="116" y="0"/>
                </a:lnTo>
                <a:lnTo>
                  <a:pt x="122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81" name="Freeform 437"/>
          <p:cNvSpPr>
            <a:spLocks/>
          </p:cNvSpPr>
          <p:nvPr/>
        </p:nvSpPr>
        <p:spPr bwMode="auto">
          <a:xfrm>
            <a:off x="3725863" y="3962400"/>
            <a:ext cx="76200" cy="230188"/>
          </a:xfrm>
          <a:custGeom>
            <a:avLst/>
            <a:gdLst>
              <a:gd name="T0" fmla="*/ 126 w 191"/>
              <a:gd name="T1" fmla="*/ 1 h 580"/>
              <a:gd name="T2" fmla="*/ 135 w 191"/>
              <a:gd name="T3" fmla="*/ 4 h 580"/>
              <a:gd name="T4" fmla="*/ 147 w 191"/>
              <a:gd name="T5" fmla="*/ 15 h 580"/>
              <a:gd name="T6" fmla="*/ 162 w 191"/>
              <a:gd name="T7" fmla="*/ 39 h 580"/>
              <a:gd name="T8" fmla="*/ 174 w 191"/>
              <a:gd name="T9" fmla="*/ 72 h 580"/>
              <a:gd name="T10" fmla="*/ 183 w 191"/>
              <a:gd name="T11" fmla="*/ 112 h 580"/>
              <a:gd name="T12" fmla="*/ 189 w 191"/>
              <a:gd name="T13" fmla="*/ 159 h 580"/>
              <a:gd name="T14" fmla="*/ 191 w 191"/>
              <a:gd name="T15" fmla="*/ 212 h 580"/>
              <a:gd name="T16" fmla="*/ 190 w 191"/>
              <a:gd name="T17" fmla="*/ 268 h 580"/>
              <a:gd name="T18" fmla="*/ 185 w 191"/>
              <a:gd name="T19" fmla="*/ 327 h 580"/>
              <a:gd name="T20" fmla="*/ 177 w 191"/>
              <a:gd name="T21" fmla="*/ 384 h 580"/>
              <a:gd name="T22" fmla="*/ 164 w 191"/>
              <a:gd name="T23" fmla="*/ 435 h 580"/>
              <a:gd name="T24" fmla="*/ 151 w 191"/>
              <a:gd name="T25" fmla="*/ 480 h 580"/>
              <a:gd name="T26" fmla="*/ 135 w 191"/>
              <a:gd name="T27" fmla="*/ 518 h 580"/>
              <a:gd name="T28" fmla="*/ 117 w 191"/>
              <a:gd name="T29" fmla="*/ 549 h 580"/>
              <a:gd name="T30" fmla="*/ 99 w 191"/>
              <a:gd name="T31" fmla="*/ 570 h 580"/>
              <a:gd name="T32" fmla="*/ 85 w 191"/>
              <a:gd name="T33" fmla="*/ 578 h 580"/>
              <a:gd name="T34" fmla="*/ 76 w 191"/>
              <a:gd name="T35" fmla="*/ 580 h 580"/>
              <a:gd name="T36" fmla="*/ 66 w 191"/>
              <a:gd name="T37" fmla="*/ 579 h 580"/>
              <a:gd name="T38" fmla="*/ 57 w 191"/>
              <a:gd name="T39" fmla="*/ 576 h 580"/>
              <a:gd name="T40" fmla="*/ 44 w 191"/>
              <a:gd name="T41" fmla="*/ 564 h 580"/>
              <a:gd name="T42" fmla="*/ 30 w 191"/>
              <a:gd name="T43" fmla="*/ 541 h 580"/>
              <a:gd name="T44" fmla="*/ 17 w 191"/>
              <a:gd name="T45" fmla="*/ 508 h 580"/>
              <a:gd name="T46" fmla="*/ 8 w 191"/>
              <a:gd name="T47" fmla="*/ 468 h 580"/>
              <a:gd name="T48" fmla="*/ 3 w 191"/>
              <a:gd name="T49" fmla="*/ 421 h 580"/>
              <a:gd name="T50" fmla="*/ 0 w 191"/>
              <a:gd name="T51" fmla="*/ 368 h 580"/>
              <a:gd name="T52" fmla="*/ 2 w 191"/>
              <a:gd name="T53" fmla="*/ 312 h 580"/>
              <a:gd name="T54" fmla="*/ 7 w 191"/>
              <a:gd name="T55" fmla="*/ 252 h 580"/>
              <a:gd name="T56" fmla="*/ 15 w 191"/>
              <a:gd name="T57" fmla="*/ 196 h 580"/>
              <a:gd name="T58" fmla="*/ 27 w 191"/>
              <a:gd name="T59" fmla="*/ 145 h 580"/>
              <a:gd name="T60" fmla="*/ 41 w 191"/>
              <a:gd name="T61" fmla="*/ 100 h 580"/>
              <a:gd name="T62" fmla="*/ 57 w 191"/>
              <a:gd name="T63" fmla="*/ 60 h 580"/>
              <a:gd name="T64" fmla="*/ 75 w 191"/>
              <a:gd name="T65" fmla="*/ 31 h 580"/>
              <a:gd name="T66" fmla="*/ 92 w 191"/>
              <a:gd name="T67" fmla="*/ 10 h 580"/>
              <a:gd name="T68" fmla="*/ 107 w 191"/>
              <a:gd name="T69" fmla="*/ 2 h 580"/>
              <a:gd name="T70" fmla="*/ 116 w 191"/>
              <a:gd name="T71" fmla="*/ 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1"/>
              <a:gd name="T109" fmla="*/ 0 h 580"/>
              <a:gd name="T110" fmla="*/ 191 w 191"/>
              <a:gd name="T111" fmla="*/ 580 h 5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1" h="580">
                <a:moveTo>
                  <a:pt x="122" y="0"/>
                </a:moveTo>
                <a:lnTo>
                  <a:pt x="126" y="1"/>
                </a:lnTo>
                <a:lnTo>
                  <a:pt x="131" y="2"/>
                </a:lnTo>
                <a:lnTo>
                  <a:pt x="135" y="4"/>
                </a:lnTo>
                <a:lnTo>
                  <a:pt x="140" y="8"/>
                </a:lnTo>
                <a:lnTo>
                  <a:pt x="147" y="15"/>
                </a:lnTo>
                <a:lnTo>
                  <a:pt x="155" y="26"/>
                </a:lnTo>
                <a:lnTo>
                  <a:pt x="162" y="39"/>
                </a:lnTo>
                <a:lnTo>
                  <a:pt x="169" y="54"/>
                </a:lnTo>
                <a:lnTo>
                  <a:pt x="174" y="72"/>
                </a:lnTo>
                <a:lnTo>
                  <a:pt x="179" y="91"/>
                </a:lnTo>
                <a:lnTo>
                  <a:pt x="183" y="112"/>
                </a:lnTo>
                <a:lnTo>
                  <a:pt x="187" y="134"/>
                </a:lnTo>
                <a:lnTo>
                  <a:pt x="189" y="159"/>
                </a:lnTo>
                <a:lnTo>
                  <a:pt x="190" y="185"/>
                </a:lnTo>
                <a:lnTo>
                  <a:pt x="191" y="212"/>
                </a:lnTo>
                <a:lnTo>
                  <a:pt x="191" y="239"/>
                </a:lnTo>
                <a:lnTo>
                  <a:pt x="190" y="268"/>
                </a:lnTo>
                <a:lnTo>
                  <a:pt x="188" y="298"/>
                </a:lnTo>
                <a:lnTo>
                  <a:pt x="185" y="327"/>
                </a:lnTo>
                <a:lnTo>
                  <a:pt x="181" y="356"/>
                </a:lnTo>
                <a:lnTo>
                  <a:pt x="177" y="384"/>
                </a:lnTo>
                <a:lnTo>
                  <a:pt x="171" y="411"/>
                </a:lnTo>
                <a:lnTo>
                  <a:pt x="164" y="435"/>
                </a:lnTo>
                <a:lnTo>
                  <a:pt x="158" y="459"/>
                </a:lnTo>
                <a:lnTo>
                  <a:pt x="151" y="480"/>
                </a:lnTo>
                <a:lnTo>
                  <a:pt x="143" y="500"/>
                </a:lnTo>
                <a:lnTo>
                  <a:pt x="135" y="518"/>
                </a:lnTo>
                <a:lnTo>
                  <a:pt x="126" y="535"/>
                </a:lnTo>
                <a:lnTo>
                  <a:pt x="117" y="549"/>
                </a:lnTo>
                <a:lnTo>
                  <a:pt x="108" y="560"/>
                </a:lnTo>
                <a:lnTo>
                  <a:pt x="99" y="570"/>
                </a:lnTo>
                <a:lnTo>
                  <a:pt x="89" y="576"/>
                </a:lnTo>
                <a:lnTo>
                  <a:pt x="85" y="578"/>
                </a:lnTo>
                <a:lnTo>
                  <a:pt x="80" y="579"/>
                </a:lnTo>
                <a:lnTo>
                  <a:pt x="76" y="580"/>
                </a:lnTo>
                <a:lnTo>
                  <a:pt x="70" y="580"/>
                </a:lnTo>
                <a:lnTo>
                  <a:pt x="66" y="579"/>
                </a:lnTo>
                <a:lnTo>
                  <a:pt x="61" y="578"/>
                </a:lnTo>
                <a:lnTo>
                  <a:pt x="57" y="576"/>
                </a:lnTo>
                <a:lnTo>
                  <a:pt x="52" y="572"/>
                </a:lnTo>
                <a:lnTo>
                  <a:pt x="44" y="564"/>
                </a:lnTo>
                <a:lnTo>
                  <a:pt x="36" y="554"/>
                </a:lnTo>
                <a:lnTo>
                  <a:pt x="30" y="541"/>
                </a:lnTo>
                <a:lnTo>
                  <a:pt x="23" y="526"/>
                </a:lnTo>
                <a:lnTo>
                  <a:pt x="17" y="508"/>
                </a:lnTo>
                <a:lnTo>
                  <a:pt x="13" y="489"/>
                </a:lnTo>
                <a:lnTo>
                  <a:pt x="8" y="468"/>
                </a:lnTo>
                <a:lnTo>
                  <a:pt x="5" y="445"/>
                </a:lnTo>
                <a:lnTo>
                  <a:pt x="3" y="421"/>
                </a:lnTo>
                <a:lnTo>
                  <a:pt x="2" y="395"/>
                </a:lnTo>
                <a:lnTo>
                  <a:pt x="0" y="368"/>
                </a:lnTo>
                <a:lnTo>
                  <a:pt x="0" y="340"/>
                </a:lnTo>
                <a:lnTo>
                  <a:pt x="2" y="312"/>
                </a:lnTo>
                <a:lnTo>
                  <a:pt x="4" y="281"/>
                </a:lnTo>
                <a:lnTo>
                  <a:pt x="7" y="252"/>
                </a:lnTo>
                <a:lnTo>
                  <a:pt x="11" y="223"/>
                </a:lnTo>
                <a:lnTo>
                  <a:pt x="15" y="196"/>
                </a:lnTo>
                <a:lnTo>
                  <a:pt x="21" y="169"/>
                </a:lnTo>
                <a:lnTo>
                  <a:pt x="27" y="145"/>
                </a:lnTo>
                <a:lnTo>
                  <a:pt x="34" y="121"/>
                </a:lnTo>
                <a:lnTo>
                  <a:pt x="41" y="100"/>
                </a:lnTo>
                <a:lnTo>
                  <a:pt x="49" y="79"/>
                </a:lnTo>
                <a:lnTo>
                  <a:pt x="57" y="60"/>
                </a:lnTo>
                <a:lnTo>
                  <a:pt x="66" y="45"/>
                </a:lnTo>
                <a:lnTo>
                  <a:pt x="75" y="31"/>
                </a:lnTo>
                <a:lnTo>
                  <a:pt x="84" y="19"/>
                </a:lnTo>
                <a:lnTo>
                  <a:pt x="92" y="10"/>
                </a:lnTo>
                <a:lnTo>
                  <a:pt x="103" y="4"/>
                </a:lnTo>
                <a:lnTo>
                  <a:pt x="107" y="2"/>
                </a:lnTo>
                <a:lnTo>
                  <a:pt x="112" y="0"/>
                </a:lnTo>
                <a:lnTo>
                  <a:pt x="116" y="0"/>
                </a:lnTo>
                <a:lnTo>
                  <a:pt x="122" y="0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82" name="Freeform 438"/>
          <p:cNvSpPr>
            <a:spLocks/>
          </p:cNvSpPr>
          <p:nvPr/>
        </p:nvSpPr>
        <p:spPr bwMode="auto">
          <a:xfrm>
            <a:off x="4954588" y="3267075"/>
            <a:ext cx="1141412" cy="1343025"/>
          </a:xfrm>
          <a:custGeom>
            <a:avLst/>
            <a:gdLst>
              <a:gd name="T0" fmla="*/ 1282 w 2878"/>
              <a:gd name="T1" fmla="*/ 3258 h 3387"/>
              <a:gd name="T2" fmla="*/ 1283 w 2878"/>
              <a:gd name="T3" fmla="*/ 2671 h 3387"/>
              <a:gd name="T4" fmla="*/ 1139 w 2878"/>
              <a:gd name="T5" fmla="*/ 2369 h 3387"/>
              <a:gd name="T6" fmla="*/ 1090 w 2878"/>
              <a:gd name="T7" fmla="*/ 2107 h 3387"/>
              <a:gd name="T8" fmla="*/ 1126 w 2878"/>
              <a:gd name="T9" fmla="*/ 1832 h 3387"/>
              <a:gd name="T10" fmla="*/ 1228 w 2878"/>
              <a:gd name="T11" fmla="*/ 1489 h 3387"/>
              <a:gd name="T12" fmla="*/ 1103 w 2878"/>
              <a:gd name="T13" fmla="*/ 1405 h 3387"/>
              <a:gd name="T14" fmla="*/ 706 w 2878"/>
              <a:gd name="T15" fmla="*/ 1211 h 3387"/>
              <a:gd name="T16" fmla="*/ 437 w 2878"/>
              <a:gd name="T17" fmla="*/ 959 h 3387"/>
              <a:gd name="T18" fmla="*/ 104 w 2878"/>
              <a:gd name="T19" fmla="*/ 476 h 3387"/>
              <a:gd name="T20" fmla="*/ 1 w 2878"/>
              <a:gd name="T21" fmla="*/ 133 h 3387"/>
              <a:gd name="T22" fmla="*/ 31 w 2878"/>
              <a:gd name="T23" fmla="*/ 122 h 3387"/>
              <a:gd name="T24" fmla="*/ 123 w 2878"/>
              <a:gd name="T25" fmla="*/ 337 h 3387"/>
              <a:gd name="T26" fmla="*/ 322 w 2878"/>
              <a:gd name="T27" fmla="*/ 694 h 3387"/>
              <a:gd name="T28" fmla="*/ 589 w 2878"/>
              <a:gd name="T29" fmla="*/ 991 h 3387"/>
              <a:gd name="T30" fmla="*/ 1013 w 2878"/>
              <a:gd name="T31" fmla="*/ 1297 h 3387"/>
              <a:gd name="T32" fmla="*/ 1233 w 2878"/>
              <a:gd name="T33" fmla="*/ 1345 h 3387"/>
              <a:gd name="T34" fmla="*/ 1222 w 2878"/>
              <a:gd name="T35" fmla="*/ 1220 h 3387"/>
              <a:gd name="T36" fmla="*/ 956 w 2878"/>
              <a:gd name="T37" fmla="*/ 736 h 3387"/>
              <a:gd name="T38" fmla="*/ 763 w 2878"/>
              <a:gd name="T39" fmla="*/ 254 h 3387"/>
              <a:gd name="T40" fmla="*/ 758 w 2878"/>
              <a:gd name="T41" fmla="*/ 113 h 3387"/>
              <a:gd name="T42" fmla="*/ 789 w 2878"/>
              <a:gd name="T43" fmla="*/ 119 h 3387"/>
              <a:gd name="T44" fmla="*/ 863 w 2878"/>
              <a:gd name="T45" fmla="*/ 397 h 3387"/>
              <a:gd name="T46" fmla="*/ 1084 w 2878"/>
              <a:gd name="T47" fmla="*/ 851 h 3387"/>
              <a:gd name="T48" fmla="*/ 1271 w 2878"/>
              <a:gd name="T49" fmla="*/ 1233 h 3387"/>
              <a:gd name="T50" fmla="*/ 1383 w 2878"/>
              <a:gd name="T51" fmla="*/ 1288 h 3387"/>
              <a:gd name="T52" fmla="*/ 1391 w 2878"/>
              <a:gd name="T53" fmla="*/ 698 h 3387"/>
              <a:gd name="T54" fmla="*/ 1349 w 2878"/>
              <a:gd name="T55" fmla="*/ 208 h 3387"/>
              <a:gd name="T56" fmla="*/ 1364 w 2878"/>
              <a:gd name="T57" fmla="*/ 94 h 3387"/>
              <a:gd name="T58" fmla="*/ 1404 w 2878"/>
              <a:gd name="T59" fmla="*/ 142 h 3387"/>
              <a:gd name="T60" fmla="*/ 1432 w 2878"/>
              <a:gd name="T61" fmla="*/ 813 h 3387"/>
              <a:gd name="T62" fmla="*/ 1451 w 2878"/>
              <a:gd name="T63" fmla="*/ 1294 h 3387"/>
              <a:gd name="T64" fmla="*/ 1532 w 2878"/>
              <a:gd name="T65" fmla="*/ 1303 h 3387"/>
              <a:gd name="T66" fmla="*/ 1838 w 2878"/>
              <a:gd name="T67" fmla="*/ 904 h 3387"/>
              <a:gd name="T68" fmla="*/ 2135 w 2878"/>
              <a:gd name="T69" fmla="*/ 485 h 3387"/>
              <a:gd name="T70" fmla="*/ 2303 w 2878"/>
              <a:gd name="T71" fmla="*/ 115 h 3387"/>
              <a:gd name="T72" fmla="*/ 2340 w 2878"/>
              <a:gd name="T73" fmla="*/ 11 h 3387"/>
              <a:gd name="T74" fmla="*/ 2378 w 2878"/>
              <a:gd name="T75" fmla="*/ 43 h 3387"/>
              <a:gd name="T76" fmla="*/ 2342 w 2878"/>
              <a:gd name="T77" fmla="*/ 273 h 3387"/>
              <a:gd name="T78" fmla="*/ 2100 w 2878"/>
              <a:gd name="T79" fmla="*/ 650 h 3387"/>
              <a:gd name="T80" fmla="*/ 1720 w 2878"/>
              <a:gd name="T81" fmla="*/ 1181 h 3387"/>
              <a:gd name="T82" fmla="*/ 1522 w 2878"/>
              <a:gd name="T83" fmla="*/ 1404 h 3387"/>
              <a:gd name="T84" fmla="*/ 1618 w 2878"/>
              <a:gd name="T85" fmla="*/ 1400 h 3387"/>
              <a:gd name="T86" fmla="*/ 1996 w 2878"/>
              <a:gd name="T87" fmla="*/ 1148 h 3387"/>
              <a:gd name="T88" fmla="*/ 2385 w 2878"/>
              <a:gd name="T89" fmla="*/ 765 h 3387"/>
              <a:gd name="T90" fmla="*/ 2697 w 2878"/>
              <a:gd name="T91" fmla="*/ 374 h 3387"/>
              <a:gd name="T92" fmla="*/ 2768 w 2878"/>
              <a:gd name="T93" fmla="*/ 233 h 3387"/>
              <a:gd name="T94" fmla="*/ 2803 w 2878"/>
              <a:gd name="T95" fmla="*/ 47 h 3387"/>
              <a:gd name="T96" fmla="*/ 2870 w 2878"/>
              <a:gd name="T97" fmla="*/ 17 h 3387"/>
              <a:gd name="T98" fmla="*/ 2838 w 2878"/>
              <a:gd name="T99" fmla="*/ 177 h 3387"/>
              <a:gd name="T100" fmla="*/ 2580 w 2878"/>
              <a:gd name="T101" fmla="*/ 623 h 3387"/>
              <a:gd name="T102" fmla="*/ 2266 w 2878"/>
              <a:gd name="T103" fmla="*/ 947 h 3387"/>
              <a:gd name="T104" fmla="*/ 1879 w 2878"/>
              <a:gd name="T105" fmla="*/ 1283 h 3387"/>
              <a:gd name="T106" fmla="*/ 1528 w 2878"/>
              <a:gd name="T107" fmla="*/ 1520 h 3387"/>
              <a:gd name="T108" fmla="*/ 1570 w 2878"/>
              <a:gd name="T109" fmla="*/ 1856 h 3387"/>
              <a:gd name="T110" fmla="*/ 1510 w 2878"/>
              <a:gd name="T111" fmla="*/ 2305 h 3387"/>
              <a:gd name="T112" fmla="*/ 1373 w 2878"/>
              <a:gd name="T113" fmla="*/ 2663 h 3387"/>
              <a:gd name="T114" fmla="*/ 1355 w 2878"/>
              <a:gd name="T115" fmla="*/ 3243 h 33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78"/>
              <a:gd name="T175" fmla="*/ 0 h 3387"/>
              <a:gd name="T176" fmla="*/ 2878 w 2878"/>
              <a:gd name="T177" fmla="*/ 3387 h 33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78" h="3387">
                <a:moveTo>
                  <a:pt x="1291" y="3387"/>
                </a:moveTo>
                <a:lnTo>
                  <a:pt x="1286" y="3372"/>
                </a:lnTo>
                <a:lnTo>
                  <a:pt x="1283" y="3359"/>
                </a:lnTo>
                <a:lnTo>
                  <a:pt x="1281" y="3346"/>
                </a:lnTo>
                <a:lnTo>
                  <a:pt x="1279" y="3332"/>
                </a:lnTo>
                <a:lnTo>
                  <a:pt x="1277" y="3320"/>
                </a:lnTo>
                <a:lnTo>
                  <a:pt x="1277" y="3307"/>
                </a:lnTo>
                <a:lnTo>
                  <a:pt x="1277" y="3294"/>
                </a:lnTo>
                <a:lnTo>
                  <a:pt x="1279" y="3282"/>
                </a:lnTo>
                <a:lnTo>
                  <a:pt x="1282" y="3258"/>
                </a:lnTo>
                <a:lnTo>
                  <a:pt x="1286" y="3233"/>
                </a:lnTo>
                <a:lnTo>
                  <a:pt x="1292" y="3210"/>
                </a:lnTo>
                <a:lnTo>
                  <a:pt x="1297" y="3185"/>
                </a:lnTo>
                <a:lnTo>
                  <a:pt x="1297" y="3111"/>
                </a:lnTo>
                <a:lnTo>
                  <a:pt x="1297" y="3036"/>
                </a:lnTo>
                <a:lnTo>
                  <a:pt x="1297" y="2962"/>
                </a:lnTo>
                <a:lnTo>
                  <a:pt x="1295" y="2889"/>
                </a:lnTo>
                <a:lnTo>
                  <a:pt x="1292" y="2816"/>
                </a:lnTo>
                <a:lnTo>
                  <a:pt x="1289" y="2743"/>
                </a:lnTo>
                <a:lnTo>
                  <a:pt x="1283" y="2671"/>
                </a:lnTo>
                <a:lnTo>
                  <a:pt x="1276" y="2599"/>
                </a:lnTo>
                <a:lnTo>
                  <a:pt x="1256" y="2574"/>
                </a:lnTo>
                <a:lnTo>
                  <a:pt x="1237" y="2549"/>
                </a:lnTo>
                <a:lnTo>
                  <a:pt x="1220" y="2523"/>
                </a:lnTo>
                <a:lnTo>
                  <a:pt x="1203" y="2497"/>
                </a:lnTo>
                <a:lnTo>
                  <a:pt x="1189" y="2471"/>
                </a:lnTo>
                <a:lnTo>
                  <a:pt x="1175" y="2445"/>
                </a:lnTo>
                <a:lnTo>
                  <a:pt x="1162" y="2421"/>
                </a:lnTo>
                <a:lnTo>
                  <a:pt x="1151" y="2395"/>
                </a:lnTo>
                <a:lnTo>
                  <a:pt x="1139" y="2369"/>
                </a:lnTo>
                <a:lnTo>
                  <a:pt x="1130" y="2343"/>
                </a:lnTo>
                <a:lnTo>
                  <a:pt x="1121" y="2317"/>
                </a:lnTo>
                <a:lnTo>
                  <a:pt x="1115" y="2292"/>
                </a:lnTo>
                <a:lnTo>
                  <a:pt x="1108" y="2265"/>
                </a:lnTo>
                <a:lnTo>
                  <a:pt x="1102" y="2239"/>
                </a:lnTo>
                <a:lnTo>
                  <a:pt x="1098" y="2213"/>
                </a:lnTo>
                <a:lnTo>
                  <a:pt x="1094" y="2186"/>
                </a:lnTo>
                <a:lnTo>
                  <a:pt x="1092" y="2160"/>
                </a:lnTo>
                <a:lnTo>
                  <a:pt x="1090" y="2133"/>
                </a:lnTo>
                <a:lnTo>
                  <a:pt x="1090" y="2107"/>
                </a:lnTo>
                <a:lnTo>
                  <a:pt x="1090" y="2080"/>
                </a:lnTo>
                <a:lnTo>
                  <a:pt x="1090" y="2054"/>
                </a:lnTo>
                <a:lnTo>
                  <a:pt x="1092" y="2027"/>
                </a:lnTo>
                <a:lnTo>
                  <a:pt x="1094" y="2000"/>
                </a:lnTo>
                <a:lnTo>
                  <a:pt x="1098" y="1972"/>
                </a:lnTo>
                <a:lnTo>
                  <a:pt x="1102" y="1945"/>
                </a:lnTo>
                <a:lnTo>
                  <a:pt x="1107" y="1917"/>
                </a:lnTo>
                <a:lnTo>
                  <a:pt x="1112" y="1889"/>
                </a:lnTo>
                <a:lnTo>
                  <a:pt x="1118" y="1860"/>
                </a:lnTo>
                <a:lnTo>
                  <a:pt x="1126" y="1832"/>
                </a:lnTo>
                <a:lnTo>
                  <a:pt x="1133" y="1804"/>
                </a:lnTo>
                <a:lnTo>
                  <a:pt x="1142" y="1775"/>
                </a:lnTo>
                <a:lnTo>
                  <a:pt x="1149" y="1746"/>
                </a:lnTo>
                <a:lnTo>
                  <a:pt x="1188" y="1631"/>
                </a:lnTo>
                <a:lnTo>
                  <a:pt x="1216" y="1552"/>
                </a:lnTo>
                <a:lnTo>
                  <a:pt x="1220" y="1536"/>
                </a:lnTo>
                <a:lnTo>
                  <a:pt x="1224" y="1523"/>
                </a:lnTo>
                <a:lnTo>
                  <a:pt x="1226" y="1510"/>
                </a:lnTo>
                <a:lnTo>
                  <a:pt x="1228" y="1499"/>
                </a:lnTo>
                <a:lnTo>
                  <a:pt x="1228" y="1489"/>
                </a:lnTo>
                <a:lnTo>
                  <a:pt x="1227" y="1480"/>
                </a:lnTo>
                <a:lnTo>
                  <a:pt x="1226" y="1472"/>
                </a:lnTo>
                <a:lnTo>
                  <a:pt x="1222" y="1464"/>
                </a:lnTo>
                <a:lnTo>
                  <a:pt x="1217" y="1457"/>
                </a:lnTo>
                <a:lnTo>
                  <a:pt x="1211" y="1452"/>
                </a:lnTo>
                <a:lnTo>
                  <a:pt x="1203" y="1446"/>
                </a:lnTo>
                <a:lnTo>
                  <a:pt x="1194" y="1441"/>
                </a:lnTo>
                <a:lnTo>
                  <a:pt x="1171" y="1429"/>
                </a:lnTo>
                <a:lnTo>
                  <a:pt x="1142" y="1418"/>
                </a:lnTo>
                <a:lnTo>
                  <a:pt x="1103" y="1405"/>
                </a:lnTo>
                <a:lnTo>
                  <a:pt x="1059" y="1388"/>
                </a:lnTo>
                <a:lnTo>
                  <a:pt x="1006" y="1368"/>
                </a:lnTo>
                <a:lnTo>
                  <a:pt x="944" y="1343"/>
                </a:lnTo>
                <a:lnTo>
                  <a:pt x="907" y="1327"/>
                </a:lnTo>
                <a:lnTo>
                  <a:pt x="871" y="1309"/>
                </a:lnTo>
                <a:lnTo>
                  <a:pt x="836" y="1291"/>
                </a:lnTo>
                <a:lnTo>
                  <a:pt x="803" y="1272"/>
                </a:lnTo>
                <a:lnTo>
                  <a:pt x="770" y="1253"/>
                </a:lnTo>
                <a:lnTo>
                  <a:pt x="738" y="1232"/>
                </a:lnTo>
                <a:lnTo>
                  <a:pt x="706" y="1211"/>
                </a:lnTo>
                <a:lnTo>
                  <a:pt x="676" y="1189"/>
                </a:lnTo>
                <a:lnTo>
                  <a:pt x="647" y="1166"/>
                </a:lnTo>
                <a:lnTo>
                  <a:pt x="619" y="1142"/>
                </a:lnTo>
                <a:lnTo>
                  <a:pt x="590" y="1117"/>
                </a:lnTo>
                <a:lnTo>
                  <a:pt x="564" y="1093"/>
                </a:lnTo>
                <a:lnTo>
                  <a:pt x="537" y="1067"/>
                </a:lnTo>
                <a:lnTo>
                  <a:pt x="511" y="1041"/>
                </a:lnTo>
                <a:lnTo>
                  <a:pt x="486" y="1014"/>
                </a:lnTo>
                <a:lnTo>
                  <a:pt x="461" y="987"/>
                </a:lnTo>
                <a:lnTo>
                  <a:pt x="437" y="959"/>
                </a:lnTo>
                <a:lnTo>
                  <a:pt x="413" y="930"/>
                </a:lnTo>
                <a:lnTo>
                  <a:pt x="390" y="902"/>
                </a:lnTo>
                <a:lnTo>
                  <a:pt x="367" y="872"/>
                </a:lnTo>
                <a:lnTo>
                  <a:pt x="322" y="812"/>
                </a:lnTo>
                <a:lnTo>
                  <a:pt x="280" y="749"/>
                </a:lnTo>
                <a:lnTo>
                  <a:pt x="237" y="686"/>
                </a:lnTo>
                <a:lnTo>
                  <a:pt x="195" y="622"/>
                </a:lnTo>
                <a:lnTo>
                  <a:pt x="154" y="556"/>
                </a:lnTo>
                <a:lnTo>
                  <a:pt x="112" y="490"/>
                </a:lnTo>
                <a:lnTo>
                  <a:pt x="104" y="476"/>
                </a:lnTo>
                <a:lnTo>
                  <a:pt x="95" y="458"/>
                </a:lnTo>
                <a:lnTo>
                  <a:pt x="86" y="437"/>
                </a:lnTo>
                <a:lnTo>
                  <a:pt x="77" y="414"/>
                </a:lnTo>
                <a:lnTo>
                  <a:pt x="60" y="362"/>
                </a:lnTo>
                <a:lnTo>
                  <a:pt x="42" y="305"/>
                </a:lnTo>
                <a:lnTo>
                  <a:pt x="25" y="249"/>
                </a:lnTo>
                <a:lnTo>
                  <a:pt x="12" y="196"/>
                </a:lnTo>
                <a:lnTo>
                  <a:pt x="7" y="172"/>
                </a:lnTo>
                <a:lnTo>
                  <a:pt x="3" y="151"/>
                </a:lnTo>
                <a:lnTo>
                  <a:pt x="1" y="133"/>
                </a:lnTo>
                <a:lnTo>
                  <a:pt x="0" y="118"/>
                </a:lnTo>
                <a:lnTo>
                  <a:pt x="0" y="117"/>
                </a:lnTo>
                <a:lnTo>
                  <a:pt x="1" y="115"/>
                </a:lnTo>
                <a:lnTo>
                  <a:pt x="2" y="115"/>
                </a:lnTo>
                <a:lnTo>
                  <a:pt x="4" y="114"/>
                </a:lnTo>
                <a:lnTo>
                  <a:pt x="9" y="114"/>
                </a:lnTo>
                <a:lnTo>
                  <a:pt x="15" y="115"/>
                </a:lnTo>
                <a:lnTo>
                  <a:pt x="20" y="116"/>
                </a:lnTo>
                <a:lnTo>
                  <a:pt x="26" y="119"/>
                </a:lnTo>
                <a:lnTo>
                  <a:pt x="31" y="122"/>
                </a:lnTo>
                <a:lnTo>
                  <a:pt x="35" y="126"/>
                </a:lnTo>
                <a:lnTo>
                  <a:pt x="43" y="135"/>
                </a:lnTo>
                <a:lnTo>
                  <a:pt x="49" y="145"/>
                </a:lnTo>
                <a:lnTo>
                  <a:pt x="55" y="155"/>
                </a:lnTo>
                <a:lnTo>
                  <a:pt x="61" y="167"/>
                </a:lnTo>
                <a:lnTo>
                  <a:pt x="71" y="189"/>
                </a:lnTo>
                <a:lnTo>
                  <a:pt x="79" y="213"/>
                </a:lnTo>
                <a:lnTo>
                  <a:pt x="92" y="255"/>
                </a:lnTo>
                <a:lnTo>
                  <a:pt x="108" y="297"/>
                </a:lnTo>
                <a:lnTo>
                  <a:pt x="123" y="337"/>
                </a:lnTo>
                <a:lnTo>
                  <a:pt x="139" y="377"/>
                </a:lnTo>
                <a:lnTo>
                  <a:pt x="157" y="415"/>
                </a:lnTo>
                <a:lnTo>
                  <a:pt x="175" y="453"/>
                </a:lnTo>
                <a:lnTo>
                  <a:pt x="194" y="489"/>
                </a:lnTo>
                <a:lnTo>
                  <a:pt x="213" y="525"/>
                </a:lnTo>
                <a:lnTo>
                  <a:pt x="233" y="561"/>
                </a:lnTo>
                <a:lnTo>
                  <a:pt x="255" y="595"/>
                </a:lnTo>
                <a:lnTo>
                  <a:pt x="276" y="629"/>
                </a:lnTo>
                <a:lnTo>
                  <a:pt x="300" y="662"/>
                </a:lnTo>
                <a:lnTo>
                  <a:pt x="322" y="694"/>
                </a:lnTo>
                <a:lnTo>
                  <a:pt x="347" y="727"/>
                </a:lnTo>
                <a:lnTo>
                  <a:pt x="370" y="757"/>
                </a:lnTo>
                <a:lnTo>
                  <a:pt x="396" y="788"/>
                </a:lnTo>
                <a:lnTo>
                  <a:pt x="422" y="819"/>
                </a:lnTo>
                <a:lnTo>
                  <a:pt x="449" y="848"/>
                </a:lnTo>
                <a:lnTo>
                  <a:pt x="476" y="877"/>
                </a:lnTo>
                <a:lnTo>
                  <a:pt x="503" y="906"/>
                </a:lnTo>
                <a:lnTo>
                  <a:pt x="532" y="934"/>
                </a:lnTo>
                <a:lnTo>
                  <a:pt x="560" y="962"/>
                </a:lnTo>
                <a:lnTo>
                  <a:pt x="589" y="991"/>
                </a:lnTo>
                <a:lnTo>
                  <a:pt x="620" y="1019"/>
                </a:lnTo>
                <a:lnTo>
                  <a:pt x="681" y="1072"/>
                </a:lnTo>
                <a:lnTo>
                  <a:pt x="744" y="1126"/>
                </a:lnTo>
                <a:lnTo>
                  <a:pt x="810" y="1179"/>
                </a:lnTo>
                <a:lnTo>
                  <a:pt x="877" y="1232"/>
                </a:lnTo>
                <a:lnTo>
                  <a:pt x="894" y="1242"/>
                </a:lnTo>
                <a:lnTo>
                  <a:pt x="916" y="1254"/>
                </a:lnTo>
                <a:lnTo>
                  <a:pt x="945" y="1269"/>
                </a:lnTo>
                <a:lnTo>
                  <a:pt x="978" y="1282"/>
                </a:lnTo>
                <a:lnTo>
                  <a:pt x="1013" y="1297"/>
                </a:lnTo>
                <a:lnTo>
                  <a:pt x="1050" y="1310"/>
                </a:lnTo>
                <a:lnTo>
                  <a:pt x="1088" y="1322"/>
                </a:lnTo>
                <a:lnTo>
                  <a:pt x="1125" y="1332"/>
                </a:lnTo>
                <a:lnTo>
                  <a:pt x="1143" y="1336"/>
                </a:lnTo>
                <a:lnTo>
                  <a:pt x="1161" y="1340"/>
                </a:lnTo>
                <a:lnTo>
                  <a:pt x="1178" y="1343"/>
                </a:lnTo>
                <a:lnTo>
                  <a:pt x="1192" y="1345"/>
                </a:lnTo>
                <a:lnTo>
                  <a:pt x="1208" y="1345"/>
                </a:lnTo>
                <a:lnTo>
                  <a:pt x="1220" y="1345"/>
                </a:lnTo>
                <a:lnTo>
                  <a:pt x="1233" y="1345"/>
                </a:lnTo>
                <a:lnTo>
                  <a:pt x="1244" y="1343"/>
                </a:lnTo>
                <a:lnTo>
                  <a:pt x="1252" y="1340"/>
                </a:lnTo>
                <a:lnTo>
                  <a:pt x="1259" y="1335"/>
                </a:lnTo>
                <a:lnTo>
                  <a:pt x="1264" y="1328"/>
                </a:lnTo>
                <a:lnTo>
                  <a:pt x="1267" y="1322"/>
                </a:lnTo>
                <a:lnTo>
                  <a:pt x="1268" y="1313"/>
                </a:lnTo>
                <a:lnTo>
                  <a:pt x="1266" y="1301"/>
                </a:lnTo>
                <a:lnTo>
                  <a:pt x="1262" y="1289"/>
                </a:lnTo>
                <a:lnTo>
                  <a:pt x="1255" y="1276"/>
                </a:lnTo>
                <a:lnTo>
                  <a:pt x="1222" y="1220"/>
                </a:lnTo>
                <a:lnTo>
                  <a:pt x="1192" y="1166"/>
                </a:lnTo>
                <a:lnTo>
                  <a:pt x="1163" y="1115"/>
                </a:lnTo>
                <a:lnTo>
                  <a:pt x="1134" y="1066"/>
                </a:lnTo>
                <a:lnTo>
                  <a:pt x="1107" y="1017"/>
                </a:lnTo>
                <a:lnTo>
                  <a:pt x="1080" y="970"/>
                </a:lnTo>
                <a:lnTo>
                  <a:pt x="1054" y="924"/>
                </a:lnTo>
                <a:lnTo>
                  <a:pt x="1029" y="877"/>
                </a:lnTo>
                <a:lnTo>
                  <a:pt x="1005" y="831"/>
                </a:lnTo>
                <a:lnTo>
                  <a:pt x="980" y="784"/>
                </a:lnTo>
                <a:lnTo>
                  <a:pt x="956" y="736"/>
                </a:lnTo>
                <a:lnTo>
                  <a:pt x="932" y="686"/>
                </a:lnTo>
                <a:lnTo>
                  <a:pt x="908" y="636"/>
                </a:lnTo>
                <a:lnTo>
                  <a:pt x="883" y="582"/>
                </a:lnTo>
                <a:lnTo>
                  <a:pt x="860" y="527"/>
                </a:lnTo>
                <a:lnTo>
                  <a:pt x="835" y="467"/>
                </a:lnTo>
                <a:lnTo>
                  <a:pt x="822" y="427"/>
                </a:lnTo>
                <a:lnTo>
                  <a:pt x="805" y="381"/>
                </a:lnTo>
                <a:lnTo>
                  <a:pt x="787" y="332"/>
                </a:lnTo>
                <a:lnTo>
                  <a:pt x="770" y="280"/>
                </a:lnTo>
                <a:lnTo>
                  <a:pt x="763" y="254"/>
                </a:lnTo>
                <a:lnTo>
                  <a:pt x="758" y="229"/>
                </a:lnTo>
                <a:lnTo>
                  <a:pt x="753" y="205"/>
                </a:lnTo>
                <a:lnTo>
                  <a:pt x="750" y="182"/>
                </a:lnTo>
                <a:lnTo>
                  <a:pt x="750" y="171"/>
                </a:lnTo>
                <a:lnTo>
                  <a:pt x="750" y="160"/>
                </a:lnTo>
                <a:lnTo>
                  <a:pt x="750" y="150"/>
                </a:lnTo>
                <a:lnTo>
                  <a:pt x="751" y="140"/>
                </a:lnTo>
                <a:lnTo>
                  <a:pt x="753" y="131"/>
                </a:lnTo>
                <a:lnTo>
                  <a:pt x="755" y="122"/>
                </a:lnTo>
                <a:lnTo>
                  <a:pt x="758" y="113"/>
                </a:lnTo>
                <a:lnTo>
                  <a:pt x="762" y="105"/>
                </a:lnTo>
                <a:lnTo>
                  <a:pt x="764" y="102"/>
                </a:lnTo>
                <a:lnTo>
                  <a:pt x="768" y="99"/>
                </a:lnTo>
                <a:lnTo>
                  <a:pt x="771" y="97"/>
                </a:lnTo>
                <a:lnTo>
                  <a:pt x="776" y="95"/>
                </a:lnTo>
                <a:lnTo>
                  <a:pt x="780" y="95"/>
                </a:lnTo>
                <a:lnTo>
                  <a:pt x="784" y="95"/>
                </a:lnTo>
                <a:lnTo>
                  <a:pt x="786" y="96"/>
                </a:lnTo>
                <a:lnTo>
                  <a:pt x="787" y="98"/>
                </a:lnTo>
                <a:lnTo>
                  <a:pt x="789" y="119"/>
                </a:lnTo>
                <a:lnTo>
                  <a:pt x="791" y="142"/>
                </a:lnTo>
                <a:lnTo>
                  <a:pt x="795" y="163"/>
                </a:lnTo>
                <a:lnTo>
                  <a:pt x="798" y="186"/>
                </a:lnTo>
                <a:lnTo>
                  <a:pt x="803" y="207"/>
                </a:lnTo>
                <a:lnTo>
                  <a:pt x="807" y="228"/>
                </a:lnTo>
                <a:lnTo>
                  <a:pt x="813" y="250"/>
                </a:lnTo>
                <a:lnTo>
                  <a:pt x="818" y="271"/>
                </a:lnTo>
                <a:lnTo>
                  <a:pt x="832" y="313"/>
                </a:lnTo>
                <a:lnTo>
                  <a:pt x="846" y="355"/>
                </a:lnTo>
                <a:lnTo>
                  <a:pt x="863" y="397"/>
                </a:lnTo>
                <a:lnTo>
                  <a:pt x="881" y="438"/>
                </a:lnTo>
                <a:lnTo>
                  <a:pt x="900" y="479"/>
                </a:lnTo>
                <a:lnTo>
                  <a:pt x="920" y="520"/>
                </a:lnTo>
                <a:lnTo>
                  <a:pt x="941" y="562"/>
                </a:lnTo>
                <a:lnTo>
                  <a:pt x="962" y="602"/>
                </a:lnTo>
                <a:lnTo>
                  <a:pt x="1004" y="685"/>
                </a:lnTo>
                <a:lnTo>
                  <a:pt x="1045" y="768"/>
                </a:lnTo>
                <a:lnTo>
                  <a:pt x="1054" y="785"/>
                </a:lnTo>
                <a:lnTo>
                  <a:pt x="1068" y="814"/>
                </a:lnTo>
                <a:lnTo>
                  <a:pt x="1084" y="851"/>
                </a:lnTo>
                <a:lnTo>
                  <a:pt x="1103" y="897"/>
                </a:lnTo>
                <a:lnTo>
                  <a:pt x="1126" y="948"/>
                </a:lnTo>
                <a:lnTo>
                  <a:pt x="1151" y="1003"/>
                </a:lnTo>
                <a:lnTo>
                  <a:pt x="1176" y="1058"/>
                </a:lnTo>
                <a:lnTo>
                  <a:pt x="1203" y="1113"/>
                </a:lnTo>
                <a:lnTo>
                  <a:pt x="1217" y="1139"/>
                </a:lnTo>
                <a:lnTo>
                  <a:pt x="1230" y="1165"/>
                </a:lnTo>
                <a:lnTo>
                  <a:pt x="1244" y="1189"/>
                </a:lnTo>
                <a:lnTo>
                  <a:pt x="1257" y="1212"/>
                </a:lnTo>
                <a:lnTo>
                  <a:pt x="1271" y="1233"/>
                </a:lnTo>
                <a:lnTo>
                  <a:pt x="1284" y="1251"/>
                </a:lnTo>
                <a:lnTo>
                  <a:pt x="1297" y="1268"/>
                </a:lnTo>
                <a:lnTo>
                  <a:pt x="1310" y="1282"/>
                </a:lnTo>
                <a:lnTo>
                  <a:pt x="1321" y="1294"/>
                </a:lnTo>
                <a:lnTo>
                  <a:pt x="1334" y="1301"/>
                </a:lnTo>
                <a:lnTo>
                  <a:pt x="1345" y="1307"/>
                </a:lnTo>
                <a:lnTo>
                  <a:pt x="1355" y="1308"/>
                </a:lnTo>
                <a:lnTo>
                  <a:pt x="1365" y="1306"/>
                </a:lnTo>
                <a:lnTo>
                  <a:pt x="1375" y="1299"/>
                </a:lnTo>
                <a:lnTo>
                  <a:pt x="1383" y="1288"/>
                </a:lnTo>
                <a:lnTo>
                  <a:pt x="1391" y="1273"/>
                </a:lnTo>
                <a:lnTo>
                  <a:pt x="1391" y="1208"/>
                </a:lnTo>
                <a:lnTo>
                  <a:pt x="1391" y="1143"/>
                </a:lnTo>
                <a:lnTo>
                  <a:pt x="1392" y="1079"/>
                </a:lnTo>
                <a:lnTo>
                  <a:pt x="1392" y="1015"/>
                </a:lnTo>
                <a:lnTo>
                  <a:pt x="1392" y="951"/>
                </a:lnTo>
                <a:lnTo>
                  <a:pt x="1392" y="887"/>
                </a:lnTo>
                <a:lnTo>
                  <a:pt x="1392" y="824"/>
                </a:lnTo>
                <a:lnTo>
                  <a:pt x="1392" y="760"/>
                </a:lnTo>
                <a:lnTo>
                  <a:pt x="1391" y="698"/>
                </a:lnTo>
                <a:lnTo>
                  <a:pt x="1389" y="635"/>
                </a:lnTo>
                <a:lnTo>
                  <a:pt x="1386" y="572"/>
                </a:lnTo>
                <a:lnTo>
                  <a:pt x="1383" y="509"/>
                </a:lnTo>
                <a:lnTo>
                  <a:pt x="1378" y="446"/>
                </a:lnTo>
                <a:lnTo>
                  <a:pt x="1374" y="384"/>
                </a:lnTo>
                <a:lnTo>
                  <a:pt x="1367" y="322"/>
                </a:lnTo>
                <a:lnTo>
                  <a:pt x="1361" y="259"/>
                </a:lnTo>
                <a:lnTo>
                  <a:pt x="1357" y="241"/>
                </a:lnTo>
                <a:lnTo>
                  <a:pt x="1354" y="224"/>
                </a:lnTo>
                <a:lnTo>
                  <a:pt x="1349" y="208"/>
                </a:lnTo>
                <a:lnTo>
                  <a:pt x="1346" y="194"/>
                </a:lnTo>
                <a:lnTo>
                  <a:pt x="1338" y="168"/>
                </a:lnTo>
                <a:lnTo>
                  <a:pt x="1334" y="145"/>
                </a:lnTo>
                <a:lnTo>
                  <a:pt x="1332" y="135"/>
                </a:lnTo>
                <a:lnTo>
                  <a:pt x="1332" y="126"/>
                </a:lnTo>
                <a:lnTo>
                  <a:pt x="1335" y="118"/>
                </a:lnTo>
                <a:lnTo>
                  <a:pt x="1338" y="110"/>
                </a:lnTo>
                <a:lnTo>
                  <a:pt x="1345" y="104"/>
                </a:lnTo>
                <a:lnTo>
                  <a:pt x="1353" y="98"/>
                </a:lnTo>
                <a:lnTo>
                  <a:pt x="1364" y="94"/>
                </a:lnTo>
                <a:lnTo>
                  <a:pt x="1378" y="89"/>
                </a:lnTo>
                <a:lnTo>
                  <a:pt x="1383" y="89"/>
                </a:lnTo>
                <a:lnTo>
                  <a:pt x="1386" y="89"/>
                </a:lnTo>
                <a:lnTo>
                  <a:pt x="1390" y="91"/>
                </a:lnTo>
                <a:lnTo>
                  <a:pt x="1393" y="95"/>
                </a:lnTo>
                <a:lnTo>
                  <a:pt x="1395" y="99"/>
                </a:lnTo>
                <a:lnTo>
                  <a:pt x="1398" y="105"/>
                </a:lnTo>
                <a:lnTo>
                  <a:pt x="1400" y="113"/>
                </a:lnTo>
                <a:lnTo>
                  <a:pt x="1402" y="121"/>
                </a:lnTo>
                <a:lnTo>
                  <a:pt x="1404" y="142"/>
                </a:lnTo>
                <a:lnTo>
                  <a:pt x="1407" y="168"/>
                </a:lnTo>
                <a:lnTo>
                  <a:pt x="1408" y="199"/>
                </a:lnTo>
                <a:lnTo>
                  <a:pt x="1408" y="237"/>
                </a:lnTo>
                <a:lnTo>
                  <a:pt x="1410" y="328"/>
                </a:lnTo>
                <a:lnTo>
                  <a:pt x="1413" y="444"/>
                </a:lnTo>
                <a:lnTo>
                  <a:pt x="1417" y="510"/>
                </a:lnTo>
                <a:lnTo>
                  <a:pt x="1420" y="583"/>
                </a:lnTo>
                <a:lnTo>
                  <a:pt x="1426" y="663"/>
                </a:lnTo>
                <a:lnTo>
                  <a:pt x="1432" y="748"/>
                </a:lnTo>
                <a:lnTo>
                  <a:pt x="1432" y="813"/>
                </a:lnTo>
                <a:lnTo>
                  <a:pt x="1432" y="878"/>
                </a:lnTo>
                <a:lnTo>
                  <a:pt x="1431" y="943"/>
                </a:lnTo>
                <a:lnTo>
                  <a:pt x="1431" y="1010"/>
                </a:lnTo>
                <a:lnTo>
                  <a:pt x="1431" y="1075"/>
                </a:lnTo>
                <a:lnTo>
                  <a:pt x="1431" y="1140"/>
                </a:lnTo>
                <a:lnTo>
                  <a:pt x="1431" y="1206"/>
                </a:lnTo>
                <a:lnTo>
                  <a:pt x="1431" y="1271"/>
                </a:lnTo>
                <a:lnTo>
                  <a:pt x="1438" y="1281"/>
                </a:lnTo>
                <a:lnTo>
                  <a:pt x="1447" y="1290"/>
                </a:lnTo>
                <a:lnTo>
                  <a:pt x="1451" y="1294"/>
                </a:lnTo>
                <a:lnTo>
                  <a:pt x="1457" y="1297"/>
                </a:lnTo>
                <a:lnTo>
                  <a:pt x="1463" y="1300"/>
                </a:lnTo>
                <a:lnTo>
                  <a:pt x="1469" y="1303"/>
                </a:lnTo>
                <a:lnTo>
                  <a:pt x="1476" y="1305"/>
                </a:lnTo>
                <a:lnTo>
                  <a:pt x="1484" y="1306"/>
                </a:lnTo>
                <a:lnTo>
                  <a:pt x="1492" y="1307"/>
                </a:lnTo>
                <a:lnTo>
                  <a:pt x="1501" y="1307"/>
                </a:lnTo>
                <a:lnTo>
                  <a:pt x="1511" y="1306"/>
                </a:lnTo>
                <a:lnTo>
                  <a:pt x="1521" y="1305"/>
                </a:lnTo>
                <a:lnTo>
                  <a:pt x="1532" y="1303"/>
                </a:lnTo>
                <a:lnTo>
                  <a:pt x="1543" y="1299"/>
                </a:lnTo>
                <a:lnTo>
                  <a:pt x="1578" y="1263"/>
                </a:lnTo>
                <a:lnTo>
                  <a:pt x="1611" y="1226"/>
                </a:lnTo>
                <a:lnTo>
                  <a:pt x="1643" y="1188"/>
                </a:lnTo>
                <a:lnTo>
                  <a:pt x="1673" y="1149"/>
                </a:lnTo>
                <a:lnTo>
                  <a:pt x="1702" y="1110"/>
                </a:lnTo>
                <a:lnTo>
                  <a:pt x="1730" y="1069"/>
                </a:lnTo>
                <a:lnTo>
                  <a:pt x="1758" y="1028"/>
                </a:lnTo>
                <a:lnTo>
                  <a:pt x="1785" y="987"/>
                </a:lnTo>
                <a:lnTo>
                  <a:pt x="1838" y="904"/>
                </a:lnTo>
                <a:lnTo>
                  <a:pt x="1891" y="821"/>
                </a:lnTo>
                <a:lnTo>
                  <a:pt x="1920" y="781"/>
                </a:lnTo>
                <a:lnTo>
                  <a:pt x="1948" y="740"/>
                </a:lnTo>
                <a:lnTo>
                  <a:pt x="1977" y="700"/>
                </a:lnTo>
                <a:lnTo>
                  <a:pt x="2007" y="661"/>
                </a:lnTo>
                <a:lnTo>
                  <a:pt x="2034" y="627"/>
                </a:lnTo>
                <a:lnTo>
                  <a:pt x="2060" y="592"/>
                </a:lnTo>
                <a:lnTo>
                  <a:pt x="2086" y="557"/>
                </a:lnTo>
                <a:lnTo>
                  <a:pt x="2110" y="521"/>
                </a:lnTo>
                <a:lnTo>
                  <a:pt x="2135" y="485"/>
                </a:lnTo>
                <a:lnTo>
                  <a:pt x="2159" y="449"/>
                </a:lnTo>
                <a:lnTo>
                  <a:pt x="2181" y="412"/>
                </a:lnTo>
                <a:lnTo>
                  <a:pt x="2202" y="374"/>
                </a:lnTo>
                <a:lnTo>
                  <a:pt x="2223" y="337"/>
                </a:lnTo>
                <a:lnTo>
                  <a:pt x="2241" y="298"/>
                </a:lnTo>
                <a:lnTo>
                  <a:pt x="2257" y="259"/>
                </a:lnTo>
                <a:lnTo>
                  <a:pt x="2273" y="218"/>
                </a:lnTo>
                <a:lnTo>
                  <a:pt x="2287" y="178"/>
                </a:lnTo>
                <a:lnTo>
                  <a:pt x="2299" y="136"/>
                </a:lnTo>
                <a:lnTo>
                  <a:pt x="2303" y="115"/>
                </a:lnTo>
                <a:lnTo>
                  <a:pt x="2308" y="94"/>
                </a:lnTo>
                <a:lnTo>
                  <a:pt x="2312" y="72"/>
                </a:lnTo>
                <a:lnTo>
                  <a:pt x="2316" y="50"/>
                </a:lnTo>
                <a:lnTo>
                  <a:pt x="2317" y="44"/>
                </a:lnTo>
                <a:lnTo>
                  <a:pt x="2319" y="38"/>
                </a:lnTo>
                <a:lnTo>
                  <a:pt x="2323" y="32"/>
                </a:lnTo>
                <a:lnTo>
                  <a:pt x="2326" y="25"/>
                </a:lnTo>
                <a:lnTo>
                  <a:pt x="2330" y="20"/>
                </a:lnTo>
                <a:lnTo>
                  <a:pt x="2335" y="15"/>
                </a:lnTo>
                <a:lnTo>
                  <a:pt x="2340" y="11"/>
                </a:lnTo>
                <a:lnTo>
                  <a:pt x="2345" y="6"/>
                </a:lnTo>
                <a:lnTo>
                  <a:pt x="2351" y="4"/>
                </a:lnTo>
                <a:lnTo>
                  <a:pt x="2355" y="2"/>
                </a:lnTo>
                <a:lnTo>
                  <a:pt x="2360" y="0"/>
                </a:lnTo>
                <a:lnTo>
                  <a:pt x="2364" y="0"/>
                </a:lnTo>
                <a:lnTo>
                  <a:pt x="2367" y="2"/>
                </a:lnTo>
                <a:lnTo>
                  <a:pt x="2371" y="4"/>
                </a:lnTo>
                <a:lnTo>
                  <a:pt x="2373" y="8"/>
                </a:lnTo>
                <a:lnTo>
                  <a:pt x="2374" y="14"/>
                </a:lnTo>
                <a:lnTo>
                  <a:pt x="2378" y="43"/>
                </a:lnTo>
                <a:lnTo>
                  <a:pt x="2379" y="71"/>
                </a:lnTo>
                <a:lnTo>
                  <a:pt x="2379" y="98"/>
                </a:lnTo>
                <a:lnTo>
                  <a:pt x="2378" y="123"/>
                </a:lnTo>
                <a:lnTo>
                  <a:pt x="2375" y="148"/>
                </a:lnTo>
                <a:lnTo>
                  <a:pt x="2372" y="171"/>
                </a:lnTo>
                <a:lnTo>
                  <a:pt x="2367" y="194"/>
                </a:lnTo>
                <a:lnTo>
                  <a:pt x="2363" y="215"/>
                </a:lnTo>
                <a:lnTo>
                  <a:pt x="2356" y="235"/>
                </a:lnTo>
                <a:lnTo>
                  <a:pt x="2349" y="254"/>
                </a:lnTo>
                <a:lnTo>
                  <a:pt x="2342" y="273"/>
                </a:lnTo>
                <a:lnTo>
                  <a:pt x="2333" y="291"/>
                </a:lnTo>
                <a:lnTo>
                  <a:pt x="2324" y="308"/>
                </a:lnTo>
                <a:lnTo>
                  <a:pt x="2314" y="325"/>
                </a:lnTo>
                <a:lnTo>
                  <a:pt x="2303" y="341"/>
                </a:lnTo>
                <a:lnTo>
                  <a:pt x="2293" y="356"/>
                </a:lnTo>
                <a:lnTo>
                  <a:pt x="2261" y="405"/>
                </a:lnTo>
                <a:lnTo>
                  <a:pt x="2225" y="458"/>
                </a:lnTo>
                <a:lnTo>
                  <a:pt x="2186" y="518"/>
                </a:lnTo>
                <a:lnTo>
                  <a:pt x="2144" y="582"/>
                </a:lnTo>
                <a:lnTo>
                  <a:pt x="2100" y="650"/>
                </a:lnTo>
                <a:lnTo>
                  <a:pt x="2054" y="721"/>
                </a:lnTo>
                <a:lnTo>
                  <a:pt x="2007" y="793"/>
                </a:lnTo>
                <a:lnTo>
                  <a:pt x="1958" y="866"/>
                </a:lnTo>
                <a:lnTo>
                  <a:pt x="1906" y="939"/>
                </a:lnTo>
                <a:lnTo>
                  <a:pt x="1854" y="1012"/>
                </a:lnTo>
                <a:lnTo>
                  <a:pt x="1827" y="1047"/>
                </a:lnTo>
                <a:lnTo>
                  <a:pt x="1801" y="1081"/>
                </a:lnTo>
                <a:lnTo>
                  <a:pt x="1774" y="1115"/>
                </a:lnTo>
                <a:lnTo>
                  <a:pt x="1747" y="1149"/>
                </a:lnTo>
                <a:lnTo>
                  <a:pt x="1720" y="1181"/>
                </a:lnTo>
                <a:lnTo>
                  <a:pt x="1693" y="1213"/>
                </a:lnTo>
                <a:lnTo>
                  <a:pt x="1665" y="1242"/>
                </a:lnTo>
                <a:lnTo>
                  <a:pt x="1638" y="1271"/>
                </a:lnTo>
                <a:lnTo>
                  <a:pt x="1610" y="1298"/>
                </a:lnTo>
                <a:lnTo>
                  <a:pt x="1583" y="1324"/>
                </a:lnTo>
                <a:lnTo>
                  <a:pt x="1556" y="1349"/>
                </a:lnTo>
                <a:lnTo>
                  <a:pt x="1528" y="1371"/>
                </a:lnTo>
                <a:lnTo>
                  <a:pt x="1526" y="1385"/>
                </a:lnTo>
                <a:lnTo>
                  <a:pt x="1523" y="1396"/>
                </a:lnTo>
                <a:lnTo>
                  <a:pt x="1522" y="1404"/>
                </a:lnTo>
                <a:lnTo>
                  <a:pt x="1523" y="1410"/>
                </a:lnTo>
                <a:lnTo>
                  <a:pt x="1526" y="1416"/>
                </a:lnTo>
                <a:lnTo>
                  <a:pt x="1530" y="1423"/>
                </a:lnTo>
                <a:lnTo>
                  <a:pt x="1537" y="1428"/>
                </a:lnTo>
                <a:lnTo>
                  <a:pt x="1545" y="1437"/>
                </a:lnTo>
                <a:lnTo>
                  <a:pt x="1557" y="1434"/>
                </a:lnTo>
                <a:lnTo>
                  <a:pt x="1569" y="1429"/>
                </a:lnTo>
                <a:lnTo>
                  <a:pt x="1582" y="1423"/>
                </a:lnTo>
                <a:lnTo>
                  <a:pt x="1594" y="1416"/>
                </a:lnTo>
                <a:lnTo>
                  <a:pt x="1618" y="1400"/>
                </a:lnTo>
                <a:lnTo>
                  <a:pt x="1641" y="1387"/>
                </a:lnTo>
                <a:lnTo>
                  <a:pt x="1668" y="1372"/>
                </a:lnTo>
                <a:lnTo>
                  <a:pt x="1694" y="1358"/>
                </a:lnTo>
                <a:lnTo>
                  <a:pt x="1720" y="1342"/>
                </a:lnTo>
                <a:lnTo>
                  <a:pt x="1746" y="1326"/>
                </a:lnTo>
                <a:lnTo>
                  <a:pt x="1802" y="1288"/>
                </a:lnTo>
                <a:lnTo>
                  <a:pt x="1859" y="1250"/>
                </a:lnTo>
                <a:lnTo>
                  <a:pt x="1914" y="1211"/>
                </a:lnTo>
                <a:lnTo>
                  <a:pt x="1969" y="1169"/>
                </a:lnTo>
                <a:lnTo>
                  <a:pt x="1996" y="1148"/>
                </a:lnTo>
                <a:lnTo>
                  <a:pt x="2022" y="1126"/>
                </a:lnTo>
                <a:lnTo>
                  <a:pt x="2047" y="1105"/>
                </a:lnTo>
                <a:lnTo>
                  <a:pt x="2073" y="1083"/>
                </a:lnTo>
                <a:lnTo>
                  <a:pt x="2098" y="1060"/>
                </a:lnTo>
                <a:lnTo>
                  <a:pt x="2122" y="1038"/>
                </a:lnTo>
                <a:lnTo>
                  <a:pt x="2144" y="1015"/>
                </a:lnTo>
                <a:lnTo>
                  <a:pt x="2166" y="992"/>
                </a:lnTo>
                <a:lnTo>
                  <a:pt x="2236" y="919"/>
                </a:lnTo>
                <a:lnTo>
                  <a:pt x="2310" y="843"/>
                </a:lnTo>
                <a:lnTo>
                  <a:pt x="2385" y="765"/>
                </a:lnTo>
                <a:lnTo>
                  <a:pt x="2461" y="685"/>
                </a:lnTo>
                <a:lnTo>
                  <a:pt x="2497" y="645"/>
                </a:lnTo>
                <a:lnTo>
                  <a:pt x="2532" y="604"/>
                </a:lnTo>
                <a:lnTo>
                  <a:pt x="2566" y="563"/>
                </a:lnTo>
                <a:lnTo>
                  <a:pt x="2599" y="521"/>
                </a:lnTo>
                <a:lnTo>
                  <a:pt x="2630" y="480"/>
                </a:lnTo>
                <a:lnTo>
                  <a:pt x="2659" y="437"/>
                </a:lnTo>
                <a:lnTo>
                  <a:pt x="2673" y="416"/>
                </a:lnTo>
                <a:lnTo>
                  <a:pt x="2685" y="396"/>
                </a:lnTo>
                <a:lnTo>
                  <a:pt x="2697" y="374"/>
                </a:lnTo>
                <a:lnTo>
                  <a:pt x="2710" y="353"/>
                </a:lnTo>
                <a:lnTo>
                  <a:pt x="2719" y="339"/>
                </a:lnTo>
                <a:lnTo>
                  <a:pt x="2728" y="327"/>
                </a:lnTo>
                <a:lnTo>
                  <a:pt x="2736" y="315"/>
                </a:lnTo>
                <a:lnTo>
                  <a:pt x="2742" y="302"/>
                </a:lnTo>
                <a:lnTo>
                  <a:pt x="2748" y="291"/>
                </a:lnTo>
                <a:lnTo>
                  <a:pt x="2754" y="279"/>
                </a:lnTo>
                <a:lnTo>
                  <a:pt x="2758" y="267"/>
                </a:lnTo>
                <a:lnTo>
                  <a:pt x="2761" y="255"/>
                </a:lnTo>
                <a:lnTo>
                  <a:pt x="2768" y="233"/>
                </a:lnTo>
                <a:lnTo>
                  <a:pt x="2773" y="210"/>
                </a:lnTo>
                <a:lnTo>
                  <a:pt x="2775" y="188"/>
                </a:lnTo>
                <a:lnTo>
                  <a:pt x="2777" y="168"/>
                </a:lnTo>
                <a:lnTo>
                  <a:pt x="2779" y="146"/>
                </a:lnTo>
                <a:lnTo>
                  <a:pt x="2781" y="127"/>
                </a:lnTo>
                <a:lnTo>
                  <a:pt x="2784" y="108"/>
                </a:lnTo>
                <a:lnTo>
                  <a:pt x="2787" y="89"/>
                </a:lnTo>
                <a:lnTo>
                  <a:pt x="2792" y="72"/>
                </a:lnTo>
                <a:lnTo>
                  <a:pt x="2798" y="54"/>
                </a:lnTo>
                <a:lnTo>
                  <a:pt x="2803" y="47"/>
                </a:lnTo>
                <a:lnTo>
                  <a:pt x="2807" y="39"/>
                </a:lnTo>
                <a:lnTo>
                  <a:pt x="2814" y="31"/>
                </a:lnTo>
                <a:lnTo>
                  <a:pt x="2820" y="23"/>
                </a:lnTo>
                <a:lnTo>
                  <a:pt x="2825" y="18"/>
                </a:lnTo>
                <a:lnTo>
                  <a:pt x="2833" y="16"/>
                </a:lnTo>
                <a:lnTo>
                  <a:pt x="2841" y="14"/>
                </a:lnTo>
                <a:lnTo>
                  <a:pt x="2850" y="13"/>
                </a:lnTo>
                <a:lnTo>
                  <a:pt x="2859" y="14"/>
                </a:lnTo>
                <a:lnTo>
                  <a:pt x="2867" y="16"/>
                </a:lnTo>
                <a:lnTo>
                  <a:pt x="2870" y="17"/>
                </a:lnTo>
                <a:lnTo>
                  <a:pt x="2874" y="20"/>
                </a:lnTo>
                <a:lnTo>
                  <a:pt x="2876" y="22"/>
                </a:lnTo>
                <a:lnTo>
                  <a:pt x="2877" y="25"/>
                </a:lnTo>
                <a:lnTo>
                  <a:pt x="2878" y="30"/>
                </a:lnTo>
                <a:lnTo>
                  <a:pt x="2877" y="38"/>
                </a:lnTo>
                <a:lnTo>
                  <a:pt x="2876" y="49"/>
                </a:lnTo>
                <a:lnTo>
                  <a:pt x="2873" y="62"/>
                </a:lnTo>
                <a:lnTo>
                  <a:pt x="2864" y="95"/>
                </a:lnTo>
                <a:lnTo>
                  <a:pt x="2852" y="134"/>
                </a:lnTo>
                <a:lnTo>
                  <a:pt x="2838" y="177"/>
                </a:lnTo>
                <a:lnTo>
                  <a:pt x="2822" y="222"/>
                </a:lnTo>
                <a:lnTo>
                  <a:pt x="2806" y="264"/>
                </a:lnTo>
                <a:lnTo>
                  <a:pt x="2789" y="302"/>
                </a:lnTo>
                <a:lnTo>
                  <a:pt x="2755" y="362"/>
                </a:lnTo>
                <a:lnTo>
                  <a:pt x="2719" y="423"/>
                </a:lnTo>
                <a:lnTo>
                  <a:pt x="2681" y="482"/>
                </a:lnTo>
                <a:lnTo>
                  <a:pt x="2641" y="539"/>
                </a:lnTo>
                <a:lnTo>
                  <a:pt x="2621" y="568"/>
                </a:lnTo>
                <a:lnTo>
                  <a:pt x="2601" y="597"/>
                </a:lnTo>
                <a:lnTo>
                  <a:pt x="2580" y="623"/>
                </a:lnTo>
                <a:lnTo>
                  <a:pt x="2557" y="649"/>
                </a:lnTo>
                <a:lnTo>
                  <a:pt x="2535" y="675"/>
                </a:lnTo>
                <a:lnTo>
                  <a:pt x="2512" y="700"/>
                </a:lnTo>
                <a:lnTo>
                  <a:pt x="2489" y="723"/>
                </a:lnTo>
                <a:lnTo>
                  <a:pt x="2464" y="746"/>
                </a:lnTo>
                <a:lnTo>
                  <a:pt x="2448" y="760"/>
                </a:lnTo>
                <a:lnTo>
                  <a:pt x="2422" y="788"/>
                </a:lnTo>
                <a:lnTo>
                  <a:pt x="2379" y="833"/>
                </a:lnTo>
                <a:lnTo>
                  <a:pt x="2310" y="903"/>
                </a:lnTo>
                <a:lnTo>
                  <a:pt x="2266" y="947"/>
                </a:lnTo>
                <a:lnTo>
                  <a:pt x="2223" y="991"/>
                </a:lnTo>
                <a:lnTo>
                  <a:pt x="2180" y="1032"/>
                </a:lnTo>
                <a:lnTo>
                  <a:pt x="2136" y="1074"/>
                </a:lnTo>
                <a:lnTo>
                  <a:pt x="2094" y="1114"/>
                </a:lnTo>
                <a:lnTo>
                  <a:pt x="2049" y="1153"/>
                </a:lnTo>
                <a:lnTo>
                  <a:pt x="2003" y="1191"/>
                </a:lnTo>
                <a:lnTo>
                  <a:pt x="1957" y="1228"/>
                </a:lnTo>
                <a:lnTo>
                  <a:pt x="1931" y="1248"/>
                </a:lnTo>
                <a:lnTo>
                  <a:pt x="1905" y="1266"/>
                </a:lnTo>
                <a:lnTo>
                  <a:pt x="1879" y="1283"/>
                </a:lnTo>
                <a:lnTo>
                  <a:pt x="1853" y="1300"/>
                </a:lnTo>
                <a:lnTo>
                  <a:pt x="1802" y="1333"/>
                </a:lnTo>
                <a:lnTo>
                  <a:pt x="1750" y="1363"/>
                </a:lnTo>
                <a:lnTo>
                  <a:pt x="1697" y="1394"/>
                </a:lnTo>
                <a:lnTo>
                  <a:pt x="1646" y="1423"/>
                </a:lnTo>
                <a:lnTo>
                  <a:pt x="1593" y="1453"/>
                </a:lnTo>
                <a:lnTo>
                  <a:pt x="1539" y="1484"/>
                </a:lnTo>
                <a:lnTo>
                  <a:pt x="1535" y="1498"/>
                </a:lnTo>
                <a:lnTo>
                  <a:pt x="1530" y="1512"/>
                </a:lnTo>
                <a:lnTo>
                  <a:pt x="1528" y="1520"/>
                </a:lnTo>
                <a:lnTo>
                  <a:pt x="1527" y="1527"/>
                </a:lnTo>
                <a:lnTo>
                  <a:pt x="1526" y="1535"/>
                </a:lnTo>
                <a:lnTo>
                  <a:pt x="1527" y="1542"/>
                </a:lnTo>
                <a:lnTo>
                  <a:pt x="1537" y="1590"/>
                </a:lnTo>
                <a:lnTo>
                  <a:pt x="1546" y="1637"/>
                </a:lnTo>
                <a:lnTo>
                  <a:pt x="1552" y="1682"/>
                </a:lnTo>
                <a:lnTo>
                  <a:pt x="1559" y="1727"/>
                </a:lnTo>
                <a:lnTo>
                  <a:pt x="1564" y="1771"/>
                </a:lnTo>
                <a:lnTo>
                  <a:pt x="1568" y="1813"/>
                </a:lnTo>
                <a:lnTo>
                  <a:pt x="1570" y="1856"/>
                </a:lnTo>
                <a:lnTo>
                  <a:pt x="1572" y="1899"/>
                </a:lnTo>
                <a:lnTo>
                  <a:pt x="1570" y="1941"/>
                </a:lnTo>
                <a:lnTo>
                  <a:pt x="1569" y="1984"/>
                </a:lnTo>
                <a:lnTo>
                  <a:pt x="1566" y="2028"/>
                </a:lnTo>
                <a:lnTo>
                  <a:pt x="1561" y="2073"/>
                </a:lnTo>
                <a:lnTo>
                  <a:pt x="1555" y="2118"/>
                </a:lnTo>
                <a:lnTo>
                  <a:pt x="1548" y="2165"/>
                </a:lnTo>
                <a:lnTo>
                  <a:pt x="1539" y="2213"/>
                </a:lnTo>
                <a:lnTo>
                  <a:pt x="1528" y="2263"/>
                </a:lnTo>
                <a:lnTo>
                  <a:pt x="1510" y="2305"/>
                </a:lnTo>
                <a:lnTo>
                  <a:pt x="1492" y="2348"/>
                </a:lnTo>
                <a:lnTo>
                  <a:pt x="1473" y="2389"/>
                </a:lnTo>
                <a:lnTo>
                  <a:pt x="1455" y="2432"/>
                </a:lnTo>
                <a:lnTo>
                  <a:pt x="1436" y="2473"/>
                </a:lnTo>
                <a:lnTo>
                  <a:pt x="1418" y="2515"/>
                </a:lnTo>
                <a:lnTo>
                  <a:pt x="1400" y="2558"/>
                </a:lnTo>
                <a:lnTo>
                  <a:pt x="1381" y="2599"/>
                </a:lnTo>
                <a:lnTo>
                  <a:pt x="1377" y="2619"/>
                </a:lnTo>
                <a:lnTo>
                  <a:pt x="1375" y="2641"/>
                </a:lnTo>
                <a:lnTo>
                  <a:pt x="1373" y="2663"/>
                </a:lnTo>
                <a:lnTo>
                  <a:pt x="1371" y="2686"/>
                </a:lnTo>
                <a:lnTo>
                  <a:pt x="1368" y="2735"/>
                </a:lnTo>
                <a:lnTo>
                  <a:pt x="1367" y="2787"/>
                </a:lnTo>
                <a:lnTo>
                  <a:pt x="1366" y="2895"/>
                </a:lnTo>
                <a:lnTo>
                  <a:pt x="1366" y="3008"/>
                </a:lnTo>
                <a:lnTo>
                  <a:pt x="1366" y="3064"/>
                </a:lnTo>
                <a:lnTo>
                  <a:pt x="1365" y="3118"/>
                </a:lnTo>
                <a:lnTo>
                  <a:pt x="1362" y="3170"/>
                </a:lnTo>
                <a:lnTo>
                  <a:pt x="1357" y="3220"/>
                </a:lnTo>
                <a:lnTo>
                  <a:pt x="1355" y="3243"/>
                </a:lnTo>
                <a:lnTo>
                  <a:pt x="1352" y="3267"/>
                </a:lnTo>
                <a:lnTo>
                  <a:pt x="1347" y="3288"/>
                </a:lnTo>
                <a:lnTo>
                  <a:pt x="1343" y="3310"/>
                </a:lnTo>
                <a:lnTo>
                  <a:pt x="1337" y="3329"/>
                </a:lnTo>
                <a:lnTo>
                  <a:pt x="1331" y="3347"/>
                </a:lnTo>
                <a:lnTo>
                  <a:pt x="1325" y="3363"/>
                </a:lnTo>
                <a:lnTo>
                  <a:pt x="1317" y="3379"/>
                </a:lnTo>
                <a:lnTo>
                  <a:pt x="1304" y="3383"/>
                </a:lnTo>
                <a:lnTo>
                  <a:pt x="1291" y="3387"/>
                </a:lnTo>
                <a:close/>
              </a:path>
            </a:pathLst>
          </a:custGeom>
          <a:solidFill>
            <a:srgbClr val="99477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83" name="Freeform 439"/>
          <p:cNvSpPr>
            <a:spLocks/>
          </p:cNvSpPr>
          <p:nvPr/>
        </p:nvSpPr>
        <p:spPr bwMode="auto">
          <a:xfrm>
            <a:off x="4954588" y="3267075"/>
            <a:ext cx="1141412" cy="1343025"/>
          </a:xfrm>
          <a:custGeom>
            <a:avLst/>
            <a:gdLst>
              <a:gd name="T0" fmla="*/ 1282 w 2878"/>
              <a:gd name="T1" fmla="*/ 3258 h 3387"/>
              <a:gd name="T2" fmla="*/ 1283 w 2878"/>
              <a:gd name="T3" fmla="*/ 2671 h 3387"/>
              <a:gd name="T4" fmla="*/ 1139 w 2878"/>
              <a:gd name="T5" fmla="*/ 2369 h 3387"/>
              <a:gd name="T6" fmla="*/ 1090 w 2878"/>
              <a:gd name="T7" fmla="*/ 2107 h 3387"/>
              <a:gd name="T8" fmla="*/ 1126 w 2878"/>
              <a:gd name="T9" fmla="*/ 1832 h 3387"/>
              <a:gd name="T10" fmla="*/ 1228 w 2878"/>
              <a:gd name="T11" fmla="*/ 1489 h 3387"/>
              <a:gd name="T12" fmla="*/ 1103 w 2878"/>
              <a:gd name="T13" fmla="*/ 1405 h 3387"/>
              <a:gd name="T14" fmla="*/ 706 w 2878"/>
              <a:gd name="T15" fmla="*/ 1211 h 3387"/>
              <a:gd name="T16" fmla="*/ 437 w 2878"/>
              <a:gd name="T17" fmla="*/ 959 h 3387"/>
              <a:gd name="T18" fmla="*/ 104 w 2878"/>
              <a:gd name="T19" fmla="*/ 476 h 3387"/>
              <a:gd name="T20" fmla="*/ 1 w 2878"/>
              <a:gd name="T21" fmla="*/ 133 h 3387"/>
              <a:gd name="T22" fmla="*/ 31 w 2878"/>
              <a:gd name="T23" fmla="*/ 122 h 3387"/>
              <a:gd name="T24" fmla="*/ 123 w 2878"/>
              <a:gd name="T25" fmla="*/ 337 h 3387"/>
              <a:gd name="T26" fmla="*/ 322 w 2878"/>
              <a:gd name="T27" fmla="*/ 694 h 3387"/>
              <a:gd name="T28" fmla="*/ 589 w 2878"/>
              <a:gd name="T29" fmla="*/ 991 h 3387"/>
              <a:gd name="T30" fmla="*/ 1013 w 2878"/>
              <a:gd name="T31" fmla="*/ 1297 h 3387"/>
              <a:gd name="T32" fmla="*/ 1233 w 2878"/>
              <a:gd name="T33" fmla="*/ 1345 h 3387"/>
              <a:gd name="T34" fmla="*/ 1222 w 2878"/>
              <a:gd name="T35" fmla="*/ 1220 h 3387"/>
              <a:gd name="T36" fmla="*/ 956 w 2878"/>
              <a:gd name="T37" fmla="*/ 736 h 3387"/>
              <a:gd name="T38" fmla="*/ 763 w 2878"/>
              <a:gd name="T39" fmla="*/ 254 h 3387"/>
              <a:gd name="T40" fmla="*/ 758 w 2878"/>
              <a:gd name="T41" fmla="*/ 113 h 3387"/>
              <a:gd name="T42" fmla="*/ 789 w 2878"/>
              <a:gd name="T43" fmla="*/ 119 h 3387"/>
              <a:gd name="T44" fmla="*/ 863 w 2878"/>
              <a:gd name="T45" fmla="*/ 397 h 3387"/>
              <a:gd name="T46" fmla="*/ 1084 w 2878"/>
              <a:gd name="T47" fmla="*/ 851 h 3387"/>
              <a:gd name="T48" fmla="*/ 1271 w 2878"/>
              <a:gd name="T49" fmla="*/ 1233 h 3387"/>
              <a:gd name="T50" fmla="*/ 1383 w 2878"/>
              <a:gd name="T51" fmla="*/ 1288 h 3387"/>
              <a:gd name="T52" fmla="*/ 1391 w 2878"/>
              <a:gd name="T53" fmla="*/ 698 h 3387"/>
              <a:gd name="T54" fmla="*/ 1349 w 2878"/>
              <a:gd name="T55" fmla="*/ 208 h 3387"/>
              <a:gd name="T56" fmla="*/ 1364 w 2878"/>
              <a:gd name="T57" fmla="*/ 94 h 3387"/>
              <a:gd name="T58" fmla="*/ 1404 w 2878"/>
              <a:gd name="T59" fmla="*/ 142 h 3387"/>
              <a:gd name="T60" fmla="*/ 1432 w 2878"/>
              <a:gd name="T61" fmla="*/ 813 h 3387"/>
              <a:gd name="T62" fmla="*/ 1451 w 2878"/>
              <a:gd name="T63" fmla="*/ 1294 h 3387"/>
              <a:gd name="T64" fmla="*/ 1532 w 2878"/>
              <a:gd name="T65" fmla="*/ 1303 h 3387"/>
              <a:gd name="T66" fmla="*/ 1838 w 2878"/>
              <a:gd name="T67" fmla="*/ 904 h 3387"/>
              <a:gd name="T68" fmla="*/ 2135 w 2878"/>
              <a:gd name="T69" fmla="*/ 485 h 3387"/>
              <a:gd name="T70" fmla="*/ 2303 w 2878"/>
              <a:gd name="T71" fmla="*/ 115 h 3387"/>
              <a:gd name="T72" fmla="*/ 2340 w 2878"/>
              <a:gd name="T73" fmla="*/ 11 h 3387"/>
              <a:gd name="T74" fmla="*/ 2378 w 2878"/>
              <a:gd name="T75" fmla="*/ 43 h 3387"/>
              <a:gd name="T76" fmla="*/ 2342 w 2878"/>
              <a:gd name="T77" fmla="*/ 273 h 3387"/>
              <a:gd name="T78" fmla="*/ 2100 w 2878"/>
              <a:gd name="T79" fmla="*/ 650 h 3387"/>
              <a:gd name="T80" fmla="*/ 1720 w 2878"/>
              <a:gd name="T81" fmla="*/ 1181 h 3387"/>
              <a:gd name="T82" fmla="*/ 1522 w 2878"/>
              <a:gd name="T83" fmla="*/ 1404 h 3387"/>
              <a:gd name="T84" fmla="*/ 1618 w 2878"/>
              <a:gd name="T85" fmla="*/ 1400 h 3387"/>
              <a:gd name="T86" fmla="*/ 1996 w 2878"/>
              <a:gd name="T87" fmla="*/ 1148 h 3387"/>
              <a:gd name="T88" fmla="*/ 2385 w 2878"/>
              <a:gd name="T89" fmla="*/ 765 h 3387"/>
              <a:gd name="T90" fmla="*/ 2697 w 2878"/>
              <a:gd name="T91" fmla="*/ 374 h 3387"/>
              <a:gd name="T92" fmla="*/ 2768 w 2878"/>
              <a:gd name="T93" fmla="*/ 233 h 3387"/>
              <a:gd name="T94" fmla="*/ 2803 w 2878"/>
              <a:gd name="T95" fmla="*/ 47 h 3387"/>
              <a:gd name="T96" fmla="*/ 2870 w 2878"/>
              <a:gd name="T97" fmla="*/ 17 h 3387"/>
              <a:gd name="T98" fmla="*/ 2838 w 2878"/>
              <a:gd name="T99" fmla="*/ 177 h 3387"/>
              <a:gd name="T100" fmla="*/ 2580 w 2878"/>
              <a:gd name="T101" fmla="*/ 623 h 3387"/>
              <a:gd name="T102" fmla="*/ 2266 w 2878"/>
              <a:gd name="T103" fmla="*/ 947 h 3387"/>
              <a:gd name="T104" fmla="*/ 1879 w 2878"/>
              <a:gd name="T105" fmla="*/ 1283 h 3387"/>
              <a:gd name="T106" fmla="*/ 1528 w 2878"/>
              <a:gd name="T107" fmla="*/ 1520 h 3387"/>
              <a:gd name="T108" fmla="*/ 1570 w 2878"/>
              <a:gd name="T109" fmla="*/ 1856 h 3387"/>
              <a:gd name="T110" fmla="*/ 1510 w 2878"/>
              <a:gd name="T111" fmla="*/ 2305 h 3387"/>
              <a:gd name="T112" fmla="*/ 1373 w 2878"/>
              <a:gd name="T113" fmla="*/ 2663 h 3387"/>
              <a:gd name="T114" fmla="*/ 1355 w 2878"/>
              <a:gd name="T115" fmla="*/ 3243 h 33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78"/>
              <a:gd name="T175" fmla="*/ 0 h 3387"/>
              <a:gd name="T176" fmla="*/ 2878 w 2878"/>
              <a:gd name="T177" fmla="*/ 3387 h 33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78" h="3387">
                <a:moveTo>
                  <a:pt x="1291" y="3387"/>
                </a:moveTo>
                <a:lnTo>
                  <a:pt x="1286" y="3372"/>
                </a:lnTo>
                <a:lnTo>
                  <a:pt x="1283" y="3359"/>
                </a:lnTo>
                <a:lnTo>
                  <a:pt x="1281" y="3346"/>
                </a:lnTo>
                <a:lnTo>
                  <a:pt x="1279" y="3332"/>
                </a:lnTo>
                <a:lnTo>
                  <a:pt x="1277" y="3320"/>
                </a:lnTo>
                <a:lnTo>
                  <a:pt x="1277" y="3307"/>
                </a:lnTo>
                <a:lnTo>
                  <a:pt x="1277" y="3294"/>
                </a:lnTo>
                <a:lnTo>
                  <a:pt x="1279" y="3282"/>
                </a:lnTo>
                <a:lnTo>
                  <a:pt x="1282" y="3258"/>
                </a:lnTo>
                <a:lnTo>
                  <a:pt x="1286" y="3233"/>
                </a:lnTo>
                <a:lnTo>
                  <a:pt x="1292" y="3210"/>
                </a:lnTo>
                <a:lnTo>
                  <a:pt x="1297" y="3185"/>
                </a:lnTo>
                <a:lnTo>
                  <a:pt x="1297" y="3111"/>
                </a:lnTo>
                <a:lnTo>
                  <a:pt x="1297" y="3036"/>
                </a:lnTo>
                <a:lnTo>
                  <a:pt x="1297" y="2962"/>
                </a:lnTo>
                <a:lnTo>
                  <a:pt x="1295" y="2889"/>
                </a:lnTo>
                <a:lnTo>
                  <a:pt x="1292" y="2816"/>
                </a:lnTo>
                <a:lnTo>
                  <a:pt x="1289" y="2743"/>
                </a:lnTo>
                <a:lnTo>
                  <a:pt x="1283" y="2671"/>
                </a:lnTo>
                <a:lnTo>
                  <a:pt x="1276" y="2599"/>
                </a:lnTo>
                <a:lnTo>
                  <a:pt x="1256" y="2574"/>
                </a:lnTo>
                <a:lnTo>
                  <a:pt x="1237" y="2549"/>
                </a:lnTo>
                <a:lnTo>
                  <a:pt x="1220" y="2523"/>
                </a:lnTo>
                <a:lnTo>
                  <a:pt x="1203" y="2497"/>
                </a:lnTo>
                <a:lnTo>
                  <a:pt x="1189" y="2471"/>
                </a:lnTo>
                <a:lnTo>
                  <a:pt x="1175" y="2445"/>
                </a:lnTo>
                <a:lnTo>
                  <a:pt x="1162" y="2421"/>
                </a:lnTo>
                <a:lnTo>
                  <a:pt x="1151" y="2395"/>
                </a:lnTo>
                <a:lnTo>
                  <a:pt x="1139" y="2369"/>
                </a:lnTo>
                <a:lnTo>
                  <a:pt x="1130" y="2343"/>
                </a:lnTo>
                <a:lnTo>
                  <a:pt x="1121" y="2317"/>
                </a:lnTo>
                <a:lnTo>
                  <a:pt x="1115" y="2292"/>
                </a:lnTo>
                <a:lnTo>
                  <a:pt x="1108" y="2265"/>
                </a:lnTo>
                <a:lnTo>
                  <a:pt x="1102" y="2239"/>
                </a:lnTo>
                <a:lnTo>
                  <a:pt x="1098" y="2213"/>
                </a:lnTo>
                <a:lnTo>
                  <a:pt x="1094" y="2186"/>
                </a:lnTo>
                <a:lnTo>
                  <a:pt x="1092" y="2160"/>
                </a:lnTo>
                <a:lnTo>
                  <a:pt x="1090" y="2133"/>
                </a:lnTo>
                <a:lnTo>
                  <a:pt x="1090" y="2107"/>
                </a:lnTo>
                <a:lnTo>
                  <a:pt x="1090" y="2080"/>
                </a:lnTo>
                <a:lnTo>
                  <a:pt x="1090" y="2054"/>
                </a:lnTo>
                <a:lnTo>
                  <a:pt x="1092" y="2027"/>
                </a:lnTo>
                <a:lnTo>
                  <a:pt x="1094" y="2000"/>
                </a:lnTo>
                <a:lnTo>
                  <a:pt x="1098" y="1972"/>
                </a:lnTo>
                <a:lnTo>
                  <a:pt x="1102" y="1945"/>
                </a:lnTo>
                <a:lnTo>
                  <a:pt x="1107" y="1917"/>
                </a:lnTo>
                <a:lnTo>
                  <a:pt x="1112" y="1889"/>
                </a:lnTo>
                <a:lnTo>
                  <a:pt x="1118" y="1860"/>
                </a:lnTo>
                <a:lnTo>
                  <a:pt x="1126" y="1832"/>
                </a:lnTo>
                <a:lnTo>
                  <a:pt x="1133" y="1804"/>
                </a:lnTo>
                <a:lnTo>
                  <a:pt x="1142" y="1775"/>
                </a:lnTo>
                <a:lnTo>
                  <a:pt x="1149" y="1746"/>
                </a:lnTo>
                <a:lnTo>
                  <a:pt x="1188" y="1631"/>
                </a:lnTo>
                <a:lnTo>
                  <a:pt x="1216" y="1552"/>
                </a:lnTo>
                <a:lnTo>
                  <a:pt x="1220" y="1536"/>
                </a:lnTo>
                <a:lnTo>
                  <a:pt x="1224" y="1523"/>
                </a:lnTo>
                <a:lnTo>
                  <a:pt x="1226" y="1510"/>
                </a:lnTo>
                <a:lnTo>
                  <a:pt x="1228" y="1499"/>
                </a:lnTo>
                <a:lnTo>
                  <a:pt x="1228" y="1489"/>
                </a:lnTo>
                <a:lnTo>
                  <a:pt x="1227" y="1480"/>
                </a:lnTo>
                <a:lnTo>
                  <a:pt x="1226" y="1472"/>
                </a:lnTo>
                <a:lnTo>
                  <a:pt x="1222" y="1464"/>
                </a:lnTo>
                <a:lnTo>
                  <a:pt x="1217" y="1457"/>
                </a:lnTo>
                <a:lnTo>
                  <a:pt x="1211" y="1452"/>
                </a:lnTo>
                <a:lnTo>
                  <a:pt x="1203" y="1446"/>
                </a:lnTo>
                <a:lnTo>
                  <a:pt x="1194" y="1441"/>
                </a:lnTo>
                <a:lnTo>
                  <a:pt x="1171" y="1429"/>
                </a:lnTo>
                <a:lnTo>
                  <a:pt x="1142" y="1418"/>
                </a:lnTo>
                <a:lnTo>
                  <a:pt x="1103" y="1405"/>
                </a:lnTo>
                <a:lnTo>
                  <a:pt x="1059" y="1388"/>
                </a:lnTo>
                <a:lnTo>
                  <a:pt x="1006" y="1368"/>
                </a:lnTo>
                <a:lnTo>
                  <a:pt x="944" y="1343"/>
                </a:lnTo>
                <a:lnTo>
                  <a:pt x="907" y="1327"/>
                </a:lnTo>
                <a:lnTo>
                  <a:pt x="871" y="1309"/>
                </a:lnTo>
                <a:lnTo>
                  <a:pt x="836" y="1291"/>
                </a:lnTo>
                <a:lnTo>
                  <a:pt x="803" y="1272"/>
                </a:lnTo>
                <a:lnTo>
                  <a:pt x="770" y="1253"/>
                </a:lnTo>
                <a:lnTo>
                  <a:pt x="738" y="1232"/>
                </a:lnTo>
                <a:lnTo>
                  <a:pt x="706" y="1211"/>
                </a:lnTo>
                <a:lnTo>
                  <a:pt x="676" y="1189"/>
                </a:lnTo>
                <a:lnTo>
                  <a:pt x="647" y="1166"/>
                </a:lnTo>
                <a:lnTo>
                  <a:pt x="619" y="1142"/>
                </a:lnTo>
                <a:lnTo>
                  <a:pt x="590" y="1117"/>
                </a:lnTo>
                <a:lnTo>
                  <a:pt x="564" y="1093"/>
                </a:lnTo>
                <a:lnTo>
                  <a:pt x="537" y="1067"/>
                </a:lnTo>
                <a:lnTo>
                  <a:pt x="511" y="1041"/>
                </a:lnTo>
                <a:lnTo>
                  <a:pt x="486" y="1014"/>
                </a:lnTo>
                <a:lnTo>
                  <a:pt x="461" y="987"/>
                </a:lnTo>
                <a:lnTo>
                  <a:pt x="437" y="959"/>
                </a:lnTo>
                <a:lnTo>
                  <a:pt x="413" y="930"/>
                </a:lnTo>
                <a:lnTo>
                  <a:pt x="390" y="902"/>
                </a:lnTo>
                <a:lnTo>
                  <a:pt x="367" y="872"/>
                </a:lnTo>
                <a:lnTo>
                  <a:pt x="322" y="812"/>
                </a:lnTo>
                <a:lnTo>
                  <a:pt x="280" y="749"/>
                </a:lnTo>
                <a:lnTo>
                  <a:pt x="237" y="686"/>
                </a:lnTo>
                <a:lnTo>
                  <a:pt x="195" y="622"/>
                </a:lnTo>
                <a:lnTo>
                  <a:pt x="154" y="556"/>
                </a:lnTo>
                <a:lnTo>
                  <a:pt x="112" y="490"/>
                </a:lnTo>
                <a:lnTo>
                  <a:pt x="104" y="476"/>
                </a:lnTo>
                <a:lnTo>
                  <a:pt x="95" y="458"/>
                </a:lnTo>
                <a:lnTo>
                  <a:pt x="86" y="437"/>
                </a:lnTo>
                <a:lnTo>
                  <a:pt x="77" y="414"/>
                </a:lnTo>
                <a:lnTo>
                  <a:pt x="60" y="362"/>
                </a:lnTo>
                <a:lnTo>
                  <a:pt x="42" y="305"/>
                </a:lnTo>
                <a:lnTo>
                  <a:pt x="25" y="249"/>
                </a:lnTo>
                <a:lnTo>
                  <a:pt x="12" y="196"/>
                </a:lnTo>
                <a:lnTo>
                  <a:pt x="7" y="172"/>
                </a:lnTo>
                <a:lnTo>
                  <a:pt x="3" y="151"/>
                </a:lnTo>
                <a:lnTo>
                  <a:pt x="1" y="133"/>
                </a:lnTo>
                <a:lnTo>
                  <a:pt x="0" y="118"/>
                </a:lnTo>
                <a:lnTo>
                  <a:pt x="0" y="117"/>
                </a:lnTo>
                <a:lnTo>
                  <a:pt x="1" y="115"/>
                </a:lnTo>
                <a:lnTo>
                  <a:pt x="2" y="115"/>
                </a:lnTo>
                <a:lnTo>
                  <a:pt x="4" y="114"/>
                </a:lnTo>
                <a:lnTo>
                  <a:pt x="9" y="114"/>
                </a:lnTo>
                <a:lnTo>
                  <a:pt x="15" y="115"/>
                </a:lnTo>
                <a:lnTo>
                  <a:pt x="20" y="116"/>
                </a:lnTo>
                <a:lnTo>
                  <a:pt x="26" y="119"/>
                </a:lnTo>
                <a:lnTo>
                  <a:pt x="31" y="122"/>
                </a:lnTo>
                <a:lnTo>
                  <a:pt x="35" y="126"/>
                </a:lnTo>
                <a:lnTo>
                  <a:pt x="43" y="135"/>
                </a:lnTo>
                <a:lnTo>
                  <a:pt x="49" y="145"/>
                </a:lnTo>
                <a:lnTo>
                  <a:pt x="55" y="155"/>
                </a:lnTo>
                <a:lnTo>
                  <a:pt x="61" y="167"/>
                </a:lnTo>
                <a:lnTo>
                  <a:pt x="71" y="189"/>
                </a:lnTo>
                <a:lnTo>
                  <a:pt x="79" y="213"/>
                </a:lnTo>
                <a:lnTo>
                  <a:pt x="92" y="255"/>
                </a:lnTo>
                <a:lnTo>
                  <a:pt x="108" y="297"/>
                </a:lnTo>
                <a:lnTo>
                  <a:pt x="123" y="337"/>
                </a:lnTo>
                <a:lnTo>
                  <a:pt x="139" y="377"/>
                </a:lnTo>
                <a:lnTo>
                  <a:pt x="157" y="415"/>
                </a:lnTo>
                <a:lnTo>
                  <a:pt x="175" y="453"/>
                </a:lnTo>
                <a:lnTo>
                  <a:pt x="194" y="489"/>
                </a:lnTo>
                <a:lnTo>
                  <a:pt x="213" y="525"/>
                </a:lnTo>
                <a:lnTo>
                  <a:pt x="233" y="561"/>
                </a:lnTo>
                <a:lnTo>
                  <a:pt x="255" y="595"/>
                </a:lnTo>
                <a:lnTo>
                  <a:pt x="276" y="629"/>
                </a:lnTo>
                <a:lnTo>
                  <a:pt x="300" y="662"/>
                </a:lnTo>
                <a:lnTo>
                  <a:pt x="322" y="694"/>
                </a:lnTo>
                <a:lnTo>
                  <a:pt x="347" y="727"/>
                </a:lnTo>
                <a:lnTo>
                  <a:pt x="370" y="757"/>
                </a:lnTo>
                <a:lnTo>
                  <a:pt x="396" y="788"/>
                </a:lnTo>
                <a:lnTo>
                  <a:pt x="422" y="819"/>
                </a:lnTo>
                <a:lnTo>
                  <a:pt x="449" y="848"/>
                </a:lnTo>
                <a:lnTo>
                  <a:pt x="476" y="877"/>
                </a:lnTo>
                <a:lnTo>
                  <a:pt x="503" y="906"/>
                </a:lnTo>
                <a:lnTo>
                  <a:pt x="532" y="934"/>
                </a:lnTo>
                <a:lnTo>
                  <a:pt x="560" y="962"/>
                </a:lnTo>
                <a:lnTo>
                  <a:pt x="589" y="991"/>
                </a:lnTo>
                <a:lnTo>
                  <a:pt x="620" y="1019"/>
                </a:lnTo>
                <a:lnTo>
                  <a:pt x="681" y="1072"/>
                </a:lnTo>
                <a:lnTo>
                  <a:pt x="744" y="1126"/>
                </a:lnTo>
                <a:lnTo>
                  <a:pt x="810" y="1179"/>
                </a:lnTo>
                <a:lnTo>
                  <a:pt x="877" y="1232"/>
                </a:lnTo>
                <a:lnTo>
                  <a:pt x="894" y="1242"/>
                </a:lnTo>
                <a:lnTo>
                  <a:pt x="916" y="1254"/>
                </a:lnTo>
                <a:lnTo>
                  <a:pt x="945" y="1269"/>
                </a:lnTo>
                <a:lnTo>
                  <a:pt x="978" y="1282"/>
                </a:lnTo>
                <a:lnTo>
                  <a:pt x="1013" y="1297"/>
                </a:lnTo>
                <a:lnTo>
                  <a:pt x="1050" y="1310"/>
                </a:lnTo>
                <a:lnTo>
                  <a:pt x="1088" y="1322"/>
                </a:lnTo>
                <a:lnTo>
                  <a:pt x="1125" y="1332"/>
                </a:lnTo>
                <a:lnTo>
                  <a:pt x="1143" y="1336"/>
                </a:lnTo>
                <a:lnTo>
                  <a:pt x="1161" y="1340"/>
                </a:lnTo>
                <a:lnTo>
                  <a:pt x="1178" y="1343"/>
                </a:lnTo>
                <a:lnTo>
                  <a:pt x="1192" y="1345"/>
                </a:lnTo>
                <a:lnTo>
                  <a:pt x="1208" y="1345"/>
                </a:lnTo>
                <a:lnTo>
                  <a:pt x="1220" y="1345"/>
                </a:lnTo>
                <a:lnTo>
                  <a:pt x="1233" y="1345"/>
                </a:lnTo>
                <a:lnTo>
                  <a:pt x="1244" y="1343"/>
                </a:lnTo>
                <a:lnTo>
                  <a:pt x="1252" y="1340"/>
                </a:lnTo>
                <a:lnTo>
                  <a:pt x="1259" y="1335"/>
                </a:lnTo>
                <a:lnTo>
                  <a:pt x="1264" y="1328"/>
                </a:lnTo>
                <a:lnTo>
                  <a:pt x="1267" y="1322"/>
                </a:lnTo>
                <a:lnTo>
                  <a:pt x="1268" y="1313"/>
                </a:lnTo>
                <a:lnTo>
                  <a:pt x="1266" y="1301"/>
                </a:lnTo>
                <a:lnTo>
                  <a:pt x="1262" y="1289"/>
                </a:lnTo>
                <a:lnTo>
                  <a:pt x="1255" y="1276"/>
                </a:lnTo>
                <a:lnTo>
                  <a:pt x="1222" y="1220"/>
                </a:lnTo>
                <a:lnTo>
                  <a:pt x="1192" y="1166"/>
                </a:lnTo>
                <a:lnTo>
                  <a:pt x="1163" y="1115"/>
                </a:lnTo>
                <a:lnTo>
                  <a:pt x="1134" y="1066"/>
                </a:lnTo>
                <a:lnTo>
                  <a:pt x="1107" y="1017"/>
                </a:lnTo>
                <a:lnTo>
                  <a:pt x="1080" y="970"/>
                </a:lnTo>
                <a:lnTo>
                  <a:pt x="1054" y="924"/>
                </a:lnTo>
                <a:lnTo>
                  <a:pt x="1029" y="877"/>
                </a:lnTo>
                <a:lnTo>
                  <a:pt x="1005" y="831"/>
                </a:lnTo>
                <a:lnTo>
                  <a:pt x="980" y="784"/>
                </a:lnTo>
                <a:lnTo>
                  <a:pt x="956" y="736"/>
                </a:lnTo>
                <a:lnTo>
                  <a:pt x="932" y="686"/>
                </a:lnTo>
                <a:lnTo>
                  <a:pt x="908" y="636"/>
                </a:lnTo>
                <a:lnTo>
                  <a:pt x="883" y="582"/>
                </a:lnTo>
                <a:lnTo>
                  <a:pt x="860" y="527"/>
                </a:lnTo>
                <a:lnTo>
                  <a:pt x="835" y="467"/>
                </a:lnTo>
                <a:lnTo>
                  <a:pt x="822" y="427"/>
                </a:lnTo>
                <a:lnTo>
                  <a:pt x="805" y="381"/>
                </a:lnTo>
                <a:lnTo>
                  <a:pt x="787" y="332"/>
                </a:lnTo>
                <a:lnTo>
                  <a:pt x="770" y="280"/>
                </a:lnTo>
                <a:lnTo>
                  <a:pt x="763" y="254"/>
                </a:lnTo>
                <a:lnTo>
                  <a:pt x="758" y="229"/>
                </a:lnTo>
                <a:lnTo>
                  <a:pt x="753" y="205"/>
                </a:lnTo>
                <a:lnTo>
                  <a:pt x="750" y="182"/>
                </a:lnTo>
                <a:lnTo>
                  <a:pt x="750" y="171"/>
                </a:lnTo>
                <a:lnTo>
                  <a:pt x="750" y="160"/>
                </a:lnTo>
                <a:lnTo>
                  <a:pt x="750" y="150"/>
                </a:lnTo>
                <a:lnTo>
                  <a:pt x="751" y="140"/>
                </a:lnTo>
                <a:lnTo>
                  <a:pt x="753" y="131"/>
                </a:lnTo>
                <a:lnTo>
                  <a:pt x="755" y="122"/>
                </a:lnTo>
                <a:lnTo>
                  <a:pt x="758" y="113"/>
                </a:lnTo>
                <a:lnTo>
                  <a:pt x="762" y="105"/>
                </a:lnTo>
                <a:lnTo>
                  <a:pt x="764" y="102"/>
                </a:lnTo>
                <a:lnTo>
                  <a:pt x="768" y="99"/>
                </a:lnTo>
                <a:lnTo>
                  <a:pt x="771" y="97"/>
                </a:lnTo>
                <a:lnTo>
                  <a:pt x="776" y="95"/>
                </a:lnTo>
                <a:lnTo>
                  <a:pt x="780" y="95"/>
                </a:lnTo>
                <a:lnTo>
                  <a:pt x="784" y="95"/>
                </a:lnTo>
                <a:lnTo>
                  <a:pt x="786" y="96"/>
                </a:lnTo>
                <a:lnTo>
                  <a:pt x="787" y="98"/>
                </a:lnTo>
                <a:lnTo>
                  <a:pt x="789" y="119"/>
                </a:lnTo>
                <a:lnTo>
                  <a:pt x="791" y="142"/>
                </a:lnTo>
                <a:lnTo>
                  <a:pt x="795" y="163"/>
                </a:lnTo>
                <a:lnTo>
                  <a:pt x="798" y="186"/>
                </a:lnTo>
                <a:lnTo>
                  <a:pt x="803" y="207"/>
                </a:lnTo>
                <a:lnTo>
                  <a:pt x="807" y="228"/>
                </a:lnTo>
                <a:lnTo>
                  <a:pt x="813" y="250"/>
                </a:lnTo>
                <a:lnTo>
                  <a:pt x="818" y="271"/>
                </a:lnTo>
                <a:lnTo>
                  <a:pt x="832" y="313"/>
                </a:lnTo>
                <a:lnTo>
                  <a:pt x="846" y="355"/>
                </a:lnTo>
                <a:lnTo>
                  <a:pt x="863" y="397"/>
                </a:lnTo>
                <a:lnTo>
                  <a:pt x="881" y="438"/>
                </a:lnTo>
                <a:lnTo>
                  <a:pt x="900" y="479"/>
                </a:lnTo>
                <a:lnTo>
                  <a:pt x="920" y="520"/>
                </a:lnTo>
                <a:lnTo>
                  <a:pt x="941" y="562"/>
                </a:lnTo>
                <a:lnTo>
                  <a:pt x="962" y="602"/>
                </a:lnTo>
                <a:lnTo>
                  <a:pt x="1004" y="685"/>
                </a:lnTo>
                <a:lnTo>
                  <a:pt x="1045" y="768"/>
                </a:lnTo>
                <a:lnTo>
                  <a:pt x="1054" y="785"/>
                </a:lnTo>
                <a:lnTo>
                  <a:pt x="1068" y="814"/>
                </a:lnTo>
                <a:lnTo>
                  <a:pt x="1084" y="851"/>
                </a:lnTo>
                <a:lnTo>
                  <a:pt x="1103" y="897"/>
                </a:lnTo>
                <a:lnTo>
                  <a:pt x="1126" y="948"/>
                </a:lnTo>
                <a:lnTo>
                  <a:pt x="1151" y="1003"/>
                </a:lnTo>
                <a:lnTo>
                  <a:pt x="1176" y="1058"/>
                </a:lnTo>
                <a:lnTo>
                  <a:pt x="1203" y="1113"/>
                </a:lnTo>
                <a:lnTo>
                  <a:pt x="1217" y="1139"/>
                </a:lnTo>
                <a:lnTo>
                  <a:pt x="1230" y="1165"/>
                </a:lnTo>
                <a:lnTo>
                  <a:pt x="1244" y="1189"/>
                </a:lnTo>
                <a:lnTo>
                  <a:pt x="1257" y="1212"/>
                </a:lnTo>
                <a:lnTo>
                  <a:pt x="1271" y="1233"/>
                </a:lnTo>
                <a:lnTo>
                  <a:pt x="1284" y="1251"/>
                </a:lnTo>
                <a:lnTo>
                  <a:pt x="1297" y="1268"/>
                </a:lnTo>
                <a:lnTo>
                  <a:pt x="1310" y="1282"/>
                </a:lnTo>
                <a:lnTo>
                  <a:pt x="1321" y="1294"/>
                </a:lnTo>
                <a:lnTo>
                  <a:pt x="1334" y="1301"/>
                </a:lnTo>
                <a:lnTo>
                  <a:pt x="1345" y="1307"/>
                </a:lnTo>
                <a:lnTo>
                  <a:pt x="1355" y="1308"/>
                </a:lnTo>
                <a:lnTo>
                  <a:pt x="1365" y="1306"/>
                </a:lnTo>
                <a:lnTo>
                  <a:pt x="1375" y="1299"/>
                </a:lnTo>
                <a:lnTo>
                  <a:pt x="1383" y="1288"/>
                </a:lnTo>
                <a:lnTo>
                  <a:pt x="1391" y="1273"/>
                </a:lnTo>
                <a:lnTo>
                  <a:pt x="1391" y="1208"/>
                </a:lnTo>
                <a:lnTo>
                  <a:pt x="1391" y="1143"/>
                </a:lnTo>
                <a:lnTo>
                  <a:pt x="1392" y="1079"/>
                </a:lnTo>
                <a:lnTo>
                  <a:pt x="1392" y="1015"/>
                </a:lnTo>
                <a:lnTo>
                  <a:pt x="1392" y="951"/>
                </a:lnTo>
                <a:lnTo>
                  <a:pt x="1392" y="887"/>
                </a:lnTo>
                <a:lnTo>
                  <a:pt x="1392" y="824"/>
                </a:lnTo>
                <a:lnTo>
                  <a:pt x="1392" y="760"/>
                </a:lnTo>
                <a:lnTo>
                  <a:pt x="1391" y="698"/>
                </a:lnTo>
                <a:lnTo>
                  <a:pt x="1389" y="635"/>
                </a:lnTo>
                <a:lnTo>
                  <a:pt x="1386" y="572"/>
                </a:lnTo>
                <a:lnTo>
                  <a:pt x="1383" y="509"/>
                </a:lnTo>
                <a:lnTo>
                  <a:pt x="1378" y="446"/>
                </a:lnTo>
                <a:lnTo>
                  <a:pt x="1374" y="384"/>
                </a:lnTo>
                <a:lnTo>
                  <a:pt x="1367" y="322"/>
                </a:lnTo>
                <a:lnTo>
                  <a:pt x="1361" y="259"/>
                </a:lnTo>
                <a:lnTo>
                  <a:pt x="1357" y="241"/>
                </a:lnTo>
                <a:lnTo>
                  <a:pt x="1354" y="224"/>
                </a:lnTo>
                <a:lnTo>
                  <a:pt x="1349" y="208"/>
                </a:lnTo>
                <a:lnTo>
                  <a:pt x="1346" y="194"/>
                </a:lnTo>
                <a:lnTo>
                  <a:pt x="1338" y="168"/>
                </a:lnTo>
                <a:lnTo>
                  <a:pt x="1334" y="145"/>
                </a:lnTo>
                <a:lnTo>
                  <a:pt x="1332" y="135"/>
                </a:lnTo>
                <a:lnTo>
                  <a:pt x="1332" y="126"/>
                </a:lnTo>
                <a:lnTo>
                  <a:pt x="1335" y="118"/>
                </a:lnTo>
                <a:lnTo>
                  <a:pt x="1338" y="110"/>
                </a:lnTo>
                <a:lnTo>
                  <a:pt x="1345" y="104"/>
                </a:lnTo>
                <a:lnTo>
                  <a:pt x="1353" y="98"/>
                </a:lnTo>
                <a:lnTo>
                  <a:pt x="1364" y="94"/>
                </a:lnTo>
                <a:lnTo>
                  <a:pt x="1378" y="89"/>
                </a:lnTo>
                <a:lnTo>
                  <a:pt x="1383" y="89"/>
                </a:lnTo>
                <a:lnTo>
                  <a:pt x="1386" y="89"/>
                </a:lnTo>
                <a:lnTo>
                  <a:pt x="1390" y="91"/>
                </a:lnTo>
                <a:lnTo>
                  <a:pt x="1393" y="95"/>
                </a:lnTo>
                <a:lnTo>
                  <a:pt x="1395" y="99"/>
                </a:lnTo>
                <a:lnTo>
                  <a:pt x="1398" y="105"/>
                </a:lnTo>
                <a:lnTo>
                  <a:pt x="1400" y="113"/>
                </a:lnTo>
                <a:lnTo>
                  <a:pt x="1402" y="121"/>
                </a:lnTo>
                <a:lnTo>
                  <a:pt x="1404" y="142"/>
                </a:lnTo>
                <a:lnTo>
                  <a:pt x="1407" y="168"/>
                </a:lnTo>
                <a:lnTo>
                  <a:pt x="1408" y="199"/>
                </a:lnTo>
                <a:lnTo>
                  <a:pt x="1408" y="237"/>
                </a:lnTo>
                <a:lnTo>
                  <a:pt x="1410" y="328"/>
                </a:lnTo>
                <a:lnTo>
                  <a:pt x="1413" y="444"/>
                </a:lnTo>
                <a:lnTo>
                  <a:pt x="1417" y="510"/>
                </a:lnTo>
                <a:lnTo>
                  <a:pt x="1420" y="583"/>
                </a:lnTo>
                <a:lnTo>
                  <a:pt x="1426" y="663"/>
                </a:lnTo>
                <a:lnTo>
                  <a:pt x="1432" y="748"/>
                </a:lnTo>
                <a:lnTo>
                  <a:pt x="1432" y="813"/>
                </a:lnTo>
                <a:lnTo>
                  <a:pt x="1432" y="878"/>
                </a:lnTo>
                <a:lnTo>
                  <a:pt x="1431" y="943"/>
                </a:lnTo>
                <a:lnTo>
                  <a:pt x="1431" y="1010"/>
                </a:lnTo>
                <a:lnTo>
                  <a:pt x="1431" y="1075"/>
                </a:lnTo>
                <a:lnTo>
                  <a:pt x="1431" y="1140"/>
                </a:lnTo>
                <a:lnTo>
                  <a:pt x="1431" y="1206"/>
                </a:lnTo>
                <a:lnTo>
                  <a:pt x="1431" y="1271"/>
                </a:lnTo>
                <a:lnTo>
                  <a:pt x="1438" y="1281"/>
                </a:lnTo>
                <a:lnTo>
                  <a:pt x="1447" y="1290"/>
                </a:lnTo>
                <a:lnTo>
                  <a:pt x="1451" y="1294"/>
                </a:lnTo>
                <a:lnTo>
                  <a:pt x="1457" y="1297"/>
                </a:lnTo>
                <a:lnTo>
                  <a:pt x="1463" y="1300"/>
                </a:lnTo>
                <a:lnTo>
                  <a:pt x="1469" y="1303"/>
                </a:lnTo>
                <a:lnTo>
                  <a:pt x="1476" y="1305"/>
                </a:lnTo>
                <a:lnTo>
                  <a:pt x="1484" y="1306"/>
                </a:lnTo>
                <a:lnTo>
                  <a:pt x="1492" y="1307"/>
                </a:lnTo>
                <a:lnTo>
                  <a:pt x="1501" y="1307"/>
                </a:lnTo>
                <a:lnTo>
                  <a:pt x="1511" y="1306"/>
                </a:lnTo>
                <a:lnTo>
                  <a:pt x="1521" y="1305"/>
                </a:lnTo>
                <a:lnTo>
                  <a:pt x="1532" y="1303"/>
                </a:lnTo>
                <a:lnTo>
                  <a:pt x="1543" y="1299"/>
                </a:lnTo>
                <a:lnTo>
                  <a:pt x="1578" y="1263"/>
                </a:lnTo>
                <a:lnTo>
                  <a:pt x="1611" y="1226"/>
                </a:lnTo>
                <a:lnTo>
                  <a:pt x="1643" y="1188"/>
                </a:lnTo>
                <a:lnTo>
                  <a:pt x="1673" y="1149"/>
                </a:lnTo>
                <a:lnTo>
                  <a:pt x="1702" y="1110"/>
                </a:lnTo>
                <a:lnTo>
                  <a:pt x="1730" y="1069"/>
                </a:lnTo>
                <a:lnTo>
                  <a:pt x="1758" y="1028"/>
                </a:lnTo>
                <a:lnTo>
                  <a:pt x="1785" y="987"/>
                </a:lnTo>
                <a:lnTo>
                  <a:pt x="1838" y="904"/>
                </a:lnTo>
                <a:lnTo>
                  <a:pt x="1891" y="821"/>
                </a:lnTo>
                <a:lnTo>
                  <a:pt x="1920" y="781"/>
                </a:lnTo>
                <a:lnTo>
                  <a:pt x="1948" y="740"/>
                </a:lnTo>
                <a:lnTo>
                  <a:pt x="1977" y="700"/>
                </a:lnTo>
                <a:lnTo>
                  <a:pt x="2007" y="661"/>
                </a:lnTo>
                <a:lnTo>
                  <a:pt x="2034" y="627"/>
                </a:lnTo>
                <a:lnTo>
                  <a:pt x="2060" y="592"/>
                </a:lnTo>
                <a:lnTo>
                  <a:pt x="2086" y="557"/>
                </a:lnTo>
                <a:lnTo>
                  <a:pt x="2110" y="521"/>
                </a:lnTo>
                <a:lnTo>
                  <a:pt x="2135" y="485"/>
                </a:lnTo>
                <a:lnTo>
                  <a:pt x="2159" y="449"/>
                </a:lnTo>
                <a:lnTo>
                  <a:pt x="2181" y="412"/>
                </a:lnTo>
                <a:lnTo>
                  <a:pt x="2202" y="374"/>
                </a:lnTo>
                <a:lnTo>
                  <a:pt x="2223" y="337"/>
                </a:lnTo>
                <a:lnTo>
                  <a:pt x="2241" y="298"/>
                </a:lnTo>
                <a:lnTo>
                  <a:pt x="2257" y="259"/>
                </a:lnTo>
                <a:lnTo>
                  <a:pt x="2273" y="218"/>
                </a:lnTo>
                <a:lnTo>
                  <a:pt x="2287" y="178"/>
                </a:lnTo>
                <a:lnTo>
                  <a:pt x="2299" y="136"/>
                </a:lnTo>
                <a:lnTo>
                  <a:pt x="2303" y="115"/>
                </a:lnTo>
                <a:lnTo>
                  <a:pt x="2308" y="94"/>
                </a:lnTo>
                <a:lnTo>
                  <a:pt x="2312" y="72"/>
                </a:lnTo>
                <a:lnTo>
                  <a:pt x="2316" y="50"/>
                </a:lnTo>
                <a:lnTo>
                  <a:pt x="2317" y="44"/>
                </a:lnTo>
                <a:lnTo>
                  <a:pt x="2319" y="38"/>
                </a:lnTo>
                <a:lnTo>
                  <a:pt x="2323" y="32"/>
                </a:lnTo>
                <a:lnTo>
                  <a:pt x="2326" y="25"/>
                </a:lnTo>
                <a:lnTo>
                  <a:pt x="2330" y="20"/>
                </a:lnTo>
                <a:lnTo>
                  <a:pt x="2335" y="15"/>
                </a:lnTo>
                <a:lnTo>
                  <a:pt x="2340" y="11"/>
                </a:lnTo>
                <a:lnTo>
                  <a:pt x="2345" y="6"/>
                </a:lnTo>
                <a:lnTo>
                  <a:pt x="2351" y="4"/>
                </a:lnTo>
                <a:lnTo>
                  <a:pt x="2355" y="2"/>
                </a:lnTo>
                <a:lnTo>
                  <a:pt x="2360" y="0"/>
                </a:lnTo>
                <a:lnTo>
                  <a:pt x="2364" y="0"/>
                </a:lnTo>
                <a:lnTo>
                  <a:pt x="2367" y="2"/>
                </a:lnTo>
                <a:lnTo>
                  <a:pt x="2371" y="4"/>
                </a:lnTo>
                <a:lnTo>
                  <a:pt x="2373" y="8"/>
                </a:lnTo>
                <a:lnTo>
                  <a:pt x="2374" y="14"/>
                </a:lnTo>
                <a:lnTo>
                  <a:pt x="2378" y="43"/>
                </a:lnTo>
                <a:lnTo>
                  <a:pt x="2379" y="71"/>
                </a:lnTo>
                <a:lnTo>
                  <a:pt x="2379" y="98"/>
                </a:lnTo>
                <a:lnTo>
                  <a:pt x="2378" y="123"/>
                </a:lnTo>
                <a:lnTo>
                  <a:pt x="2375" y="148"/>
                </a:lnTo>
                <a:lnTo>
                  <a:pt x="2372" y="171"/>
                </a:lnTo>
                <a:lnTo>
                  <a:pt x="2367" y="194"/>
                </a:lnTo>
                <a:lnTo>
                  <a:pt x="2363" y="215"/>
                </a:lnTo>
                <a:lnTo>
                  <a:pt x="2356" y="235"/>
                </a:lnTo>
                <a:lnTo>
                  <a:pt x="2349" y="254"/>
                </a:lnTo>
                <a:lnTo>
                  <a:pt x="2342" y="273"/>
                </a:lnTo>
                <a:lnTo>
                  <a:pt x="2333" y="291"/>
                </a:lnTo>
                <a:lnTo>
                  <a:pt x="2324" y="308"/>
                </a:lnTo>
                <a:lnTo>
                  <a:pt x="2314" y="325"/>
                </a:lnTo>
                <a:lnTo>
                  <a:pt x="2303" y="341"/>
                </a:lnTo>
                <a:lnTo>
                  <a:pt x="2293" y="356"/>
                </a:lnTo>
                <a:lnTo>
                  <a:pt x="2261" y="405"/>
                </a:lnTo>
                <a:lnTo>
                  <a:pt x="2225" y="458"/>
                </a:lnTo>
                <a:lnTo>
                  <a:pt x="2186" y="518"/>
                </a:lnTo>
                <a:lnTo>
                  <a:pt x="2144" y="582"/>
                </a:lnTo>
                <a:lnTo>
                  <a:pt x="2100" y="650"/>
                </a:lnTo>
                <a:lnTo>
                  <a:pt x="2054" y="721"/>
                </a:lnTo>
                <a:lnTo>
                  <a:pt x="2007" y="793"/>
                </a:lnTo>
                <a:lnTo>
                  <a:pt x="1958" y="866"/>
                </a:lnTo>
                <a:lnTo>
                  <a:pt x="1906" y="939"/>
                </a:lnTo>
                <a:lnTo>
                  <a:pt x="1854" y="1012"/>
                </a:lnTo>
                <a:lnTo>
                  <a:pt x="1827" y="1047"/>
                </a:lnTo>
                <a:lnTo>
                  <a:pt x="1801" y="1081"/>
                </a:lnTo>
                <a:lnTo>
                  <a:pt x="1774" y="1115"/>
                </a:lnTo>
                <a:lnTo>
                  <a:pt x="1747" y="1149"/>
                </a:lnTo>
                <a:lnTo>
                  <a:pt x="1720" y="1181"/>
                </a:lnTo>
                <a:lnTo>
                  <a:pt x="1693" y="1213"/>
                </a:lnTo>
                <a:lnTo>
                  <a:pt x="1665" y="1242"/>
                </a:lnTo>
                <a:lnTo>
                  <a:pt x="1638" y="1271"/>
                </a:lnTo>
                <a:lnTo>
                  <a:pt x="1610" y="1298"/>
                </a:lnTo>
                <a:lnTo>
                  <a:pt x="1583" y="1324"/>
                </a:lnTo>
                <a:lnTo>
                  <a:pt x="1556" y="1349"/>
                </a:lnTo>
                <a:lnTo>
                  <a:pt x="1528" y="1371"/>
                </a:lnTo>
                <a:lnTo>
                  <a:pt x="1526" y="1385"/>
                </a:lnTo>
                <a:lnTo>
                  <a:pt x="1523" y="1396"/>
                </a:lnTo>
                <a:lnTo>
                  <a:pt x="1522" y="1404"/>
                </a:lnTo>
                <a:lnTo>
                  <a:pt x="1523" y="1410"/>
                </a:lnTo>
                <a:lnTo>
                  <a:pt x="1526" y="1416"/>
                </a:lnTo>
                <a:lnTo>
                  <a:pt x="1530" y="1423"/>
                </a:lnTo>
                <a:lnTo>
                  <a:pt x="1537" y="1428"/>
                </a:lnTo>
                <a:lnTo>
                  <a:pt x="1545" y="1437"/>
                </a:lnTo>
                <a:lnTo>
                  <a:pt x="1557" y="1434"/>
                </a:lnTo>
                <a:lnTo>
                  <a:pt x="1569" y="1429"/>
                </a:lnTo>
                <a:lnTo>
                  <a:pt x="1582" y="1423"/>
                </a:lnTo>
                <a:lnTo>
                  <a:pt x="1594" y="1416"/>
                </a:lnTo>
                <a:lnTo>
                  <a:pt x="1618" y="1400"/>
                </a:lnTo>
                <a:lnTo>
                  <a:pt x="1641" y="1387"/>
                </a:lnTo>
                <a:lnTo>
                  <a:pt x="1668" y="1372"/>
                </a:lnTo>
                <a:lnTo>
                  <a:pt x="1694" y="1358"/>
                </a:lnTo>
                <a:lnTo>
                  <a:pt x="1720" y="1342"/>
                </a:lnTo>
                <a:lnTo>
                  <a:pt x="1746" y="1326"/>
                </a:lnTo>
                <a:lnTo>
                  <a:pt x="1802" y="1288"/>
                </a:lnTo>
                <a:lnTo>
                  <a:pt x="1859" y="1250"/>
                </a:lnTo>
                <a:lnTo>
                  <a:pt x="1914" y="1211"/>
                </a:lnTo>
                <a:lnTo>
                  <a:pt x="1969" y="1169"/>
                </a:lnTo>
                <a:lnTo>
                  <a:pt x="1996" y="1148"/>
                </a:lnTo>
                <a:lnTo>
                  <a:pt x="2022" y="1126"/>
                </a:lnTo>
                <a:lnTo>
                  <a:pt x="2047" y="1105"/>
                </a:lnTo>
                <a:lnTo>
                  <a:pt x="2073" y="1083"/>
                </a:lnTo>
                <a:lnTo>
                  <a:pt x="2098" y="1060"/>
                </a:lnTo>
                <a:lnTo>
                  <a:pt x="2122" y="1038"/>
                </a:lnTo>
                <a:lnTo>
                  <a:pt x="2144" y="1015"/>
                </a:lnTo>
                <a:lnTo>
                  <a:pt x="2166" y="992"/>
                </a:lnTo>
                <a:lnTo>
                  <a:pt x="2236" y="919"/>
                </a:lnTo>
                <a:lnTo>
                  <a:pt x="2310" y="843"/>
                </a:lnTo>
                <a:lnTo>
                  <a:pt x="2385" y="765"/>
                </a:lnTo>
                <a:lnTo>
                  <a:pt x="2461" y="685"/>
                </a:lnTo>
                <a:lnTo>
                  <a:pt x="2497" y="645"/>
                </a:lnTo>
                <a:lnTo>
                  <a:pt x="2532" y="604"/>
                </a:lnTo>
                <a:lnTo>
                  <a:pt x="2566" y="563"/>
                </a:lnTo>
                <a:lnTo>
                  <a:pt x="2599" y="521"/>
                </a:lnTo>
                <a:lnTo>
                  <a:pt x="2630" y="480"/>
                </a:lnTo>
                <a:lnTo>
                  <a:pt x="2659" y="437"/>
                </a:lnTo>
                <a:lnTo>
                  <a:pt x="2673" y="416"/>
                </a:lnTo>
                <a:lnTo>
                  <a:pt x="2685" y="396"/>
                </a:lnTo>
                <a:lnTo>
                  <a:pt x="2697" y="374"/>
                </a:lnTo>
                <a:lnTo>
                  <a:pt x="2710" y="353"/>
                </a:lnTo>
                <a:lnTo>
                  <a:pt x="2719" y="339"/>
                </a:lnTo>
                <a:lnTo>
                  <a:pt x="2728" y="327"/>
                </a:lnTo>
                <a:lnTo>
                  <a:pt x="2736" y="315"/>
                </a:lnTo>
                <a:lnTo>
                  <a:pt x="2742" y="302"/>
                </a:lnTo>
                <a:lnTo>
                  <a:pt x="2748" y="291"/>
                </a:lnTo>
                <a:lnTo>
                  <a:pt x="2754" y="279"/>
                </a:lnTo>
                <a:lnTo>
                  <a:pt x="2758" y="267"/>
                </a:lnTo>
                <a:lnTo>
                  <a:pt x="2761" y="255"/>
                </a:lnTo>
                <a:lnTo>
                  <a:pt x="2768" y="233"/>
                </a:lnTo>
                <a:lnTo>
                  <a:pt x="2773" y="210"/>
                </a:lnTo>
                <a:lnTo>
                  <a:pt x="2775" y="188"/>
                </a:lnTo>
                <a:lnTo>
                  <a:pt x="2777" y="168"/>
                </a:lnTo>
                <a:lnTo>
                  <a:pt x="2779" y="146"/>
                </a:lnTo>
                <a:lnTo>
                  <a:pt x="2781" y="127"/>
                </a:lnTo>
                <a:lnTo>
                  <a:pt x="2784" y="108"/>
                </a:lnTo>
                <a:lnTo>
                  <a:pt x="2787" y="89"/>
                </a:lnTo>
                <a:lnTo>
                  <a:pt x="2792" y="72"/>
                </a:lnTo>
                <a:lnTo>
                  <a:pt x="2798" y="54"/>
                </a:lnTo>
                <a:lnTo>
                  <a:pt x="2803" y="47"/>
                </a:lnTo>
                <a:lnTo>
                  <a:pt x="2807" y="39"/>
                </a:lnTo>
                <a:lnTo>
                  <a:pt x="2814" y="31"/>
                </a:lnTo>
                <a:lnTo>
                  <a:pt x="2820" y="23"/>
                </a:lnTo>
                <a:lnTo>
                  <a:pt x="2825" y="18"/>
                </a:lnTo>
                <a:lnTo>
                  <a:pt x="2833" y="16"/>
                </a:lnTo>
                <a:lnTo>
                  <a:pt x="2841" y="14"/>
                </a:lnTo>
                <a:lnTo>
                  <a:pt x="2850" y="13"/>
                </a:lnTo>
                <a:lnTo>
                  <a:pt x="2859" y="14"/>
                </a:lnTo>
                <a:lnTo>
                  <a:pt x="2867" y="16"/>
                </a:lnTo>
                <a:lnTo>
                  <a:pt x="2870" y="17"/>
                </a:lnTo>
                <a:lnTo>
                  <a:pt x="2874" y="20"/>
                </a:lnTo>
                <a:lnTo>
                  <a:pt x="2876" y="22"/>
                </a:lnTo>
                <a:lnTo>
                  <a:pt x="2877" y="25"/>
                </a:lnTo>
                <a:lnTo>
                  <a:pt x="2878" y="30"/>
                </a:lnTo>
                <a:lnTo>
                  <a:pt x="2877" y="38"/>
                </a:lnTo>
                <a:lnTo>
                  <a:pt x="2876" y="49"/>
                </a:lnTo>
                <a:lnTo>
                  <a:pt x="2873" y="62"/>
                </a:lnTo>
                <a:lnTo>
                  <a:pt x="2864" y="95"/>
                </a:lnTo>
                <a:lnTo>
                  <a:pt x="2852" y="134"/>
                </a:lnTo>
                <a:lnTo>
                  <a:pt x="2838" y="177"/>
                </a:lnTo>
                <a:lnTo>
                  <a:pt x="2822" y="222"/>
                </a:lnTo>
                <a:lnTo>
                  <a:pt x="2806" y="264"/>
                </a:lnTo>
                <a:lnTo>
                  <a:pt x="2789" y="302"/>
                </a:lnTo>
                <a:lnTo>
                  <a:pt x="2755" y="362"/>
                </a:lnTo>
                <a:lnTo>
                  <a:pt x="2719" y="423"/>
                </a:lnTo>
                <a:lnTo>
                  <a:pt x="2681" y="482"/>
                </a:lnTo>
                <a:lnTo>
                  <a:pt x="2641" y="539"/>
                </a:lnTo>
                <a:lnTo>
                  <a:pt x="2621" y="568"/>
                </a:lnTo>
                <a:lnTo>
                  <a:pt x="2601" y="597"/>
                </a:lnTo>
                <a:lnTo>
                  <a:pt x="2580" y="623"/>
                </a:lnTo>
                <a:lnTo>
                  <a:pt x="2557" y="649"/>
                </a:lnTo>
                <a:lnTo>
                  <a:pt x="2535" y="675"/>
                </a:lnTo>
                <a:lnTo>
                  <a:pt x="2512" y="700"/>
                </a:lnTo>
                <a:lnTo>
                  <a:pt x="2489" y="723"/>
                </a:lnTo>
                <a:lnTo>
                  <a:pt x="2464" y="746"/>
                </a:lnTo>
                <a:lnTo>
                  <a:pt x="2448" y="760"/>
                </a:lnTo>
                <a:lnTo>
                  <a:pt x="2422" y="788"/>
                </a:lnTo>
                <a:lnTo>
                  <a:pt x="2379" y="833"/>
                </a:lnTo>
                <a:lnTo>
                  <a:pt x="2310" y="903"/>
                </a:lnTo>
                <a:lnTo>
                  <a:pt x="2266" y="947"/>
                </a:lnTo>
                <a:lnTo>
                  <a:pt x="2223" y="991"/>
                </a:lnTo>
                <a:lnTo>
                  <a:pt x="2180" y="1032"/>
                </a:lnTo>
                <a:lnTo>
                  <a:pt x="2136" y="1074"/>
                </a:lnTo>
                <a:lnTo>
                  <a:pt x="2094" y="1114"/>
                </a:lnTo>
                <a:lnTo>
                  <a:pt x="2049" y="1153"/>
                </a:lnTo>
                <a:lnTo>
                  <a:pt x="2003" y="1191"/>
                </a:lnTo>
                <a:lnTo>
                  <a:pt x="1957" y="1228"/>
                </a:lnTo>
                <a:lnTo>
                  <a:pt x="1931" y="1248"/>
                </a:lnTo>
                <a:lnTo>
                  <a:pt x="1905" y="1266"/>
                </a:lnTo>
                <a:lnTo>
                  <a:pt x="1879" y="1283"/>
                </a:lnTo>
                <a:lnTo>
                  <a:pt x="1853" y="1300"/>
                </a:lnTo>
                <a:lnTo>
                  <a:pt x="1802" y="1333"/>
                </a:lnTo>
                <a:lnTo>
                  <a:pt x="1750" y="1363"/>
                </a:lnTo>
                <a:lnTo>
                  <a:pt x="1697" y="1394"/>
                </a:lnTo>
                <a:lnTo>
                  <a:pt x="1646" y="1423"/>
                </a:lnTo>
                <a:lnTo>
                  <a:pt x="1593" y="1453"/>
                </a:lnTo>
                <a:lnTo>
                  <a:pt x="1539" y="1484"/>
                </a:lnTo>
                <a:lnTo>
                  <a:pt x="1535" y="1498"/>
                </a:lnTo>
                <a:lnTo>
                  <a:pt x="1530" y="1512"/>
                </a:lnTo>
                <a:lnTo>
                  <a:pt x="1528" y="1520"/>
                </a:lnTo>
                <a:lnTo>
                  <a:pt x="1527" y="1527"/>
                </a:lnTo>
                <a:lnTo>
                  <a:pt x="1526" y="1535"/>
                </a:lnTo>
                <a:lnTo>
                  <a:pt x="1527" y="1542"/>
                </a:lnTo>
                <a:lnTo>
                  <a:pt x="1537" y="1590"/>
                </a:lnTo>
                <a:lnTo>
                  <a:pt x="1546" y="1637"/>
                </a:lnTo>
                <a:lnTo>
                  <a:pt x="1552" y="1682"/>
                </a:lnTo>
                <a:lnTo>
                  <a:pt x="1559" y="1727"/>
                </a:lnTo>
                <a:lnTo>
                  <a:pt x="1564" y="1771"/>
                </a:lnTo>
                <a:lnTo>
                  <a:pt x="1568" y="1813"/>
                </a:lnTo>
                <a:lnTo>
                  <a:pt x="1570" y="1856"/>
                </a:lnTo>
                <a:lnTo>
                  <a:pt x="1572" y="1899"/>
                </a:lnTo>
                <a:lnTo>
                  <a:pt x="1570" y="1941"/>
                </a:lnTo>
                <a:lnTo>
                  <a:pt x="1569" y="1984"/>
                </a:lnTo>
                <a:lnTo>
                  <a:pt x="1566" y="2028"/>
                </a:lnTo>
                <a:lnTo>
                  <a:pt x="1561" y="2073"/>
                </a:lnTo>
                <a:lnTo>
                  <a:pt x="1555" y="2118"/>
                </a:lnTo>
                <a:lnTo>
                  <a:pt x="1548" y="2165"/>
                </a:lnTo>
                <a:lnTo>
                  <a:pt x="1539" y="2213"/>
                </a:lnTo>
                <a:lnTo>
                  <a:pt x="1528" y="2263"/>
                </a:lnTo>
                <a:lnTo>
                  <a:pt x="1510" y="2305"/>
                </a:lnTo>
                <a:lnTo>
                  <a:pt x="1492" y="2348"/>
                </a:lnTo>
                <a:lnTo>
                  <a:pt x="1473" y="2389"/>
                </a:lnTo>
                <a:lnTo>
                  <a:pt x="1455" y="2432"/>
                </a:lnTo>
                <a:lnTo>
                  <a:pt x="1436" y="2473"/>
                </a:lnTo>
                <a:lnTo>
                  <a:pt x="1418" y="2515"/>
                </a:lnTo>
                <a:lnTo>
                  <a:pt x="1400" y="2558"/>
                </a:lnTo>
                <a:lnTo>
                  <a:pt x="1381" y="2599"/>
                </a:lnTo>
                <a:lnTo>
                  <a:pt x="1377" y="2619"/>
                </a:lnTo>
                <a:lnTo>
                  <a:pt x="1375" y="2641"/>
                </a:lnTo>
                <a:lnTo>
                  <a:pt x="1373" y="2663"/>
                </a:lnTo>
                <a:lnTo>
                  <a:pt x="1371" y="2686"/>
                </a:lnTo>
                <a:lnTo>
                  <a:pt x="1368" y="2735"/>
                </a:lnTo>
                <a:lnTo>
                  <a:pt x="1367" y="2787"/>
                </a:lnTo>
                <a:lnTo>
                  <a:pt x="1366" y="2895"/>
                </a:lnTo>
                <a:lnTo>
                  <a:pt x="1366" y="3008"/>
                </a:lnTo>
                <a:lnTo>
                  <a:pt x="1366" y="3064"/>
                </a:lnTo>
                <a:lnTo>
                  <a:pt x="1365" y="3118"/>
                </a:lnTo>
                <a:lnTo>
                  <a:pt x="1362" y="3170"/>
                </a:lnTo>
                <a:lnTo>
                  <a:pt x="1357" y="3220"/>
                </a:lnTo>
                <a:lnTo>
                  <a:pt x="1355" y="3243"/>
                </a:lnTo>
                <a:lnTo>
                  <a:pt x="1352" y="3267"/>
                </a:lnTo>
                <a:lnTo>
                  <a:pt x="1347" y="3288"/>
                </a:lnTo>
                <a:lnTo>
                  <a:pt x="1343" y="3310"/>
                </a:lnTo>
                <a:lnTo>
                  <a:pt x="1337" y="3329"/>
                </a:lnTo>
                <a:lnTo>
                  <a:pt x="1331" y="3347"/>
                </a:lnTo>
                <a:lnTo>
                  <a:pt x="1325" y="3363"/>
                </a:lnTo>
                <a:lnTo>
                  <a:pt x="1317" y="3379"/>
                </a:lnTo>
                <a:lnTo>
                  <a:pt x="1304" y="3383"/>
                </a:lnTo>
                <a:lnTo>
                  <a:pt x="1291" y="3387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84" name="Freeform 440"/>
          <p:cNvSpPr>
            <a:spLocks/>
          </p:cNvSpPr>
          <p:nvPr/>
        </p:nvSpPr>
        <p:spPr bwMode="auto">
          <a:xfrm>
            <a:off x="5438775" y="3944938"/>
            <a:ext cx="76200" cy="230187"/>
          </a:xfrm>
          <a:custGeom>
            <a:avLst/>
            <a:gdLst>
              <a:gd name="T0" fmla="*/ 125 w 190"/>
              <a:gd name="T1" fmla="*/ 1 h 580"/>
              <a:gd name="T2" fmla="*/ 134 w 190"/>
              <a:gd name="T3" fmla="*/ 4 h 580"/>
              <a:gd name="T4" fmla="*/ 147 w 190"/>
              <a:gd name="T5" fmla="*/ 16 h 580"/>
              <a:gd name="T6" fmla="*/ 161 w 190"/>
              <a:gd name="T7" fmla="*/ 39 h 580"/>
              <a:gd name="T8" fmla="*/ 174 w 190"/>
              <a:gd name="T9" fmla="*/ 72 h 580"/>
              <a:gd name="T10" fmla="*/ 183 w 190"/>
              <a:gd name="T11" fmla="*/ 112 h 580"/>
              <a:gd name="T12" fmla="*/ 188 w 190"/>
              <a:gd name="T13" fmla="*/ 159 h 580"/>
              <a:gd name="T14" fmla="*/ 190 w 190"/>
              <a:gd name="T15" fmla="*/ 212 h 580"/>
              <a:gd name="T16" fmla="*/ 189 w 190"/>
              <a:gd name="T17" fmla="*/ 269 h 580"/>
              <a:gd name="T18" fmla="*/ 185 w 190"/>
              <a:gd name="T19" fmla="*/ 328 h 580"/>
              <a:gd name="T20" fmla="*/ 176 w 190"/>
              <a:gd name="T21" fmla="*/ 384 h 580"/>
              <a:gd name="T22" fmla="*/ 165 w 190"/>
              <a:gd name="T23" fmla="*/ 435 h 580"/>
              <a:gd name="T24" fmla="*/ 150 w 190"/>
              <a:gd name="T25" fmla="*/ 481 h 580"/>
              <a:gd name="T26" fmla="*/ 134 w 190"/>
              <a:gd name="T27" fmla="*/ 520 h 580"/>
              <a:gd name="T28" fmla="*/ 117 w 190"/>
              <a:gd name="T29" fmla="*/ 549 h 580"/>
              <a:gd name="T30" fmla="*/ 98 w 190"/>
              <a:gd name="T31" fmla="*/ 570 h 580"/>
              <a:gd name="T32" fmla="*/ 84 w 190"/>
              <a:gd name="T33" fmla="*/ 578 h 580"/>
              <a:gd name="T34" fmla="*/ 75 w 190"/>
              <a:gd name="T35" fmla="*/ 580 h 580"/>
              <a:gd name="T36" fmla="*/ 66 w 190"/>
              <a:gd name="T37" fmla="*/ 580 h 580"/>
              <a:gd name="T38" fmla="*/ 57 w 190"/>
              <a:gd name="T39" fmla="*/ 576 h 580"/>
              <a:gd name="T40" fmla="*/ 43 w 190"/>
              <a:gd name="T41" fmla="*/ 566 h 580"/>
              <a:gd name="T42" fmla="*/ 29 w 190"/>
              <a:gd name="T43" fmla="*/ 542 h 580"/>
              <a:gd name="T44" fmla="*/ 18 w 190"/>
              <a:gd name="T45" fmla="*/ 510 h 580"/>
              <a:gd name="T46" fmla="*/ 9 w 190"/>
              <a:gd name="T47" fmla="*/ 469 h 580"/>
              <a:gd name="T48" fmla="*/ 3 w 190"/>
              <a:gd name="T49" fmla="*/ 422 h 580"/>
              <a:gd name="T50" fmla="*/ 0 w 190"/>
              <a:gd name="T51" fmla="*/ 369 h 580"/>
              <a:gd name="T52" fmla="*/ 2 w 190"/>
              <a:gd name="T53" fmla="*/ 312 h 580"/>
              <a:gd name="T54" fmla="*/ 6 w 190"/>
              <a:gd name="T55" fmla="*/ 252 h 580"/>
              <a:gd name="T56" fmla="*/ 15 w 190"/>
              <a:gd name="T57" fmla="*/ 196 h 580"/>
              <a:gd name="T58" fmla="*/ 27 w 190"/>
              <a:gd name="T59" fmla="*/ 145 h 580"/>
              <a:gd name="T60" fmla="*/ 41 w 190"/>
              <a:gd name="T61" fmla="*/ 100 h 580"/>
              <a:gd name="T62" fmla="*/ 57 w 190"/>
              <a:gd name="T63" fmla="*/ 62 h 580"/>
              <a:gd name="T64" fmla="*/ 74 w 190"/>
              <a:gd name="T65" fmla="*/ 31 h 580"/>
              <a:gd name="T66" fmla="*/ 93 w 190"/>
              <a:gd name="T67" fmla="*/ 11 h 580"/>
              <a:gd name="T68" fmla="*/ 106 w 190"/>
              <a:gd name="T69" fmla="*/ 2 h 580"/>
              <a:gd name="T70" fmla="*/ 116 w 190"/>
              <a:gd name="T71" fmla="*/ 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0"/>
              <a:gd name="T109" fmla="*/ 0 h 580"/>
              <a:gd name="T110" fmla="*/ 190 w 190"/>
              <a:gd name="T111" fmla="*/ 580 h 5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0" h="580">
                <a:moveTo>
                  <a:pt x="121" y="0"/>
                </a:moveTo>
                <a:lnTo>
                  <a:pt x="125" y="1"/>
                </a:lnTo>
                <a:lnTo>
                  <a:pt x="130" y="2"/>
                </a:lnTo>
                <a:lnTo>
                  <a:pt x="134" y="4"/>
                </a:lnTo>
                <a:lnTo>
                  <a:pt x="139" y="8"/>
                </a:lnTo>
                <a:lnTo>
                  <a:pt x="147" y="16"/>
                </a:lnTo>
                <a:lnTo>
                  <a:pt x="154" y="26"/>
                </a:lnTo>
                <a:lnTo>
                  <a:pt x="161" y="39"/>
                </a:lnTo>
                <a:lnTo>
                  <a:pt x="168" y="54"/>
                </a:lnTo>
                <a:lnTo>
                  <a:pt x="174" y="72"/>
                </a:lnTo>
                <a:lnTo>
                  <a:pt x="178" y="91"/>
                </a:lnTo>
                <a:lnTo>
                  <a:pt x="183" y="112"/>
                </a:lnTo>
                <a:lnTo>
                  <a:pt x="186" y="135"/>
                </a:lnTo>
                <a:lnTo>
                  <a:pt x="188" y="159"/>
                </a:lnTo>
                <a:lnTo>
                  <a:pt x="190" y="185"/>
                </a:lnTo>
                <a:lnTo>
                  <a:pt x="190" y="212"/>
                </a:lnTo>
                <a:lnTo>
                  <a:pt x="190" y="240"/>
                </a:lnTo>
                <a:lnTo>
                  <a:pt x="189" y="269"/>
                </a:lnTo>
                <a:lnTo>
                  <a:pt x="187" y="299"/>
                </a:lnTo>
                <a:lnTo>
                  <a:pt x="185" y="328"/>
                </a:lnTo>
                <a:lnTo>
                  <a:pt x="180" y="357"/>
                </a:lnTo>
                <a:lnTo>
                  <a:pt x="176" y="384"/>
                </a:lnTo>
                <a:lnTo>
                  <a:pt x="170" y="411"/>
                </a:lnTo>
                <a:lnTo>
                  <a:pt x="165" y="435"/>
                </a:lnTo>
                <a:lnTo>
                  <a:pt x="158" y="459"/>
                </a:lnTo>
                <a:lnTo>
                  <a:pt x="150" y="481"/>
                </a:lnTo>
                <a:lnTo>
                  <a:pt x="142" y="502"/>
                </a:lnTo>
                <a:lnTo>
                  <a:pt x="134" y="520"/>
                </a:lnTo>
                <a:lnTo>
                  <a:pt x="125" y="535"/>
                </a:lnTo>
                <a:lnTo>
                  <a:pt x="117" y="549"/>
                </a:lnTo>
                <a:lnTo>
                  <a:pt x="107" y="561"/>
                </a:lnTo>
                <a:lnTo>
                  <a:pt x="98" y="570"/>
                </a:lnTo>
                <a:lnTo>
                  <a:pt x="89" y="577"/>
                </a:lnTo>
                <a:lnTo>
                  <a:pt x="84" y="578"/>
                </a:lnTo>
                <a:lnTo>
                  <a:pt x="79" y="580"/>
                </a:lnTo>
                <a:lnTo>
                  <a:pt x="75" y="580"/>
                </a:lnTo>
                <a:lnTo>
                  <a:pt x="70" y="580"/>
                </a:lnTo>
                <a:lnTo>
                  <a:pt x="66" y="580"/>
                </a:lnTo>
                <a:lnTo>
                  <a:pt x="61" y="578"/>
                </a:lnTo>
                <a:lnTo>
                  <a:pt x="57" y="576"/>
                </a:lnTo>
                <a:lnTo>
                  <a:pt x="52" y="574"/>
                </a:lnTo>
                <a:lnTo>
                  <a:pt x="43" y="566"/>
                </a:lnTo>
                <a:lnTo>
                  <a:pt x="37" y="554"/>
                </a:lnTo>
                <a:lnTo>
                  <a:pt x="29" y="542"/>
                </a:lnTo>
                <a:lnTo>
                  <a:pt x="23" y="526"/>
                </a:lnTo>
                <a:lnTo>
                  <a:pt x="18" y="510"/>
                </a:lnTo>
                <a:lnTo>
                  <a:pt x="12" y="489"/>
                </a:lnTo>
                <a:lnTo>
                  <a:pt x="9" y="469"/>
                </a:lnTo>
                <a:lnTo>
                  <a:pt x="5" y="446"/>
                </a:lnTo>
                <a:lnTo>
                  <a:pt x="3" y="422"/>
                </a:lnTo>
                <a:lnTo>
                  <a:pt x="1" y="396"/>
                </a:lnTo>
                <a:lnTo>
                  <a:pt x="0" y="369"/>
                </a:lnTo>
                <a:lnTo>
                  <a:pt x="1" y="341"/>
                </a:lnTo>
                <a:lnTo>
                  <a:pt x="2" y="312"/>
                </a:lnTo>
                <a:lnTo>
                  <a:pt x="3" y="283"/>
                </a:lnTo>
                <a:lnTo>
                  <a:pt x="6" y="252"/>
                </a:lnTo>
                <a:lnTo>
                  <a:pt x="11" y="224"/>
                </a:lnTo>
                <a:lnTo>
                  <a:pt x="15" y="196"/>
                </a:lnTo>
                <a:lnTo>
                  <a:pt x="21" y="171"/>
                </a:lnTo>
                <a:lnTo>
                  <a:pt x="27" y="145"/>
                </a:lnTo>
                <a:lnTo>
                  <a:pt x="33" y="121"/>
                </a:lnTo>
                <a:lnTo>
                  <a:pt x="41" y="100"/>
                </a:lnTo>
                <a:lnTo>
                  <a:pt x="48" y="80"/>
                </a:lnTo>
                <a:lnTo>
                  <a:pt x="57" y="62"/>
                </a:lnTo>
                <a:lnTo>
                  <a:pt x="65" y="45"/>
                </a:lnTo>
                <a:lnTo>
                  <a:pt x="74" y="31"/>
                </a:lnTo>
                <a:lnTo>
                  <a:pt x="83" y="20"/>
                </a:lnTo>
                <a:lnTo>
                  <a:pt x="93" y="11"/>
                </a:lnTo>
                <a:lnTo>
                  <a:pt x="102" y="4"/>
                </a:lnTo>
                <a:lnTo>
                  <a:pt x="106" y="2"/>
                </a:lnTo>
                <a:lnTo>
                  <a:pt x="112" y="1"/>
                </a:lnTo>
                <a:lnTo>
                  <a:pt x="116" y="0"/>
                </a:lnTo>
                <a:lnTo>
                  <a:pt x="12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85" name="Freeform 441"/>
          <p:cNvSpPr>
            <a:spLocks/>
          </p:cNvSpPr>
          <p:nvPr/>
        </p:nvSpPr>
        <p:spPr bwMode="auto">
          <a:xfrm>
            <a:off x="5438775" y="3944938"/>
            <a:ext cx="76200" cy="230187"/>
          </a:xfrm>
          <a:custGeom>
            <a:avLst/>
            <a:gdLst>
              <a:gd name="T0" fmla="*/ 125 w 190"/>
              <a:gd name="T1" fmla="*/ 1 h 580"/>
              <a:gd name="T2" fmla="*/ 134 w 190"/>
              <a:gd name="T3" fmla="*/ 4 h 580"/>
              <a:gd name="T4" fmla="*/ 147 w 190"/>
              <a:gd name="T5" fmla="*/ 16 h 580"/>
              <a:gd name="T6" fmla="*/ 161 w 190"/>
              <a:gd name="T7" fmla="*/ 39 h 580"/>
              <a:gd name="T8" fmla="*/ 174 w 190"/>
              <a:gd name="T9" fmla="*/ 72 h 580"/>
              <a:gd name="T10" fmla="*/ 183 w 190"/>
              <a:gd name="T11" fmla="*/ 112 h 580"/>
              <a:gd name="T12" fmla="*/ 188 w 190"/>
              <a:gd name="T13" fmla="*/ 159 h 580"/>
              <a:gd name="T14" fmla="*/ 190 w 190"/>
              <a:gd name="T15" fmla="*/ 212 h 580"/>
              <a:gd name="T16" fmla="*/ 189 w 190"/>
              <a:gd name="T17" fmla="*/ 269 h 580"/>
              <a:gd name="T18" fmla="*/ 185 w 190"/>
              <a:gd name="T19" fmla="*/ 328 h 580"/>
              <a:gd name="T20" fmla="*/ 176 w 190"/>
              <a:gd name="T21" fmla="*/ 384 h 580"/>
              <a:gd name="T22" fmla="*/ 165 w 190"/>
              <a:gd name="T23" fmla="*/ 435 h 580"/>
              <a:gd name="T24" fmla="*/ 150 w 190"/>
              <a:gd name="T25" fmla="*/ 481 h 580"/>
              <a:gd name="T26" fmla="*/ 134 w 190"/>
              <a:gd name="T27" fmla="*/ 520 h 580"/>
              <a:gd name="T28" fmla="*/ 117 w 190"/>
              <a:gd name="T29" fmla="*/ 549 h 580"/>
              <a:gd name="T30" fmla="*/ 98 w 190"/>
              <a:gd name="T31" fmla="*/ 570 h 580"/>
              <a:gd name="T32" fmla="*/ 84 w 190"/>
              <a:gd name="T33" fmla="*/ 578 h 580"/>
              <a:gd name="T34" fmla="*/ 75 w 190"/>
              <a:gd name="T35" fmla="*/ 580 h 580"/>
              <a:gd name="T36" fmla="*/ 66 w 190"/>
              <a:gd name="T37" fmla="*/ 580 h 580"/>
              <a:gd name="T38" fmla="*/ 57 w 190"/>
              <a:gd name="T39" fmla="*/ 576 h 580"/>
              <a:gd name="T40" fmla="*/ 43 w 190"/>
              <a:gd name="T41" fmla="*/ 566 h 580"/>
              <a:gd name="T42" fmla="*/ 29 w 190"/>
              <a:gd name="T43" fmla="*/ 542 h 580"/>
              <a:gd name="T44" fmla="*/ 18 w 190"/>
              <a:gd name="T45" fmla="*/ 510 h 580"/>
              <a:gd name="T46" fmla="*/ 9 w 190"/>
              <a:gd name="T47" fmla="*/ 469 h 580"/>
              <a:gd name="T48" fmla="*/ 3 w 190"/>
              <a:gd name="T49" fmla="*/ 422 h 580"/>
              <a:gd name="T50" fmla="*/ 0 w 190"/>
              <a:gd name="T51" fmla="*/ 369 h 580"/>
              <a:gd name="T52" fmla="*/ 2 w 190"/>
              <a:gd name="T53" fmla="*/ 312 h 580"/>
              <a:gd name="T54" fmla="*/ 6 w 190"/>
              <a:gd name="T55" fmla="*/ 252 h 580"/>
              <a:gd name="T56" fmla="*/ 15 w 190"/>
              <a:gd name="T57" fmla="*/ 196 h 580"/>
              <a:gd name="T58" fmla="*/ 27 w 190"/>
              <a:gd name="T59" fmla="*/ 145 h 580"/>
              <a:gd name="T60" fmla="*/ 41 w 190"/>
              <a:gd name="T61" fmla="*/ 100 h 580"/>
              <a:gd name="T62" fmla="*/ 57 w 190"/>
              <a:gd name="T63" fmla="*/ 62 h 580"/>
              <a:gd name="T64" fmla="*/ 74 w 190"/>
              <a:gd name="T65" fmla="*/ 31 h 580"/>
              <a:gd name="T66" fmla="*/ 93 w 190"/>
              <a:gd name="T67" fmla="*/ 11 h 580"/>
              <a:gd name="T68" fmla="*/ 106 w 190"/>
              <a:gd name="T69" fmla="*/ 2 h 580"/>
              <a:gd name="T70" fmla="*/ 116 w 190"/>
              <a:gd name="T71" fmla="*/ 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0"/>
              <a:gd name="T109" fmla="*/ 0 h 580"/>
              <a:gd name="T110" fmla="*/ 190 w 190"/>
              <a:gd name="T111" fmla="*/ 580 h 5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0" h="580">
                <a:moveTo>
                  <a:pt x="121" y="0"/>
                </a:moveTo>
                <a:lnTo>
                  <a:pt x="125" y="1"/>
                </a:lnTo>
                <a:lnTo>
                  <a:pt x="130" y="2"/>
                </a:lnTo>
                <a:lnTo>
                  <a:pt x="134" y="4"/>
                </a:lnTo>
                <a:lnTo>
                  <a:pt x="139" y="8"/>
                </a:lnTo>
                <a:lnTo>
                  <a:pt x="147" y="16"/>
                </a:lnTo>
                <a:lnTo>
                  <a:pt x="154" y="26"/>
                </a:lnTo>
                <a:lnTo>
                  <a:pt x="161" y="39"/>
                </a:lnTo>
                <a:lnTo>
                  <a:pt x="168" y="54"/>
                </a:lnTo>
                <a:lnTo>
                  <a:pt x="174" y="72"/>
                </a:lnTo>
                <a:lnTo>
                  <a:pt x="178" y="91"/>
                </a:lnTo>
                <a:lnTo>
                  <a:pt x="183" y="112"/>
                </a:lnTo>
                <a:lnTo>
                  <a:pt x="186" y="135"/>
                </a:lnTo>
                <a:lnTo>
                  <a:pt x="188" y="159"/>
                </a:lnTo>
                <a:lnTo>
                  <a:pt x="190" y="185"/>
                </a:lnTo>
                <a:lnTo>
                  <a:pt x="190" y="212"/>
                </a:lnTo>
                <a:lnTo>
                  <a:pt x="190" y="240"/>
                </a:lnTo>
                <a:lnTo>
                  <a:pt x="189" y="269"/>
                </a:lnTo>
                <a:lnTo>
                  <a:pt x="187" y="299"/>
                </a:lnTo>
                <a:lnTo>
                  <a:pt x="185" y="328"/>
                </a:lnTo>
                <a:lnTo>
                  <a:pt x="180" y="357"/>
                </a:lnTo>
                <a:lnTo>
                  <a:pt x="176" y="384"/>
                </a:lnTo>
                <a:lnTo>
                  <a:pt x="170" y="411"/>
                </a:lnTo>
                <a:lnTo>
                  <a:pt x="165" y="435"/>
                </a:lnTo>
                <a:lnTo>
                  <a:pt x="158" y="459"/>
                </a:lnTo>
                <a:lnTo>
                  <a:pt x="150" y="481"/>
                </a:lnTo>
                <a:lnTo>
                  <a:pt x="142" y="502"/>
                </a:lnTo>
                <a:lnTo>
                  <a:pt x="134" y="520"/>
                </a:lnTo>
                <a:lnTo>
                  <a:pt x="125" y="535"/>
                </a:lnTo>
                <a:lnTo>
                  <a:pt x="117" y="549"/>
                </a:lnTo>
                <a:lnTo>
                  <a:pt x="107" y="561"/>
                </a:lnTo>
                <a:lnTo>
                  <a:pt x="98" y="570"/>
                </a:lnTo>
                <a:lnTo>
                  <a:pt x="89" y="577"/>
                </a:lnTo>
                <a:lnTo>
                  <a:pt x="84" y="578"/>
                </a:lnTo>
                <a:lnTo>
                  <a:pt x="79" y="580"/>
                </a:lnTo>
                <a:lnTo>
                  <a:pt x="75" y="580"/>
                </a:lnTo>
                <a:lnTo>
                  <a:pt x="70" y="580"/>
                </a:lnTo>
                <a:lnTo>
                  <a:pt x="66" y="580"/>
                </a:lnTo>
                <a:lnTo>
                  <a:pt x="61" y="578"/>
                </a:lnTo>
                <a:lnTo>
                  <a:pt x="57" y="576"/>
                </a:lnTo>
                <a:lnTo>
                  <a:pt x="52" y="574"/>
                </a:lnTo>
                <a:lnTo>
                  <a:pt x="43" y="566"/>
                </a:lnTo>
                <a:lnTo>
                  <a:pt x="37" y="554"/>
                </a:lnTo>
                <a:lnTo>
                  <a:pt x="29" y="542"/>
                </a:lnTo>
                <a:lnTo>
                  <a:pt x="23" y="526"/>
                </a:lnTo>
                <a:lnTo>
                  <a:pt x="18" y="510"/>
                </a:lnTo>
                <a:lnTo>
                  <a:pt x="12" y="489"/>
                </a:lnTo>
                <a:lnTo>
                  <a:pt x="9" y="469"/>
                </a:lnTo>
                <a:lnTo>
                  <a:pt x="5" y="446"/>
                </a:lnTo>
                <a:lnTo>
                  <a:pt x="3" y="422"/>
                </a:lnTo>
                <a:lnTo>
                  <a:pt x="1" y="396"/>
                </a:lnTo>
                <a:lnTo>
                  <a:pt x="0" y="369"/>
                </a:lnTo>
                <a:lnTo>
                  <a:pt x="1" y="341"/>
                </a:lnTo>
                <a:lnTo>
                  <a:pt x="2" y="312"/>
                </a:lnTo>
                <a:lnTo>
                  <a:pt x="3" y="283"/>
                </a:lnTo>
                <a:lnTo>
                  <a:pt x="6" y="252"/>
                </a:lnTo>
                <a:lnTo>
                  <a:pt x="11" y="224"/>
                </a:lnTo>
                <a:lnTo>
                  <a:pt x="15" y="196"/>
                </a:lnTo>
                <a:lnTo>
                  <a:pt x="21" y="171"/>
                </a:lnTo>
                <a:lnTo>
                  <a:pt x="27" y="145"/>
                </a:lnTo>
                <a:lnTo>
                  <a:pt x="33" y="121"/>
                </a:lnTo>
                <a:lnTo>
                  <a:pt x="41" y="100"/>
                </a:lnTo>
                <a:lnTo>
                  <a:pt x="48" y="80"/>
                </a:lnTo>
                <a:lnTo>
                  <a:pt x="57" y="62"/>
                </a:lnTo>
                <a:lnTo>
                  <a:pt x="65" y="45"/>
                </a:lnTo>
                <a:lnTo>
                  <a:pt x="74" y="31"/>
                </a:lnTo>
                <a:lnTo>
                  <a:pt x="83" y="20"/>
                </a:lnTo>
                <a:lnTo>
                  <a:pt x="93" y="11"/>
                </a:lnTo>
                <a:lnTo>
                  <a:pt x="102" y="4"/>
                </a:lnTo>
                <a:lnTo>
                  <a:pt x="106" y="2"/>
                </a:lnTo>
                <a:lnTo>
                  <a:pt x="112" y="1"/>
                </a:lnTo>
                <a:lnTo>
                  <a:pt x="116" y="0"/>
                </a:lnTo>
                <a:lnTo>
                  <a:pt x="121" y="0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86" name="Freeform 442"/>
          <p:cNvSpPr>
            <a:spLocks/>
          </p:cNvSpPr>
          <p:nvPr/>
        </p:nvSpPr>
        <p:spPr bwMode="auto">
          <a:xfrm>
            <a:off x="4752975" y="3317875"/>
            <a:ext cx="195263" cy="1376363"/>
          </a:xfrm>
          <a:custGeom>
            <a:avLst/>
            <a:gdLst>
              <a:gd name="T0" fmla="*/ 260 w 495"/>
              <a:gd name="T1" fmla="*/ 3007 h 3469"/>
              <a:gd name="T2" fmla="*/ 262 w 495"/>
              <a:gd name="T3" fmla="*/ 3112 h 3469"/>
              <a:gd name="T4" fmla="*/ 270 w 495"/>
              <a:gd name="T5" fmla="*/ 3196 h 3469"/>
              <a:gd name="T6" fmla="*/ 290 w 495"/>
              <a:gd name="T7" fmla="*/ 3319 h 3469"/>
              <a:gd name="T8" fmla="*/ 288 w 495"/>
              <a:gd name="T9" fmla="*/ 3400 h 3469"/>
              <a:gd name="T10" fmla="*/ 272 w 495"/>
              <a:gd name="T11" fmla="*/ 3449 h 3469"/>
              <a:gd name="T12" fmla="*/ 256 w 495"/>
              <a:gd name="T13" fmla="*/ 3468 h 3469"/>
              <a:gd name="T14" fmla="*/ 236 w 495"/>
              <a:gd name="T15" fmla="*/ 3468 h 3469"/>
              <a:gd name="T16" fmla="*/ 198 w 495"/>
              <a:gd name="T17" fmla="*/ 3438 h 3469"/>
              <a:gd name="T18" fmla="*/ 186 w 495"/>
              <a:gd name="T19" fmla="*/ 3395 h 3469"/>
              <a:gd name="T20" fmla="*/ 198 w 495"/>
              <a:gd name="T21" fmla="*/ 3323 h 3469"/>
              <a:gd name="T22" fmla="*/ 202 w 495"/>
              <a:gd name="T23" fmla="*/ 3241 h 3469"/>
              <a:gd name="T24" fmla="*/ 203 w 495"/>
              <a:gd name="T25" fmla="*/ 3066 h 3469"/>
              <a:gd name="T26" fmla="*/ 205 w 495"/>
              <a:gd name="T27" fmla="*/ 2889 h 3469"/>
              <a:gd name="T28" fmla="*/ 211 w 495"/>
              <a:gd name="T29" fmla="*/ 2701 h 3469"/>
              <a:gd name="T30" fmla="*/ 213 w 495"/>
              <a:gd name="T31" fmla="*/ 2550 h 3469"/>
              <a:gd name="T32" fmla="*/ 204 w 495"/>
              <a:gd name="T33" fmla="*/ 2523 h 3469"/>
              <a:gd name="T34" fmla="*/ 151 w 495"/>
              <a:gd name="T35" fmla="*/ 2469 h 3469"/>
              <a:gd name="T36" fmla="*/ 98 w 495"/>
              <a:gd name="T37" fmla="*/ 2392 h 3469"/>
              <a:gd name="T38" fmla="*/ 59 w 495"/>
              <a:gd name="T39" fmla="*/ 2308 h 3469"/>
              <a:gd name="T40" fmla="*/ 31 w 495"/>
              <a:gd name="T41" fmla="*/ 2220 h 3469"/>
              <a:gd name="T42" fmla="*/ 5 w 495"/>
              <a:gd name="T43" fmla="*/ 2057 h 3469"/>
              <a:gd name="T44" fmla="*/ 1 w 495"/>
              <a:gd name="T45" fmla="*/ 1878 h 3469"/>
              <a:gd name="T46" fmla="*/ 6 w 495"/>
              <a:gd name="T47" fmla="*/ 1791 h 3469"/>
              <a:gd name="T48" fmla="*/ 40 w 495"/>
              <a:gd name="T49" fmla="*/ 1662 h 3469"/>
              <a:gd name="T50" fmla="*/ 109 w 495"/>
              <a:gd name="T51" fmla="*/ 1506 h 3469"/>
              <a:gd name="T52" fmla="*/ 164 w 495"/>
              <a:gd name="T53" fmla="*/ 1419 h 3469"/>
              <a:gd name="T54" fmla="*/ 212 w 495"/>
              <a:gd name="T55" fmla="*/ 1364 h 3469"/>
              <a:gd name="T56" fmla="*/ 263 w 495"/>
              <a:gd name="T57" fmla="*/ 1326 h 3469"/>
              <a:gd name="T58" fmla="*/ 280 w 495"/>
              <a:gd name="T59" fmla="*/ 1077 h 3469"/>
              <a:gd name="T60" fmla="*/ 287 w 495"/>
              <a:gd name="T61" fmla="*/ 755 h 3469"/>
              <a:gd name="T62" fmla="*/ 296 w 495"/>
              <a:gd name="T63" fmla="*/ 435 h 3469"/>
              <a:gd name="T64" fmla="*/ 306 w 495"/>
              <a:gd name="T65" fmla="*/ 115 h 3469"/>
              <a:gd name="T66" fmla="*/ 316 w 495"/>
              <a:gd name="T67" fmla="*/ 17 h 3469"/>
              <a:gd name="T68" fmla="*/ 339 w 495"/>
              <a:gd name="T69" fmla="*/ 2 h 3469"/>
              <a:gd name="T70" fmla="*/ 362 w 495"/>
              <a:gd name="T71" fmla="*/ 6 h 3469"/>
              <a:gd name="T72" fmla="*/ 376 w 495"/>
              <a:gd name="T73" fmla="*/ 26 h 3469"/>
              <a:gd name="T74" fmla="*/ 378 w 495"/>
              <a:gd name="T75" fmla="*/ 271 h 3469"/>
              <a:gd name="T76" fmla="*/ 363 w 495"/>
              <a:gd name="T77" fmla="*/ 591 h 3469"/>
              <a:gd name="T78" fmla="*/ 342 w 495"/>
              <a:gd name="T79" fmla="*/ 913 h 3469"/>
              <a:gd name="T80" fmla="*/ 329 w 495"/>
              <a:gd name="T81" fmla="*/ 1239 h 3469"/>
              <a:gd name="T82" fmla="*/ 404 w 495"/>
              <a:gd name="T83" fmla="*/ 1457 h 3469"/>
              <a:gd name="T84" fmla="*/ 464 w 495"/>
              <a:gd name="T85" fmla="*/ 1594 h 3469"/>
              <a:gd name="T86" fmla="*/ 485 w 495"/>
              <a:gd name="T87" fmla="*/ 1670 h 3469"/>
              <a:gd name="T88" fmla="*/ 495 w 495"/>
              <a:gd name="T89" fmla="*/ 1749 h 3469"/>
              <a:gd name="T90" fmla="*/ 494 w 495"/>
              <a:gd name="T91" fmla="*/ 1838 h 3469"/>
              <a:gd name="T92" fmla="*/ 477 w 495"/>
              <a:gd name="T93" fmla="*/ 1967 h 3469"/>
              <a:gd name="T94" fmla="*/ 435 w 495"/>
              <a:gd name="T95" fmla="*/ 2126 h 3469"/>
              <a:gd name="T96" fmla="*/ 344 w 495"/>
              <a:gd name="T97" fmla="*/ 2332 h 3469"/>
              <a:gd name="T98" fmla="*/ 289 w 495"/>
              <a:gd name="T99" fmla="*/ 2469 h 3469"/>
              <a:gd name="T100" fmla="*/ 268 w 495"/>
              <a:gd name="T101" fmla="*/ 2555 h 3469"/>
              <a:gd name="T102" fmla="*/ 263 w 495"/>
              <a:gd name="T103" fmla="*/ 2706 h 3469"/>
              <a:gd name="T104" fmla="*/ 260 w 495"/>
              <a:gd name="T105" fmla="*/ 2884 h 346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5"/>
              <a:gd name="T160" fmla="*/ 0 h 3469"/>
              <a:gd name="T161" fmla="*/ 495 w 495"/>
              <a:gd name="T162" fmla="*/ 3469 h 346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5" h="3469">
                <a:moveTo>
                  <a:pt x="260" y="2928"/>
                </a:moveTo>
                <a:lnTo>
                  <a:pt x="260" y="2955"/>
                </a:lnTo>
                <a:lnTo>
                  <a:pt x="260" y="2981"/>
                </a:lnTo>
                <a:lnTo>
                  <a:pt x="260" y="3007"/>
                </a:lnTo>
                <a:lnTo>
                  <a:pt x="261" y="3033"/>
                </a:lnTo>
                <a:lnTo>
                  <a:pt x="261" y="3059"/>
                </a:lnTo>
                <a:lnTo>
                  <a:pt x="262" y="3085"/>
                </a:lnTo>
                <a:lnTo>
                  <a:pt x="262" y="3112"/>
                </a:lnTo>
                <a:lnTo>
                  <a:pt x="263" y="3138"/>
                </a:lnTo>
                <a:lnTo>
                  <a:pt x="265" y="3157"/>
                </a:lnTo>
                <a:lnTo>
                  <a:pt x="267" y="3176"/>
                </a:lnTo>
                <a:lnTo>
                  <a:pt x="270" y="3196"/>
                </a:lnTo>
                <a:lnTo>
                  <a:pt x="274" y="3216"/>
                </a:lnTo>
                <a:lnTo>
                  <a:pt x="280" y="3257"/>
                </a:lnTo>
                <a:lnTo>
                  <a:pt x="287" y="3298"/>
                </a:lnTo>
                <a:lnTo>
                  <a:pt x="290" y="3319"/>
                </a:lnTo>
                <a:lnTo>
                  <a:pt x="291" y="3340"/>
                </a:lnTo>
                <a:lnTo>
                  <a:pt x="291" y="3360"/>
                </a:lnTo>
                <a:lnTo>
                  <a:pt x="290" y="3380"/>
                </a:lnTo>
                <a:lnTo>
                  <a:pt x="288" y="3400"/>
                </a:lnTo>
                <a:lnTo>
                  <a:pt x="284" y="3421"/>
                </a:lnTo>
                <a:lnTo>
                  <a:pt x="280" y="3430"/>
                </a:lnTo>
                <a:lnTo>
                  <a:pt x="276" y="3440"/>
                </a:lnTo>
                <a:lnTo>
                  <a:pt x="272" y="3449"/>
                </a:lnTo>
                <a:lnTo>
                  <a:pt x="267" y="3459"/>
                </a:lnTo>
                <a:lnTo>
                  <a:pt x="263" y="3462"/>
                </a:lnTo>
                <a:lnTo>
                  <a:pt x="260" y="3466"/>
                </a:lnTo>
                <a:lnTo>
                  <a:pt x="256" y="3468"/>
                </a:lnTo>
                <a:lnTo>
                  <a:pt x="251" y="3469"/>
                </a:lnTo>
                <a:lnTo>
                  <a:pt x="245" y="3469"/>
                </a:lnTo>
                <a:lnTo>
                  <a:pt x="241" y="3469"/>
                </a:lnTo>
                <a:lnTo>
                  <a:pt x="236" y="3468"/>
                </a:lnTo>
                <a:lnTo>
                  <a:pt x="232" y="3466"/>
                </a:lnTo>
                <a:lnTo>
                  <a:pt x="219" y="3457"/>
                </a:lnTo>
                <a:lnTo>
                  <a:pt x="207" y="3447"/>
                </a:lnTo>
                <a:lnTo>
                  <a:pt x="198" y="3438"/>
                </a:lnTo>
                <a:lnTo>
                  <a:pt x="193" y="3427"/>
                </a:lnTo>
                <a:lnTo>
                  <a:pt x="189" y="3416"/>
                </a:lnTo>
                <a:lnTo>
                  <a:pt x="187" y="3406"/>
                </a:lnTo>
                <a:lnTo>
                  <a:pt x="186" y="3395"/>
                </a:lnTo>
                <a:lnTo>
                  <a:pt x="186" y="3384"/>
                </a:lnTo>
                <a:lnTo>
                  <a:pt x="190" y="3360"/>
                </a:lnTo>
                <a:lnTo>
                  <a:pt x="195" y="3335"/>
                </a:lnTo>
                <a:lnTo>
                  <a:pt x="198" y="3323"/>
                </a:lnTo>
                <a:lnTo>
                  <a:pt x="201" y="3311"/>
                </a:lnTo>
                <a:lnTo>
                  <a:pt x="202" y="3298"/>
                </a:lnTo>
                <a:lnTo>
                  <a:pt x="202" y="3285"/>
                </a:lnTo>
                <a:lnTo>
                  <a:pt x="202" y="3241"/>
                </a:lnTo>
                <a:lnTo>
                  <a:pt x="202" y="3197"/>
                </a:lnTo>
                <a:lnTo>
                  <a:pt x="202" y="3154"/>
                </a:lnTo>
                <a:lnTo>
                  <a:pt x="202" y="3110"/>
                </a:lnTo>
                <a:lnTo>
                  <a:pt x="203" y="3066"/>
                </a:lnTo>
                <a:lnTo>
                  <a:pt x="203" y="3022"/>
                </a:lnTo>
                <a:lnTo>
                  <a:pt x="203" y="2978"/>
                </a:lnTo>
                <a:lnTo>
                  <a:pt x="204" y="2935"/>
                </a:lnTo>
                <a:lnTo>
                  <a:pt x="205" y="2889"/>
                </a:lnTo>
                <a:lnTo>
                  <a:pt x="206" y="2841"/>
                </a:lnTo>
                <a:lnTo>
                  <a:pt x="207" y="2794"/>
                </a:lnTo>
                <a:lnTo>
                  <a:pt x="210" y="2748"/>
                </a:lnTo>
                <a:lnTo>
                  <a:pt x="211" y="2701"/>
                </a:lnTo>
                <a:lnTo>
                  <a:pt x="212" y="2654"/>
                </a:lnTo>
                <a:lnTo>
                  <a:pt x="213" y="2608"/>
                </a:lnTo>
                <a:lnTo>
                  <a:pt x="213" y="2562"/>
                </a:lnTo>
                <a:lnTo>
                  <a:pt x="213" y="2550"/>
                </a:lnTo>
                <a:lnTo>
                  <a:pt x="211" y="2538"/>
                </a:lnTo>
                <a:lnTo>
                  <a:pt x="210" y="2533"/>
                </a:lnTo>
                <a:lnTo>
                  <a:pt x="207" y="2527"/>
                </a:lnTo>
                <a:lnTo>
                  <a:pt x="204" y="2523"/>
                </a:lnTo>
                <a:lnTo>
                  <a:pt x="201" y="2519"/>
                </a:lnTo>
                <a:lnTo>
                  <a:pt x="183" y="2502"/>
                </a:lnTo>
                <a:lnTo>
                  <a:pt x="167" y="2486"/>
                </a:lnTo>
                <a:lnTo>
                  <a:pt x="151" y="2469"/>
                </a:lnTo>
                <a:lnTo>
                  <a:pt x="137" y="2451"/>
                </a:lnTo>
                <a:lnTo>
                  <a:pt x="123" y="2432"/>
                </a:lnTo>
                <a:lnTo>
                  <a:pt x="110" y="2413"/>
                </a:lnTo>
                <a:lnTo>
                  <a:pt x="98" y="2392"/>
                </a:lnTo>
                <a:lnTo>
                  <a:pt x="87" y="2372"/>
                </a:lnTo>
                <a:lnTo>
                  <a:pt x="77" y="2351"/>
                </a:lnTo>
                <a:lnTo>
                  <a:pt x="67" y="2330"/>
                </a:lnTo>
                <a:lnTo>
                  <a:pt x="59" y="2308"/>
                </a:lnTo>
                <a:lnTo>
                  <a:pt x="51" y="2287"/>
                </a:lnTo>
                <a:lnTo>
                  <a:pt x="43" y="2265"/>
                </a:lnTo>
                <a:lnTo>
                  <a:pt x="37" y="2242"/>
                </a:lnTo>
                <a:lnTo>
                  <a:pt x="31" y="2220"/>
                </a:lnTo>
                <a:lnTo>
                  <a:pt x="25" y="2196"/>
                </a:lnTo>
                <a:lnTo>
                  <a:pt x="16" y="2150"/>
                </a:lnTo>
                <a:lnTo>
                  <a:pt x="10" y="2104"/>
                </a:lnTo>
                <a:lnTo>
                  <a:pt x="5" y="2057"/>
                </a:lnTo>
                <a:lnTo>
                  <a:pt x="2" y="2011"/>
                </a:lnTo>
                <a:lnTo>
                  <a:pt x="1" y="1966"/>
                </a:lnTo>
                <a:lnTo>
                  <a:pt x="0" y="1921"/>
                </a:lnTo>
                <a:lnTo>
                  <a:pt x="1" y="1878"/>
                </a:lnTo>
                <a:lnTo>
                  <a:pt x="2" y="1837"/>
                </a:lnTo>
                <a:lnTo>
                  <a:pt x="3" y="1822"/>
                </a:lnTo>
                <a:lnTo>
                  <a:pt x="4" y="1807"/>
                </a:lnTo>
                <a:lnTo>
                  <a:pt x="6" y="1791"/>
                </a:lnTo>
                <a:lnTo>
                  <a:pt x="10" y="1773"/>
                </a:lnTo>
                <a:lnTo>
                  <a:pt x="18" y="1738"/>
                </a:lnTo>
                <a:lnTo>
                  <a:pt x="28" y="1700"/>
                </a:lnTo>
                <a:lnTo>
                  <a:pt x="40" y="1662"/>
                </a:lnTo>
                <a:lnTo>
                  <a:pt x="55" y="1622"/>
                </a:lnTo>
                <a:lnTo>
                  <a:pt x="70" y="1582"/>
                </a:lnTo>
                <a:lnTo>
                  <a:pt x="88" y="1544"/>
                </a:lnTo>
                <a:lnTo>
                  <a:pt x="109" y="1506"/>
                </a:lnTo>
                <a:lnTo>
                  <a:pt x="130" y="1470"/>
                </a:lnTo>
                <a:lnTo>
                  <a:pt x="140" y="1452"/>
                </a:lnTo>
                <a:lnTo>
                  <a:pt x="151" y="1435"/>
                </a:lnTo>
                <a:lnTo>
                  <a:pt x="164" y="1419"/>
                </a:lnTo>
                <a:lnTo>
                  <a:pt x="175" y="1404"/>
                </a:lnTo>
                <a:lnTo>
                  <a:pt x="187" y="1390"/>
                </a:lnTo>
                <a:lnTo>
                  <a:pt x="199" y="1377"/>
                </a:lnTo>
                <a:lnTo>
                  <a:pt x="212" y="1364"/>
                </a:lnTo>
                <a:lnTo>
                  <a:pt x="224" y="1353"/>
                </a:lnTo>
                <a:lnTo>
                  <a:pt x="238" y="1343"/>
                </a:lnTo>
                <a:lnTo>
                  <a:pt x="250" y="1334"/>
                </a:lnTo>
                <a:lnTo>
                  <a:pt x="263" y="1326"/>
                </a:lnTo>
                <a:lnTo>
                  <a:pt x="276" y="1319"/>
                </a:lnTo>
                <a:lnTo>
                  <a:pt x="277" y="1239"/>
                </a:lnTo>
                <a:lnTo>
                  <a:pt x="279" y="1158"/>
                </a:lnTo>
                <a:lnTo>
                  <a:pt x="280" y="1077"/>
                </a:lnTo>
                <a:lnTo>
                  <a:pt x="281" y="996"/>
                </a:lnTo>
                <a:lnTo>
                  <a:pt x="284" y="915"/>
                </a:lnTo>
                <a:lnTo>
                  <a:pt x="286" y="836"/>
                </a:lnTo>
                <a:lnTo>
                  <a:pt x="287" y="755"/>
                </a:lnTo>
                <a:lnTo>
                  <a:pt x="289" y="675"/>
                </a:lnTo>
                <a:lnTo>
                  <a:pt x="291" y="595"/>
                </a:lnTo>
                <a:lnTo>
                  <a:pt x="294" y="515"/>
                </a:lnTo>
                <a:lnTo>
                  <a:pt x="296" y="435"/>
                </a:lnTo>
                <a:lnTo>
                  <a:pt x="298" y="355"/>
                </a:lnTo>
                <a:lnTo>
                  <a:pt x="300" y="275"/>
                </a:lnTo>
                <a:lnTo>
                  <a:pt x="304" y="196"/>
                </a:lnTo>
                <a:lnTo>
                  <a:pt x="306" y="115"/>
                </a:lnTo>
                <a:lnTo>
                  <a:pt x="308" y="35"/>
                </a:lnTo>
                <a:lnTo>
                  <a:pt x="309" y="30"/>
                </a:lnTo>
                <a:lnTo>
                  <a:pt x="312" y="23"/>
                </a:lnTo>
                <a:lnTo>
                  <a:pt x="316" y="17"/>
                </a:lnTo>
                <a:lnTo>
                  <a:pt x="321" y="12"/>
                </a:lnTo>
                <a:lnTo>
                  <a:pt x="326" y="7"/>
                </a:lnTo>
                <a:lnTo>
                  <a:pt x="332" y="4"/>
                </a:lnTo>
                <a:lnTo>
                  <a:pt x="339" y="2"/>
                </a:lnTo>
                <a:lnTo>
                  <a:pt x="345" y="0"/>
                </a:lnTo>
                <a:lnTo>
                  <a:pt x="351" y="2"/>
                </a:lnTo>
                <a:lnTo>
                  <a:pt x="358" y="3"/>
                </a:lnTo>
                <a:lnTo>
                  <a:pt x="362" y="6"/>
                </a:lnTo>
                <a:lnTo>
                  <a:pt x="368" y="9"/>
                </a:lnTo>
                <a:lnTo>
                  <a:pt x="371" y="14"/>
                </a:lnTo>
                <a:lnTo>
                  <a:pt x="373" y="20"/>
                </a:lnTo>
                <a:lnTo>
                  <a:pt x="376" y="26"/>
                </a:lnTo>
                <a:lnTo>
                  <a:pt x="377" y="33"/>
                </a:lnTo>
                <a:lnTo>
                  <a:pt x="379" y="113"/>
                </a:lnTo>
                <a:lnTo>
                  <a:pt x="379" y="191"/>
                </a:lnTo>
                <a:lnTo>
                  <a:pt x="378" y="271"/>
                </a:lnTo>
                <a:lnTo>
                  <a:pt x="376" y="351"/>
                </a:lnTo>
                <a:lnTo>
                  <a:pt x="372" y="430"/>
                </a:lnTo>
                <a:lnTo>
                  <a:pt x="368" y="510"/>
                </a:lnTo>
                <a:lnTo>
                  <a:pt x="363" y="591"/>
                </a:lnTo>
                <a:lnTo>
                  <a:pt x="358" y="671"/>
                </a:lnTo>
                <a:lnTo>
                  <a:pt x="353" y="751"/>
                </a:lnTo>
                <a:lnTo>
                  <a:pt x="348" y="832"/>
                </a:lnTo>
                <a:lnTo>
                  <a:pt x="342" y="913"/>
                </a:lnTo>
                <a:lnTo>
                  <a:pt x="338" y="994"/>
                </a:lnTo>
                <a:lnTo>
                  <a:pt x="334" y="1075"/>
                </a:lnTo>
                <a:lnTo>
                  <a:pt x="331" y="1157"/>
                </a:lnTo>
                <a:lnTo>
                  <a:pt x="329" y="1239"/>
                </a:lnTo>
                <a:lnTo>
                  <a:pt x="329" y="1319"/>
                </a:lnTo>
                <a:lnTo>
                  <a:pt x="355" y="1369"/>
                </a:lnTo>
                <a:lnTo>
                  <a:pt x="381" y="1415"/>
                </a:lnTo>
                <a:lnTo>
                  <a:pt x="404" y="1457"/>
                </a:lnTo>
                <a:lnTo>
                  <a:pt x="425" y="1498"/>
                </a:lnTo>
                <a:lnTo>
                  <a:pt x="442" y="1537"/>
                </a:lnTo>
                <a:lnTo>
                  <a:pt x="458" y="1575"/>
                </a:lnTo>
                <a:lnTo>
                  <a:pt x="464" y="1594"/>
                </a:lnTo>
                <a:lnTo>
                  <a:pt x="470" y="1613"/>
                </a:lnTo>
                <a:lnTo>
                  <a:pt x="476" y="1631"/>
                </a:lnTo>
                <a:lnTo>
                  <a:pt x="480" y="1651"/>
                </a:lnTo>
                <a:lnTo>
                  <a:pt x="485" y="1670"/>
                </a:lnTo>
                <a:lnTo>
                  <a:pt x="488" y="1690"/>
                </a:lnTo>
                <a:lnTo>
                  <a:pt x="490" y="1709"/>
                </a:lnTo>
                <a:lnTo>
                  <a:pt x="492" y="1729"/>
                </a:lnTo>
                <a:lnTo>
                  <a:pt x="495" y="1749"/>
                </a:lnTo>
                <a:lnTo>
                  <a:pt x="495" y="1771"/>
                </a:lnTo>
                <a:lnTo>
                  <a:pt x="495" y="1792"/>
                </a:lnTo>
                <a:lnTo>
                  <a:pt x="495" y="1814"/>
                </a:lnTo>
                <a:lnTo>
                  <a:pt x="494" y="1838"/>
                </a:lnTo>
                <a:lnTo>
                  <a:pt x="491" y="1862"/>
                </a:lnTo>
                <a:lnTo>
                  <a:pt x="489" y="1886"/>
                </a:lnTo>
                <a:lnTo>
                  <a:pt x="486" y="1912"/>
                </a:lnTo>
                <a:lnTo>
                  <a:pt x="477" y="1967"/>
                </a:lnTo>
                <a:lnTo>
                  <a:pt x="465" y="2025"/>
                </a:lnTo>
                <a:lnTo>
                  <a:pt x="458" y="2059"/>
                </a:lnTo>
                <a:lnTo>
                  <a:pt x="448" y="2093"/>
                </a:lnTo>
                <a:lnTo>
                  <a:pt x="435" y="2126"/>
                </a:lnTo>
                <a:lnTo>
                  <a:pt x="422" y="2160"/>
                </a:lnTo>
                <a:lnTo>
                  <a:pt x="393" y="2229"/>
                </a:lnTo>
                <a:lnTo>
                  <a:pt x="360" y="2297"/>
                </a:lnTo>
                <a:lnTo>
                  <a:pt x="344" y="2332"/>
                </a:lnTo>
                <a:lnTo>
                  <a:pt x="330" y="2366"/>
                </a:lnTo>
                <a:lnTo>
                  <a:pt x="315" y="2400"/>
                </a:lnTo>
                <a:lnTo>
                  <a:pt x="302" y="2435"/>
                </a:lnTo>
                <a:lnTo>
                  <a:pt x="289" y="2469"/>
                </a:lnTo>
                <a:lnTo>
                  <a:pt x="279" y="2504"/>
                </a:lnTo>
                <a:lnTo>
                  <a:pt x="275" y="2520"/>
                </a:lnTo>
                <a:lnTo>
                  <a:pt x="271" y="2537"/>
                </a:lnTo>
                <a:lnTo>
                  <a:pt x="268" y="2555"/>
                </a:lnTo>
                <a:lnTo>
                  <a:pt x="265" y="2572"/>
                </a:lnTo>
                <a:lnTo>
                  <a:pt x="265" y="2617"/>
                </a:lnTo>
                <a:lnTo>
                  <a:pt x="265" y="2661"/>
                </a:lnTo>
                <a:lnTo>
                  <a:pt x="263" y="2706"/>
                </a:lnTo>
                <a:lnTo>
                  <a:pt x="262" y="2751"/>
                </a:lnTo>
                <a:lnTo>
                  <a:pt x="262" y="2795"/>
                </a:lnTo>
                <a:lnTo>
                  <a:pt x="261" y="2839"/>
                </a:lnTo>
                <a:lnTo>
                  <a:pt x="260" y="2884"/>
                </a:lnTo>
                <a:lnTo>
                  <a:pt x="260" y="2928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87" name="Freeform 443"/>
          <p:cNvSpPr>
            <a:spLocks/>
          </p:cNvSpPr>
          <p:nvPr/>
        </p:nvSpPr>
        <p:spPr bwMode="auto">
          <a:xfrm>
            <a:off x="4752975" y="3317875"/>
            <a:ext cx="195263" cy="1376363"/>
          </a:xfrm>
          <a:custGeom>
            <a:avLst/>
            <a:gdLst>
              <a:gd name="T0" fmla="*/ 260 w 495"/>
              <a:gd name="T1" fmla="*/ 3007 h 3469"/>
              <a:gd name="T2" fmla="*/ 262 w 495"/>
              <a:gd name="T3" fmla="*/ 3112 h 3469"/>
              <a:gd name="T4" fmla="*/ 270 w 495"/>
              <a:gd name="T5" fmla="*/ 3196 h 3469"/>
              <a:gd name="T6" fmla="*/ 290 w 495"/>
              <a:gd name="T7" fmla="*/ 3319 h 3469"/>
              <a:gd name="T8" fmla="*/ 288 w 495"/>
              <a:gd name="T9" fmla="*/ 3400 h 3469"/>
              <a:gd name="T10" fmla="*/ 272 w 495"/>
              <a:gd name="T11" fmla="*/ 3449 h 3469"/>
              <a:gd name="T12" fmla="*/ 256 w 495"/>
              <a:gd name="T13" fmla="*/ 3468 h 3469"/>
              <a:gd name="T14" fmla="*/ 236 w 495"/>
              <a:gd name="T15" fmla="*/ 3468 h 3469"/>
              <a:gd name="T16" fmla="*/ 198 w 495"/>
              <a:gd name="T17" fmla="*/ 3438 h 3469"/>
              <a:gd name="T18" fmla="*/ 186 w 495"/>
              <a:gd name="T19" fmla="*/ 3395 h 3469"/>
              <a:gd name="T20" fmla="*/ 198 w 495"/>
              <a:gd name="T21" fmla="*/ 3323 h 3469"/>
              <a:gd name="T22" fmla="*/ 202 w 495"/>
              <a:gd name="T23" fmla="*/ 3241 h 3469"/>
              <a:gd name="T24" fmla="*/ 203 w 495"/>
              <a:gd name="T25" fmla="*/ 3066 h 3469"/>
              <a:gd name="T26" fmla="*/ 205 w 495"/>
              <a:gd name="T27" fmla="*/ 2889 h 3469"/>
              <a:gd name="T28" fmla="*/ 211 w 495"/>
              <a:gd name="T29" fmla="*/ 2701 h 3469"/>
              <a:gd name="T30" fmla="*/ 213 w 495"/>
              <a:gd name="T31" fmla="*/ 2550 h 3469"/>
              <a:gd name="T32" fmla="*/ 204 w 495"/>
              <a:gd name="T33" fmla="*/ 2523 h 3469"/>
              <a:gd name="T34" fmla="*/ 151 w 495"/>
              <a:gd name="T35" fmla="*/ 2469 h 3469"/>
              <a:gd name="T36" fmla="*/ 98 w 495"/>
              <a:gd name="T37" fmla="*/ 2392 h 3469"/>
              <a:gd name="T38" fmla="*/ 59 w 495"/>
              <a:gd name="T39" fmla="*/ 2308 h 3469"/>
              <a:gd name="T40" fmla="*/ 31 w 495"/>
              <a:gd name="T41" fmla="*/ 2220 h 3469"/>
              <a:gd name="T42" fmla="*/ 5 w 495"/>
              <a:gd name="T43" fmla="*/ 2057 h 3469"/>
              <a:gd name="T44" fmla="*/ 1 w 495"/>
              <a:gd name="T45" fmla="*/ 1878 h 3469"/>
              <a:gd name="T46" fmla="*/ 6 w 495"/>
              <a:gd name="T47" fmla="*/ 1791 h 3469"/>
              <a:gd name="T48" fmla="*/ 40 w 495"/>
              <a:gd name="T49" fmla="*/ 1662 h 3469"/>
              <a:gd name="T50" fmla="*/ 109 w 495"/>
              <a:gd name="T51" fmla="*/ 1506 h 3469"/>
              <a:gd name="T52" fmla="*/ 164 w 495"/>
              <a:gd name="T53" fmla="*/ 1419 h 3469"/>
              <a:gd name="T54" fmla="*/ 212 w 495"/>
              <a:gd name="T55" fmla="*/ 1364 h 3469"/>
              <a:gd name="T56" fmla="*/ 263 w 495"/>
              <a:gd name="T57" fmla="*/ 1326 h 3469"/>
              <a:gd name="T58" fmla="*/ 280 w 495"/>
              <a:gd name="T59" fmla="*/ 1077 h 3469"/>
              <a:gd name="T60" fmla="*/ 287 w 495"/>
              <a:gd name="T61" fmla="*/ 755 h 3469"/>
              <a:gd name="T62" fmla="*/ 296 w 495"/>
              <a:gd name="T63" fmla="*/ 435 h 3469"/>
              <a:gd name="T64" fmla="*/ 306 w 495"/>
              <a:gd name="T65" fmla="*/ 115 h 3469"/>
              <a:gd name="T66" fmla="*/ 316 w 495"/>
              <a:gd name="T67" fmla="*/ 17 h 3469"/>
              <a:gd name="T68" fmla="*/ 339 w 495"/>
              <a:gd name="T69" fmla="*/ 2 h 3469"/>
              <a:gd name="T70" fmla="*/ 362 w 495"/>
              <a:gd name="T71" fmla="*/ 6 h 3469"/>
              <a:gd name="T72" fmla="*/ 376 w 495"/>
              <a:gd name="T73" fmla="*/ 26 h 3469"/>
              <a:gd name="T74" fmla="*/ 378 w 495"/>
              <a:gd name="T75" fmla="*/ 271 h 3469"/>
              <a:gd name="T76" fmla="*/ 363 w 495"/>
              <a:gd name="T77" fmla="*/ 591 h 3469"/>
              <a:gd name="T78" fmla="*/ 342 w 495"/>
              <a:gd name="T79" fmla="*/ 913 h 3469"/>
              <a:gd name="T80" fmla="*/ 329 w 495"/>
              <a:gd name="T81" fmla="*/ 1239 h 3469"/>
              <a:gd name="T82" fmla="*/ 404 w 495"/>
              <a:gd name="T83" fmla="*/ 1457 h 3469"/>
              <a:gd name="T84" fmla="*/ 464 w 495"/>
              <a:gd name="T85" fmla="*/ 1594 h 3469"/>
              <a:gd name="T86" fmla="*/ 485 w 495"/>
              <a:gd name="T87" fmla="*/ 1670 h 3469"/>
              <a:gd name="T88" fmla="*/ 495 w 495"/>
              <a:gd name="T89" fmla="*/ 1749 h 3469"/>
              <a:gd name="T90" fmla="*/ 494 w 495"/>
              <a:gd name="T91" fmla="*/ 1838 h 3469"/>
              <a:gd name="T92" fmla="*/ 477 w 495"/>
              <a:gd name="T93" fmla="*/ 1967 h 3469"/>
              <a:gd name="T94" fmla="*/ 435 w 495"/>
              <a:gd name="T95" fmla="*/ 2126 h 3469"/>
              <a:gd name="T96" fmla="*/ 344 w 495"/>
              <a:gd name="T97" fmla="*/ 2332 h 3469"/>
              <a:gd name="T98" fmla="*/ 289 w 495"/>
              <a:gd name="T99" fmla="*/ 2469 h 3469"/>
              <a:gd name="T100" fmla="*/ 268 w 495"/>
              <a:gd name="T101" fmla="*/ 2555 h 3469"/>
              <a:gd name="T102" fmla="*/ 263 w 495"/>
              <a:gd name="T103" fmla="*/ 2706 h 3469"/>
              <a:gd name="T104" fmla="*/ 260 w 495"/>
              <a:gd name="T105" fmla="*/ 2884 h 346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5"/>
              <a:gd name="T160" fmla="*/ 0 h 3469"/>
              <a:gd name="T161" fmla="*/ 495 w 495"/>
              <a:gd name="T162" fmla="*/ 3469 h 346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5" h="3469">
                <a:moveTo>
                  <a:pt x="260" y="2928"/>
                </a:moveTo>
                <a:lnTo>
                  <a:pt x="260" y="2955"/>
                </a:lnTo>
                <a:lnTo>
                  <a:pt x="260" y="2981"/>
                </a:lnTo>
                <a:lnTo>
                  <a:pt x="260" y="3007"/>
                </a:lnTo>
                <a:lnTo>
                  <a:pt x="261" y="3033"/>
                </a:lnTo>
                <a:lnTo>
                  <a:pt x="261" y="3059"/>
                </a:lnTo>
                <a:lnTo>
                  <a:pt x="262" y="3085"/>
                </a:lnTo>
                <a:lnTo>
                  <a:pt x="262" y="3112"/>
                </a:lnTo>
                <a:lnTo>
                  <a:pt x="263" y="3138"/>
                </a:lnTo>
                <a:lnTo>
                  <a:pt x="265" y="3157"/>
                </a:lnTo>
                <a:lnTo>
                  <a:pt x="267" y="3176"/>
                </a:lnTo>
                <a:lnTo>
                  <a:pt x="270" y="3196"/>
                </a:lnTo>
                <a:lnTo>
                  <a:pt x="274" y="3216"/>
                </a:lnTo>
                <a:lnTo>
                  <a:pt x="280" y="3257"/>
                </a:lnTo>
                <a:lnTo>
                  <a:pt x="287" y="3298"/>
                </a:lnTo>
                <a:lnTo>
                  <a:pt x="290" y="3319"/>
                </a:lnTo>
                <a:lnTo>
                  <a:pt x="291" y="3340"/>
                </a:lnTo>
                <a:lnTo>
                  <a:pt x="291" y="3360"/>
                </a:lnTo>
                <a:lnTo>
                  <a:pt x="290" y="3380"/>
                </a:lnTo>
                <a:lnTo>
                  <a:pt x="288" y="3400"/>
                </a:lnTo>
                <a:lnTo>
                  <a:pt x="284" y="3421"/>
                </a:lnTo>
                <a:lnTo>
                  <a:pt x="280" y="3430"/>
                </a:lnTo>
                <a:lnTo>
                  <a:pt x="276" y="3440"/>
                </a:lnTo>
                <a:lnTo>
                  <a:pt x="272" y="3449"/>
                </a:lnTo>
                <a:lnTo>
                  <a:pt x="267" y="3459"/>
                </a:lnTo>
                <a:lnTo>
                  <a:pt x="263" y="3462"/>
                </a:lnTo>
                <a:lnTo>
                  <a:pt x="260" y="3466"/>
                </a:lnTo>
                <a:lnTo>
                  <a:pt x="256" y="3468"/>
                </a:lnTo>
                <a:lnTo>
                  <a:pt x="251" y="3469"/>
                </a:lnTo>
                <a:lnTo>
                  <a:pt x="245" y="3469"/>
                </a:lnTo>
                <a:lnTo>
                  <a:pt x="241" y="3469"/>
                </a:lnTo>
                <a:lnTo>
                  <a:pt x="236" y="3468"/>
                </a:lnTo>
                <a:lnTo>
                  <a:pt x="232" y="3466"/>
                </a:lnTo>
                <a:lnTo>
                  <a:pt x="219" y="3457"/>
                </a:lnTo>
                <a:lnTo>
                  <a:pt x="207" y="3447"/>
                </a:lnTo>
                <a:lnTo>
                  <a:pt x="198" y="3438"/>
                </a:lnTo>
                <a:lnTo>
                  <a:pt x="193" y="3427"/>
                </a:lnTo>
                <a:lnTo>
                  <a:pt x="189" y="3416"/>
                </a:lnTo>
                <a:lnTo>
                  <a:pt x="187" y="3406"/>
                </a:lnTo>
                <a:lnTo>
                  <a:pt x="186" y="3395"/>
                </a:lnTo>
                <a:lnTo>
                  <a:pt x="186" y="3384"/>
                </a:lnTo>
                <a:lnTo>
                  <a:pt x="190" y="3360"/>
                </a:lnTo>
                <a:lnTo>
                  <a:pt x="195" y="3335"/>
                </a:lnTo>
                <a:lnTo>
                  <a:pt x="198" y="3323"/>
                </a:lnTo>
                <a:lnTo>
                  <a:pt x="201" y="3311"/>
                </a:lnTo>
                <a:lnTo>
                  <a:pt x="202" y="3298"/>
                </a:lnTo>
                <a:lnTo>
                  <a:pt x="202" y="3285"/>
                </a:lnTo>
                <a:lnTo>
                  <a:pt x="202" y="3241"/>
                </a:lnTo>
                <a:lnTo>
                  <a:pt x="202" y="3197"/>
                </a:lnTo>
                <a:lnTo>
                  <a:pt x="202" y="3154"/>
                </a:lnTo>
                <a:lnTo>
                  <a:pt x="202" y="3110"/>
                </a:lnTo>
                <a:lnTo>
                  <a:pt x="203" y="3066"/>
                </a:lnTo>
                <a:lnTo>
                  <a:pt x="203" y="3022"/>
                </a:lnTo>
                <a:lnTo>
                  <a:pt x="203" y="2978"/>
                </a:lnTo>
                <a:lnTo>
                  <a:pt x="204" y="2935"/>
                </a:lnTo>
                <a:lnTo>
                  <a:pt x="205" y="2889"/>
                </a:lnTo>
                <a:lnTo>
                  <a:pt x="206" y="2841"/>
                </a:lnTo>
                <a:lnTo>
                  <a:pt x="207" y="2794"/>
                </a:lnTo>
                <a:lnTo>
                  <a:pt x="210" y="2748"/>
                </a:lnTo>
                <a:lnTo>
                  <a:pt x="211" y="2701"/>
                </a:lnTo>
                <a:lnTo>
                  <a:pt x="212" y="2654"/>
                </a:lnTo>
                <a:lnTo>
                  <a:pt x="213" y="2608"/>
                </a:lnTo>
                <a:lnTo>
                  <a:pt x="213" y="2562"/>
                </a:lnTo>
                <a:lnTo>
                  <a:pt x="213" y="2550"/>
                </a:lnTo>
                <a:lnTo>
                  <a:pt x="211" y="2538"/>
                </a:lnTo>
                <a:lnTo>
                  <a:pt x="210" y="2533"/>
                </a:lnTo>
                <a:lnTo>
                  <a:pt x="207" y="2527"/>
                </a:lnTo>
                <a:lnTo>
                  <a:pt x="204" y="2523"/>
                </a:lnTo>
                <a:lnTo>
                  <a:pt x="201" y="2519"/>
                </a:lnTo>
                <a:lnTo>
                  <a:pt x="183" y="2502"/>
                </a:lnTo>
                <a:lnTo>
                  <a:pt x="167" y="2486"/>
                </a:lnTo>
                <a:lnTo>
                  <a:pt x="151" y="2469"/>
                </a:lnTo>
                <a:lnTo>
                  <a:pt x="137" y="2451"/>
                </a:lnTo>
                <a:lnTo>
                  <a:pt x="123" y="2432"/>
                </a:lnTo>
                <a:lnTo>
                  <a:pt x="110" y="2413"/>
                </a:lnTo>
                <a:lnTo>
                  <a:pt x="98" y="2392"/>
                </a:lnTo>
                <a:lnTo>
                  <a:pt x="87" y="2372"/>
                </a:lnTo>
                <a:lnTo>
                  <a:pt x="77" y="2351"/>
                </a:lnTo>
                <a:lnTo>
                  <a:pt x="67" y="2330"/>
                </a:lnTo>
                <a:lnTo>
                  <a:pt x="59" y="2308"/>
                </a:lnTo>
                <a:lnTo>
                  <a:pt x="51" y="2287"/>
                </a:lnTo>
                <a:lnTo>
                  <a:pt x="43" y="2265"/>
                </a:lnTo>
                <a:lnTo>
                  <a:pt x="37" y="2242"/>
                </a:lnTo>
                <a:lnTo>
                  <a:pt x="31" y="2220"/>
                </a:lnTo>
                <a:lnTo>
                  <a:pt x="25" y="2196"/>
                </a:lnTo>
                <a:lnTo>
                  <a:pt x="16" y="2150"/>
                </a:lnTo>
                <a:lnTo>
                  <a:pt x="10" y="2104"/>
                </a:lnTo>
                <a:lnTo>
                  <a:pt x="5" y="2057"/>
                </a:lnTo>
                <a:lnTo>
                  <a:pt x="2" y="2011"/>
                </a:lnTo>
                <a:lnTo>
                  <a:pt x="1" y="1966"/>
                </a:lnTo>
                <a:lnTo>
                  <a:pt x="0" y="1921"/>
                </a:lnTo>
                <a:lnTo>
                  <a:pt x="1" y="1878"/>
                </a:lnTo>
                <a:lnTo>
                  <a:pt x="2" y="1837"/>
                </a:lnTo>
                <a:lnTo>
                  <a:pt x="3" y="1822"/>
                </a:lnTo>
                <a:lnTo>
                  <a:pt x="4" y="1807"/>
                </a:lnTo>
                <a:lnTo>
                  <a:pt x="6" y="1791"/>
                </a:lnTo>
                <a:lnTo>
                  <a:pt x="10" y="1773"/>
                </a:lnTo>
                <a:lnTo>
                  <a:pt x="18" y="1738"/>
                </a:lnTo>
                <a:lnTo>
                  <a:pt x="28" y="1700"/>
                </a:lnTo>
                <a:lnTo>
                  <a:pt x="40" y="1662"/>
                </a:lnTo>
                <a:lnTo>
                  <a:pt x="55" y="1622"/>
                </a:lnTo>
                <a:lnTo>
                  <a:pt x="70" y="1582"/>
                </a:lnTo>
                <a:lnTo>
                  <a:pt x="88" y="1544"/>
                </a:lnTo>
                <a:lnTo>
                  <a:pt x="109" y="1506"/>
                </a:lnTo>
                <a:lnTo>
                  <a:pt x="130" y="1470"/>
                </a:lnTo>
                <a:lnTo>
                  <a:pt x="140" y="1452"/>
                </a:lnTo>
                <a:lnTo>
                  <a:pt x="151" y="1435"/>
                </a:lnTo>
                <a:lnTo>
                  <a:pt x="164" y="1419"/>
                </a:lnTo>
                <a:lnTo>
                  <a:pt x="175" y="1404"/>
                </a:lnTo>
                <a:lnTo>
                  <a:pt x="187" y="1390"/>
                </a:lnTo>
                <a:lnTo>
                  <a:pt x="199" y="1377"/>
                </a:lnTo>
                <a:lnTo>
                  <a:pt x="212" y="1364"/>
                </a:lnTo>
                <a:lnTo>
                  <a:pt x="224" y="1353"/>
                </a:lnTo>
                <a:lnTo>
                  <a:pt x="238" y="1343"/>
                </a:lnTo>
                <a:lnTo>
                  <a:pt x="250" y="1334"/>
                </a:lnTo>
                <a:lnTo>
                  <a:pt x="263" y="1326"/>
                </a:lnTo>
                <a:lnTo>
                  <a:pt x="276" y="1319"/>
                </a:lnTo>
                <a:lnTo>
                  <a:pt x="277" y="1239"/>
                </a:lnTo>
                <a:lnTo>
                  <a:pt x="279" y="1158"/>
                </a:lnTo>
                <a:lnTo>
                  <a:pt x="280" y="1077"/>
                </a:lnTo>
                <a:lnTo>
                  <a:pt x="281" y="996"/>
                </a:lnTo>
                <a:lnTo>
                  <a:pt x="284" y="915"/>
                </a:lnTo>
                <a:lnTo>
                  <a:pt x="286" y="836"/>
                </a:lnTo>
                <a:lnTo>
                  <a:pt x="287" y="755"/>
                </a:lnTo>
                <a:lnTo>
                  <a:pt x="289" y="675"/>
                </a:lnTo>
                <a:lnTo>
                  <a:pt x="291" y="595"/>
                </a:lnTo>
                <a:lnTo>
                  <a:pt x="294" y="515"/>
                </a:lnTo>
                <a:lnTo>
                  <a:pt x="296" y="435"/>
                </a:lnTo>
                <a:lnTo>
                  <a:pt x="298" y="355"/>
                </a:lnTo>
                <a:lnTo>
                  <a:pt x="300" y="275"/>
                </a:lnTo>
                <a:lnTo>
                  <a:pt x="304" y="196"/>
                </a:lnTo>
                <a:lnTo>
                  <a:pt x="306" y="115"/>
                </a:lnTo>
                <a:lnTo>
                  <a:pt x="308" y="35"/>
                </a:lnTo>
                <a:lnTo>
                  <a:pt x="309" y="30"/>
                </a:lnTo>
                <a:lnTo>
                  <a:pt x="312" y="23"/>
                </a:lnTo>
                <a:lnTo>
                  <a:pt x="316" y="17"/>
                </a:lnTo>
                <a:lnTo>
                  <a:pt x="321" y="12"/>
                </a:lnTo>
                <a:lnTo>
                  <a:pt x="326" y="7"/>
                </a:lnTo>
                <a:lnTo>
                  <a:pt x="332" y="4"/>
                </a:lnTo>
                <a:lnTo>
                  <a:pt x="339" y="2"/>
                </a:lnTo>
                <a:lnTo>
                  <a:pt x="345" y="0"/>
                </a:lnTo>
                <a:lnTo>
                  <a:pt x="351" y="2"/>
                </a:lnTo>
                <a:lnTo>
                  <a:pt x="358" y="3"/>
                </a:lnTo>
                <a:lnTo>
                  <a:pt x="362" y="6"/>
                </a:lnTo>
                <a:lnTo>
                  <a:pt x="368" y="9"/>
                </a:lnTo>
                <a:lnTo>
                  <a:pt x="371" y="14"/>
                </a:lnTo>
                <a:lnTo>
                  <a:pt x="373" y="20"/>
                </a:lnTo>
                <a:lnTo>
                  <a:pt x="376" y="26"/>
                </a:lnTo>
                <a:lnTo>
                  <a:pt x="377" y="33"/>
                </a:lnTo>
                <a:lnTo>
                  <a:pt x="379" y="113"/>
                </a:lnTo>
                <a:lnTo>
                  <a:pt x="379" y="191"/>
                </a:lnTo>
                <a:lnTo>
                  <a:pt x="378" y="271"/>
                </a:lnTo>
                <a:lnTo>
                  <a:pt x="376" y="351"/>
                </a:lnTo>
                <a:lnTo>
                  <a:pt x="372" y="430"/>
                </a:lnTo>
                <a:lnTo>
                  <a:pt x="368" y="510"/>
                </a:lnTo>
                <a:lnTo>
                  <a:pt x="363" y="591"/>
                </a:lnTo>
                <a:lnTo>
                  <a:pt x="358" y="671"/>
                </a:lnTo>
                <a:lnTo>
                  <a:pt x="353" y="751"/>
                </a:lnTo>
                <a:lnTo>
                  <a:pt x="348" y="832"/>
                </a:lnTo>
                <a:lnTo>
                  <a:pt x="342" y="913"/>
                </a:lnTo>
                <a:lnTo>
                  <a:pt x="338" y="994"/>
                </a:lnTo>
                <a:lnTo>
                  <a:pt x="334" y="1075"/>
                </a:lnTo>
                <a:lnTo>
                  <a:pt x="331" y="1157"/>
                </a:lnTo>
                <a:lnTo>
                  <a:pt x="329" y="1239"/>
                </a:lnTo>
                <a:lnTo>
                  <a:pt x="329" y="1319"/>
                </a:lnTo>
                <a:lnTo>
                  <a:pt x="355" y="1369"/>
                </a:lnTo>
                <a:lnTo>
                  <a:pt x="381" y="1415"/>
                </a:lnTo>
                <a:lnTo>
                  <a:pt x="404" y="1457"/>
                </a:lnTo>
                <a:lnTo>
                  <a:pt x="425" y="1498"/>
                </a:lnTo>
                <a:lnTo>
                  <a:pt x="442" y="1537"/>
                </a:lnTo>
                <a:lnTo>
                  <a:pt x="458" y="1575"/>
                </a:lnTo>
                <a:lnTo>
                  <a:pt x="464" y="1594"/>
                </a:lnTo>
                <a:lnTo>
                  <a:pt x="470" y="1613"/>
                </a:lnTo>
                <a:lnTo>
                  <a:pt x="476" y="1631"/>
                </a:lnTo>
                <a:lnTo>
                  <a:pt x="480" y="1651"/>
                </a:lnTo>
                <a:lnTo>
                  <a:pt x="485" y="1670"/>
                </a:lnTo>
                <a:lnTo>
                  <a:pt x="488" y="1690"/>
                </a:lnTo>
                <a:lnTo>
                  <a:pt x="490" y="1709"/>
                </a:lnTo>
                <a:lnTo>
                  <a:pt x="492" y="1729"/>
                </a:lnTo>
                <a:lnTo>
                  <a:pt x="495" y="1749"/>
                </a:lnTo>
                <a:lnTo>
                  <a:pt x="495" y="1771"/>
                </a:lnTo>
                <a:lnTo>
                  <a:pt x="495" y="1792"/>
                </a:lnTo>
                <a:lnTo>
                  <a:pt x="495" y="1814"/>
                </a:lnTo>
                <a:lnTo>
                  <a:pt x="494" y="1838"/>
                </a:lnTo>
                <a:lnTo>
                  <a:pt x="491" y="1862"/>
                </a:lnTo>
                <a:lnTo>
                  <a:pt x="489" y="1886"/>
                </a:lnTo>
                <a:lnTo>
                  <a:pt x="486" y="1912"/>
                </a:lnTo>
                <a:lnTo>
                  <a:pt x="477" y="1967"/>
                </a:lnTo>
                <a:lnTo>
                  <a:pt x="465" y="2025"/>
                </a:lnTo>
                <a:lnTo>
                  <a:pt x="458" y="2059"/>
                </a:lnTo>
                <a:lnTo>
                  <a:pt x="448" y="2093"/>
                </a:lnTo>
                <a:lnTo>
                  <a:pt x="435" y="2126"/>
                </a:lnTo>
                <a:lnTo>
                  <a:pt x="422" y="2160"/>
                </a:lnTo>
                <a:lnTo>
                  <a:pt x="393" y="2229"/>
                </a:lnTo>
                <a:lnTo>
                  <a:pt x="360" y="2297"/>
                </a:lnTo>
                <a:lnTo>
                  <a:pt x="344" y="2332"/>
                </a:lnTo>
                <a:lnTo>
                  <a:pt x="330" y="2366"/>
                </a:lnTo>
                <a:lnTo>
                  <a:pt x="315" y="2400"/>
                </a:lnTo>
                <a:lnTo>
                  <a:pt x="302" y="2435"/>
                </a:lnTo>
                <a:lnTo>
                  <a:pt x="289" y="2469"/>
                </a:lnTo>
                <a:lnTo>
                  <a:pt x="279" y="2504"/>
                </a:lnTo>
                <a:lnTo>
                  <a:pt x="275" y="2520"/>
                </a:lnTo>
                <a:lnTo>
                  <a:pt x="271" y="2537"/>
                </a:lnTo>
                <a:lnTo>
                  <a:pt x="268" y="2555"/>
                </a:lnTo>
                <a:lnTo>
                  <a:pt x="265" y="2572"/>
                </a:lnTo>
                <a:lnTo>
                  <a:pt x="265" y="2617"/>
                </a:lnTo>
                <a:lnTo>
                  <a:pt x="265" y="2661"/>
                </a:lnTo>
                <a:lnTo>
                  <a:pt x="263" y="2706"/>
                </a:lnTo>
                <a:lnTo>
                  <a:pt x="262" y="2751"/>
                </a:lnTo>
                <a:lnTo>
                  <a:pt x="262" y="2795"/>
                </a:lnTo>
                <a:lnTo>
                  <a:pt x="261" y="2839"/>
                </a:lnTo>
                <a:lnTo>
                  <a:pt x="260" y="2884"/>
                </a:lnTo>
                <a:lnTo>
                  <a:pt x="260" y="2928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88" name="Freeform 444"/>
          <p:cNvSpPr>
            <a:spLocks/>
          </p:cNvSpPr>
          <p:nvPr/>
        </p:nvSpPr>
        <p:spPr bwMode="auto">
          <a:xfrm>
            <a:off x="4813300" y="3949700"/>
            <a:ext cx="76200" cy="230188"/>
          </a:xfrm>
          <a:custGeom>
            <a:avLst/>
            <a:gdLst>
              <a:gd name="T0" fmla="*/ 126 w 191"/>
              <a:gd name="T1" fmla="*/ 1 h 580"/>
              <a:gd name="T2" fmla="*/ 135 w 191"/>
              <a:gd name="T3" fmla="*/ 5 h 580"/>
              <a:gd name="T4" fmla="*/ 147 w 191"/>
              <a:gd name="T5" fmla="*/ 16 h 580"/>
              <a:gd name="T6" fmla="*/ 162 w 191"/>
              <a:gd name="T7" fmla="*/ 39 h 580"/>
              <a:gd name="T8" fmla="*/ 174 w 191"/>
              <a:gd name="T9" fmla="*/ 72 h 580"/>
              <a:gd name="T10" fmla="*/ 183 w 191"/>
              <a:gd name="T11" fmla="*/ 112 h 580"/>
              <a:gd name="T12" fmla="*/ 189 w 191"/>
              <a:gd name="T13" fmla="*/ 160 h 580"/>
              <a:gd name="T14" fmla="*/ 191 w 191"/>
              <a:gd name="T15" fmla="*/ 212 h 580"/>
              <a:gd name="T16" fmla="*/ 190 w 191"/>
              <a:gd name="T17" fmla="*/ 268 h 580"/>
              <a:gd name="T18" fmla="*/ 184 w 191"/>
              <a:gd name="T19" fmla="*/ 328 h 580"/>
              <a:gd name="T20" fmla="*/ 177 w 191"/>
              <a:gd name="T21" fmla="*/ 384 h 580"/>
              <a:gd name="T22" fmla="*/ 164 w 191"/>
              <a:gd name="T23" fmla="*/ 436 h 580"/>
              <a:gd name="T24" fmla="*/ 151 w 191"/>
              <a:gd name="T25" fmla="*/ 481 h 580"/>
              <a:gd name="T26" fmla="*/ 135 w 191"/>
              <a:gd name="T27" fmla="*/ 519 h 580"/>
              <a:gd name="T28" fmla="*/ 117 w 191"/>
              <a:gd name="T29" fmla="*/ 549 h 580"/>
              <a:gd name="T30" fmla="*/ 99 w 191"/>
              <a:gd name="T31" fmla="*/ 570 h 580"/>
              <a:gd name="T32" fmla="*/ 84 w 191"/>
              <a:gd name="T33" fmla="*/ 578 h 580"/>
              <a:gd name="T34" fmla="*/ 75 w 191"/>
              <a:gd name="T35" fmla="*/ 580 h 580"/>
              <a:gd name="T36" fmla="*/ 65 w 191"/>
              <a:gd name="T37" fmla="*/ 579 h 580"/>
              <a:gd name="T38" fmla="*/ 56 w 191"/>
              <a:gd name="T39" fmla="*/ 576 h 580"/>
              <a:gd name="T40" fmla="*/ 44 w 191"/>
              <a:gd name="T41" fmla="*/ 565 h 580"/>
              <a:gd name="T42" fmla="*/ 29 w 191"/>
              <a:gd name="T43" fmla="*/ 541 h 580"/>
              <a:gd name="T44" fmla="*/ 18 w 191"/>
              <a:gd name="T45" fmla="*/ 509 h 580"/>
              <a:gd name="T46" fmla="*/ 9 w 191"/>
              <a:gd name="T47" fmla="*/ 468 h 580"/>
              <a:gd name="T48" fmla="*/ 3 w 191"/>
              <a:gd name="T49" fmla="*/ 421 h 580"/>
              <a:gd name="T50" fmla="*/ 0 w 191"/>
              <a:gd name="T51" fmla="*/ 368 h 580"/>
              <a:gd name="T52" fmla="*/ 1 w 191"/>
              <a:gd name="T53" fmla="*/ 312 h 580"/>
              <a:gd name="T54" fmla="*/ 7 w 191"/>
              <a:gd name="T55" fmla="*/ 253 h 580"/>
              <a:gd name="T56" fmla="*/ 16 w 191"/>
              <a:gd name="T57" fmla="*/ 197 h 580"/>
              <a:gd name="T58" fmla="*/ 27 w 191"/>
              <a:gd name="T59" fmla="*/ 145 h 580"/>
              <a:gd name="T60" fmla="*/ 41 w 191"/>
              <a:gd name="T61" fmla="*/ 100 h 580"/>
              <a:gd name="T62" fmla="*/ 58 w 191"/>
              <a:gd name="T63" fmla="*/ 61 h 580"/>
              <a:gd name="T64" fmla="*/ 74 w 191"/>
              <a:gd name="T65" fmla="*/ 32 h 580"/>
              <a:gd name="T66" fmla="*/ 92 w 191"/>
              <a:gd name="T67" fmla="*/ 10 h 580"/>
              <a:gd name="T68" fmla="*/ 107 w 191"/>
              <a:gd name="T69" fmla="*/ 2 h 580"/>
              <a:gd name="T70" fmla="*/ 117 w 191"/>
              <a:gd name="T71" fmla="*/ 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1"/>
              <a:gd name="T109" fmla="*/ 0 h 580"/>
              <a:gd name="T110" fmla="*/ 191 w 191"/>
              <a:gd name="T111" fmla="*/ 580 h 5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1" h="580">
                <a:moveTo>
                  <a:pt x="122" y="0"/>
                </a:moveTo>
                <a:lnTo>
                  <a:pt x="126" y="1"/>
                </a:lnTo>
                <a:lnTo>
                  <a:pt x="131" y="2"/>
                </a:lnTo>
                <a:lnTo>
                  <a:pt x="135" y="5"/>
                </a:lnTo>
                <a:lnTo>
                  <a:pt x="139" y="8"/>
                </a:lnTo>
                <a:lnTo>
                  <a:pt x="147" y="16"/>
                </a:lnTo>
                <a:lnTo>
                  <a:pt x="155" y="26"/>
                </a:lnTo>
                <a:lnTo>
                  <a:pt x="162" y="39"/>
                </a:lnTo>
                <a:lnTo>
                  <a:pt x="169" y="54"/>
                </a:lnTo>
                <a:lnTo>
                  <a:pt x="174" y="72"/>
                </a:lnTo>
                <a:lnTo>
                  <a:pt x="179" y="91"/>
                </a:lnTo>
                <a:lnTo>
                  <a:pt x="183" y="112"/>
                </a:lnTo>
                <a:lnTo>
                  <a:pt x="187" y="135"/>
                </a:lnTo>
                <a:lnTo>
                  <a:pt x="189" y="160"/>
                </a:lnTo>
                <a:lnTo>
                  <a:pt x="191" y="185"/>
                </a:lnTo>
                <a:lnTo>
                  <a:pt x="191" y="212"/>
                </a:lnTo>
                <a:lnTo>
                  <a:pt x="191" y="239"/>
                </a:lnTo>
                <a:lnTo>
                  <a:pt x="190" y="268"/>
                </a:lnTo>
                <a:lnTo>
                  <a:pt x="188" y="299"/>
                </a:lnTo>
                <a:lnTo>
                  <a:pt x="184" y="328"/>
                </a:lnTo>
                <a:lnTo>
                  <a:pt x="181" y="356"/>
                </a:lnTo>
                <a:lnTo>
                  <a:pt x="177" y="384"/>
                </a:lnTo>
                <a:lnTo>
                  <a:pt x="171" y="411"/>
                </a:lnTo>
                <a:lnTo>
                  <a:pt x="164" y="436"/>
                </a:lnTo>
                <a:lnTo>
                  <a:pt x="159" y="459"/>
                </a:lnTo>
                <a:lnTo>
                  <a:pt x="151" y="481"/>
                </a:lnTo>
                <a:lnTo>
                  <a:pt x="143" y="501"/>
                </a:lnTo>
                <a:lnTo>
                  <a:pt x="135" y="519"/>
                </a:lnTo>
                <a:lnTo>
                  <a:pt x="126" y="536"/>
                </a:lnTo>
                <a:lnTo>
                  <a:pt x="117" y="549"/>
                </a:lnTo>
                <a:lnTo>
                  <a:pt x="108" y="560"/>
                </a:lnTo>
                <a:lnTo>
                  <a:pt x="99" y="570"/>
                </a:lnTo>
                <a:lnTo>
                  <a:pt x="90" y="576"/>
                </a:lnTo>
                <a:lnTo>
                  <a:pt x="84" y="578"/>
                </a:lnTo>
                <a:lnTo>
                  <a:pt x="80" y="579"/>
                </a:lnTo>
                <a:lnTo>
                  <a:pt x="75" y="580"/>
                </a:lnTo>
                <a:lnTo>
                  <a:pt x="71" y="580"/>
                </a:lnTo>
                <a:lnTo>
                  <a:pt x="65" y="579"/>
                </a:lnTo>
                <a:lnTo>
                  <a:pt x="61" y="578"/>
                </a:lnTo>
                <a:lnTo>
                  <a:pt x="56" y="576"/>
                </a:lnTo>
                <a:lnTo>
                  <a:pt x="53" y="573"/>
                </a:lnTo>
                <a:lnTo>
                  <a:pt x="44" y="565"/>
                </a:lnTo>
                <a:lnTo>
                  <a:pt x="36" y="555"/>
                </a:lnTo>
                <a:lnTo>
                  <a:pt x="29" y="541"/>
                </a:lnTo>
                <a:lnTo>
                  <a:pt x="24" y="527"/>
                </a:lnTo>
                <a:lnTo>
                  <a:pt x="18" y="509"/>
                </a:lnTo>
                <a:lnTo>
                  <a:pt x="13" y="490"/>
                </a:lnTo>
                <a:lnTo>
                  <a:pt x="9" y="468"/>
                </a:lnTo>
                <a:lnTo>
                  <a:pt x="6" y="446"/>
                </a:lnTo>
                <a:lnTo>
                  <a:pt x="3" y="421"/>
                </a:lnTo>
                <a:lnTo>
                  <a:pt x="1" y="395"/>
                </a:lnTo>
                <a:lnTo>
                  <a:pt x="0" y="368"/>
                </a:lnTo>
                <a:lnTo>
                  <a:pt x="0" y="340"/>
                </a:lnTo>
                <a:lnTo>
                  <a:pt x="1" y="312"/>
                </a:lnTo>
                <a:lnTo>
                  <a:pt x="4" y="282"/>
                </a:lnTo>
                <a:lnTo>
                  <a:pt x="7" y="253"/>
                </a:lnTo>
                <a:lnTo>
                  <a:pt x="10" y="224"/>
                </a:lnTo>
                <a:lnTo>
                  <a:pt x="16" y="197"/>
                </a:lnTo>
                <a:lnTo>
                  <a:pt x="20" y="170"/>
                </a:lnTo>
                <a:lnTo>
                  <a:pt x="27" y="145"/>
                </a:lnTo>
                <a:lnTo>
                  <a:pt x="34" y="121"/>
                </a:lnTo>
                <a:lnTo>
                  <a:pt x="41" y="100"/>
                </a:lnTo>
                <a:lnTo>
                  <a:pt x="49" y="80"/>
                </a:lnTo>
                <a:lnTo>
                  <a:pt x="58" y="61"/>
                </a:lnTo>
                <a:lnTo>
                  <a:pt x="65" y="45"/>
                </a:lnTo>
                <a:lnTo>
                  <a:pt x="74" y="32"/>
                </a:lnTo>
                <a:lnTo>
                  <a:pt x="83" y="19"/>
                </a:lnTo>
                <a:lnTo>
                  <a:pt x="92" y="10"/>
                </a:lnTo>
                <a:lnTo>
                  <a:pt x="102" y="5"/>
                </a:lnTo>
                <a:lnTo>
                  <a:pt x="107" y="2"/>
                </a:lnTo>
                <a:lnTo>
                  <a:pt x="111" y="0"/>
                </a:lnTo>
                <a:lnTo>
                  <a:pt x="117" y="0"/>
                </a:lnTo>
                <a:lnTo>
                  <a:pt x="122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89" name="Freeform 445"/>
          <p:cNvSpPr>
            <a:spLocks/>
          </p:cNvSpPr>
          <p:nvPr/>
        </p:nvSpPr>
        <p:spPr bwMode="auto">
          <a:xfrm>
            <a:off x="4813300" y="3949700"/>
            <a:ext cx="76200" cy="230188"/>
          </a:xfrm>
          <a:custGeom>
            <a:avLst/>
            <a:gdLst>
              <a:gd name="T0" fmla="*/ 126 w 191"/>
              <a:gd name="T1" fmla="*/ 1 h 580"/>
              <a:gd name="T2" fmla="*/ 135 w 191"/>
              <a:gd name="T3" fmla="*/ 5 h 580"/>
              <a:gd name="T4" fmla="*/ 147 w 191"/>
              <a:gd name="T5" fmla="*/ 16 h 580"/>
              <a:gd name="T6" fmla="*/ 162 w 191"/>
              <a:gd name="T7" fmla="*/ 39 h 580"/>
              <a:gd name="T8" fmla="*/ 174 w 191"/>
              <a:gd name="T9" fmla="*/ 72 h 580"/>
              <a:gd name="T10" fmla="*/ 183 w 191"/>
              <a:gd name="T11" fmla="*/ 112 h 580"/>
              <a:gd name="T12" fmla="*/ 189 w 191"/>
              <a:gd name="T13" fmla="*/ 160 h 580"/>
              <a:gd name="T14" fmla="*/ 191 w 191"/>
              <a:gd name="T15" fmla="*/ 212 h 580"/>
              <a:gd name="T16" fmla="*/ 190 w 191"/>
              <a:gd name="T17" fmla="*/ 268 h 580"/>
              <a:gd name="T18" fmla="*/ 184 w 191"/>
              <a:gd name="T19" fmla="*/ 328 h 580"/>
              <a:gd name="T20" fmla="*/ 177 w 191"/>
              <a:gd name="T21" fmla="*/ 384 h 580"/>
              <a:gd name="T22" fmla="*/ 164 w 191"/>
              <a:gd name="T23" fmla="*/ 436 h 580"/>
              <a:gd name="T24" fmla="*/ 151 w 191"/>
              <a:gd name="T25" fmla="*/ 481 h 580"/>
              <a:gd name="T26" fmla="*/ 135 w 191"/>
              <a:gd name="T27" fmla="*/ 519 h 580"/>
              <a:gd name="T28" fmla="*/ 117 w 191"/>
              <a:gd name="T29" fmla="*/ 549 h 580"/>
              <a:gd name="T30" fmla="*/ 99 w 191"/>
              <a:gd name="T31" fmla="*/ 570 h 580"/>
              <a:gd name="T32" fmla="*/ 84 w 191"/>
              <a:gd name="T33" fmla="*/ 578 h 580"/>
              <a:gd name="T34" fmla="*/ 75 w 191"/>
              <a:gd name="T35" fmla="*/ 580 h 580"/>
              <a:gd name="T36" fmla="*/ 65 w 191"/>
              <a:gd name="T37" fmla="*/ 579 h 580"/>
              <a:gd name="T38" fmla="*/ 56 w 191"/>
              <a:gd name="T39" fmla="*/ 576 h 580"/>
              <a:gd name="T40" fmla="*/ 44 w 191"/>
              <a:gd name="T41" fmla="*/ 565 h 580"/>
              <a:gd name="T42" fmla="*/ 29 w 191"/>
              <a:gd name="T43" fmla="*/ 541 h 580"/>
              <a:gd name="T44" fmla="*/ 18 w 191"/>
              <a:gd name="T45" fmla="*/ 509 h 580"/>
              <a:gd name="T46" fmla="*/ 9 w 191"/>
              <a:gd name="T47" fmla="*/ 468 h 580"/>
              <a:gd name="T48" fmla="*/ 3 w 191"/>
              <a:gd name="T49" fmla="*/ 421 h 580"/>
              <a:gd name="T50" fmla="*/ 0 w 191"/>
              <a:gd name="T51" fmla="*/ 368 h 580"/>
              <a:gd name="T52" fmla="*/ 1 w 191"/>
              <a:gd name="T53" fmla="*/ 312 h 580"/>
              <a:gd name="T54" fmla="*/ 7 w 191"/>
              <a:gd name="T55" fmla="*/ 253 h 580"/>
              <a:gd name="T56" fmla="*/ 16 w 191"/>
              <a:gd name="T57" fmla="*/ 197 h 580"/>
              <a:gd name="T58" fmla="*/ 27 w 191"/>
              <a:gd name="T59" fmla="*/ 145 h 580"/>
              <a:gd name="T60" fmla="*/ 41 w 191"/>
              <a:gd name="T61" fmla="*/ 100 h 580"/>
              <a:gd name="T62" fmla="*/ 58 w 191"/>
              <a:gd name="T63" fmla="*/ 61 h 580"/>
              <a:gd name="T64" fmla="*/ 74 w 191"/>
              <a:gd name="T65" fmla="*/ 32 h 580"/>
              <a:gd name="T66" fmla="*/ 92 w 191"/>
              <a:gd name="T67" fmla="*/ 10 h 580"/>
              <a:gd name="T68" fmla="*/ 107 w 191"/>
              <a:gd name="T69" fmla="*/ 2 h 580"/>
              <a:gd name="T70" fmla="*/ 117 w 191"/>
              <a:gd name="T71" fmla="*/ 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1"/>
              <a:gd name="T109" fmla="*/ 0 h 580"/>
              <a:gd name="T110" fmla="*/ 191 w 191"/>
              <a:gd name="T111" fmla="*/ 580 h 5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1" h="580">
                <a:moveTo>
                  <a:pt x="122" y="0"/>
                </a:moveTo>
                <a:lnTo>
                  <a:pt x="126" y="1"/>
                </a:lnTo>
                <a:lnTo>
                  <a:pt x="131" y="2"/>
                </a:lnTo>
                <a:lnTo>
                  <a:pt x="135" y="5"/>
                </a:lnTo>
                <a:lnTo>
                  <a:pt x="139" y="8"/>
                </a:lnTo>
                <a:lnTo>
                  <a:pt x="147" y="16"/>
                </a:lnTo>
                <a:lnTo>
                  <a:pt x="155" y="26"/>
                </a:lnTo>
                <a:lnTo>
                  <a:pt x="162" y="39"/>
                </a:lnTo>
                <a:lnTo>
                  <a:pt x="169" y="54"/>
                </a:lnTo>
                <a:lnTo>
                  <a:pt x="174" y="72"/>
                </a:lnTo>
                <a:lnTo>
                  <a:pt x="179" y="91"/>
                </a:lnTo>
                <a:lnTo>
                  <a:pt x="183" y="112"/>
                </a:lnTo>
                <a:lnTo>
                  <a:pt x="187" y="135"/>
                </a:lnTo>
                <a:lnTo>
                  <a:pt x="189" y="160"/>
                </a:lnTo>
                <a:lnTo>
                  <a:pt x="191" y="185"/>
                </a:lnTo>
                <a:lnTo>
                  <a:pt x="191" y="212"/>
                </a:lnTo>
                <a:lnTo>
                  <a:pt x="191" y="239"/>
                </a:lnTo>
                <a:lnTo>
                  <a:pt x="190" y="268"/>
                </a:lnTo>
                <a:lnTo>
                  <a:pt x="188" y="299"/>
                </a:lnTo>
                <a:lnTo>
                  <a:pt x="184" y="328"/>
                </a:lnTo>
                <a:lnTo>
                  <a:pt x="181" y="356"/>
                </a:lnTo>
                <a:lnTo>
                  <a:pt x="177" y="384"/>
                </a:lnTo>
                <a:lnTo>
                  <a:pt x="171" y="411"/>
                </a:lnTo>
                <a:lnTo>
                  <a:pt x="164" y="436"/>
                </a:lnTo>
                <a:lnTo>
                  <a:pt x="159" y="459"/>
                </a:lnTo>
                <a:lnTo>
                  <a:pt x="151" y="481"/>
                </a:lnTo>
                <a:lnTo>
                  <a:pt x="143" y="501"/>
                </a:lnTo>
                <a:lnTo>
                  <a:pt x="135" y="519"/>
                </a:lnTo>
                <a:lnTo>
                  <a:pt x="126" y="536"/>
                </a:lnTo>
                <a:lnTo>
                  <a:pt x="117" y="549"/>
                </a:lnTo>
                <a:lnTo>
                  <a:pt x="108" y="560"/>
                </a:lnTo>
                <a:lnTo>
                  <a:pt x="99" y="570"/>
                </a:lnTo>
                <a:lnTo>
                  <a:pt x="90" y="576"/>
                </a:lnTo>
                <a:lnTo>
                  <a:pt x="84" y="578"/>
                </a:lnTo>
                <a:lnTo>
                  <a:pt x="80" y="579"/>
                </a:lnTo>
                <a:lnTo>
                  <a:pt x="75" y="580"/>
                </a:lnTo>
                <a:lnTo>
                  <a:pt x="71" y="580"/>
                </a:lnTo>
                <a:lnTo>
                  <a:pt x="65" y="579"/>
                </a:lnTo>
                <a:lnTo>
                  <a:pt x="61" y="578"/>
                </a:lnTo>
                <a:lnTo>
                  <a:pt x="56" y="576"/>
                </a:lnTo>
                <a:lnTo>
                  <a:pt x="53" y="573"/>
                </a:lnTo>
                <a:lnTo>
                  <a:pt x="44" y="565"/>
                </a:lnTo>
                <a:lnTo>
                  <a:pt x="36" y="555"/>
                </a:lnTo>
                <a:lnTo>
                  <a:pt x="29" y="541"/>
                </a:lnTo>
                <a:lnTo>
                  <a:pt x="24" y="527"/>
                </a:lnTo>
                <a:lnTo>
                  <a:pt x="18" y="509"/>
                </a:lnTo>
                <a:lnTo>
                  <a:pt x="13" y="490"/>
                </a:lnTo>
                <a:lnTo>
                  <a:pt x="9" y="468"/>
                </a:lnTo>
                <a:lnTo>
                  <a:pt x="6" y="446"/>
                </a:lnTo>
                <a:lnTo>
                  <a:pt x="3" y="421"/>
                </a:lnTo>
                <a:lnTo>
                  <a:pt x="1" y="395"/>
                </a:lnTo>
                <a:lnTo>
                  <a:pt x="0" y="368"/>
                </a:lnTo>
                <a:lnTo>
                  <a:pt x="0" y="340"/>
                </a:lnTo>
                <a:lnTo>
                  <a:pt x="1" y="312"/>
                </a:lnTo>
                <a:lnTo>
                  <a:pt x="4" y="282"/>
                </a:lnTo>
                <a:lnTo>
                  <a:pt x="7" y="253"/>
                </a:lnTo>
                <a:lnTo>
                  <a:pt x="10" y="224"/>
                </a:lnTo>
                <a:lnTo>
                  <a:pt x="16" y="197"/>
                </a:lnTo>
                <a:lnTo>
                  <a:pt x="20" y="170"/>
                </a:lnTo>
                <a:lnTo>
                  <a:pt x="27" y="145"/>
                </a:lnTo>
                <a:lnTo>
                  <a:pt x="34" y="121"/>
                </a:lnTo>
                <a:lnTo>
                  <a:pt x="41" y="100"/>
                </a:lnTo>
                <a:lnTo>
                  <a:pt x="49" y="80"/>
                </a:lnTo>
                <a:lnTo>
                  <a:pt x="58" y="61"/>
                </a:lnTo>
                <a:lnTo>
                  <a:pt x="65" y="45"/>
                </a:lnTo>
                <a:lnTo>
                  <a:pt x="74" y="32"/>
                </a:lnTo>
                <a:lnTo>
                  <a:pt x="83" y="19"/>
                </a:lnTo>
                <a:lnTo>
                  <a:pt x="92" y="10"/>
                </a:lnTo>
                <a:lnTo>
                  <a:pt x="102" y="5"/>
                </a:lnTo>
                <a:lnTo>
                  <a:pt x="107" y="2"/>
                </a:lnTo>
                <a:lnTo>
                  <a:pt x="111" y="0"/>
                </a:lnTo>
                <a:lnTo>
                  <a:pt x="117" y="0"/>
                </a:lnTo>
                <a:lnTo>
                  <a:pt x="122" y="0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90" name="Freeform 446"/>
          <p:cNvSpPr>
            <a:spLocks/>
          </p:cNvSpPr>
          <p:nvPr/>
        </p:nvSpPr>
        <p:spPr bwMode="auto">
          <a:xfrm>
            <a:off x="5089525" y="4445000"/>
            <a:ext cx="117475" cy="115888"/>
          </a:xfrm>
          <a:custGeom>
            <a:avLst/>
            <a:gdLst>
              <a:gd name="T0" fmla="*/ 162 w 296"/>
              <a:gd name="T1" fmla="*/ 294 h 296"/>
              <a:gd name="T2" fmla="*/ 191 w 296"/>
              <a:gd name="T3" fmla="*/ 289 h 296"/>
              <a:gd name="T4" fmla="*/ 218 w 296"/>
              <a:gd name="T5" fmla="*/ 278 h 296"/>
              <a:gd name="T6" fmla="*/ 242 w 296"/>
              <a:gd name="T7" fmla="*/ 262 h 296"/>
              <a:gd name="T8" fmla="*/ 261 w 296"/>
              <a:gd name="T9" fmla="*/ 242 h 296"/>
              <a:gd name="T10" fmla="*/ 278 w 296"/>
              <a:gd name="T11" fmla="*/ 218 h 296"/>
              <a:gd name="T12" fmla="*/ 289 w 296"/>
              <a:gd name="T13" fmla="*/ 192 h 296"/>
              <a:gd name="T14" fmla="*/ 294 w 296"/>
              <a:gd name="T15" fmla="*/ 163 h 296"/>
              <a:gd name="T16" fmla="*/ 294 w 296"/>
              <a:gd name="T17" fmla="*/ 133 h 296"/>
              <a:gd name="T18" fmla="*/ 289 w 296"/>
              <a:gd name="T19" fmla="*/ 105 h 296"/>
              <a:gd name="T20" fmla="*/ 278 w 296"/>
              <a:gd name="T21" fmla="*/ 78 h 296"/>
              <a:gd name="T22" fmla="*/ 261 w 296"/>
              <a:gd name="T23" fmla="*/ 54 h 296"/>
              <a:gd name="T24" fmla="*/ 242 w 296"/>
              <a:gd name="T25" fmla="*/ 34 h 296"/>
              <a:gd name="T26" fmla="*/ 218 w 296"/>
              <a:gd name="T27" fmla="*/ 18 h 296"/>
              <a:gd name="T28" fmla="*/ 191 w 296"/>
              <a:gd name="T29" fmla="*/ 7 h 296"/>
              <a:gd name="T30" fmla="*/ 162 w 296"/>
              <a:gd name="T31" fmla="*/ 1 h 296"/>
              <a:gd name="T32" fmla="*/ 133 w 296"/>
              <a:gd name="T33" fmla="*/ 1 h 296"/>
              <a:gd name="T34" fmla="*/ 104 w 296"/>
              <a:gd name="T35" fmla="*/ 7 h 296"/>
              <a:gd name="T36" fmla="*/ 77 w 296"/>
              <a:gd name="T37" fmla="*/ 18 h 296"/>
              <a:gd name="T38" fmla="*/ 53 w 296"/>
              <a:gd name="T39" fmla="*/ 34 h 296"/>
              <a:gd name="T40" fmla="*/ 34 w 296"/>
              <a:gd name="T41" fmla="*/ 54 h 296"/>
              <a:gd name="T42" fmla="*/ 17 w 296"/>
              <a:gd name="T43" fmla="*/ 78 h 296"/>
              <a:gd name="T44" fmla="*/ 6 w 296"/>
              <a:gd name="T45" fmla="*/ 105 h 296"/>
              <a:gd name="T46" fmla="*/ 0 w 296"/>
              <a:gd name="T47" fmla="*/ 133 h 296"/>
              <a:gd name="T48" fmla="*/ 0 w 296"/>
              <a:gd name="T49" fmla="*/ 163 h 296"/>
              <a:gd name="T50" fmla="*/ 6 w 296"/>
              <a:gd name="T51" fmla="*/ 192 h 296"/>
              <a:gd name="T52" fmla="*/ 17 w 296"/>
              <a:gd name="T53" fmla="*/ 218 h 296"/>
              <a:gd name="T54" fmla="*/ 34 w 296"/>
              <a:gd name="T55" fmla="*/ 242 h 296"/>
              <a:gd name="T56" fmla="*/ 53 w 296"/>
              <a:gd name="T57" fmla="*/ 262 h 296"/>
              <a:gd name="T58" fmla="*/ 77 w 296"/>
              <a:gd name="T59" fmla="*/ 278 h 296"/>
              <a:gd name="T60" fmla="*/ 104 w 296"/>
              <a:gd name="T61" fmla="*/ 289 h 296"/>
              <a:gd name="T62" fmla="*/ 133 w 296"/>
              <a:gd name="T63" fmla="*/ 294 h 2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6"/>
              <a:gd name="T97" fmla="*/ 0 h 296"/>
              <a:gd name="T98" fmla="*/ 296 w 296"/>
              <a:gd name="T99" fmla="*/ 296 h 29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6" h="296">
                <a:moveTo>
                  <a:pt x="147" y="296"/>
                </a:moveTo>
                <a:lnTo>
                  <a:pt x="162" y="294"/>
                </a:lnTo>
                <a:lnTo>
                  <a:pt x="177" y="292"/>
                </a:lnTo>
                <a:lnTo>
                  <a:pt x="191" y="289"/>
                </a:lnTo>
                <a:lnTo>
                  <a:pt x="205" y="284"/>
                </a:lnTo>
                <a:lnTo>
                  <a:pt x="218" y="278"/>
                </a:lnTo>
                <a:lnTo>
                  <a:pt x="229" y="271"/>
                </a:lnTo>
                <a:lnTo>
                  <a:pt x="242" y="262"/>
                </a:lnTo>
                <a:lnTo>
                  <a:pt x="252" y="253"/>
                </a:lnTo>
                <a:lnTo>
                  <a:pt x="261" y="242"/>
                </a:lnTo>
                <a:lnTo>
                  <a:pt x="270" y="230"/>
                </a:lnTo>
                <a:lnTo>
                  <a:pt x="278" y="218"/>
                </a:lnTo>
                <a:lnTo>
                  <a:pt x="283" y="206"/>
                </a:lnTo>
                <a:lnTo>
                  <a:pt x="289" y="192"/>
                </a:lnTo>
                <a:lnTo>
                  <a:pt x="292" y="178"/>
                </a:lnTo>
                <a:lnTo>
                  <a:pt x="294" y="163"/>
                </a:lnTo>
                <a:lnTo>
                  <a:pt x="296" y="149"/>
                </a:lnTo>
                <a:lnTo>
                  <a:pt x="294" y="133"/>
                </a:lnTo>
                <a:lnTo>
                  <a:pt x="292" y="118"/>
                </a:lnTo>
                <a:lnTo>
                  <a:pt x="289" y="105"/>
                </a:lnTo>
                <a:lnTo>
                  <a:pt x="283" y="90"/>
                </a:lnTo>
                <a:lnTo>
                  <a:pt x="278" y="78"/>
                </a:lnTo>
                <a:lnTo>
                  <a:pt x="270" y="65"/>
                </a:lnTo>
                <a:lnTo>
                  <a:pt x="261" y="54"/>
                </a:lnTo>
                <a:lnTo>
                  <a:pt x="252" y="44"/>
                </a:lnTo>
                <a:lnTo>
                  <a:pt x="242" y="34"/>
                </a:lnTo>
                <a:lnTo>
                  <a:pt x="229" y="26"/>
                </a:lnTo>
                <a:lnTo>
                  <a:pt x="218" y="18"/>
                </a:lnTo>
                <a:lnTo>
                  <a:pt x="205" y="12"/>
                </a:lnTo>
                <a:lnTo>
                  <a:pt x="191" y="7"/>
                </a:lnTo>
                <a:lnTo>
                  <a:pt x="177" y="4"/>
                </a:lnTo>
                <a:lnTo>
                  <a:pt x="162" y="1"/>
                </a:lnTo>
                <a:lnTo>
                  <a:pt x="147" y="0"/>
                </a:lnTo>
                <a:lnTo>
                  <a:pt x="133" y="1"/>
                </a:lnTo>
                <a:lnTo>
                  <a:pt x="118" y="4"/>
                </a:lnTo>
                <a:lnTo>
                  <a:pt x="104" y="7"/>
                </a:lnTo>
                <a:lnTo>
                  <a:pt x="90" y="12"/>
                </a:lnTo>
                <a:lnTo>
                  <a:pt x="77" y="18"/>
                </a:lnTo>
                <a:lnTo>
                  <a:pt x="65" y="26"/>
                </a:lnTo>
                <a:lnTo>
                  <a:pt x="53" y="34"/>
                </a:lnTo>
                <a:lnTo>
                  <a:pt x="43" y="44"/>
                </a:lnTo>
                <a:lnTo>
                  <a:pt x="34" y="54"/>
                </a:lnTo>
                <a:lnTo>
                  <a:pt x="25" y="65"/>
                </a:lnTo>
                <a:lnTo>
                  <a:pt x="17" y="78"/>
                </a:lnTo>
                <a:lnTo>
                  <a:pt x="12" y="90"/>
                </a:lnTo>
                <a:lnTo>
                  <a:pt x="6" y="105"/>
                </a:lnTo>
                <a:lnTo>
                  <a:pt x="3" y="118"/>
                </a:lnTo>
                <a:lnTo>
                  <a:pt x="0" y="133"/>
                </a:lnTo>
                <a:lnTo>
                  <a:pt x="0" y="149"/>
                </a:lnTo>
                <a:lnTo>
                  <a:pt x="0" y="163"/>
                </a:lnTo>
                <a:lnTo>
                  <a:pt x="3" y="178"/>
                </a:lnTo>
                <a:lnTo>
                  <a:pt x="6" y="192"/>
                </a:lnTo>
                <a:lnTo>
                  <a:pt x="12" y="206"/>
                </a:lnTo>
                <a:lnTo>
                  <a:pt x="17" y="218"/>
                </a:lnTo>
                <a:lnTo>
                  <a:pt x="25" y="230"/>
                </a:lnTo>
                <a:lnTo>
                  <a:pt x="34" y="242"/>
                </a:lnTo>
                <a:lnTo>
                  <a:pt x="43" y="253"/>
                </a:lnTo>
                <a:lnTo>
                  <a:pt x="53" y="262"/>
                </a:lnTo>
                <a:lnTo>
                  <a:pt x="65" y="271"/>
                </a:lnTo>
                <a:lnTo>
                  <a:pt x="77" y="278"/>
                </a:lnTo>
                <a:lnTo>
                  <a:pt x="90" y="284"/>
                </a:lnTo>
                <a:lnTo>
                  <a:pt x="104" y="289"/>
                </a:lnTo>
                <a:lnTo>
                  <a:pt x="118" y="292"/>
                </a:lnTo>
                <a:lnTo>
                  <a:pt x="133" y="294"/>
                </a:lnTo>
                <a:lnTo>
                  <a:pt x="147" y="29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91" name="Freeform 447"/>
          <p:cNvSpPr>
            <a:spLocks/>
          </p:cNvSpPr>
          <p:nvPr/>
        </p:nvSpPr>
        <p:spPr bwMode="auto">
          <a:xfrm>
            <a:off x="5089525" y="4445000"/>
            <a:ext cx="117475" cy="115888"/>
          </a:xfrm>
          <a:custGeom>
            <a:avLst/>
            <a:gdLst>
              <a:gd name="T0" fmla="*/ 162 w 296"/>
              <a:gd name="T1" fmla="*/ 294 h 296"/>
              <a:gd name="T2" fmla="*/ 191 w 296"/>
              <a:gd name="T3" fmla="*/ 289 h 296"/>
              <a:gd name="T4" fmla="*/ 218 w 296"/>
              <a:gd name="T5" fmla="*/ 278 h 296"/>
              <a:gd name="T6" fmla="*/ 242 w 296"/>
              <a:gd name="T7" fmla="*/ 262 h 296"/>
              <a:gd name="T8" fmla="*/ 261 w 296"/>
              <a:gd name="T9" fmla="*/ 242 h 296"/>
              <a:gd name="T10" fmla="*/ 278 w 296"/>
              <a:gd name="T11" fmla="*/ 218 h 296"/>
              <a:gd name="T12" fmla="*/ 289 w 296"/>
              <a:gd name="T13" fmla="*/ 192 h 296"/>
              <a:gd name="T14" fmla="*/ 294 w 296"/>
              <a:gd name="T15" fmla="*/ 163 h 296"/>
              <a:gd name="T16" fmla="*/ 294 w 296"/>
              <a:gd name="T17" fmla="*/ 133 h 296"/>
              <a:gd name="T18" fmla="*/ 289 w 296"/>
              <a:gd name="T19" fmla="*/ 105 h 296"/>
              <a:gd name="T20" fmla="*/ 278 w 296"/>
              <a:gd name="T21" fmla="*/ 78 h 296"/>
              <a:gd name="T22" fmla="*/ 261 w 296"/>
              <a:gd name="T23" fmla="*/ 54 h 296"/>
              <a:gd name="T24" fmla="*/ 242 w 296"/>
              <a:gd name="T25" fmla="*/ 34 h 296"/>
              <a:gd name="T26" fmla="*/ 218 w 296"/>
              <a:gd name="T27" fmla="*/ 18 h 296"/>
              <a:gd name="T28" fmla="*/ 191 w 296"/>
              <a:gd name="T29" fmla="*/ 7 h 296"/>
              <a:gd name="T30" fmla="*/ 162 w 296"/>
              <a:gd name="T31" fmla="*/ 1 h 296"/>
              <a:gd name="T32" fmla="*/ 133 w 296"/>
              <a:gd name="T33" fmla="*/ 1 h 296"/>
              <a:gd name="T34" fmla="*/ 104 w 296"/>
              <a:gd name="T35" fmla="*/ 7 h 296"/>
              <a:gd name="T36" fmla="*/ 77 w 296"/>
              <a:gd name="T37" fmla="*/ 18 h 296"/>
              <a:gd name="T38" fmla="*/ 53 w 296"/>
              <a:gd name="T39" fmla="*/ 34 h 296"/>
              <a:gd name="T40" fmla="*/ 34 w 296"/>
              <a:gd name="T41" fmla="*/ 54 h 296"/>
              <a:gd name="T42" fmla="*/ 17 w 296"/>
              <a:gd name="T43" fmla="*/ 78 h 296"/>
              <a:gd name="T44" fmla="*/ 6 w 296"/>
              <a:gd name="T45" fmla="*/ 105 h 296"/>
              <a:gd name="T46" fmla="*/ 0 w 296"/>
              <a:gd name="T47" fmla="*/ 133 h 296"/>
              <a:gd name="T48" fmla="*/ 0 w 296"/>
              <a:gd name="T49" fmla="*/ 163 h 296"/>
              <a:gd name="T50" fmla="*/ 6 w 296"/>
              <a:gd name="T51" fmla="*/ 192 h 296"/>
              <a:gd name="T52" fmla="*/ 17 w 296"/>
              <a:gd name="T53" fmla="*/ 218 h 296"/>
              <a:gd name="T54" fmla="*/ 34 w 296"/>
              <a:gd name="T55" fmla="*/ 242 h 296"/>
              <a:gd name="T56" fmla="*/ 53 w 296"/>
              <a:gd name="T57" fmla="*/ 262 h 296"/>
              <a:gd name="T58" fmla="*/ 77 w 296"/>
              <a:gd name="T59" fmla="*/ 278 h 296"/>
              <a:gd name="T60" fmla="*/ 104 w 296"/>
              <a:gd name="T61" fmla="*/ 289 h 296"/>
              <a:gd name="T62" fmla="*/ 133 w 296"/>
              <a:gd name="T63" fmla="*/ 294 h 2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6"/>
              <a:gd name="T97" fmla="*/ 0 h 296"/>
              <a:gd name="T98" fmla="*/ 296 w 296"/>
              <a:gd name="T99" fmla="*/ 296 h 29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6" h="296">
                <a:moveTo>
                  <a:pt x="147" y="296"/>
                </a:moveTo>
                <a:lnTo>
                  <a:pt x="162" y="294"/>
                </a:lnTo>
                <a:lnTo>
                  <a:pt x="177" y="292"/>
                </a:lnTo>
                <a:lnTo>
                  <a:pt x="191" y="289"/>
                </a:lnTo>
                <a:lnTo>
                  <a:pt x="205" y="284"/>
                </a:lnTo>
                <a:lnTo>
                  <a:pt x="218" y="278"/>
                </a:lnTo>
                <a:lnTo>
                  <a:pt x="229" y="271"/>
                </a:lnTo>
                <a:lnTo>
                  <a:pt x="242" y="262"/>
                </a:lnTo>
                <a:lnTo>
                  <a:pt x="252" y="253"/>
                </a:lnTo>
                <a:lnTo>
                  <a:pt x="261" y="242"/>
                </a:lnTo>
                <a:lnTo>
                  <a:pt x="270" y="230"/>
                </a:lnTo>
                <a:lnTo>
                  <a:pt x="278" y="218"/>
                </a:lnTo>
                <a:lnTo>
                  <a:pt x="283" y="206"/>
                </a:lnTo>
                <a:lnTo>
                  <a:pt x="289" y="192"/>
                </a:lnTo>
                <a:lnTo>
                  <a:pt x="292" y="178"/>
                </a:lnTo>
                <a:lnTo>
                  <a:pt x="294" y="163"/>
                </a:lnTo>
                <a:lnTo>
                  <a:pt x="296" y="149"/>
                </a:lnTo>
                <a:lnTo>
                  <a:pt x="294" y="133"/>
                </a:lnTo>
                <a:lnTo>
                  <a:pt x="292" y="118"/>
                </a:lnTo>
                <a:lnTo>
                  <a:pt x="289" y="105"/>
                </a:lnTo>
                <a:lnTo>
                  <a:pt x="283" y="90"/>
                </a:lnTo>
                <a:lnTo>
                  <a:pt x="278" y="78"/>
                </a:lnTo>
                <a:lnTo>
                  <a:pt x="270" y="65"/>
                </a:lnTo>
                <a:lnTo>
                  <a:pt x="261" y="54"/>
                </a:lnTo>
                <a:lnTo>
                  <a:pt x="252" y="44"/>
                </a:lnTo>
                <a:lnTo>
                  <a:pt x="242" y="34"/>
                </a:lnTo>
                <a:lnTo>
                  <a:pt x="229" y="26"/>
                </a:lnTo>
                <a:lnTo>
                  <a:pt x="218" y="18"/>
                </a:lnTo>
                <a:lnTo>
                  <a:pt x="205" y="12"/>
                </a:lnTo>
                <a:lnTo>
                  <a:pt x="191" y="7"/>
                </a:lnTo>
                <a:lnTo>
                  <a:pt x="177" y="4"/>
                </a:lnTo>
                <a:lnTo>
                  <a:pt x="162" y="1"/>
                </a:lnTo>
                <a:lnTo>
                  <a:pt x="147" y="0"/>
                </a:lnTo>
                <a:lnTo>
                  <a:pt x="133" y="1"/>
                </a:lnTo>
                <a:lnTo>
                  <a:pt x="118" y="4"/>
                </a:lnTo>
                <a:lnTo>
                  <a:pt x="104" y="7"/>
                </a:lnTo>
                <a:lnTo>
                  <a:pt x="90" y="12"/>
                </a:lnTo>
                <a:lnTo>
                  <a:pt x="77" y="18"/>
                </a:lnTo>
                <a:lnTo>
                  <a:pt x="65" y="26"/>
                </a:lnTo>
                <a:lnTo>
                  <a:pt x="53" y="34"/>
                </a:lnTo>
                <a:lnTo>
                  <a:pt x="43" y="44"/>
                </a:lnTo>
                <a:lnTo>
                  <a:pt x="34" y="54"/>
                </a:lnTo>
                <a:lnTo>
                  <a:pt x="25" y="65"/>
                </a:lnTo>
                <a:lnTo>
                  <a:pt x="17" y="78"/>
                </a:lnTo>
                <a:lnTo>
                  <a:pt x="12" y="90"/>
                </a:lnTo>
                <a:lnTo>
                  <a:pt x="6" y="105"/>
                </a:lnTo>
                <a:lnTo>
                  <a:pt x="3" y="118"/>
                </a:lnTo>
                <a:lnTo>
                  <a:pt x="0" y="133"/>
                </a:lnTo>
                <a:lnTo>
                  <a:pt x="0" y="149"/>
                </a:lnTo>
                <a:lnTo>
                  <a:pt x="0" y="163"/>
                </a:lnTo>
                <a:lnTo>
                  <a:pt x="3" y="178"/>
                </a:lnTo>
                <a:lnTo>
                  <a:pt x="6" y="192"/>
                </a:lnTo>
                <a:lnTo>
                  <a:pt x="12" y="206"/>
                </a:lnTo>
                <a:lnTo>
                  <a:pt x="17" y="218"/>
                </a:lnTo>
                <a:lnTo>
                  <a:pt x="25" y="230"/>
                </a:lnTo>
                <a:lnTo>
                  <a:pt x="34" y="242"/>
                </a:lnTo>
                <a:lnTo>
                  <a:pt x="43" y="253"/>
                </a:lnTo>
                <a:lnTo>
                  <a:pt x="53" y="262"/>
                </a:lnTo>
                <a:lnTo>
                  <a:pt x="65" y="271"/>
                </a:lnTo>
                <a:lnTo>
                  <a:pt x="77" y="278"/>
                </a:lnTo>
                <a:lnTo>
                  <a:pt x="90" y="284"/>
                </a:lnTo>
                <a:lnTo>
                  <a:pt x="104" y="289"/>
                </a:lnTo>
                <a:lnTo>
                  <a:pt x="118" y="292"/>
                </a:lnTo>
                <a:lnTo>
                  <a:pt x="133" y="294"/>
                </a:lnTo>
                <a:lnTo>
                  <a:pt x="147" y="296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92" name="Freeform 448"/>
          <p:cNvSpPr>
            <a:spLocks/>
          </p:cNvSpPr>
          <p:nvPr/>
        </p:nvSpPr>
        <p:spPr bwMode="auto">
          <a:xfrm>
            <a:off x="4481513" y="5062538"/>
            <a:ext cx="2373312" cy="1050925"/>
          </a:xfrm>
          <a:custGeom>
            <a:avLst/>
            <a:gdLst>
              <a:gd name="T0" fmla="*/ 4941 w 5981"/>
              <a:gd name="T1" fmla="*/ 2592 h 2648"/>
              <a:gd name="T2" fmla="*/ 3227 w 5981"/>
              <a:gd name="T3" fmla="*/ 2587 h 2648"/>
              <a:gd name="T4" fmla="*/ 1513 w 5981"/>
              <a:gd name="T5" fmla="*/ 2582 h 2648"/>
              <a:gd name="T6" fmla="*/ 467 w 5981"/>
              <a:gd name="T7" fmla="*/ 2452 h 2648"/>
              <a:gd name="T8" fmla="*/ 455 w 5981"/>
              <a:gd name="T9" fmla="*/ 2210 h 2648"/>
              <a:gd name="T10" fmla="*/ 469 w 5981"/>
              <a:gd name="T11" fmla="*/ 2096 h 2648"/>
              <a:gd name="T12" fmla="*/ 534 w 5981"/>
              <a:gd name="T13" fmla="*/ 2036 h 2648"/>
              <a:gd name="T14" fmla="*/ 622 w 5981"/>
              <a:gd name="T15" fmla="*/ 1961 h 2648"/>
              <a:gd name="T16" fmla="*/ 698 w 5981"/>
              <a:gd name="T17" fmla="*/ 1874 h 2648"/>
              <a:gd name="T18" fmla="*/ 760 w 5981"/>
              <a:gd name="T19" fmla="*/ 1776 h 2648"/>
              <a:gd name="T20" fmla="*/ 804 w 5981"/>
              <a:gd name="T21" fmla="*/ 1671 h 2648"/>
              <a:gd name="T22" fmla="*/ 828 w 5981"/>
              <a:gd name="T23" fmla="*/ 1558 h 2648"/>
              <a:gd name="T24" fmla="*/ 828 w 5981"/>
              <a:gd name="T25" fmla="*/ 1454 h 2648"/>
              <a:gd name="T26" fmla="*/ 796 w 5981"/>
              <a:gd name="T27" fmla="*/ 1363 h 2648"/>
              <a:gd name="T28" fmla="*/ 746 w 5981"/>
              <a:gd name="T29" fmla="*/ 1281 h 2648"/>
              <a:gd name="T30" fmla="*/ 671 w 5981"/>
              <a:gd name="T31" fmla="*/ 1238 h 2648"/>
              <a:gd name="T32" fmla="*/ 549 w 5981"/>
              <a:gd name="T33" fmla="*/ 1189 h 2648"/>
              <a:gd name="T34" fmla="*/ 514 w 5981"/>
              <a:gd name="T35" fmla="*/ 1159 h 2648"/>
              <a:gd name="T36" fmla="*/ 496 w 5981"/>
              <a:gd name="T37" fmla="*/ 1075 h 2648"/>
              <a:gd name="T38" fmla="*/ 480 w 5981"/>
              <a:gd name="T39" fmla="*/ 794 h 2648"/>
              <a:gd name="T40" fmla="*/ 500 w 5981"/>
              <a:gd name="T41" fmla="*/ 513 h 2648"/>
              <a:gd name="T42" fmla="*/ 556 w 5981"/>
              <a:gd name="T43" fmla="*/ 245 h 2648"/>
              <a:gd name="T44" fmla="*/ 616 w 5981"/>
              <a:gd name="T45" fmla="*/ 139 h 2648"/>
              <a:gd name="T46" fmla="*/ 674 w 5981"/>
              <a:gd name="T47" fmla="*/ 42 h 2648"/>
              <a:gd name="T48" fmla="*/ 668 w 5981"/>
              <a:gd name="T49" fmla="*/ 24 h 2648"/>
              <a:gd name="T50" fmla="*/ 631 w 5981"/>
              <a:gd name="T51" fmla="*/ 29 h 2648"/>
              <a:gd name="T52" fmla="*/ 533 w 5981"/>
              <a:gd name="T53" fmla="*/ 77 h 2648"/>
              <a:gd name="T54" fmla="*/ 421 w 5981"/>
              <a:gd name="T55" fmla="*/ 133 h 2648"/>
              <a:gd name="T56" fmla="*/ 373 w 5981"/>
              <a:gd name="T57" fmla="*/ 136 h 2648"/>
              <a:gd name="T58" fmla="*/ 321 w 5981"/>
              <a:gd name="T59" fmla="*/ 119 h 2648"/>
              <a:gd name="T60" fmla="*/ 217 w 5981"/>
              <a:gd name="T61" fmla="*/ 28 h 2648"/>
              <a:gd name="T62" fmla="*/ 176 w 5981"/>
              <a:gd name="T63" fmla="*/ 0 h 2648"/>
              <a:gd name="T64" fmla="*/ 171 w 5981"/>
              <a:gd name="T65" fmla="*/ 44 h 2648"/>
              <a:gd name="T66" fmla="*/ 182 w 5981"/>
              <a:gd name="T67" fmla="*/ 101 h 2648"/>
              <a:gd name="T68" fmla="*/ 216 w 5981"/>
              <a:gd name="T69" fmla="*/ 153 h 2648"/>
              <a:gd name="T70" fmla="*/ 351 w 5981"/>
              <a:gd name="T71" fmla="*/ 289 h 2648"/>
              <a:gd name="T72" fmla="*/ 414 w 5981"/>
              <a:gd name="T73" fmla="*/ 381 h 2648"/>
              <a:gd name="T74" fmla="*/ 441 w 5981"/>
              <a:gd name="T75" fmla="*/ 481 h 2648"/>
              <a:gd name="T76" fmla="*/ 436 w 5981"/>
              <a:gd name="T77" fmla="*/ 587 h 2648"/>
              <a:gd name="T78" fmla="*/ 412 w 5981"/>
              <a:gd name="T79" fmla="*/ 774 h 2648"/>
              <a:gd name="T80" fmla="*/ 397 w 5981"/>
              <a:gd name="T81" fmla="*/ 1049 h 2648"/>
              <a:gd name="T82" fmla="*/ 366 w 5981"/>
              <a:gd name="T83" fmla="*/ 1162 h 2648"/>
              <a:gd name="T84" fmla="*/ 303 w 5981"/>
              <a:gd name="T85" fmla="*/ 1202 h 2648"/>
              <a:gd name="T86" fmla="*/ 238 w 5981"/>
              <a:gd name="T87" fmla="*/ 1242 h 2648"/>
              <a:gd name="T88" fmla="*/ 117 w 5981"/>
              <a:gd name="T89" fmla="*/ 1350 h 2648"/>
              <a:gd name="T90" fmla="*/ 57 w 5981"/>
              <a:gd name="T91" fmla="*/ 1432 h 2648"/>
              <a:gd name="T92" fmla="*/ 19 w 5981"/>
              <a:gd name="T93" fmla="*/ 1519 h 2648"/>
              <a:gd name="T94" fmla="*/ 1 w 5981"/>
              <a:gd name="T95" fmla="*/ 1626 h 2648"/>
              <a:gd name="T96" fmla="*/ 16 w 5981"/>
              <a:gd name="T97" fmla="*/ 1735 h 2648"/>
              <a:gd name="T98" fmla="*/ 49 w 5981"/>
              <a:gd name="T99" fmla="*/ 1822 h 2648"/>
              <a:gd name="T100" fmla="*/ 97 w 5981"/>
              <a:gd name="T101" fmla="*/ 1894 h 2648"/>
              <a:gd name="T102" fmla="*/ 156 w 5981"/>
              <a:gd name="T103" fmla="*/ 1955 h 2648"/>
              <a:gd name="T104" fmla="*/ 280 w 5981"/>
              <a:gd name="T105" fmla="*/ 2031 h 2648"/>
              <a:gd name="T106" fmla="*/ 393 w 5981"/>
              <a:gd name="T107" fmla="*/ 2206 h 2648"/>
              <a:gd name="T108" fmla="*/ 391 w 5981"/>
              <a:gd name="T109" fmla="*/ 2480 h 2648"/>
              <a:gd name="T110" fmla="*/ 410 w 5981"/>
              <a:gd name="T111" fmla="*/ 2581 h 2648"/>
              <a:gd name="T112" fmla="*/ 785 w 5981"/>
              <a:gd name="T113" fmla="*/ 2633 h 2648"/>
              <a:gd name="T114" fmla="*/ 2518 w 5981"/>
              <a:gd name="T115" fmla="*/ 2637 h 2648"/>
              <a:gd name="T116" fmla="*/ 4241 w 5981"/>
              <a:gd name="T117" fmla="*/ 2643 h 2648"/>
              <a:gd name="T118" fmla="*/ 5980 w 5981"/>
              <a:gd name="T119" fmla="*/ 2648 h 26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81"/>
              <a:gd name="T181" fmla="*/ 0 h 2648"/>
              <a:gd name="T182" fmla="*/ 5981 w 5981"/>
              <a:gd name="T183" fmla="*/ 2648 h 264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81" h="2648">
                <a:moveTo>
                  <a:pt x="5980" y="2648"/>
                </a:moveTo>
                <a:lnTo>
                  <a:pt x="5981" y="2596"/>
                </a:lnTo>
                <a:lnTo>
                  <a:pt x="5633" y="2595"/>
                </a:lnTo>
                <a:lnTo>
                  <a:pt x="5287" y="2594"/>
                </a:lnTo>
                <a:lnTo>
                  <a:pt x="4941" y="2592"/>
                </a:lnTo>
                <a:lnTo>
                  <a:pt x="4598" y="2591"/>
                </a:lnTo>
                <a:lnTo>
                  <a:pt x="4254" y="2590"/>
                </a:lnTo>
                <a:lnTo>
                  <a:pt x="3912" y="2589"/>
                </a:lnTo>
                <a:lnTo>
                  <a:pt x="3570" y="2588"/>
                </a:lnTo>
                <a:lnTo>
                  <a:pt x="3227" y="2587"/>
                </a:lnTo>
                <a:lnTo>
                  <a:pt x="2886" y="2586"/>
                </a:lnTo>
                <a:lnTo>
                  <a:pt x="2544" y="2585"/>
                </a:lnTo>
                <a:lnTo>
                  <a:pt x="2200" y="2584"/>
                </a:lnTo>
                <a:lnTo>
                  <a:pt x="1858" y="2582"/>
                </a:lnTo>
                <a:lnTo>
                  <a:pt x="1513" y="2582"/>
                </a:lnTo>
                <a:lnTo>
                  <a:pt x="1169" y="2581"/>
                </a:lnTo>
                <a:lnTo>
                  <a:pt x="823" y="2580"/>
                </a:lnTo>
                <a:lnTo>
                  <a:pt x="476" y="2579"/>
                </a:lnTo>
                <a:lnTo>
                  <a:pt x="473" y="2518"/>
                </a:lnTo>
                <a:lnTo>
                  <a:pt x="467" y="2452"/>
                </a:lnTo>
                <a:lnTo>
                  <a:pt x="461" y="2383"/>
                </a:lnTo>
                <a:lnTo>
                  <a:pt x="457" y="2312"/>
                </a:lnTo>
                <a:lnTo>
                  <a:pt x="456" y="2276"/>
                </a:lnTo>
                <a:lnTo>
                  <a:pt x="455" y="2242"/>
                </a:lnTo>
                <a:lnTo>
                  <a:pt x="455" y="2210"/>
                </a:lnTo>
                <a:lnTo>
                  <a:pt x="457" y="2178"/>
                </a:lnTo>
                <a:lnTo>
                  <a:pt x="459" y="2149"/>
                </a:lnTo>
                <a:lnTo>
                  <a:pt x="464" y="2121"/>
                </a:lnTo>
                <a:lnTo>
                  <a:pt x="466" y="2109"/>
                </a:lnTo>
                <a:lnTo>
                  <a:pt x="469" y="2096"/>
                </a:lnTo>
                <a:lnTo>
                  <a:pt x="473" y="2085"/>
                </a:lnTo>
                <a:lnTo>
                  <a:pt x="477" y="2075"/>
                </a:lnTo>
                <a:lnTo>
                  <a:pt x="496" y="2063"/>
                </a:lnTo>
                <a:lnTo>
                  <a:pt x="515" y="2049"/>
                </a:lnTo>
                <a:lnTo>
                  <a:pt x="534" y="2036"/>
                </a:lnTo>
                <a:lnTo>
                  <a:pt x="552" y="2022"/>
                </a:lnTo>
                <a:lnTo>
                  <a:pt x="570" y="2008"/>
                </a:lnTo>
                <a:lnTo>
                  <a:pt x="588" y="1993"/>
                </a:lnTo>
                <a:lnTo>
                  <a:pt x="605" y="1977"/>
                </a:lnTo>
                <a:lnTo>
                  <a:pt x="622" y="1961"/>
                </a:lnTo>
                <a:lnTo>
                  <a:pt x="639" y="1945"/>
                </a:lnTo>
                <a:lnTo>
                  <a:pt x="654" y="1928"/>
                </a:lnTo>
                <a:lnTo>
                  <a:pt x="669" y="1910"/>
                </a:lnTo>
                <a:lnTo>
                  <a:pt x="685" y="1892"/>
                </a:lnTo>
                <a:lnTo>
                  <a:pt x="698" y="1874"/>
                </a:lnTo>
                <a:lnTo>
                  <a:pt x="712" y="1855"/>
                </a:lnTo>
                <a:lnTo>
                  <a:pt x="725" y="1836"/>
                </a:lnTo>
                <a:lnTo>
                  <a:pt x="738" y="1817"/>
                </a:lnTo>
                <a:lnTo>
                  <a:pt x="749" y="1797"/>
                </a:lnTo>
                <a:lnTo>
                  <a:pt x="760" y="1776"/>
                </a:lnTo>
                <a:lnTo>
                  <a:pt x="770" y="1756"/>
                </a:lnTo>
                <a:lnTo>
                  <a:pt x="780" y="1735"/>
                </a:lnTo>
                <a:lnTo>
                  <a:pt x="789" y="1714"/>
                </a:lnTo>
                <a:lnTo>
                  <a:pt x="797" y="1692"/>
                </a:lnTo>
                <a:lnTo>
                  <a:pt x="804" y="1671"/>
                </a:lnTo>
                <a:lnTo>
                  <a:pt x="810" y="1648"/>
                </a:lnTo>
                <a:lnTo>
                  <a:pt x="816" y="1626"/>
                </a:lnTo>
                <a:lnTo>
                  <a:pt x="821" y="1604"/>
                </a:lnTo>
                <a:lnTo>
                  <a:pt x="825" y="1581"/>
                </a:lnTo>
                <a:lnTo>
                  <a:pt x="828" y="1558"/>
                </a:lnTo>
                <a:lnTo>
                  <a:pt x="830" y="1535"/>
                </a:lnTo>
                <a:lnTo>
                  <a:pt x="831" y="1512"/>
                </a:lnTo>
                <a:lnTo>
                  <a:pt x="831" y="1488"/>
                </a:lnTo>
                <a:lnTo>
                  <a:pt x="830" y="1464"/>
                </a:lnTo>
                <a:lnTo>
                  <a:pt x="828" y="1454"/>
                </a:lnTo>
                <a:lnTo>
                  <a:pt x="826" y="1444"/>
                </a:lnTo>
                <a:lnTo>
                  <a:pt x="823" y="1432"/>
                </a:lnTo>
                <a:lnTo>
                  <a:pt x="819" y="1419"/>
                </a:lnTo>
                <a:lnTo>
                  <a:pt x="808" y="1391"/>
                </a:lnTo>
                <a:lnTo>
                  <a:pt x="796" y="1363"/>
                </a:lnTo>
                <a:lnTo>
                  <a:pt x="781" y="1335"/>
                </a:lnTo>
                <a:lnTo>
                  <a:pt x="767" y="1311"/>
                </a:lnTo>
                <a:lnTo>
                  <a:pt x="760" y="1299"/>
                </a:lnTo>
                <a:lnTo>
                  <a:pt x="753" y="1289"/>
                </a:lnTo>
                <a:lnTo>
                  <a:pt x="746" y="1281"/>
                </a:lnTo>
                <a:lnTo>
                  <a:pt x="740" y="1276"/>
                </a:lnTo>
                <a:lnTo>
                  <a:pt x="724" y="1265"/>
                </a:lnTo>
                <a:lnTo>
                  <a:pt x="707" y="1254"/>
                </a:lnTo>
                <a:lnTo>
                  <a:pt x="690" y="1245"/>
                </a:lnTo>
                <a:lnTo>
                  <a:pt x="671" y="1238"/>
                </a:lnTo>
                <a:lnTo>
                  <a:pt x="634" y="1224"/>
                </a:lnTo>
                <a:lnTo>
                  <a:pt x="597" y="1211"/>
                </a:lnTo>
                <a:lnTo>
                  <a:pt x="579" y="1204"/>
                </a:lnTo>
                <a:lnTo>
                  <a:pt x="564" y="1197"/>
                </a:lnTo>
                <a:lnTo>
                  <a:pt x="549" y="1189"/>
                </a:lnTo>
                <a:lnTo>
                  <a:pt x="535" y="1180"/>
                </a:lnTo>
                <a:lnTo>
                  <a:pt x="529" y="1176"/>
                </a:lnTo>
                <a:lnTo>
                  <a:pt x="524" y="1170"/>
                </a:lnTo>
                <a:lnTo>
                  <a:pt x="519" y="1165"/>
                </a:lnTo>
                <a:lnTo>
                  <a:pt x="514" y="1159"/>
                </a:lnTo>
                <a:lnTo>
                  <a:pt x="511" y="1152"/>
                </a:lnTo>
                <a:lnTo>
                  <a:pt x="507" y="1144"/>
                </a:lnTo>
                <a:lnTo>
                  <a:pt x="505" y="1138"/>
                </a:lnTo>
                <a:lnTo>
                  <a:pt x="504" y="1129"/>
                </a:lnTo>
                <a:lnTo>
                  <a:pt x="496" y="1075"/>
                </a:lnTo>
                <a:lnTo>
                  <a:pt x="491" y="1020"/>
                </a:lnTo>
                <a:lnTo>
                  <a:pt x="486" y="964"/>
                </a:lnTo>
                <a:lnTo>
                  <a:pt x="483" y="908"/>
                </a:lnTo>
                <a:lnTo>
                  <a:pt x="480" y="852"/>
                </a:lnTo>
                <a:lnTo>
                  <a:pt x="480" y="794"/>
                </a:lnTo>
                <a:lnTo>
                  <a:pt x="482" y="738"/>
                </a:lnTo>
                <a:lnTo>
                  <a:pt x="484" y="681"/>
                </a:lnTo>
                <a:lnTo>
                  <a:pt x="487" y="625"/>
                </a:lnTo>
                <a:lnTo>
                  <a:pt x="493" y="569"/>
                </a:lnTo>
                <a:lnTo>
                  <a:pt x="500" y="513"/>
                </a:lnTo>
                <a:lnTo>
                  <a:pt x="507" y="458"/>
                </a:lnTo>
                <a:lnTo>
                  <a:pt x="517" y="403"/>
                </a:lnTo>
                <a:lnTo>
                  <a:pt x="529" y="349"/>
                </a:lnTo>
                <a:lnTo>
                  <a:pt x="541" y="297"/>
                </a:lnTo>
                <a:lnTo>
                  <a:pt x="556" y="245"/>
                </a:lnTo>
                <a:lnTo>
                  <a:pt x="561" y="230"/>
                </a:lnTo>
                <a:lnTo>
                  <a:pt x="569" y="213"/>
                </a:lnTo>
                <a:lnTo>
                  <a:pt x="579" y="195"/>
                </a:lnTo>
                <a:lnTo>
                  <a:pt x="590" y="177"/>
                </a:lnTo>
                <a:lnTo>
                  <a:pt x="616" y="139"/>
                </a:lnTo>
                <a:lnTo>
                  <a:pt x="642" y="101"/>
                </a:lnTo>
                <a:lnTo>
                  <a:pt x="652" y="84"/>
                </a:lnTo>
                <a:lnTo>
                  <a:pt x="662" y="68"/>
                </a:lnTo>
                <a:lnTo>
                  <a:pt x="669" y="55"/>
                </a:lnTo>
                <a:lnTo>
                  <a:pt x="674" y="42"/>
                </a:lnTo>
                <a:lnTo>
                  <a:pt x="675" y="38"/>
                </a:lnTo>
                <a:lnTo>
                  <a:pt x="675" y="33"/>
                </a:lnTo>
                <a:lnTo>
                  <a:pt x="674" y="30"/>
                </a:lnTo>
                <a:lnTo>
                  <a:pt x="671" y="26"/>
                </a:lnTo>
                <a:lnTo>
                  <a:pt x="668" y="24"/>
                </a:lnTo>
                <a:lnTo>
                  <a:pt x="665" y="23"/>
                </a:lnTo>
                <a:lnTo>
                  <a:pt x="659" y="23"/>
                </a:lnTo>
                <a:lnTo>
                  <a:pt x="652" y="24"/>
                </a:lnTo>
                <a:lnTo>
                  <a:pt x="642" y="26"/>
                </a:lnTo>
                <a:lnTo>
                  <a:pt x="631" y="29"/>
                </a:lnTo>
                <a:lnTo>
                  <a:pt x="621" y="32"/>
                </a:lnTo>
                <a:lnTo>
                  <a:pt x="611" y="35"/>
                </a:lnTo>
                <a:lnTo>
                  <a:pt x="592" y="44"/>
                </a:lnTo>
                <a:lnTo>
                  <a:pt x="571" y="55"/>
                </a:lnTo>
                <a:lnTo>
                  <a:pt x="533" y="77"/>
                </a:lnTo>
                <a:lnTo>
                  <a:pt x="496" y="99"/>
                </a:lnTo>
                <a:lnTo>
                  <a:pt x="477" y="111"/>
                </a:lnTo>
                <a:lnTo>
                  <a:pt x="459" y="120"/>
                </a:lnTo>
                <a:lnTo>
                  <a:pt x="440" y="127"/>
                </a:lnTo>
                <a:lnTo>
                  <a:pt x="421" y="133"/>
                </a:lnTo>
                <a:lnTo>
                  <a:pt x="412" y="135"/>
                </a:lnTo>
                <a:lnTo>
                  <a:pt x="402" y="136"/>
                </a:lnTo>
                <a:lnTo>
                  <a:pt x="393" y="138"/>
                </a:lnTo>
                <a:lnTo>
                  <a:pt x="383" y="138"/>
                </a:lnTo>
                <a:lnTo>
                  <a:pt x="373" y="136"/>
                </a:lnTo>
                <a:lnTo>
                  <a:pt x="363" y="135"/>
                </a:lnTo>
                <a:lnTo>
                  <a:pt x="352" y="133"/>
                </a:lnTo>
                <a:lnTo>
                  <a:pt x="342" y="129"/>
                </a:lnTo>
                <a:lnTo>
                  <a:pt x="332" y="125"/>
                </a:lnTo>
                <a:lnTo>
                  <a:pt x="321" y="119"/>
                </a:lnTo>
                <a:lnTo>
                  <a:pt x="309" y="110"/>
                </a:lnTo>
                <a:lnTo>
                  <a:pt x="295" y="99"/>
                </a:lnTo>
                <a:lnTo>
                  <a:pt x="268" y="76"/>
                </a:lnTo>
                <a:lnTo>
                  <a:pt x="241" y="50"/>
                </a:lnTo>
                <a:lnTo>
                  <a:pt x="217" y="28"/>
                </a:lnTo>
                <a:lnTo>
                  <a:pt x="195" y="10"/>
                </a:lnTo>
                <a:lnTo>
                  <a:pt x="187" y="3"/>
                </a:lnTo>
                <a:lnTo>
                  <a:pt x="181" y="0"/>
                </a:lnTo>
                <a:lnTo>
                  <a:pt x="178" y="0"/>
                </a:lnTo>
                <a:lnTo>
                  <a:pt x="176" y="0"/>
                </a:lnTo>
                <a:lnTo>
                  <a:pt x="175" y="1"/>
                </a:lnTo>
                <a:lnTo>
                  <a:pt x="174" y="3"/>
                </a:lnTo>
                <a:lnTo>
                  <a:pt x="173" y="17"/>
                </a:lnTo>
                <a:lnTo>
                  <a:pt x="171" y="31"/>
                </a:lnTo>
                <a:lnTo>
                  <a:pt x="171" y="44"/>
                </a:lnTo>
                <a:lnTo>
                  <a:pt x="172" y="57"/>
                </a:lnTo>
                <a:lnTo>
                  <a:pt x="173" y="68"/>
                </a:lnTo>
                <a:lnTo>
                  <a:pt x="175" y="79"/>
                </a:lnTo>
                <a:lnTo>
                  <a:pt x="177" y="90"/>
                </a:lnTo>
                <a:lnTo>
                  <a:pt x="182" y="101"/>
                </a:lnTo>
                <a:lnTo>
                  <a:pt x="185" y="110"/>
                </a:lnTo>
                <a:lnTo>
                  <a:pt x="191" y="119"/>
                </a:lnTo>
                <a:lnTo>
                  <a:pt x="196" y="127"/>
                </a:lnTo>
                <a:lnTo>
                  <a:pt x="202" y="136"/>
                </a:lnTo>
                <a:lnTo>
                  <a:pt x="216" y="153"/>
                </a:lnTo>
                <a:lnTo>
                  <a:pt x="231" y="170"/>
                </a:lnTo>
                <a:lnTo>
                  <a:pt x="268" y="204"/>
                </a:lnTo>
                <a:lnTo>
                  <a:pt x="309" y="242"/>
                </a:lnTo>
                <a:lnTo>
                  <a:pt x="330" y="264"/>
                </a:lnTo>
                <a:lnTo>
                  <a:pt x="351" y="289"/>
                </a:lnTo>
                <a:lnTo>
                  <a:pt x="374" y="316"/>
                </a:lnTo>
                <a:lnTo>
                  <a:pt x="395" y="346"/>
                </a:lnTo>
                <a:lnTo>
                  <a:pt x="402" y="359"/>
                </a:lnTo>
                <a:lnTo>
                  <a:pt x="409" y="370"/>
                </a:lnTo>
                <a:lnTo>
                  <a:pt x="414" y="381"/>
                </a:lnTo>
                <a:lnTo>
                  <a:pt x="420" y="392"/>
                </a:lnTo>
                <a:lnTo>
                  <a:pt x="429" y="415"/>
                </a:lnTo>
                <a:lnTo>
                  <a:pt x="434" y="437"/>
                </a:lnTo>
                <a:lnTo>
                  <a:pt x="439" y="460"/>
                </a:lnTo>
                <a:lnTo>
                  <a:pt x="441" y="481"/>
                </a:lnTo>
                <a:lnTo>
                  <a:pt x="442" y="504"/>
                </a:lnTo>
                <a:lnTo>
                  <a:pt x="441" y="525"/>
                </a:lnTo>
                <a:lnTo>
                  <a:pt x="440" y="545"/>
                </a:lnTo>
                <a:lnTo>
                  <a:pt x="438" y="566"/>
                </a:lnTo>
                <a:lnTo>
                  <a:pt x="436" y="587"/>
                </a:lnTo>
                <a:lnTo>
                  <a:pt x="432" y="606"/>
                </a:lnTo>
                <a:lnTo>
                  <a:pt x="425" y="644"/>
                </a:lnTo>
                <a:lnTo>
                  <a:pt x="421" y="681"/>
                </a:lnTo>
                <a:lnTo>
                  <a:pt x="416" y="727"/>
                </a:lnTo>
                <a:lnTo>
                  <a:pt x="412" y="774"/>
                </a:lnTo>
                <a:lnTo>
                  <a:pt x="407" y="822"/>
                </a:lnTo>
                <a:lnTo>
                  <a:pt x="404" y="873"/>
                </a:lnTo>
                <a:lnTo>
                  <a:pt x="401" y="927"/>
                </a:lnTo>
                <a:lnTo>
                  <a:pt x="399" y="985"/>
                </a:lnTo>
                <a:lnTo>
                  <a:pt x="397" y="1049"/>
                </a:lnTo>
                <a:lnTo>
                  <a:pt x="399" y="1120"/>
                </a:lnTo>
                <a:lnTo>
                  <a:pt x="392" y="1132"/>
                </a:lnTo>
                <a:lnTo>
                  <a:pt x="384" y="1144"/>
                </a:lnTo>
                <a:lnTo>
                  <a:pt x="375" y="1155"/>
                </a:lnTo>
                <a:lnTo>
                  <a:pt x="366" y="1162"/>
                </a:lnTo>
                <a:lnTo>
                  <a:pt x="357" y="1171"/>
                </a:lnTo>
                <a:lnTo>
                  <a:pt x="347" y="1178"/>
                </a:lnTo>
                <a:lnTo>
                  <a:pt x="336" y="1185"/>
                </a:lnTo>
                <a:lnTo>
                  <a:pt x="326" y="1190"/>
                </a:lnTo>
                <a:lnTo>
                  <a:pt x="303" y="1202"/>
                </a:lnTo>
                <a:lnTo>
                  <a:pt x="281" y="1213"/>
                </a:lnTo>
                <a:lnTo>
                  <a:pt x="269" y="1220"/>
                </a:lnTo>
                <a:lnTo>
                  <a:pt x="259" y="1226"/>
                </a:lnTo>
                <a:lnTo>
                  <a:pt x="248" y="1234"/>
                </a:lnTo>
                <a:lnTo>
                  <a:pt x="238" y="1242"/>
                </a:lnTo>
                <a:lnTo>
                  <a:pt x="212" y="1262"/>
                </a:lnTo>
                <a:lnTo>
                  <a:pt x="177" y="1290"/>
                </a:lnTo>
                <a:lnTo>
                  <a:pt x="158" y="1308"/>
                </a:lnTo>
                <a:lnTo>
                  <a:pt x="137" y="1329"/>
                </a:lnTo>
                <a:lnTo>
                  <a:pt x="117" y="1350"/>
                </a:lnTo>
                <a:lnTo>
                  <a:pt x="95" y="1375"/>
                </a:lnTo>
                <a:lnTo>
                  <a:pt x="85" y="1388"/>
                </a:lnTo>
                <a:lnTo>
                  <a:pt x="76" y="1403"/>
                </a:lnTo>
                <a:lnTo>
                  <a:pt x="66" y="1417"/>
                </a:lnTo>
                <a:lnTo>
                  <a:pt x="57" y="1432"/>
                </a:lnTo>
                <a:lnTo>
                  <a:pt x="48" y="1449"/>
                </a:lnTo>
                <a:lnTo>
                  <a:pt x="40" y="1466"/>
                </a:lnTo>
                <a:lnTo>
                  <a:pt x="33" y="1482"/>
                </a:lnTo>
                <a:lnTo>
                  <a:pt x="26" y="1500"/>
                </a:lnTo>
                <a:lnTo>
                  <a:pt x="19" y="1519"/>
                </a:lnTo>
                <a:lnTo>
                  <a:pt x="13" y="1540"/>
                </a:lnTo>
                <a:lnTo>
                  <a:pt x="9" y="1560"/>
                </a:lnTo>
                <a:lnTo>
                  <a:pt x="6" y="1581"/>
                </a:lnTo>
                <a:lnTo>
                  <a:pt x="2" y="1604"/>
                </a:lnTo>
                <a:lnTo>
                  <a:pt x="1" y="1626"/>
                </a:lnTo>
                <a:lnTo>
                  <a:pt x="0" y="1650"/>
                </a:lnTo>
                <a:lnTo>
                  <a:pt x="1" y="1674"/>
                </a:lnTo>
                <a:lnTo>
                  <a:pt x="6" y="1694"/>
                </a:lnTo>
                <a:lnTo>
                  <a:pt x="10" y="1715"/>
                </a:lnTo>
                <a:lnTo>
                  <a:pt x="16" y="1735"/>
                </a:lnTo>
                <a:lnTo>
                  <a:pt x="21" y="1754"/>
                </a:lnTo>
                <a:lnTo>
                  <a:pt x="28" y="1772"/>
                </a:lnTo>
                <a:lnTo>
                  <a:pt x="35" y="1789"/>
                </a:lnTo>
                <a:lnTo>
                  <a:pt x="42" y="1806"/>
                </a:lnTo>
                <a:lnTo>
                  <a:pt x="49" y="1822"/>
                </a:lnTo>
                <a:lnTo>
                  <a:pt x="57" y="1838"/>
                </a:lnTo>
                <a:lnTo>
                  <a:pt x="66" y="1853"/>
                </a:lnTo>
                <a:lnTo>
                  <a:pt x="76" y="1867"/>
                </a:lnTo>
                <a:lnTo>
                  <a:pt x="85" y="1881"/>
                </a:lnTo>
                <a:lnTo>
                  <a:pt x="97" y="1894"/>
                </a:lnTo>
                <a:lnTo>
                  <a:pt x="107" y="1908"/>
                </a:lnTo>
                <a:lnTo>
                  <a:pt x="118" y="1920"/>
                </a:lnTo>
                <a:lnTo>
                  <a:pt x="130" y="1931"/>
                </a:lnTo>
                <a:lnTo>
                  <a:pt x="143" y="1944"/>
                </a:lnTo>
                <a:lnTo>
                  <a:pt x="156" y="1955"/>
                </a:lnTo>
                <a:lnTo>
                  <a:pt x="170" y="1965"/>
                </a:lnTo>
                <a:lnTo>
                  <a:pt x="183" y="1975"/>
                </a:lnTo>
                <a:lnTo>
                  <a:pt x="213" y="1995"/>
                </a:lnTo>
                <a:lnTo>
                  <a:pt x="245" y="2014"/>
                </a:lnTo>
                <a:lnTo>
                  <a:pt x="280" y="2031"/>
                </a:lnTo>
                <a:lnTo>
                  <a:pt x="317" y="2048"/>
                </a:lnTo>
                <a:lnTo>
                  <a:pt x="356" y="2065"/>
                </a:lnTo>
                <a:lnTo>
                  <a:pt x="397" y="2081"/>
                </a:lnTo>
                <a:lnTo>
                  <a:pt x="396" y="2138"/>
                </a:lnTo>
                <a:lnTo>
                  <a:pt x="393" y="2206"/>
                </a:lnTo>
                <a:lnTo>
                  <a:pt x="390" y="2283"/>
                </a:lnTo>
                <a:lnTo>
                  <a:pt x="386" y="2362"/>
                </a:lnTo>
                <a:lnTo>
                  <a:pt x="387" y="2403"/>
                </a:lnTo>
                <a:lnTo>
                  <a:pt x="388" y="2442"/>
                </a:lnTo>
                <a:lnTo>
                  <a:pt x="391" y="2480"/>
                </a:lnTo>
                <a:lnTo>
                  <a:pt x="395" y="2516"/>
                </a:lnTo>
                <a:lnTo>
                  <a:pt x="397" y="2533"/>
                </a:lnTo>
                <a:lnTo>
                  <a:pt x="401" y="2550"/>
                </a:lnTo>
                <a:lnTo>
                  <a:pt x="405" y="2566"/>
                </a:lnTo>
                <a:lnTo>
                  <a:pt x="410" y="2581"/>
                </a:lnTo>
                <a:lnTo>
                  <a:pt x="414" y="2595"/>
                </a:lnTo>
                <a:lnTo>
                  <a:pt x="421" y="2608"/>
                </a:lnTo>
                <a:lnTo>
                  <a:pt x="427" y="2621"/>
                </a:lnTo>
                <a:lnTo>
                  <a:pt x="434" y="2632"/>
                </a:lnTo>
                <a:lnTo>
                  <a:pt x="785" y="2633"/>
                </a:lnTo>
                <a:lnTo>
                  <a:pt x="1134" y="2633"/>
                </a:lnTo>
                <a:lnTo>
                  <a:pt x="1481" y="2634"/>
                </a:lnTo>
                <a:lnTo>
                  <a:pt x="1827" y="2635"/>
                </a:lnTo>
                <a:lnTo>
                  <a:pt x="2173" y="2636"/>
                </a:lnTo>
                <a:lnTo>
                  <a:pt x="2518" y="2637"/>
                </a:lnTo>
                <a:lnTo>
                  <a:pt x="2862" y="2639"/>
                </a:lnTo>
                <a:lnTo>
                  <a:pt x="3207" y="2640"/>
                </a:lnTo>
                <a:lnTo>
                  <a:pt x="3552" y="2641"/>
                </a:lnTo>
                <a:lnTo>
                  <a:pt x="3896" y="2642"/>
                </a:lnTo>
                <a:lnTo>
                  <a:pt x="4241" y="2643"/>
                </a:lnTo>
                <a:lnTo>
                  <a:pt x="4587" y="2644"/>
                </a:lnTo>
                <a:lnTo>
                  <a:pt x="4932" y="2645"/>
                </a:lnTo>
                <a:lnTo>
                  <a:pt x="5280" y="2646"/>
                </a:lnTo>
                <a:lnTo>
                  <a:pt x="5629" y="2646"/>
                </a:lnTo>
                <a:lnTo>
                  <a:pt x="5980" y="2648"/>
                </a:lnTo>
                <a:close/>
              </a:path>
            </a:pathLst>
          </a:custGeom>
          <a:solidFill>
            <a:srgbClr val="8F55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93" name="Freeform 449"/>
          <p:cNvSpPr>
            <a:spLocks/>
          </p:cNvSpPr>
          <p:nvPr/>
        </p:nvSpPr>
        <p:spPr bwMode="auto">
          <a:xfrm>
            <a:off x="4481513" y="5062538"/>
            <a:ext cx="2373312" cy="1050925"/>
          </a:xfrm>
          <a:custGeom>
            <a:avLst/>
            <a:gdLst>
              <a:gd name="T0" fmla="*/ 4941 w 5981"/>
              <a:gd name="T1" fmla="*/ 2592 h 2648"/>
              <a:gd name="T2" fmla="*/ 3227 w 5981"/>
              <a:gd name="T3" fmla="*/ 2587 h 2648"/>
              <a:gd name="T4" fmla="*/ 1513 w 5981"/>
              <a:gd name="T5" fmla="*/ 2582 h 2648"/>
              <a:gd name="T6" fmla="*/ 467 w 5981"/>
              <a:gd name="T7" fmla="*/ 2452 h 2648"/>
              <a:gd name="T8" fmla="*/ 455 w 5981"/>
              <a:gd name="T9" fmla="*/ 2210 h 2648"/>
              <a:gd name="T10" fmla="*/ 469 w 5981"/>
              <a:gd name="T11" fmla="*/ 2096 h 2648"/>
              <a:gd name="T12" fmla="*/ 534 w 5981"/>
              <a:gd name="T13" fmla="*/ 2036 h 2648"/>
              <a:gd name="T14" fmla="*/ 622 w 5981"/>
              <a:gd name="T15" fmla="*/ 1961 h 2648"/>
              <a:gd name="T16" fmla="*/ 698 w 5981"/>
              <a:gd name="T17" fmla="*/ 1874 h 2648"/>
              <a:gd name="T18" fmla="*/ 760 w 5981"/>
              <a:gd name="T19" fmla="*/ 1776 h 2648"/>
              <a:gd name="T20" fmla="*/ 804 w 5981"/>
              <a:gd name="T21" fmla="*/ 1671 h 2648"/>
              <a:gd name="T22" fmla="*/ 828 w 5981"/>
              <a:gd name="T23" fmla="*/ 1558 h 2648"/>
              <a:gd name="T24" fmla="*/ 828 w 5981"/>
              <a:gd name="T25" fmla="*/ 1454 h 2648"/>
              <a:gd name="T26" fmla="*/ 796 w 5981"/>
              <a:gd name="T27" fmla="*/ 1363 h 2648"/>
              <a:gd name="T28" fmla="*/ 746 w 5981"/>
              <a:gd name="T29" fmla="*/ 1281 h 2648"/>
              <a:gd name="T30" fmla="*/ 671 w 5981"/>
              <a:gd name="T31" fmla="*/ 1238 h 2648"/>
              <a:gd name="T32" fmla="*/ 549 w 5981"/>
              <a:gd name="T33" fmla="*/ 1189 h 2648"/>
              <a:gd name="T34" fmla="*/ 514 w 5981"/>
              <a:gd name="T35" fmla="*/ 1159 h 2648"/>
              <a:gd name="T36" fmla="*/ 496 w 5981"/>
              <a:gd name="T37" fmla="*/ 1075 h 2648"/>
              <a:gd name="T38" fmla="*/ 480 w 5981"/>
              <a:gd name="T39" fmla="*/ 794 h 2648"/>
              <a:gd name="T40" fmla="*/ 500 w 5981"/>
              <a:gd name="T41" fmla="*/ 513 h 2648"/>
              <a:gd name="T42" fmla="*/ 556 w 5981"/>
              <a:gd name="T43" fmla="*/ 245 h 2648"/>
              <a:gd name="T44" fmla="*/ 616 w 5981"/>
              <a:gd name="T45" fmla="*/ 139 h 2648"/>
              <a:gd name="T46" fmla="*/ 674 w 5981"/>
              <a:gd name="T47" fmla="*/ 42 h 2648"/>
              <a:gd name="T48" fmla="*/ 668 w 5981"/>
              <a:gd name="T49" fmla="*/ 24 h 2648"/>
              <a:gd name="T50" fmla="*/ 631 w 5981"/>
              <a:gd name="T51" fmla="*/ 29 h 2648"/>
              <a:gd name="T52" fmla="*/ 533 w 5981"/>
              <a:gd name="T53" fmla="*/ 77 h 2648"/>
              <a:gd name="T54" fmla="*/ 421 w 5981"/>
              <a:gd name="T55" fmla="*/ 133 h 2648"/>
              <a:gd name="T56" fmla="*/ 373 w 5981"/>
              <a:gd name="T57" fmla="*/ 136 h 2648"/>
              <a:gd name="T58" fmla="*/ 321 w 5981"/>
              <a:gd name="T59" fmla="*/ 119 h 2648"/>
              <a:gd name="T60" fmla="*/ 217 w 5981"/>
              <a:gd name="T61" fmla="*/ 28 h 2648"/>
              <a:gd name="T62" fmla="*/ 176 w 5981"/>
              <a:gd name="T63" fmla="*/ 0 h 2648"/>
              <a:gd name="T64" fmla="*/ 171 w 5981"/>
              <a:gd name="T65" fmla="*/ 44 h 2648"/>
              <a:gd name="T66" fmla="*/ 182 w 5981"/>
              <a:gd name="T67" fmla="*/ 101 h 2648"/>
              <a:gd name="T68" fmla="*/ 216 w 5981"/>
              <a:gd name="T69" fmla="*/ 153 h 2648"/>
              <a:gd name="T70" fmla="*/ 351 w 5981"/>
              <a:gd name="T71" fmla="*/ 289 h 2648"/>
              <a:gd name="T72" fmla="*/ 414 w 5981"/>
              <a:gd name="T73" fmla="*/ 381 h 2648"/>
              <a:gd name="T74" fmla="*/ 441 w 5981"/>
              <a:gd name="T75" fmla="*/ 481 h 2648"/>
              <a:gd name="T76" fmla="*/ 436 w 5981"/>
              <a:gd name="T77" fmla="*/ 587 h 2648"/>
              <a:gd name="T78" fmla="*/ 412 w 5981"/>
              <a:gd name="T79" fmla="*/ 774 h 2648"/>
              <a:gd name="T80" fmla="*/ 397 w 5981"/>
              <a:gd name="T81" fmla="*/ 1049 h 2648"/>
              <a:gd name="T82" fmla="*/ 366 w 5981"/>
              <a:gd name="T83" fmla="*/ 1162 h 2648"/>
              <a:gd name="T84" fmla="*/ 303 w 5981"/>
              <a:gd name="T85" fmla="*/ 1202 h 2648"/>
              <a:gd name="T86" fmla="*/ 238 w 5981"/>
              <a:gd name="T87" fmla="*/ 1242 h 2648"/>
              <a:gd name="T88" fmla="*/ 117 w 5981"/>
              <a:gd name="T89" fmla="*/ 1350 h 2648"/>
              <a:gd name="T90" fmla="*/ 57 w 5981"/>
              <a:gd name="T91" fmla="*/ 1432 h 2648"/>
              <a:gd name="T92" fmla="*/ 19 w 5981"/>
              <a:gd name="T93" fmla="*/ 1519 h 2648"/>
              <a:gd name="T94" fmla="*/ 1 w 5981"/>
              <a:gd name="T95" fmla="*/ 1626 h 2648"/>
              <a:gd name="T96" fmla="*/ 16 w 5981"/>
              <a:gd name="T97" fmla="*/ 1735 h 2648"/>
              <a:gd name="T98" fmla="*/ 49 w 5981"/>
              <a:gd name="T99" fmla="*/ 1822 h 2648"/>
              <a:gd name="T100" fmla="*/ 97 w 5981"/>
              <a:gd name="T101" fmla="*/ 1894 h 2648"/>
              <a:gd name="T102" fmla="*/ 156 w 5981"/>
              <a:gd name="T103" fmla="*/ 1955 h 2648"/>
              <a:gd name="T104" fmla="*/ 280 w 5981"/>
              <a:gd name="T105" fmla="*/ 2031 h 2648"/>
              <a:gd name="T106" fmla="*/ 393 w 5981"/>
              <a:gd name="T107" fmla="*/ 2206 h 2648"/>
              <a:gd name="T108" fmla="*/ 391 w 5981"/>
              <a:gd name="T109" fmla="*/ 2480 h 2648"/>
              <a:gd name="T110" fmla="*/ 410 w 5981"/>
              <a:gd name="T111" fmla="*/ 2581 h 2648"/>
              <a:gd name="T112" fmla="*/ 785 w 5981"/>
              <a:gd name="T113" fmla="*/ 2633 h 2648"/>
              <a:gd name="T114" fmla="*/ 2518 w 5981"/>
              <a:gd name="T115" fmla="*/ 2637 h 2648"/>
              <a:gd name="T116" fmla="*/ 4241 w 5981"/>
              <a:gd name="T117" fmla="*/ 2643 h 2648"/>
              <a:gd name="T118" fmla="*/ 5980 w 5981"/>
              <a:gd name="T119" fmla="*/ 2648 h 26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81"/>
              <a:gd name="T181" fmla="*/ 0 h 2648"/>
              <a:gd name="T182" fmla="*/ 5981 w 5981"/>
              <a:gd name="T183" fmla="*/ 2648 h 264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81" h="2648">
                <a:moveTo>
                  <a:pt x="5980" y="2648"/>
                </a:moveTo>
                <a:lnTo>
                  <a:pt x="5981" y="2596"/>
                </a:lnTo>
                <a:lnTo>
                  <a:pt x="5633" y="2595"/>
                </a:lnTo>
                <a:lnTo>
                  <a:pt x="5287" y="2594"/>
                </a:lnTo>
                <a:lnTo>
                  <a:pt x="4941" y="2592"/>
                </a:lnTo>
                <a:lnTo>
                  <a:pt x="4598" y="2591"/>
                </a:lnTo>
                <a:lnTo>
                  <a:pt x="4254" y="2590"/>
                </a:lnTo>
                <a:lnTo>
                  <a:pt x="3912" y="2589"/>
                </a:lnTo>
                <a:lnTo>
                  <a:pt x="3570" y="2588"/>
                </a:lnTo>
                <a:lnTo>
                  <a:pt x="3227" y="2587"/>
                </a:lnTo>
                <a:lnTo>
                  <a:pt x="2886" y="2586"/>
                </a:lnTo>
                <a:lnTo>
                  <a:pt x="2544" y="2585"/>
                </a:lnTo>
                <a:lnTo>
                  <a:pt x="2200" y="2584"/>
                </a:lnTo>
                <a:lnTo>
                  <a:pt x="1858" y="2582"/>
                </a:lnTo>
                <a:lnTo>
                  <a:pt x="1513" y="2582"/>
                </a:lnTo>
                <a:lnTo>
                  <a:pt x="1169" y="2581"/>
                </a:lnTo>
                <a:lnTo>
                  <a:pt x="823" y="2580"/>
                </a:lnTo>
                <a:lnTo>
                  <a:pt x="476" y="2579"/>
                </a:lnTo>
                <a:lnTo>
                  <a:pt x="473" y="2518"/>
                </a:lnTo>
                <a:lnTo>
                  <a:pt x="467" y="2452"/>
                </a:lnTo>
                <a:lnTo>
                  <a:pt x="461" y="2383"/>
                </a:lnTo>
                <a:lnTo>
                  <a:pt x="457" y="2312"/>
                </a:lnTo>
                <a:lnTo>
                  <a:pt x="456" y="2276"/>
                </a:lnTo>
                <a:lnTo>
                  <a:pt x="455" y="2242"/>
                </a:lnTo>
                <a:lnTo>
                  <a:pt x="455" y="2210"/>
                </a:lnTo>
                <a:lnTo>
                  <a:pt x="457" y="2178"/>
                </a:lnTo>
                <a:lnTo>
                  <a:pt x="459" y="2149"/>
                </a:lnTo>
                <a:lnTo>
                  <a:pt x="464" y="2121"/>
                </a:lnTo>
                <a:lnTo>
                  <a:pt x="466" y="2109"/>
                </a:lnTo>
                <a:lnTo>
                  <a:pt x="469" y="2096"/>
                </a:lnTo>
                <a:lnTo>
                  <a:pt x="473" y="2085"/>
                </a:lnTo>
                <a:lnTo>
                  <a:pt x="477" y="2075"/>
                </a:lnTo>
                <a:lnTo>
                  <a:pt x="496" y="2063"/>
                </a:lnTo>
                <a:lnTo>
                  <a:pt x="515" y="2049"/>
                </a:lnTo>
                <a:lnTo>
                  <a:pt x="534" y="2036"/>
                </a:lnTo>
                <a:lnTo>
                  <a:pt x="552" y="2022"/>
                </a:lnTo>
                <a:lnTo>
                  <a:pt x="570" y="2008"/>
                </a:lnTo>
                <a:lnTo>
                  <a:pt x="588" y="1993"/>
                </a:lnTo>
                <a:lnTo>
                  <a:pt x="605" y="1977"/>
                </a:lnTo>
                <a:lnTo>
                  <a:pt x="622" y="1961"/>
                </a:lnTo>
                <a:lnTo>
                  <a:pt x="639" y="1945"/>
                </a:lnTo>
                <a:lnTo>
                  <a:pt x="654" y="1928"/>
                </a:lnTo>
                <a:lnTo>
                  <a:pt x="669" y="1910"/>
                </a:lnTo>
                <a:lnTo>
                  <a:pt x="685" y="1892"/>
                </a:lnTo>
                <a:lnTo>
                  <a:pt x="698" y="1874"/>
                </a:lnTo>
                <a:lnTo>
                  <a:pt x="712" y="1855"/>
                </a:lnTo>
                <a:lnTo>
                  <a:pt x="725" y="1836"/>
                </a:lnTo>
                <a:lnTo>
                  <a:pt x="738" y="1817"/>
                </a:lnTo>
                <a:lnTo>
                  <a:pt x="749" y="1797"/>
                </a:lnTo>
                <a:lnTo>
                  <a:pt x="760" y="1776"/>
                </a:lnTo>
                <a:lnTo>
                  <a:pt x="770" y="1756"/>
                </a:lnTo>
                <a:lnTo>
                  <a:pt x="780" y="1735"/>
                </a:lnTo>
                <a:lnTo>
                  <a:pt x="789" y="1714"/>
                </a:lnTo>
                <a:lnTo>
                  <a:pt x="797" y="1692"/>
                </a:lnTo>
                <a:lnTo>
                  <a:pt x="804" y="1671"/>
                </a:lnTo>
                <a:lnTo>
                  <a:pt x="810" y="1648"/>
                </a:lnTo>
                <a:lnTo>
                  <a:pt x="816" y="1626"/>
                </a:lnTo>
                <a:lnTo>
                  <a:pt x="821" y="1604"/>
                </a:lnTo>
                <a:lnTo>
                  <a:pt x="825" y="1581"/>
                </a:lnTo>
                <a:lnTo>
                  <a:pt x="828" y="1558"/>
                </a:lnTo>
                <a:lnTo>
                  <a:pt x="830" y="1535"/>
                </a:lnTo>
                <a:lnTo>
                  <a:pt x="831" y="1512"/>
                </a:lnTo>
                <a:lnTo>
                  <a:pt x="831" y="1488"/>
                </a:lnTo>
                <a:lnTo>
                  <a:pt x="830" y="1464"/>
                </a:lnTo>
                <a:lnTo>
                  <a:pt x="828" y="1454"/>
                </a:lnTo>
                <a:lnTo>
                  <a:pt x="826" y="1444"/>
                </a:lnTo>
                <a:lnTo>
                  <a:pt x="823" y="1432"/>
                </a:lnTo>
                <a:lnTo>
                  <a:pt x="819" y="1419"/>
                </a:lnTo>
                <a:lnTo>
                  <a:pt x="808" y="1391"/>
                </a:lnTo>
                <a:lnTo>
                  <a:pt x="796" y="1363"/>
                </a:lnTo>
                <a:lnTo>
                  <a:pt x="781" y="1335"/>
                </a:lnTo>
                <a:lnTo>
                  <a:pt x="767" y="1311"/>
                </a:lnTo>
                <a:lnTo>
                  <a:pt x="760" y="1299"/>
                </a:lnTo>
                <a:lnTo>
                  <a:pt x="753" y="1289"/>
                </a:lnTo>
                <a:lnTo>
                  <a:pt x="746" y="1281"/>
                </a:lnTo>
                <a:lnTo>
                  <a:pt x="740" y="1276"/>
                </a:lnTo>
                <a:lnTo>
                  <a:pt x="724" y="1265"/>
                </a:lnTo>
                <a:lnTo>
                  <a:pt x="707" y="1254"/>
                </a:lnTo>
                <a:lnTo>
                  <a:pt x="690" y="1245"/>
                </a:lnTo>
                <a:lnTo>
                  <a:pt x="671" y="1238"/>
                </a:lnTo>
                <a:lnTo>
                  <a:pt x="634" y="1224"/>
                </a:lnTo>
                <a:lnTo>
                  <a:pt x="597" y="1211"/>
                </a:lnTo>
                <a:lnTo>
                  <a:pt x="579" y="1204"/>
                </a:lnTo>
                <a:lnTo>
                  <a:pt x="564" y="1197"/>
                </a:lnTo>
                <a:lnTo>
                  <a:pt x="549" y="1189"/>
                </a:lnTo>
                <a:lnTo>
                  <a:pt x="535" y="1180"/>
                </a:lnTo>
                <a:lnTo>
                  <a:pt x="529" y="1176"/>
                </a:lnTo>
                <a:lnTo>
                  <a:pt x="524" y="1170"/>
                </a:lnTo>
                <a:lnTo>
                  <a:pt x="519" y="1165"/>
                </a:lnTo>
                <a:lnTo>
                  <a:pt x="514" y="1159"/>
                </a:lnTo>
                <a:lnTo>
                  <a:pt x="511" y="1152"/>
                </a:lnTo>
                <a:lnTo>
                  <a:pt x="507" y="1144"/>
                </a:lnTo>
                <a:lnTo>
                  <a:pt x="505" y="1138"/>
                </a:lnTo>
                <a:lnTo>
                  <a:pt x="504" y="1129"/>
                </a:lnTo>
                <a:lnTo>
                  <a:pt x="496" y="1075"/>
                </a:lnTo>
                <a:lnTo>
                  <a:pt x="491" y="1020"/>
                </a:lnTo>
                <a:lnTo>
                  <a:pt x="486" y="964"/>
                </a:lnTo>
                <a:lnTo>
                  <a:pt x="483" y="908"/>
                </a:lnTo>
                <a:lnTo>
                  <a:pt x="480" y="852"/>
                </a:lnTo>
                <a:lnTo>
                  <a:pt x="480" y="794"/>
                </a:lnTo>
                <a:lnTo>
                  <a:pt x="482" y="738"/>
                </a:lnTo>
                <a:lnTo>
                  <a:pt x="484" y="681"/>
                </a:lnTo>
                <a:lnTo>
                  <a:pt x="487" y="625"/>
                </a:lnTo>
                <a:lnTo>
                  <a:pt x="493" y="569"/>
                </a:lnTo>
                <a:lnTo>
                  <a:pt x="500" y="513"/>
                </a:lnTo>
                <a:lnTo>
                  <a:pt x="507" y="458"/>
                </a:lnTo>
                <a:lnTo>
                  <a:pt x="517" y="403"/>
                </a:lnTo>
                <a:lnTo>
                  <a:pt x="529" y="349"/>
                </a:lnTo>
                <a:lnTo>
                  <a:pt x="541" y="297"/>
                </a:lnTo>
                <a:lnTo>
                  <a:pt x="556" y="245"/>
                </a:lnTo>
                <a:lnTo>
                  <a:pt x="561" y="230"/>
                </a:lnTo>
                <a:lnTo>
                  <a:pt x="569" y="213"/>
                </a:lnTo>
                <a:lnTo>
                  <a:pt x="579" y="195"/>
                </a:lnTo>
                <a:lnTo>
                  <a:pt x="590" y="177"/>
                </a:lnTo>
                <a:lnTo>
                  <a:pt x="616" y="139"/>
                </a:lnTo>
                <a:lnTo>
                  <a:pt x="642" y="101"/>
                </a:lnTo>
                <a:lnTo>
                  <a:pt x="652" y="84"/>
                </a:lnTo>
                <a:lnTo>
                  <a:pt x="662" y="68"/>
                </a:lnTo>
                <a:lnTo>
                  <a:pt x="669" y="55"/>
                </a:lnTo>
                <a:lnTo>
                  <a:pt x="674" y="42"/>
                </a:lnTo>
                <a:lnTo>
                  <a:pt x="675" y="38"/>
                </a:lnTo>
                <a:lnTo>
                  <a:pt x="675" y="33"/>
                </a:lnTo>
                <a:lnTo>
                  <a:pt x="674" y="30"/>
                </a:lnTo>
                <a:lnTo>
                  <a:pt x="671" y="26"/>
                </a:lnTo>
                <a:lnTo>
                  <a:pt x="668" y="24"/>
                </a:lnTo>
                <a:lnTo>
                  <a:pt x="665" y="23"/>
                </a:lnTo>
                <a:lnTo>
                  <a:pt x="659" y="23"/>
                </a:lnTo>
                <a:lnTo>
                  <a:pt x="652" y="24"/>
                </a:lnTo>
                <a:lnTo>
                  <a:pt x="642" y="26"/>
                </a:lnTo>
                <a:lnTo>
                  <a:pt x="631" y="29"/>
                </a:lnTo>
                <a:lnTo>
                  <a:pt x="621" y="32"/>
                </a:lnTo>
                <a:lnTo>
                  <a:pt x="611" y="35"/>
                </a:lnTo>
                <a:lnTo>
                  <a:pt x="592" y="44"/>
                </a:lnTo>
                <a:lnTo>
                  <a:pt x="571" y="55"/>
                </a:lnTo>
                <a:lnTo>
                  <a:pt x="533" y="77"/>
                </a:lnTo>
                <a:lnTo>
                  <a:pt x="496" y="99"/>
                </a:lnTo>
                <a:lnTo>
                  <a:pt x="477" y="111"/>
                </a:lnTo>
                <a:lnTo>
                  <a:pt x="459" y="120"/>
                </a:lnTo>
                <a:lnTo>
                  <a:pt x="440" y="127"/>
                </a:lnTo>
                <a:lnTo>
                  <a:pt x="421" y="133"/>
                </a:lnTo>
                <a:lnTo>
                  <a:pt x="412" y="135"/>
                </a:lnTo>
                <a:lnTo>
                  <a:pt x="402" y="136"/>
                </a:lnTo>
                <a:lnTo>
                  <a:pt x="393" y="138"/>
                </a:lnTo>
                <a:lnTo>
                  <a:pt x="383" y="138"/>
                </a:lnTo>
                <a:lnTo>
                  <a:pt x="373" y="136"/>
                </a:lnTo>
                <a:lnTo>
                  <a:pt x="363" y="135"/>
                </a:lnTo>
                <a:lnTo>
                  <a:pt x="352" y="133"/>
                </a:lnTo>
                <a:lnTo>
                  <a:pt x="342" y="129"/>
                </a:lnTo>
                <a:lnTo>
                  <a:pt x="332" y="125"/>
                </a:lnTo>
                <a:lnTo>
                  <a:pt x="321" y="119"/>
                </a:lnTo>
                <a:lnTo>
                  <a:pt x="309" y="110"/>
                </a:lnTo>
                <a:lnTo>
                  <a:pt x="295" y="99"/>
                </a:lnTo>
                <a:lnTo>
                  <a:pt x="268" y="76"/>
                </a:lnTo>
                <a:lnTo>
                  <a:pt x="241" y="50"/>
                </a:lnTo>
                <a:lnTo>
                  <a:pt x="217" y="28"/>
                </a:lnTo>
                <a:lnTo>
                  <a:pt x="195" y="10"/>
                </a:lnTo>
                <a:lnTo>
                  <a:pt x="187" y="3"/>
                </a:lnTo>
                <a:lnTo>
                  <a:pt x="181" y="0"/>
                </a:lnTo>
                <a:lnTo>
                  <a:pt x="178" y="0"/>
                </a:lnTo>
                <a:lnTo>
                  <a:pt x="176" y="0"/>
                </a:lnTo>
                <a:lnTo>
                  <a:pt x="175" y="1"/>
                </a:lnTo>
                <a:lnTo>
                  <a:pt x="174" y="3"/>
                </a:lnTo>
                <a:lnTo>
                  <a:pt x="173" y="17"/>
                </a:lnTo>
                <a:lnTo>
                  <a:pt x="171" y="31"/>
                </a:lnTo>
                <a:lnTo>
                  <a:pt x="171" y="44"/>
                </a:lnTo>
                <a:lnTo>
                  <a:pt x="172" y="57"/>
                </a:lnTo>
                <a:lnTo>
                  <a:pt x="173" y="68"/>
                </a:lnTo>
                <a:lnTo>
                  <a:pt x="175" y="79"/>
                </a:lnTo>
                <a:lnTo>
                  <a:pt x="177" y="90"/>
                </a:lnTo>
                <a:lnTo>
                  <a:pt x="182" y="101"/>
                </a:lnTo>
                <a:lnTo>
                  <a:pt x="185" y="110"/>
                </a:lnTo>
                <a:lnTo>
                  <a:pt x="191" y="119"/>
                </a:lnTo>
                <a:lnTo>
                  <a:pt x="196" y="127"/>
                </a:lnTo>
                <a:lnTo>
                  <a:pt x="202" y="136"/>
                </a:lnTo>
                <a:lnTo>
                  <a:pt x="216" y="153"/>
                </a:lnTo>
                <a:lnTo>
                  <a:pt x="231" y="170"/>
                </a:lnTo>
                <a:lnTo>
                  <a:pt x="268" y="204"/>
                </a:lnTo>
                <a:lnTo>
                  <a:pt x="309" y="242"/>
                </a:lnTo>
                <a:lnTo>
                  <a:pt x="330" y="264"/>
                </a:lnTo>
                <a:lnTo>
                  <a:pt x="351" y="289"/>
                </a:lnTo>
                <a:lnTo>
                  <a:pt x="374" y="316"/>
                </a:lnTo>
                <a:lnTo>
                  <a:pt x="395" y="346"/>
                </a:lnTo>
                <a:lnTo>
                  <a:pt x="402" y="359"/>
                </a:lnTo>
                <a:lnTo>
                  <a:pt x="409" y="370"/>
                </a:lnTo>
                <a:lnTo>
                  <a:pt x="414" y="381"/>
                </a:lnTo>
                <a:lnTo>
                  <a:pt x="420" y="392"/>
                </a:lnTo>
                <a:lnTo>
                  <a:pt x="429" y="415"/>
                </a:lnTo>
                <a:lnTo>
                  <a:pt x="434" y="437"/>
                </a:lnTo>
                <a:lnTo>
                  <a:pt x="439" y="460"/>
                </a:lnTo>
                <a:lnTo>
                  <a:pt x="441" y="481"/>
                </a:lnTo>
                <a:lnTo>
                  <a:pt x="442" y="504"/>
                </a:lnTo>
                <a:lnTo>
                  <a:pt x="441" y="525"/>
                </a:lnTo>
                <a:lnTo>
                  <a:pt x="440" y="545"/>
                </a:lnTo>
                <a:lnTo>
                  <a:pt x="438" y="566"/>
                </a:lnTo>
                <a:lnTo>
                  <a:pt x="436" y="587"/>
                </a:lnTo>
                <a:lnTo>
                  <a:pt x="432" y="606"/>
                </a:lnTo>
                <a:lnTo>
                  <a:pt x="425" y="644"/>
                </a:lnTo>
                <a:lnTo>
                  <a:pt x="421" y="681"/>
                </a:lnTo>
                <a:lnTo>
                  <a:pt x="416" y="727"/>
                </a:lnTo>
                <a:lnTo>
                  <a:pt x="412" y="774"/>
                </a:lnTo>
                <a:lnTo>
                  <a:pt x="407" y="822"/>
                </a:lnTo>
                <a:lnTo>
                  <a:pt x="404" y="873"/>
                </a:lnTo>
                <a:lnTo>
                  <a:pt x="401" y="927"/>
                </a:lnTo>
                <a:lnTo>
                  <a:pt x="399" y="985"/>
                </a:lnTo>
                <a:lnTo>
                  <a:pt x="397" y="1049"/>
                </a:lnTo>
                <a:lnTo>
                  <a:pt x="399" y="1120"/>
                </a:lnTo>
                <a:lnTo>
                  <a:pt x="392" y="1132"/>
                </a:lnTo>
                <a:lnTo>
                  <a:pt x="384" y="1144"/>
                </a:lnTo>
                <a:lnTo>
                  <a:pt x="375" y="1155"/>
                </a:lnTo>
                <a:lnTo>
                  <a:pt x="366" y="1162"/>
                </a:lnTo>
                <a:lnTo>
                  <a:pt x="357" y="1171"/>
                </a:lnTo>
                <a:lnTo>
                  <a:pt x="347" y="1178"/>
                </a:lnTo>
                <a:lnTo>
                  <a:pt x="336" y="1185"/>
                </a:lnTo>
                <a:lnTo>
                  <a:pt x="326" y="1190"/>
                </a:lnTo>
                <a:lnTo>
                  <a:pt x="303" y="1202"/>
                </a:lnTo>
                <a:lnTo>
                  <a:pt x="281" y="1213"/>
                </a:lnTo>
                <a:lnTo>
                  <a:pt x="269" y="1220"/>
                </a:lnTo>
                <a:lnTo>
                  <a:pt x="259" y="1226"/>
                </a:lnTo>
                <a:lnTo>
                  <a:pt x="248" y="1234"/>
                </a:lnTo>
                <a:lnTo>
                  <a:pt x="238" y="1242"/>
                </a:lnTo>
                <a:lnTo>
                  <a:pt x="212" y="1262"/>
                </a:lnTo>
                <a:lnTo>
                  <a:pt x="177" y="1290"/>
                </a:lnTo>
                <a:lnTo>
                  <a:pt x="158" y="1308"/>
                </a:lnTo>
                <a:lnTo>
                  <a:pt x="137" y="1329"/>
                </a:lnTo>
                <a:lnTo>
                  <a:pt x="117" y="1350"/>
                </a:lnTo>
                <a:lnTo>
                  <a:pt x="95" y="1375"/>
                </a:lnTo>
                <a:lnTo>
                  <a:pt x="85" y="1388"/>
                </a:lnTo>
                <a:lnTo>
                  <a:pt x="76" y="1403"/>
                </a:lnTo>
                <a:lnTo>
                  <a:pt x="66" y="1417"/>
                </a:lnTo>
                <a:lnTo>
                  <a:pt x="57" y="1432"/>
                </a:lnTo>
                <a:lnTo>
                  <a:pt x="48" y="1449"/>
                </a:lnTo>
                <a:lnTo>
                  <a:pt x="40" y="1466"/>
                </a:lnTo>
                <a:lnTo>
                  <a:pt x="33" y="1482"/>
                </a:lnTo>
                <a:lnTo>
                  <a:pt x="26" y="1500"/>
                </a:lnTo>
                <a:lnTo>
                  <a:pt x="19" y="1519"/>
                </a:lnTo>
                <a:lnTo>
                  <a:pt x="13" y="1540"/>
                </a:lnTo>
                <a:lnTo>
                  <a:pt x="9" y="1560"/>
                </a:lnTo>
                <a:lnTo>
                  <a:pt x="6" y="1581"/>
                </a:lnTo>
                <a:lnTo>
                  <a:pt x="2" y="1604"/>
                </a:lnTo>
                <a:lnTo>
                  <a:pt x="1" y="1626"/>
                </a:lnTo>
                <a:lnTo>
                  <a:pt x="0" y="1650"/>
                </a:lnTo>
                <a:lnTo>
                  <a:pt x="1" y="1674"/>
                </a:lnTo>
                <a:lnTo>
                  <a:pt x="6" y="1694"/>
                </a:lnTo>
                <a:lnTo>
                  <a:pt x="10" y="1715"/>
                </a:lnTo>
                <a:lnTo>
                  <a:pt x="16" y="1735"/>
                </a:lnTo>
                <a:lnTo>
                  <a:pt x="21" y="1754"/>
                </a:lnTo>
                <a:lnTo>
                  <a:pt x="28" y="1772"/>
                </a:lnTo>
                <a:lnTo>
                  <a:pt x="35" y="1789"/>
                </a:lnTo>
                <a:lnTo>
                  <a:pt x="42" y="1806"/>
                </a:lnTo>
                <a:lnTo>
                  <a:pt x="49" y="1822"/>
                </a:lnTo>
                <a:lnTo>
                  <a:pt x="57" y="1838"/>
                </a:lnTo>
                <a:lnTo>
                  <a:pt x="66" y="1853"/>
                </a:lnTo>
                <a:lnTo>
                  <a:pt x="76" y="1867"/>
                </a:lnTo>
                <a:lnTo>
                  <a:pt x="85" y="1881"/>
                </a:lnTo>
                <a:lnTo>
                  <a:pt x="97" y="1894"/>
                </a:lnTo>
                <a:lnTo>
                  <a:pt x="107" y="1908"/>
                </a:lnTo>
                <a:lnTo>
                  <a:pt x="118" y="1920"/>
                </a:lnTo>
                <a:lnTo>
                  <a:pt x="130" y="1931"/>
                </a:lnTo>
                <a:lnTo>
                  <a:pt x="143" y="1944"/>
                </a:lnTo>
                <a:lnTo>
                  <a:pt x="156" y="1955"/>
                </a:lnTo>
                <a:lnTo>
                  <a:pt x="170" y="1965"/>
                </a:lnTo>
                <a:lnTo>
                  <a:pt x="183" y="1975"/>
                </a:lnTo>
                <a:lnTo>
                  <a:pt x="213" y="1995"/>
                </a:lnTo>
                <a:lnTo>
                  <a:pt x="245" y="2014"/>
                </a:lnTo>
                <a:lnTo>
                  <a:pt x="280" y="2031"/>
                </a:lnTo>
                <a:lnTo>
                  <a:pt x="317" y="2048"/>
                </a:lnTo>
                <a:lnTo>
                  <a:pt x="356" y="2065"/>
                </a:lnTo>
                <a:lnTo>
                  <a:pt x="397" y="2081"/>
                </a:lnTo>
                <a:lnTo>
                  <a:pt x="396" y="2138"/>
                </a:lnTo>
                <a:lnTo>
                  <a:pt x="393" y="2206"/>
                </a:lnTo>
                <a:lnTo>
                  <a:pt x="390" y="2283"/>
                </a:lnTo>
                <a:lnTo>
                  <a:pt x="386" y="2362"/>
                </a:lnTo>
                <a:lnTo>
                  <a:pt x="387" y="2403"/>
                </a:lnTo>
                <a:lnTo>
                  <a:pt x="388" y="2442"/>
                </a:lnTo>
                <a:lnTo>
                  <a:pt x="391" y="2480"/>
                </a:lnTo>
                <a:lnTo>
                  <a:pt x="395" y="2516"/>
                </a:lnTo>
                <a:lnTo>
                  <a:pt x="397" y="2533"/>
                </a:lnTo>
                <a:lnTo>
                  <a:pt x="401" y="2550"/>
                </a:lnTo>
                <a:lnTo>
                  <a:pt x="405" y="2566"/>
                </a:lnTo>
                <a:lnTo>
                  <a:pt x="410" y="2581"/>
                </a:lnTo>
                <a:lnTo>
                  <a:pt x="414" y="2595"/>
                </a:lnTo>
                <a:lnTo>
                  <a:pt x="421" y="2608"/>
                </a:lnTo>
                <a:lnTo>
                  <a:pt x="427" y="2621"/>
                </a:lnTo>
                <a:lnTo>
                  <a:pt x="434" y="2632"/>
                </a:lnTo>
                <a:lnTo>
                  <a:pt x="785" y="2633"/>
                </a:lnTo>
                <a:lnTo>
                  <a:pt x="1134" y="2633"/>
                </a:lnTo>
                <a:lnTo>
                  <a:pt x="1481" y="2634"/>
                </a:lnTo>
                <a:lnTo>
                  <a:pt x="1827" y="2635"/>
                </a:lnTo>
                <a:lnTo>
                  <a:pt x="2173" y="2636"/>
                </a:lnTo>
                <a:lnTo>
                  <a:pt x="2518" y="2637"/>
                </a:lnTo>
                <a:lnTo>
                  <a:pt x="2862" y="2639"/>
                </a:lnTo>
                <a:lnTo>
                  <a:pt x="3207" y="2640"/>
                </a:lnTo>
                <a:lnTo>
                  <a:pt x="3552" y="2641"/>
                </a:lnTo>
                <a:lnTo>
                  <a:pt x="3896" y="2642"/>
                </a:lnTo>
                <a:lnTo>
                  <a:pt x="4241" y="2643"/>
                </a:lnTo>
                <a:lnTo>
                  <a:pt x="4587" y="2644"/>
                </a:lnTo>
                <a:lnTo>
                  <a:pt x="4932" y="2645"/>
                </a:lnTo>
                <a:lnTo>
                  <a:pt x="5280" y="2646"/>
                </a:lnTo>
                <a:lnTo>
                  <a:pt x="5629" y="2646"/>
                </a:lnTo>
                <a:lnTo>
                  <a:pt x="5980" y="2648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94" name="Freeform 450"/>
          <p:cNvSpPr>
            <a:spLocks/>
          </p:cNvSpPr>
          <p:nvPr/>
        </p:nvSpPr>
        <p:spPr bwMode="auto">
          <a:xfrm>
            <a:off x="2898775" y="5502275"/>
            <a:ext cx="138113" cy="138113"/>
          </a:xfrm>
          <a:custGeom>
            <a:avLst/>
            <a:gdLst>
              <a:gd name="T0" fmla="*/ 191 w 347"/>
              <a:gd name="T1" fmla="*/ 347 h 348"/>
              <a:gd name="T2" fmla="*/ 226 w 347"/>
              <a:gd name="T3" fmla="*/ 340 h 348"/>
              <a:gd name="T4" fmla="*/ 256 w 347"/>
              <a:gd name="T5" fmla="*/ 327 h 348"/>
              <a:gd name="T6" fmla="*/ 284 w 347"/>
              <a:gd name="T7" fmla="*/ 308 h 348"/>
              <a:gd name="T8" fmla="*/ 307 w 347"/>
              <a:gd name="T9" fmla="*/ 284 h 348"/>
              <a:gd name="T10" fmla="*/ 327 w 347"/>
              <a:gd name="T11" fmla="*/ 257 h 348"/>
              <a:gd name="T12" fmla="*/ 339 w 347"/>
              <a:gd name="T13" fmla="*/ 226 h 348"/>
              <a:gd name="T14" fmla="*/ 347 w 347"/>
              <a:gd name="T15" fmla="*/ 192 h 348"/>
              <a:gd name="T16" fmla="*/ 347 w 347"/>
              <a:gd name="T17" fmla="*/ 156 h 348"/>
              <a:gd name="T18" fmla="*/ 339 w 347"/>
              <a:gd name="T19" fmla="*/ 123 h 348"/>
              <a:gd name="T20" fmla="*/ 327 w 347"/>
              <a:gd name="T21" fmla="*/ 91 h 348"/>
              <a:gd name="T22" fmla="*/ 307 w 347"/>
              <a:gd name="T23" fmla="*/ 64 h 348"/>
              <a:gd name="T24" fmla="*/ 284 w 347"/>
              <a:gd name="T25" fmla="*/ 41 h 348"/>
              <a:gd name="T26" fmla="*/ 256 w 347"/>
              <a:gd name="T27" fmla="*/ 22 h 348"/>
              <a:gd name="T28" fmla="*/ 226 w 347"/>
              <a:gd name="T29" fmla="*/ 8 h 348"/>
              <a:gd name="T30" fmla="*/ 191 w 347"/>
              <a:gd name="T31" fmla="*/ 1 h 348"/>
              <a:gd name="T32" fmla="*/ 156 w 347"/>
              <a:gd name="T33" fmla="*/ 1 h 348"/>
              <a:gd name="T34" fmla="*/ 122 w 347"/>
              <a:gd name="T35" fmla="*/ 8 h 348"/>
              <a:gd name="T36" fmla="*/ 91 w 347"/>
              <a:gd name="T37" fmla="*/ 22 h 348"/>
              <a:gd name="T38" fmla="*/ 63 w 347"/>
              <a:gd name="T39" fmla="*/ 41 h 348"/>
              <a:gd name="T40" fmla="*/ 39 w 347"/>
              <a:gd name="T41" fmla="*/ 64 h 348"/>
              <a:gd name="T42" fmla="*/ 21 w 347"/>
              <a:gd name="T43" fmla="*/ 91 h 348"/>
              <a:gd name="T44" fmla="*/ 8 w 347"/>
              <a:gd name="T45" fmla="*/ 123 h 348"/>
              <a:gd name="T46" fmla="*/ 1 w 347"/>
              <a:gd name="T47" fmla="*/ 156 h 348"/>
              <a:gd name="T48" fmla="*/ 1 w 347"/>
              <a:gd name="T49" fmla="*/ 192 h 348"/>
              <a:gd name="T50" fmla="*/ 8 w 347"/>
              <a:gd name="T51" fmla="*/ 226 h 348"/>
              <a:gd name="T52" fmla="*/ 21 w 347"/>
              <a:gd name="T53" fmla="*/ 257 h 348"/>
              <a:gd name="T54" fmla="*/ 39 w 347"/>
              <a:gd name="T55" fmla="*/ 284 h 348"/>
              <a:gd name="T56" fmla="*/ 63 w 347"/>
              <a:gd name="T57" fmla="*/ 308 h 348"/>
              <a:gd name="T58" fmla="*/ 91 w 347"/>
              <a:gd name="T59" fmla="*/ 327 h 348"/>
              <a:gd name="T60" fmla="*/ 122 w 347"/>
              <a:gd name="T61" fmla="*/ 340 h 348"/>
              <a:gd name="T62" fmla="*/ 156 w 347"/>
              <a:gd name="T63" fmla="*/ 3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7"/>
              <a:gd name="T97" fmla="*/ 0 h 348"/>
              <a:gd name="T98" fmla="*/ 347 w 347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7" h="348">
                <a:moveTo>
                  <a:pt x="174" y="348"/>
                </a:moveTo>
                <a:lnTo>
                  <a:pt x="191" y="347"/>
                </a:lnTo>
                <a:lnTo>
                  <a:pt x="209" y="345"/>
                </a:lnTo>
                <a:lnTo>
                  <a:pt x="226" y="340"/>
                </a:lnTo>
                <a:lnTo>
                  <a:pt x="241" y="335"/>
                </a:lnTo>
                <a:lnTo>
                  <a:pt x="256" y="327"/>
                </a:lnTo>
                <a:lnTo>
                  <a:pt x="270" y="318"/>
                </a:lnTo>
                <a:lnTo>
                  <a:pt x="284" y="308"/>
                </a:lnTo>
                <a:lnTo>
                  <a:pt x="296" y="297"/>
                </a:lnTo>
                <a:lnTo>
                  <a:pt x="307" y="284"/>
                </a:lnTo>
                <a:lnTo>
                  <a:pt x="318" y="271"/>
                </a:lnTo>
                <a:lnTo>
                  <a:pt x="327" y="257"/>
                </a:lnTo>
                <a:lnTo>
                  <a:pt x="333" y="242"/>
                </a:lnTo>
                <a:lnTo>
                  <a:pt x="339" y="226"/>
                </a:lnTo>
                <a:lnTo>
                  <a:pt x="343" y="209"/>
                </a:lnTo>
                <a:lnTo>
                  <a:pt x="347" y="192"/>
                </a:lnTo>
                <a:lnTo>
                  <a:pt x="347" y="174"/>
                </a:lnTo>
                <a:lnTo>
                  <a:pt x="347" y="156"/>
                </a:lnTo>
                <a:lnTo>
                  <a:pt x="343" y="139"/>
                </a:lnTo>
                <a:lnTo>
                  <a:pt x="339" y="123"/>
                </a:lnTo>
                <a:lnTo>
                  <a:pt x="333" y="107"/>
                </a:lnTo>
                <a:lnTo>
                  <a:pt x="327" y="91"/>
                </a:lnTo>
                <a:lnTo>
                  <a:pt x="318" y="78"/>
                </a:lnTo>
                <a:lnTo>
                  <a:pt x="307" y="64"/>
                </a:lnTo>
                <a:lnTo>
                  <a:pt x="296" y="52"/>
                </a:lnTo>
                <a:lnTo>
                  <a:pt x="284" y="41"/>
                </a:lnTo>
                <a:lnTo>
                  <a:pt x="270" y="31"/>
                </a:lnTo>
                <a:lnTo>
                  <a:pt x="256" y="22"/>
                </a:lnTo>
                <a:lnTo>
                  <a:pt x="241" y="14"/>
                </a:lnTo>
                <a:lnTo>
                  <a:pt x="226" y="8"/>
                </a:lnTo>
                <a:lnTo>
                  <a:pt x="209" y="4"/>
                </a:lnTo>
                <a:lnTo>
                  <a:pt x="191" y="1"/>
                </a:lnTo>
                <a:lnTo>
                  <a:pt x="174" y="0"/>
                </a:lnTo>
                <a:lnTo>
                  <a:pt x="156" y="1"/>
                </a:lnTo>
                <a:lnTo>
                  <a:pt x="138" y="4"/>
                </a:lnTo>
                <a:lnTo>
                  <a:pt x="122" y="8"/>
                </a:lnTo>
                <a:lnTo>
                  <a:pt x="105" y="14"/>
                </a:lnTo>
                <a:lnTo>
                  <a:pt x="91" y="22"/>
                </a:lnTo>
                <a:lnTo>
                  <a:pt x="76" y="31"/>
                </a:lnTo>
                <a:lnTo>
                  <a:pt x="63" y="41"/>
                </a:lnTo>
                <a:lnTo>
                  <a:pt x="50" y="52"/>
                </a:lnTo>
                <a:lnTo>
                  <a:pt x="39" y="64"/>
                </a:lnTo>
                <a:lnTo>
                  <a:pt x="29" y="78"/>
                </a:lnTo>
                <a:lnTo>
                  <a:pt x="21" y="91"/>
                </a:lnTo>
                <a:lnTo>
                  <a:pt x="13" y="107"/>
                </a:lnTo>
                <a:lnTo>
                  <a:pt x="8" y="123"/>
                </a:lnTo>
                <a:lnTo>
                  <a:pt x="3" y="139"/>
                </a:lnTo>
                <a:lnTo>
                  <a:pt x="1" y="156"/>
                </a:lnTo>
                <a:lnTo>
                  <a:pt x="0" y="174"/>
                </a:lnTo>
                <a:lnTo>
                  <a:pt x="1" y="192"/>
                </a:lnTo>
                <a:lnTo>
                  <a:pt x="3" y="209"/>
                </a:lnTo>
                <a:lnTo>
                  <a:pt x="8" y="226"/>
                </a:lnTo>
                <a:lnTo>
                  <a:pt x="13" y="242"/>
                </a:lnTo>
                <a:lnTo>
                  <a:pt x="21" y="257"/>
                </a:lnTo>
                <a:lnTo>
                  <a:pt x="29" y="271"/>
                </a:lnTo>
                <a:lnTo>
                  <a:pt x="39" y="284"/>
                </a:lnTo>
                <a:lnTo>
                  <a:pt x="50" y="297"/>
                </a:lnTo>
                <a:lnTo>
                  <a:pt x="63" y="308"/>
                </a:lnTo>
                <a:lnTo>
                  <a:pt x="76" y="318"/>
                </a:lnTo>
                <a:lnTo>
                  <a:pt x="91" y="327"/>
                </a:lnTo>
                <a:lnTo>
                  <a:pt x="105" y="335"/>
                </a:lnTo>
                <a:lnTo>
                  <a:pt x="122" y="340"/>
                </a:lnTo>
                <a:lnTo>
                  <a:pt x="138" y="345"/>
                </a:lnTo>
                <a:lnTo>
                  <a:pt x="156" y="347"/>
                </a:lnTo>
                <a:lnTo>
                  <a:pt x="174" y="34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95" name="Freeform 451"/>
          <p:cNvSpPr>
            <a:spLocks/>
          </p:cNvSpPr>
          <p:nvPr/>
        </p:nvSpPr>
        <p:spPr bwMode="auto">
          <a:xfrm>
            <a:off x="2898775" y="5502275"/>
            <a:ext cx="138113" cy="138113"/>
          </a:xfrm>
          <a:custGeom>
            <a:avLst/>
            <a:gdLst>
              <a:gd name="T0" fmla="*/ 191 w 347"/>
              <a:gd name="T1" fmla="*/ 347 h 348"/>
              <a:gd name="T2" fmla="*/ 226 w 347"/>
              <a:gd name="T3" fmla="*/ 340 h 348"/>
              <a:gd name="T4" fmla="*/ 256 w 347"/>
              <a:gd name="T5" fmla="*/ 327 h 348"/>
              <a:gd name="T6" fmla="*/ 284 w 347"/>
              <a:gd name="T7" fmla="*/ 308 h 348"/>
              <a:gd name="T8" fmla="*/ 307 w 347"/>
              <a:gd name="T9" fmla="*/ 284 h 348"/>
              <a:gd name="T10" fmla="*/ 327 w 347"/>
              <a:gd name="T11" fmla="*/ 257 h 348"/>
              <a:gd name="T12" fmla="*/ 339 w 347"/>
              <a:gd name="T13" fmla="*/ 226 h 348"/>
              <a:gd name="T14" fmla="*/ 347 w 347"/>
              <a:gd name="T15" fmla="*/ 192 h 348"/>
              <a:gd name="T16" fmla="*/ 347 w 347"/>
              <a:gd name="T17" fmla="*/ 156 h 348"/>
              <a:gd name="T18" fmla="*/ 339 w 347"/>
              <a:gd name="T19" fmla="*/ 123 h 348"/>
              <a:gd name="T20" fmla="*/ 327 w 347"/>
              <a:gd name="T21" fmla="*/ 91 h 348"/>
              <a:gd name="T22" fmla="*/ 307 w 347"/>
              <a:gd name="T23" fmla="*/ 64 h 348"/>
              <a:gd name="T24" fmla="*/ 284 w 347"/>
              <a:gd name="T25" fmla="*/ 41 h 348"/>
              <a:gd name="T26" fmla="*/ 256 w 347"/>
              <a:gd name="T27" fmla="*/ 22 h 348"/>
              <a:gd name="T28" fmla="*/ 226 w 347"/>
              <a:gd name="T29" fmla="*/ 8 h 348"/>
              <a:gd name="T30" fmla="*/ 191 w 347"/>
              <a:gd name="T31" fmla="*/ 1 h 348"/>
              <a:gd name="T32" fmla="*/ 156 w 347"/>
              <a:gd name="T33" fmla="*/ 1 h 348"/>
              <a:gd name="T34" fmla="*/ 122 w 347"/>
              <a:gd name="T35" fmla="*/ 8 h 348"/>
              <a:gd name="T36" fmla="*/ 91 w 347"/>
              <a:gd name="T37" fmla="*/ 22 h 348"/>
              <a:gd name="T38" fmla="*/ 63 w 347"/>
              <a:gd name="T39" fmla="*/ 41 h 348"/>
              <a:gd name="T40" fmla="*/ 39 w 347"/>
              <a:gd name="T41" fmla="*/ 64 h 348"/>
              <a:gd name="T42" fmla="*/ 21 w 347"/>
              <a:gd name="T43" fmla="*/ 91 h 348"/>
              <a:gd name="T44" fmla="*/ 8 w 347"/>
              <a:gd name="T45" fmla="*/ 123 h 348"/>
              <a:gd name="T46" fmla="*/ 1 w 347"/>
              <a:gd name="T47" fmla="*/ 156 h 348"/>
              <a:gd name="T48" fmla="*/ 1 w 347"/>
              <a:gd name="T49" fmla="*/ 192 h 348"/>
              <a:gd name="T50" fmla="*/ 8 w 347"/>
              <a:gd name="T51" fmla="*/ 226 h 348"/>
              <a:gd name="T52" fmla="*/ 21 w 347"/>
              <a:gd name="T53" fmla="*/ 257 h 348"/>
              <a:gd name="T54" fmla="*/ 39 w 347"/>
              <a:gd name="T55" fmla="*/ 284 h 348"/>
              <a:gd name="T56" fmla="*/ 63 w 347"/>
              <a:gd name="T57" fmla="*/ 308 h 348"/>
              <a:gd name="T58" fmla="*/ 91 w 347"/>
              <a:gd name="T59" fmla="*/ 327 h 348"/>
              <a:gd name="T60" fmla="*/ 122 w 347"/>
              <a:gd name="T61" fmla="*/ 340 h 348"/>
              <a:gd name="T62" fmla="*/ 156 w 347"/>
              <a:gd name="T63" fmla="*/ 3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7"/>
              <a:gd name="T97" fmla="*/ 0 h 348"/>
              <a:gd name="T98" fmla="*/ 347 w 347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7" h="348">
                <a:moveTo>
                  <a:pt x="174" y="348"/>
                </a:moveTo>
                <a:lnTo>
                  <a:pt x="191" y="347"/>
                </a:lnTo>
                <a:lnTo>
                  <a:pt x="209" y="345"/>
                </a:lnTo>
                <a:lnTo>
                  <a:pt x="226" y="340"/>
                </a:lnTo>
                <a:lnTo>
                  <a:pt x="241" y="335"/>
                </a:lnTo>
                <a:lnTo>
                  <a:pt x="256" y="327"/>
                </a:lnTo>
                <a:lnTo>
                  <a:pt x="270" y="318"/>
                </a:lnTo>
                <a:lnTo>
                  <a:pt x="284" y="308"/>
                </a:lnTo>
                <a:lnTo>
                  <a:pt x="296" y="297"/>
                </a:lnTo>
                <a:lnTo>
                  <a:pt x="307" y="284"/>
                </a:lnTo>
                <a:lnTo>
                  <a:pt x="318" y="271"/>
                </a:lnTo>
                <a:lnTo>
                  <a:pt x="327" y="257"/>
                </a:lnTo>
                <a:lnTo>
                  <a:pt x="333" y="242"/>
                </a:lnTo>
                <a:lnTo>
                  <a:pt x="339" y="226"/>
                </a:lnTo>
                <a:lnTo>
                  <a:pt x="343" y="209"/>
                </a:lnTo>
                <a:lnTo>
                  <a:pt x="347" y="192"/>
                </a:lnTo>
                <a:lnTo>
                  <a:pt x="347" y="174"/>
                </a:lnTo>
                <a:lnTo>
                  <a:pt x="347" y="156"/>
                </a:lnTo>
                <a:lnTo>
                  <a:pt x="343" y="139"/>
                </a:lnTo>
                <a:lnTo>
                  <a:pt x="339" y="123"/>
                </a:lnTo>
                <a:lnTo>
                  <a:pt x="333" y="107"/>
                </a:lnTo>
                <a:lnTo>
                  <a:pt x="327" y="91"/>
                </a:lnTo>
                <a:lnTo>
                  <a:pt x="318" y="78"/>
                </a:lnTo>
                <a:lnTo>
                  <a:pt x="307" y="64"/>
                </a:lnTo>
                <a:lnTo>
                  <a:pt x="296" y="52"/>
                </a:lnTo>
                <a:lnTo>
                  <a:pt x="284" y="41"/>
                </a:lnTo>
                <a:lnTo>
                  <a:pt x="270" y="31"/>
                </a:lnTo>
                <a:lnTo>
                  <a:pt x="256" y="22"/>
                </a:lnTo>
                <a:lnTo>
                  <a:pt x="241" y="14"/>
                </a:lnTo>
                <a:lnTo>
                  <a:pt x="226" y="8"/>
                </a:lnTo>
                <a:lnTo>
                  <a:pt x="209" y="4"/>
                </a:lnTo>
                <a:lnTo>
                  <a:pt x="191" y="1"/>
                </a:lnTo>
                <a:lnTo>
                  <a:pt x="174" y="0"/>
                </a:lnTo>
                <a:lnTo>
                  <a:pt x="156" y="1"/>
                </a:lnTo>
                <a:lnTo>
                  <a:pt x="138" y="4"/>
                </a:lnTo>
                <a:lnTo>
                  <a:pt x="122" y="8"/>
                </a:lnTo>
                <a:lnTo>
                  <a:pt x="105" y="14"/>
                </a:lnTo>
                <a:lnTo>
                  <a:pt x="91" y="22"/>
                </a:lnTo>
                <a:lnTo>
                  <a:pt x="76" y="31"/>
                </a:lnTo>
                <a:lnTo>
                  <a:pt x="63" y="41"/>
                </a:lnTo>
                <a:lnTo>
                  <a:pt x="50" y="52"/>
                </a:lnTo>
                <a:lnTo>
                  <a:pt x="39" y="64"/>
                </a:lnTo>
                <a:lnTo>
                  <a:pt x="29" y="78"/>
                </a:lnTo>
                <a:lnTo>
                  <a:pt x="21" y="91"/>
                </a:lnTo>
                <a:lnTo>
                  <a:pt x="13" y="107"/>
                </a:lnTo>
                <a:lnTo>
                  <a:pt x="8" y="123"/>
                </a:lnTo>
                <a:lnTo>
                  <a:pt x="3" y="139"/>
                </a:lnTo>
                <a:lnTo>
                  <a:pt x="1" y="156"/>
                </a:lnTo>
                <a:lnTo>
                  <a:pt x="0" y="174"/>
                </a:lnTo>
                <a:lnTo>
                  <a:pt x="1" y="192"/>
                </a:lnTo>
                <a:lnTo>
                  <a:pt x="3" y="209"/>
                </a:lnTo>
                <a:lnTo>
                  <a:pt x="8" y="226"/>
                </a:lnTo>
                <a:lnTo>
                  <a:pt x="13" y="242"/>
                </a:lnTo>
                <a:lnTo>
                  <a:pt x="21" y="257"/>
                </a:lnTo>
                <a:lnTo>
                  <a:pt x="29" y="271"/>
                </a:lnTo>
                <a:lnTo>
                  <a:pt x="39" y="284"/>
                </a:lnTo>
                <a:lnTo>
                  <a:pt x="50" y="297"/>
                </a:lnTo>
                <a:lnTo>
                  <a:pt x="63" y="308"/>
                </a:lnTo>
                <a:lnTo>
                  <a:pt x="76" y="318"/>
                </a:lnTo>
                <a:lnTo>
                  <a:pt x="91" y="327"/>
                </a:lnTo>
                <a:lnTo>
                  <a:pt x="105" y="335"/>
                </a:lnTo>
                <a:lnTo>
                  <a:pt x="122" y="340"/>
                </a:lnTo>
                <a:lnTo>
                  <a:pt x="138" y="345"/>
                </a:lnTo>
                <a:lnTo>
                  <a:pt x="156" y="347"/>
                </a:lnTo>
                <a:lnTo>
                  <a:pt x="174" y="348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96" name="Freeform 452"/>
          <p:cNvSpPr>
            <a:spLocks/>
          </p:cNvSpPr>
          <p:nvPr/>
        </p:nvSpPr>
        <p:spPr bwMode="auto">
          <a:xfrm>
            <a:off x="4567238" y="5640388"/>
            <a:ext cx="138112" cy="138112"/>
          </a:xfrm>
          <a:custGeom>
            <a:avLst/>
            <a:gdLst>
              <a:gd name="T0" fmla="*/ 192 w 348"/>
              <a:gd name="T1" fmla="*/ 347 h 347"/>
              <a:gd name="T2" fmla="*/ 226 w 348"/>
              <a:gd name="T3" fmla="*/ 339 h 347"/>
              <a:gd name="T4" fmla="*/ 257 w 348"/>
              <a:gd name="T5" fmla="*/ 327 h 347"/>
              <a:gd name="T6" fmla="*/ 285 w 348"/>
              <a:gd name="T7" fmla="*/ 308 h 347"/>
              <a:gd name="T8" fmla="*/ 309 w 348"/>
              <a:gd name="T9" fmla="*/ 284 h 347"/>
              <a:gd name="T10" fmla="*/ 327 w 348"/>
              <a:gd name="T11" fmla="*/ 256 h 347"/>
              <a:gd name="T12" fmla="*/ 340 w 348"/>
              <a:gd name="T13" fmla="*/ 226 h 347"/>
              <a:gd name="T14" fmla="*/ 347 w 348"/>
              <a:gd name="T15" fmla="*/ 191 h 347"/>
              <a:gd name="T16" fmla="*/ 347 w 348"/>
              <a:gd name="T17" fmla="*/ 156 h 347"/>
              <a:gd name="T18" fmla="*/ 340 w 348"/>
              <a:gd name="T19" fmla="*/ 123 h 347"/>
              <a:gd name="T20" fmla="*/ 327 w 348"/>
              <a:gd name="T21" fmla="*/ 91 h 347"/>
              <a:gd name="T22" fmla="*/ 309 w 348"/>
              <a:gd name="T23" fmla="*/ 63 h 347"/>
              <a:gd name="T24" fmla="*/ 285 w 348"/>
              <a:gd name="T25" fmla="*/ 40 h 347"/>
              <a:gd name="T26" fmla="*/ 257 w 348"/>
              <a:gd name="T27" fmla="*/ 22 h 347"/>
              <a:gd name="T28" fmla="*/ 226 w 348"/>
              <a:gd name="T29" fmla="*/ 8 h 347"/>
              <a:gd name="T30" fmla="*/ 192 w 348"/>
              <a:gd name="T31" fmla="*/ 1 h 347"/>
              <a:gd name="T32" fmla="*/ 156 w 348"/>
              <a:gd name="T33" fmla="*/ 1 h 347"/>
              <a:gd name="T34" fmla="*/ 122 w 348"/>
              <a:gd name="T35" fmla="*/ 8 h 347"/>
              <a:gd name="T36" fmla="*/ 92 w 348"/>
              <a:gd name="T37" fmla="*/ 22 h 347"/>
              <a:gd name="T38" fmla="*/ 64 w 348"/>
              <a:gd name="T39" fmla="*/ 40 h 347"/>
              <a:gd name="T40" fmla="*/ 40 w 348"/>
              <a:gd name="T41" fmla="*/ 63 h 347"/>
              <a:gd name="T42" fmla="*/ 21 w 348"/>
              <a:gd name="T43" fmla="*/ 91 h 347"/>
              <a:gd name="T44" fmla="*/ 8 w 348"/>
              <a:gd name="T45" fmla="*/ 123 h 347"/>
              <a:gd name="T46" fmla="*/ 1 w 348"/>
              <a:gd name="T47" fmla="*/ 156 h 347"/>
              <a:gd name="T48" fmla="*/ 1 w 348"/>
              <a:gd name="T49" fmla="*/ 191 h 347"/>
              <a:gd name="T50" fmla="*/ 8 w 348"/>
              <a:gd name="T51" fmla="*/ 226 h 347"/>
              <a:gd name="T52" fmla="*/ 21 w 348"/>
              <a:gd name="T53" fmla="*/ 256 h 347"/>
              <a:gd name="T54" fmla="*/ 40 w 348"/>
              <a:gd name="T55" fmla="*/ 284 h 347"/>
              <a:gd name="T56" fmla="*/ 64 w 348"/>
              <a:gd name="T57" fmla="*/ 308 h 347"/>
              <a:gd name="T58" fmla="*/ 92 w 348"/>
              <a:gd name="T59" fmla="*/ 327 h 347"/>
              <a:gd name="T60" fmla="*/ 122 w 348"/>
              <a:gd name="T61" fmla="*/ 339 h 347"/>
              <a:gd name="T62" fmla="*/ 156 w 348"/>
              <a:gd name="T63" fmla="*/ 347 h 3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347"/>
              <a:gd name="T98" fmla="*/ 348 w 348"/>
              <a:gd name="T99" fmla="*/ 347 h 3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347">
                <a:moveTo>
                  <a:pt x="174" y="347"/>
                </a:moveTo>
                <a:lnTo>
                  <a:pt x="192" y="347"/>
                </a:lnTo>
                <a:lnTo>
                  <a:pt x="209" y="344"/>
                </a:lnTo>
                <a:lnTo>
                  <a:pt x="226" y="339"/>
                </a:lnTo>
                <a:lnTo>
                  <a:pt x="241" y="334"/>
                </a:lnTo>
                <a:lnTo>
                  <a:pt x="257" y="327"/>
                </a:lnTo>
                <a:lnTo>
                  <a:pt x="272" y="318"/>
                </a:lnTo>
                <a:lnTo>
                  <a:pt x="285" y="308"/>
                </a:lnTo>
                <a:lnTo>
                  <a:pt x="297" y="297"/>
                </a:lnTo>
                <a:lnTo>
                  <a:pt x="309" y="284"/>
                </a:lnTo>
                <a:lnTo>
                  <a:pt x="318" y="271"/>
                </a:lnTo>
                <a:lnTo>
                  <a:pt x="327" y="256"/>
                </a:lnTo>
                <a:lnTo>
                  <a:pt x="334" y="242"/>
                </a:lnTo>
                <a:lnTo>
                  <a:pt x="340" y="226"/>
                </a:lnTo>
                <a:lnTo>
                  <a:pt x="345" y="209"/>
                </a:lnTo>
                <a:lnTo>
                  <a:pt x="347" y="191"/>
                </a:lnTo>
                <a:lnTo>
                  <a:pt x="348" y="174"/>
                </a:lnTo>
                <a:lnTo>
                  <a:pt x="347" y="156"/>
                </a:lnTo>
                <a:lnTo>
                  <a:pt x="345" y="139"/>
                </a:lnTo>
                <a:lnTo>
                  <a:pt x="340" y="123"/>
                </a:lnTo>
                <a:lnTo>
                  <a:pt x="334" y="107"/>
                </a:lnTo>
                <a:lnTo>
                  <a:pt x="327" y="91"/>
                </a:lnTo>
                <a:lnTo>
                  <a:pt x="318" y="77"/>
                </a:lnTo>
                <a:lnTo>
                  <a:pt x="309" y="63"/>
                </a:lnTo>
                <a:lnTo>
                  <a:pt x="297" y="51"/>
                </a:lnTo>
                <a:lnTo>
                  <a:pt x="285" y="40"/>
                </a:lnTo>
                <a:lnTo>
                  <a:pt x="272" y="29"/>
                </a:lnTo>
                <a:lnTo>
                  <a:pt x="257" y="22"/>
                </a:lnTo>
                <a:lnTo>
                  <a:pt x="241" y="14"/>
                </a:lnTo>
                <a:lnTo>
                  <a:pt x="226" y="8"/>
                </a:lnTo>
                <a:lnTo>
                  <a:pt x="209" y="4"/>
                </a:lnTo>
                <a:lnTo>
                  <a:pt x="192" y="1"/>
                </a:lnTo>
                <a:lnTo>
                  <a:pt x="174" y="0"/>
                </a:lnTo>
                <a:lnTo>
                  <a:pt x="156" y="1"/>
                </a:lnTo>
                <a:lnTo>
                  <a:pt x="139" y="4"/>
                </a:lnTo>
                <a:lnTo>
                  <a:pt x="122" y="8"/>
                </a:lnTo>
                <a:lnTo>
                  <a:pt x="107" y="14"/>
                </a:lnTo>
                <a:lnTo>
                  <a:pt x="92" y="22"/>
                </a:lnTo>
                <a:lnTo>
                  <a:pt x="77" y="29"/>
                </a:lnTo>
                <a:lnTo>
                  <a:pt x="64" y="40"/>
                </a:lnTo>
                <a:lnTo>
                  <a:pt x="52" y="51"/>
                </a:lnTo>
                <a:lnTo>
                  <a:pt x="40" y="63"/>
                </a:lnTo>
                <a:lnTo>
                  <a:pt x="30" y="77"/>
                </a:lnTo>
                <a:lnTo>
                  <a:pt x="21" y="91"/>
                </a:lnTo>
                <a:lnTo>
                  <a:pt x="14" y="107"/>
                </a:lnTo>
                <a:lnTo>
                  <a:pt x="8" y="123"/>
                </a:lnTo>
                <a:lnTo>
                  <a:pt x="4" y="139"/>
                </a:lnTo>
                <a:lnTo>
                  <a:pt x="1" y="156"/>
                </a:lnTo>
                <a:lnTo>
                  <a:pt x="0" y="174"/>
                </a:lnTo>
                <a:lnTo>
                  <a:pt x="1" y="191"/>
                </a:lnTo>
                <a:lnTo>
                  <a:pt x="4" y="209"/>
                </a:lnTo>
                <a:lnTo>
                  <a:pt x="8" y="226"/>
                </a:lnTo>
                <a:lnTo>
                  <a:pt x="14" y="242"/>
                </a:lnTo>
                <a:lnTo>
                  <a:pt x="21" y="256"/>
                </a:lnTo>
                <a:lnTo>
                  <a:pt x="30" y="271"/>
                </a:lnTo>
                <a:lnTo>
                  <a:pt x="40" y="284"/>
                </a:lnTo>
                <a:lnTo>
                  <a:pt x="52" y="297"/>
                </a:lnTo>
                <a:lnTo>
                  <a:pt x="64" y="308"/>
                </a:lnTo>
                <a:lnTo>
                  <a:pt x="77" y="318"/>
                </a:lnTo>
                <a:lnTo>
                  <a:pt x="92" y="327"/>
                </a:lnTo>
                <a:lnTo>
                  <a:pt x="107" y="334"/>
                </a:lnTo>
                <a:lnTo>
                  <a:pt x="122" y="339"/>
                </a:lnTo>
                <a:lnTo>
                  <a:pt x="139" y="344"/>
                </a:lnTo>
                <a:lnTo>
                  <a:pt x="156" y="347"/>
                </a:lnTo>
                <a:lnTo>
                  <a:pt x="174" y="34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97" name="Freeform 453"/>
          <p:cNvSpPr>
            <a:spLocks/>
          </p:cNvSpPr>
          <p:nvPr/>
        </p:nvSpPr>
        <p:spPr bwMode="auto">
          <a:xfrm>
            <a:off x="4567238" y="5640388"/>
            <a:ext cx="138112" cy="138112"/>
          </a:xfrm>
          <a:custGeom>
            <a:avLst/>
            <a:gdLst>
              <a:gd name="T0" fmla="*/ 192 w 348"/>
              <a:gd name="T1" fmla="*/ 347 h 347"/>
              <a:gd name="T2" fmla="*/ 226 w 348"/>
              <a:gd name="T3" fmla="*/ 339 h 347"/>
              <a:gd name="T4" fmla="*/ 257 w 348"/>
              <a:gd name="T5" fmla="*/ 327 h 347"/>
              <a:gd name="T6" fmla="*/ 285 w 348"/>
              <a:gd name="T7" fmla="*/ 308 h 347"/>
              <a:gd name="T8" fmla="*/ 309 w 348"/>
              <a:gd name="T9" fmla="*/ 284 h 347"/>
              <a:gd name="T10" fmla="*/ 327 w 348"/>
              <a:gd name="T11" fmla="*/ 256 h 347"/>
              <a:gd name="T12" fmla="*/ 340 w 348"/>
              <a:gd name="T13" fmla="*/ 226 h 347"/>
              <a:gd name="T14" fmla="*/ 347 w 348"/>
              <a:gd name="T15" fmla="*/ 191 h 347"/>
              <a:gd name="T16" fmla="*/ 347 w 348"/>
              <a:gd name="T17" fmla="*/ 156 h 347"/>
              <a:gd name="T18" fmla="*/ 340 w 348"/>
              <a:gd name="T19" fmla="*/ 123 h 347"/>
              <a:gd name="T20" fmla="*/ 327 w 348"/>
              <a:gd name="T21" fmla="*/ 91 h 347"/>
              <a:gd name="T22" fmla="*/ 309 w 348"/>
              <a:gd name="T23" fmla="*/ 63 h 347"/>
              <a:gd name="T24" fmla="*/ 285 w 348"/>
              <a:gd name="T25" fmla="*/ 40 h 347"/>
              <a:gd name="T26" fmla="*/ 257 w 348"/>
              <a:gd name="T27" fmla="*/ 22 h 347"/>
              <a:gd name="T28" fmla="*/ 226 w 348"/>
              <a:gd name="T29" fmla="*/ 8 h 347"/>
              <a:gd name="T30" fmla="*/ 192 w 348"/>
              <a:gd name="T31" fmla="*/ 1 h 347"/>
              <a:gd name="T32" fmla="*/ 156 w 348"/>
              <a:gd name="T33" fmla="*/ 1 h 347"/>
              <a:gd name="T34" fmla="*/ 122 w 348"/>
              <a:gd name="T35" fmla="*/ 8 h 347"/>
              <a:gd name="T36" fmla="*/ 92 w 348"/>
              <a:gd name="T37" fmla="*/ 22 h 347"/>
              <a:gd name="T38" fmla="*/ 64 w 348"/>
              <a:gd name="T39" fmla="*/ 40 h 347"/>
              <a:gd name="T40" fmla="*/ 40 w 348"/>
              <a:gd name="T41" fmla="*/ 63 h 347"/>
              <a:gd name="T42" fmla="*/ 21 w 348"/>
              <a:gd name="T43" fmla="*/ 91 h 347"/>
              <a:gd name="T44" fmla="*/ 8 w 348"/>
              <a:gd name="T45" fmla="*/ 123 h 347"/>
              <a:gd name="T46" fmla="*/ 1 w 348"/>
              <a:gd name="T47" fmla="*/ 156 h 347"/>
              <a:gd name="T48" fmla="*/ 1 w 348"/>
              <a:gd name="T49" fmla="*/ 191 h 347"/>
              <a:gd name="T50" fmla="*/ 8 w 348"/>
              <a:gd name="T51" fmla="*/ 226 h 347"/>
              <a:gd name="T52" fmla="*/ 21 w 348"/>
              <a:gd name="T53" fmla="*/ 256 h 347"/>
              <a:gd name="T54" fmla="*/ 40 w 348"/>
              <a:gd name="T55" fmla="*/ 284 h 347"/>
              <a:gd name="T56" fmla="*/ 64 w 348"/>
              <a:gd name="T57" fmla="*/ 308 h 347"/>
              <a:gd name="T58" fmla="*/ 92 w 348"/>
              <a:gd name="T59" fmla="*/ 327 h 347"/>
              <a:gd name="T60" fmla="*/ 122 w 348"/>
              <a:gd name="T61" fmla="*/ 339 h 347"/>
              <a:gd name="T62" fmla="*/ 156 w 348"/>
              <a:gd name="T63" fmla="*/ 347 h 3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347"/>
              <a:gd name="T98" fmla="*/ 348 w 348"/>
              <a:gd name="T99" fmla="*/ 347 h 3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347">
                <a:moveTo>
                  <a:pt x="174" y="347"/>
                </a:moveTo>
                <a:lnTo>
                  <a:pt x="192" y="347"/>
                </a:lnTo>
                <a:lnTo>
                  <a:pt x="209" y="344"/>
                </a:lnTo>
                <a:lnTo>
                  <a:pt x="226" y="339"/>
                </a:lnTo>
                <a:lnTo>
                  <a:pt x="241" y="334"/>
                </a:lnTo>
                <a:lnTo>
                  <a:pt x="257" y="327"/>
                </a:lnTo>
                <a:lnTo>
                  <a:pt x="272" y="318"/>
                </a:lnTo>
                <a:lnTo>
                  <a:pt x="285" y="308"/>
                </a:lnTo>
                <a:lnTo>
                  <a:pt x="297" y="297"/>
                </a:lnTo>
                <a:lnTo>
                  <a:pt x="309" y="284"/>
                </a:lnTo>
                <a:lnTo>
                  <a:pt x="318" y="271"/>
                </a:lnTo>
                <a:lnTo>
                  <a:pt x="327" y="256"/>
                </a:lnTo>
                <a:lnTo>
                  <a:pt x="334" y="242"/>
                </a:lnTo>
                <a:lnTo>
                  <a:pt x="340" y="226"/>
                </a:lnTo>
                <a:lnTo>
                  <a:pt x="345" y="209"/>
                </a:lnTo>
                <a:lnTo>
                  <a:pt x="347" y="191"/>
                </a:lnTo>
                <a:lnTo>
                  <a:pt x="348" y="174"/>
                </a:lnTo>
                <a:lnTo>
                  <a:pt x="347" y="156"/>
                </a:lnTo>
                <a:lnTo>
                  <a:pt x="345" y="139"/>
                </a:lnTo>
                <a:lnTo>
                  <a:pt x="340" y="123"/>
                </a:lnTo>
                <a:lnTo>
                  <a:pt x="334" y="107"/>
                </a:lnTo>
                <a:lnTo>
                  <a:pt x="327" y="91"/>
                </a:lnTo>
                <a:lnTo>
                  <a:pt x="318" y="77"/>
                </a:lnTo>
                <a:lnTo>
                  <a:pt x="309" y="63"/>
                </a:lnTo>
                <a:lnTo>
                  <a:pt x="297" y="51"/>
                </a:lnTo>
                <a:lnTo>
                  <a:pt x="285" y="40"/>
                </a:lnTo>
                <a:lnTo>
                  <a:pt x="272" y="29"/>
                </a:lnTo>
                <a:lnTo>
                  <a:pt x="257" y="22"/>
                </a:lnTo>
                <a:lnTo>
                  <a:pt x="241" y="14"/>
                </a:lnTo>
                <a:lnTo>
                  <a:pt x="226" y="8"/>
                </a:lnTo>
                <a:lnTo>
                  <a:pt x="209" y="4"/>
                </a:lnTo>
                <a:lnTo>
                  <a:pt x="192" y="1"/>
                </a:lnTo>
                <a:lnTo>
                  <a:pt x="174" y="0"/>
                </a:lnTo>
                <a:lnTo>
                  <a:pt x="156" y="1"/>
                </a:lnTo>
                <a:lnTo>
                  <a:pt x="139" y="4"/>
                </a:lnTo>
                <a:lnTo>
                  <a:pt x="122" y="8"/>
                </a:lnTo>
                <a:lnTo>
                  <a:pt x="107" y="14"/>
                </a:lnTo>
                <a:lnTo>
                  <a:pt x="92" y="22"/>
                </a:lnTo>
                <a:lnTo>
                  <a:pt x="77" y="29"/>
                </a:lnTo>
                <a:lnTo>
                  <a:pt x="64" y="40"/>
                </a:lnTo>
                <a:lnTo>
                  <a:pt x="52" y="51"/>
                </a:lnTo>
                <a:lnTo>
                  <a:pt x="40" y="63"/>
                </a:lnTo>
                <a:lnTo>
                  <a:pt x="30" y="77"/>
                </a:lnTo>
                <a:lnTo>
                  <a:pt x="21" y="91"/>
                </a:lnTo>
                <a:lnTo>
                  <a:pt x="14" y="107"/>
                </a:lnTo>
                <a:lnTo>
                  <a:pt x="8" y="123"/>
                </a:lnTo>
                <a:lnTo>
                  <a:pt x="4" y="139"/>
                </a:lnTo>
                <a:lnTo>
                  <a:pt x="1" y="156"/>
                </a:lnTo>
                <a:lnTo>
                  <a:pt x="0" y="174"/>
                </a:lnTo>
                <a:lnTo>
                  <a:pt x="1" y="191"/>
                </a:lnTo>
                <a:lnTo>
                  <a:pt x="4" y="209"/>
                </a:lnTo>
                <a:lnTo>
                  <a:pt x="8" y="226"/>
                </a:lnTo>
                <a:lnTo>
                  <a:pt x="14" y="242"/>
                </a:lnTo>
                <a:lnTo>
                  <a:pt x="21" y="256"/>
                </a:lnTo>
                <a:lnTo>
                  <a:pt x="30" y="271"/>
                </a:lnTo>
                <a:lnTo>
                  <a:pt x="40" y="284"/>
                </a:lnTo>
                <a:lnTo>
                  <a:pt x="52" y="297"/>
                </a:lnTo>
                <a:lnTo>
                  <a:pt x="64" y="308"/>
                </a:lnTo>
                <a:lnTo>
                  <a:pt x="77" y="318"/>
                </a:lnTo>
                <a:lnTo>
                  <a:pt x="92" y="327"/>
                </a:lnTo>
                <a:lnTo>
                  <a:pt x="107" y="334"/>
                </a:lnTo>
                <a:lnTo>
                  <a:pt x="122" y="339"/>
                </a:lnTo>
                <a:lnTo>
                  <a:pt x="139" y="344"/>
                </a:lnTo>
                <a:lnTo>
                  <a:pt x="156" y="347"/>
                </a:lnTo>
                <a:lnTo>
                  <a:pt x="174" y="347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98" name="Rectangle 454"/>
          <p:cNvSpPr>
            <a:spLocks noChangeArrowheads="1"/>
          </p:cNvSpPr>
          <p:nvPr/>
        </p:nvSpPr>
        <p:spPr bwMode="auto">
          <a:xfrm>
            <a:off x="2566988" y="1160463"/>
            <a:ext cx="4287837" cy="5060950"/>
          </a:xfrm>
          <a:prstGeom prst="rect">
            <a:avLst/>
          </a:prstGeom>
          <a:noFill/>
          <a:ln w="3175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399" name="Freeform 455"/>
          <p:cNvSpPr>
            <a:spLocks/>
          </p:cNvSpPr>
          <p:nvPr/>
        </p:nvSpPr>
        <p:spPr bwMode="auto">
          <a:xfrm>
            <a:off x="2517775" y="1162050"/>
            <a:ext cx="207963" cy="534988"/>
          </a:xfrm>
          <a:custGeom>
            <a:avLst/>
            <a:gdLst>
              <a:gd name="T0" fmla="*/ 0 w 403"/>
              <a:gd name="T1" fmla="*/ 1 h 1349"/>
              <a:gd name="T2" fmla="*/ 95 w 403"/>
              <a:gd name="T3" fmla="*/ 0 h 1349"/>
              <a:gd name="T4" fmla="*/ 189 w 403"/>
              <a:gd name="T5" fmla="*/ 1 h 1349"/>
              <a:gd name="T6" fmla="*/ 236 w 403"/>
              <a:gd name="T7" fmla="*/ 5 h 1349"/>
              <a:gd name="T8" fmla="*/ 281 w 403"/>
              <a:gd name="T9" fmla="*/ 14 h 1349"/>
              <a:gd name="T10" fmla="*/ 325 w 403"/>
              <a:gd name="T11" fmla="*/ 27 h 1349"/>
              <a:gd name="T12" fmla="*/ 367 w 403"/>
              <a:gd name="T13" fmla="*/ 46 h 1349"/>
              <a:gd name="T14" fmla="*/ 377 w 403"/>
              <a:gd name="T15" fmla="*/ 115 h 1349"/>
              <a:gd name="T16" fmla="*/ 386 w 403"/>
              <a:gd name="T17" fmla="*/ 186 h 1349"/>
              <a:gd name="T18" fmla="*/ 398 w 403"/>
              <a:gd name="T19" fmla="*/ 334 h 1349"/>
              <a:gd name="T20" fmla="*/ 402 w 403"/>
              <a:gd name="T21" fmla="*/ 489 h 1349"/>
              <a:gd name="T22" fmla="*/ 403 w 403"/>
              <a:gd name="T23" fmla="*/ 647 h 1349"/>
              <a:gd name="T24" fmla="*/ 401 w 403"/>
              <a:gd name="T25" fmla="*/ 807 h 1349"/>
              <a:gd name="T26" fmla="*/ 398 w 403"/>
              <a:gd name="T27" fmla="*/ 965 h 1349"/>
              <a:gd name="T28" fmla="*/ 394 w 403"/>
              <a:gd name="T29" fmla="*/ 1119 h 1349"/>
              <a:gd name="T30" fmla="*/ 394 w 403"/>
              <a:gd name="T31" fmla="*/ 1266 h 1349"/>
              <a:gd name="T32" fmla="*/ 385 w 403"/>
              <a:gd name="T33" fmla="*/ 1293 h 1349"/>
              <a:gd name="T34" fmla="*/ 376 w 403"/>
              <a:gd name="T35" fmla="*/ 1311 h 1349"/>
              <a:gd name="T36" fmla="*/ 363 w 403"/>
              <a:gd name="T37" fmla="*/ 1322 h 1349"/>
              <a:gd name="T38" fmla="*/ 339 w 403"/>
              <a:gd name="T39" fmla="*/ 1331 h 1349"/>
              <a:gd name="T40" fmla="*/ 337 w 403"/>
              <a:gd name="T41" fmla="*/ 1349 h 1349"/>
              <a:gd name="T42" fmla="*/ 316 w 403"/>
              <a:gd name="T43" fmla="*/ 1349 h 1349"/>
              <a:gd name="T44" fmla="*/ 304 w 403"/>
              <a:gd name="T45" fmla="*/ 1306 h 1349"/>
              <a:gd name="T46" fmla="*/ 295 w 403"/>
              <a:gd name="T47" fmla="*/ 1260 h 1349"/>
              <a:gd name="T48" fmla="*/ 285 w 403"/>
              <a:gd name="T49" fmla="*/ 1158 h 1349"/>
              <a:gd name="T50" fmla="*/ 276 w 403"/>
              <a:gd name="T51" fmla="*/ 1053 h 1349"/>
              <a:gd name="T52" fmla="*/ 271 w 403"/>
              <a:gd name="T53" fmla="*/ 1001 h 1349"/>
              <a:gd name="T54" fmla="*/ 263 w 403"/>
              <a:gd name="T55" fmla="*/ 951 h 1349"/>
              <a:gd name="T56" fmla="*/ 252 w 403"/>
              <a:gd name="T57" fmla="*/ 905 h 1349"/>
              <a:gd name="T58" fmla="*/ 237 w 403"/>
              <a:gd name="T59" fmla="*/ 861 h 1349"/>
              <a:gd name="T60" fmla="*/ 218 w 403"/>
              <a:gd name="T61" fmla="*/ 823 h 1349"/>
              <a:gd name="T62" fmla="*/ 193 w 403"/>
              <a:gd name="T63" fmla="*/ 791 h 1349"/>
              <a:gd name="T64" fmla="*/ 162 w 403"/>
              <a:gd name="T65" fmla="*/ 766 h 1349"/>
              <a:gd name="T66" fmla="*/ 124 w 403"/>
              <a:gd name="T67" fmla="*/ 750 h 1349"/>
              <a:gd name="T68" fmla="*/ 77 w 403"/>
              <a:gd name="T69" fmla="*/ 743 h 1349"/>
              <a:gd name="T70" fmla="*/ 22 w 403"/>
              <a:gd name="T71" fmla="*/ 745 h 13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03"/>
              <a:gd name="T109" fmla="*/ 0 h 1349"/>
              <a:gd name="T110" fmla="*/ 403 w 403"/>
              <a:gd name="T111" fmla="*/ 1349 h 134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03" h="1349">
                <a:moveTo>
                  <a:pt x="22" y="745"/>
                </a:moveTo>
                <a:lnTo>
                  <a:pt x="0" y="1"/>
                </a:lnTo>
                <a:lnTo>
                  <a:pt x="47" y="1"/>
                </a:lnTo>
                <a:lnTo>
                  <a:pt x="95" y="0"/>
                </a:lnTo>
                <a:lnTo>
                  <a:pt x="142" y="0"/>
                </a:lnTo>
                <a:lnTo>
                  <a:pt x="189" y="1"/>
                </a:lnTo>
                <a:lnTo>
                  <a:pt x="212" y="3"/>
                </a:lnTo>
                <a:lnTo>
                  <a:pt x="236" y="5"/>
                </a:lnTo>
                <a:lnTo>
                  <a:pt x="258" y="9"/>
                </a:lnTo>
                <a:lnTo>
                  <a:pt x="281" y="14"/>
                </a:lnTo>
                <a:lnTo>
                  <a:pt x="303" y="20"/>
                </a:lnTo>
                <a:lnTo>
                  <a:pt x="325" y="27"/>
                </a:lnTo>
                <a:lnTo>
                  <a:pt x="346" y="36"/>
                </a:lnTo>
                <a:lnTo>
                  <a:pt x="367" y="46"/>
                </a:lnTo>
                <a:lnTo>
                  <a:pt x="373" y="81"/>
                </a:lnTo>
                <a:lnTo>
                  <a:pt x="377" y="115"/>
                </a:lnTo>
                <a:lnTo>
                  <a:pt x="382" y="150"/>
                </a:lnTo>
                <a:lnTo>
                  <a:pt x="386" y="186"/>
                </a:lnTo>
                <a:lnTo>
                  <a:pt x="393" y="259"/>
                </a:lnTo>
                <a:lnTo>
                  <a:pt x="398" y="334"/>
                </a:lnTo>
                <a:lnTo>
                  <a:pt x="401" y="411"/>
                </a:lnTo>
                <a:lnTo>
                  <a:pt x="402" y="489"/>
                </a:lnTo>
                <a:lnTo>
                  <a:pt x="403" y="568"/>
                </a:lnTo>
                <a:lnTo>
                  <a:pt x="403" y="647"/>
                </a:lnTo>
                <a:lnTo>
                  <a:pt x="402" y="727"/>
                </a:lnTo>
                <a:lnTo>
                  <a:pt x="401" y="807"/>
                </a:lnTo>
                <a:lnTo>
                  <a:pt x="399" y="887"/>
                </a:lnTo>
                <a:lnTo>
                  <a:pt x="398" y="965"/>
                </a:lnTo>
                <a:lnTo>
                  <a:pt x="395" y="1043"/>
                </a:lnTo>
                <a:lnTo>
                  <a:pt x="394" y="1119"/>
                </a:lnTo>
                <a:lnTo>
                  <a:pt x="394" y="1193"/>
                </a:lnTo>
                <a:lnTo>
                  <a:pt x="394" y="1266"/>
                </a:lnTo>
                <a:lnTo>
                  <a:pt x="390" y="1281"/>
                </a:lnTo>
                <a:lnTo>
                  <a:pt x="385" y="1293"/>
                </a:lnTo>
                <a:lnTo>
                  <a:pt x="382" y="1303"/>
                </a:lnTo>
                <a:lnTo>
                  <a:pt x="376" y="1311"/>
                </a:lnTo>
                <a:lnTo>
                  <a:pt x="371" y="1316"/>
                </a:lnTo>
                <a:lnTo>
                  <a:pt x="363" y="1322"/>
                </a:lnTo>
                <a:lnTo>
                  <a:pt x="353" y="1327"/>
                </a:lnTo>
                <a:lnTo>
                  <a:pt x="339" y="1331"/>
                </a:lnTo>
                <a:lnTo>
                  <a:pt x="337" y="1339"/>
                </a:lnTo>
                <a:lnTo>
                  <a:pt x="337" y="1349"/>
                </a:lnTo>
                <a:lnTo>
                  <a:pt x="326" y="1349"/>
                </a:lnTo>
                <a:lnTo>
                  <a:pt x="316" y="1349"/>
                </a:lnTo>
                <a:lnTo>
                  <a:pt x="309" y="1329"/>
                </a:lnTo>
                <a:lnTo>
                  <a:pt x="304" y="1306"/>
                </a:lnTo>
                <a:lnTo>
                  <a:pt x="300" y="1284"/>
                </a:lnTo>
                <a:lnTo>
                  <a:pt x="295" y="1260"/>
                </a:lnTo>
                <a:lnTo>
                  <a:pt x="290" y="1211"/>
                </a:lnTo>
                <a:lnTo>
                  <a:pt x="285" y="1158"/>
                </a:lnTo>
                <a:lnTo>
                  <a:pt x="281" y="1105"/>
                </a:lnTo>
                <a:lnTo>
                  <a:pt x="276" y="1053"/>
                </a:lnTo>
                <a:lnTo>
                  <a:pt x="274" y="1027"/>
                </a:lnTo>
                <a:lnTo>
                  <a:pt x="271" y="1001"/>
                </a:lnTo>
                <a:lnTo>
                  <a:pt x="267" y="975"/>
                </a:lnTo>
                <a:lnTo>
                  <a:pt x="263" y="951"/>
                </a:lnTo>
                <a:lnTo>
                  <a:pt x="258" y="927"/>
                </a:lnTo>
                <a:lnTo>
                  <a:pt x="252" y="905"/>
                </a:lnTo>
                <a:lnTo>
                  <a:pt x="245" y="882"/>
                </a:lnTo>
                <a:lnTo>
                  <a:pt x="237" y="861"/>
                </a:lnTo>
                <a:lnTo>
                  <a:pt x="228" y="842"/>
                </a:lnTo>
                <a:lnTo>
                  <a:pt x="218" y="823"/>
                </a:lnTo>
                <a:lnTo>
                  <a:pt x="207" y="807"/>
                </a:lnTo>
                <a:lnTo>
                  <a:pt x="193" y="791"/>
                </a:lnTo>
                <a:lnTo>
                  <a:pt x="179" y="778"/>
                </a:lnTo>
                <a:lnTo>
                  <a:pt x="162" y="766"/>
                </a:lnTo>
                <a:lnTo>
                  <a:pt x="144" y="757"/>
                </a:lnTo>
                <a:lnTo>
                  <a:pt x="124" y="750"/>
                </a:lnTo>
                <a:lnTo>
                  <a:pt x="101" y="745"/>
                </a:lnTo>
                <a:lnTo>
                  <a:pt x="77" y="743"/>
                </a:lnTo>
                <a:lnTo>
                  <a:pt x="51" y="743"/>
                </a:lnTo>
                <a:lnTo>
                  <a:pt x="22" y="745"/>
                </a:lnTo>
                <a:close/>
              </a:path>
            </a:pathLst>
          </a:custGeom>
          <a:solidFill>
            <a:srgbClr val="4D4A4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00" name="Freeform 456"/>
          <p:cNvSpPr>
            <a:spLocks/>
          </p:cNvSpPr>
          <p:nvPr/>
        </p:nvSpPr>
        <p:spPr bwMode="auto">
          <a:xfrm>
            <a:off x="2517775" y="1162050"/>
            <a:ext cx="207963" cy="534988"/>
          </a:xfrm>
          <a:custGeom>
            <a:avLst/>
            <a:gdLst>
              <a:gd name="T0" fmla="*/ 0 w 403"/>
              <a:gd name="T1" fmla="*/ 1 h 1349"/>
              <a:gd name="T2" fmla="*/ 95 w 403"/>
              <a:gd name="T3" fmla="*/ 0 h 1349"/>
              <a:gd name="T4" fmla="*/ 189 w 403"/>
              <a:gd name="T5" fmla="*/ 1 h 1349"/>
              <a:gd name="T6" fmla="*/ 236 w 403"/>
              <a:gd name="T7" fmla="*/ 5 h 1349"/>
              <a:gd name="T8" fmla="*/ 281 w 403"/>
              <a:gd name="T9" fmla="*/ 14 h 1349"/>
              <a:gd name="T10" fmla="*/ 325 w 403"/>
              <a:gd name="T11" fmla="*/ 27 h 1349"/>
              <a:gd name="T12" fmla="*/ 367 w 403"/>
              <a:gd name="T13" fmla="*/ 46 h 1349"/>
              <a:gd name="T14" fmla="*/ 377 w 403"/>
              <a:gd name="T15" fmla="*/ 115 h 1349"/>
              <a:gd name="T16" fmla="*/ 386 w 403"/>
              <a:gd name="T17" fmla="*/ 186 h 1349"/>
              <a:gd name="T18" fmla="*/ 398 w 403"/>
              <a:gd name="T19" fmla="*/ 334 h 1349"/>
              <a:gd name="T20" fmla="*/ 402 w 403"/>
              <a:gd name="T21" fmla="*/ 489 h 1349"/>
              <a:gd name="T22" fmla="*/ 403 w 403"/>
              <a:gd name="T23" fmla="*/ 647 h 1349"/>
              <a:gd name="T24" fmla="*/ 401 w 403"/>
              <a:gd name="T25" fmla="*/ 807 h 1349"/>
              <a:gd name="T26" fmla="*/ 398 w 403"/>
              <a:gd name="T27" fmla="*/ 965 h 1349"/>
              <a:gd name="T28" fmla="*/ 394 w 403"/>
              <a:gd name="T29" fmla="*/ 1119 h 1349"/>
              <a:gd name="T30" fmla="*/ 394 w 403"/>
              <a:gd name="T31" fmla="*/ 1266 h 1349"/>
              <a:gd name="T32" fmla="*/ 385 w 403"/>
              <a:gd name="T33" fmla="*/ 1293 h 1349"/>
              <a:gd name="T34" fmla="*/ 376 w 403"/>
              <a:gd name="T35" fmla="*/ 1311 h 1349"/>
              <a:gd name="T36" fmla="*/ 363 w 403"/>
              <a:gd name="T37" fmla="*/ 1322 h 1349"/>
              <a:gd name="T38" fmla="*/ 339 w 403"/>
              <a:gd name="T39" fmla="*/ 1331 h 1349"/>
              <a:gd name="T40" fmla="*/ 337 w 403"/>
              <a:gd name="T41" fmla="*/ 1349 h 1349"/>
              <a:gd name="T42" fmla="*/ 316 w 403"/>
              <a:gd name="T43" fmla="*/ 1349 h 1349"/>
              <a:gd name="T44" fmla="*/ 304 w 403"/>
              <a:gd name="T45" fmla="*/ 1306 h 1349"/>
              <a:gd name="T46" fmla="*/ 295 w 403"/>
              <a:gd name="T47" fmla="*/ 1260 h 1349"/>
              <a:gd name="T48" fmla="*/ 285 w 403"/>
              <a:gd name="T49" fmla="*/ 1158 h 1349"/>
              <a:gd name="T50" fmla="*/ 276 w 403"/>
              <a:gd name="T51" fmla="*/ 1053 h 1349"/>
              <a:gd name="T52" fmla="*/ 271 w 403"/>
              <a:gd name="T53" fmla="*/ 1001 h 1349"/>
              <a:gd name="T54" fmla="*/ 263 w 403"/>
              <a:gd name="T55" fmla="*/ 951 h 1349"/>
              <a:gd name="T56" fmla="*/ 252 w 403"/>
              <a:gd name="T57" fmla="*/ 905 h 1349"/>
              <a:gd name="T58" fmla="*/ 237 w 403"/>
              <a:gd name="T59" fmla="*/ 861 h 1349"/>
              <a:gd name="T60" fmla="*/ 218 w 403"/>
              <a:gd name="T61" fmla="*/ 823 h 1349"/>
              <a:gd name="T62" fmla="*/ 193 w 403"/>
              <a:gd name="T63" fmla="*/ 791 h 1349"/>
              <a:gd name="T64" fmla="*/ 162 w 403"/>
              <a:gd name="T65" fmla="*/ 766 h 1349"/>
              <a:gd name="T66" fmla="*/ 124 w 403"/>
              <a:gd name="T67" fmla="*/ 750 h 1349"/>
              <a:gd name="T68" fmla="*/ 77 w 403"/>
              <a:gd name="T69" fmla="*/ 743 h 1349"/>
              <a:gd name="T70" fmla="*/ 22 w 403"/>
              <a:gd name="T71" fmla="*/ 745 h 13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03"/>
              <a:gd name="T109" fmla="*/ 0 h 1349"/>
              <a:gd name="T110" fmla="*/ 403 w 403"/>
              <a:gd name="T111" fmla="*/ 1349 h 134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03" h="1349">
                <a:moveTo>
                  <a:pt x="22" y="745"/>
                </a:moveTo>
                <a:lnTo>
                  <a:pt x="0" y="1"/>
                </a:lnTo>
                <a:lnTo>
                  <a:pt x="47" y="1"/>
                </a:lnTo>
                <a:lnTo>
                  <a:pt x="95" y="0"/>
                </a:lnTo>
                <a:lnTo>
                  <a:pt x="142" y="0"/>
                </a:lnTo>
                <a:lnTo>
                  <a:pt x="189" y="1"/>
                </a:lnTo>
                <a:lnTo>
                  <a:pt x="212" y="3"/>
                </a:lnTo>
                <a:lnTo>
                  <a:pt x="236" y="5"/>
                </a:lnTo>
                <a:lnTo>
                  <a:pt x="258" y="9"/>
                </a:lnTo>
                <a:lnTo>
                  <a:pt x="281" y="14"/>
                </a:lnTo>
                <a:lnTo>
                  <a:pt x="303" y="20"/>
                </a:lnTo>
                <a:lnTo>
                  <a:pt x="325" y="27"/>
                </a:lnTo>
                <a:lnTo>
                  <a:pt x="346" y="36"/>
                </a:lnTo>
                <a:lnTo>
                  <a:pt x="367" y="46"/>
                </a:lnTo>
                <a:lnTo>
                  <a:pt x="373" y="81"/>
                </a:lnTo>
                <a:lnTo>
                  <a:pt x="377" y="115"/>
                </a:lnTo>
                <a:lnTo>
                  <a:pt x="382" y="150"/>
                </a:lnTo>
                <a:lnTo>
                  <a:pt x="386" y="186"/>
                </a:lnTo>
                <a:lnTo>
                  <a:pt x="393" y="259"/>
                </a:lnTo>
                <a:lnTo>
                  <a:pt x="398" y="334"/>
                </a:lnTo>
                <a:lnTo>
                  <a:pt x="401" y="411"/>
                </a:lnTo>
                <a:lnTo>
                  <a:pt x="402" y="489"/>
                </a:lnTo>
                <a:lnTo>
                  <a:pt x="403" y="568"/>
                </a:lnTo>
                <a:lnTo>
                  <a:pt x="403" y="647"/>
                </a:lnTo>
                <a:lnTo>
                  <a:pt x="402" y="727"/>
                </a:lnTo>
                <a:lnTo>
                  <a:pt x="401" y="807"/>
                </a:lnTo>
                <a:lnTo>
                  <a:pt x="399" y="887"/>
                </a:lnTo>
                <a:lnTo>
                  <a:pt x="398" y="965"/>
                </a:lnTo>
                <a:lnTo>
                  <a:pt x="395" y="1043"/>
                </a:lnTo>
                <a:lnTo>
                  <a:pt x="394" y="1119"/>
                </a:lnTo>
                <a:lnTo>
                  <a:pt x="394" y="1193"/>
                </a:lnTo>
                <a:lnTo>
                  <a:pt x="394" y="1266"/>
                </a:lnTo>
                <a:lnTo>
                  <a:pt x="390" y="1281"/>
                </a:lnTo>
                <a:lnTo>
                  <a:pt x="385" y="1293"/>
                </a:lnTo>
                <a:lnTo>
                  <a:pt x="382" y="1303"/>
                </a:lnTo>
                <a:lnTo>
                  <a:pt x="376" y="1311"/>
                </a:lnTo>
                <a:lnTo>
                  <a:pt x="371" y="1316"/>
                </a:lnTo>
                <a:lnTo>
                  <a:pt x="363" y="1322"/>
                </a:lnTo>
                <a:lnTo>
                  <a:pt x="353" y="1327"/>
                </a:lnTo>
                <a:lnTo>
                  <a:pt x="339" y="1331"/>
                </a:lnTo>
                <a:lnTo>
                  <a:pt x="337" y="1339"/>
                </a:lnTo>
                <a:lnTo>
                  <a:pt x="337" y="1349"/>
                </a:lnTo>
                <a:lnTo>
                  <a:pt x="326" y="1349"/>
                </a:lnTo>
                <a:lnTo>
                  <a:pt x="316" y="1349"/>
                </a:lnTo>
                <a:lnTo>
                  <a:pt x="309" y="1329"/>
                </a:lnTo>
                <a:lnTo>
                  <a:pt x="304" y="1306"/>
                </a:lnTo>
                <a:lnTo>
                  <a:pt x="300" y="1284"/>
                </a:lnTo>
                <a:lnTo>
                  <a:pt x="295" y="1260"/>
                </a:lnTo>
                <a:lnTo>
                  <a:pt x="290" y="1211"/>
                </a:lnTo>
                <a:lnTo>
                  <a:pt x="285" y="1158"/>
                </a:lnTo>
                <a:lnTo>
                  <a:pt x="281" y="1105"/>
                </a:lnTo>
                <a:lnTo>
                  <a:pt x="276" y="1053"/>
                </a:lnTo>
                <a:lnTo>
                  <a:pt x="274" y="1027"/>
                </a:lnTo>
                <a:lnTo>
                  <a:pt x="271" y="1001"/>
                </a:lnTo>
                <a:lnTo>
                  <a:pt x="267" y="975"/>
                </a:lnTo>
                <a:lnTo>
                  <a:pt x="263" y="951"/>
                </a:lnTo>
                <a:lnTo>
                  <a:pt x="258" y="927"/>
                </a:lnTo>
                <a:lnTo>
                  <a:pt x="252" y="905"/>
                </a:lnTo>
                <a:lnTo>
                  <a:pt x="245" y="882"/>
                </a:lnTo>
                <a:lnTo>
                  <a:pt x="237" y="861"/>
                </a:lnTo>
                <a:lnTo>
                  <a:pt x="228" y="842"/>
                </a:lnTo>
                <a:lnTo>
                  <a:pt x="218" y="823"/>
                </a:lnTo>
                <a:lnTo>
                  <a:pt x="207" y="807"/>
                </a:lnTo>
                <a:lnTo>
                  <a:pt x="193" y="791"/>
                </a:lnTo>
                <a:lnTo>
                  <a:pt x="179" y="778"/>
                </a:lnTo>
                <a:lnTo>
                  <a:pt x="162" y="766"/>
                </a:lnTo>
                <a:lnTo>
                  <a:pt x="144" y="757"/>
                </a:lnTo>
                <a:lnTo>
                  <a:pt x="124" y="750"/>
                </a:lnTo>
                <a:lnTo>
                  <a:pt x="101" y="745"/>
                </a:lnTo>
                <a:lnTo>
                  <a:pt x="77" y="743"/>
                </a:lnTo>
                <a:lnTo>
                  <a:pt x="51" y="743"/>
                </a:lnTo>
                <a:lnTo>
                  <a:pt x="22" y="745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01" name="Freeform 457"/>
          <p:cNvSpPr>
            <a:spLocks/>
          </p:cNvSpPr>
          <p:nvPr/>
        </p:nvSpPr>
        <p:spPr bwMode="auto">
          <a:xfrm>
            <a:off x="6570663" y="1157288"/>
            <a:ext cx="287337" cy="496887"/>
          </a:xfrm>
          <a:custGeom>
            <a:avLst/>
            <a:gdLst>
              <a:gd name="T0" fmla="*/ 718 w 724"/>
              <a:gd name="T1" fmla="*/ 805 h 1255"/>
              <a:gd name="T2" fmla="*/ 703 w 724"/>
              <a:gd name="T3" fmla="*/ 829 h 1255"/>
              <a:gd name="T4" fmla="*/ 689 w 724"/>
              <a:gd name="T5" fmla="*/ 856 h 1255"/>
              <a:gd name="T6" fmla="*/ 669 w 724"/>
              <a:gd name="T7" fmla="*/ 913 h 1255"/>
              <a:gd name="T8" fmla="*/ 655 w 724"/>
              <a:gd name="T9" fmla="*/ 976 h 1255"/>
              <a:gd name="T10" fmla="*/ 643 w 724"/>
              <a:gd name="T11" fmla="*/ 1040 h 1255"/>
              <a:gd name="T12" fmla="*/ 630 w 724"/>
              <a:gd name="T13" fmla="*/ 1101 h 1255"/>
              <a:gd name="T14" fmla="*/ 613 w 724"/>
              <a:gd name="T15" fmla="*/ 1161 h 1255"/>
              <a:gd name="T16" fmla="*/ 600 w 724"/>
              <a:gd name="T17" fmla="*/ 1188 h 1255"/>
              <a:gd name="T18" fmla="*/ 587 w 724"/>
              <a:gd name="T19" fmla="*/ 1213 h 1255"/>
              <a:gd name="T20" fmla="*/ 570 w 724"/>
              <a:gd name="T21" fmla="*/ 1235 h 1255"/>
              <a:gd name="T22" fmla="*/ 551 w 724"/>
              <a:gd name="T23" fmla="*/ 1255 h 1255"/>
              <a:gd name="T24" fmla="*/ 519 w 724"/>
              <a:gd name="T25" fmla="*/ 1249 h 1255"/>
              <a:gd name="T26" fmla="*/ 512 w 724"/>
              <a:gd name="T27" fmla="*/ 1225 h 1255"/>
              <a:gd name="T28" fmla="*/ 507 w 724"/>
              <a:gd name="T29" fmla="*/ 1181 h 1255"/>
              <a:gd name="T30" fmla="*/ 503 w 724"/>
              <a:gd name="T31" fmla="*/ 1084 h 1255"/>
              <a:gd name="T32" fmla="*/ 497 w 724"/>
              <a:gd name="T33" fmla="*/ 902 h 1255"/>
              <a:gd name="T34" fmla="*/ 469 w 724"/>
              <a:gd name="T35" fmla="*/ 822 h 1255"/>
              <a:gd name="T36" fmla="*/ 453 w 724"/>
              <a:gd name="T37" fmla="*/ 788 h 1255"/>
              <a:gd name="T38" fmla="*/ 438 w 724"/>
              <a:gd name="T39" fmla="*/ 758 h 1255"/>
              <a:gd name="T40" fmla="*/ 421 w 724"/>
              <a:gd name="T41" fmla="*/ 733 h 1255"/>
              <a:gd name="T42" fmla="*/ 403 w 724"/>
              <a:gd name="T43" fmla="*/ 713 h 1255"/>
              <a:gd name="T44" fmla="*/ 385 w 724"/>
              <a:gd name="T45" fmla="*/ 699 h 1255"/>
              <a:gd name="T46" fmla="*/ 366 w 724"/>
              <a:gd name="T47" fmla="*/ 688 h 1255"/>
              <a:gd name="T48" fmla="*/ 347 w 724"/>
              <a:gd name="T49" fmla="*/ 684 h 1255"/>
              <a:gd name="T50" fmla="*/ 327 w 724"/>
              <a:gd name="T51" fmla="*/ 686 h 1255"/>
              <a:gd name="T52" fmla="*/ 306 w 724"/>
              <a:gd name="T53" fmla="*/ 693 h 1255"/>
              <a:gd name="T54" fmla="*/ 286 w 724"/>
              <a:gd name="T55" fmla="*/ 706 h 1255"/>
              <a:gd name="T56" fmla="*/ 266 w 724"/>
              <a:gd name="T57" fmla="*/ 727 h 1255"/>
              <a:gd name="T58" fmla="*/ 245 w 724"/>
              <a:gd name="T59" fmla="*/ 754 h 1255"/>
              <a:gd name="T60" fmla="*/ 224 w 724"/>
              <a:gd name="T61" fmla="*/ 787 h 1255"/>
              <a:gd name="T62" fmla="*/ 203 w 724"/>
              <a:gd name="T63" fmla="*/ 828 h 1255"/>
              <a:gd name="T64" fmla="*/ 182 w 724"/>
              <a:gd name="T65" fmla="*/ 919 h 1255"/>
              <a:gd name="T66" fmla="*/ 165 w 724"/>
              <a:gd name="T67" fmla="*/ 987 h 1255"/>
              <a:gd name="T68" fmla="*/ 145 w 724"/>
              <a:gd name="T69" fmla="*/ 1060 h 1255"/>
              <a:gd name="T70" fmla="*/ 121 w 724"/>
              <a:gd name="T71" fmla="*/ 1130 h 1255"/>
              <a:gd name="T72" fmla="*/ 95 w 724"/>
              <a:gd name="T73" fmla="*/ 1188 h 1255"/>
              <a:gd name="T74" fmla="*/ 81 w 724"/>
              <a:gd name="T75" fmla="*/ 1210 h 1255"/>
              <a:gd name="T76" fmla="*/ 67 w 724"/>
              <a:gd name="T77" fmla="*/ 1227 h 1255"/>
              <a:gd name="T78" fmla="*/ 52 w 724"/>
              <a:gd name="T79" fmla="*/ 1237 h 1255"/>
              <a:gd name="T80" fmla="*/ 37 w 724"/>
              <a:gd name="T81" fmla="*/ 1240 h 1255"/>
              <a:gd name="T82" fmla="*/ 25 w 724"/>
              <a:gd name="T83" fmla="*/ 1207 h 1255"/>
              <a:gd name="T84" fmla="*/ 14 w 724"/>
              <a:gd name="T85" fmla="*/ 1176 h 1255"/>
              <a:gd name="T86" fmla="*/ 12 w 724"/>
              <a:gd name="T87" fmla="*/ 1046 h 1255"/>
              <a:gd name="T88" fmla="*/ 8 w 724"/>
              <a:gd name="T89" fmla="*/ 904 h 1255"/>
              <a:gd name="T90" fmla="*/ 3 w 724"/>
              <a:gd name="T91" fmla="*/ 752 h 1255"/>
              <a:gd name="T92" fmla="*/ 0 w 724"/>
              <a:gd name="T93" fmla="*/ 599 h 1255"/>
              <a:gd name="T94" fmla="*/ 1 w 724"/>
              <a:gd name="T95" fmla="*/ 446 h 1255"/>
              <a:gd name="T96" fmla="*/ 8 w 724"/>
              <a:gd name="T97" fmla="*/ 299 h 1255"/>
              <a:gd name="T98" fmla="*/ 13 w 724"/>
              <a:gd name="T99" fmla="*/ 229 h 1255"/>
              <a:gd name="T100" fmla="*/ 22 w 724"/>
              <a:gd name="T101" fmla="*/ 164 h 1255"/>
              <a:gd name="T102" fmla="*/ 34 w 724"/>
              <a:gd name="T103" fmla="*/ 102 h 1255"/>
              <a:gd name="T104" fmla="*/ 48 w 724"/>
              <a:gd name="T105" fmla="*/ 45 h 1255"/>
              <a:gd name="T106" fmla="*/ 105 w 724"/>
              <a:gd name="T107" fmla="*/ 30 h 1255"/>
              <a:gd name="T108" fmla="*/ 168 w 724"/>
              <a:gd name="T109" fmla="*/ 19 h 1255"/>
              <a:gd name="T110" fmla="*/ 236 w 724"/>
              <a:gd name="T111" fmla="*/ 14 h 1255"/>
              <a:gd name="T112" fmla="*/ 306 w 724"/>
              <a:gd name="T113" fmla="*/ 10 h 1255"/>
              <a:gd name="T114" fmla="*/ 449 w 724"/>
              <a:gd name="T115" fmla="*/ 7 h 1255"/>
              <a:gd name="T116" fmla="*/ 586 w 724"/>
              <a:gd name="T117" fmla="*/ 0 h 1255"/>
              <a:gd name="T118" fmla="*/ 618 w 724"/>
              <a:gd name="T119" fmla="*/ 7 h 1255"/>
              <a:gd name="T120" fmla="*/ 652 w 724"/>
              <a:gd name="T121" fmla="*/ 12 h 1255"/>
              <a:gd name="T122" fmla="*/ 724 w 724"/>
              <a:gd name="T123" fmla="*/ 15 h 12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24"/>
              <a:gd name="T187" fmla="*/ 0 h 1255"/>
              <a:gd name="T188" fmla="*/ 724 w 724"/>
              <a:gd name="T189" fmla="*/ 1255 h 12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24" h="1255">
                <a:moveTo>
                  <a:pt x="724" y="15"/>
                </a:moveTo>
                <a:lnTo>
                  <a:pt x="718" y="805"/>
                </a:lnTo>
                <a:lnTo>
                  <a:pt x="709" y="816"/>
                </a:lnTo>
                <a:lnTo>
                  <a:pt x="703" y="829"/>
                </a:lnTo>
                <a:lnTo>
                  <a:pt x="696" y="842"/>
                </a:lnTo>
                <a:lnTo>
                  <a:pt x="689" y="856"/>
                </a:lnTo>
                <a:lnTo>
                  <a:pt x="679" y="884"/>
                </a:lnTo>
                <a:lnTo>
                  <a:pt x="669" y="913"/>
                </a:lnTo>
                <a:lnTo>
                  <a:pt x="662" y="944"/>
                </a:lnTo>
                <a:lnTo>
                  <a:pt x="655" y="976"/>
                </a:lnTo>
                <a:lnTo>
                  <a:pt x="649" y="1007"/>
                </a:lnTo>
                <a:lnTo>
                  <a:pt x="643" y="1040"/>
                </a:lnTo>
                <a:lnTo>
                  <a:pt x="636" y="1071"/>
                </a:lnTo>
                <a:lnTo>
                  <a:pt x="630" y="1101"/>
                </a:lnTo>
                <a:lnTo>
                  <a:pt x="622" y="1132"/>
                </a:lnTo>
                <a:lnTo>
                  <a:pt x="613" y="1161"/>
                </a:lnTo>
                <a:lnTo>
                  <a:pt x="607" y="1174"/>
                </a:lnTo>
                <a:lnTo>
                  <a:pt x="600" y="1188"/>
                </a:lnTo>
                <a:lnTo>
                  <a:pt x="594" y="1200"/>
                </a:lnTo>
                <a:lnTo>
                  <a:pt x="587" y="1213"/>
                </a:lnTo>
                <a:lnTo>
                  <a:pt x="579" y="1224"/>
                </a:lnTo>
                <a:lnTo>
                  <a:pt x="570" y="1235"/>
                </a:lnTo>
                <a:lnTo>
                  <a:pt x="561" y="1245"/>
                </a:lnTo>
                <a:lnTo>
                  <a:pt x="551" y="1255"/>
                </a:lnTo>
                <a:lnTo>
                  <a:pt x="534" y="1251"/>
                </a:lnTo>
                <a:lnTo>
                  <a:pt x="519" y="1249"/>
                </a:lnTo>
                <a:lnTo>
                  <a:pt x="515" y="1237"/>
                </a:lnTo>
                <a:lnTo>
                  <a:pt x="512" y="1225"/>
                </a:lnTo>
                <a:lnTo>
                  <a:pt x="510" y="1207"/>
                </a:lnTo>
                <a:lnTo>
                  <a:pt x="507" y="1181"/>
                </a:lnTo>
                <a:lnTo>
                  <a:pt x="505" y="1141"/>
                </a:lnTo>
                <a:lnTo>
                  <a:pt x="503" y="1084"/>
                </a:lnTo>
                <a:lnTo>
                  <a:pt x="501" y="1006"/>
                </a:lnTo>
                <a:lnTo>
                  <a:pt x="497" y="902"/>
                </a:lnTo>
                <a:lnTo>
                  <a:pt x="484" y="860"/>
                </a:lnTo>
                <a:lnTo>
                  <a:pt x="469" y="822"/>
                </a:lnTo>
                <a:lnTo>
                  <a:pt x="461" y="804"/>
                </a:lnTo>
                <a:lnTo>
                  <a:pt x="453" y="788"/>
                </a:lnTo>
                <a:lnTo>
                  <a:pt x="446" y="773"/>
                </a:lnTo>
                <a:lnTo>
                  <a:pt x="438" y="758"/>
                </a:lnTo>
                <a:lnTo>
                  <a:pt x="429" y="746"/>
                </a:lnTo>
                <a:lnTo>
                  <a:pt x="421" y="733"/>
                </a:lnTo>
                <a:lnTo>
                  <a:pt x="412" y="723"/>
                </a:lnTo>
                <a:lnTo>
                  <a:pt x="403" y="713"/>
                </a:lnTo>
                <a:lnTo>
                  <a:pt x="394" y="705"/>
                </a:lnTo>
                <a:lnTo>
                  <a:pt x="385" y="699"/>
                </a:lnTo>
                <a:lnTo>
                  <a:pt x="376" y="693"/>
                </a:lnTo>
                <a:lnTo>
                  <a:pt x="366" y="688"/>
                </a:lnTo>
                <a:lnTo>
                  <a:pt x="357" y="686"/>
                </a:lnTo>
                <a:lnTo>
                  <a:pt x="347" y="684"/>
                </a:lnTo>
                <a:lnTo>
                  <a:pt x="337" y="684"/>
                </a:lnTo>
                <a:lnTo>
                  <a:pt x="327" y="686"/>
                </a:lnTo>
                <a:lnTo>
                  <a:pt x="316" y="688"/>
                </a:lnTo>
                <a:lnTo>
                  <a:pt x="306" y="693"/>
                </a:lnTo>
                <a:lnTo>
                  <a:pt x="296" y="700"/>
                </a:lnTo>
                <a:lnTo>
                  <a:pt x="286" y="706"/>
                </a:lnTo>
                <a:lnTo>
                  <a:pt x="276" y="716"/>
                </a:lnTo>
                <a:lnTo>
                  <a:pt x="266" y="727"/>
                </a:lnTo>
                <a:lnTo>
                  <a:pt x="256" y="739"/>
                </a:lnTo>
                <a:lnTo>
                  <a:pt x="245" y="754"/>
                </a:lnTo>
                <a:lnTo>
                  <a:pt x="235" y="769"/>
                </a:lnTo>
                <a:lnTo>
                  <a:pt x="224" y="787"/>
                </a:lnTo>
                <a:lnTo>
                  <a:pt x="213" y="806"/>
                </a:lnTo>
                <a:lnTo>
                  <a:pt x="203" y="828"/>
                </a:lnTo>
                <a:lnTo>
                  <a:pt x="195" y="862"/>
                </a:lnTo>
                <a:lnTo>
                  <a:pt x="182" y="919"/>
                </a:lnTo>
                <a:lnTo>
                  <a:pt x="174" y="952"/>
                </a:lnTo>
                <a:lnTo>
                  <a:pt x="165" y="987"/>
                </a:lnTo>
                <a:lnTo>
                  <a:pt x="156" y="1023"/>
                </a:lnTo>
                <a:lnTo>
                  <a:pt x="145" y="1060"/>
                </a:lnTo>
                <a:lnTo>
                  <a:pt x="133" y="1096"/>
                </a:lnTo>
                <a:lnTo>
                  <a:pt x="121" y="1130"/>
                </a:lnTo>
                <a:lnTo>
                  <a:pt x="109" y="1161"/>
                </a:lnTo>
                <a:lnTo>
                  <a:pt x="95" y="1188"/>
                </a:lnTo>
                <a:lnTo>
                  <a:pt x="89" y="1200"/>
                </a:lnTo>
                <a:lnTo>
                  <a:pt x="81" y="1210"/>
                </a:lnTo>
                <a:lnTo>
                  <a:pt x="74" y="1220"/>
                </a:lnTo>
                <a:lnTo>
                  <a:pt x="67" y="1227"/>
                </a:lnTo>
                <a:lnTo>
                  <a:pt x="59" y="1234"/>
                </a:lnTo>
                <a:lnTo>
                  <a:pt x="52" y="1237"/>
                </a:lnTo>
                <a:lnTo>
                  <a:pt x="44" y="1240"/>
                </a:lnTo>
                <a:lnTo>
                  <a:pt x="37" y="1240"/>
                </a:lnTo>
                <a:lnTo>
                  <a:pt x="30" y="1223"/>
                </a:lnTo>
                <a:lnTo>
                  <a:pt x="25" y="1207"/>
                </a:lnTo>
                <a:lnTo>
                  <a:pt x="19" y="1191"/>
                </a:lnTo>
                <a:lnTo>
                  <a:pt x="14" y="1176"/>
                </a:lnTo>
                <a:lnTo>
                  <a:pt x="13" y="1113"/>
                </a:lnTo>
                <a:lnTo>
                  <a:pt x="12" y="1046"/>
                </a:lnTo>
                <a:lnTo>
                  <a:pt x="10" y="976"/>
                </a:lnTo>
                <a:lnTo>
                  <a:pt x="8" y="904"/>
                </a:lnTo>
                <a:lnTo>
                  <a:pt x="6" y="829"/>
                </a:lnTo>
                <a:lnTo>
                  <a:pt x="3" y="752"/>
                </a:lnTo>
                <a:lnTo>
                  <a:pt x="1" y="676"/>
                </a:lnTo>
                <a:lnTo>
                  <a:pt x="0" y="599"/>
                </a:lnTo>
                <a:lnTo>
                  <a:pt x="0" y="521"/>
                </a:lnTo>
                <a:lnTo>
                  <a:pt x="1" y="446"/>
                </a:lnTo>
                <a:lnTo>
                  <a:pt x="3" y="371"/>
                </a:lnTo>
                <a:lnTo>
                  <a:pt x="8" y="299"/>
                </a:lnTo>
                <a:lnTo>
                  <a:pt x="10" y="264"/>
                </a:lnTo>
                <a:lnTo>
                  <a:pt x="13" y="229"/>
                </a:lnTo>
                <a:lnTo>
                  <a:pt x="18" y="197"/>
                </a:lnTo>
                <a:lnTo>
                  <a:pt x="22" y="164"/>
                </a:lnTo>
                <a:lnTo>
                  <a:pt x="28" y="133"/>
                </a:lnTo>
                <a:lnTo>
                  <a:pt x="34" y="102"/>
                </a:lnTo>
                <a:lnTo>
                  <a:pt x="40" y="73"/>
                </a:lnTo>
                <a:lnTo>
                  <a:pt x="48" y="45"/>
                </a:lnTo>
                <a:lnTo>
                  <a:pt x="76" y="36"/>
                </a:lnTo>
                <a:lnTo>
                  <a:pt x="105" y="30"/>
                </a:lnTo>
                <a:lnTo>
                  <a:pt x="137" y="24"/>
                </a:lnTo>
                <a:lnTo>
                  <a:pt x="168" y="19"/>
                </a:lnTo>
                <a:lnTo>
                  <a:pt x="202" y="16"/>
                </a:lnTo>
                <a:lnTo>
                  <a:pt x="236" y="14"/>
                </a:lnTo>
                <a:lnTo>
                  <a:pt x="270" y="12"/>
                </a:lnTo>
                <a:lnTo>
                  <a:pt x="306" y="10"/>
                </a:lnTo>
                <a:lnTo>
                  <a:pt x="377" y="8"/>
                </a:lnTo>
                <a:lnTo>
                  <a:pt x="449" y="7"/>
                </a:lnTo>
                <a:lnTo>
                  <a:pt x="519" y="5"/>
                </a:lnTo>
                <a:lnTo>
                  <a:pt x="586" y="0"/>
                </a:lnTo>
                <a:lnTo>
                  <a:pt x="602" y="4"/>
                </a:lnTo>
                <a:lnTo>
                  <a:pt x="618" y="7"/>
                </a:lnTo>
                <a:lnTo>
                  <a:pt x="635" y="9"/>
                </a:lnTo>
                <a:lnTo>
                  <a:pt x="652" y="12"/>
                </a:lnTo>
                <a:lnTo>
                  <a:pt x="688" y="14"/>
                </a:lnTo>
                <a:lnTo>
                  <a:pt x="724" y="15"/>
                </a:lnTo>
                <a:close/>
              </a:path>
            </a:pathLst>
          </a:custGeom>
          <a:solidFill>
            <a:srgbClr val="4A606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02" name="Freeform 458"/>
          <p:cNvSpPr>
            <a:spLocks/>
          </p:cNvSpPr>
          <p:nvPr/>
        </p:nvSpPr>
        <p:spPr bwMode="auto">
          <a:xfrm>
            <a:off x="6570663" y="1157288"/>
            <a:ext cx="287337" cy="496887"/>
          </a:xfrm>
          <a:custGeom>
            <a:avLst/>
            <a:gdLst>
              <a:gd name="T0" fmla="*/ 718 w 724"/>
              <a:gd name="T1" fmla="*/ 805 h 1255"/>
              <a:gd name="T2" fmla="*/ 703 w 724"/>
              <a:gd name="T3" fmla="*/ 829 h 1255"/>
              <a:gd name="T4" fmla="*/ 689 w 724"/>
              <a:gd name="T5" fmla="*/ 856 h 1255"/>
              <a:gd name="T6" fmla="*/ 669 w 724"/>
              <a:gd name="T7" fmla="*/ 913 h 1255"/>
              <a:gd name="T8" fmla="*/ 655 w 724"/>
              <a:gd name="T9" fmla="*/ 976 h 1255"/>
              <a:gd name="T10" fmla="*/ 643 w 724"/>
              <a:gd name="T11" fmla="*/ 1040 h 1255"/>
              <a:gd name="T12" fmla="*/ 630 w 724"/>
              <a:gd name="T13" fmla="*/ 1101 h 1255"/>
              <a:gd name="T14" fmla="*/ 613 w 724"/>
              <a:gd name="T15" fmla="*/ 1161 h 1255"/>
              <a:gd name="T16" fmla="*/ 600 w 724"/>
              <a:gd name="T17" fmla="*/ 1188 h 1255"/>
              <a:gd name="T18" fmla="*/ 587 w 724"/>
              <a:gd name="T19" fmla="*/ 1213 h 1255"/>
              <a:gd name="T20" fmla="*/ 570 w 724"/>
              <a:gd name="T21" fmla="*/ 1235 h 1255"/>
              <a:gd name="T22" fmla="*/ 551 w 724"/>
              <a:gd name="T23" fmla="*/ 1255 h 1255"/>
              <a:gd name="T24" fmla="*/ 519 w 724"/>
              <a:gd name="T25" fmla="*/ 1249 h 1255"/>
              <a:gd name="T26" fmla="*/ 512 w 724"/>
              <a:gd name="T27" fmla="*/ 1225 h 1255"/>
              <a:gd name="T28" fmla="*/ 507 w 724"/>
              <a:gd name="T29" fmla="*/ 1181 h 1255"/>
              <a:gd name="T30" fmla="*/ 503 w 724"/>
              <a:gd name="T31" fmla="*/ 1084 h 1255"/>
              <a:gd name="T32" fmla="*/ 497 w 724"/>
              <a:gd name="T33" fmla="*/ 902 h 1255"/>
              <a:gd name="T34" fmla="*/ 469 w 724"/>
              <a:gd name="T35" fmla="*/ 822 h 1255"/>
              <a:gd name="T36" fmla="*/ 453 w 724"/>
              <a:gd name="T37" fmla="*/ 788 h 1255"/>
              <a:gd name="T38" fmla="*/ 438 w 724"/>
              <a:gd name="T39" fmla="*/ 758 h 1255"/>
              <a:gd name="T40" fmla="*/ 421 w 724"/>
              <a:gd name="T41" fmla="*/ 733 h 1255"/>
              <a:gd name="T42" fmla="*/ 403 w 724"/>
              <a:gd name="T43" fmla="*/ 713 h 1255"/>
              <a:gd name="T44" fmla="*/ 385 w 724"/>
              <a:gd name="T45" fmla="*/ 699 h 1255"/>
              <a:gd name="T46" fmla="*/ 366 w 724"/>
              <a:gd name="T47" fmla="*/ 688 h 1255"/>
              <a:gd name="T48" fmla="*/ 347 w 724"/>
              <a:gd name="T49" fmla="*/ 684 h 1255"/>
              <a:gd name="T50" fmla="*/ 327 w 724"/>
              <a:gd name="T51" fmla="*/ 686 h 1255"/>
              <a:gd name="T52" fmla="*/ 306 w 724"/>
              <a:gd name="T53" fmla="*/ 693 h 1255"/>
              <a:gd name="T54" fmla="*/ 286 w 724"/>
              <a:gd name="T55" fmla="*/ 706 h 1255"/>
              <a:gd name="T56" fmla="*/ 266 w 724"/>
              <a:gd name="T57" fmla="*/ 727 h 1255"/>
              <a:gd name="T58" fmla="*/ 245 w 724"/>
              <a:gd name="T59" fmla="*/ 754 h 1255"/>
              <a:gd name="T60" fmla="*/ 224 w 724"/>
              <a:gd name="T61" fmla="*/ 787 h 1255"/>
              <a:gd name="T62" fmla="*/ 203 w 724"/>
              <a:gd name="T63" fmla="*/ 828 h 1255"/>
              <a:gd name="T64" fmla="*/ 182 w 724"/>
              <a:gd name="T65" fmla="*/ 919 h 1255"/>
              <a:gd name="T66" fmla="*/ 165 w 724"/>
              <a:gd name="T67" fmla="*/ 987 h 1255"/>
              <a:gd name="T68" fmla="*/ 145 w 724"/>
              <a:gd name="T69" fmla="*/ 1060 h 1255"/>
              <a:gd name="T70" fmla="*/ 121 w 724"/>
              <a:gd name="T71" fmla="*/ 1130 h 1255"/>
              <a:gd name="T72" fmla="*/ 95 w 724"/>
              <a:gd name="T73" fmla="*/ 1188 h 1255"/>
              <a:gd name="T74" fmla="*/ 81 w 724"/>
              <a:gd name="T75" fmla="*/ 1210 h 1255"/>
              <a:gd name="T76" fmla="*/ 67 w 724"/>
              <a:gd name="T77" fmla="*/ 1227 h 1255"/>
              <a:gd name="T78" fmla="*/ 52 w 724"/>
              <a:gd name="T79" fmla="*/ 1237 h 1255"/>
              <a:gd name="T80" fmla="*/ 37 w 724"/>
              <a:gd name="T81" fmla="*/ 1240 h 1255"/>
              <a:gd name="T82" fmla="*/ 25 w 724"/>
              <a:gd name="T83" fmla="*/ 1207 h 1255"/>
              <a:gd name="T84" fmla="*/ 14 w 724"/>
              <a:gd name="T85" fmla="*/ 1176 h 1255"/>
              <a:gd name="T86" fmla="*/ 12 w 724"/>
              <a:gd name="T87" fmla="*/ 1046 h 1255"/>
              <a:gd name="T88" fmla="*/ 8 w 724"/>
              <a:gd name="T89" fmla="*/ 904 h 1255"/>
              <a:gd name="T90" fmla="*/ 3 w 724"/>
              <a:gd name="T91" fmla="*/ 752 h 1255"/>
              <a:gd name="T92" fmla="*/ 0 w 724"/>
              <a:gd name="T93" fmla="*/ 599 h 1255"/>
              <a:gd name="T94" fmla="*/ 1 w 724"/>
              <a:gd name="T95" fmla="*/ 446 h 1255"/>
              <a:gd name="T96" fmla="*/ 8 w 724"/>
              <a:gd name="T97" fmla="*/ 299 h 1255"/>
              <a:gd name="T98" fmla="*/ 13 w 724"/>
              <a:gd name="T99" fmla="*/ 229 h 1255"/>
              <a:gd name="T100" fmla="*/ 22 w 724"/>
              <a:gd name="T101" fmla="*/ 164 h 1255"/>
              <a:gd name="T102" fmla="*/ 34 w 724"/>
              <a:gd name="T103" fmla="*/ 102 h 1255"/>
              <a:gd name="T104" fmla="*/ 48 w 724"/>
              <a:gd name="T105" fmla="*/ 45 h 1255"/>
              <a:gd name="T106" fmla="*/ 105 w 724"/>
              <a:gd name="T107" fmla="*/ 30 h 1255"/>
              <a:gd name="T108" fmla="*/ 168 w 724"/>
              <a:gd name="T109" fmla="*/ 19 h 1255"/>
              <a:gd name="T110" fmla="*/ 236 w 724"/>
              <a:gd name="T111" fmla="*/ 14 h 1255"/>
              <a:gd name="T112" fmla="*/ 306 w 724"/>
              <a:gd name="T113" fmla="*/ 10 h 1255"/>
              <a:gd name="T114" fmla="*/ 449 w 724"/>
              <a:gd name="T115" fmla="*/ 7 h 1255"/>
              <a:gd name="T116" fmla="*/ 586 w 724"/>
              <a:gd name="T117" fmla="*/ 0 h 1255"/>
              <a:gd name="T118" fmla="*/ 618 w 724"/>
              <a:gd name="T119" fmla="*/ 7 h 1255"/>
              <a:gd name="T120" fmla="*/ 652 w 724"/>
              <a:gd name="T121" fmla="*/ 12 h 1255"/>
              <a:gd name="T122" fmla="*/ 724 w 724"/>
              <a:gd name="T123" fmla="*/ 15 h 12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24"/>
              <a:gd name="T187" fmla="*/ 0 h 1255"/>
              <a:gd name="T188" fmla="*/ 724 w 724"/>
              <a:gd name="T189" fmla="*/ 1255 h 12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24" h="1255">
                <a:moveTo>
                  <a:pt x="724" y="15"/>
                </a:moveTo>
                <a:lnTo>
                  <a:pt x="718" y="805"/>
                </a:lnTo>
                <a:lnTo>
                  <a:pt x="709" y="816"/>
                </a:lnTo>
                <a:lnTo>
                  <a:pt x="703" y="829"/>
                </a:lnTo>
                <a:lnTo>
                  <a:pt x="696" y="842"/>
                </a:lnTo>
                <a:lnTo>
                  <a:pt x="689" y="856"/>
                </a:lnTo>
                <a:lnTo>
                  <a:pt x="679" y="884"/>
                </a:lnTo>
                <a:lnTo>
                  <a:pt x="669" y="913"/>
                </a:lnTo>
                <a:lnTo>
                  <a:pt x="662" y="944"/>
                </a:lnTo>
                <a:lnTo>
                  <a:pt x="655" y="976"/>
                </a:lnTo>
                <a:lnTo>
                  <a:pt x="649" y="1007"/>
                </a:lnTo>
                <a:lnTo>
                  <a:pt x="643" y="1040"/>
                </a:lnTo>
                <a:lnTo>
                  <a:pt x="636" y="1071"/>
                </a:lnTo>
                <a:lnTo>
                  <a:pt x="630" y="1101"/>
                </a:lnTo>
                <a:lnTo>
                  <a:pt x="622" y="1132"/>
                </a:lnTo>
                <a:lnTo>
                  <a:pt x="613" y="1161"/>
                </a:lnTo>
                <a:lnTo>
                  <a:pt x="607" y="1174"/>
                </a:lnTo>
                <a:lnTo>
                  <a:pt x="600" y="1188"/>
                </a:lnTo>
                <a:lnTo>
                  <a:pt x="594" y="1200"/>
                </a:lnTo>
                <a:lnTo>
                  <a:pt x="587" y="1213"/>
                </a:lnTo>
                <a:lnTo>
                  <a:pt x="579" y="1224"/>
                </a:lnTo>
                <a:lnTo>
                  <a:pt x="570" y="1235"/>
                </a:lnTo>
                <a:lnTo>
                  <a:pt x="561" y="1245"/>
                </a:lnTo>
                <a:lnTo>
                  <a:pt x="551" y="1255"/>
                </a:lnTo>
                <a:lnTo>
                  <a:pt x="534" y="1251"/>
                </a:lnTo>
                <a:lnTo>
                  <a:pt x="519" y="1249"/>
                </a:lnTo>
                <a:lnTo>
                  <a:pt x="515" y="1237"/>
                </a:lnTo>
                <a:lnTo>
                  <a:pt x="512" y="1225"/>
                </a:lnTo>
                <a:lnTo>
                  <a:pt x="510" y="1207"/>
                </a:lnTo>
                <a:lnTo>
                  <a:pt x="507" y="1181"/>
                </a:lnTo>
                <a:lnTo>
                  <a:pt x="505" y="1141"/>
                </a:lnTo>
                <a:lnTo>
                  <a:pt x="503" y="1084"/>
                </a:lnTo>
                <a:lnTo>
                  <a:pt x="501" y="1006"/>
                </a:lnTo>
                <a:lnTo>
                  <a:pt x="497" y="902"/>
                </a:lnTo>
                <a:lnTo>
                  <a:pt x="484" y="860"/>
                </a:lnTo>
                <a:lnTo>
                  <a:pt x="469" y="822"/>
                </a:lnTo>
                <a:lnTo>
                  <a:pt x="461" y="804"/>
                </a:lnTo>
                <a:lnTo>
                  <a:pt x="453" y="788"/>
                </a:lnTo>
                <a:lnTo>
                  <a:pt x="446" y="773"/>
                </a:lnTo>
                <a:lnTo>
                  <a:pt x="438" y="758"/>
                </a:lnTo>
                <a:lnTo>
                  <a:pt x="429" y="746"/>
                </a:lnTo>
                <a:lnTo>
                  <a:pt x="421" y="733"/>
                </a:lnTo>
                <a:lnTo>
                  <a:pt x="412" y="723"/>
                </a:lnTo>
                <a:lnTo>
                  <a:pt x="403" y="713"/>
                </a:lnTo>
                <a:lnTo>
                  <a:pt x="394" y="705"/>
                </a:lnTo>
                <a:lnTo>
                  <a:pt x="385" y="699"/>
                </a:lnTo>
                <a:lnTo>
                  <a:pt x="376" y="693"/>
                </a:lnTo>
                <a:lnTo>
                  <a:pt x="366" y="688"/>
                </a:lnTo>
                <a:lnTo>
                  <a:pt x="357" y="686"/>
                </a:lnTo>
                <a:lnTo>
                  <a:pt x="347" y="684"/>
                </a:lnTo>
                <a:lnTo>
                  <a:pt x="337" y="684"/>
                </a:lnTo>
                <a:lnTo>
                  <a:pt x="327" y="686"/>
                </a:lnTo>
                <a:lnTo>
                  <a:pt x="316" y="688"/>
                </a:lnTo>
                <a:lnTo>
                  <a:pt x="306" y="693"/>
                </a:lnTo>
                <a:lnTo>
                  <a:pt x="296" y="700"/>
                </a:lnTo>
                <a:lnTo>
                  <a:pt x="286" y="706"/>
                </a:lnTo>
                <a:lnTo>
                  <a:pt x="276" y="716"/>
                </a:lnTo>
                <a:lnTo>
                  <a:pt x="266" y="727"/>
                </a:lnTo>
                <a:lnTo>
                  <a:pt x="256" y="739"/>
                </a:lnTo>
                <a:lnTo>
                  <a:pt x="245" y="754"/>
                </a:lnTo>
                <a:lnTo>
                  <a:pt x="235" y="769"/>
                </a:lnTo>
                <a:lnTo>
                  <a:pt x="224" y="787"/>
                </a:lnTo>
                <a:lnTo>
                  <a:pt x="213" y="806"/>
                </a:lnTo>
                <a:lnTo>
                  <a:pt x="203" y="828"/>
                </a:lnTo>
                <a:lnTo>
                  <a:pt x="195" y="862"/>
                </a:lnTo>
                <a:lnTo>
                  <a:pt x="182" y="919"/>
                </a:lnTo>
                <a:lnTo>
                  <a:pt x="174" y="952"/>
                </a:lnTo>
                <a:lnTo>
                  <a:pt x="165" y="987"/>
                </a:lnTo>
                <a:lnTo>
                  <a:pt x="156" y="1023"/>
                </a:lnTo>
                <a:lnTo>
                  <a:pt x="145" y="1060"/>
                </a:lnTo>
                <a:lnTo>
                  <a:pt x="133" y="1096"/>
                </a:lnTo>
                <a:lnTo>
                  <a:pt x="121" y="1130"/>
                </a:lnTo>
                <a:lnTo>
                  <a:pt x="109" y="1161"/>
                </a:lnTo>
                <a:lnTo>
                  <a:pt x="95" y="1188"/>
                </a:lnTo>
                <a:lnTo>
                  <a:pt x="89" y="1200"/>
                </a:lnTo>
                <a:lnTo>
                  <a:pt x="81" y="1210"/>
                </a:lnTo>
                <a:lnTo>
                  <a:pt x="74" y="1220"/>
                </a:lnTo>
                <a:lnTo>
                  <a:pt x="67" y="1227"/>
                </a:lnTo>
                <a:lnTo>
                  <a:pt x="59" y="1234"/>
                </a:lnTo>
                <a:lnTo>
                  <a:pt x="52" y="1237"/>
                </a:lnTo>
                <a:lnTo>
                  <a:pt x="44" y="1240"/>
                </a:lnTo>
                <a:lnTo>
                  <a:pt x="37" y="1240"/>
                </a:lnTo>
                <a:lnTo>
                  <a:pt x="30" y="1223"/>
                </a:lnTo>
                <a:lnTo>
                  <a:pt x="25" y="1207"/>
                </a:lnTo>
                <a:lnTo>
                  <a:pt x="19" y="1191"/>
                </a:lnTo>
                <a:lnTo>
                  <a:pt x="14" y="1176"/>
                </a:lnTo>
                <a:lnTo>
                  <a:pt x="13" y="1113"/>
                </a:lnTo>
                <a:lnTo>
                  <a:pt x="12" y="1046"/>
                </a:lnTo>
                <a:lnTo>
                  <a:pt x="10" y="976"/>
                </a:lnTo>
                <a:lnTo>
                  <a:pt x="8" y="904"/>
                </a:lnTo>
                <a:lnTo>
                  <a:pt x="6" y="829"/>
                </a:lnTo>
                <a:lnTo>
                  <a:pt x="3" y="752"/>
                </a:lnTo>
                <a:lnTo>
                  <a:pt x="1" y="676"/>
                </a:lnTo>
                <a:lnTo>
                  <a:pt x="0" y="599"/>
                </a:lnTo>
                <a:lnTo>
                  <a:pt x="0" y="521"/>
                </a:lnTo>
                <a:lnTo>
                  <a:pt x="1" y="446"/>
                </a:lnTo>
                <a:lnTo>
                  <a:pt x="3" y="371"/>
                </a:lnTo>
                <a:lnTo>
                  <a:pt x="8" y="299"/>
                </a:lnTo>
                <a:lnTo>
                  <a:pt x="10" y="264"/>
                </a:lnTo>
                <a:lnTo>
                  <a:pt x="13" y="229"/>
                </a:lnTo>
                <a:lnTo>
                  <a:pt x="18" y="197"/>
                </a:lnTo>
                <a:lnTo>
                  <a:pt x="22" y="164"/>
                </a:lnTo>
                <a:lnTo>
                  <a:pt x="28" y="133"/>
                </a:lnTo>
                <a:lnTo>
                  <a:pt x="34" y="102"/>
                </a:lnTo>
                <a:lnTo>
                  <a:pt x="40" y="73"/>
                </a:lnTo>
                <a:lnTo>
                  <a:pt x="48" y="45"/>
                </a:lnTo>
                <a:lnTo>
                  <a:pt x="76" y="36"/>
                </a:lnTo>
                <a:lnTo>
                  <a:pt x="105" y="30"/>
                </a:lnTo>
                <a:lnTo>
                  <a:pt x="137" y="24"/>
                </a:lnTo>
                <a:lnTo>
                  <a:pt x="168" y="19"/>
                </a:lnTo>
                <a:lnTo>
                  <a:pt x="202" y="16"/>
                </a:lnTo>
                <a:lnTo>
                  <a:pt x="236" y="14"/>
                </a:lnTo>
                <a:lnTo>
                  <a:pt x="270" y="12"/>
                </a:lnTo>
                <a:lnTo>
                  <a:pt x="306" y="10"/>
                </a:lnTo>
                <a:lnTo>
                  <a:pt x="377" y="8"/>
                </a:lnTo>
                <a:lnTo>
                  <a:pt x="449" y="7"/>
                </a:lnTo>
                <a:lnTo>
                  <a:pt x="519" y="5"/>
                </a:lnTo>
                <a:lnTo>
                  <a:pt x="586" y="0"/>
                </a:lnTo>
                <a:lnTo>
                  <a:pt x="602" y="4"/>
                </a:lnTo>
                <a:lnTo>
                  <a:pt x="618" y="7"/>
                </a:lnTo>
                <a:lnTo>
                  <a:pt x="635" y="9"/>
                </a:lnTo>
                <a:lnTo>
                  <a:pt x="652" y="12"/>
                </a:lnTo>
                <a:lnTo>
                  <a:pt x="688" y="14"/>
                </a:lnTo>
                <a:lnTo>
                  <a:pt x="724" y="15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03" name="Rectangle 459"/>
          <p:cNvSpPr>
            <a:spLocks noChangeArrowheads="1"/>
          </p:cNvSpPr>
          <p:nvPr/>
        </p:nvSpPr>
        <p:spPr bwMode="auto">
          <a:xfrm>
            <a:off x="847140" y="1193909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hu-H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Pigmentepithel</a:t>
            </a:r>
            <a:endParaRPr lang="hu-HU" sz="16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7405" name="Rectangle 461"/>
          <p:cNvSpPr>
            <a:spLocks noChangeArrowheads="1"/>
          </p:cNvSpPr>
          <p:nvPr/>
        </p:nvSpPr>
        <p:spPr bwMode="auto">
          <a:xfrm>
            <a:off x="489432" y="2190750"/>
            <a:ext cx="19579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hu-HU" sz="16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membr</a:t>
            </a:r>
            <a:r>
              <a:rPr lang="hu-HU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hu-HU" sz="16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limitans</a:t>
            </a:r>
            <a:r>
              <a:rPr lang="hu-HU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u-HU" sz="16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ext</a:t>
            </a:r>
            <a:r>
              <a:rPr lang="hu-HU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7406" name="Rectangle 462"/>
          <p:cNvSpPr>
            <a:spLocks noChangeArrowheads="1"/>
          </p:cNvSpPr>
          <p:nvPr/>
        </p:nvSpPr>
        <p:spPr bwMode="auto">
          <a:xfrm>
            <a:off x="670053" y="2639139"/>
            <a:ext cx="1768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hu-H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str</a:t>
            </a:r>
            <a:r>
              <a:rPr lang="hu-H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hu-H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granulosum</a:t>
            </a:r>
            <a:r>
              <a:rPr lang="hu-H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u-H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ext</a:t>
            </a:r>
            <a:r>
              <a:rPr lang="hu-H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7408" name="Rectangle 464"/>
          <p:cNvSpPr>
            <a:spLocks noChangeArrowheads="1"/>
          </p:cNvSpPr>
          <p:nvPr/>
        </p:nvSpPr>
        <p:spPr bwMode="auto">
          <a:xfrm>
            <a:off x="679577" y="4076157"/>
            <a:ext cx="1749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hu-H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str</a:t>
            </a:r>
            <a:r>
              <a:rPr lang="hu-H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hu-H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granulosum</a:t>
            </a:r>
            <a:r>
              <a:rPr lang="hu-H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int.</a:t>
            </a:r>
          </a:p>
        </p:txBody>
      </p:sp>
      <p:sp>
        <p:nvSpPr>
          <p:cNvPr id="57410" name="Rectangle 466"/>
          <p:cNvSpPr>
            <a:spLocks noChangeArrowheads="1"/>
          </p:cNvSpPr>
          <p:nvPr/>
        </p:nvSpPr>
        <p:spPr bwMode="auto">
          <a:xfrm>
            <a:off x="884364" y="5505450"/>
            <a:ext cx="1544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hu-H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str</a:t>
            </a:r>
            <a:r>
              <a:rPr lang="hu-H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hu-H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ganglionare</a:t>
            </a:r>
            <a:endParaRPr lang="hu-HU" sz="16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7412" name="Rectangle 468"/>
          <p:cNvSpPr>
            <a:spLocks noChangeArrowheads="1"/>
          </p:cNvSpPr>
          <p:nvPr/>
        </p:nvSpPr>
        <p:spPr bwMode="auto">
          <a:xfrm>
            <a:off x="676871" y="5984081"/>
            <a:ext cx="180278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hu-HU" sz="16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membr</a:t>
            </a:r>
            <a:r>
              <a:rPr lang="hu-HU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hu-HU" sz="16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limitans</a:t>
            </a:r>
            <a:r>
              <a:rPr lang="hu-HU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int</a:t>
            </a:r>
            <a:r>
              <a:rPr lang="hu-H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.</a:t>
            </a:r>
            <a:endParaRPr lang="hu-H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416" name="Rectangle 472"/>
          <p:cNvSpPr>
            <a:spLocks noChangeArrowheads="1"/>
          </p:cNvSpPr>
          <p:nvPr/>
        </p:nvSpPr>
        <p:spPr bwMode="auto">
          <a:xfrm>
            <a:off x="6986086" y="2014821"/>
            <a:ext cx="18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Apikale</a:t>
            </a:r>
            <a:r>
              <a:rPr lang="hu-HU" sz="1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Mikrozotten</a:t>
            </a:r>
            <a:r>
              <a:rPr lang="hu-HU" sz="1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der </a:t>
            </a:r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Müller-Zelle</a:t>
            </a:r>
            <a:endParaRPr lang="hu-HU" sz="14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57432" name="Rectangle 488"/>
          <p:cNvSpPr>
            <a:spLocks noChangeArrowheads="1"/>
          </p:cNvSpPr>
          <p:nvPr/>
        </p:nvSpPr>
        <p:spPr bwMode="auto">
          <a:xfrm>
            <a:off x="6230939" y="6297813"/>
            <a:ext cx="11573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16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Vitreale</a:t>
            </a:r>
            <a:r>
              <a:rPr lang="hu-HU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16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Seitel</a:t>
            </a:r>
            <a:endParaRPr lang="hu-HU" sz="1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7433" name="Freeform 489"/>
          <p:cNvSpPr>
            <a:spLocks/>
          </p:cNvSpPr>
          <p:nvPr/>
        </p:nvSpPr>
        <p:spPr bwMode="auto">
          <a:xfrm>
            <a:off x="6734175" y="3683000"/>
            <a:ext cx="169863" cy="93663"/>
          </a:xfrm>
          <a:custGeom>
            <a:avLst/>
            <a:gdLst>
              <a:gd name="T0" fmla="*/ 0 w 426"/>
              <a:gd name="T1" fmla="*/ 28 h 235"/>
              <a:gd name="T2" fmla="*/ 412 w 426"/>
              <a:gd name="T3" fmla="*/ 235 h 235"/>
              <a:gd name="T4" fmla="*/ 426 w 426"/>
              <a:gd name="T5" fmla="*/ 207 h 235"/>
              <a:gd name="T6" fmla="*/ 13 w 426"/>
              <a:gd name="T7" fmla="*/ 0 h 235"/>
              <a:gd name="T8" fmla="*/ 0 w 426"/>
              <a:gd name="T9" fmla="*/ 28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6"/>
              <a:gd name="T16" fmla="*/ 0 h 235"/>
              <a:gd name="T17" fmla="*/ 426 w 426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6" h="235">
                <a:moveTo>
                  <a:pt x="0" y="28"/>
                </a:moveTo>
                <a:lnTo>
                  <a:pt x="412" y="235"/>
                </a:lnTo>
                <a:lnTo>
                  <a:pt x="426" y="207"/>
                </a:lnTo>
                <a:lnTo>
                  <a:pt x="13" y="0"/>
                </a:lnTo>
                <a:lnTo>
                  <a:pt x="0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34" name="Freeform 490"/>
          <p:cNvSpPr>
            <a:spLocks/>
          </p:cNvSpPr>
          <p:nvPr/>
        </p:nvSpPr>
        <p:spPr bwMode="auto">
          <a:xfrm>
            <a:off x="6696075" y="3668713"/>
            <a:ext cx="98425" cy="74612"/>
          </a:xfrm>
          <a:custGeom>
            <a:avLst/>
            <a:gdLst>
              <a:gd name="T0" fmla="*/ 160 w 246"/>
              <a:gd name="T1" fmla="*/ 187 h 187"/>
              <a:gd name="T2" fmla="*/ 160 w 246"/>
              <a:gd name="T3" fmla="*/ 184 h 187"/>
              <a:gd name="T4" fmla="*/ 160 w 246"/>
              <a:gd name="T5" fmla="*/ 177 h 187"/>
              <a:gd name="T6" fmla="*/ 160 w 246"/>
              <a:gd name="T7" fmla="*/ 171 h 187"/>
              <a:gd name="T8" fmla="*/ 161 w 246"/>
              <a:gd name="T9" fmla="*/ 165 h 187"/>
              <a:gd name="T10" fmla="*/ 161 w 246"/>
              <a:gd name="T11" fmla="*/ 158 h 187"/>
              <a:gd name="T12" fmla="*/ 162 w 246"/>
              <a:gd name="T13" fmla="*/ 152 h 187"/>
              <a:gd name="T14" fmla="*/ 163 w 246"/>
              <a:gd name="T15" fmla="*/ 146 h 187"/>
              <a:gd name="T16" fmla="*/ 164 w 246"/>
              <a:gd name="T17" fmla="*/ 139 h 187"/>
              <a:gd name="T18" fmla="*/ 165 w 246"/>
              <a:gd name="T19" fmla="*/ 134 h 187"/>
              <a:gd name="T20" fmla="*/ 167 w 246"/>
              <a:gd name="T21" fmla="*/ 127 h 187"/>
              <a:gd name="T22" fmla="*/ 169 w 246"/>
              <a:gd name="T23" fmla="*/ 121 h 187"/>
              <a:gd name="T24" fmla="*/ 171 w 246"/>
              <a:gd name="T25" fmla="*/ 116 h 187"/>
              <a:gd name="T26" fmla="*/ 173 w 246"/>
              <a:gd name="T27" fmla="*/ 110 h 187"/>
              <a:gd name="T28" fmla="*/ 175 w 246"/>
              <a:gd name="T29" fmla="*/ 104 h 187"/>
              <a:gd name="T30" fmla="*/ 178 w 246"/>
              <a:gd name="T31" fmla="*/ 99 h 187"/>
              <a:gd name="T32" fmla="*/ 180 w 246"/>
              <a:gd name="T33" fmla="*/ 93 h 187"/>
              <a:gd name="T34" fmla="*/ 182 w 246"/>
              <a:gd name="T35" fmla="*/ 88 h 187"/>
              <a:gd name="T36" fmla="*/ 185 w 246"/>
              <a:gd name="T37" fmla="*/ 82 h 187"/>
              <a:gd name="T38" fmla="*/ 189 w 246"/>
              <a:gd name="T39" fmla="*/ 77 h 187"/>
              <a:gd name="T40" fmla="*/ 191 w 246"/>
              <a:gd name="T41" fmla="*/ 72 h 187"/>
              <a:gd name="T42" fmla="*/ 194 w 246"/>
              <a:gd name="T43" fmla="*/ 67 h 187"/>
              <a:gd name="T44" fmla="*/ 199 w 246"/>
              <a:gd name="T45" fmla="*/ 62 h 187"/>
              <a:gd name="T46" fmla="*/ 202 w 246"/>
              <a:gd name="T47" fmla="*/ 57 h 187"/>
              <a:gd name="T48" fmla="*/ 206 w 246"/>
              <a:gd name="T49" fmla="*/ 52 h 187"/>
              <a:gd name="T50" fmla="*/ 210 w 246"/>
              <a:gd name="T51" fmla="*/ 47 h 187"/>
              <a:gd name="T52" fmla="*/ 215 w 246"/>
              <a:gd name="T53" fmla="*/ 43 h 187"/>
              <a:gd name="T54" fmla="*/ 219 w 246"/>
              <a:gd name="T55" fmla="*/ 38 h 187"/>
              <a:gd name="T56" fmla="*/ 224 w 246"/>
              <a:gd name="T57" fmla="*/ 34 h 187"/>
              <a:gd name="T58" fmla="*/ 228 w 246"/>
              <a:gd name="T59" fmla="*/ 29 h 187"/>
              <a:gd name="T60" fmla="*/ 233 w 246"/>
              <a:gd name="T61" fmla="*/ 25 h 187"/>
              <a:gd name="T62" fmla="*/ 238 w 246"/>
              <a:gd name="T63" fmla="*/ 21 h 187"/>
              <a:gd name="T64" fmla="*/ 244 w 246"/>
              <a:gd name="T65" fmla="*/ 17 h 187"/>
              <a:gd name="T66" fmla="*/ 0 w 246"/>
              <a:gd name="T67" fmla="*/ 0 h 1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6"/>
              <a:gd name="T103" fmla="*/ 0 h 187"/>
              <a:gd name="T104" fmla="*/ 246 w 246"/>
              <a:gd name="T105" fmla="*/ 187 h 1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6" h="187">
                <a:moveTo>
                  <a:pt x="0" y="0"/>
                </a:moveTo>
                <a:lnTo>
                  <a:pt x="160" y="187"/>
                </a:lnTo>
                <a:lnTo>
                  <a:pt x="160" y="184"/>
                </a:lnTo>
                <a:lnTo>
                  <a:pt x="160" y="181"/>
                </a:lnTo>
                <a:lnTo>
                  <a:pt x="160" y="177"/>
                </a:lnTo>
                <a:lnTo>
                  <a:pt x="160" y="174"/>
                </a:lnTo>
                <a:lnTo>
                  <a:pt x="160" y="171"/>
                </a:lnTo>
                <a:lnTo>
                  <a:pt x="160" y="168"/>
                </a:lnTo>
                <a:lnTo>
                  <a:pt x="161" y="165"/>
                </a:lnTo>
                <a:lnTo>
                  <a:pt x="161" y="162"/>
                </a:lnTo>
                <a:lnTo>
                  <a:pt x="161" y="158"/>
                </a:lnTo>
                <a:lnTo>
                  <a:pt x="162" y="155"/>
                </a:lnTo>
                <a:lnTo>
                  <a:pt x="162" y="152"/>
                </a:lnTo>
                <a:lnTo>
                  <a:pt x="163" y="148"/>
                </a:lnTo>
                <a:lnTo>
                  <a:pt x="163" y="146"/>
                </a:lnTo>
                <a:lnTo>
                  <a:pt x="163" y="143"/>
                </a:lnTo>
                <a:lnTo>
                  <a:pt x="164" y="139"/>
                </a:lnTo>
                <a:lnTo>
                  <a:pt x="165" y="136"/>
                </a:lnTo>
                <a:lnTo>
                  <a:pt x="165" y="134"/>
                </a:lnTo>
                <a:lnTo>
                  <a:pt x="166" y="130"/>
                </a:lnTo>
                <a:lnTo>
                  <a:pt x="167" y="127"/>
                </a:lnTo>
                <a:lnTo>
                  <a:pt x="167" y="125"/>
                </a:lnTo>
                <a:lnTo>
                  <a:pt x="169" y="121"/>
                </a:lnTo>
                <a:lnTo>
                  <a:pt x="170" y="119"/>
                </a:lnTo>
                <a:lnTo>
                  <a:pt x="171" y="116"/>
                </a:lnTo>
                <a:lnTo>
                  <a:pt x="172" y="112"/>
                </a:lnTo>
                <a:lnTo>
                  <a:pt x="173" y="110"/>
                </a:lnTo>
                <a:lnTo>
                  <a:pt x="174" y="107"/>
                </a:lnTo>
                <a:lnTo>
                  <a:pt x="175" y="104"/>
                </a:lnTo>
                <a:lnTo>
                  <a:pt x="176" y="101"/>
                </a:lnTo>
                <a:lnTo>
                  <a:pt x="178" y="99"/>
                </a:lnTo>
                <a:lnTo>
                  <a:pt x="179" y="95"/>
                </a:lnTo>
                <a:lnTo>
                  <a:pt x="180" y="93"/>
                </a:lnTo>
                <a:lnTo>
                  <a:pt x="181" y="91"/>
                </a:lnTo>
                <a:lnTo>
                  <a:pt x="182" y="88"/>
                </a:lnTo>
                <a:lnTo>
                  <a:pt x="184" y="85"/>
                </a:lnTo>
                <a:lnTo>
                  <a:pt x="185" y="82"/>
                </a:lnTo>
                <a:lnTo>
                  <a:pt x="187" y="80"/>
                </a:lnTo>
                <a:lnTo>
                  <a:pt x="189" y="77"/>
                </a:lnTo>
                <a:lnTo>
                  <a:pt x="190" y="74"/>
                </a:lnTo>
                <a:lnTo>
                  <a:pt x="191" y="72"/>
                </a:lnTo>
                <a:lnTo>
                  <a:pt x="193" y="70"/>
                </a:lnTo>
                <a:lnTo>
                  <a:pt x="194" y="67"/>
                </a:lnTo>
                <a:lnTo>
                  <a:pt x="197" y="64"/>
                </a:lnTo>
                <a:lnTo>
                  <a:pt x="199" y="62"/>
                </a:lnTo>
                <a:lnTo>
                  <a:pt x="200" y="59"/>
                </a:lnTo>
                <a:lnTo>
                  <a:pt x="202" y="57"/>
                </a:lnTo>
                <a:lnTo>
                  <a:pt x="205" y="55"/>
                </a:lnTo>
                <a:lnTo>
                  <a:pt x="206" y="52"/>
                </a:lnTo>
                <a:lnTo>
                  <a:pt x="208" y="49"/>
                </a:lnTo>
                <a:lnTo>
                  <a:pt x="210" y="47"/>
                </a:lnTo>
                <a:lnTo>
                  <a:pt x="212" y="45"/>
                </a:lnTo>
                <a:lnTo>
                  <a:pt x="215" y="43"/>
                </a:lnTo>
                <a:lnTo>
                  <a:pt x="217" y="40"/>
                </a:lnTo>
                <a:lnTo>
                  <a:pt x="219" y="38"/>
                </a:lnTo>
                <a:lnTo>
                  <a:pt x="221" y="36"/>
                </a:lnTo>
                <a:lnTo>
                  <a:pt x="224" y="34"/>
                </a:lnTo>
                <a:lnTo>
                  <a:pt x="226" y="31"/>
                </a:lnTo>
                <a:lnTo>
                  <a:pt x="228" y="29"/>
                </a:lnTo>
                <a:lnTo>
                  <a:pt x="230" y="27"/>
                </a:lnTo>
                <a:lnTo>
                  <a:pt x="233" y="25"/>
                </a:lnTo>
                <a:lnTo>
                  <a:pt x="236" y="22"/>
                </a:lnTo>
                <a:lnTo>
                  <a:pt x="238" y="21"/>
                </a:lnTo>
                <a:lnTo>
                  <a:pt x="240" y="19"/>
                </a:lnTo>
                <a:lnTo>
                  <a:pt x="244" y="17"/>
                </a:lnTo>
                <a:lnTo>
                  <a:pt x="246" y="15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35" name="Freeform 491"/>
          <p:cNvSpPr>
            <a:spLocks/>
          </p:cNvSpPr>
          <p:nvPr/>
        </p:nvSpPr>
        <p:spPr bwMode="auto">
          <a:xfrm>
            <a:off x="6751638" y="2232025"/>
            <a:ext cx="211137" cy="22225"/>
          </a:xfrm>
          <a:custGeom>
            <a:avLst/>
            <a:gdLst>
              <a:gd name="T0" fmla="*/ 2 w 531"/>
              <a:gd name="T1" fmla="*/ 56 h 56"/>
              <a:gd name="T2" fmla="*/ 531 w 531"/>
              <a:gd name="T3" fmla="*/ 33 h 56"/>
              <a:gd name="T4" fmla="*/ 529 w 531"/>
              <a:gd name="T5" fmla="*/ 0 h 56"/>
              <a:gd name="T6" fmla="*/ 0 w 531"/>
              <a:gd name="T7" fmla="*/ 24 h 56"/>
              <a:gd name="T8" fmla="*/ 2 w 531"/>
              <a:gd name="T9" fmla="*/ 5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1"/>
              <a:gd name="T16" fmla="*/ 0 h 56"/>
              <a:gd name="T17" fmla="*/ 531 w 531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1" h="56">
                <a:moveTo>
                  <a:pt x="2" y="56"/>
                </a:moveTo>
                <a:lnTo>
                  <a:pt x="531" y="33"/>
                </a:lnTo>
                <a:lnTo>
                  <a:pt x="529" y="0"/>
                </a:lnTo>
                <a:lnTo>
                  <a:pt x="0" y="24"/>
                </a:lnTo>
                <a:lnTo>
                  <a:pt x="2" y="5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36" name="Freeform 492"/>
          <p:cNvSpPr>
            <a:spLocks/>
          </p:cNvSpPr>
          <p:nvPr/>
        </p:nvSpPr>
        <p:spPr bwMode="auto">
          <a:xfrm>
            <a:off x="6707188" y="2208213"/>
            <a:ext cx="92075" cy="76200"/>
          </a:xfrm>
          <a:custGeom>
            <a:avLst/>
            <a:gdLst>
              <a:gd name="T0" fmla="*/ 231 w 231"/>
              <a:gd name="T1" fmla="*/ 193 h 193"/>
              <a:gd name="T2" fmla="*/ 228 w 231"/>
              <a:gd name="T3" fmla="*/ 190 h 193"/>
              <a:gd name="T4" fmla="*/ 225 w 231"/>
              <a:gd name="T5" fmla="*/ 185 h 193"/>
              <a:gd name="T6" fmla="*/ 223 w 231"/>
              <a:gd name="T7" fmla="*/ 179 h 193"/>
              <a:gd name="T8" fmla="*/ 219 w 231"/>
              <a:gd name="T9" fmla="*/ 173 h 193"/>
              <a:gd name="T10" fmla="*/ 217 w 231"/>
              <a:gd name="T11" fmla="*/ 167 h 193"/>
              <a:gd name="T12" fmla="*/ 215 w 231"/>
              <a:gd name="T13" fmla="*/ 161 h 193"/>
              <a:gd name="T14" fmla="*/ 213 w 231"/>
              <a:gd name="T15" fmla="*/ 155 h 193"/>
              <a:gd name="T16" fmla="*/ 210 w 231"/>
              <a:gd name="T17" fmla="*/ 149 h 193"/>
              <a:gd name="T18" fmla="*/ 209 w 231"/>
              <a:gd name="T19" fmla="*/ 143 h 193"/>
              <a:gd name="T20" fmla="*/ 207 w 231"/>
              <a:gd name="T21" fmla="*/ 137 h 193"/>
              <a:gd name="T22" fmla="*/ 206 w 231"/>
              <a:gd name="T23" fmla="*/ 131 h 193"/>
              <a:gd name="T24" fmla="*/ 205 w 231"/>
              <a:gd name="T25" fmla="*/ 125 h 193"/>
              <a:gd name="T26" fmla="*/ 204 w 231"/>
              <a:gd name="T27" fmla="*/ 119 h 193"/>
              <a:gd name="T28" fmla="*/ 202 w 231"/>
              <a:gd name="T29" fmla="*/ 113 h 193"/>
              <a:gd name="T30" fmla="*/ 202 w 231"/>
              <a:gd name="T31" fmla="*/ 107 h 193"/>
              <a:gd name="T32" fmla="*/ 201 w 231"/>
              <a:gd name="T33" fmla="*/ 101 h 193"/>
              <a:gd name="T34" fmla="*/ 201 w 231"/>
              <a:gd name="T35" fmla="*/ 95 h 193"/>
              <a:gd name="T36" fmla="*/ 201 w 231"/>
              <a:gd name="T37" fmla="*/ 89 h 193"/>
              <a:gd name="T38" fmla="*/ 201 w 231"/>
              <a:gd name="T39" fmla="*/ 82 h 193"/>
              <a:gd name="T40" fmla="*/ 202 w 231"/>
              <a:gd name="T41" fmla="*/ 77 h 193"/>
              <a:gd name="T42" fmla="*/ 202 w 231"/>
              <a:gd name="T43" fmla="*/ 71 h 193"/>
              <a:gd name="T44" fmla="*/ 204 w 231"/>
              <a:gd name="T45" fmla="*/ 64 h 193"/>
              <a:gd name="T46" fmla="*/ 204 w 231"/>
              <a:gd name="T47" fmla="*/ 59 h 193"/>
              <a:gd name="T48" fmla="*/ 205 w 231"/>
              <a:gd name="T49" fmla="*/ 52 h 193"/>
              <a:gd name="T50" fmla="*/ 206 w 231"/>
              <a:gd name="T51" fmla="*/ 46 h 193"/>
              <a:gd name="T52" fmla="*/ 208 w 231"/>
              <a:gd name="T53" fmla="*/ 40 h 193"/>
              <a:gd name="T54" fmla="*/ 209 w 231"/>
              <a:gd name="T55" fmla="*/ 34 h 193"/>
              <a:gd name="T56" fmla="*/ 211 w 231"/>
              <a:gd name="T57" fmla="*/ 28 h 193"/>
              <a:gd name="T58" fmla="*/ 213 w 231"/>
              <a:gd name="T59" fmla="*/ 22 h 193"/>
              <a:gd name="T60" fmla="*/ 215 w 231"/>
              <a:gd name="T61" fmla="*/ 16 h 193"/>
              <a:gd name="T62" fmla="*/ 218 w 231"/>
              <a:gd name="T63" fmla="*/ 9 h 193"/>
              <a:gd name="T64" fmla="*/ 220 w 231"/>
              <a:gd name="T65" fmla="*/ 4 h 193"/>
              <a:gd name="T66" fmla="*/ 0 w 231"/>
              <a:gd name="T67" fmla="*/ 107 h 1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1"/>
              <a:gd name="T103" fmla="*/ 0 h 193"/>
              <a:gd name="T104" fmla="*/ 231 w 231"/>
              <a:gd name="T105" fmla="*/ 193 h 19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1" h="193">
                <a:moveTo>
                  <a:pt x="0" y="107"/>
                </a:moveTo>
                <a:lnTo>
                  <a:pt x="231" y="193"/>
                </a:lnTo>
                <a:lnTo>
                  <a:pt x="228" y="190"/>
                </a:lnTo>
                <a:lnTo>
                  <a:pt x="227" y="188"/>
                </a:lnTo>
                <a:lnTo>
                  <a:pt x="225" y="185"/>
                </a:lnTo>
                <a:lnTo>
                  <a:pt x="224" y="182"/>
                </a:lnTo>
                <a:lnTo>
                  <a:pt x="223" y="179"/>
                </a:lnTo>
                <a:lnTo>
                  <a:pt x="222" y="176"/>
                </a:lnTo>
                <a:lnTo>
                  <a:pt x="219" y="173"/>
                </a:lnTo>
                <a:lnTo>
                  <a:pt x="218" y="170"/>
                </a:lnTo>
                <a:lnTo>
                  <a:pt x="217" y="167"/>
                </a:lnTo>
                <a:lnTo>
                  <a:pt x="216" y="164"/>
                </a:lnTo>
                <a:lnTo>
                  <a:pt x="215" y="161"/>
                </a:lnTo>
                <a:lnTo>
                  <a:pt x="214" y="158"/>
                </a:lnTo>
                <a:lnTo>
                  <a:pt x="213" y="155"/>
                </a:lnTo>
                <a:lnTo>
                  <a:pt x="211" y="152"/>
                </a:lnTo>
                <a:lnTo>
                  <a:pt x="210" y="149"/>
                </a:lnTo>
                <a:lnTo>
                  <a:pt x="210" y="146"/>
                </a:lnTo>
                <a:lnTo>
                  <a:pt x="209" y="143"/>
                </a:lnTo>
                <a:lnTo>
                  <a:pt x="208" y="140"/>
                </a:lnTo>
                <a:lnTo>
                  <a:pt x="207" y="137"/>
                </a:lnTo>
                <a:lnTo>
                  <a:pt x="207" y="134"/>
                </a:lnTo>
                <a:lnTo>
                  <a:pt x="206" y="131"/>
                </a:lnTo>
                <a:lnTo>
                  <a:pt x="206" y="128"/>
                </a:lnTo>
                <a:lnTo>
                  <a:pt x="205" y="125"/>
                </a:lnTo>
                <a:lnTo>
                  <a:pt x="205" y="122"/>
                </a:lnTo>
                <a:lnTo>
                  <a:pt x="204" y="119"/>
                </a:lnTo>
                <a:lnTo>
                  <a:pt x="204" y="116"/>
                </a:lnTo>
                <a:lnTo>
                  <a:pt x="202" y="113"/>
                </a:lnTo>
                <a:lnTo>
                  <a:pt x="202" y="110"/>
                </a:lnTo>
                <a:lnTo>
                  <a:pt x="202" y="107"/>
                </a:lnTo>
                <a:lnTo>
                  <a:pt x="202" y="104"/>
                </a:lnTo>
                <a:lnTo>
                  <a:pt x="201" y="101"/>
                </a:lnTo>
                <a:lnTo>
                  <a:pt x="201" y="98"/>
                </a:lnTo>
                <a:lnTo>
                  <a:pt x="201" y="95"/>
                </a:lnTo>
                <a:lnTo>
                  <a:pt x="201" y="92"/>
                </a:lnTo>
                <a:lnTo>
                  <a:pt x="201" y="89"/>
                </a:lnTo>
                <a:lnTo>
                  <a:pt x="201" y="86"/>
                </a:lnTo>
                <a:lnTo>
                  <a:pt x="201" y="82"/>
                </a:lnTo>
                <a:lnTo>
                  <a:pt x="201" y="80"/>
                </a:lnTo>
                <a:lnTo>
                  <a:pt x="202" y="77"/>
                </a:lnTo>
                <a:lnTo>
                  <a:pt x="202" y="73"/>
                </a:lnTo>
                <a:lnTo>
                  <a:pt x="202" y="71"/>
                </a:lnTo>
                <a:lnTo>
                  <a:pt x="202" y="68"/>
                </a:lnTo>
                <a:lnTo>
                  <a:pt x="204" y="64"/>
                </a:lnTo>
                <a:lnTo>
                  <a:pt x="204" y="62"/>
                </a:lnTo>
                <a:lnTo>
                  <a:pt x="204" y="59"/>
                </a:lnTo>
                <a:lnTo>
                  <a:pt x="205" y="55"/>
                </a:lnTo>
                <a:lnTo>
                  <a:pt x="205" y="52"/>
                </a:lnTo>
                <a:lnTo>
                  <a:pt x="206" y="50"/>
                </a:lnTo>
                <a:lnTo>
                  <a:pt x="206" y="46"/>
                </a:lnTo>
                <a:lnTo>
                  <a:pt x="207" y="43"/>
                </a:lnTo>
                <a:lnTo>
                  <a:pt x="208" y="40"/>
                </a:lnTo>
                <a:lnTo>
                  <a:pt x="208" y="37"/>
                </a:lnTo>
                <a:lnTo>
                  <a:pt x="209" y="34"/>
                </a:lnTo>
                <a:lnTo>
                  <a:pt x="210" y="31"/>
                </a:lnTo>
                <a:lnTo>
                  <a:pt x="211" y="28"/>
                </a:lnTo>
                <a:lnTo>
                  <a:pt x="213" y="25"/>
                </a:lnTo>
                <a:lnTo>
                  <a:pt x="213" y="22"/>
                </a:lnTo>
                <a:lnTo>
                  <a:pt x="214" y="18"/>
                </a:lnTo>
                <a:lnTo>
                  <a:pt x="215" y="16"/>
                </a:lnTo>
                <a:lnTo>
                  <a:pt x="216" y="13"/>
                </a:lnTo>
                <a:lnTo>
                  <a:pt x="218" y="9"/>
                </a:lnTo>
                <a:lnTo>
                  <a:pt x="219" y="6"/>
                </a:lnTo>
                <a:lnTo>
                  <a:pt x="220" y="4"/>
                </a:lnTo>
                <a:lnTo>
                  <a:pt x="222" y="0"/>
                </a:lnTo>
                <a:lnTo>
                  <a:pt x="0" y="10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38" name="Freeform 494"/>
          <p:cNvSpPr>
            <a:spLocks/>
          </p:cNvSpPr>
          <p:nvPr/>
        </p:nvSpPr>
        <p:spPr bwMode="auto">
          <a:xfrm>
            <a:off x="6400800" y="1965325"/>
            <a:ext cx="92075" cy="77788"/>
          </a:xfrm>
          <a:custGeom>
            <a:avLst/>
            <a:gdLst>
              <a:gd name="T0" fmla="*/ 222 w 230"/>
              <a:gd name="T1" fmla="*/ 193 h 193"/>
              <a:gd name="T2" fmla="*/ 221 w 230"/>
              <a:gd name="T3" fmla="*/ 190 h 193"/>
              <a:gd name="T4" fmla="*/ 218 w 230"/>
              <a:gd name="T5" fmla="*/ 184 h 193"/>
              <a:gd name="T6" fmla="*/ 216 w 230"/>
              <a:gd name="T7" fmla="*/ 177 h 193"/>
              <a:gd name="T8" fmla="*/ 213 w 230"/>
              <a:gd name="T9" fmla="*/ 172 h 193"/>
              <a:gd name="T10" fmla="*/ 211 w 230"/>
              <a:gd name="T11" fmla="*/ 165 h 193"/>
              <a:gd name="T12" fmla="*/ 210 w 230"/>
              <a:gd name="T13" fmla="*/ 159 h 193"/>
              <a:gd name="T14" fmla="*/ 208 w 230"/>
              <a:gd name="T15" fmla="*/ 153 h 193"/>
              <a:gd name="T16" fmla="*/ 207 w 230"/>
              <a:gd name="T17" fmla="*/ 147 h 193"/>
              <a:gd name="T18" fmla="*/ 206 w 230"/>
              <a:gd name="T19" fmla="*/ 141 h 193"/>
              <a:gd name="T20" fmla="*/ 204 w 230"/>
              <a:gd name="T21" fmla="*/ 135 h 193"/>
              <a:gd name="T22" fmla="*/ 203 w 230"/>
              <a:gd name="T23" fmla="*/ 129 h 193"/>
              <a:gd name="T24" fmla="*/ 203 w 230"/>
              <a:gd name="T25" fmla="*/ 122 h 193"/>
              <a:gd name="T26" fmla="*/ 202 w 230"/>
              <a:gd name="T27" fmla="*/ 117 h 193"/>
              <a:gd name="T28" fmla="*/ 202 w 230"/>
              <a:gd name="T29" fmla="*/ 110 h 193"/>
              <a:gd name="T30" fmla="*/ 202 w 230"/>
              <a:gd name="T31" fmla="*/ 104 h 193"/>
              <a:gd name="T32" fmla="*/ 202 w 230"/>
              <a:gd name="T33" fmla="*/ 99 h 193"/>
              <a:gd name="T34" fmla="*/ 202 w 230"/>
              <a:gd name="T35" fmla="*/ 92 h 193"/>
              <a:gd name="T36" fmla="*/ 202 w 230"/>
              <a:gd name="T37" fmla="*/ 86 h 193"/>
              <a:gd name="T38" fmla="*/ 203 w 230"/>
              <a:gd name="T39" fmla="*/ 81 h 193"/>
              <a:gd name="T40" fmla="*/ 204 w 230"/>
              <a:gd name="T41" fmla="*/ 74 h 193"/>
              <a:gd name="T42" fmla="*/ 204 w 230"/>
              <a:gd name="T43" fmla="*/ 68 h 193"/>
              <a:gd name="T44" fmla="*/ 207 w 230"/>
              <a:gd name="T45" fmla="*/ 62 h 193"/>
              <a:gd name="T46" fmla="*/ 208 w 230"/>
              <a:gd name="T47" fmla="*/ 56 h 193"/>
              <a:gd name="T48" fmla="*/ 209 w 230"/>
              <a:gd name="T49" fmla="*/ 50 h 193"/>
              <a:gd name="T50" fmla="*/ 211 w 230"/>
              <a:gd name="T51" fmla="*/ 44 h 193"/>
              <a:gd name="T52" fmla="*/ 212 w 230"/>
              <a:gd name="T53" fmla="*/ 38 h 193"/>
              <a:gd name="T54" fmla="*/ 215 w 230"/>
              <a:gd name="T55" fmla="*/ 32 h 193"/>
              <a:gd name="T56" fmla="*/ 217 w 230"/>
              <a:gd name="T57" fmla="*/ 26 h 193"/>
              <a:gd name="T58" fmla="*/ 220 w 230"/>
              <a:gd name="T59" fmla="*/ 20 h 193"/>
              <a:gd name="T60" fmla="*/ 222 w 230"/>
              <a:gd name="T61" fmla="*/ 14 h 193"/>
              <a:gd name="T62" fmla="*/ 226 w 230"/>
              <a:gd name="T63" fmla="*/ 9 h 193"/>
              <a:gd name="T64" fmla="*/ 228 w 230"/>
              <a:gd name="T65" fmla="*/ 2 h 193"/>
              <a:gd name="T66" fmla="*/ 0 w 230"/>
              <a:gd name="T67" fmla="*/ 87 h 1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0"/>
              <a:gd name="T103" fmla="*/ 0 h 193"/>
              <a:gd name="T104" fmla="*/ 230 w 230"/>
              <a:gd name="T105" fmla="*/ 193 h 19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0" h="193">
                <a:moveTo>
                  <a:pt x="0" y="87"/>
                </a:moveTo>
                <a:lnTo>
                  <a:pt x="222" y="193"/>
                </a:lnTo>
                <a:lnTo>
                  <a:pt x="221" y="190"/>
                </a:lnTo>
                <a:lnTo>
                  <a:pt x="219" y="186"/>
                </a:lnTo>
                <a:lnTo>
                  <a:pt x="218" y="184"/>
                </a:lnTo>
                <a:lnTo>
                  <a:pt x="217" y="181"/>
                </a:lnTo>
                <a:lnTo>
                  <a:pt x="216" y="177"/>
                </a:lnTo>
                <a:lnTo>
                  <a:pt x="215" y="175"/>
                </a:lnTo>
                <a:lnTo>
                  <a:pt x="213" y="172"/>
                </a:lnTo>
                <a:lnTo>
                  <a:pt x="212" y="168"/>
                </a:lnTo>
                <a:lnTo>
                  <a:pt x="211" y="165"/>
                </a:lnTo>
                <a:lnTo>
                  <a:pt x="211" y="163"/>
                </a:lnTo>
                <a:lnTo>
                  <a:pt x="210" y="159"/>
                </a:lnTo>
                <a:lnTo>
                  <a:pt x="209" y="156"/>
                </a:lnTo>
                <a:lnTo>
                  <a:pt x="208" y="153"/>
                </a:lnTo>
                <a:lnTo>
                  <a:pt x="208" y="150"/>
                </a:lnTo>
                <a:lnTo>
                  <a:pt x="207" y="147"/>
                </a:lnTo>
                <a:lnTo>
                  <a:pt x="206" y="144"/>
                </a:lnTo>
                <a:lnTo>
                  <a:pt x="206" y="141"/>
                </a:lnTo>
                <a:lnTo>
                  <a:pt x="204" y="138"/>
                </a:lnTo>
                <a:lnTo>
                  <a:pt x="204" y="135"/>
                </a:lnTo>
                <a:lnTo>
                  <a:pt x="204" y="131"/>
                </a:lnTo>
                <a:lnTo>
                  <a:pt x="203" y="129"/>
                </a:lnTo>
                <a:lnTo>
                  <a:pt x="203" y="126"/>
                </a:lnTo>
                <a:lnTo>
                  <a:pt x="203" y="122"/>
                </a:lnTo>
                <a:lnTo>
                  <a:pt x="202" y="120"/>
                </a:lnTo>
                <a:lnTo>
                  <a:pt x="202" y="117"/>
                </a:lnTo>
                <a:lnTo>
                  <a:pt x="202" y="113"/>
                </a:lnTo>
                <a:lnTo>
                  <a:pt x="202" y="110"/>
                </a:lnTo>
                <a:lnTo>
                  <a:pt x="202" y="108"/>
                </a:lnTo>
                <a:lnTo>
                  <a:pt x="202" y="104"/>
                </a:lnTo>
                <a:lnTo>
                  <a:pt x="202" y="101"/>
                </a:lnTo>
                <a:lnTo>
                  <a:pt x="202" y="99"/>
                </a:lnTo>
                <a:lnTo>
                  <a:pt x="202" y="95"/>
                </a:lnTo>
                <a:lnTo>
                  <a:pt x="202" y="92"/>
                </a:lnTo>
                <a:lnTo>
                  <a:pt x="202" y="90"/>
                </a:lnTo>
                <a:lnTo>
                  <a:pt x="202" y="86"/>
                </a:lnTo>
                <a:lnTo>
                  <a:pt x="203" y="83"/>
                </a:lnTo>
                <a:lnTo>
                  <a:pt x="203" y="81"/>
                </a:lnTo>
                <a:lnTo>
                  <a:pt x="203" y="77"/>
                </a:lnTo>
                <a:lnTo>
                  <a:pt x="204" y="74"/>
                </a:lnTo>
                <a:lnTo>
                  <a:pt x="204" y="71"/>
                </a:lnTo>
                <a:lnTo>
                  <a:pt x="204" y="68"/>
                </a:lnTo>
                <a:lnTo>
                  <a:pt x="206" y="65"/>
                </a:lnTo>
                <a:lnTo>
                  <a:pt x="207" y="62"/>
                </a:lnTo>
                <a:lnTo>
                  <a:pt x="207" y="59"/>
                </a:lnTo>
                <a:lnTo>
                  <a:pt x="208" y="56"/>
                </a:lnTo>
                <a:lnTo>
                  <a:pt x="208" y="53"/>
                </a:lnTo>
                <a:lnTo>
                  <a:pt x="209" y="50"/>
                </a:lnTo>
                <a:lnTo>
                  <a:pt x="210" y="47"/>
                </a:lnTo>
                <a:lnTo>
                  <a:pt x="211" y="44"/>
                </a:lnTo>
                <a:lnTo>
                  <a:pt x="212" y="41"/>
                </a:lnTo>
                <a:lnTo>
                  <a:pt x="212" y="38"/>
                </a:lnTo>
                <a:lnTo>
                  <a:pt x="213" y="35"/>
                </a:lnTo>
                <a:lnTo>
                  <a:pt x="215" y="32"/>
                </a:lnTo>
                <a:lnTo>
                  <a:pt x="216" y="29"/>
                </a:lnTo>
                <a:lnTo>
                  <a:pt x="217" y="26"/>
                </a:lnTo>
                <a:lnTo>
                  <a:pt x="219" y="23"/>
                </a:lnTo>
                <a:lnTo>
                  <a:pt x="220" y="20"/>
                </a:lnTo>
                <a:lnTo>
                  <a:pt x="221" y="18"/>
                </a:lnTo>
                <a:lnTo>
                  <a:pt x="222" y="14"/>
                </a:lnTo>
                <a:lnTo>
                  <a:pt x="223" y="11"/>
                </a:lnTo>
                <a:lnTo>
                  <a:pt x="226" y="9"/>
                </a:lnTo>
                <a:lnTo>
                  <a:pt x="227" y="6"/>
                </a:lnTo>
                <a:lnTo>
                  <a:pt x="228" y="2"/>
                </a:lnTo>
                <a:lnTo>
                  <a:pt x="230" y="0"/>
                </a:lnTo>
                <a:lnTo>
                  <a:pt x="0" y="8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40" name="Freeform 496"/>
          <p:cNvSpPr>
            <a:spLocks/>
          </p:cNvSpPr>
          <p:nvPr/>
        </p:nvSpPr>
        <p:spPr bwMode="auto">
          <a:xfrm>
            <a:off x="6424613" y="1674813"/>
            <a:ext cx="93662" cy="76200"/>
          </a:xfrm>
          <a:custGeom>
            <a:avLst/>
            <a:gdLst>
              <a:gd name="T0" fmla="*/ 210 w 238"/>
              <a:gd name="T1" fmla="*/ 192 h 192"/>
              <a:gd name="T2" fmla="*/ 209 w 238"/>
              <a:gd name="T3" fmla="*/ 188 h 192"/>
              <a:gd name="T4" fmla="*/ 207 w 238"/>
              <a:gd name="T5" fmla="*/ 182 h 192"/>
              <a:gd name="T6" fmla="*/ 206 w 238"/>
              <a:gd name="T7" fmla="*/ 175 h 192"/>
              <a:gd name="T8" fmla="*/ 205 w 238"/>
              <a:gd name="T9" fmla="*/ 169 h 192"/>
              <a:gd name="T10" fmla="*/ 202 w 238"/>
              <a:gd name="T11" fmla="*/ 163 h 192"/>
              <a:gd name="T12" fmla="*/ 201 w 238"/>
              <a:gd name="T13" fmla="*/ 157 h 192"/>
              <a:gd name="T14" fmla="*/ 200 w 238"/>
              <a:gd name="T15" fmla="*/ 150 h 192"/>
              <a:gd name="T16" fmla="*/ 200 w 238"/>
              <a:gd name="T17" fmla="*/ 143 h 192"/>
              <a:gd name="T18" fmla="*/ 199 w 238"/>
              <a:gd name="T19" fmla="*/ 138 h 192"/>
              <a:gd name="T20" fmla="*/ 199 w 238"/>
              <a:gd name="T21" fmla="*/ 131 h 192"/>
              <a:gd name="T22" fmla="*/ 198 w 238"/>
              <a:gd name="T23" fmla="*/ 126 h 192"/>
              <a:gd name="T24" fmla="*/ 198 w 238"/>
              <a:gd name="T25" fmla="*/ 119 h 192"/>
              <a:gd name="T26" fmla="*/ 198 w 238"/>
              <a:gd name="T27" fmla="*/ 113 h 192"/>
              <a:gd name="T28" fmla="*/ 199 w 238"/>
              <a:gd name="T29" fmla="*/ 108 h 192"/>
              <a:gd name="T30" fmla="*/ 199 w 238"/>
              <a:gd name="T31" fmla="*/ 101 h 192"/>
              <a:gd name="T32" fmla="*/ 200 w 238"/>
              <a:gd name="T33" fmla="*/ 95 h 192"/>
              <a:gd name="T34" fmla="*/ 200 w 238"/>
              <a:gd name="T35" fmla="*/ 90 h 192"/>
              <a:gd name="T36" fmla="*/ 201 w 238"/>
              <a:gd name="T37" fmla="*/ 83 h 192"/>
              <a:gd name="T38" fmla="*/ 202 w 238"/>
              <a:gd name="T39" fmla="*/ 77 h 192"/>
              <a:gd name="T40" fmla="*/ 205 w 238"/>
              <a:gd name="T41" fmla="*/ 72 h 192"/>
              <a:gd name="T42" fmla="*/ 206 w 238"/>
              <a:gd name="T43" fmla="*/ 65 h 192"/>
              <a:gd name="T44" fmla="*/ 208 w 238"/>
              <a:gd name="T45" fmla="*/ 59 h 192"/>
              <a:gd name="T46" fmla="*/ 210 w 238"/>
              <a:gd name="T47" fmla="*/ 54 h 192"/>
              <a:gd name="T48" fmla="*/ 211 w 238"/>
              <a:gd name="T49" fmla="*/ 48 h 192"/>
              <a:gd name="T50" fmla="*/ 215 w 238"/>
              <a:gd name="T51" fmla="*/ 42 h 192"/>
              <a:gd name="T52" fmla="*/ 217 w 238"/>
              <a:gd name="T53" fmla="*/ 37 h 192"/>
              <a:gd name="T54" fmla="*/ 219 w 238"/>
              <a:gd name="T55" fmla="*/ 31 h 192"/>
              <a:gd name="T56" fmla="*/ 223 w 238"/>
              <a:gd name="T57" fmla="*/ 24 h 192"/>
              <a:gd name="T58" fmla="*/ 226 w 238"/>
              <a:gd name="T59" fmla="*/ 19 h 192"/>
              <a:gd name="T60" fmla="*/ 229 w 238"/>
              <a:gd name="T61" fmla="*/ 13 h 192"/>
              <a:gd name="T62" fmla="*/ 233 w 238"/>
              <a:gd name="T63" fmla="*/ 8 h 192"/>
              <a:gd name="T64" fmla="*/ 236 w 238"/>
              <a:gd name="T65" fmla="*/ 2 h 192"/>
              <a:gd name="T66" fmla="*/ 0 w 238"/>
              <a:gd name="T67" fmla="*/ 64 h 19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8"/>
              <a:gd name="T103" fmla="*/ 0 h 192"/>
              <a:gd name="T104" fmla="*/ 238 w 238"/>
              <a:gd name="T105" fmla="*/ 192 h 19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8" h="192">
                <a:moveTo>
                  <a:pt x="0" y="64"/>
                </a:moveTo>
                <a:lnTo>
                  <a:pt x="210" y="192"/>
                </a:lnTo>
                <a:lnTo>
                  <a:pt x="209" y="188"/>
                </a:lnTo>
                <a:lnTo>
                  <a:pt x="208" y="185"/>
                </a:lnTo>
                <a:lnTo>
                  <a:pt x="207" y="182"/>
                </a:lnTo>
                <a:lnTo>
                  <a:pt x="207" y="178"/>
                </a:lnTo>
                <a:lnTo>
                  <a:pt x="206" y="175"/>
                </a:lnTo>
                <a:lnTo>
                  <a:pt x="205" y="173"/>
                </a:lnTo>
                <a:lnTo>
                  <a:pt x="205" y="169"/>
                </a:lnTo>
                <a:lnTo>
                  <a:pt x="204" y="166"/>
                </a:lnTo>
                <a:lnTo>
                  <a:pt x="202" y="163"/>
                </a:lnTo>
                <a:lnTo>
                  <a:pt x="202" y="159"/>
                </a:lnTo>
                <a:lnTo>
                  <a:pt x="201" y="157"/>
                </a:lnTo>
                <a:lnTo>
                  <a:pt x="201" y="154"/>
                </a:lnTo>
                <a:lnTo>
                  <a:pt x="200" y="150"/>
                </a:lnTo>
                <a:lnTo>
                  <a:pt x="200" y="147"/>
                </a:lnTo>
                <a:lnTo>
                  <a:pt x="200" y="143"/>
                </a:lnTo>
                <a:lnTo>
                  <a:pt x="199" y="141"/>
                </a:lnTo>
                <a:lnTo>
                  <a:pt x="199" y="138"/>
                </a:lnTo>
                <a:lnTo>
                  <a:pt x="199" y="134"/>
                </a:lnTo>
                <a:lnTo>
                  <a:pt x="199" y="131"/>
                </a:lnTo>
                <a:lnTo>
                  <a:pt x="198" y="129"/>
                </a:lnTo>
                <a:lnTo>
                  <a:pt x="198" y="126"/>
                </a:lnTo>
                <a:lnTo>
                  <a:pt x="198" y="122"/>
                </a:lnTo>
                <a:lnTo>
                  <a:pt x="198" y="119"/>
                </a:lnTo>
                <a:lnTo>
                  <a:pt x="198" y="117"/>
                </a:lnTo>
                <a:lnTo>
                  <a:pt x="198" y="113"/>
                </a:lnTo>
                <a:lnTo>
                  <a:pt x="199" y="110"/>
                </a:lnTo>
                <a:lnTo>
                  <a:pt x="199" y="108"/>
                </a:lnTo>
                <a:lnTo>
                  <a:pt x="199" y="104"/>
                </a:lnTo>
                <a:lnTo>
                  <a:pt x="199" y="101"/>
                </a:lnTo>
                <a:lnTo>
                  <a:pt x="199" y="99"/>
                </a:lnTo>
                <a:lnTo>
                  <a:pt x="200" y="95"/>
                </a:lnTo>
                <a:lnTo>
                  <a:pt x="200" y="92"/>
                </a:lnTo>
                <a:lnTo>
                  <a:pt x="200" y="90"/>
                </a:lnTo>
                <a:lnTo>
                  <a:pt x="201" y="86"/>
                </a:lnTo>
                <a:lnTo>
                  <a:pt x="201" y="83"/>
                </a:lnTo>
                <a:lnTo>
                  <a:pt x="202" y="81"/>
                </a:lnTo>
                <a:lnTo>
                  <a:pt x="202" y="77"/>
                </a:lnTo>
                <a:lnTo>
                  <a:pt x="204" y="74"/>
                </a:lnTo>
                <a:lnTo>
                  <a:pt x="205" y="72"/>
                </a:lnTo>
                <a:lnTo>
                  <a:pt x="205" y="68"/>
                </a:lnTo>
                <a:lnTo>
                  <a:pt x="206" y="65"/>
                </a:lnTo>
                <a:lnTo>
                  <a:pt x="207" y="63"/>
                </a:lnTo>
                <a:lnTo>
                  <a:pt x="208" y="59"/>
                </a:lnTo>
                <a:lnTo>
                  <a:pt x="209" y="57"/>
                </a:lnTo>
                <a:lnTo>
                  <a:pt x="210" y="54"/>
                </a:lnTo>
                <a:lnTo>
                  <a:pt x="210" y="50"/>
                </a:lnTo>
                <a:lnTo>
                  <a:pt x="211" y="48"/>
                </a:lnTo>
                <a:lnTo>
                  <a:pt x="214" y="45"/>
                </a:lnTo>
                <a:lnTo>
                  <a:pt x="215" y="42"/>
                </a:lnTo>
                <a:lnTo>
                  <a:pt x="216" y="39"/>
                </a:lnTo>
                <a:lnTo>
                  <a:pt x="217" y="37"/>
                </a:lnTo>
                <a:lnTo>
                  <a:pt x="218" y="33"/>
                </a:lnTo>
                <a:lnTo>
                  <a:pt x="219" y="31"/>
                </a:lnTo>
                <a:lnTo>
                  <a:pt x="221" y="28"/>
                </a:lnTo>
                <a:lnTo>
                  <a:pt x="223" y="24"/>
                </a:lnTo>
                <a:lnTo>
                  <a:pt x="224" y="22"/>
                </a:lnTo>
                <a:lnTo>
                  <a:pt x="226" y="19"/>
                </a:lnTo>
                <a:lnTo>
                  <a:pt x="227" y="17"/>
                </a:lnTo>
                <a:lnTo>
                  <a:pt x="229" y="13"/>
                </a:lnTo>
                <a:lnTo>
                  <a:pt x="230" y="11"/>
                </a:lnTo>
                <a:lnTo>
                  <a:pt x="233" y="8"/>
                </a:lnTo>
                <a:lnTo>
                  <a:pt x="234" y="5"/>
                </a:lnTo>
                <a:lnTo>
                  <a:pt x="236" y="2"/>
                </a:lnTo>
                <a:lnTo>
                  <a:pt x="238" y="0"/>
                </a:lnTo>
                <a:lnTo>
                  <a:pt x="0" y="6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41" name="Freeform 497"/>
          <p:cNvSpPr>
            <a:spLocks/>
          </p:cNvSpPr>
          <p:nvPr/>
        </p:nvSpPr>
        <p:spPr bwMode="auto">
          <a:xfrm>
            <a:off x="6350000" y="3917950"/>
            <a:ext cx="585788" cy="116681"/>
          </a:xfrm>
          <a:custGeom>
            <a:avLst/>
            <a:gdLst>
              <a:gd name="T0" fmla="*/ 0 w 1393"/>
              <a:gd name="T1" fmla="*/ 29 h 587"/>
              <a:gd name="T2" fmla="*/ 1382 w 1393"/>
              <a:gd name="T3" fmla="*/ 587 h 587"/>
              <a:gd name="T4" fmla="*/ 1393 w 1393"/>
              <a:gd name="T5" fmla="*/ 557 h 587"/>
              <a:gd name="T6" fmla="*/ 12 w 1393"/>
              <a:gd name="T7" fmla="*/ 0 h 587"/>
              <a:gd name="T8" fmla="*/ 0 w 1393"/>
              <a:gd name="T9" fmla="*/ 29 h 5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3"/>
              <a:gd name="T16" fmla="*/ 0 h 587"/>
              <a:gd name="T17" fmla="*/ 1393 w 1393"/>
              <a:gd name="T18" fmla="*/ 587 h 5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3" h="587">
                <a:moveTo>
                  <a:pt x="0" y="29"/>
                </a:moveTo>
                <a:lnTo>
                  <a:pt x="1382" y="587"/>
                </a:lnTo>
                <a:lnTo>
                  <a:pt x="1393" y="557"/>
                </a:lnTo>
                <a:lnTo>
                  <a:pt x="12" y="0"/>
                </a:lnTo>
                <a:lnTo>
                  <a:pt x="0" y="2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42" name="Freeform 498"/>
          <p:cNvSpPr>
            <a:spLocks/>
          </p:cNvSpPr>
          <p:nvPr/>
        </p:nvSpPr>
        <p:spPr bwMode="auto">
          <a:xfrm>
            <a:off x="6310313" y="3903663"/>
            <a:ext cx="96837" cy="71437"/>
          </a:xfrm>
          <a:custGeom>
            <a:avLst/>
            <a:gdLst>
              <a:gd name="T0" fmla="*/ 173 w 245"/>
              <a:gd name="T1" fmla="*/ 180 h 180"/>
              <a:gd name="T2" fmla="*/ 173 w 245"/>
              <a:gd name="T3" fmla="*/ 176 h 180"/>
              <a:gd name="T4" fmla="*/ 172 w 245"/>
              <a:gd name="T5" fmla="*/ 169 h 180"/>
              <a:gd name="T6" fmla="*/ 172 w 245"/>
              <a:gd name="T7" fmla="*/ 163 h 180"/>
              <a:gd name="T8" fmla="*/ 172 w 245"/>
              <a:gd name="T9" fmla="*/ 157 h 180"/>
              <a:gd name="T10" fmla="*/ 172 w 245"/>
              <a:gd name="T11" fmla="*/ 150 h 180"/>
              <a:gd name="T12" fmla="*/ 173 w 245"/>
              <a:gd name="T13" fmla="*/ 144 h 180"/>
              <a:gd name="T14" fmla="*/ 173 w 245"/>
              <a:gd name="T15" fmla="*/ 138 h 180"/>
              <a:gd name="T16" fmla="*/ 174 w 245"/>
              <a:gd name="T17" fmla="*/ 131 h 180"/>
              <a:gd name="T18" fmla="*/ 174 w 245"/>
              <a:gd name="T19" fmla="*/ 124 h 180"/>
              <a:gd name="T20" fmla="*/ 175 w 245"/>
              <a:gd name="T21" fmla="*/ 119 h 180"/>
              <a:gd name="T22" fmla="*/ 176 w 245"/>
              <a:gd name="T23" fmla="*/ 113 h 180"/>
              <a:gd name="T24" fmla="*/ 179 w 245"/>
              <a:gd name="T25" fmla="*/ 107 h 180"/>
              <a:gd name="T26" fmla="*/ 180 w 245"/>
              <a:gd name="T27" fmla="*/ 101 h 180"/>
              <a:gd name="T28" fmla="*/ 182 w 245"/>
              <a:gd name="T29" fmla="*/ 95 h 180"/>
              <a:gd name="T30" fmla="*/ 183 w 245"/>
              <a:gd name="T31" fmla="*/ 90 h 180"/>
              <a:gd name="T32" fmla="*/ 185 w 245"/>
              <a:gd name="T33" fmla="*/ 84 h 180"/>
              <a:gd name="T34" fmla="*/ 188 w 245"/>
              <a:gd name="T35" fmla="*/ 78 h 180"/>
              <a:gd name="T36" fmla="*/ 190 w 245"/>
              <a:gd name="T37" fmla="*/ 73 h 180"/>
              <a:gd name="T38" fmla="*/ 193 w 245"/>
              <a:gd name="T39" fmla="*/ 67 h 180"/>
              <a:gd name="T40" fmla="*/ 196 w 245"/>
              <a:gd name="T41" fmla="*/ 62 h 180"/>
              <a:gd name="T42" fmla="*/ 199 w 245"/>
              <a:gd name="T43" fmla="*/ 56 h 180"/>
              <a:gd name="T44" fmla="*/ 202 w 245"/>
              <a:gd name="T45" fmla="*/ 52 h 180"/>
              <a:gd name="T46" fmla="*/ 206 w 245"/>
              <a:gd name="T47" fmla="*/ 46 h 180"/>
              <a:gd name="T48" fmla="*/ 209 w 245"/>
              <a:gd name="T49" fmla="*/ 41 h 180"/>
              <a:gd name="T50" fmla="*/ 212 w 245"/>
              <a:gd name="T51" fmla="*/ 36 h 180"/>
              <a:gd name="T52" fmla="*/ 216 w 245"/>
              <a:gd name="T53" fmla="*/ 31 h 180"/>
              <a:gd name="T54" fmla="*/ 220 w 245"/>
              <a:gd name="T55" fmla="*/ 26 h 180"/>
              <a:gd name="T56" fmla="*/ 225 w 245"/>
              <a:gd name="T57" fmla="*/ 21 h 180"/>
              <a:gd name="T58" fmla="*/ 229 w 245"/>
              <a:gd name="T59" fmla="*/ 17 h 180"/>
              <a:gd name="T60" fmla="*/ 234 w 245"/>
              <a:gd name="T61" fmla="*/ 12 h 180"/>
              <a:gd name="T62" fmla="*/ 238 w 245"/>
              <a:gd name="T63" fmla="*/ 7 h 180"/>
              <a:gd name="T64" fmla="*/ 243 w 245"/>
              <a:gd name="T65" fmla="*/ 2 h 180"/>
              <a:gd name="T66" fmla="*/ 0 w 245"/>
              <a:gd name="T67" fmla="*/ 6 h 1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5"/>
              <a:gd name="T103" fmla="*/ 0 h 180"/>
              <a:gd name="T104" fmla="*/ 245 w 245"/>
              <a:gd name="T105" fmla="*/ 180 h 1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5" h="180">
                <a:moveTo>
                  <a:pt x="0" y="6"/>
                </a:moveTo>
                <a:lnTo>
                  <a:pt x="173" y="180"/>
                </a:lnTo>
                <a:lnTo>
                  <a:pt x="173" y="176"/>
                </a:lnTo>
                <a:lnTo>
                  <a:pt x="172" y="173"/>
                </a:lnTo>
                <a:lnTo>
                  <a:pt x="172" y="169"/>
                </a:lnTo>
                <a:lnTo>
                  <a:pt x="172" y="166"/>
                </a:lnTo>
                <a:lnTo>
                  <a:pt x="172" y="163"/>
                </a:lnTo>
                <a:lnTo>
                  <a:pt x="172" y="160"/>
                </a:lnTo>
                <a:lnTo>
                  <a:pt x="172" y="157"/>
                </a:lnTo>
                <a:lnTo>
                  <a:pt x="172" y="154"/>
                </a:lnTo>
                <a:lnTo>
                  <a:pt x="172" y="150"/>
                </a:lnTo>
                <a:lnTo>
                  <a:pt x="172" y="147"/>
                </a:lnTo>
                <a:lnTo>
                  <a:pt x="173" y="144"/>
                </a:lnTo>
                <a:lnTo>
                  <a:pt x="173" y="140"/>
                </a:lnTo>
                <a:lnTo>
                  <a:pt x="173" y="138"/>
                </a:lnTo>
                <a:lnTo>
                  <a:pt x="173" y="135"/>
                </a:lnTo>
                <a:lnTo>
                  <a:pt x="174" y="131"/>
                </a:lnTo>
                <a:lnTo>
                  <a:pt x="174" y="128"/>
                </a:lnTo>
                <a:lnTo>
                  <a:pt x="174" y="124"/>
                </a:lnTo>
                <a:lnTo>
                  <a:pt x="175" y="122"/>
                </a:lnTo>
                <a:lnTo>
                  <a:pt x="175" y="119"/>
                </a:lnTo>
                <a:lnTo>
                  <a:pt x="176" y="116"/>
                </a:lnTo>
                <a:lnTo>
                  <a:pt x="176" y="113"/>
                </a:lnTo>
                <a:lnTo>
                  <a:pt x="178" y="110"/>
                </a:lnTo>
                <a:lnTo>
                  <a:pt x="179" y="107"/>
                </a:lnTo>
                <a:lnTo>
                  <a:pt x="179" y="104"/>
                </a:lnTo>
                <a:lnTo>
                  <a:pt x="180" y="101"/>
                </a:lnTo>
                <a:lnTo>
                  <a:pt x="181" y="99"/>
                </a:lnTo>
                <a:lnTo>
                  <a:pt x="182" y="95"/>
                </a:lnTo>
                <a:lnTo>
                  <a:pt x="182" y="92"/>
                </a:lnTo>
                <a:lnTo>
                  <a:pt x="183" y="90"/>
                </a:lnTo>
                <a:lnTo>
                  <a:pt x="184" y="86"/>
                </a:lnTo>
                <a:lnTo>
                  <a:pt x="185" y="84"/>
                </a:lnTo>
                <a:lnTo>
                  <a:pt x="187" y="81"/>
                </a:lnTo>
                <a:lnTo>
                  <a:pt x="188" y="78"/>
                </a:lnTo>
                <a:lnTo>
                  <a:pt x="189" y="75"/>
                </a:lnTo>
                <a:lnTo>
                  <a:pt x="190" y="73"/>
                </a:lnTo>
                <a:lnTo>
                  <a:pt x="192" y="69"/>
                </a:lnTo>
                <a:lnTo>
                  <a:pt x="193" y="67"/>
                </a:lnTo>
                <a:lnTo>
                  <a:pt x="194" y="65"/>
                </a:lnTo>
                <a:lnTo>
                  <a:pt x="196" y="62"/>
                </a:lnTo>
                <a:lnTo>
                  <a:pt x="197" y="59"/>
                </a:lnTo>
                <a:lnTo>
                  <a:pt x="199" y="56"/>
                </a:lnTo>
                <a:lnTo>
                  <a:pt x="200" y="54"/>
                </a:lnTo>
                <a:lnTo>
                  <a:pt x="202" y="52"/>
                </a:lnTo>
                <a:lnTo>
                  <a:pt x="203" y="48"/>
                </a:lnTo>
                <a:lnTo>
                  <a:pt x="206" y="46"/>
                </a:lnTo>
                <a:lnTo>
                  <a:pt x="207" y="44"/>
                </a:lnTo>
                <a:lnTo>
                  <a:pt x="209" y="41"/>
                </a:lnTo>
                <a:lnTo>
                  <a:pt x="210" y="38"/>
                </a:lnTo>
                <a:lnTo>
                  <a:pt x="212" y="36"/>
                </a:lnTo>
                <a:lnTo>
                  <a:pt x="215" y="34"/>
                </a:lnTo>
                <a:lnTo>
                  <a:pt x="216" y="31"/>
                </a:lnTo>
                <a:lnTo>
                  <a:pt x="218" y="28"/>
                </a:lnTo>
                <a:lnTo>
                  <a:pt x="220" y="26"/>
                </a:lnTo>
                <a:lnTo>
                  <a:pt x="222" y="23"/>
                </a:lnTo>
                <a:lnTo>
                  <a:pt x="225" y="21"/>
                </a:lnTo>
                <a:lnTo>
                  <a:pt x="227" y="19"/>
                </a:lnTo>
                <a:lnTo>
                  <a:pt x="229" y="17"/>
                </a:lnTo>
                <a:lnTo>
                  <a:pt x="231" y="14"/>
                </a:lnTo>
                <a:lnTo>
                  <a:pt x="234" y="12"/>
                </a:lnTo>
                <a:lnTo>
                  <a:pt x="236" y="9"/>
                </a:lnTo>
                <a:lnTo>
                  <a:pt x="238" y="7"/>
                </a:lnTo>
                <a:lnTo>
                  <a:pt x="240" y="4"/>
                </a:lnTo>
                <a:lnTo>
                  <a:pt x="243" y="2"/>
                </a:lnTo>
                <a:lnTo>
                  <a:pt x="245" y="0"/>
                </a:lnTo>
                <a:lnTo>
                  <a:pt x="0" y="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43" name="Freeform 499"/>
          <p:cNvSpPr>
            <a:spLocks/>
          </p:cNvSpPr>
          <p:nvPr/>
        </p:nvSpPr>
        <p:spPr bwMode="auto">
          <a:xfrm>
            <a:off x="5581650" y="4173538"/>
            <a:ext cx="1335514" cy="148840"/>
          </a:xfrm>
          <a:custGeom>
            <a:avLst/>
            <a:gdLst>
              <a:gd name="T0" fmla="*/ 0 w 3414"/>
              <a:gd name="T1" fmla="*/ 30 h 972"/>
              <a:gd name="T2" fmla="*/ 3405 w 3414"/>
              <a:gd name="T3" fmla="*/ 972 h 972"/>
              <a:gd name="T4" fmla="*/ 3414 w 3414"/>
              <a:gd name="T5" fmla="*/ 942 h 972"/>
              <a:gd name="T6" fmla="*/ 7 w 3414"/>
              <a:gd name="T7" fmla="*/ 0 h 972"/>
              <a:gd name="T8" fmla="*/ 0 w 3414"/>
              <a:gd name="T9" fmla="*/ 30 h 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4"/>
              <a:gd name="T16" fmla="*/ 0 h 972"/>
              <a:gd name="T17" fmla="*/ 3414 w 3414"/>
              <a:gd name="T18" fmla="*/ 972 h 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4" h="972">
                <a:moveTo>
                  <a:pt x="0" y="30"/>
                </a:moveTo>
                <a:lnTo>
                  <a:pt x="3405" y="972"/>
                </a:lnTo>
                <a:lnTo>
                  <a:pt x="3414" y="942"/>
                </a:lnTo>
                <a:lnTo>
                  <a:pt x="7" y="0"/>
                </a:lnTo>
                <a:lnTo>
                  <a:pt x="0" y="3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44" name="Freeform 500"/>
          <p:cNvSpPr>
            <a:spLocks/>
          </p:cNvSpPr>
          <p:nvPr/>
        </p:nvSpPr>
        <p:spPr bwMode="auto">
          <a:xfrm>
            <a:off x="5538788" y="4154488"/>
            <a:ext cx="96837" cy="73025"/>
          </a:xfrm>
          <a:custGeom>
            <a:avLst/>
            <a:gdLst>
              <a:gd name="T0" fmla="*/ 192 w 244"/>
              <a:gd name="T1" fmla="*/ 186 h 186"/>
              <a:gd name="T2" fmla="*/ 191 w 244"/>
              <a:gd name="T3" fmla="*/ 183 h 186"/>
              <a:gd name="T4" fmla="*/ 190 w 244"/>
              <a:gd name="T5" fmla="*/ 177 h 186"/>
              <a:gd name="T6" fmla="*/ 189 w 244"/>
              <a:gd name="T7" fmla="*/ 170 h 186"/>
              <a:gd name="T8" fmla="*/ 189 w 244"/>
              <a:gd name="T9" fmla="*/ 164 h 186"/>
              <a:gd name="T10" fmla="*/ 187 w 244"/>
              <a:gd name="T11" fmla="*/ 157 h 186"/>
              <a:gd name="T12" fmla="*/ 187 w 244"/>
              <a:gd name="T13" fmla="*/ 151 h 186"/>
              <a:gd name="T14" fmla="*/ 187 w 244"/>
              <a:gd name="T15" fmla="*/ 144 h 186"/>
              <a:gd name="T16" fmla="*/ 187 w 244"/>
              <a:gd name="T17" fmla="*/ 138 h 186"/>
              <a:gd name="T18" fmla="*/ 187 w 244"/>
              <a:gd name="T19" fmla="*/ 132 h 186"/>
              <a:gd name="T20" fmla="*/ 187 w 244"/>
              <a:gd name="T21" fmla="*/ 125 h 186"/>
              <a:gd name="T22" fmla="*/ 189 w 244"/>
              <a:gd name="T23" fmla="*/ 120 h 186"/>
              <a:gd name="T24" fmla="*/ 189 w 244"/>
              <a:gd name="T25" fmla="*/ 113 h 186"/>
              <a:gd name="T26" fmla="*/ 190 w 244"/>
              <a:gd name="T27" fmla="*/ 107 h 186"/>
              <a:gd name="T28" fmla="*/ 191 w 244"/>
              <a:gd name="T29" fmla="*/ 102 h 186"/>
              <a:gd name="T30" fmla="*/ 192 w 244"/>
              <a:gd name="T31" fmla="*/ 95 h 186"/>
              <a:gd name="T32" fmla="*/ 193 w 244"/>
              <a:gd name="T33" fmla="*/ 89 h 186"/>
              <a:gd name="T34" fmla="*/ 195 w 244"/>
              <a:gd name="T35" fmla="*/ 84 h 186"/>
              <a:gd name="T36" fmla="*/ 196 w 244"/>
              <a:gd name="T37" fmla="*/ 78 h 186"/>
              <a:gd name="T38" fmla="*/ 199 w 244"/>
              <a:gd name="T39" fmla="*/ 73 h 186"/>
              <a:gd name="T40" fmla="*/ 201 w 244"/>
              <a:gd name="T41" fmla="*/ 67 h 186"/>
              <a:gd name="T42" fmla="*/ 203 w 244"/>
              <a:gd name="T43" fmla="*/ 61 h 186"/>
              <a:gd name="T44" fmla="*/ 205 w 244"/>
              <a:gd name="T45" fmla="*/ 56 h 186"/>
              <a:gd name="T46" fmla="*/ 209 w 244"/>
              <a:gd name="T47" fmla="*/ 50 h 186"/>
              <a:gd name="T48" fmla="*/ 211 w 244"/>
              <a:gd name="T49" fmla="*/ 45 h 186"/>
              <a:gd name="T50" fmla="*/ 214 w 244"/>
              <a:gd name="T51" fmla="*/ 39 h 186"/>
              <a:gd name="T52" fmla="*/ 218 w 244"/>
              <a:gd name="T53" fmla="*/ 33 h 186"/>
              <a:gd name="T54" fmla="*/ 221 w 244"/>
              <a:gd name="T55" fmla="*/ 28 h 186"/>
              <a:gd name="T56" fmla="*/ 225 w 244"/>
              <a:gd name="T57" fmla="*/ 23 h 186"/>
              <a:gd name="T58" fmla="*/ 229 w 244"/>
              <a:gd name="T59" fmla="*/ 18 h 186"/>
              <a:gd name="T60" fmla="*/ 232 w 244"/>
              <a:gd name="T61" fmla="*/ 13 h 186"/>
              <a:gd name="T62" fmla="*/ 237 w 244"/>
              <a:gd name="T63" fmla="*/ 7 h 186"/>
              <a:gd name="T64" fmla="*/ 241 w 244"/>
              <a:gd name="T65" fmla="*/ 2 h 186"/>
              <a:gd name="T66" fmla="*/ 0 w 244"/>
              <a:gd name="T67" fmla="*/ 33 h 1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4"/>
              <a:gd name="T103" fmla="*/ 0 h 186"/>
              <a:gd name="T104" fmla="*/ 244 w 244"/>
              <a:gd name="T105" fmla="*/ 186 h 18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4" h="186">
                <a:moveTo>
                  <a:pt x="0" y="33"/>
                </a:moveTo>
                <a:lnTo>
                  <a:pt x="192" y="186"/>
                </a:lnTo>
                <a:lnTo>
                  <a:pt x="191" y="183"/>
                </a:lnTo>
                <a:lnTo>
                  <a:pt x="191" y="180"/>
                </a:lnTo>
                <a:lnTo>
                  <a:pt x="190" y="177"/>
                </a:lnTo>
                <a:lnTo>
                  <a:pt x="190" y="174"/>
                </a:lnTo>
                <a:lnTo>
                  <a:pt x="189" y="170"/>
                </a:lnTo>
                <a:lnTo>
                  <a:pt x="189" y="167"/>
                </a:lnTo>
                <a:lnTo>
                  <a:pt x="189" y="164"/>
                </a:lnTo>
                <a:lnTo>
                  <a:pt x="189" y="160"/>
                </a:lnTo>
                <a:lnTo>
                  <a:pt x="187" y="157"/>
                </a:lnTo>
                <a:lnTo>
                  <a:pt x="187" y="153"/>
                </a:lnTo>
                <a:lnTo>
                  <a:pt x="187" y="151"/>
                </a:lnTo>
                <a:lnTo>
                  <a:pt x="187" y="148"/>
                </a:lnTo>
                <a:lnTo>
                  <a:pt x="187" y="144"/>
                </a:lnTo>
                <a:lnTo>
                  <a:pt x="187" y="141"/>
                </a:lnTo>
                <a:lnTo>
                  <a:pt x="187" y="138"/>
                </a:lnTo>
                <a:lnTo>
                  <a:pt x="187" y="135"/>
                </a:lnTo>
                <a:lnTo>
                  <a:pt x="187" y="132"/>
                </a:lnTo>
                <a:lnTo>
                  <a:pt x="187" y="129"/>
                </a:lnTo>
                <a:lnTo>
                  <a:pt x="187" y="125"/>
                </a:lnTo>
                <a:lnTo>
                  <a:pt x="187" y="123"/>
                </a:lnTo>
                <a:lnTo>
                  <a:pt x="189" y="120"/>
                </a:lnTo>
                <a:lnTo>
                  <a:pt x="189" y="116"/>
                </a:lnTo>
                <a:lnTo>
                  <a:pt x="189" y="113"/>
                </a:lnTo>
                <a:lnTo>
                  <a:pt x="190" y="111"/>
                </a:lnTo>
                <a:lnTo>
                  <a:pt x="190" y="107"/>
                </a:lnTo>
                <a:lnTo>
                  <a:pt x="191" y="104"/>
                </a:lnTo>
                <a:lnTo>
                  <a:pt x="191" y="102"/>
                </a:lnTo>
                <a:lnTo>
                  <a:pt x="192" y="98"/>
                </a:lnTo>
                <a:lnTo>
                  <a:pt x="192" y="95"/>
                </a:lnTo>
                <a:lnTo>
                  <a:pt x="193" y="93"/>
                </a:lnTo>
                <a:lnTo>
                  <a:pt x="193" y="89"/>
                </a:lnTo>
                <a:lnTo>
                  <a:pt x="194" y="87"/>
                </a:lnTo>
                <a:lnTo>
                  <a:pt x="195" y="84"/>
                </a:lnTo>
                <a:lnTo>
                  <a:pt x="196" y="80"/>
                </a:lnTo>
                <a:lnTo>
                  <a:pt x="196" y="78"/>
                </a:lnTo>
                <a:lnTo>
                  <a:pt x="198" y="75"/>
                </a:lnTo>
                <a:lnTo>
                  <a:pt x="199" y="73"/>
                </a:lnTo>
                <a:lnTo>
                  <a:pt x="200" y="69"/>
                </a:lnTo>
                <a:lnTo>
                  <a:pt x="201" y="67"/>
                </a:lnTo>
                <a:lnTo>
                  <a:pt x="202" y="64"/>
                </a:lnTo>
                <a:lnTo>
                  <a:pt x="203" y="61"/>
                </a:lnTo>
                <a:lnTo>
                  <a:pt x="204" y="58"/>
                </a:lnTo>
                <a:lnTo>
                  <a:pt x="205" y="56"/>
                </a:lnTo>
                <a:lnTo>
                  <a:pt x="208" y="52"/>
                </a:lnTo>
                <a:lnTo>
                  <a:pt x="209" y="50"/>
                </a:lnTo>
                <a:lnTo>
                  <a:pt x="210" y="47"/>
                </a:lnTo>
                <a:lnTo>
                  <a:pt x="211" y="45"/>
                </a:lnTo>
                <a:lnTo>
                  <a:pt x="213" y="41"/>
                </a:lnTo>
                <a:lnTo>
                  <a:pt x="214" y="39"/>
                </a:lnTo>
                <a:lnTo>
                  <a:pt x="217" y="37"/>
                </a:lnTo>
                <a:lnTo>
                  <a:pt x="218" y="33"/>
                </a:lnTo>
                <a:lnTo>
                  <a:pt x="220" y="31"/>
                </a:lnTo>
                <a:lnTo>
                  <a:pt x="221" y="28"/>
                </a:lnTo>
                <a:lnTo>
                  <a:pt x="223" y="25"/>
                </a:lnTo>
                <a:lnTo>
                  <a:pt x="225" y="23"/>
                </a:lnTo>
                <a:lnTo>
                  <a:pt x="227" y="20"/>
                </a:lnTo>
                <a:lnTo>
                  <a:pt x="229" y="18"/>
                </a:lnTo>
                <a:lnTo>
                  <a:pt x="230" y="15"/>
                </a:lnTo>
                <a:lnTo>
                  <a:pt x="232" y="13"/>
                </a:lnTo>
                <a:lnTo>
                  <a:pt x="235" y="10"/>
                </a:lnTo>
                <a:lnTo>
                  <a:pt x="237" y="7"/>
                </a:lnTo>
                <a:lnTo>
                  <a:pt x="239" y="5"/>
                </a:lnTo>
                <a:lnTo>
                  <a:pt x="241" y="2"/>
                </a:lnTo>
                <a:lnTo>
                  <a:pt x="244" y="0"/>
                </a:lnTo>
                <a:lnTo>
                  <a:pt x="0" y="3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47" name="Freeform 503"/>
          <p:cNvSpPr>
            <a:spLocks/>
          </p:cNvSpPr>
          <p:nvPr/>
        </p:nvSpPr>
        <p:spPr bwMode="auto">
          <a:xfrm>
            <a:off x="6037263" y="5353050"/>
            <a:ext cx="909637" cy="109538"/>
          </a:xfrm>
          <a:custGeom>
            <a:avLst/>
            <a:gdLst>
              <a:gd name="T0" fmla="*/ 3 w 2291"/>
              <a:gd name="T1" fmla="*/ 276 h 276"/>
              <a:gd name="T2" fmla="*/ 2291 w 2291"/>
              <a:gd name="T3" fmla="*/ 32 h 276"/>
              <a:gd name="T4" fmla="*/ 2288 w 2291"/>
              <a:gd name="T5" fmla="*/ 0 h 276"/>
              <a:gd name="T6" fmla="*/ 0 w 2291"/>
              <a:gd name="T7" fmla="*/ 245 h 276"/>
              <a:gd name="T8" fmla="*/ 3 w 2291"/>
              <a:gd name="T9" fmla="*/ 276 h 2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91"/>
              <a:gd name="T16" fmla="*/ 0 h 276"/>
              <a:gd name="T17" fmla="*/ 2291 w 2291"/>
              <a:gd name="T18" fmla="*/ 276 h 2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91" h="276">
                <a:moveTo>
                  <a:pt x="3" y="276"/>
                </a:moveTo>
                <a:lnTo>
                  <a:pt x="2291" y="32"/>
                </a:lnTo>
                <a:lnTo>
                  <a:pt x="2288" y="0"/>
                </a:lnTo>
                <a:lnTo>
                  <a:pt x="0" y="245"/>
                </a:lnTo>
                <a:lnTo>
                  <a:pt x="3" y="27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48" name="Freeform 504"/>
          <p:cNvSpPr>
            <a:spLocks/>
          </p:cNvSpPr>
          <p:nvPr/>
        </p:nvSpPr>
        <p:spPr bwMode="auto">
          <a:xfrm>
            <a:off x="5992813" y="5413375"/>
            <a:ext cx="93662" cy="76200"/>
          </a:xfrm>
          <a:custGeom>
            <a:avLst/>
            <a:gdLst>
              <a:gd name="T0" fmla="*/ 234 w 234"/>
              <a:gd name="T1" fmla="*/ 192 h 192"/>
              <a:gd name="T2" fmla="*/ 232 w 234"/>
              <a:gd name="T3" fmla="*/ 190 h 192"/>
              <a:gd name="T4" fmla="*/ 229 w 234"/>
              <a:gd name="T5" fmla="*/ 184 h 192"/>
              <a:gd name="T6" fmla="*/ 225 w 234"/>
              <a:gd name="T7" fmla="*/ 177 h 192"/>
              <a:gd name="T8" fmla="*/ 222 w 234"/>
              <a:gd name="T9" fmla="*/ 172 h 192"/>
              <a:gd name="T10" fmla="*/ 220 w 234"/>
              <a:gd name="T11" fmla="*/ 166 h 192"/>
              <a:gd name="T12" fmla="*/ 217 w 234"/>
              <a:gd name="T13" fmla="*/ 160 h 192"/>
              <a:gd name="T14" fmla="*/ 214 w 234"/>
              <a:gd name="T15" fmla="*/ 155 h 192"/>
              <a:gd name="T16" fmla="*/ 212 w 234"/>
              <a:gd name="T17" fmla="*/ 149 h 192"/>
              <a:gd name="T18" fmla="*/ 210 w 234"/>
              <a:gd name="T19" fmla="*/ 142 h 192"/>
              <a:gd name="T20" fmla="*/ 208 w 234"/>
              <a:gd name="T21" fmla="*/ 137 h 192"/>
              <a:gd name="T22" fmla="*/ 206 w 234"/>
              <a:gd name="T23" fmla="*/ 131 h 192"/>
              <a:gd name="T24" fmla="*/ 204 w 234"/>
              <a:gd name="T25" fmla="*/ 126 h 192"/>
              <a:gd name="T26" fmla="*/ 203 w 234"/>
              <a:gd name="T27" fmla="*/ 119 h 192"/>
              <a:gd name="T28" fmla="*/ 202 w 234"/>
              <a:gd name="T29" fmla="*/ 113 h 192"/>
              <a:gd name="T30" fmla="*/ 201 w 234"/>
              <a:gd name="T31" fmla="*/ 108 h 192"/>
              <a:gd name="T32" fmla="*/ 200 w 234"/>
              <a:gd name="T33" fmla="*/ 101 h 192"/>
              <a:gd name="T34" fmla="*/ 200 w 234"/>
              <a:gd name="T35" fmla="*/ 95 h 192"/>
              <a:gd name="T36" fmla="*/ 199 w 234"/>
              <a:gd name="T37" fmla="*/ 90 h 192"/>
              <a:gd name="T38" fmla="*/ 199 w 234"/>
              <a:gd name="T39" fmla="*/ 83 h 192"/>
              <a:gd name="T40" fmla="*/ 199 w 234"/>
              <a:gd name="T41" fmla="*/ 77 h 192"/>
              <a:gd name="T42" fmla="*/ 199 w 234"/>
              <a:gd name="T43" fmla="*/ 71 h 192"/>
              <a:gd name="T44" fmla="*/ 200 w 234"/>
              <a:gd name="T45" fmla="*/ 65 h 192"/>
              <a:gd name="T46" fmla="*/ 200 w 234"/>
              <a:gd name="T47" fmla="*/ 59 h 192"/>
              <a:gd name="T48" fmla="*/ 201 w 234"/>
              <a:gd name="T49" fmla="*/ 53 h 192"/>
              <a:gd name="T50" fmla="*/ 201 w 234"/>
              <a:gd name="T51" fmla="*/ 47 h 192"/>
              <a:gd name="T52" fmla="*/ 202 w 234"/>
              <a:gd name="T53" fmla="*/ 40 h 192"/>
              <a:gd name="T54" fmla="*/ 203 w 234"/>
              <a:gd name="T55" fmla="*/ 33 h 192"/>
              <a:gd name="T56" fmla="*/ 205 w 234"/>
              <a:gd name="T57" fmla="*/ 28 h 192"/>
              <a:gd name="T58" fmla="*/ 206 w 234"/>
              <a:gd name="T59" fmla="*/ 21 h 192"/>
              <a:gd name="T60" fmla="*/ 209 w 234"/>
              <a:gd name="T61" fmla="*/ 16 h 192"/>
              <a:gd name="T62" fmla="*/ 210 w 234"/>
              <a:gd name="T63" fmla="*/ 9 h 192"/>
              <a:gd name="T64" fmla="*/ 212 w 234"/>
              <a:gd name="T65" fmla="*/ 3 h 192"/>
              <a:gd name="T66" fmla="*/ 0 w 234"/>
              <a:gd name="T67" fmla="*/ 120 h 19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4"/>
              <a:gd name="T103" fmla="*/ 0 h 192"/>
              <a:gd name="T104" fmla="*/ 234 w 234"/>
              <a:gd name="T105" fmla="*/ 192 h 19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4" h="192">
                <a:moveTo>
                  <a:pt x="0" y="120"/>
                </a:moveTo>
                <a:lnTo>
                  <a:pt x="234" y="192"/>
                </a:lnTo>
                <a:lnTo>
                  <a:pt x="232" y="190"/>
                </a:lnTo>
                <a:lnTo>
                  <a:pt x="231" y="186"/>
                </a:lnTo>
                <a:lnTo>
                  <a:pt x="229" y="184"/>
                </a:lnTo>
                <a:lnTo>
                  <a:pt x="228" y="181"/>
                </a:lnTo>
                <a:lnTo>
                  <a:pt x="225" y="177"/>
                </a:lnTo>
                <a:lnTo>
                  <a:pt x="224" y="175"/>
                </a:lnTo>
                <a:lnTo>
                  <a:pt x="222" y="172"/>
                </a:lnTo>
                <a:lnTo>
                  <a:pt x="221" y="169"/>
                </a:lnTo>
                <a:lnTo>
                  <a:pt x="220" y="166"/>
                </a:lnTo>
                <a:lnTo>
                  <a:pt x="219" y="164"/>
                </a:lnTo>
                <a:lnTo>
                  <a:pt x="217" y="160"/>
                </a:lnTo>
                <a:lnTo>
                  <a:pt x="215" y="157"/>
                </a:lnTo>
                <a:lnTo>
                  <a:pt x="214" y="155"/>
                </a:lnTo>
                <a:lnTo>
                  <a:pt x="213" y="151"/>
                </a:lnTo>
                <a:lnTo>
                  <a:pt x="212" y="149"/>
                </a:lnTo>
                <a:lnTo>
                  <a:pt x="211" y="146"/>
                </a:lnTo>
                <a:lnTo>
                  <a:pt x="210" y="142"/>
                </a:lnTo>
                <a:lnTo>
                  <a:pt x="209" y="140"/>
                </a:lnTo>
                <a:lnTo>
                  <a:pt x="208" y="137"/>
                </a:lnTo>
                <a:lnTo>
                  <a:pt x="208" y="135"/>
                </a:lnTo>
                <a:lnTo>
                  <a:pt x="206" y="131"/>
                </a:lnTo>
                <a:lnTo>
                  <a:pt x="205" y="128"/>
                </a:lnTo>
                <a:lnTo>
                  <a:pt x="204" y="126"/>
                </a:lnTo>
                <a:lnTo>
                  <a:pt x="204" y="122"/>
                </a:lnTo>
                <a:lnTo>
                  <a:pt x="203" y="119"/>
                </a:lnTo>
                <a:lnTo>
                  <a:pt x="203" y="117"/>
                </a:lnTo>
                <a:lnTo>
                  <a:pt x="202" y="113"/>
                </a:lnTo>
                <a:lnTo>
                  <a:pt x="202" y="110"/>
                </a:lnTo>
                <a:lnTo>
                  <a:pt x="201" y="108"/>
                </a:lnTo>
                <a:lnTo>
                  <a:pt x="201" y="104"/>
                </a:lnTo>
                <a:lnTo>
                  <a:pt x="200" y="101"/>
                </a:lnTo>
                <a:lnTo>
                  <a:pt x="200" y="99"/>
                </a:lnTo>
                <a:lnTo>
                  <a:pt x="200" y="95"/>
                </a:lnTo>
                <a:lnTo>
                  <a:pt x="200" y="92"/>
                </a:lnTo>
                <a:lnTo>
                  <a:pt x="199" y="90"/>
                </a:lnTo>
                <a:lnTo>
                  <a:pt x="199" y="86"/>
                </a:lnTo>
                <a:lnTo>
                  <a:pt x="199" y="83"/>
                </a:lnTo>
                <a:lnTo>
                  <a:pt x="199" y="81"/>
                </a:lnTo>
                <a:lnTo>
                  <a:pt x="199" y="77"/>
                </a:lnTo>
                <a:lnTo>
                  <a:pt x="199" y="74"/>
                </a:lnTo>
                <a:lnTo>
                  <a:pt x="199" y="71"/>
                </a:lnTo>
                <a:lnTo>
                  <a:pt x="199" y="68"/>
                </a:lnTo>
                <a:lnTo>
                  <a:pt x="200" y="65"/>
                </a:lnTo>
                <a:lnTo>
                  <a:pt x="200" y="62"/>
                </a:lnTo>
                <a:lnTo>
                  <a:pt x="200" y="59"/>
                </a:lnTo>
                <a:lnTo>
                  <a:pt x="200" y="56"/>
                </a:lnTo>
                <a:lnTo>
                  <a:pt x="201" y="53"/>
                </a:lnTo>
                <a:lnTo>
                  <a:pt x="201" y="49"/>
                </a:lnTo>
                <a:lnTo>
                  <a:pt x="201" y="47"/>
                </a:lnTo>
                <a:lnTo>
                  <a:pt x="202" y="44"/>
                </a:lnTo>
                <a:lnTo>
                  <a:pt x="202" y="40"/>
                </a:lnTo>
                <a:lnTo>
                  <a:pt x="203" y="37"/>
                </a:lnTo>
                <a:lnTo>
                  <a:pt x="203" y="33"/>
                </a:lnTo>
                <a:lnTo>
                  <a:pt x="204" y="31"/>
                </a:lnTo>
                <a:lnTo>
                  <a:pt x="205" y="28"/>
                </a:lnTo>
                <a:lnTo>
                  <a:pt x="205" y="25"/>
                </a:lnTo>
                <a:lnTo>
                  <a:pt x="206" y="21"/>
                </a:lnTo>
                <a:lnTo>
                  <a:pt x="208" y="19"/>
                </a:lnTo>
                <a:lnTo>
                  <a:pt x="209" y="16"/>
                </a:lnTo>
                <a:lnTo>
                  <a:pt x="210" y="12"/>
                </a:lnTo>
                <a:lnTo>
                  <a:pt x="210" y="9"/>
                </a:lnTo>
                <a:lnTo>
                  <a:pt x="211" y="5"/>
                </a:lnTo>
                <a:lnTo>
                  <a:pt x="212" y="3"/>
                </a:lnTo>
                <a:lnTo>
                  <a:pt x="213" y="0"/>
                </a:lnTo>
                <a:lnTo>
                  <a:pt x="0" y="12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51" name="Freeform 507"/>
          <p:cNvSpPr>
            <a:spLocks/>
          </p:cNvSpPr>
          <p:nvPr/>
        </p:nvSpPr>
        <p:spPr bwMode="auto">
          <a:xfrm>
            <a:off x="6205538" y="3435350"/>
            <a:ext cx="730250" cy="173038"/>
          </a:xfrm>
          <a:custGeom>
            <a:avLst/>
            <a:gdLst>
              <a:gd name="T0" fmla="*/ 7 w 1840"/>
              <a:gd name="T1" fmla="*/ 435 h 435"/>
              <a:gd name="T2" fmla="*/ 1840 w 1840"/>
              <a:gd name="T3" fmla="*/ 31 h 435"/>
              <a:gd name="T4" fmla="*/ 1833 w 1840"/>
              <a:gd name="T5" fmla="*/ 0 h 435"/>
              <a:gd name="T6" fmla="*/ 0 w 1840"/>
              <a:gd name="T7" fmla="*/ 404 h 435"/>
              <a:gd name="T8" fmla="*/ 7 w 1840"/>
              <a:gd name="T9" fmla="*/ 435 h 4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0"/>
              <a:gd name="T16" fmla="*/ 0 h 435"/>
              <a:gd name="T17" fmla="*/ 1840 w 1840"/>
              <a:gd name="T18" fmla="*/ 435 h 4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0" h="435">
                <a:moveTo>
                  <a:pt x="7" y="435"/>
                </a:moveTo>
                <a:lnTo>
                  <a:pt x="1840" y="31"/>
                </a:lnTo>
                <a:lnTo>
                  <a:pt x="1833" y="0"/>
                </a:lnTo>
                <a:lnTo>
                  <a:pt x="0" y="404"/>
                </a:lnTo>
                <a:lnTo>
                  <a:pt x="7" y="43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52" name="Freeform 508"/>
          <p:cNvSpPr>
            <a:spLocks/>
          </p:cNvSpPr>
          <p:nvPr/>
        </p:nvSpPr>
        <p:spPr bwMode="auto">
          <a:xfrm>
            <a:off x="6162675" y="3554413"/>
            <a:ext cx="96838" cy="76200"/>
          </a:xfrm>
          <a:custGeom>
            <a:avLst/>
            <a:gdLst>
              <a:gd name="T0" fmla="*/ 241 w 241"/>
              <a:gd name="T1" fmla="*/ 189 h 189"/>
              <a:gd name="T2" fmla="*/ 239 w 241"/>
              <a:gd name="T3" fmla="*/ 186 h 189"/>
              <a:gd name="T4" fmla="*/ 234 w 241"/>
              <a:gd name="T5" fmla="*/ 182 h 189"/>
              <a:gd name="T6" fmla="*/ 231 w 241"/>
              <a:gd name="T7" fmla="*/ 176 h 189"/>
              <a:gd name="T8" fmla="*/ 226 w 241"/>
              <a:gd name="T9" fmla="*/ 170 h 189"/>
              <a:gd name="T10" fmla="*/ 223 w 241"/>
              <a:gd name="T11" fmla="*/ 165 h 189"/>
              <a:gd name="T12" fmla="*/ 220 w 241"/>
              <a:gd name="T13" fmla="*/ 159 h 189"/>
              <a:gd name="T14" fmla="*/ 216 w 241"/>
              <a:gd name="T15" fmla="*/ 155 h 189"/>
              <a:gd name="T16" fmla="*/ 214 w 241"/>
              <a:gd name="T17" fmla="*/ 149 h 189"/>
              <a:gd name="T18" fmla="*/ 211 w 241"/>
              <a:gd name="T19" fmla="*/ 143 h 189"/>
              <a:gd name="T20" fmla="*/ 208 w 241"/>
              <a:gd name="T21" fmla="*/ 138 h 189"/>
              <a:gd name="T22" fmla="*/ 206 w 241"/>
              <a:gd name="T23" fmla="*/ 132 h 189"/>
              <a:gd name="T24" fmla="*/ 204 w 241"/>
              <a:gd name="T25" fmla="*/ 125 h 189"/>
              <a:gd name="T26" fmla="*/ 202 w 241"/>
              <a:gd name="T27" fmla="*/ 120 h 189"/>
              <a:gd name="T28" fmla="*/ 199 w 241"/>
              <a:gd name="T29" fmla="*/ 114 h 189"/>
              <a:gd name="T30" fmla="*/ 198 w 241"/>
              <a:gd name="T31" fmla="*/ 109 h 189"/>
              <a:gd name="T32" fmla="*/ 197 w 241"/>
              <a:gd name="T33" fmla="*/ 103 h 189"/>
              <a:gd name="T34" fmla="*/ 195 w 241"/>
              <a:gd name="T35" fmla="*/ 97 h 189"/>
              <a:gd name="T36" fmla="*/ 194 w 241"/>
              <a:gd name="T37" fmla="*/ 91 h 189"/>
              <a:gd name="T38" fmla="*/ 194 w 241"/>
              <a:gd name="T39" fmla="*/ 85 h 189"/>
              <a:gd name="T40" fmla="*/ 193 w 241"/>
              <a:gd name="T41" fmla="*/ 79 h 189"/>
              <a:gd name="T42" fmla="*/ 192 w 241"/>
              <a:gd name="T43" fmla="*/ 73 h 189"/>
              <a:gd name="T44" fmla="*/ 192 w 241"/>
              <a:gd name="T45" fmla="*/ 67 h 189"/>
              <a:gd name="T46" fmla="*/ 192 w 241"/>
              <a:gd name="T47" fmla="*/ 60 h 189"/>
              <a:gd name="T48" fmla="*/ 192 w 241"/>
              <a:gd name="T49" fmla="*/ 55 h 189"/>
              <a:gd name="T50" fmla="*/ 192 w 241"/>
              <a:gd name="T51" fmla="*/ 48 h 189"/>
              <a:gd name="T52" fmla="*/ 192 w 241"/>
              <a:gd name="T53" fmla="*/ 42 h 189"/>
              <a:gd name="T54" fmla="*/ 193 w 241"/>
              <a:gd name="T55" fmla="*/ 36 h 189"/>
              <a:gd name="T56" fmla="*/ 193 w 241"/>
              <a:gd name="T57" fmla="*/ 29 h 189"/>
              <a:gd name="T58" fmla="*/ 194 w 241"/>
              <a:gd name="T59" fmla="*/ 23 h 189"/>
              <a:gd name="T60" fmla="*/ 195 w 241"/>
              <a:gd name="T61" fmla="*/ 17 h 189"/>
              <a:gd name="T62" fmla="*/ 196 w 241"/>
              <a:gd name="T63" fmla="*/ 10 h 189"/>
              <a:gd name="T64" fmla="*/ 198 w 241"/>
              <a:gd name="T65" fmla="*/ 3 h 189"/>
              <a:gd name="T66" fmla="*/ 0 w 241"/>
              <a:gd name="T67" fmla="*/ 143 h 1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1"/>
              <a:gd name="T103" fmla="*/ 0 h 189"/>
              <a:gd name="T104" fmla="*/ 241 w 241"/>
              <a:gd name="T105" fmla="*/ 189 h 1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1" h="189">
                <a:moveTo>
                  <a:pt x="0" y="143"/>
                </a:moveTo>
                <a:lnTo>
                  <a:pt x="241" y="189"/>
                </a:lnTo>
                <a:lnTo>
                  <a:pt x="239" y="186"/>
                </a:lnTo>
                <a:lnTo>
                  <a:pt x="237" y="184"/>
                </a:lnTo>
                <a:lnTo>
                  <a:pt x="234" y="182"/>
                </a:lnTo>
                <a:lnTo>
                  <a:pt x="232" y="178"/>
                </a:lnTo>
                <a:lnTo>
                  <a:pt x="231" y="176"/>
                </a:lnTo>
                <a:lnTo>
                  <a:pt x="229" y="174"/>
                </a:lnTo>
                <a:lnTo>
                  <a:pt x="226" y="170"/>
                </a:lnTo>
                <a:lnTo>
                  <a:pt x="225" y="168"/>
                </a:lnTo>
                <a:lnTo>
                  <a:pt x="223" y="165"/>
                </a:lnTo>
                <a:lnTo>
                  <a:pt x="222" y="163"/>
                </a:lnTo>
                <a:lnTo>
                  <a:pt x="220" y="159"/>
                </a:lnTo>
                <a:lnTo>
                  <a:pt x="219" y="157"/>
                </a:lnTo>
                <a:lnTo>
                  <a:pt x="216" y="155"/>
                </a:lnTo>
                <a:lnTo>
                  <a:pt x="215" y="151"/>
                </a:lnTo>
                <a:lnTo>
                  <a:pt x="214" y="149"/>
                </a:lnTo>
                <a:lnTo>
                  <a:pt x="212" y="146"/>
                </a:lnTo>
                <a:lnTo>
                  <a:pt x="211" y="143"/>
                </a:lnTo>
                <a:lnTo>
                  <a:pt x="210" y="140"/>
                </a:lnTo>
                <a:lnTo>
                  <a:pt x="208" y="138"/>
                </a:lnTo>
                <a:lnTo>
                  <a:pt x="207" y="134"/>
                </a:lnTo>
                <a:lnTo>
                  <a:pt x="206" y="132"/>
                </a:lnTo>
                <a:lnTo>
                  <a:pt x="205" y="129"/>
                </a:lnTo>
                <a:lnTo>
                  <a:pt x="204" y="125"/>
                </a:lnTo>
                <a:lnTo>
                  <a:pt x="203" y="123"/>
                </a:lnTo>
                <a:lnTo>
                  <a:pt x="202" y="120"/>
                </a:lnTo>
                <a:lnTo>
                  <a:pt x="201" y="118"/>
                </a:lnTo>
                <a:lnTo>
                  <a:pt x="199" y="114"/>
                </a:lnTo>
                <a:lnTo>
                  <a:pt x="199" y="112"/>
                </a:lnTo>
                <a:lnTo>
                  <a:pt x="198" y="109"/>
                </a:lnTo>
                <a:lnTo>
                  <a:pt x="197" y="105"/>
                </a:lnTo>
                <a:lnTo>
                  <a:pt x="197" y="103"/>
                </a:lnTo>
                <a:lnTo>
                  <a:pt x="196" y="100"/>
                </a:lnTo>
                <a:lnTo>
                  <a:pt x="195" y="97"/>
                </a:lnTo>
                <a:lnTo>
                  <a:pt x="195" y="94"/>
                </a:lnTo>
                <a:lnTo>
                  <a:pt x="194" y="91"/>
                </a:lnTo>
                <a:lnTo>
                  <a:pt x="194" y="88"/>
                </a:lnTo>
                <a:lnTo>
                  <a:pt x="194" y="85"/>
                </a:lnTo>
                <a:lnTo>
                  <a:pt x="193" y="82"/>
                </a:lnTo>
                <a:lnTo>
                  <a:pt x="193" y="79"/>
                </a:lnTo>
                <a:lnTo>
                  <a:pt x="193" y="76"/>
                </a:lnTo>
                <a:lnTo>
                  <a:pt x="192" y="73"/>
                </a:lnTo>
                <a:lnTo>
                  <a:pt x="192" y="69"/>
                </a:lnTo>
                <a:lnTo>
                  <a:pt x="192" y="67"/>
                </a:lnTo>
                <a:lnTo>
                  <a:pt x="192" y="64"/>
                </a:lnTo>
                <a:lnTo>
                  <a:pt x="192" y="60"/>
                </a:lnTo>
                <a:lnTo>
                  <a:pt x="192" y="57"/>
                </a:lnTo>
                <a:lnTo>
                  <a:pt x="192" y="55"/>
                </a:lnTo>
                <a:lnTo>
                  <a:pt x="192" y="51"/>
                </a:lnTo>
                <a:lnTo>
                  <a:pt x="192" y="48"/>
                </a:lnTo>
                <a:lnTo>
                  <a:pt x="192" y="45"/>
                </a:lnTo>
                <a:lnTo>
                  <a:pt x="192" y="42"/>
                </a:lnTo>
                <a:lnTo>
                  <a:pt x="193" y="39"/>
                </a:lnTo>
                <a:lnTo>
                  <a:pt x="193" y="36"/>
                </a:lnTo>
                <a:lnTo>
                  <a:pt x="193" y="32"/>
                </a:lnTo>
                <a:lnTo>
                  <a:pt x="193" y="29"/>
                </a:lnTo>
                <a:lnTo>
                  <a:pt x="194" y="26"/>
                </a:lnTo>
                <a:lnTo>
                  <a:pt x="194" y="23"/>
                </a:lnTo>
                <a:lnTo>
                  <a:pt x="195" y="20"/>
                </a:lnTo>
                <a:lnTo>
                  <a:pt x="195" y="17"/>
                </a:lnTo>
                <a:lnTo>
                  <a:pt x="196" y="13"/>
                </a:lnTo>
                <a:lnTo>
                  <a:pt x="196" y="10"/>
                </a:lnTo>
                <a:lnTo>
                  <a:pt x="197" y="6"/>
                </a:lnTo>
                <a:lnTo>
                  <a:pt x="198" y="3"/>
                </a:lnTo>
                <a:lnTo>
                  <a:pt x="198" y="0"/>
                </a:lnTo>
                <a:lnTo>
                  <a:pt x="0" y="14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53" name="Freeform 509"/>
          <p:cNvSpPr>
            <a:spLocks/>
          </p:cNvSpPr>
          <p:nvPr/>
        </p:nvSpPr>
        <p:spPr bwMode="auto">
          <a:xfrm>
            <a:off x="6022975" y="2800350"/>
            <a:ext cx="925513" cy="273050"/>
          </a:xfrm>
          <a:custGeom>
            <a:avLst/>
            <a:gdLst>
              <a:gd name="T0" fmla="*/ 0 w 2329"/>
              <a:gd name="T1" fmla="*/ 31 h 686"/>
              <a:gd name="T2" fmla="*/ 2320 w 2329"/>
              <a:gd name="T3" fmla="*/ 686 h 686"/>
              <a:gd name="T4" fmla="*/ 2329 w 2329"/>
              <a:gd name="T5" fmla="*/ 656 h 686"/>
              <a:gd name="T6" fmla="*/ 8 w 2329"/>
              <a:gd name="T7" fmla="*/ 0 h 686"/>
              <a:gd name="T8" fmla="*/ 0 w 2329"/>
              <a:gd name="T9" fmla="*/ 31 h 6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9"/>
              <a:gd name="T16" fmla="*/ 0 h 686"/>
              <a:gd name="T17" fmla="*/ 2329 w 2329"/>
              <a:gd name="T18" fmla="*/ 686 h 6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9" h="686">
                <a:moveTo>
                  <a:pt x="0" y="31"/>
                </a:moveTo>
                <a:lnTo>
                  <a:pt x="2320" y="686"/>
                </a:lnTo>
                <a:lnTo>
                  <a:pt x="2329" y="656"/>
                </a:lnTo>
                <a:lnTo>
                  <a:pt x="8" y="0"/>
                </a:lnTo>
                <a:lnTo>
                  <a:pt x="0" y="3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54" name="Freeform 510"/>
          <p:cNvSpPr>
            <a:spLocks/>
          </p:cNvSpPr>
          <p:nvPr/>
        </p:nvSpPr>
        <p:spPr bwMode="auto">
          <a:xfrm>
            <a:off x="5981700" y="2782888"/>
            <a:ext cx="96838" cy="73025"/>
          </a:xfrm>
          <a:custGeom>
            <a:avLst/>
            <a:gdLst>
              <a:gd name="T0" fmla="*/ 191 w 243"/>
              <a:gd name="T1" fmla="*/ 187 h 187"/>
              <a:gd name="T2" fmla="*/ 191 w 243"/>
              <a:gd name="T3" fmla="*/ 183 h 187"/>
              <a:gd name="T4" fmla="*/ 189 w 243"/>
              <a:gd name="T5" fmla="*/ 177 h 187"/>
              <a:gd name="T6" fmla="*/ 188 w 243"/>
              <a:gd name="T7" fmla="*/ 170 h 187"/>
              <a:gd name="T8" fmla="*/ 187 w 243"/>
              <a:gd name="T9" fmla="*/ 163 h 187"/>
              <a:gd name="T10" fmla="*/ 187 w 243"/>
              <a:gd name="T11" fmla="*/ 157 h 187"/>
              <a:gd name="T12" fmla="*/ 187 w 243"/>
              <a:gd name="T13" fmla="*/ 151 h 187"/>
              <a:gd name="T14" fmla="*/ 186 w 243"/>
              <a:gd name="T15" fmla="*/ 144 h 187"/>
              <a:gd name="T16" fmla="*/ 186 w 243"/>
              <a:gd name="T17" fmla="*/ 138 h 187"/>
              <a:gd name="T18" fmla="*/ 187 w 243"/>
              <a:gd name="T19" fmla="*/ 132 h 187"/>
              <a:gd name="T20" fmla="*/ 187 w 243"/>
              <a:gd name="T21" fmla="*/ 126 h 187"/>
              <a:gd name="T22" fmla="*/ 187 w 243"/>
              <a:gd name="T23" fmla="*/ 119 h 187"/>
              <a:gd name="T24" fmla="*/ 188 w 243"/>
              <a:gd name="T25" fmla="*/ 114 h 187"/>
              <a:gd name="T26" fmla="*/ 189 w 243"/>
              <a:gd name="T27" fmla="*/ 108 h 187"/>
              <a:gd name="T28" fmla="*/ 191 w 243"/>
              <a:gd name="T29" fmla="*/ 101 h 187"/>
              <a:gd name="T30" fmla="*/ 192 w 243"/>
              <a:gd name="T31" fmla="*/ 96 h 187"/>
              <a:gd name="T32" fmla="*/ 193 w 243"/>
              <a:gd name="T33" fmla="*/ 90 h 187"/>
              <a:gd name="T34" fmla="*/ 195 w 243"/>
              <a:gd name="T35" fmla="*/ 85 h 187"/>
              <a:gd name="T36" fmla="*/ 196 w 243"/>
              <a:gd name="T37" fmla="*/ 78 h 187"/>
              <a:gd name="T38" fmla="*/ 198 w 243"/>
              <a:gd name="T39" fmla="*/ 72 h 187"/>
              <a:gd name="T40" fmla="*/ 201 w 243"/>
              <a:gd name="T41" fmla="*/ 67 h 187"/>
              <a:gd name="T42" fmla="*/ 203 w 243"/>
              <a:gd name="T43" fmla="*/ 61 h 187"/>
              <a:gd name="T44" fmla="*/ 205 w 243"/>
              <a:gd name="T45" fmla="*/ 55 h 187"/>
              <a:gd name="T46" fmla="*/ 208 w 243"/>
              <a:gd name="T47" fmla="*/ 50 h 187"/>
              <a:gd name="T48" fmla="*/ 212 w 243"/>
              <a:gd name="T49" fmla="*/ 44 h 187"/>
              <a:gd name="T50" fmla="*/ 214 w 243"/>
              <a:gd name="T51" fmla="*/ 40 h 187"/>
              <a:gd name="T52" fmla="*/ 217 w 243"/>
              <a:gd name="T53" fmla="*/ 34 h 187"/>
              <a:gd name="T54" fmla="*/ 221 w 243"/>
              <a:gd name="T55" fmla="*/ 28 h 187"/>
              <a:gd name="T56" fmla="*/ 225 w 243"/>
              <a:gd name="T57" fmla="*/ 23 h 187"/>
              <a:gd name="T58" fmla="*/ 229 w 243"/>
              <a:gd name="T59" fmla="*/ 18 h 187"/>
              <a:gd name="T60" fmla="*/ 233 w 243"/>
              <a:gd name="T61" fmla="*/ 13 h 187"/>
              <a:gd name="T62" fmla="*/ 237 w 243"/>
              <a:gd name="T63" fmla="*/ 8 h 187"/>
              <a:gd name="T64" fmla="*/ 241 w 243"/>
              <a:gd name="T65" fmla="*/ 3 h 187"/>
              <a:gd name="T66" fmla="*/ 0 w 243"/>
              <a:gd name="T67" fmla="*/ 32 h 1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3"/>
              <a:gd name="T103" fmla="*/ 0 h 187"/>
              <a:gd name="T104" fmla="*/ 243 w 243"/>
              <a:gd name="T105" fmla="*/ 187 h 1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3" h="187">
                <a:moveTo>
                  <a:pt x="0" y="32"/>
                </a:moveTo>
                <a:lnTo>
                  <a:pt x="191" y="187"/>
                </a:lnTo>
                <a:lnTo>
                  <a:pt x="191" y="183"/>
                </a:lnTo>
                <a:lnTo>
                  <a:pt x="189" y="180"/>
                </a:lnTo>
                <a:lnTo>
                  <a:pt x="189" y="177"/>
                </a:lnTo>
                <a:lnTo>
                  <a:pt x="188" y="173"/>
                </a:lnTo>
                <a:lnTo>
                  <a:pt x="188" y="170"/>
                </a:lnTo>
                <a:lnTo>
                  <a:pt x="188" y="166"/>
                </a:lnTo>
                <a:lnTo>
                  <a:pt x="187" y="163"/>
                </a:lnTo>
                <a:lnTo>
                  <a:pt x="187" y="161"/>
                </a:lnTo>
                <a:lnTo>
                  <a:pt x="187" y="157"/>
                </a:lnTo>
                <a:lnTo>
                  <a:pt x="187" y="154"/>
                </a:lnTo>
                <a:lnTo>
                  <a:pt x="187" y="151"/>
                </a:lnTo>
                <a:lnTo>
                  <a:pt x="186" y="147"/>
                </a:lnTo>
                <a:lnTo>
                  <a:pt x="186" y="144"/>
                </a:lnTo>
                <a:lnTo>
                  <a:pt x="186" y="142"/>
                </a:lnTo>
                <a:lnTo>
                  <a:pt x="186" y="138"/>
                </a:lnTo>
                <a:lnTo>
                  <a:pt x="186" y="135"/>
                </a:lnTo>
                <a:lnTo>
                  <a:pt x="187" y="132"/>
                </a:lnTo>
                <a:lnTo>
                  <a:pt x="187" y="129"/>
                </a:lnTo>
                <a:lnTo>
                  <a:pt x="187" y="126"/>
                </a:lnTo>
                <a:lnTo>
                  <a:pt x="187" y="123"/>
                </a:lnTo>
                <a:lnTo>
                  <a:pt x="187" y="119"/>
                </a:lnTo>
                <a:lnTo>
                  <a:pt x="188" y="117"/>
                </a:lnTo>
                <a:lnTo>
                  <a:pt x="188" y="114"/>
                </a:lnTo>
                <a:lnTo>
                  <a:pt x="188" y="110"/>
                </a:lnTo>
                <a:lnTo>
                  <a:pt x="189" y="108"/>
                </a:lnTo>
                <a:lnTo>
                  <a:pt x="189" y="105"/>
                </a:lnTo>
                <a:lnTo>
                  <a:pt x="191" y="101"/>
                </a:lnTo>
                <a:lnTo>
                  <a:pt x="191" y="99"/>
                </a:lnTo>
                <a:lnTo>
                  <a:pt x="192" y="96"/>
                </a:lnTo>
                <a:lnTo>
                  <a:pt x="193" y="92"/>
                </a:lnTo>
                <a:lnTo>
                  <a:pt x="193" y="90"/>
                </a:lnTo>
                <a:lnTo>
                  <a:pt x="194" y="87"/>
                </a:lnTo>
                <a:lnTo>
                  <a:pt x="195" y="85"/>
                </a:lnTo>
                <a:lnTo>
                  <a:pt x="196" y="81"/>
                </a:lnTo>
                <a:lnTo>
                  <a:pt x="196" y="78"/>
                </a:lnTo>
                <a:lnTo>
                  <a:pt x="197" y="76"/>
                </a:lnTo>
                <a:lnTo>
                  <a:pt x="198" y="72"/>
                </a:lnTo>
                <a:lnTo>
                  <a:pt x="199" y="70"/>
                </a:lnTo>
                <a:lnTo>
                  <a:pt x="201" y="67"/>
                </a:lnTo>
                <a:lnTo>
                  <a:pt x="202" y="64"/>
                </a:lnTo>
                <a:lnTo>
                  <a:pt x="203" y="61"/>
                </a:lnTo>
                <a:lnTo>
                  <a:pt x="204" y="59"/>
                </a:lnTo>
                <a:lnTo>
                  <a:pt x="205" y="55"/>
                </a:lnTo>
                <a:lnTo>
                  <a:pt x="207" y="53"/>
                </a:lnTo>
                <a:lnTo>
                  <a:pt x="208" y="50"/>
                </a:lnTo>
                <a:lnTo>
                  <a:pt x="210" y="47"/>
                </a:lnTo>
                <a:lnTo>
                  <a:pt x="212" y="44"/>
                </a:lnTo>
                <a:lnTo>
                  <a:pt x="213" y="42"/>
                </a:lnTo>
                <a:lnTo>
                  <a:pt x="214" y="40"/>
                </a:lnTo>
                <a:lnTo>
                  <a:pt x="216" y="36"/>
                </a:lnTo>
                <a:lnTo>
                  <a:pt x="217" y="34"/>
                </a:lnTo>
                <a:lnTo>
                  <a:pt x="220" y="32"/>
                </a:lnTo>
                <a:lnTo>
                  <a:pt x="221" y="28"/>
                </a:lnTo>
                <a:lnTo>
                  <a:pt x="223" y="26"/>
                </a:lnTo>
                <a:lnTo>
                  <a:pt x="225" y="23"/>
                </a:lnTo>
                <a:lnTo>
                  <a:pt x="226" y="21"/>
                </a:lnTo>
                <a:lnTo>
                  <a:pt x="229" y="18"/>
                </a:lnTo>
                <a:lnTo>
                  <a:pt x="231" y="16"/>
                </a:lnTo>
                <a:lnTo>
                  <a:pt x="233" y="13"/>
                </a:lnTo>
                <a:lnTo>
                  <a:pt x="234" y="10"/>
                </a:lnTo>
                <a:lnTo>
                  <a:pt x="237" y="8"/>
                </a:lnTo>
                <a:lnTo>
                  <a:pt x="239" y="5"/>
                </a:lnTo>
                <a:lnTo>
                  <a:pt x="241" y="3"/>
                </a:lnTo>
                <a:lnTo>
                  <a:pt x="243" y="0"/>
                </a:lnTo>
                <a:lnTo>
                  <a:pt x="0" y="32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55" name="Freeform 511"/>
          <p:cNvSpPr>
            <a:spLocks/>
          </p:cNvSpPr>
          <p:nvPr/>
        </p:nvSpPr>
        <p:spPr bwMode="auto">
          <a:xfrm>
            <a:off x="6464300" y="2419350"/>
            <a:ext cx="506413" cy="200025"/>
          </a:xfrm>
          <a:custGeom>
            <a:avLst/>
            <a:gdLst>
              <a:gd name="T0" fmla="*/ 0 w 1278"/>
              <a:gd name="T1" fmla="*/ 30 h 504"/>
              <a:gd name="T2" fmla="*/ 1267 w 1278"/>
              <a:gd name="T3" fmla="*/ 504 h 504"/>
              <a:gd name="T4" fmla="*/ 1278 w 1278"/>
              <a:gd name="T5" fmla="*/ 475 h 504"/>
              <a:gd name="T6" fmla="*/ 12 w 1278"/>
              <a:gd name="T7" fmla="*/ 0 h 504"/>
              <a:gd name="T8" fmla="*/ 0 w 1278"/>
              <a:gd name="T9" fmla="*/ 30 h 5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8"/>
              <a:gd name="T16" fmla="*/ 0 h 504"/>
              <a:gd name="T17" fmla="*/ 1278 w 1278"/>
              <a:gd name="T18" fmla="*/ 504 h 5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8" h="504">
                <a:moveTo>
                  <a:pt x="0" y="30"/>
                </a:moveTo>
                <a:lnTo>
                  <a:pt x="1267" y="504"/>
                </a:lnTo>
                <a:lnTo>
                  <a:pt x="1278" y="475"/>
                </a:lnTo>
                <a:lnTo>
                  <a:pt x="12" y="0"/>
                </a:lnTo>
                <a:lnTo>
                  <a:pt x="0" y="3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456" name="Freeform 512"/>
          <p:cNvSpPr>
            <a:spLocks/>
          </p:cNvSpPr>
          <p:nvPr/>
        </p:nvSpPr>
        <p:spPr bwMode="auto">
          <a:xfrm>
            <a:off x="6424613" y="2405063"/>
            <a:ext cx="96837" cy="71437"/>
          </a:xfrm>
          <a:custGeom>
            <a:avLst/>
            <a:gdLst>
              <a:gd name="T0" fmla="*/ 178 w 246"/>
              <a:gd name="T1" fmla="*/ 182 h 182"/>
              <a:gd name="T2" fmla="*/ 178 w 246"/>
              <a:gd name="T3" fmla="*/ 179 h 182"/>
              <a:gd name="T4" fmla="*/ 178 w 246"/>
              <a:gd name="T5" fmla="*/ 172 h 182"/>
              <a:gd name="T6" fmla="*/ 177 w 246"/>
              <a:gd name="T7" fmla="*/ 165 h 182"/>
              <a:gd name="T8" fmla="*/ 177 w 246"/>
              <a:gd name="T9" fmla="*/ 159 h 182"/>
              <a:gd name="T10" fmla="*/ 177 w 246"/>
              <a:gd name="T11" fmla="*/ 152 h 182"/>
              <a:gd name="T12" fmla="*/ 177 w 246"/>
              <a:gd name="T13" fmla="*/ 146 h 182"/>
              <a:gd name="T14" fmla="*/ 178 w 246"/>
              <a:gd name="T15" fmla="*/ 140 h 182"/>
              <a:gd name="T16" fmla="*/ 178 w 246"/>
              <a:gd name="T17" fmla="*/ 134 h 182"/>
              <a:gd name="T18" fmla="*/ 179 w 246"/>
              <a:gd name="T19" fmla="*/ 127 h 182"/>
              <a:gd name="T20" fmla="*/ 179 w 246"/>
              <a:gd name="T21" fmla="*/ 122 h 182"/>
              <a:gd name="T22" fmla="*/ 180 w 246"/>
              <a:gd name="T23" fmla="*/ 115 h 182"/>
              <a:gd name="T24" fmla="*/ 182 w 246"/>
              <a:gd name="T25" fmla="*/ 109 h 182"/>
              <a:gd name="T26" fmla="*/ 183 w 246"/>
              <a:gd name="T27" fmla="*/ 104 h 182"/>
              <a:gd name="T28" fmla="*/ 184 w 246"/>
              <a:gd name="T29" fmla="*/ 97 h 182"/>
              <a:gd name="T30" fmla="*/ 187 w 246"/>
              <a:gd name="T31" fmla="*/ 91 h 182"/>
              <a:gd name="T32" fmla="*/ 189 w 246"/>
              <a:gd name="T33" fmla="*/ 86 h 182"/>
              <a:gd name="T34" fmla="*/ 190 w 246"/>
              <a:gd name="T35" fmla="*/ 80 h 182"/>
              <a:gd name="T36" fmla="*/ 192 w 246"/>
              <a:gd name="T37" fmla="*/ 75 h 182"/>
              <a:gd name="T38" fmla="*/ 196 w 246"/>
              <a:gd name="T39" fmla="*/ 69 h 182"/>
              <a:gd name="T40" fmla="*/ 198 w 246"/>
              <a:gd name="T41" fmla="*/ 63 h 182"/>
              <a:gd name="T42" fmla="*/ 201 w 246"/>
              <a:gd name="T43" fmla="*/ 58 h 182"/>
              <a:gd name="T44" fmla="*/ 204 w 246"/>
              <a:gd name="T45" fmla="*/ 53 h 182"/>
              <a:gd name="T46" fmla="*/ 207 w 246"/>
              <a:gd name="T47" fmla="*/ 48 h 182"/>
              <a:gd name="T48" fmla="*/ 210 w 246"/>
              <a:gd name="T49" fmla="*/ 42 h 182"/>
              <a:gd name="T50" fmla="*/ 214 w 246"/>
              <a:gd name="T51" fmla="*/ 37 h 182"/>
              <a:gd name="T52" fmla="*/ 218 w 246"/>
              <a:gd name="T53" fmla="*/ 32 h 182"/>
              <a:gd name="T54" fmla="*/ 221 w 246"/>
              <a:gd name="T55" fmla="*/ 27 h 182"/>
              <a:gd name="T56" fmla="*/ 226 w 246"/>
              <a:gd name="T57" fmla="*/ 22 h 182"/>
              <a:gd name="T58" fmla="*/ 229 w 246"/>
              <a:gd name="T59" fmla="*/ 17 h 182"/>
              <a:gd name="T60" fmla="*/ 234 w 246"/>
              <a:gd name="T61" fmla="*/ 13 h 182"/>
              <a:gd name="T62" fmla="*/ 238 w 246"/>
              <a:gd name="T63" fmla="*/ 8 h 182"/>
              <a:gd name="T64" fmla="*/ 244 w 246"/>
              <a:gd name="T65" fmla="*/ 3 h 182"/>
              <a:gd name="T66" fmla="*/ 0 w 246"/>
              <a:gd name="T67" fmla="*/ 12 h 1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6"/>
              <a:gd name="T103" fmla="*/ 0 h 182"/>
              <a:gd name="T104" fmla="*/ 246 w 246"/>
              <a:gd name="T105" fmla="*/ 182 h 1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6" h="182">
                <a:moveTo>
                  <a:pt x="0" y="12"/>
                </a:moveTo>
                <a:lnTo>
                  <a:pt x="178" y="182"/>
                </a:lnTo>
                <a:lnTo>
                  <a:pt x="178" y="179"/>
                </a:lnTo>
                <a:lnTo>
                  <a:pt x="178" y="176"/>
                </a:lnTo>
                <a:lnTo>
                  <a:pt x="178" y="172"/>
                </a:lnTo>
                <a:lnTo>
                  <a:pt x="177" y="169"/>
                </a:lnTo>
                <a:lnTo>
                  <a:pt x="177" y="165"/>
                </a:lnTo>
                <a:lnTo>
                  <a:pt x="177" y="162"/>
                </a:lnTo>
                <a:lnTo>
                  <a:pt x="177" y="159"/>
                </a:lnTo>
                <a:lnTo>
                  <a:pt x="177" y="155"/>
                </a:lnTo>
                <a:lnTo>
                  <a:pt x="177" y="152"/>
                </a:lnTo>
                <a:lnTo>
                  <a:pt x="177" y="150"/>
                </a:lnTo>
                <a:lnTo>
                  <a:pt x="177" y="146"/>
                </a:lnTo>
                <a:lnTo>
                  <a:pt x="177" y="143"/>
                </a:lnTo>
                <a:lnTo>
                  <a:pt x="178" y="140"/>
                </a:lnTo>
                <a:lnTo>
                  <a:pt x="178" y="136"/>
                </a:lnTo>
                <a:lnTo>
                  <a:pt x="178" y="134"/>
                </a:lnTo>
                <a:lnTo>
                  <a:pt x="178" y="131"/>
                </a:lnTo>
                <a:lnTo>
                  <a:pt x="179" y="127"/>
                </a:lnTo>
                <a:lnTo>
                  <a:pt x="179" y="124"/>
                </a:lnTo>
                <a:lnTo>
                  <a:pt x="179" y="122"/>
                </a:lnTo>
                <a:lnTo>
                  <a:pt x="180" y="118"/>
                </a:lnTo>
                <a:lnTo>
                  <a:pt x="180" y="115"/>
                </a:lnTo>
                <a:lnTo>
                  <a:pt x="181" y="112"/>
                </a:lnTo>
                <a:lnTo>
                  <a:pt x="182" y="109"/>
                </a:lnTo>
                <a:lnTo>
                  <a:pt x="182" y="106"/>
                </a:lnTo>
                <a:lnTo>
                  <a:pt x="183" y="104"/>
                </a:lnTo>
                <a:lnTo>
                  <a:pt x="183" y="100"/>
                </a:lnTo>
                <a:lnTo>
                  <a:pt x="184" y="97"/>
                </a:lnTo>
                <a:lnTo>
                  <a:pt x="186" y="95"/>
                </a:lnTo>
                <a:lnTo>
                  <a:pt x="187" y="91"/>
                </a:lnTo>
                <a:lnTo>
                  <a:pt x="188" y="89"/>
                </a:lnTo>
                <a:lnTo>
                  <a:pt x="189" y="86"/>
                </a:lnTo>
                <a:lnTo>
                  <a:pt x="189" y="84"/>
                </a:lnTo>
                <a:lnTo>
                  <a:pt x="190" y="80"/>
                </a:lnTo>
                <a:lnTo>
                  <a:pt x="191" y="77"/>
                </a:lnTo>
                <a:lnTo>
                  <a:pt x="192" y="75"/>
                </a:lnTo>
                <a:lnTo>
                  <a:pt x="195" y="72"/>
                </a:lnTo>
                <a:lnTo>
                  <a:pt x="196" y="69"/>
                </a:lnTo>
                <a:lnTo>
                  <a:pt x="197" y="67"/>
                </a:lnTo>
                <a:lnTo>
                  <a:pt x="198" y="63"/>
                </a:lnTo>
                <a:lnTo>
                  <a:pt x="199" y="61"/>
                </a:lnTo>
                <a:lnTo>
                  <a:pt x="201" y="58"/>
                </a:lnTo>
                <a:lnTo>
                  <a:pt x="202" y="55"/>
                </a:lnTo>
                <a:lnTo>
                  <a:pt x="204" y="53"/>
                </a:lnTo>
                <a:lnTo>
                  <a:pt x="206" y="50"/>
                </a:lnTo>
                <a:lnTo>
                  <a:pt x="207" y="48"/>
                </a:lnTo>
                <a:lnTo>
                  <a:pt x="209" y="45"/>
                </a:lnTo>
                <a:lnTo>
                  <a:pt x="210" y="42"/>
                </a:lnTo>
                <a:lnTo>
                  <a:pt x="213" y="40"/>
                </a:lnTo>
                <a:lnTo>
                  <a:pt x="214" y="37"/>
                </a:lnTo>
                <a:lnTo>
                  <a:pt x="216" y="34"/>
                </a:lnTo>
                <a:lnTo>
                  <a:pt x="218" y="32"/>
                </a:lnTo>
                <a:lnTo>
                  <a:pt x="219" y="30"/>
                </a:lnTo>
                <a:lnTo>
                  <a:pt x="221" y="27"/>
                </a:lnTo>
                <a:lnTo>
                  <a:pt x="224" y="25"/>
                </a:lnTo>
                <a:lnTo>
                  <a:pt x="226" y="22"/>
                </a:lnTo>
                <a:lnTo>
                  <a:pt x="227" y="20"/>
                </a:lnTo>
                <a:lnTo>
                  <a:pt x="229" y="17"/>
                </a:lnTo>
                <a:lnTo>
                  <a:pt x="232" y="15"/>
                </a:lnTo>
                <a:lnTo>
                  <a:pt x="234" y="13"/>
                </a:lnTo>
                <a:lnTo>
                  <a:pt x="236" y="11"/>
                </a:lnTo>
                <a:lnTo>
                  <a:pt x="238" y="8"/>
                </a:lnTo>
                <a:lnTo>
                  <a:pt x="242" y="5"/>
                </a:lnTo>
                <a:lnTo>
                  <a:pt x="244" y="3"/>
                </a:lnTo>
                <a:lnTo>
                  <a:pt x="246" y="0"/>
                </a:lnTo>
                <a:lnTo>
                  <a:pt x="0" y="12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6871050" y="2490886"/>
            <a:ext cx="189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Perikaryon</a:t>
            </a:r>
            <a:r>
              <a:rPr lang="hu-HU" sz="1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einer</a:t>
            </a:r>
            <a:r>
              <a:rPr lang="hu-HU" sz="1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Zapfenzelle</a:t>
            </a:r>
            <a:endParaRPr lang="hu-HU" sz="14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71050" y="2919511"/>
            <a:ext cx="2272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Perikaryon</a:t>
            </a:r>
            <a:r>
              <a:rPr lang="hu-HU" sz="12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der </a:t>
            </a:r>
            <a:r>
              <a:rPr lang="hu-HU" sz="12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Stäbchenzelle</a:t>
            </a:r>
            <a:endParaRPr lang="hu-HU" sz="12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94997" y="3244297"/>
            <a:ext cx="142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Horizontalzelle</a:t>
            </a:r>
            <a:endParaRPr lang="hu-HU" sz="14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58000" y="3593678"/>
            <a:ext cx="1691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Müller </a:t>
            </a:r>
            <a:r>
              <a:rPr lang="hu-HU" sz="1400" b="1" dirty="0" err="1">
                <a:solidFill>
                  <a:srgbClr val="000066"/>
                </a:solidFill>
                <a:latin typeface="Calibri" panose="020F0502020204030204" pitchFamily="34" charset="0"/>
              </a:rPr>
              <a:t>G</a:t>
            </a:r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liazelle</a:t>
            </a:r>
            <a:endParaRPr lang="hu-HU" sz="14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38082" y="3880742"/>
            <a:ext cx="1834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Zwerg-</a:t>
            </a:r>
            <a:r>
              <a:rPr lang="hu-HU" sz="1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bipolare</a:t>
            </a:r>
            <a:r>
              <a:rPr lang="hu-HU" sz="1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Zelle</a:t>
            </a:r>
            <a:endParaRPr lang="hu-HU" sz="14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44790" y="4167386"/>
            <a:ext cx="219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Stäbchenbipolare</a:t>
            </a:r>
            <a:r>
              <a:rPr lang="hu-HU" sz="1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Zelle</a:t>
            </a:r>
            <a:endParaRPr lang="hu-HU" sz="14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838082" y="4464658"/>
            <a:ext cx="158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Amakrine</a:t>
            </a:r>
            <a:r>
              <a:rPr lang="hu-HU" sz="1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Zelle</a:t>
            </a:r>
            <a:endParaRPr lang="hu-HU" sz="14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Egyenes összekötő nyíllal 9"/>
          <p:cNvCxnSpPr>
            <a:stCxn id="8" idx="1"/>
            <a:endCxn id="57679" idx="24"/>
          </p:cNvCxnSpPr>
          <p:nvPr/>
        </p:nvCxnSpPr>
        <p:spPr>
          <a:xfrm flipH="1" flipV="1">
            <a:off x="5304554" y="4467057"/>
            <a:ext cx="1533528" cy="1514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6894997" y="5123755"/>
            <a:ext cx="1866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Parasol</a:t>
            </a:r>
            <a:r>
              <a:rPr lang="hu-HU" sz="1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Ganglienzelle</a:t>
            </a:r>
            <a:endParaRPr lang="hu-HU" sz="14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935788" y="5460097"/>
            <a:ext cx="1819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Zwerg</a:t>
            </a:r>
            <a:r>
              <a:rPr lang="hu-HU" sz="1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Ganglienzelle</a:t>
            </a:r>
            <a:endParaRPr lang="hu-HU" sz="14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Egyenes összekötő nyíllal 15"/>
          <p:cNvCxnSpPr>
            <a:stCxn id="14" idx="1"/>
            <a:endCxn id="57754" idx="12"/>
          </p:cNvCxnSpPr>
          <p:nvPr/>
        </p:nvCxnSpPr>
        <p:spPr>
          <a:xfrm flipH="1">
            <a:off x="6408814" y="5613986"/>
            <a:ext cx="526974" cy="96359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7241111" y="5794294"/>
            <a:ext cx="139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Endfüßchen</a:t>
            </a:r>
            <a:r>
              <a:rPr lang="hu-HU" sz="1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der </a:t>
            </a:r>
            <a:r>
              <a:rPr lang="hu-HU" sz="1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Müller-Zelle</a:t>
            </a:r>
            <a:endParaRPr lang="hu-HU" sz="14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Egyenes összekötő nyíllal 20"/>
          <p:cNvCxnSpPr>
            <a:stCxn id="19" idx="1"/>
            <a:endCxn id="57711" idx="35"/>
          </p:cNvCxnSpPr>
          <p:nvPr/>
        </p:nvCxnSpPr>
        <p:spPr>
          <a:xfrm flipH="1">
            <a:off x="6655384" y="6055904"/>
            <a:ext cx="585727" cy="16432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6265863" y="810796"/>
            <a:ext cx="1336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Sclerale</a:t>
            </a:r>
            <a:r>
              <a:rPr lang="hu-HU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16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Seite</a:t>
            </a:r>
            <a:endParaRPr lang="hu-HU" sz="1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505324" y="175219"/>
            <a:ext cx="654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Stark </a:t>
            </a:r>
            <a:r>
              <a:rPr lang="hu-HU" sz="20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vereinfachte</a:t>
            </a:r>
            <a:r>
              <a:rPr lang="hu-HU" sz="2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schematische</a:t>
            </a:r>
            <a:r>
              <a:rPr lang="hu-HU" sz="2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Abbildung</a:t>
            </a:r>
            <a:r>
              <a:rPr lang="hu-HU" sz="2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der </a:t>
            </a:r>
            <a:r>
              <a:rPr lang="hu-HU" sz="20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neuronalen</a:t>
            </a:r>
            <a:r>
              <a:rPr lang="hu-HU" sz="2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Verbindungen</a:t>
            </a:r>
            <a:endParaRPr lang="hu-HU" sz="2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64907" y="1916832"/>
            <a:ext cx="79208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Konvergenz</a:t>
            </a:r>
            <a:r>
              <a:rPr lang="hu-HU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.</a:t>
            </a:r>
            <a:r>
              <a:rPr lang="hu-HU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Die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Lichtinformation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vielen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Photoreceptorzellen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mit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Vermittlung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mehreren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Bipolarzellen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kanalisiert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sich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an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eine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einzige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Ganglienzelle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.</a:t>
            </a:r>
            <a:r>
              <a:rPr lang="hu-HU" sz="1400" dirty="0" smtClean="0">
                <a:latin typeface="Calibri" panose="020F0502020204030204" pitchFamily="34" charset="0"/>
              </a:rPr>
              <a:t> Receptíve </a:t>
            </a:r>
            <a:r>
              <a:rPr lang="hu-HU" sz="1400" dirty="0" err="1" smtClean="0">
                <a:latin typeface="Calibri" panose="020F0502020204030204" pitchFamily="34" charset="0"/>
              </a:rPr>
              <a:t>Felder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  <a:r>
              <a:rPr lang="hu-HU" sz="1400" dirty="0" err="1" smtClean="0">
                <a:latin typeface="Calibri" panose="020F0502020204030204" pitchFamily="34" charset="0"/>
              </a:rPr>
              <a:t>Ergebnis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  <a:r>
              <a:rPr lang="hu-HU" sz="1400" dirty="0" err="1" smtClean="0">
                <a:latin typeface="Calibri" panose="020F0502020204030204" pitchFamily="34" charset="0"/>
              </a:rPr>
              <a:t>größere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Lichtempfindlichkeit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geringeres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Auflösungsvermögen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hu-HU" sz="14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Besonders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charakteristisch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für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Stäbchenzellen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  <a:r>
              <a:rPr lang="hu-HU" sz="1400" dirty="0" err="1" smtClean="0">
                <a:latin typeface="Calibri" panose="020F0502020204030204" pitchFamily="34" charset="0"/>
              </a:rPr>
              <a:t>Vorteilhaft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bei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schlecht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belichteten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Umgebungen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  <a:r>
              <a:rPr lang="hu-HU" sz="1400" dirty="0" err="1" smtClean="0">
                <a:latin typeface="Calibri" panose="020F0502020204030204" pitchFamily="34" charset="0"/>
              </a:rPr>
              <a:t>Relativ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wenig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Konvergenz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Nähe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Fovea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viel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stärkere</a:t>
            </a:r>
            <a:r>
              <a:rPr lang="hu-HU" sz="1400" dirty="0" smtClean="0">
                <a:latin typeface="Calibri" panose="020F0502020204030204" pitchFamily="34" charset="0"/>
              </a:rPr>
              <a:t> an der </a:t>
            </a:r>
            <a:r>
              <a:rPr lang="hu-HU" sz="1400" dirty="0" err="1" smtClean="0">
                <a:latin typeface="Calibri" panose="020F0502020204030204" pitchFamily="34" charset="0"/>
              </a:rPr>
              <a:t>Peripherie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wo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Lichtinformation</a:t>
            </a:r>
            <a:r>
              <a:rPr lang="hu-HU" sz="1400" dirty="0" smtClean="0"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latin typeface="Calibri" panose="020F0502020204030204" pitchFamily="34" charset="0"/>
              </a:rPr>
              <a:t>mehreren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Tausenden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von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Stäbchen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gesammelt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werden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kann</a:t>
            </a:r>
            <a:r>
              <a:rPr lang="hu-HU" sz="1400" dirty="0" smtClean="0">
                <a:latin typeface="Calibri" panose="020F0502020204030204" pitchFamily="34" charset="0"/>
              </a:rPr>
              <a:t>. „</a:t>
            </a:r>
            <a:r>
              <a:rPr lang="hu-HU" sz="1400" dirty="0" err="1" smtClean="0">
                <a:latin typeface="Calibri" panose="020F0502020204030204" pitchFamily="34" charset="0"/>
              </a:rPr>
              <a:t>Diffuse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Stäbchenbipolare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Zellen</a:t>
            </a:r>
            <a:r>
              <a:rPr lang="hu-HU" sz="1400" dirty="0" smtClean="0">
                <a:latin typeface="Calibri" panose="020F0502020204030204" pitchFamily="34" charset="0"/>
              </a:rPr>
              <a:t>”. </a:t>
            </a:r>
          </a:p>
          <a:p>
            <a:endParaRPr lang="hu-HU" sz="1400" dirty="0">
              <a:latin typeface="Calibri" panose="020F0502020204030204" pitchFamily="34" charset="0"/>
            </a:endParaRPr>
          </a:p>
          <a:p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Zapfenzellen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können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auch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eine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Konvergenz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zeigen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das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fehlt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Fovea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kann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aber</a:t>
            </a:r>
            <a:r>
              <a:rPr lang="hu-HU" sz="1400" dirty="0" smtClean="0">
                <a:latin typeface="Calibri" panose="020F0502020204030204" pitchFamily="34" charset="0"/>
              </a:rPr>
              <a:t> an der </a:t>
            </a:r>
            <a:r>
              <a:rPr lang="hu-HU" sz="1400" dirty="0" err="1" smtClean="0">
                <a:latin typeface="Calibri" panose="020F0502020204030204" pitchFamily="34" charset="0"/>
              </a:rPr>
              <a:t>Peripherie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vorkommen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geringerem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Maße</a:t>
            </a:r>
            <a:r>
              <a:rPr lang="hu-HU" sz="1400" dirty="0" smtClean="0">
                <a:latin typeface="Calibri" panose="020F0502020204030204" pitchFamily="34" charset="0"/>
              </a:rPr>
              <a:t> (von 5-20 </a:t>
            </a:r>
            <a:r>
              <a:rPr lang="hu-HU" sz="1400" dirty="0" err="1" smtClean="0">
                <a:latin typeface="Calibri" panose="020F0502020204030204" pitchFamily="34" charset="0"/>
              </a:rPr>
              <a:t>Zapfen</a:t>
            </a:r>
            <a:r>
              <a:rPr lang="hu-HU" sz="1400" dirty="0" smtClean="0">
                <a:latin typeface="Calibri" panose="020F0502020204030204" pitchFamily="34" charset="0"/>
              </a:rPr>
              <a:t>). </a:t>
            </a:r>
            <a:r>
              <a:rPr lang="hu-HU" sz="1400" dirty="0" err="1" smtClean="0">
                <a:latin typeface="Calibri" panose="020F0502020204030204" pitchFamily="34" charset="0"/>
              </a:rPr>
              <a:t>Diffuse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Zapfenbipolare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40220" y="4725144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Kontrastverstärkung</a:t>
            </a:r>
            <a:r>
              <a:rPr 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.</a:t>
            </a:r>
            <a:r>
              <a:rPr lang="hu-HU" sz="16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Bei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Erregung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einer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oder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wenigen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Photoreceptorzellen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werden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umgebende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Photoreceptoren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(und von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ihnen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abgehende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neuronale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Wege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)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gehemmt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hu-HU" sz="1400" dirty="0" err="1" smtClean="0">
                <a:latin typeface="Calibri" panose="020F0502020204030204" pitchFamily="34" charset="0"/>
              </a:rPr>
              <a:t>Rolle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Horizontalzellen</a:t>
            </a:r>
            <a:r>
              <a:rPr lang="hu-HU" sz="1400" dirty="0" smtClean="0">
                <a:latin typeface="Calibri" panose="020F0502020204030204" pitchFamily="34" charset="0"/>
              </a:rPr>
              <a:t>. ON und OFF </a:t>
            </a:r>
            <a:r>
              <a:rPr lang="hu-HU" sz="1400" dirty="0" err="1" smtClean="0">
                <a:latin typeface="Calibri" panose="020F0502020204030204" pitchFamily="34" charset="0"/>
              </a:rPr>
              <a:t>Bipolaren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Ganglienzellen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  <a:endParaRPr lang="hu-HU" sz="1600" dirty="0">
              <a:latin typeface="Calibri" panose="020F0502020204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40220" y="764704"/>
            <a:ext cx="7614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Komplexität</a:t>
            </a:r>
            <a:r>
              <a:rPr lang="hu-HU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 der </a:t>
            </a:r>
            <a:r>
              <a:rPr lang="hu-HU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neuronalen</a:t>
            </a:r>
            <a:r>
              <a:rPr lang="hu-HU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Verbindungen</a:t>
            </a:r>
            <a:r>
              <a:rPr lang="hu-HU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17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Ganglienzelltypen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mehr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als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20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verschiedene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Amakrinzellen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(mit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verschiedenen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Neurotransmittern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), 3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verschiedene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Horizontalzellen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, 11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verschiedene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Bipolarzellen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!</a:t>
            </a:r>
          </a:p>
          <a:p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Zahllose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Kombinationsmöglichkeiten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für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neuronale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Kontakte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156176" y="6154271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Calibri" panose="020F0502020204030204" pitchFamily="34" charset="0"/>
              </a:rPr>
              <a:t>http://webvision.med.utah.edu/</a:t>
            </a:r>
          </a:p>
        </p:txBody>
      </p:sp>
    </p:spTree>
    <p:extLst>
      <p:ext uri="{BB962C8B-B14F-4D97-AF65-F5344CB8AC3E}">
        <p14:creationId xmlns:p14="http://schemas.microsoft.com/office/powerpoint/2010/main" val="15434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306248"/>
            <a:ext cx="810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Welche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Faktoren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ermöglichen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das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Scharfsehen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in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der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Fovea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centralis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?</a:t>
            </a:r>
            <a:endParaRPr lang="hu-HU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1062795"/>
            <a:ext cx="5437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1. </a:t>
            </a:r>
            <a:r>
              <a:rPr lang="hu-HU" sz="16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Große</a:t>
            </a:r>
            <a:r>
              <a:rPr lang="hu-HU" sz="16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6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Dichte</a:t>
            </a:r>
            <a:r>
              <a:rPr lang="hu-HU" sz="16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der </a:t>
            </a:r>
            <a:r>
              <a:rPr lang="hu-HU" sz="16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fovealen</a:t>
            </a:r>
            <a:r>
              <a:rPr lang="hu-HU" sz="16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6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Zapfenzellen</a:t>
            </a:r>
            <a:r>
              <a:rPr lang="hu-HU" sz="16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smtClean="0">
                <a:latin typeface="Calibri" panose="020F0502020204030204" pitchFamily="34" charset="0"/>
              </a:rPr>
              <a:t>(170.000 /mm</a:t>
            </a:r>
            <a:r>
              <a:rPr lang="hu-HU" sz="1400" baseline="30000" dirty="0" smtClean="0">
                <a:latin typeface="Calibri" panose="020F0502020204030204" pitchFamily="34" charset="0"/>
              </a:rPr>
              <a:t>2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Dicke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Zapfen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nur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etwa</a:t>
            </a:r>
            <a:r>
              <a:rPr lang="hu-HU" sz="1400" dirty="0" smtClean="0">
                <a:latin typeface="Calibri" panose="020F0502020204030204" pitchFamily="34" charset="0"/>
              </a:rPr>
              <a:t> 1</a:t>
            </a:r>
            <a:r>
              <a:rPr lang="el-GR" sz="1400" dirty="0" smtClean="0">
                <a:latin typeface="Calibri" panose="020F0502020204030204" pitchFamily="34" charset="0"/>
              </a:rPr>
              <a:t>μ</a:t>
            </a:r>
            <a:r>
              <a:rPr lang="hu-HU" sz="1400" dirty="0" smtClean="0">
                <a:latin typeface="Calibri" panose="020F0502020204030204" pitchFamily="34" charset="0"/>
              </a:rPr>
              <a:t>m!)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474715" y="6056222"/>
            <a:ext cx="225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>
                <a:latin typeface="Calibri" panose="020F0502020204030204" pitchFamily="34" charset="0"/>
              </a:rPr>
              <a:t>Längsschnitt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einer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fovealen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Zapfenzelle</a:t>
            </a:r>
            <a:r>
              <a:rPr lang="hu-HU" sz="1200" dirty="0" smtClean="0">
                <a:latin typeface="Calibri" panose="020F0502020204030204" pitchFamily="34" charset="0"/>
              </a:rPr>
              <a:t> an der </a:t>
            </a:r>
            <a:r>
              <a:rPr lang="hu-HU" sz="1200" dirty="0" err="1" smtClean="0">
                <a:latin typeface="Calibri" panose="020F0502020204030204" pitchFamily="34" charset="0"/>
              </a:rPr>
              <a:t>Außen</a:t>
            </a:r>
            <a:r>
              <a:rPr lang="hu-HU" sz="1200" dirty="0" smtClean="0">
                <a:latin typeface="Calibri" panose="020F0502020204030204" pitchFamily="34" charset="0"/>
              </a:rPr>
              <a:t>/</a:t>
            </a:r>
            <a:r>
              <a:rPr lang="hu-HU" sz="1200" dirty="0" err="1" smtClean="0">
                <a:latin typeface="Calibri" panose="020F0502020204030204" pitchFamily="34" charset="0"/>
              </a:rPr>
              <a:t>Innensegment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Grenze</a:t>
            </a:r>
            <a:endParaRPr lang="hu-HU" sz="1200" dirty="0">
              <a:latin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4" y="1706625"/>
            <a:ext cx="4949156" cy="358351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941532" y="4211448"/>
            <a:ext cx="135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Blau-empfindliche</a:t>
            </a:r>
            <a:r>
              <a:rPr lang="hu-H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foveale</a:t>
            </a:r>
            <a:r>
              <a:rPr lang="hu-H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Zapfen</a:t>
            </a:r>
            <a:r>
              <a:rPr lang="hu-H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dunkel</a:t>
            </a:r>
            <a:endParaRPr lang="hu-H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58232"/>
            <a:ext cx="2520280" cy="49808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67544" y="5373216"/>
            <a:ext cx="4680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FFFF66"/>
                </a:solidFill>
                <a:latin typeface="Calibri" panose="020F0502020204030204" pitchFamily="34" charset="0"/>
              </a:rPr>
              <a:t>2. </a:t>
            </a:r>
            <a:r>
              <a:rPr lang="hu-HU" sz="16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Keine</a:t>
            </a:r>
            <a:r>
              <a:rPr lang="hu-HU" sz="16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6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Konvergenz</a:t>
            </a:r>
            <a:r>
              <a:rPr lang="hu-HU" sz="16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.</a:t>
            </a:r>
            <a:r>
              <a:rPr lang="hu-HU" sz="1600" dirty="0" smtClean="0">
                <a:latin typeface="Calibri" panose="020F0502020204030204" pitchFamily="34" charset="0"/>
              </a:rPr>
              <a:t>  </a:t>
            </a:r>
            <a:endParaRPr lang="hu-HU" dirty="0">
              <a:latin typeface="Calibri" panose="020F0502020204030204" pitchFamily="34" charset="0"/>
            </a:endParaRPr>
          </a:p>
          <a:p>
            <a:r>
              <a:rPr lang="hu-HU" sz="1400" dirty="0">
                <a:latin typeface="Calibri" panose="020F0502020204030204" pitchFamily="34" charset="0"/>
              </a:rPr>
              <a:t>1 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Eine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Zapfenzelle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>
                <a:latin typeface="Calibri" panose="020F0502020204030204" pitchFamily="34" charset="0"/>
              </a:rPr>
              <a:t>→ </a:t>
            </a:r>
            <a:r>
              <a:rPr lang="hu-HU" sz="1400" dirty="0" err="1" smtClean="0">
                <a:latin typeface="Calibri" panose="020F0502020204030204" pitchFamily="34" charset="0"/>
              </a:rPr>
              <a:t>1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Zwergbipolare</a:t>
            </a:r>
            <a:r>
              <a:rPr lang="hu-HU" sz="1400" dirty="0" smtClean="0">
                <a:latin typeface="Calibri" panose="020F0502020204030204" pitchFamily="34" charset="0"/>
              </a:rPr>
              <a:t>→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Zwergganglienzelle</a:t>
            </a:r>
            <a:r>
              <a:rPr lang="hu-HU" sz="1400" dirty="0">
                <a:latin typeface="Calibri" panose="020F0502020204030204" pitchFamily="34" charset="0"/>
              </a:rPr>
              <a:t>.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Auflösung</a:t>
            </a:r>
            <a:r>
              <a:rPr lang="hu-HU" sz="1400" dirty="0" smtClean="0">
                <a:latin typeface="Calibri" panose="020F0502020204030204" pitchFamily="34" charset="0"/>
              </a:rPr>
              <a:t> des </a:t>
            </a:r>
            <a:r>
              <a:rPr lang="hu-HU" sz="1400" dirty="0" err="1" smtClean="0">
                <a:latin typeface="Calibri" panose="020F0502020204030204" pitchFamily="34" charset="0"/>
              </a:rPr>
              <a:t>Bildes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verschlechtert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sich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bei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neuronalen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Signalübertragung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nicht</a:t>
            </a:r>
            <a:r>
              <a:rPr lang="hu-HU" sz="1400" dirty="0" smtClean="0"/>
              <a:t>! 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5545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zövegdoboz 2"/>
          <p:cNvSpPr txBox="1">
            <a:spLocks noChangeArrowheads="1"/>
          </p:cNvSpPr>
          <p:nvPr/>
        </p:nvSpPr>
        <p:spPr bwMode="auto">
          <a:xfrm>
            <a:off x="761276" y="404813"/>
            <a:ext cx="7453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200" dirty="0">
                <a:solidFill>
                  <a:srgbClr val="FFFF00"/>
                </a:solidFill>
                <a:latin typeface="Comic Sans MS" pitchFamily="66" charset="0"/>
              </a:rPr>
              <a:t>Die </a:t>
            </a:r>
            <a:r>
              <a:rPr lang="hu-HU" altLang="hu-HU" sz="2200" dirty="0" err="1">
                <a:solidFill>
                  <a:srgbClr val="FFFF00"/>
                </a:solidFill>
                <a:latin typeface="Comic Sans MS" pitchFamily="66" charset="0"/>
              </a:rPr>
              <a:t>primäre</a:t>
            </a:r>
            <a:r>
              <a:rPr lang="hu-HU" altLang="hu-HU" sz="2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hu-HU" altLang="hu-HU" sz="2200" dirty="0" err="1">
                <a:solidFill>
                  <a:srgbClr val="FFFF00"/>
                </a:solidFill>
                <a:latin typeface="Comic Sans MS" pitchFamily="66" charset="0"/>
              </a:rPr>
              <a:t>Anlage</a:t>
            </a:r>
            <a:r>
              <a:rPr lang="hu-HU" altLang="hu-HU" sz="2200" dirty="0">
                <a:solidFill>
                  <a:srgbClr val="FFFF00"/>
                </a:solidFill>
                <a:latin typeface="Comic Sans MS" pitchFamily="66" charset="0"/>
              </a:rPr>
              <a:t> des </a:t>
            </a:r>
            <a:r>
              <a:rPr lang="hu-HU" altLang="hu-HU" sz="2200" dirty="0" err="1">
                <a:solidFill>
                  <a:srgbClr val="FFFF00"/>
                </a:solidFill>
                <a:latin typeface="Comic Sans MS" pitchFamily="66" charset="0"/>
              </a:rPr>
              <a:t>Augapfels</a:t>
            </a:r>
            <a:r>
              <a:rPr lang="hu-HU" altLang="hu-HU" sz="2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hu-HU" altLang="hu-HU" sz="2200" dirty="0" err="1">
                <a:solidFill>
                  <a:srgbClr val="FFFF00"/>
                </a:solidFill>
                <a:latin typeface="Comic Sans MS" pitchFamily="66" charset="0"/>
              </a:rPr>
              <a:t>ist</a:t>
            </a:r>
            <a:r>
              <a:rPr lang="hu-HU" altLang="hu-HU" sz="2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hu-HU" altLang="hu-HU" sz="2200" dirty="0" err="1">
                <a:solidFill>
                  <a:srgbClr val="FFFF00"/>
                </a:solidFill>
                <a:latin typeface="Comic Sans MS" pitchFamily="66" charset="0"/>
              </a:rPr>
              <a:t>eine</a:t>
            </a:r>
            <a:r>
              <a:rPr lang="hu-HU" altLang="hu-HU" sz="2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hu-HU" altLang="hu-HU" sz="2200" dirty="0" err="1">
                <a:solidFill>
                  <a:srgbClr val="FFFF00"/>
                </a:solidFill>
                <a:latin typeface="Comic Sans MS" pitchFamily="66" charset="0"/>
              </a:rPr>
              <a:t>Ausstülpung</a:t>
            </a:r>
            <a:r>
              <a:rPr lang="hu-HU" altLang="hu-HU" sz="2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hu-HU" altLang="hu-HU" sz="2200" dirty="0" smtClean="0">
                <a:solidFill>
                  <a:srgbClr val="FFFF00"/>
                </a:solidFill>
                <a:latin typeface="Comic Sans MS" pitchFamily="66" charset="0"/>
              </a:rPr>
              <a:t>der </a:t>
            </a:r>
            <a:r>
              <a:rPr lang="hu-HU" altLang="hu-HU" sz="2200" dirty="0" err="1" smtClean="0">
                <a:solidFill>
                  <a:srgbClr val="FFFF00"/>
                </a:solidFill>
                <a:latin typeface="Comic Sans MS" pitchFamily="66" charset="0"/>
              </a:rPr>
              <a:t>embryonalen</a:t>
            </a:r>
            <a:r>
              <a:rPr lang="hu-HU" altLang="hu-HU" sz="2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hu-HU" altLang="hu-HU" sz="2200" dirty="0" err="1" smtClean="0">
                <a:solidFill>
                  <a:srgbClr val="FFFF00"/>
                </a:solidFill>
                <a:latin typeface="Comic Sans MS" pitchFamily="66" charset="0"/>
              </a:rPr>
              <a:t>Gehirnwand</a:t>
            </a:r>
            <a:r>
              <a:rPr lang="hu-HU" altLang="hu-HU" sz="2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hu-HU" altLang="hu-HU" sz="2200" dirty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hu-HU" altLang="hu-HU" sz="2200" dirty="0" err="1">
                <a:solidFill>
                  <a:srgbClr val="FFFF00"/>
                </a:solidFill>
                <a:latin typeface="Comic Sans MS" pitchFamily="66" charset="0"/>
              </a:rPr>
              <a:t>Augenbecher</a:t>
            </a:r>
            <a:r>
              <a:rPr lang="hu-HU" altLang="hu-HU" sz="2200" dirty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3075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76475"/>
            <a:ext cx="48244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5"/>
          <p:cNvCxnSpPr/>
          <p:nvPr/>
        </p:nvCxnSpPr>
        <p:spPr>
          <a:xfrm flipH="1" flipV="1">
            <a:off x="2411413" y="3716338"/>
            <a:ext cx="865187" cy="730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H="1">
            <a:off x="5697538" y="1989138"/>
            <a:ext cx="98425" cy="287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H="1" flipV="1">
            <a:off x="3995738" y="1989138"/>
            <a:ext cx="252412" cy="287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H="1">
            <a:off x="7073900" y="1989138"/>
            <a:ext cx="377825" cy="287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2555875" y="4941888"/>
            <a:ext cx="696913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Szövegdoboz 14"/>
          <p:cNvSpPr txBox="1">
            <a:spLocks noChangeArrowheads="1"/>
          </p:cNvSpPr>
          <p:nvPr/>
        </p:nvSpPr>
        <p:spPr bwMode="auto">
          <a:xfrm>
            <a:off x="647700" y="3500438"/>
            <a:ext cx="1692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Calibri" pitchFamily="34" charset="0"/>
              </a:rPr>
              <a:t>Linsenbläschen</a:t>
            </a:r>
          </a:p>
        </p:txBody>
      </p:sp>
      <p:sp>
        <p:nvSpPr>
          <p:cNvPr id="3082" name="Szövegdoboz 15"/>
          <p:cNvSpPr txBox="1">
            <a:spLocks noChangeArrowheads="1"/>
          </p:cNvSpPr>
          <p:nvPr/>
        </p:nvSpPr>
        <p:spPr bwMode="auto">
          <a:xfrm>
            <a:off x="647700" y="4941888"/>
            <a:ext cx="2087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Calibri" pitchFamily="34" charset="0"/>
              </a:rPr>
              <a:t>ventriculus opticus</a:t>
            </a:r>
          </a:p>
        </p:txBody>
      </p:sp>
      <p:sp>
        <p:nvSpPr>
          <p:cNvPr id="3083" name="Szövegdoboz 16"/>
          <p:cNvSpPr txBox="1">
            <a:spLocks noChangeArrowheads="1"/>
          </p:cNvSpPr>
          <p:nvPr/>
        </p:nvSpPr>
        <p:spPr bwMode="auto">
          <a:xfrm>
            <a:off x="5219700" y="1651000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Calibri" pitchFamily="34" charset="0"/>
              </a:rPr>
              <a:t>a. hyaloidea</a:t>
            </a:r>
          </a:p>
        </p:txBody>
      </p:sp>
      <p:cxnSp>
        <p:nvCxnSpPr>
          <p:cNvPr id="19" name="Egyenes összekötő 18"/>
          <p:cNvCxnSpPr/>
          <p:nvPr/>
        </p:nvCxnSpPr>
        <p:spPr>
          <a:xfrm flipH="1" flipV="1">
            <a:off x="4248150" y="2276475"/>
            <a:ext cx="755650" cy="792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5759450" y="2276475"/>
            <a:ext cx="1333500" cy="1116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flipH="1" flipV="1">
            <a:off x="2411413" y="2673350"/>
            <a:ext cx="839787" cy="161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 flipH="1" flipV="1">
            <a:off x="3276600" y="2835275"/>
            <a:ext cx="466725" cy="1127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Szövegdoboz 35"/>
          <p:cNvSpPr txBox="1">
            <a:spLocks noChangeArrowheads="1"/>
          </p:cNvSpPr>
          <p:nvPr/>
        </p:nvSpPr>
        <p:spPr bwMode="auto">
          <a:xfrm>
            <a:off x="747713" y="2420938"/>
            <a:ext cx="159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Calibri" pitchFamily="34" charset="0"/>
              </a:rPr>
              <a:t>Ektoderm</a:t>
            </a:r>
          </a:p>
        </p:txBody>
      </p:sp>
      <p:sp>
        <p:nvSpPr>
          <p:cNvPr id="3089" name="Szövegdoboz 36"/>
          <p:cNvSpPr txBox="1">
            <a:spLocks noChangeArrowheads="1"/>
          </p:cNvSpPr>
          <p:nvPr/>
        </p:nvSpPr>
        <p:spPr bwMode="auto">
          <a:xfrm>
            <a:off x="3376613" y="1654175"/>
            <a:ext cx="1223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Calibri" pitchFamily="34" charset="0"/>
              </a:rPr>
              <a:t>Retinaplatte</a:t>
            </a:r>
          </a:p>
        </p:txBody>
      </p:sp>
      <p:sp>
        <p:nvSpPr>
          <p:cNvPr id="3090" name="Szövegdoboz 37"/>
          <p:cNvSpPr txBox="1">
            <a:spLocks noChangeArrowheads="1"/>
          </p:cNvSpPr>
          <p:nvPr/>
        </p:nvSpPr>
        <p:spPr bwMode="auto">
          <a:xfrm>
            <a:off x="6948488" y="1357313"/>
            <a:ext cx="1655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Calibri" pitchFamily="34" charset="0"/>
              </a:rPr>
              <a:t>Tapetumplatte (Pigmentepithel)</a:t>
            </a:r>
          </a:p>
        </p:txBody>
      </p:sp>
      <p:sp>
        <p:nvSpPr>
          <p:cNvPr id="3092" name="Szövegdoboz 4"/>
          <p:cNvSpPr txBox="1">
            <a:spLocks noChangeArrowheads="1"/>
          </p:cNvSpPr>
          <p:nvPr/>
        </p:nvSpPr>
        <p:spPr bwMode="auto">
          <a:xfrm>
            <a:off x="6690899" y="3123649"/>
            <a:ext cx="1528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 err="1">
                <a:solidFill>
                  <a:schemeClr val="bg1"/>
                </a:solidFill>
              </a:rPr>
              <a:t>Augenbecherstiel</a:t>
            </a:r>
            <a:endParaRPr lang="hu-HU" altLang="hu-HU" sz="1200" dirty="0">
              <a:solidFill>
                <a:schemeClr val="bg1"/>
              </a:solidFill>
            </a:endParaRPr>
          </a:p>
        </p:txBody>
      </p:sp>
      <p:cxnSp>
        <p:nvCxnSpPr>
          <p:cNvPr id="3093" name="Egyenes összekötő nyíllal 11"/>
          <p:cNvCxnSpPr>
            <a:cxnSpLocks noChangeShapeType="1"/>
          </p:cNvCxnSpPr>
          <p:nvPr/>
        </p:nvCxnSpPr>
        <p:spPr bwMode="auto">
          <a:xfrm flipH="1">
            <a:off x="6948488" y="3392488"/>
            <a:ext cx="647700" cy="612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64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6771" y="836712"/>
            <a:ext cx="39604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3. </a:t>
            </a:r>
            <a:r>
              <a:rPr lang="hu-HU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Das</a:t>
            </a:r>
            <a:r>
              <a:rPr lang="hu-HU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Licht</a:t>
            </a:r>
            <a:r>
              <a:rPr lang="hu-HU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fällt</a:t>
            </a:r>
            <a:r>
              <a:rPr lang="hu-HU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unmittelbar</a:t>
            </a:r>
            <a:r>
              <a:rPr lang="hu-HU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auf</a:t>
            </a:r>
            <a:r>
              <a:rPr lang="hu-HU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die </a:t>
            </a:r>
            <a:r>
              <a:rPr lang="hu-HU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fovealen</a:t>
            </a:r>
            <a:r>
              <a:rPr lang="hu-HU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Zapfen</a:t>
            </a:r>
            <a:r>
              <a:rPr lang="hu-HU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,</a:t>
            </a:r>
            <a:endParaRPr lang="hu-HU" b="1" dirty="0" smtClean="0">
              <a:latin typeface="Calibri" panose="020F0502020204030204" pitchFamily="34" charset="0"/>
            </a:endParaRPr>
          </a:p>
          <a:p>
            <a:r>
              <a:rPr lang="hu-HU" b="1" dirty="0" smtClean="0">
                <a:latin typeface="Calibri" panose="020F0502020204030204" pitchFamily="34" charset="0"/>
              </a:rPr>
              <a:t> </a:t>
            </a:r>
          </a:p>
          <a:p>
            <a:r>
              <a:rPr lang="hu-HU" sz="1400" dirty="0" smtClean="0">
                <a:latin typeface="Calibri" panose="020F0502020204030204" pitchFamily="34" charset="0"/>
              </a:rPr>
              <a:t>Die </a:t>
            </a:r>
            <a:r>
              <a:rPr lang="hu-HU" sz="1400" dirty="0" err="1" smtClean="0">
                <a:latin typeface="Calibri" panose="020F0502020204030204" pitchFamily="34" charset="0"/>
              </a:rPr>
              <a:t>inneren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Retinaschichten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sind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seitlich</a:t>
            </a:r>
            <a:r>
              <a:rPr lang="hu-HU" sz="1400" dirty="0" smtClean="0">
                <a:latin typeface="Calibri" panose="020F0502020204030204" pitchFamily="34" charset="0"/>
              </a:rPr>
              <a:t> an den </a:t>
            </a:r>
            <a:r>
              <a:rPr lang="hu-HU" sz="1400" dirty="0" err="1" smtClean="0">
                <a:latin typeface="Calibri" panose="020F0502020204030204" pitchFamily="34" charset="0"/>
              </a:rPr>
              <a:t>Rand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gezogen</a:t>
            </a:r>
            <a:r>
              <a:rPr lang="hu-HU" sz="1400" dirty="0" smtClean="0">
                <a:latin typeface="Calibri" panose="020F0502020204030204" pitchFamily="34" charset="0"/>
              </a:rPr>
              <a:t>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876"/>
            <a:ext cx="4298278" cy="373336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4824536" cy="265349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724128" y="4077072"/>
            <a:ext cx="315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Calibri" panose="020F0502020204030204" pitchFamily="34" charset="0"/>
              </a:rPr>
              <a:t>OCT (</a:t>
            </a:r>
            <a:r>
              <a:rPr lang="hu-HU" sz="1400" dirty="0" err="1" smtClean="0">
                <a:latin typeface="Calibri" panose="020F0502020204030204" pitchFamily="34" charset="0"/>
              </a:rPr>
              <a:t>optisches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</a:rPr>
              <a:t>K</a:t>
            </a:r>
            <a:r>
              <a:rPr lang="hu-HU" sz="1400" dirty="0" err="1" smtClean="0">
                <a:latin typeface="Calibri" panose="020F0502020204030204" pitchFamily="34" charset="0"/>
              </a:rPr>
              <a:t>oherenz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</a:rPr>
              <a:t>T</a:t>
            </a:r>
            <a:r>
              <a:rPr lang="hu-HU" sz="1400" dirty="0" err="1" smtClean="0">
                <a:latin typeface="Calibri" panose="020F0502020204030204" pitchFamily="34" charset="0"/>
              </a:rPr>
              <a:t>omogramm</a:t>
            </a:r>
            <a:r>
              <a:rPr lang="hu-HU" sz="1400" dirty="0" smtClean="0">
                <a:latin typeface="Calibri" panose="020F0502020204030204" pitchFamily="34" charset="0"/>
              </a:rPr>
              <a:t>) </a:t>
            </a:r>
            <a:r>
              <a:rPr lang="hu-HU" sz="1400" dirty="0" err="1" smtClean="0">
                <a:latin typeface="Calibri" panose="020F0502020204030204" pitchFamily="34" charset="0"/>
              </a:rPr>
              <a:t>Aufnahme</a:t>
            </a:r>
            <a:r>
              <a:rPr lang="hu-HU" sz="1400" dirty="0" smtClean="0"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latin typeface="Calibri" panose="020F0502020204030204" pitchFamily="34" charset="0"/>
              </a:rPr>
              <a:t>einem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Patient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251078" y="635078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Calibri" panose="020F0502020204030204" pitchFamily="34" charset="0"/>
              </a:rPr>
              <a:t>Histologischer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Schnitt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durch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Fovea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668344" y="479715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err="1" smtClean="0">
                <a:latin typeface="Calibri" panose="020F0502020204030204" pitchFamily="34" charset="0"/>
              </a:rPr>
              <a:t>Kolb</a:t>
            </a:r>
            <a:r>
              <a:rPr lang="hu-HU" sz="1200" dirty="0" smtClean="0">
                <a:latin typeface="Calibri" panose="020F0502020204030204" pitchFamily="34" charset="0"/>
              </a:rPr>
              <a:t>, </a:t>
            </a:r>
            <a:r>
              <a:rPr lang="hu-HU" sz="1200" dirty="0" err="1" smtClean="0">
                <a:latin typeface="Calibri" panose="020F0502020204030204" pitchFamily="34" charset="0"/>
              </a:rPr>
              <a:t>Webvision</a:t>
            </a:r>
            <a:endParaRPr lang="hu-H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2655035"/>
            <a:ext cx="33843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Die </a:t>
            </a:r>
            <a:r>
              <a:rPr lang="hu-HU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Fovea</a:t>
            </a:r>
            <a:r>
              <a:rPr lang="hu-HU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ist</a:t>
            </a:r>
            <a:r>
              <a:rPr lang="hu-HU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gefäßfrei</a:t>
            </a:r>
            <a:r>
              <a:rPr lang="hu-HU" dirty="0" smtClean="0">
                <a:latin typeface="Calibri" panose="020F0502020204030204" pitchFamily="34" charset="0"/>
              </a:rPr>
              <a:t>,</a:t>
            </a:r>
          </a:p>
          <a:p>
            <a:endParaRPr lang="hu-HU" sz="1600" dirty="0" smtClean="0">
              <a:latin typeface="Calibri" panose="020F0502020204030204" pitchFamily="34" charset="0"/>
            </a:endParaRPr>
          </a:p>
          <a:p>
            <a:r>
              <a:rPr lang="hu-HU" sz="1400" dirty="0" err="1" smtClean="0">
                <a:latin typeface="Calibri" panose="020F0502020204030204" pitchFamily="34" charset="0"/>
              </a:rPr>
              <a:t>Das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Versorgungsgebiet</a:t>
            </a:r>
            <a:r>
              <a:rPr lang="hu-HU" sz="1400" dirty="0" smtClean="0">
                <a:latin typeface="Calibri" panose="020F0502020204030204" pitchFamily="34" charset="0"/>
              </a:rPr>
              <a:t> der a. </a:t>
            </a:r>
            <a:r>
              <a:rPr lang="hu-HU" sz="1400" dirty="0" err="1" smtClean="0">
                <a:latin typeface="Calibri" panose="020F0502020204030204" pitchFamily="34" charset="0"/>
              </a:rPr>
              <a:t>centralis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retinae</a:t>
            </a:r>
            <a:r>
              <a:rPr lang="hu-HU" sz="1400" dirty="0" smtClean="0">
                <a:latin typeface="Calibri" panose="020F0502020204030204" pitchFamily="34" charset="0"/>
              </a:rPr>
              <a:t> endet am </a:t>
            </a:r>
            <a:r>
              <a:rPr lang="hu-HU" sz="1400" dirty="0" err="1" smtClean="0">
                <a:latin typeface="Calibri" panose="020F0502020204030204" pitchFamily="34" charset="0"/>
              </a:rPr>
              <a:t>Rand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Fovea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deshalb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stören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Kapillarbilder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das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Scharfsehen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nicht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28" y="620688"/>
            <a:ext cx="5266368" cy="563109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607760" y="630932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latin typeface="Calibri" panose="020F0502020204030204" pitchFamily="34" charset="0"/>
              </a:rPr>
              <a:t>Snodderly</a:t>
            </a:r>
            <a:r>
              <a:rPr lang="hu-HU" sz="1200" dirty="0" smtClean="0">
                <a:latin typeface="Calibri" panose="020F0502020204030204" pitchFamily="34" charset="0"/>
              </a:rPr>
              <a:t> 1992</a:t>
            </a:r>
            <a:endParaRPr lang="hu-H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70448" y="260648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Interphotoreceptor</a:t>
            </a:r>
            <a:r>
              <a:rPr lang="hu-HU" sz="22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2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matrix</a:t>
            </a:r>
            <a:r>
              <a:rPr lang="hu-HU" sz="22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(IPM)</a:t>
            </a:r>
            <a:endParaRPr lang="hu-HU" sz="2200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71" y="332657"/>
            <a:ext cx="2764709" cy="42473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11812" y="836712"/>
            <a:ext cx="56166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Proteoglikane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enthaltende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gallertige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Substanz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 </a:t>
            </a:r>
            <a:r>
              <a:rPr lang="hu-HU" sz="1300" dirty="0" err="1" smtClean="0">
                <a:latin typeface="Calibri" panose="020F0502020204030204" pitchFamily="34" charset="0"/>
              </a:rPr>
              <a:t>zwischen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Pigmentepithel</a:t>
            </a:r>
            <a:r>
              <a:rPr lang="hu-HU" sz="1300" dirty="0" smtClean="0">
                <a:latin typeface="Calibri" panose="020F0502020204030204" pitchFamily="34" charset="0"/>
              </a:rPr>
              <a:t> und </a:t>
            </a:r>
            <a:r>
              <a:rPr lang="hu-HU" sz="1300" dirty="0" err="1" smtClean="0">
                <a:latin typeface="Calibri" panose="020F0502020204030204" pitchFamily="34" charset="0"/>
              </a:rPr>
              <a:t>membrana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limitans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externa</a:t>
            </a:r>
            <a:r>
              <a:rPr lang="hu-HU" sz="1300" dirty="0" smtClean="0">
                <a:latin typeface="Calibri" panose="020F0502020204030204" pitchFamily="34" charset="0"/>
              </a:rPr>
              <a:t> (</a:t>
            </a:r>
            <a:r>
              <a:rPr lang="hu-HU" sz="1300" dirty="0" err="1" smtClean="0">
                <a:latin typeface="Calibri" panose="020F0502020204030204" pitchFamily="34" charset="0"/>
              </a:rPr>
              <a:t>äußere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Grenzschicht</a:t>
            </a:r>
            <a:r>
              <a:rPr lang="hu-HU" sz="1300" dirty="0" smtClean="0">
                <a:latin typeface="Calibri" panose="020F0502020204030204" pitchFamily="34" charset="0"/>
              </a:rPr>
              <a:t>). </a:t>
            </a:r>
            <a:r>
              <a:rPr lang="hu-HU" sz="1300" dirty="0" err="1" smtClean="0">
                <a:latin typeface="Calibri" panose="020F0502020204030204" pitchFamily="34" charset="0"/>
              </a:rPr>
              <a:t>Embryologisch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entspricht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dieser</a:t>
            </a:r>
            <a:r>
              <a:rPr lang="hu-HU" sz="1300" dirty="0" smtClean="0">
                <a:latin typeface="Calibri" panose="020F0502020204030204" pitchFamily="34" charset="0"/>
              </a:rPr>
              <a:t> Raum (</a:t>
            </a:r>
            <a:r>
              <a:rPr lang="hu-HU" sz="1300" dirty="0" err="1" smtClean="0">
                <a:latin typeface="Calibri" panose="020F0502020204030204" pitchFamily="34" charset="0"/>
              </a:rPr>
              <a:t>auch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subretinalen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Raum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genannt</a:t>
            </a:r>
            <a:r>
              <a:rPr lang="hu-HU" sz="1300" dirty="0" smtClean="0">
                <a:latin typeface="Calibri" panose="020F0502020204030204" pitchFamily="34" charset="0"/>
              </a:rPr>
              <a:t>) </a:t>
            </a:r>
            <a:r>
              <a:rPr lang="hu-HU" sz="1300" dirty="0" err="1" smtClean="0">
                <a:latin typeface="Calibri" panose="020F0502020204030204" pitchFamily="34" charset="0"/>
              </a:rPr>
              <a:t>dem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ventriculus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opticus</a:t>
            </a:r>
            <a:r>
              <a:rPr lang="hu-HU" sz="1300" dirty="0" smtClean="0">
                <a:latin typeface="Calibri" panose="020F0502020204030204" pitchFamily="34" charset="0"/>
              </a:rPr>
              <a:t> des </a:t>
            </a:r>
            <a:r>
              <a:rPr lang="hu-HU" sz="1300" dirty="0" err="1" smtClean="0">
                <a:latin typeface="Calibri" panose="020F0502020204030204" pitchFamily="34" charset="0"/>
              </a:rPr>
              <a:t>Augenbechers</a:t>
            </a:r>
            <a:r>
              <a:rPr lang="hu-HU" sz="1300" dirty="0" smtClean="0">
                <a:latin typeface="Calibri" panose="020F0502020204030204" pitchFamily="34" charset="0"/>
              </a:rPr>
              <a:t>.  </a:t>
            </a:r>
            <a:r>
              <a:rPr lang="hu-HU" sz="1300" dirty="0" err="1" smtClean="0">
                <a:latin typeface="Calibri" panose="020F0502020204030204" pitchFamily="34" charset="0"/>
              </a:rPr>
              <a:t>Das</a:t>
            </a:r>
            <a:r>
              <a:rPr lang="hu-HU" sz="1300" dirty="0" smtClean="0">
                <a:latin typeface="Calibri" panose="020F0502020204030204" pitchFamily="34" charset="0"/>
              </a:rPr>
              <a:t> IPM </a:t>
            </a:r>
            <a:r>
              <a:rPr lang="hu-HU" sz="1300" dirty="0" err="1" smtClean="0">
                <a:latin typeface="Calibri" panose="020F0502020204030204" pitchFamily="34" charset="0"/>
              </a:rPr>
              <a:t>umgibt</a:t>
            </a:r>
            <a:r>
              <a:rPr lang="hu-HU" sz="1300" dirty="0" smtClean="0">
                <a:latin typeface="Calibri" panose="020F0502020204030204" pitchFamily="34" charset="0"/>
              </a:rPr>
              <a:t> die </a:t>
            </a:r>
            <a:r>
              <a:rPr lang="hu-HU" sz="1300" dirty="0" err="1" smtClean="0">
                <a:latin typeface="Calibri" panose="020F0502020204030204" pitchFamily="34" charset="0"/>
              </a:rPr>
              <a:t>Außen</a:t>
            </a:r>
            <a:r>
              <a:rPr lang="hu-HU" sz="1300" dirty="0" smtClean="0">
                <a:latin typeface="Calibri" panose="020F0502020204030204" pitchFamily="34" charset="0"/>
              </a:rPr>
              <a:t>/</a:t>
            </a:r>
            <a:r>
              <a:rPr lang="hu-HU" sz="1300" dirty="0" err="1" smtClean="0">
                <a:latin typeface="Calibri" panose="020F0502020204030204" pitchFamily="34" charset="0"/>
              </a:rPr>
              <a:t>Innensegmente</a:t>
            </a:r>
            <a:r>
              <a:rPr lang="hu-HU" sz="1300" dirty="0" smtClean="0">
                <a:latin typeface="Calibri" panose="020F0502020204030204" pitchFamily="34" charset="0"/>
              </a:rPr>
              <a:t> der </a:t>
            </a:r>
            <a:r>
              <a:rPr lang="hu-HU" sz="1300" dirty="0" err="1" smtClean="0">
                <a:latin typeface="Calibri" panose="020F0502020204030204" pitchFamily="34" charset="0"/>
              </a:rPr>
              <a:t>Sehzellen</a:t>
            </a:r>
            <a:r>
              <a:rPr lang="hu-HU" sz="1300" dirty="0" smtClean="0">
                <a:latin typeface="Calibri" panose="020F0502020204030204" pitchFamily="34" charset="0"/>
              </a:rPr>
              <a:t>.</a:t>
            </a:r>
            <a:endParaRPr lang="hu-HU" sz="1300" dirty="0">
              <a:latin typeface="Calibri" panose="020F0502020204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95828" y="1916832"/>
            <a:ext cx="54726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latin typeface="Calibri" panose="020F0502020204030204" pitchFamily="34" charset="0"/>
              </a:rPr>
              <a:t>IPM </a:t>
            </a:r>
            <a:r>
              <a:rPr lang="hu-HU" sz="1300" dirty="0" err="1" smtClean="0">
                <a:latin typeface="Calibri" panose="020F0502020204030204" pitchFamily="34" charset="0"/>
              </a:rPr>
              <a:t>ist</a:t>
            </a:r>
            <a:r>
              <a:rPr lang="hu-HU" sz="1300" dirty="0" smtClean="0">
                <a:latin typeface="Calibri" panose="020F0502020204030204" pitchFamily="34" charset="0"/>
              </a:rPr>
              <a:t> von den </a:t>
            </a:r>
            <a:r>
              <a:rPr lang="hu-HU" sz="1300" dirty="0" err="1" smtClean="0">
                <a:latin typeface="Calibri" panose="020F0502020204030204" pitchFamily="34" charset="0"/>
              </a:rPr>
              <a:t>Photoreceptorzellen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sezerniert</a:t>
            </a:r>
            <a:r>
              <a:rPr lang="hu-HU" sz="1300" dirty="0" smtClean="0">
                <a:latin typeface="Calibri" panose="020F0502020204030204" pitchFamily="34" charset="0"/>
              </a:rPr>
              <a:t>  und </a:t>
            </a:r>
            <a:r>
              <a:rPr lang="hu-HU" sz="1300" dirty="0" err="1" smtClean="0">
                <a:latin typeface="Calibri" panose="020F0502020204030204" pitchFamily="34" charset="0"/>
              </a:rPr>
              <a:t>umgibt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diese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hüllenartig</a:t>
            </a:r>
            <a:r>
              <a:rPr lang="hu-HU" sz="1300" dirty="0" smtClean="0">
                <a:latin typeface="Calibri" panose="020F0502020204030204" pitchFamily="34" charset="0"/>
              </a:rPr>
              <a:t> (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Zapfenhüllen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,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Stäbchenhüllen</a:t>
            </a:r>
            <a:r>
              <a:rPr lang="hu-HU" sz="1300" dirty="0" smtClean="0">
                <a:latin typeface="Calibri" panose="020F0502020204030204" pitchFamily="34" charset="0"/>
              </a:rPr>
              <a:t>). </a:t>
            </a:r>
          </a:p>
          <a:p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Funktion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: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Adhäsion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der Retina </a:t>
            </a:r>
            <a:r>
              <a:rPr lang="hu-HU" sz="1300" dirty="0" smtClean="0">
                <a:latin typeface="Calibri" panose="020F0502020204030204" pitchFamily="34" charset="0"/>
              </a:rPr>
              <a:t>an </a:t>
            </a:r>
            <a:r>
              <a:rPr lang="hu-HU" sz="1300" dirty="0" err="1" smtClean="0">
                <a:latin typeface="Calibri" panose="020F0502020204030204" pitchFamily="34" charset="0"/>
              </a:rPr>
              <a:t>das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Pigmentepithel</a:t>
            </a:r>
            <a:r>
              <a:rPr lang="hu-HU" sz="1300" dirty="0" smtClean="0">
                <a:latin typeface="Calibri" panose="020F0502020204030204" pitchFamily="34" charset="0"/>
              </a:rPr>
              <a:t> (</a:t>
            </a:r>
            <a:r>
              <a:rPr lang="hu-HU" sz="1300" dirty="0" err="1" smtClean="0">
                <a:latin typeface="Calibri" panose="020F0502020204030204" pitchFamily="34" charset="0"/>
              </a:rPr>
              <a:t>Integrine</a:t>
            </a:r>
            <a:r>
              <a:rPr lang="hu-HU" sz="1300" dirty="0" smtClean="0">
                <a:latin typeface="Calibri" panose="020F0502020204030204" pitchFamily="34" charset="0"/>
              </a:rPr>
              <a:t>!).</a:t>
            </a:r>
            <a:endParaRPr lang="hu-HU" sz="1300" dirty="0">
              <a:latin typeface="Calibri" panose="020F050202020403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588224" y="2036035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Zapfenhüllen</a:t>
            </a:r>
            <a:r>
              <a:rPr lang="hu-H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hu-H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588224" y="429826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Stäbchenhüllen</a:t>
            </a:r>
            <a:r>
              <a:rPr lang="hu-H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hu-H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05426" y="3068960"/>
            <a:ext cx="602939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Was</a:t>
            </a:r>
            <a:r>
              <a:rPr lang="hu-HU" sz="16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16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bindet</a:t>
            </a:r>
            <a:r>
              <a:rPr lang="hu-HU" sz="16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die </a:t>
            </a:r>
            <a:r>
              <a:rPr lang="hu-HU" sz="16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neurale</a:t>
            </a:r>
            <a:r>
              <a:rPr lang="hu-HU" sz="16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Retina </a:t>
            </a:r>
            <a:r>
              <a:rPr lang="hu-HU" sz="16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zum</a:t>
            </a:r>
            <a:r>
              <a:rPr lang="hu-HU" sz="16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16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Pigmentepithel</a:t>
            </a:r>
            <a:r>
              <a:rPr lang="hu-HU" sz="16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?</a:t>
            </a:r>
            <a:endParaRPr lang="hu-HU" sz="1600" b="1" dirty="0" smtClean="0">
              <a:solidFill>
                <a:srgbClr val="FFFF99"/>
              </a:solidFill>
              <a:latin typeface="Comic Sans MS" panose="030F0702030302020204" pitchFamily="66" charset="0"/>
            </a:endParaRPr>
          </a:p>
          <a:p>
            <a:endParaRPr lang="hu-HU" sz="1300" dirty="0" smtClean="0">
              <a:latin typeface="Calibri" panose="020F0502020204030204" pitchFamily="34" charset="0"/>
            </a:endParaRPr>
          </a:p>
          <a:p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Keine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Zellkopplungsstrukturen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zwischen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Photoreceptoren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und </a:t>
            </a:r>
            <a:r>
              <a:rPr lang="hu-HU" sz="13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Pigmentepithel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!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Mehrere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Faktoren</a:t>
            </a:r>
            <a:r>
              <a:rPr lang="hu-HU" sz="1300" dirty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sorgen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für</a:t>
            </a:r>
            <a:r>
              <a:rPr lang="hu-HU" sz="1300" dirty="0" smtClean="0">
                <a:latin typeface="Calibri" panose="020F0502020204030204" pitchFamily="34" charset="0"/>
              </a:rPr>
              <a:t> die </a:t>
            </a:r>
            <a:r>
              <a:rPr lang="hu-HU" sz="1300" dirty="0" err="1" smtClean="0">
                <a:latin typeface="Calibri" panose="020F0502020204030204" pitchFamily="34" charset="0"/>
              </a:rPr>
              <a:t>Adhäsion</a:t>
            </a:r>
            <a:r>
              <a:rPr lang="hu-HU" sz="1300" dirty="0" smtClean="0">
                <a:latin typeface="Calibri" panose="020F0502020204030204" pitchFamily="34" charset="0"/>
              </a:rPr>
              <a:t>: </a:t>
            </a:r>
            <a:r>
              <a:rPr lang="hu-HU" sz="1300" dirty="0" err="1" smtClean="0">
                <a:latin typeface="Calibri" panose="020F0502020204030204" pitchFamily="34" charset="0"/>
              </a:rPr>
              <a:t>intraokularer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Druck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presst</a:t>
            </a:r>
            <a:r>
              <a:rPr lang="hu-HU" sz="1300" dirty="0" smtClean="0">
                <a:latin typeface="Calibri" panose="020F0502020204030204" pitchFamily="34" charset="0"/>
              </a:rPr>
              <a:t> Retina an </a:t>
            </a:r>
            <a:r>
              <a:rPr lang="hu-HU" sz="1300" dirty="0" err="1" smtClean="0">
                <a:latin typeface="Calibri" panose="020F0502020204030204" pitchFamily="34" charset="0"/>
              </a:rPr>
              <a:t>das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Pigmentepithel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latin typeface="Calibri" panose="020F0502020204030204" pitchFamily="34" charset="0"/>
              </a:rPr>
              <a:t>Interphotoreceptormatrix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latin typeface="Calibri" panose="020F0502020204030204" pitchFamily="34" charset="0"/>
              </a:rPr>
              <a:t>Auspumpen</a:t>
            </a:r>
            <a:r>
              <a:rPr lang="hu-HU" sz="1300" dirty="0" smtClean="0">
                <a:latin typeface="Calibri" panose="020F0502020204030204" pitchFamily="34" charset="0"/>
              </a:rPr>
              <a:t> des </a:t>
            </a:r>
            <a:r>
              <a:rPr lang="hu-HU" sz="1300" dirty="0" err="1" smtClean="0">
                <a:latin typeface="Calibri" panose="020F0502020204030204" pitchFamily="34" charset="0"/>
              </a:rPr>
              <a:t>Wassers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durch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das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Pigmentepithel</a:t>
            </a:r>
            <a:r>
              <a:rPr lang="hu-HU" sz="1300" dirty="0" smtClean="0">
                <a:latin typeface="Calibri" panose="020F0502020204030204" pitchFamily="34" charset="0"/>
              </a:rPr>
              <a:t> ….</a:t>
            </a:r>
          </a:p>
          <a:p>
            <a:endParaRPr lang="hu-HU" sz="1400" dirty="0">
              <a:latin typeface="Calibri" panose="020F0502020204030204" pitchFamily="34" charset="0"/>
            </a:endParaRPr>
          </a:p>
          <a:p>
            <a:r>
              <a:rPr lang="hu-HU" sz="16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Retinaablösung</a:t>
            </a:r>
            <a:r>
              <a:rPr lang="hu-HU" sz="1600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 (</a:t>
            </a:r>
            <a:r>
              <a:rPr lang="hu-HU" sz="16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ablatio</a:t>
            </a:r>
            <a:r>
              <a:rPr lang="hu-HU" sz="1600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sz="16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retinae</a:t>
            </a:r>
            <a:r>
              <a:rPr lang="hu-HU" sz="1600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)</a:t>
            </a:r>
            <a:r>
              <a:rPr lang="hu-HU" sz="14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. </a:t>
            </a:r>
            <a:r>
              <a:rPr lang="hu-HU" sz="1400" dirty="0" smtClean="0">
                <a:latin typeface="Calibri" panose="020F0502020204030204" pitchFamily="34" charset="0"/>
              </a:rPr>
              <a:t>Die Retina </a:t>
            </a:r>
            <a:r>
              <a:rPr lang="hu-HU" sz="1400" dirty="0" err="1" smtClean="0">
                <a:latin typeface="Calibri" panose="020F0502020204030204" pitchFamily="34" charset="0"/>
              </a:rPr>
              <a:t>ist</a:t>
            </a:r>
            <a:r>
              <a:rPr lang="hu-HU" sz="1400" dirty="0" smtClean="0">
                <a:latin typeface="Calibri" panose="020F0502020204030204" pitchFamily="34" charset="0"/>
              </a:rPr>
              <a:t> an </a:t>
            </a:r>
            <a:r>
              <a:rPr lang="hu-HU" sz="1400" dirty="0" err="1" smtClean="0">
                <a:latin typeface="Calibri" panose="020F0502020204030204" pitchFamily="34" charset="0"/>
              </a:rPr>
              <a:t>zwei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Stellen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an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Bulbuswand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stark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fixiert</a:t>
            </a:r>
            <a:r>
              <a:rPr lang="hu-HU" sz="1400" dirty="0" smtClean="0">
                <a:latin typeface="Calibri" panose="020F0502020204030204" pitchFamily="34" charset="0"/>
              </a:rPr>
              <a:t>: an der </a:t>
            </a:r>
            <a:r>
              <a:rPr lang="hu-HU" sz="1400" dirty="0" err="1" smtClean="0">
                <a:latin typeface="Calibri" panose="020F0502020204030204" pitchFamily="34" charset="0"/>
              </a:rPr>
              <a:t>Ora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serrata</a:t>
            </a:r>
            <a:r>
              <a:rPr lang="hu-HU" sz="1400" dirty="0" smtClean="0">
                <a:latin typeface="Calibri" panose="020F0502020204030204" pitchFamily="34" charset="0"/>
              </a:rPr>
              <a:t> und Papilla </a:t>
            </a:r>
            <a:r>
              <a:rPr lang="hu-HU" sz="1400" dirty="0" err="1" smtClean="0">
                <a:latin typeface="Calibri" panose="020F0502020204030204" pitchFamily="34" charset="0"/>
              </a:rPr>
              <a:t>nervi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optici</a:t>
            </a:r>
            <a:r>
              <a:rPr lang="hu-HU" sz="1400" dirty="0" smtClean="0">
                <a:latin typeface="Calibri" panose="020F0502020204030204" pitchFamily="34" charset="0"/>
              </a:rPr>
              <a:t>. Die </a:t>
            </a:r>
            <a:r>
              <a:rPr lang="hu-HU" sz="1400" dirty="0" err="1" smtClean="0">
                <a:latin typeface="Calibri" panose="020F0502020204030204" pitchFamily="34" charset="0"/>
              </a:rPr>
              <a:t>neurale</a:t>
            </a:r>
            <a:r>
              <a:rPr lang="hu-HU" sz="1400" dirty="0" smtClean="0">
                <a:latin typeface="Calibri" panose="020F0502020204030204" pitchFamily="34" charset="0"/>
              </a:rPr>
              <a:t> Retina </a:t>
            </a:r>
            <a:r>
              <a:rPr lang="hu-HU" sz="1400" dirty="0" err="1" smtClean="0">
                <a:latin typeface="Calibri" panose="020F0502020204030204" pitchFamily="34" charset="0"/>
              </a:rPr>
              <a:t>kann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sich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deshalb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vom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Pigmentepithel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ablösen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zB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  <a:r>
              <a:rPr lang="hu-HU" sz="1400" dirty="0" err="1" smtClean="0">
                <a:latin typeface="Calibri" panose="020F0502020204030204" pitchFamily="34" charset="0"/>
              </a:rPr>
              <a:t>auf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starken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mechanischen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Schlag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plötzlichen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Abfall</a:t>
            </a:r>
            <a:r>
              <a:rPr lang="hu-HU" sz="1400" dirty="0" smtClean="0">
                <a:latin typeface="Calibri" panose="020F0502020204030204" pitchFamily="34" charset="0"/>
              </a:rPr>
              <a:t> des </a:t>
            </a:r>
            <a:r>
              <a:rPr lang="hu-HU" sz="1400" dirty="0" err="1" smtClean="0">
                <a:latin typeface="Calibri" panose="020F0502020204030204" pitchFamily="34" charset="0"/>
              </a:rPr>
              <a:t>intraokularen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Druckes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Flüßigkeit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rubretinalen</a:t>
            </a:r>
            <a:r>
              <a:rPr lang="hu-HU" sz="1400" dirty="0" smtClean="0">
                <a:latin typeface="Calibri" panose="020F0502020204030204" pitchFamily="34" charset="0"/>
              </a:rPr>
              <a:t> Raum, ….</a:t>
            </a:r>
            <a:endParaRPr lang="hu-HU" sz="1300" dirty="0" smtClean="0">
              <a:latin typeface="Calibri" panose="020F0502020204030204" pitchFamily="34" charset="0"/>
            </a:endParaRPr>
          </a:p>
          <a:p>
            <a:r>
              <a:rPr lang="hu-HU" sz="1300" dirty="0" smtClean="0">
                <a:latin typeface="Calibri" panose="020F0502020204030204" pitchFamily="34" charset="0"/>
              </a:rPr>
              <a:t>Die </a:t>
            </a:r>
            <a:r>
              <a:rPr lang="hu-HU" sz="1300" dirty="0" err="1" smtClean="0">
                <a:latin typeface="Calibri" panose="020F0502020204030204" pitchFamily="34" charset="0"/>
              </a:rPr>
              <a:t>Ablösung</a:t>
            </a:r>
            <a:r>
              <a:rPr lang="hu-HU" sz="1300" dirty="0" smtClean="0">
                <a:latin typeface="Calibri" panose="020F0502020204030204" pitchFamily="34" charset="0"/>
              </a:rPr>
              <a:t> der Retina </a:t>
            </a:r>
            <a:r>
              <a:rPr lang="hu-HU" sz="1300" dirty="0" err="1" smtClean="0">
                <a:latin typeface="Calibri" panose="020F0502020204030204" pitchFamily="34" charset="0"/>
              </a:rPr>
              <a:t>führt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wenigen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Tagen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zur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Degeneration</a:t>
            </a:r>
            <a:r>
              <a:rPr lang="hu-HU" sz="1300" dirty="0" smtClean="0">
                <a:latin typeface="Calibri" panose="020F0502020204030204" pitchFamily="34" charset="0"/>
              </a:rPr>
              <a:t> der </a:t>
            </a:r>
            <a:r>
              <a:rPr lang="hu-HU" sz="1300" dirty="0" err="1" smtClean="0">
                <a:latin typeface="Calibri" panose="020F0502020204030204" pitchFamily="34" charset="0"/>
              </a:rPr>
              <a:t>Sehzellen</a:t>
            </a:r>
            <a:r>
              <a:rPr lang="hu-HU" sz="1300" dirty="0" smtClean="0">
                <a:latin typeface="Calibri" panose="020F0502020204030204" pitchFamily="34" charset="0"/>
              </a:rPr>
              <a:t> (</a:t>
            </a:r>
            <a:r>
              <a:rPr lang="hu-HU" sz="1300" dirty="0" err="1" smtClean="0">
                <a:latin typeface="Calibri" panose="020F0502020204030204" pitchFamily="34" charset="0"/>
              </a:rPr>
              <a:t>Erblindungsgefahr</a:t>
            </a:r>
            <a:r>
              <a:rPr lang="hu-HU" sz="1300" dirty="0" smtClean="0">
                <a:latin typeface="Calibri" panose="020F0502020204030204" pitchFamily="34" charset="0"/>
              </a:rPr>
              <a:t>). </a:t>
            </a:r>
            <a:r>
              <a:rPr lang="hu-HU" sz="1300" dirty="0" err="1" smtClean="0">
                <a:latin typeface="Calibri" panose="020F0502020204030204" pitchFamily="34" charset="0"/>
              </a:rPr>
              <a:t>Therapie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im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Frühstadium</a:t>
            </a:r>
            <a:r>
              <a:rPr lang="hu-HU" sz="1300" dirty="0" smtClean="0">
                <a:latin typeface="Calibri" panose="020F0502020204030204" pitchFamily="34" charset="0"/>
              </a:rPr>
              <a:t>:  </a:t>
            </a:r>
            <a:r>
              <a:rPr lang="hu-HU" sz="1300" dirty="0" err="1" smtClean="0">
                <a:latin typeface="Calibri" panose="020F0502020204030204" pitchFamily="34" charset="0"/>
              </a:rPr>
              <a:t>Ankleben</a:t>
            </a:r>
            <a:r>
              <a:rPr lang="hu-HU" sz="1300" dirty="0" smtClean="0">
                <a:latin typeface="Calibri" panose="020F0502020204030204" pitchFamily="34" charset="0"/>
              </a:rPr>
              <a:t> der Retina an </a:t>
            </a:r>
            <a:r>
              <a:rPr lang="hu-HU" sz="1300" dirty="0" err="1" smtClean="0">
                <a:latin typeface="Calibri" panose="020F0502020204030204" pitchFamily="34" charset="0"/>
              </a:rPr>
              <a:t>mehreren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Punkten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an</a:t>
            </a:r>
            <a:r>
              <a:rPr lang="hu-HU" sz="1300" dirty="0" smtClean="0">
                <a:latin typeface="Calibri" panose="020F0502020204030204" pitchFamily="34" charset="0"/>
              </a:rPr>
              <a:t> die </a:t>
            </a:r>
            <a:r>
              <a:rPr lang="hu-HU" sz="1300" dirty="0" err="1" smtClean="0">
                <a:latin typeface="Calibri" panose="020F0502020204030204" pitchFamily="34" charset="0"/>
              </a:rPr>
              <a:t>Hinterwand</a:t>
            </a:r>
            <a:r>
              <a:rPr lang="hu-HU" sz="1300" dirty="0" smtClean="0">
                <a:latin typeface="Calibri" panose="020F0502020204030204" pitchFamily="34" charset="0"/>
              </a:rPr>
              <a:t> mit </a:t>
            </a:r>
            <a:r>
              <a:rPr lang="hu-HU" sz="1300" dirty="0" err="1" smtClean="0">
                <a:latin typeface="Calibri" panose="020F0502020204030204" pitchFamily="34" charset="0"/>
              </a:rPr>
              <a:t>Koagulation</a:t>
            </a:r>
            <a:r>
              <a:rPr lang="hu-HU" sz="1300" dirty="0" smtClean="0">
                <a:latin typeface="Calibri" panose="020F0502020204030204" pitchFamily="34" charset="0"/>
              </a:rPr>
              <a:t>.</a:t>
            </a:r>
          </a:p>
          <a:p>
            <a:endParaRPr lang="hu-HU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56476"/>
            <a:ext cx="2261058" cy="576064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9" r="13012" b="4359"/>
          <a:stretch/>
        </p:blipFill>
        <p:spPr>
          <a:xfrm>
            <a:off x="5390416" y="2204864"/>
            <a:ext cx="632778" cy="4386398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 flipH="1">
            <a:off x="6023194" y="2420888"/>
            <a:ext cx="421014" cy="0"/>
          </a:xfrm>
          <a:prstGeom prst="line">
            <a:avLst/>
          </a:prstGeom>
          <a:ln w="19050">
            <a:solidFill>
              <a:srgbClr val="FFFF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>
            <a:off x="5965087" y="6517116"/>
            <a:ext cx="421014" cy="0"/>
          </a:xfrm>
          <a:prstGeom prst="line">
            <a:avLst/>
          </a:prstGeom>
          <a:ln w="19050">
            <a:solidFill>
              <a:srgbClr val="FFFF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467544" y="387144"/>
            <a:ext cx="549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Spezielle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Gliazelle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der Retina: die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Müller-Zelle</a:t>
            </a:r>
            <a:endParaRPr lang="hu-HU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5536" y="1052736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alibri" panose="020F0502020204030204" pitchFamily="34" charset="0"/>
              </a:rPr>
              <a:t>Lange </a:t>
            </a:r>
            <a:r>
              <a:rPr lang="hu-HU" sz="1400" dirty="0" err="1" smtClean="0">
                <a:latin typeface="Calibri" panose="020F0502020204030204" pitchFamily="34" charset="0"/>
              </a:rPr>
              <a:t>Gliazelle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zwischen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membrana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limitans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externa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interna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Zellkern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inneren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nuklearen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Schicht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hu-HU" sz="1400" dirty="0" err="1" smtClean="0">
                <a:latin typeface="Calibri" panose="020F0502020204030204" pitchFamily="34" charset="0"/>
              </a:rPr>
              <a:t>Ihre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apikale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Endigung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bildet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mechanische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Kopplungsstrukturen</a:t>
            </a:r>
            <a:r>
              <a:rPr lang="hu-HU" sz="1400" dirty="0" smtClean="0">
                <a:latin typeface="Calibri" panose="020F0502020204030204" pitchFamily="34" charset="0"/>
              </a:rPr>
              <a:t> mit den </a:t>
            </a:r>
            <a:r>
              <a:rPr lang="hu-HU" sz="1400" dirty="0" err="1" smtClean="0">
                <a:latin typeface="Calibri" panose="020F0502020204030204" pitchFamily="34" charset="0"/>
              </a:rPr>
              <a:t>Photoreceptorzelle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  <a:r>
              <a:rPr lang="hu-HU" sz="14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m. </a:t>
            </a:r>
            <a:r>
              <a:rPr lang="hu-HU" sz="1400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limitans</a:t>
            </a:r>
            <a:r>
              <a:rPr lang="hu-HU" sz="14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externa</a:t>
            </a:r>
            <a:r>
              <a:rPr lang="hu-HU" sz="1400" dirty="0" smtClean="0">
                <a:latin typeface="Calibri" panose="020F0502020204030204" pitchFamily="34" charset="0"/>
              </a:rPr>
              <a:t>,</a:t>
            </a:r>
          </a:p>
          <a:p>
            <a:r>
              <a:rPr lang="hu-HU" sz="1400" dirty="0" err="1">
                <a:latin typeface="Calibri" panose="020F0502020204030204" pitchFamily="34" charset="0"/>
              </a:rPr>
              <a:t>k</a:t>
            </a:r>
            <a:r>
              <a:rPr lang="hu-HU" sz="1400" dirty="0" err="1" smtClean="0">
                <a:latin typeface="Calibri" panose="020F0502020204030204" pitchFamily="34" charset="0"/>
              </a:rPr>
              <a:t>onische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basale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Füßchen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einer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Reihe</a:t>
            </a:r>
            <a:r>
              <a:rPr lang="hu-HU" sz="1400" dirty="0" smtClean="0">
                <a:latin typeface="Calibri" panose="020F0502020204030204" pitchFamily="34" charset="0"/>
              </a:rPr>
              <a:t>: : </a:t>
            </a:r>
            <a:r>
              <a:rPr lang="hu-HU" sz="14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m. </a:t>
            </a:r>
            <a:r>
              <a:rPr lang="hu-HU" sz="1400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limitans</a:t>
            </a:r>
            <a:r>
              <a:rPr lang="hu-HU" sz="14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interna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2564904"/>
            <a:ext cx="49685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Hilfzelle</a:t>
            </a:r>
            <a:r>
              <a:rPr lang="hu-HU" sz="16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6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für</a:t>
            </a:r>
            <a:r>
              <a:rPr lang="hu-HU" sz="16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die </a:t>
            </a:r>
            <a:r>
              <a:rPr lang="hu-HU" sz="16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retinalen</a:t>
            </a:r>
            <a:r>
              <a:rPr lang="hu-HU" sz="16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6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Neurone</a:t>
            </a:r>
            <a:endParaRPr lang="hu-HU" sz="1600" b="1" dirty="0" smtClean="0">
              <a:solidFill>
                <a:srgbClr val="FFFF66"/>
              </a:solidFill>
              <a:latin typeface="Calibri" panose="020F0502020204030204" pitchFamily="34" charset="0"/>
            </a:endParaRPr>
          </a:p>
          <a:p>
            <a:endParaRPr lang="hu-HU" sz="1400" dirty="0">
              <a:solidFill>
                <a:srgbClr val="FFFF66"/>
              </a:solidFill>
              <a:latin typeface="Calibri" panose="020F0502020204030204" pitchFamily="34" charset="0"/>
            </a:endParaRPr>
          </a:p>
          <a:p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Funktionen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Calibri" panose="020F0502020204030204" pitchFamily="34" charset="0"/>
              </a:rPr>
              <a:t>Aufnahme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Umbau</a:t>
            </a:r>
            <a:r>
              <a:rPr lang="hu-HU" sz="1400" dirty="0" smtClean="0"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latin typeface="Calibri" panose="020F0502020204030204" pitchFamily="34" charset="0"/>
              </a:rPr>
              <a:t>Neurotransmittern</a:t>
            </a:r>
            <a:r>
              <a:rPr lang="hu-HU" sz="1400" dirty="0" smtClean="0">
                <a:latin typeface="Calibri" panose="020F0502020204030204" pitchFamily="34" charset="0"/>
              </a:rPr>
              <a:t> (</a:t>
            </a:r>
            <a:r>
              <a:rPr lang="hu-HU" sz="1400" dirty="0" err="1" smtClean="0">
                <a:latin typeface="Calibri" panose="020F0502020204030204" pitchFamily="34" charset="0"/>
              </a:rPr>
              <a:t>Glutamat</a:t>
            </a:r>
            <a:r>
              <a:rPr lang="hu-HU" sz="1400" dirty="0" smtClean="0">
                <a:latin typeface="Calibri" panose="020F0502020204030204" pitchFamily="34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Calibri" panose="020F0502020204030204" pitchFamily="34" charset="0"/>
              </a:rPr>
              <a:t>Schutz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Neurone</a:t>
            </a:r>
            <a:r>
              <a:rPr lang="hu-HU" sz="1400" dirty="0" smtClean="0"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latin typeface="Calibri" panose="020F0502020204030204" pitchFamily="34" charset="0"/>
              </a:rPr>
              <a:t>schädlichen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Wirkungen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Ionmilieu</a:t>
            </a:r>
            <a:r>
              <a:rPr lang="hu-HU" sz="1400" dirty="0" smtClean="0">
                <a:latin typeface="Calibri" panose="020F0502020204030204" pitchFamily="34" charset="0"/>
              </a:rPr>
              <a:t> (K</a:t>
            </a:r>
            <a:r>
              <a:rPr lang="hu-HU" sz="1400" baseline="30000" dirty="0" smtClean="0">
                <a:latin typeface="Calibri" panose="020F0502020204030204" pitchFamily="34" charset="0"/>
              </a:rPr>
              <a:t>+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Homeostase</a:t>
            </a:r>
            <a:r>
              <a:rPr lang="hu-HU" sz="1400" dirty="0" smtClean="0">
                <a:latin typeface="Calibri" panose="020F0502020204030204" pitchFamily="34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Calibri" panose="020F0502020204030204" pitchFamily="34" charset="0"/>
              </a:rPr>
              <a:t>Sekretion</a:t>
            </a:r>
            <a:r>
              <a:rPr lang="hu-HU" sz="1400" dirty="0" smtClean="0"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latin typeface="Calibri" panose="020F0502020204030204" pitchFamily="34" charset="0"/>
              </a:rPr>
              <a:t>Wachstumsfaktoren</a:t>
            </a:r>
            <a:r>
              <a:rPr lang="hu-HU" sz="1400" dirty="0" smtClean="0">
                <a:latin typeface="Calibri" panose="020F050202020403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Calibri" panose="020F0502020204030204" pitchFamily="34" charset="0"/>
              </a:rPr>
              <a:t>Speicherung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Abbau</a:t>
            </a:r>
            <a:r>
              <a:rPr lang="hu-HU" sz="1400" dirty="0" smtClean="0"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latin typeface="Calibri" panose="020F0502020204030204" pitchFamily="34" charset="0"/>
              </a:rPr>
              <a:t>Glykogen</a:t>
            </a:r>
            <a:r>
              <a:rPr lang="hu-HU" sz="1400" dirty="0" smtClean="0">
                <a:latin typeface="Calibri" panose="020F0502020204030204" pitchFamily="34" charset="0"/>
              </a:rPr>
              <a:t>,,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Calibri" panose="020F0502020204030204" pitchFamily="34" charset="0"/>
              </a:rPr>
              <a:t>Faseroptik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  <a:r>
              <a:rPr lang="hu-HU" sz="1400" dirty="0" err="1" smtClean="0">
                <a:latin typeface="Calibri" panose="020F0502020204030204" pitchFamily="34" charset="0"/>
              </a:rPr>
              <a:t>leitet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Lichstralen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zu</a:t>
            </a:r>
            <a:r>
              <a:rPr lang="hu-HU" sz="1400" dirty="0" smtClean="0">
                <a:latin typeface="Calibri" panose="020F0502020204030204" pitchFamily="34" charset="0"/>
              </a:rPr>
              <a:t> den </a:t>
            </a:r>
            <a:r>
              <a:rPr lang="hu-HU" sz="1400" dirty="0" err="1" smtClean="0">
                <a:latin typeface="Calibri" panose="020F0502020204030204" pitchFamily="34" charset="0"/>
              </a:rPr>
              <a:t>Photoreceptoren</a:t>
            </a:r>
            <a:r>
              <a:rPr lang="hu-HU" sz="1400" dirty="0" smtClean="0">
                <a:latin typeface="Calibri" panose="020F050202020403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Calibri" panose="020F0502020204030204" pitchFamily="34" charset="0"/>
              </a:rPr>
              <a:t>Umgibt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Blutgefäße</a:t>
            </a:r>
            <a:r>
              <a:rPr lang="hu-HU" sz="1400" dirty="0" smtClean="0">
                <a:latin typeface="Calibri" panose="020F0502020204030204" pitchFamily="34" charset="0"/>
              </a:rPr>
              <a:t> mit </a:t>
            </a:r>
            <a:r>
              <a:rPr lang="hu-HU" sz="1400" dirty="0" err="1" smtClean="0">
                <a:latin typeface="Calibri" panose="020F0502020204030204" pitchFamily="34" charset="0"/>
              </a:rPr>
              <a:t>ihren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Fortsätzen</a:t>
            </a:r>
            <a:endParaRPr lang="hu-HU" sz="1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Calibri" panose="020F0502020204030204" pitchFamily="34" charset="0"/>
              </a:rPr>
              <a:t>Leitstruktur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für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wandernden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Neuroblasten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während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Entwicklung</a:t>
            </a:r>
            <a:r>
              <a:rPr lang="hu-HU" sz="1400" dirty="0" smtClean="0">
                <a:latin typeface="Calibri" panose="020F0502020204030204" pitchFamily="34" charset="0"/>
              </a:rPr>
              <a:t> (</a:t>
            </a:r>
            <a:r>
              <a:rPr lang="hu-HU" sz="1400" dirty="0" err="1" smtClean="0">
                <a:latin typeface="Calibri" panose="020F0502020204030204" pitchFamily="34" charset="0"/>
              </a:rPr>
              <a:t>radiale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Glia</a:t>
            </a:r>
            <a:r>
              <a:rPr lang="hu-HU" sz="1400" dirty="0" smtClean="0">
                <a:latin typeface="Calibri" panose="020F050202020403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Calibri" panose="020F0502020204030204" pitchFamily="34" charset="0"/>
              </a:rPr>
              <a:t>Stützzelle</a:t>
            </a:r>
            <a:r>
              <a:rPr lang="hu-HU" sz="1400" dirty="0" smtClean="0">
                <a:latin typeface="Calibri" panose="020F0502020204030204" pitchFamily="34" charset="0"/>
              </a:rPr>
              <a:t> (</a:t>
            </a:r>
            <a:r>
              <a:rPr lang="hu-HU" sz="1400" dirty="0" err="1" smtClean="0">
                <a:latin typeface="Calibri" panose="020F0502020204030204" pitchFamily="34" charset="0"/>
              </a:rPr>
              <a:t>Gliafibrillen</a:t>
            </a:r>
            <a:r>
              <a:rPr lang="hu-HU" sz="1400" dirty="0" smtClean="0">
                <a:latin typeface="Calibri" panose="020F0502020204030204" pitchFamily="34" charset="0"/>
              </a:rPr>
              <a:t>!),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51520" y="573325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latin typeface="Calibri" panose="020F0502020204030204" pitchFamily="34" charset="0"/>
              </a:rPr>
              <a:t>Weitere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Gkiazellen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  <a:r>
              <a:rPr lang="hu-HU" sz="1400" dirty="0" err="1" smtClean="0">
                <a:latin typeface="Calibri" panose="020F0502020204030204" pitchFamily="34" charset="0"/>
              </a:rPr>
              <a:t>Astrozyten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Mikroglia</a:t>
            </a:r>
            <a:endParaRPr lang="hu-HU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641"/>
            <a:ext cx="2171212" cy="315440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36901" y="404664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Blutversorgung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der Retina von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zwei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Seiten</a:t>
            </a:r>
            <a:endParaRPr lang="hu-HU" sz="2000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44913" y="1258010"/>
            <a:ext cx="604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Calibri" panose="020F0502020204030204" pitchFamily="34" charset="0"/>
              </a:rPr>
              <a:t>1. Die </a:t>
            </a:r>
            <a:r>
              <a:rPr lang="hu-HU" sz="1400" b="1" dirty="0" err="1" smtClean="0">
                <a:latin typeface="Calibri" panose="020F0502020204030204" pitchFamily="34" charset="0"/>
              </a:rPr>
              <a:t>äußere</a:t>
            </a:r>
            <a:r>
              <a:rPr lang="hu-HU" sz="1400" b="1" dirty="0" smtClean="0">
                <a:latin typeface="Calibri" panose="020F0502020204030204" pitchFamily="34" charset="0"/>
              </a:rPr>
              <a:t> (</a:t>
            </a:r>
            <a:r>
              <a:rPr lang="hu-HU" sz="1400" b="1" dirty="0" err="1" smtClean="0">
                <a:latin typeface="Calibri" panose="020F0502020204030204" pitchFamily="34" charset="0"/>
              </a:rPr>
              <a:t>sclerale</a:t>
            </a:r>
            <a:r>
              <a:rPr lang="hu-HU" sz="1400" b="1" dirty="0" smtClean="0">
                <a:latin typeface="Calibri" panose="020F0502020204030204" pitchFamily="34" charset="0"/>
              </a:rPr>
              <a:t>) </a:t>
            </a:r>
            <a:r>
              <a:rPr lang="hu-HU" sz="1400" b="1" dirty="0" err="1" smtClean="0">
                <a:latin typeface="Calibri" panose="020F0502020204030204" pitchFamily="34" charset="0"/>
              </a:rPr>
              <a:t>Hälfte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dirty="0" smtClean="0">
                <a:latin typeface="Calibri" panose="020F0502020204030204" pitchFamily="34" charset="0"/>
              </a:rPr>
              <a:t>von der </a:t>
            </a:r>
            <a:r>
              <a:rPr lang="hu-HU" sz="14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Choriocapillaris</a:t>
            </a:r>
            <a:r>
              <a:rPr lang="hu-HU" sz="14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der</a:t>
            </a:r>
            <a:r>
              <a:rPr lang="hu-HU" sz="14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Choroidea</a:t>
            </a:r>
            <a:r>
              <a:rPr lang="hu-HU" sz="14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smtClean="0">
                <a:latin typeface="Calibri" panose="020F0502020204030204" pitchFamily="34" charset="0"/>
              </a:rPr>
              <a:t>(</a:t>
            </a:r>
            <a:r>
              <a:rPr lang="hu-HU" sz="1400" dirty="0" err="1" smtClean="0">
                <a:latin typeface="Calibri" panose="020F0502020204030204" pitchFamily="34" charset="0"/>
              </a:rPr>
              <a:t>sehr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dichtes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Kapillarnetz</a:t>
            </a:r>
            <a:r>
              <a:rPr lang="hu-HU" sz="1400" dirty="0" smtClean="0">
                <a:latin typeface="Calibri" panose="020F0502020204030204" pitchFamily="34" charset="0"/>
              </a:rPr>
              <a:t> mit </a:t>
            </a:r>
            <a:r>
              <a:rPr lang="hu-HU" sz="1400" dirty="0" err="1" smtClean="0">
                <a:latin typeface="Calibri" panose="020F0502020204030204" pitchFamily="34" charset="0"/>
              </a:rPr>
              <a:t>fenestriertem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Endothel</a:t>
            </a:r>
            <a:r>
              <a:rPr lang="hu-HU" sz="1400" dirty="0" smtClean="0">
                <a:latin typeface="Calibri" panose="020F0502020204030204" pitchFamily="34" charset="0"/>
              </a:rPr>
              <a:t>). </a:t>
            </a:r>
            <a:r>
              <a:rPr lang="hu-HU" sz="1400" dirty="0" err="1" smtClean="0">
                <a:latin typeface="Calibri" panose="020F0502020204030204" pitchFamily="34" charset="0"/>
              </a:rPr>
              <a:t>Wichtig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für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Photoreceptorzellen</a:t>
            </a:r>
            <a:r>
              <a:rPr lang="hu-HU" sz="1400" dirty="0" smtClean="0">
                <a:latin typeface="Calibri" panose="020F0502020204030204" pitchFamily="34" charset="0"/>
              </a:rPr>
              <a:t>! 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5614" y="2015378"/>
            <a:ext cx="602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Calibri" panose="020F0502020204030204" pitchFamily="34" charset="0"/>
              </a:rPr>
              <a:t>2. Die </a:t>
            </a:r>
            <a:r>
              <a:rPr lang="hu-HU" sz="1400" b="1" dirty="0" err="1" smtClean="0">
                <a:latin typeface="Calibri" panose="020F0502020204030204" pitchFamily="34" charset="0"/>
              </a:rPr>
              <a:t>innere</a:t>
            </a:r>
            <a:r>
              <a:rPr lang="hu-HU" sz="1400" b="1" dirty="0" smtClean="0">
                <a:latin typeface="Calibri" panose="020F0502020204030204" pitchFamily="34" charset="0"/>
              </a:rPr>
              <a:t> (</a:t>
            </a:r>
            <a:r>
              <a:rPr lang="hu-HU" sz="1400" b="1" dirty="0" err="1" smtClean="0">
                <a:latin typeface="Calibri" panose="020F0502020204030204" pitchFamily="34" charset="0"/>
              </a:rPr>
              <a:t>vitreale</a:t>
            </a:r>
            <a:r>
              <a:rPr lang="hu-HU" sz="1400" b="1" dirty="0" smtClean="0">
                <a:latin typeface="Calibri" panose="020F0502020204030204" pitchFamily="34" charset="0"/>
              </a:rPr>
              <a:t>) </a:t>
            </a:r>
            <a:r>
              <a:rPr lang="hu-HU" sz="1400" b="1" dirty="0" err="1" smtClean="0">
                <a:latin typeface="Calibri" panose="020F0502020204030204" pitchFamily="34" charset="0"/>
              </a:rPr>
              <a:t>Hälfte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dirty="0" smtClean="0">
                <a:latin typeface="Calibri" panose="020F0502020204030204" pitchFamily="34" charset="0"/>
              </a:rPr>
              <a:t>von der </a:t>
            </a:r>
            <a:r>
              <a:rPr lang="hu-HU" sz="14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a. </a:t>
            </a:r>
            <a:r>
              <a:rPr lang="hu-HU" sz="14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centralis</a:t>
            </a:r>
            <a:r>
              <a:rPr lang="hu-HU" sz="14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retinae</a:t>
            </a:r>
            <a:r>
              <a:rPr lang="hu-HU" sz="1400" b="1" dirty="0" smtClean="0">
                <a:latin typeface="Calibri" panose="020F0502020204030204" pitchFamily="34" charset="0"/>
              </a:rPr>
              <a:t>. </a:t>
            </a:r>
            <a:r>
              <a:rPr lang="hu-HU" sz="1400" dirty="0" err="1" smtClean="0">
                <a:latin typeface="Calibri" panose="020F0502020204030204" pitchFamily="34" charset="0"/>
              </a:rPr>
              <a:t>Ihre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Aeste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reichen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bis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zum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str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  <a:r>
              <a:rPr lang="hu-HU" sz="1400" dirty="0" err="1" smtClean="0">
                <a:latin typeface="Calibri" panose="020F0502020204030204" pitchFamily="34" charset="0"/>
              </a:rPr>
              <a:t>plexiforme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externum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  <a:endParaRPr lang="hu-HU" sz="1400" dirty="0">
              <a:latin typeface="Calibri" panose="020F0502020204030204" pitchFamily="34" charset="0"/>
            </a:endParaRPr>
          </a:p>
        </p:txBody>
      </p:sp>
      <p:pic>
        <p:nvPicPr>
          <p:cNvPr id="7" name="Picture 7" descr="huretin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80" y="3851068"/>
            <a:ext cx="2891292" cy="2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5868144" y="6159354"/>
            <a:ext cx="3179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>
                <a:latin typeface="Calibri" panose="020F0502020204030204" pitchFamily="34" charset="0"/>
              </a:rPr>
              <a:t>Verzweigung</a:t>
            </a:r>
            <a:r>
              <a:rPr lang="hu-HU" sz="1200" dirty="0" smtClean="0">
                <a:latin typeface="Calibri" panose="020F0502020204030204" pitchFamily="34" charset="0"/>
              </a:rPr>
              <a:t> der a. und v. </a:t>
            </a:r>
            <a:r>
              <a:rPr lang="hu-HU" sz="1200" dirty="0" err="1" smtClean="0">
                <a:latin typeface="Calibri" panose="020F0502020204030204" pitchFamily="34" charset="0"/>
              </a:rPr>
              <a:t>centralis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retinae</a:t>
            </a:r>
            <a:endParaRPr lang="hu-HU" sz="1200" dirty="0">
              <a:latin typeface="Calibri" panose="020F0502020204030204" pitchFamily="34" charset="0"/>
            </a:endParaRPr>
          </a:p>
        </p:txBody>
      </p:sp>
      <p:pic>
        <p:nvPicPr>
          <p:cNvPr id="10" name="Picture 2" descr="G:\TUDOMANY\ARTICLES\juhasz\retina_kereszt.bmp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2" y="3432775"/>
            <a:ext cx="2344506" cy="31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2940622" y="3501008"/>
            <a:ext cx="142124" cy="1528659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2955857" y="5085184"/>
            <a:ext cx="126889" cy="1541377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3167844" y="4126836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Calibri" panose="020F0502020204030204" pitchFamily="34" charset="0"/>
              </a:rPr>
              <a:t>Von der </a:t>
            </a:r>
            <a:r>
              <a:rPr lang="hu-HU" sz="1200" dirty="0" err="1" smtClean="0">
                <a:latin typeface="Calibri" panose="020F0502020204030204" pitchFamily="34" charset="0"/>
              </a:rPr>
              <a:t>Choriocapillaris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Schicht</a:t>
            </a:r>
            <a:r>
              <a:rPr lang="hu-HU" sz="1200" dirty="0" smtClean="0">
                <a:latin typeface="Calibri" panose="020F0502020204030204" pitchFamily="34" charset="0"/>
              </a:rPr>
              <a:t>: 70%</a:t>
            </a:r>
            <a:endParaRPr lang="hu-HU" sz="1200" dirty="0">
              <a:latin typeface="Calibri" panose="020F050202020403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131840" y="558921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Calibri" panose="020F0502020204030204" pitchFamily="34" charset="0"/>
              </a:rPr>
              <a:t>Von der a. </a:t>
            </a:r>
            <a:r>
              <a:rPr lang="hu-HU" sz="1200" dirty="0" err="1" smtClean="0">
                <a:latin typeface="Calibri" panose="020F0502020204030204" pitchFamily="34" charset="0"/>
              </a:rPr>
              <a:t>centralis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retinae</a:t>
            </a:r>
            <a:r>
              <a:rPr lang="hu-HU" sz="1200" dirty="0" smtClean="0">
                <a:latin typeface="Calibri" panose="020F0502020204030204" pitchFamily="34" charset="0"/>
              </a:rPr>
              <a:t> 30%</a:t>
            </a:r>
            <a:endParaRPr lang="hu-HU" sz="1200" dirty="0">
              <a:latin typeface="Calibri" panose="020F050202020403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737060" y="3178859"/>
            <a:ext cx="2171212" cy="5078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Die </a:t>
            </a:r>
            <a:r>
              <a:rPr lang="hu-HU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Choriocapillaris</a:t>
            </a:r>
            <a:r>
              <a:rPr lang="hu-H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Schicht</a:t>
            </a:r>
            <a:r>
              <a:rPr lang="hu-H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am </a:t>
            </a:r>
            <a:r>
              <a:rPr lang="hu-HU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Korrosionspräparat</a:t>
            </a:r>
            <a:r>
              <a:rPr lang="hu-H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(</a:t>
            </a:r>
            <a:r>
              <a:rPr lang="hu-HU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Raster</a:t>
            </a:r>
            <a:r>
              <a:rPr lang="hu-H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EM). </a:t>
            </a:r>
            <a:r>
              <a:rPr lang="hu-HU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Zhang</a:t>
            </a:r>
            <a:r>
              <a:rPr lang="hu-H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1994</a:t>
            </a:r>
            <a:endParaRPr lang="hu-HU" sz="1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14540" y="3543291"/>
            <a:ext cx="1346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Blutversorgung</a:t>
            </a:r>
            <a:endParaRPr lang="hu-HU" sz="1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843808" y="34767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Retinadegenerationen</a:t>
            </a:r>
            <a:endParaRPr lang="hu-HU" sz="2000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5576" y="908720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err="1" smtClean="0">
                <a:latin typeface="Calibri" panose="020F0502020204030204" pitchFamily="34" charset="0"/>
              </a:rPr>
              <a:t>Viele</a:t>
            </a:r>
            <a:r>
              <a:rPr lang="hu-HU" sz="1500" dirty="0" smtClean="0">
                <a:latin typeface="Calibri" panose="020F0502020204030204" pitchFamily="34" charset="0"/>
              </a:rPr>
              <a:t> </a:t>
            </a:r>
            <a:r>
              <a:rPr lang="hu-HU" sz="1500" dirty="0" err="1" smtClean="0">
                <a:latin typeface="Calibri" panose="020F0502020204030204" pitchFamily="34" charset="0"/>
              </a:rPr>
              <a:t>Einwirkungen</a:t>
            </a:r>
            <a:r>
              <a:rPr lang="hu-HU" sz="1500" dirty="0" smtClean="0">
                <a:latin typeface="Calibri" panose="020F0502020204030204" pitchFamily="34" charset="0"/>
              </a:rPr>
              <a:t> </a:t>
            </a:r>
            <a:r>
              <a:rPr lang="hu-HU" sz="1500" dirty="0" err="1" smtClean="0">
                <a:latin typeface="Calibri" panose="020F0502020204030204" pitchFamily="34" charset="0"/>
              </a:rPr>
              <a:t>können</a:t>
            </a:r>
            <a:r>
              <a:rPr lang="hu-HU" sz="1500" dirty="0" smtClean="0">
                <a:latin typeface="Calibri" panose="020F0502020204030204" pitchFamily="34" charset="0"/>
              </a:rPr>
              <a:t> </a:t>
            </a:r>
            <a:r>
              <a:rPr lang="hu-HU" sz="1500" dirty="0" err="1" smtClean="0">
                <a:latin typeface="Calibri" panose="020F0502020204030204" pitchFamily="34" charset="0"/>
              </a:rPr>
              <a:t>zur</a:t>
            </a:r>
            <a:r>
              <a:rPr lang="hu-HU" sz="1500" dirty="0" smtClean="0">
                <a:latin typeface="Calibri" panose="020F0502020204030204" pitchFamily="34" charset="0"/>
              </a:rPr>
              <a:t> </a:t>
            </a:r>
            <a:r>
              <a:rPr lang="hu-HU" sz="1500" dirty="0" err="1" smtClean="0">
                <a:latin typeface="Calibri" panose="020F0502020204030204" pitchFamily="34" charset="0"/>
              </a:rPr>
              <a:t>Degeneration</a:t>
            </a:r>
            <a:r>
              <a:rPr lang="hu-HU" sz="1500" dirty="0" smtClean="0">
                <a:latin typeface="Calibri" panose="020F0502020204030204" pitchFamily="34" charset="0"/>
              </a:rPr>
              <a:t> der Retina </a:t>
            </a:r>
            <a:r>
              <a:rPr lang="hu-HU" sz="1500" dirty="0" err="1" smtClean="0">
                <a:latin typeface="Calibri" panose="020F0502020204030204" pitchFamily="34" charset="0"/>
              </a:rPr>
              <a:t>führen</a:t>
            </a:r>
            <a:r>
              <a:rPr lang="hu-HU" sz="1500" dirty="0" smtClean="0">
                <a:latin typeface="Calibri" panose="020F0502020204030204" pitchFamily="34" charset="0"/>
              </a:rPr>
              <a:t>, </a:t>
            </a:r>
            <a:r>
              <a:rPr lang="hu-HU" sz="1500" dirty="0" err="1" smtClean="0">
                <a:latin typeface="Calibri" panose="020F0502020204030204" pitchFamily="34" charset="0"/>
              </a:rPr>
              <a:t>zB</a:t>
            </a:r>
            <a:r>
              <a:rPr lang="hu-HU" sz="1500" dirty="0" smtClean="0">
                <a:latin typeface="Calibri" panose="020F0502020204030204" pitchFamily="34" charset="0"/>
              </a:rPr>
              <a:t>.:</a:t>
            </a:r>
          </a:p>
          <a:p>
            <a:endParaRPr lang="hu-HU" sz="15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Hypoxie</a:t>
            </a:r>
            <a:r>
              <a:rPr lang="hu-HU" sz="1400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wegen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Blutgefäßänderungen</a:t>
            </a:r>
            <a:r>
              <a:rPr lang="hu-HU" sz="1400" dirty="0" smtClean="0">
                <a:latin typeface="Calibri" panose="020F0502020204030204" pitchFamily="34" charset="0"/>
              </a:rPr>
              <a:t> (</a:t>
            </a:r>
            <a:r>
              <a:rPr lang="hu-HU" sz="1400" dirty="0" err="1" smtClean="0">
                <a:latin typeface="Calibri" panose="020F0502020204030204" pitchFamily="34" charset="0"/>
              </a:rPr>
              <a:t>zB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Zuckerkrankheit</a:t>
            </a:r>
            <a:r>
              <a:rPr lang="hu-HU" sz="1400" dirty="0" smtClean="0">
                <a:latin typeface="Calibri" panose="020F0502020204030204" pitchFamily="34" charset="0"/>
              </a:rPr>
              <a:t>, es </a:t>
            </a:r>
            <a:r>
              <a:rPr lang="hu-HU" sz="1400" dirty="0" err="1" smtClean="0">
                <a:latin typeface="Calibri" panose="020F0502020204030204" pitchFamily="34" charset="0"/>
              </a:rPr>
              <a:t>gibt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aber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auch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eine</a:t>
            </a:r>
            <a:r>
              <a:rPr lang="hu-HU" sz="1400" dirty="0" smtClean="0">
                <a:latin typeface="Calibri" panose="020F0502020204030204" pitchFamily="34" charset="0"/>
              </a:rPr>
              <a:t> direkte </a:t>
            </a:r>
            <a:r>
              <a:rPr lang="hu-HU" sz="1400" dirty="0" err="1" smtClean="0">
                <a:latin typeface="Calibri" panose="020F0502020204030204" pitchFamily="34" charset="0"/>
              </a:rPr>
              <a:t>Wirkung</a:t>
            </a:r>
            <a:r>
              <a:rPr lang="hu-HU" sz="1400" dirty="0" smtClean="0">
                <a:latin typeface="Calibri" panose="020F0502020204030204" pitchFamily="34" charset="0"/>
              </a:rPr>
              <a:t> an die </a:t>
            </a:r>
            <a:r>
              <a:rPr lang="hu-HU" sz="1400" dirty="0" err="1" smtClean="0">
                <a:latin typeface="Calibri" panose="020F0502020204030204" pitchFamily="34" charset="0"/>
              </a:rPr>
              <a:t>Photoreceptoren</a:t>
            </a:r>
            <a:r>
              <a:rPr lang="hu-HU" sz="14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err="1" smtClean="0">
                <a:solidFill>
                  <a:srgbClr val="FF7C80"/>
                </a:solidFill>
                <a:latin typeface="Calibri" panose="020F0502020204030204" pitchFamily="34" charset="0"/>
              </a:rPr>
              <a:t>Grüner</a:t>
            </a:r>
            <a:r>
              <a:rPr lang="hu-HU" sz="1400" b="1" dirty="0" smtClean="0">
                <a:solidFill>
                  <a:srgbClr val="FF7C80"/>
                </a:solidFill>
                <a:latin typeface="Calibri" panose="020F0502020204030204" pitchFamily="34" charset="0"/>
              </a:rPr>
              <a:t> Star (</a:t>
            </a:r>
            <a:r>
              <a:rPr lang="hu-HU" sz="1400" b="1" dirty="0" err="1" smtClean="0">
                <a:solidFill>
                  <a:srgbClr val="FF7C80"/>
                </a:solidFill>
                <a:latin typeface="Calibri" panose="020F0502020204030204" pitchFamily="34" charset="0"/>
              </a:rPr>
              <a:t>Glaukom</a:t>
            </a:r>
            <a:r>
              <a:rPr lang="hu-HU" sz="1400" dirty="0" smtClean="0">
                <a:latin typeface="Calibri" panose="020F0502020204030204" pitchFamily="34" charset="0"/>
              </a:rPr>
              <a:t>): </a:t>
            </a:r>
            <a:r>
              <a:rPr lang="hu-HU" sz="1400" dirty="0" err="1" smtClean="0">
                <a:latin typeface="Calibri" panose="020F0502020204030204" pitchFamily="34" charset="0"/>
              </a:rPr>
              <a:t>erhöhter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intraokularer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Druck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beschädigt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Blutgefäße</a:t>
            </a:r>
            <a:r>
              <a:rPr lang="hu-HU" sz="1400" dirty="0">
                <a:latin typeface="Calibri" panose="020F0502020204030204" pitchFamily="34" charset="0"/>
              </a:rPr>
              <a:t> </a:t>
            </a:r>
            <a:r>
              <a:rPr lang="hu-HU" sz="1400" dirty="0" smtClean="0">
                <a:latin typeface="Calibri" panose="020F0502020204030204" pitchFamily="34" charset="0"/>
              </a:rPr>
              <a:t>und </a:t>
            </a:r>
            <a:r>
              <a:rPr lang="hu-HU" sz="1400" dirty="0" err="1" smtClean="0">
                <a:latin typeface="Calibri" panose="020F0502020204030204" pitchFamily="34" charset="0"/>
              </a:rPr>
              <a:t>dadurch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Ganglienzellen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Retinaablösung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kein</a:t>
            </a:r>
            <a:r>
              <a:rPr lang="hu-HU" sz="1400" dirty="0" smtClean="0">
                <a:latin typeface="Calibri" panose="020F0502020204030204" pitchFamily="34" charset="0"/>
              </a:rPr>
              <a:t> Kontakt </a:t>
            </a:r>
            <a:r>
              <a:rPr lang="hu-HU" sz="1400" dirty="0" err="1" smtClean="0">
                <a:latin typeface="Calibri" panose="020F0502020204030204" pitchFamily="34" charset="0"/>
              </a:rPr>
              <a:t>zwischen</a:t>
            </a:r>
            <a:r>
              <a:rPr lang="hu-HU" sz="1400" dirty="0" smtClean="0">
                <a:latin typeface="Calibri" panose="020F0502020204030204" pitchFamily="34" charset="0"/>
              </a:rPr>
              <a:t> Retina und </a:t>
            </a:r>
            <a:r>
              <a:rPr lang="hu-HU" sz="1400" dirty="0" err="1" smtClean="0">
                <a:latin typeface="Calibri" panose="020F0502020204030204" pitchFamily="34" charset="0"/>
              </a:rPr>
              <a:t>Photoreceptoren</a:t>
            </a:r>
            <a:r>
              <a:rPr lang="hu-HU" sz="1400" dirty="0" smtClean="0">
                <a:latin typeface="Calibri" panose="020F0502020204030204" pitchFamily="34" charset="0"/>
              </a:rPr>
              <a:t>, (</a:t>
            </a:r>
            <a:r>
              <a:rPr lang="hu-HU" sz="1400" dirty="0" err="1" smtClean="0">
                <a:latin typeface="Calibri" panose="020F0502020204030204" pitchFamily="34" charset="0"/>
              </a:rPr>
              <a:t>Folge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  <a:r>
              <a:rPr lang="hu-HU" sz="1400" dirty="0" err="1" smtClean="0">
                <a:latin typeface="Calibri" panose="020F0502020204030204" pitchFamily="34" charset="0"/>
              </a:rPr>
              <a:t>Degeneration</a:t>
            </a:r>
            <a:r>
              <a:rPr lang="hu-HU" sz="14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Fotodegeneration</a:t>
            </a:r>
            <a:r>
              <a:rPr lang="hu-HU" sz="1400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excessive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dauerhafte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Belichtung</a:t>
            </a:r>
            <a:endParaRPr lang="hu-HU" sz="1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Vitamin A </a:t>
            </a:r>
            <a:r>
              <a:rPr lang="hu-HU" sz="14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Mangel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kein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Retinal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Nachschub</a:t>
            </a:r>
            <a:endParaRPr lang="hu-HU" sz="1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Makula-Degeneration</a:t>
            </a:r>
            <a:r>
              <a:rPr lang="hu-HU" sz="1400" dirty="0" smtClean="0">
                <a:latin typeface="Calibri" panose="020F0502020204030204" pitchFamily="34" charset="0"/>
              </a:rPr>
              <a:t>, der Grund </a:t>
            </a:r>
            <a:r>
              <a:rPr lang="hu-HU" sz="1400" dirty="0" err="1" smtClean="0">
                <a:latin typeface="Calibri" panose="020F0502020204030204" pitchFamily="34" charset="0"/>
              </a:rPr>
              <a:t>noch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nicht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völlig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geklärt</a:t>
            </a:r>
            <a:endParaRPr lang="hu-HU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Genetische</a:t>
            </a:r>
            <a:r>
              <a:rPr lang="hu-HU" sz="1400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Fehler</a:t>
            </a:r>
            <a:r>
              <a:rPr lang="hu-HU" sz="1400" dirty="0" smtClean="0">
                <a:latin typeface="Calibri" panose="020F0502020204030204" pitchFamily="34" charset="0"/>
              </a:rPr>
              <a:t> (</a:t>
            </a:r>
            <a:r>
              <a:rPr lang="hu-HU" sz="1400" dirty="0" err="1" smtClean="0">
                <a:latin typeface="Calibri" panose="020F0502020204030204" pitchFamily="34" charset="0"/>
              </a:rPr>
              <a:t>vererbt</a:t>
            </a:r>
            <a:r>
              <a:rPr lang="hu-HU" sz="1400" dirty="0" smtClean="0">
                <a:latin typeface="Calibri" panose="020F0502020204030204" pitchFamily="34" charset="0"/>
              </a:rPr>
              <a:t>).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5576" y="3401710"/>
            <a:ext cx="79208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Genetische</a:t>
            </a:r>
            <a:r>
              <a:rPr lang="hu-HU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hu-HU" sz="1600" b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Fehler</a:t>
            </a:r>
            <a:r>
              <a:rPr lang="hu-HU" sz="1400" dirty="0" smtClean="0">
                <a:latin typeface="Calibri" panose="020F0502020204030204" pitchFamily="34" charset="0"/>
              </a:rPr>
              <a:t>. Die </a:t>
            </a:r>
            <a:r>
              <a:rPr lang="hu-HU" sz="1400" dirty="0" err="1" smtClean="0">
                <a:latin typeface="Calibri" panose="020F0502020204030204" pitchFamily="34" charset="0"/>
              </a:rPr>
              <a:t>Photoreceptorzellen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sind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durch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mehrere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molekulare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Mechanismen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geregelt</a:t>
            </a:r>
            <a:r>
              <a:rPr lang="hu-HU" sz="1400" dirty="0" smtClean="0">
                <a:latin typeface="Calibri" panose="020F0502020204030204" pitchFamily="34" charset="0"/>
              </a:rPr>
              <a:t>., </a:t>
            </a:r>
            <a:r>
              <a:rPr lang="hu-HU" sz="1400" dirty="0" err="1" smtClean="0">
                <a:latin typeface="Calibri" panose="020F0502020204030204" pitchFamily="34" charset="0"/>
              </a:rPr>
              <a:t>ihr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Außensegment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>
                <a:latin typeface="Calibri" panose="020F0502020204030204" pitchFamily="34" charset="0"/>
              </a:rPr>
              <a:t>C</a:t>
            </a:r>
            <a:r>
              <a:rPr lang="hu-HU" sz="1400" dirty="0" err="1" smtClean="0">
                <a:latin typeface="Calibri" panose="020F0502020204030204" pitchFamily="34" charset="0"/>
              </a:rPr>
              <a:t>ilium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enthält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mehr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als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Tausend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verschiedene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Proteine</a:t>
            </a:r>
            <a:r>
              <a:rPr lang="hu-HU" sz="1400" dirty="0" smtClean="0">
                <a:latin typeface="Calibri" panose="020F0502020204030204" pitchFamily="34" charset="0"/>
              </a:rPr>
              <a:t>! </a:t>
            </a:r>
            <a:r>
              <a:rPr lang="hu-HU" sz="1400" dirty="0" err="1" smtClean="0">
                <a:latin typeface="Calibri" panose="020F0502020204030204" pitchFamily="34" charset="0"/>
              </a:rPr>
              <a:t>Genetische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Fehler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dieser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Proteine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kann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zur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fehlerhafte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Funktion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Apoptose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führen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  <a:r>
              <a:rPr lang="hu-HU" sz="1400" dirty="0" err="1" smtClean="0">
                <a:latin typeface="Calibri" panose="020F0502020204030204" pitchFamily="34" charset="0"/>
              </a:rPr>
              <a:t>Einige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Beispiele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</a:p>
          <a:p>
            <a:endParaRPr lang="hu-HU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Rhodopsin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  <a:r>
              <a:rPr lang="hu-HU" sz="1400" dirty="0" err="1" smtClean="0">
                <a:latin typeface="Calibri" panose="020F0502020204030204" pitchFamily="34" charset="0"/>
              </a:rPr>
              <a:t>Mutationen</a:t>
            </a:r>
            <a:r>
              <a:rPr lang="hu-HU" sz="1400" dirty="0" smtClean="0">
                <a:latin typeface="Calibri" panose="020F0502020204030204" pitchFamily="34" charset="0"/>
              </a:rPr>
              <a:t> des </a:t>
            </a:r>
            <a:r>
              <a:rPr lang="hu-HU" sz="1400" dirty="0" err="1" smtClean="0">
                <a:latin typeface="Calibri" panose="020F0502020204030204" pitchFamily="34" charset="0"/>
              </a:rPr>
              <a:t>Opsins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fehlerhafte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Faltung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kein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Einbau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das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Außensegment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Retinalmolekül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kann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nicht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das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Opsinmolekül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eingebaut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werden</a:t>
            </a:r>
            <a:r>
              <a:rPr lang="hu-HU" sz="1400" dirty="0" smtClean="0">
                <a:latin typeface="Calibri" panose="020F0502020204030204" pitchFamily="34" charset="0"/>
              </a:rPr>
              <a:t> (</a:t>
            </a:r>
            <a:r>
              <a:rPr lang="hu-HU" sz="1400" dirty="0" err="1" smtClean="0">
                <a:latin typeface="Calibri" panose="020F0502020204030204" pitchFamily="34" charset="0"/>
              </a:rPr>
              <a:t>wegen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Fehler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des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Reisomerisierungmechanismus</a:t>
            </a:r>
            <a:r>
              <a:rPr lang="hu-HU" sz="1400" dirty="0" smtClean="0">
                <a:latin typeface="Calibri" panose="020F0502020204030204" pitchFamily="34" charset="0"/>
              </a:rPr>
              <a:t>),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Phagozytose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Aussensegmente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bleibt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weg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smtClean="0">
                <a:latin typeface="Calibri" panose="020F0502020204030204" pitchFamily="34" charset="0"/>
              </a:rPr>
              <a:t>(</a:t>
            </a:r>
            <a:r>
              <a:rPr lang="hu-HU" sz="1400" dirty="0" err="1" smtClean="0">
                <a:latin typeface="Calibri" panose="020F0502020204030204" pitchFamily="34" charset="0"/>
              </a:rPr>
              <a:t>kein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turnover</a:t>
            </a:r>
            <a:r>
              <a:rPr lang="hu-HU" sz="14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Das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Cilium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ist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nicht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ausgebildet</a:t>
            </a:r>
            <a:r>
              <a:rPr lang="hu-HU" sz="1400" dirty="0" smtClean="0">
                <a:latin typeface="Calibri" panose="020F0502020204030204" pitchFamily="34" charset="0"/>
              </a:rPr>
              <a:t> (</a:t>
            </a:r>
            <a:r>
              <a:rPr lang="hu-HU" sz="1400" dirty="0" err="1" smtClean="0">
                <a:latin typeface="Calibri" panose="020F0502020204030204" pitchFamily="34" charset="0"/>
              </a:rPr>
              <a:t>das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Außensegment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fehlt</a:t>
            </a:r>
            <a:r>
              <a:rPr lang="hu-HU" sz="1400" dirty="0" smtClean="0">
                <a:latin typeface="Calibri" panose="020F0502020204030204" pitchFamily="34" charset="0"/>
              </a:rPr>
              <a:t>)</a:t>
            </a:r>
          </a:p>
          <a:p>
            <a:endParaRPr lang="hu-HU" sz="1400" dirty="0">
              <a:latin typeface="Calibri" panose="020F0502020204030204" pitchFamily="34" charset="0"/>
            </a:endParaRPr>
          </a:p>
          <a:p>
            <a:endParaRPr lang="hu-HU" sz="1400" dirty="0">
              <a:latin typeface="Calibri" panose="020F0502020204030204" pitchFamily="34" charset="0"/>
            </a:endParaRPr>
          </a:p>
          <a:p>
            <a:r>
              <a:rPr lang="hu-HU" sz="1400" b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Experimente</a:t>
            </a:r>
            <a:r>
              <a:rPr lang="hu-HU" sz="1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für</a:t>
            </a:r>
            <a:r>
              <a:rPr lang="hu-HU" sz="1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 den </a:t>
            </a:r>
            <a:r>
              <a:rPr lang="hu-HU" sz="1400" b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Ersatz</a:t>
            </a:r>
            <a:r>
              <a:rPr lang="hu-HU" sz="1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 der </a:t>
            </a:r>
            <a:r>
              <a:rPr lang="hu-HU" sz="1400" b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Photoreceptorzellen</a:t>
            </a:r>
            <a:endParaRPr lang="hu-HU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r>
              <a:rPr lang="hu-HU" sz="1400" dirty="0" smtClean="0">
                <a:latin typeface="Calibri" panose="020F0502020204030204" pitchFamily="34" charset="0"/>
              </a:rPr>
              <a:t> </a:t>
            </a:r>
            <a:endParaRPr lang="hu-HU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31640" y="404663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Lichtempfindliche</a:t>
            </a:r>
            <a:r>
              <a:rPr lang="hu-HU" sz="24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4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Ganglienzellen</a:t>
            </a:r>
            <a:r>
              <a:rPr lang="hu-HU" sz="24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(</a:t>
            </a:r>
            <a:r>
              <a:rPr lang="hu-HU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ipRGC</a:t>
            </a:r>
            <a:r>
              <a:rPr lang="hu-HU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  <a:endParaRPr lang="hu-HU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0609" y="1421362"/>
            <a:ext cx="604867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err="1" smtClean="0">
                <a:latin typeface="Calibri" panose="020F0502020204030204" pitchFamily="34" charset="0"/>
              </a:rPr>
              <a:t>Etwa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2-3%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derGanglienzellen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ist</a:t>
            </a:r>
            <a:r>
              <a:rPr lang="hu-HU" sz="13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lichtempfindlich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smtClean="0">
                <a:latin typeface="Calibri" panose="020F0502020204030204" pitchFamily="34" charset="0"/>
              </a:rPr>
              <a:t>(</a:t>
            </a:r>
            <a:r>
              <a:rPr lang="hu-HU" sz="13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i</a:t>
            </a:r>
            <a:r>
              <a:rPr lang="hu-HU" sz="1300" dirty="0" err="1" smtClean="0">
                <a:latin typeface="Calibri" panose="020F0502020204030204" pitchFamily="34" charset="0"/>
              </a:rPr>
              <a:t>ntrinsically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p</a:t>
            </a:r>
            <a:r>
              <a:rPr lang="hu-HU" sz="1300" dirty="0" err="1" smtClean="0">
                <a:latin typeface="Calibri" panose="020F0502020204030204" pitchFamily="34" charset="0"/>
              </a:rPr>
              <a:t>hotoreceptive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r</a:t>
            </a:r>
            <a:r>
              <a:rPr lang="hu-HU" sz="1300" dirty="0" err="1" smtClean="0">
                <a:latin typeface="Calibri" panose="020F0502020204030204" pitchFamily="34" charset="0"/>
              </a:rPr>
              <a:t>etinal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g</a:t>
            </a:r>
            <a:r>
              <a:rPr lang="hu-HU" sz="1300" dirty="0" err="1" smtClean="0">
                <a:latin typeface="Calibri" panose="020F0502020204030204" pitchFamily="34" charset="0"/>
              </a:rPr>
              <a:t>anglion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c</a:t>
            </a:r>
            <a:r>
              <a:rPr lang="hu-HU" sz="1300" dirty="0" err="1" smtClean="0">
                <a:latin typeface="Calibri" panose="020F0502020204030204" pitchFamily="34" charset="0"/>
              </a:rPr>
              <a:t>ells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ipRGC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)</a:t>
            </a:r>
            <a:r>
              <a:rPr lang="hu-HU" sz="1300" dirty="0" smtClean="0">
                <a:latin typeface="Calibri" panose="020F0502020204030204" pitchFamily="34" charset="0"/>
              </a:rPr>
              <a:t>!</a:t>
            </a:r>
          </a:p>
          <a:p>
            <a:endParaRPr lang="hu-HU" sz="1300" dirty="0">
              <a:latin typeface="Calibri" panose="020F0502020204030204" pitchFamily="34" charset="0"/>
            </a:endParaRPr>
          </a:p>
          <a:p>
            <a:r>
              <a:rPr lang="hu-HU" sz="1300" dirty="0" smtClean="0">
                <a:latin typeface="Calibri" panose="020F0502020204030204" pitchFamily="34" charset="0"/>
              </a:rPr>
              <a:t>Die </a:t>
            </a:r>
            <a:r>
              <a:rPr lang="hu-HU" sz="1300" dirty="0" err="1" smtClean="0">
                <a:latin typeface="Calibri" panose="020F0502020204030204" pitchFamily="34" charset="0"/>
              </a:rPr>
              <a:t>Lichtempfindlichkeit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ist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auf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ein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spezielles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Opsin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M</a:t>
            </a:r>
            <a:r>
              <a:rPr lang="hu-HU" sz="13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elanopsin</a:t>
            </a:r>
            <a:r>
              <a:rPr lang="hu-HU" sz="1300" dirty="0" smtClean="0">
                <a:latin typeface="Calibri" panose="020F0502020204030204" pitchFamily="34" charset="0"/>
              </a:rPr>
              <a:t>  </a:t>
            </a:r>
            <a:r>
              <a:rPr lang="hu-HU" sz="1300" dirty="0" err="1" smtClean="0">
                <a:latin typeface="Calibri" panose="020F0502020204030204" pitchFamily="34" charset="0"/>
              </a:rPr>
              <a:t>zurückzuführen</a:t>
            </a:r>
            <a:r>
              <a:rPr lang="hu-HU" sz="1300" dirty="0" smtClean="0">
                <a:latin typeface="Calibri" panose="020F0502020204030204" pitchFamily="34" charset="0"/>
              </a:rPr>
              <a:t>. </a:t>
            </a:r>
          </a:p>
          <a:p>
            <a:r>
              <a:rPr lang="hu-HU" sz="1100" dirty="0" err="1" smtClean="0">
                <a:latin typeface="Calibri" panose="020F0502020204030204" pitchFamily="34" charset="0"/>
              </a:rPr>
              <a:t>Melanopsin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ist</a:t>
            </a:r>
            <a:r>
              <a:rPr lang="hu-HU" sz="1100" dirty="0" smtClean="0">
                <a:latin typeface="Calibri" panose="020F0502020204030204" pitchFamily="34" charset="0"/>
              </a:rPr>
              <a:t> mit </a:t>
            </a:r>
            <a:r>
              <a:rPr lang="hu-HU" sz="1100" dirty="0" err="1" smtClean="0">
                <a:latin typeface="Calibri" panose="020F0502020204030204" pitchFamily="34" charset="0"/>
              </a:rPr>
              <a:t>verschieden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Opsinen</a:t>
            </a:r>
            <a:r>
              <a:rPr lang="hu-HU" sz="1100" dirty="0" smtClean="0">
                <a:latin typeface="Calibri" panose="020F0502020204030204" pitchFamily="34" charset="0"/>
              </a:rPr>
              <a:t> der </a:t>
            </a:r>
            <a:r>
              <a:rPr lang="hu-HU" sz="1100" dirty="0" err="1" smtClean="0">
                <a:latin typeface="Calibri" panose="020F0502020204030204" pitchFamily="34" charset="0"/>
              </a:rPr>
              <a:t>Wirbellosen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verwandt</a:t>
            </a:r>
            <a:r>
              <a:rPr lang="hu-HU" sz="1100" dirty="0" smtClean="0">
                <a:latin typeface="Calibri" panose="020F0502020204030204" pitchFamily="34" charset="0"/>
              </a:rPr>
              <a:t>.</a:t>
            </a:r>
          </a:p>
          <a:p>
            <a:endParaRPr lang="hu-HU" sz="1300" dirty="0">
              <a:latin typeface="Calibri" panose="020F0502020204030204" pitchFamily="34" charset="0"/>
            </a:endParaRPr>
          </a:p>
          <a:p>
            <a:r>
              <a:rPr lang="hu-HU" sz="11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hu-HU" sz="1100" dirty="0" err="1" smtClean="0">
                <a:latin typeface="Calibri" panose="020F0502020204030204" pitchFamily="34" charset="0"/>
              </a:rPr>
              <a:t>Experimentell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wurde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nachgewiesen</a:t>
            </a:r>
            <a:r>
              <a:rPr lang="hu-HU" sz="1100" dirty="0" smtClean="0">
                <a:latin typeface="Calibri" panose="020F0502020204030204" pitchFamily="34" charset="0"/>
              </a:rPr>
              <a:t>, </a:t>
            </a:r>
            <a:r>
              <a:rPr lang="hu-HU" sz="1100" dirty="0" err="1" smtClean="0">
                <a:latin typeface="Calibri" panose="020F0502020204030204" pitchFamily="34" charset="0"/>
              </a:rPr>
              <a:t>daß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diese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Zellen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tatsächlich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lichtempfindlich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sind</a:t>
            </a:r>
            <a:r>
              <a:rPr lang="hu-HU" sz="1100" dirty="0" smtClean="0">
                <a:latin typeface="Calibri" panose="020F0502020204030204" pitchFamily="34" charset="0"/>
              </a:rPr>
              <a:t> und </a:t>
            </a:r>
            <a:r>
              <a:rPr lang="hu-HU" sz="1100" dirty="0" err="1" smtClean="0">
                <a:latin typeface="Calibri" panose="020F0502020204030204" pitchFamily="34" charset="0"/>
              </a:rPr>
              <a:t>diese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Eigenschaft</a:t>
            </a:r>
            <a:r>
              <a:rPr lang="hu-HU" sz="1100" dirty="0" smtClean="0">
                <a:latin typeface="Calibri" panose="020F0502020204030204" pitchFamily="34" charset="0"/>
              </a:rPr>
              <a:t> von </a:t>
            </a:r>
            <a:r>
              <a:rPr lang="hu-HU" sz="1100" dirty="0" err="1" smtClean="0">
                <a:latin typeface="Calibri" panose="020F0502020204030204" pitchFamily="34" charset="0"/>
              </a:rPr>
              <a:t>Melanopsin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abhängig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ist</a:t>
            </a:r>
            <a:r>
              <a:rPr lang="hu-HU" sz="1100" dirty="0" smtClean="0">
                <a:latin typeface="Calibri" panose="020F0502020204030204" pitchFamily="34" charset="0"/>
              </a:rPr>
              <a:t>.  Die </a:t>
            </a:r>
            <a:r>
              <a:rPr lang="hu-HU" sz="1100" dirty="0" err="1" smtClean="0">
                <a:latin typeface="Calibri" panose="020F0502020204030204" pitchFamily="34" charset="0"/>
              </a:rPr>
              <a:t>Phototransduktion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unterscheidet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sich</a:t>
            </a:r>
            <a:r>
              <a:rPr lang="hu-HU" sz="1100" dirty="0" smtClean="0">
                <a:latin typeface="Calibri" panose="020F0502020204030204" pitchFamily="34" charset="0"/>
              </a:rPr>
              <a:t>  von der </a:t>
            </a:r>
            <a:r>
              <a:rPr lang="hu-HU" sz="1100" dirty="0" err="1" smtClean="0">
                <a:latin typeface="Calibri" panose="020F0502020204030204" pitchFamily="34" charset="0"/>
              </a:rPr>
              <a:t>in</a:t>
            </a:r>
            <a:r>
              <a:rPr lang="hu-HU" sz="1100" dirty="0" smtClean="0">
                <a:latin typeface="Calibri" panose="020F0502020204030204" pitchFamily="34" charset="0"/>
              </a:rPr>
              <a:t> den </a:t>
            </a:r>
            <a:r>
              <a:rPr lang="hu-HU" sz="1100" dirty="0" err="1" smtClean="0">
                <a:latin typeface="Calibri" panose="020F0502020204030204" pitchFamily="34" charset="0"/>
              </a:rPr>
              <a:t>Stäbchen</a:t>
            </a:r>
            <a:r>
              <a:rPr lang="hu-HU" sz="1100" dirty="0" smtClean="0">
                <a:latin typeface="Calibri" panose="020F0502020204030204" pitchFamily="34" charset="0"/>
              </a:rPr>
              <a:t> und </a:t>
            </a:r>
            <a:r>
              <a:rPr lang="hu-HU" sz="1100" dirty="0" err="1" smtClean="0">
                <a:latin typeface="Calibri" panose="020F0502020204030204" pitchFamily="34" charset="0"/>
              </a:rPr>
              <a:t>Zapfen</a:t>
            </a:r>
            <a:r>
              <a:rPr lang="hu-HU" sz="1100" dirty="0" smtClean="0">
                <a:latin typeface="Calibri" panose="020F0502020204030204" pitchFamily="34" charset="0"/>
              </a:rPr>
              <a:t>,  </a:t>
            </a:r>
            <a:r>
              <a:rPr lang="hu-HU" sz="1100" dirty="0" err="1" smtClean="0">
                <a:latin typeface="Calibri" panose="020F0502020204030204" pitchFamily="34" charset="0"/>
              </a:rPr>
              <a:t>verwendet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das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Phosphoinositid</a:t>
            </a:r>
            <a:r>
              <a:rPr lang="hu-HU" sz="1100" dirty="0" smtClean="0">
                <a:latin typeface="Calibri" panose="020F0502020204030204" pitchFamily="34" charset="0"/>
              </a:rPr>
              <a:t> System, und die </a:t>
            </a:r>
            <a:r>
              <a:rPr lang="hu-HU" sz="1100" dirty="0" err="1" smtClean="0">
                <a:latin typeface="Calibri" panose="020F0502020204030204" pitchFamily="34" charset="0"/>
              </a:rPr>
              <a:t>aktivierte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Zelle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ist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depolarisiert</a:t>
            </a:r>
            <a:r>
              <a:rPr lang="hu-HU" sz="1100" dirty="0" smtClean="0">
                <a:latin typeface="Calibri" panose="020F0502020204030204" pitchFamily="34" charset="0"/>
              </a:rPr>
              <a:t>, </a:t>
            </a:r>
            <a:r>
              <a:rPr lang="hu-HU" sz="1100" dirty="0" err="1" smtClean="0">
                <a:latin typeface="Calibri" panose="020F0502020204030204" pitchFamily="34" charset="0"/>
              </a:rPr>
              <a:t>Dieser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Mechanismus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ist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für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wirbellose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Tiere</a:t>
            </a:r>
            <a:r>
              <a:rPr lang="hu-HU" sz="1100" dirty="0" smtClean="0">
                <a:latin typeface="Calibri" panose="020F0502020204030204" pitchFamily="34" charset="0"/>
              </a:rPr>
              <a:t> </a:t>
            </a:r>
            <a:r>
              <a:rPr lang="hu-HU" sz="1100" dirty="0" err="1" smtClean="0">
                <a:latin typeface="Calibri" panose="020F0502020204030204" pitchFamily="34" charset="0"/>
              </a:rPr>
              <a:t>charakteristisch</a:t>
            </a:r>
            <a:r>
              <a:rPr lang="hu-HU" sz="1100" dirty="0" smtClean="0">
                <a:latin typeface="Calibri" panose="020F0502020204030204" pitchFamily="34" charset="0"/>
              </a:rPr>
              <a:t>. </a:t>
            </a:r>
            <a:endParaRPr lang="hu-HU" sz="1400" dirty="0">
              <a:latin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60" y="4028619"/>
            <a:ext cx="4248322" cy="217991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72392" y="4269540"/>
            <a:ext cx="4163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err="1" smtClean="0">
                <a:latin typeface="Calibri" panose="020F0502020204030204" pitchFamily="34" charset="0"/>
              </a:rPr>
              <a:t>Beträchtlicher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Teil</a:t>
            </a:r>
            <a:r>
              <a:rPr lang="hu-HU" sz="1200" dirty="0" smtClean="0">
                <a:latin typeface="Calibri" panose="020F0502020204030204" pitchFamily="34" charset="0"/>
              </a:rPr>
              <a:t> der </a:t>
            </a:r>
            <a:r>
              <a:rPr lang="hu-HU" sz="1200" dirty="0" err="1" smtClean="0">
                <a:latin typeface="Calibri" panose="020F0502020204030204" pitchFamily="34" charset="0"/>
              </a:rPr>
              <a:t>Axone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dieser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Ganglienzellen</a:t>
            </a:r>
            <a:r>
              <a:rPr lang="hu-HU" sz="1200" dirty="0" smtClean="0">
                <a:latin typeface="Calibri" panose="020F0502020204030204" pitchFamily="34" charset="0"/>
              </a:rPr>
              <a:t>  endet </a:t>
            </a:r>
            <a:r>
              <a:rPr lang="hu-HU" sz="1200" dirty="0" err="1" smtClean="0">
                <a:latin typeface="Calibri" panose="020F0502020204030204" pitchFamily="34" charset="0"/>
              </a:rPr>
              <a:t>im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suprachiasmatischem</a:t>
            </a:r>
            <a:r>
              <a:rPr lang="hu-HU" sz="1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Kern</a:t>
            </a:r>
            <a:r>
              <a:rPr lang="hu-HU" sz="1200" dirty="0" smtClean="0">
                <a:latin typeface="Calibri" panose="020F0502020204030204" pitchFamily="34" charset="0"/>
              </a:rPr>
              <a:t>, </a:t>
            </a:r>
            <a:r>
              <a:rPr lang="hu-HU" sz="1200" dirty="0" err="1" smtClean="0">
                <a:latin typeface="Calibri" panose="020F0502020204030204" pitchFamily="34" charset="0"/>
              </a:rPr>
              <a:t>aber</a:t>
            </a:r>
            <a:r>
              <a:rPr lang="hu-HU" sz="1200" dirty="0" smtClean="0">
                <a:latin typeface="Calibri" panose="020F0502020204030204" pitchFamily="34" charset="0"/>
              </a:rPr>
              <a:t> die </a:t>
            </a:r>
            <a:r>
              <a:rPr lang="hu-HU" sz="1200" dirty="0" err="1" smtClean="0">
                <a:latin typeface="Calibri" panose="020F0502020204030204" pitchFamily="34" charset="0"/>
              </a:rPr>
              <a:t>Axone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projizieren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auch</a:t>
            </a:r>
            <a:r>
              <a:rPr lang="hu-HU" sz="1200" dirty="0" smtClean="0">
                <a:latin typeface="Calibri" panose="020F0502020204030204" pitchFamily="34" charset="0"/>
              </a:rPr>
              <a:t> an </a:t>
            </a:r>
            <a:r>
              <a:rPr lang="hu-HU" sz="1200" dirty="0" err="1" smtClean="0">
                <a:latin typeface="Calibri" panose="020F0502020204030204" pitchFamily="34" charset="0"/>
              </a:rPr>
              <a:t>andere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Gebiete</a:t>
            </a:r>
            <a:r>
              <a:rPr lang="hu-HU" sz="1200" dirty="0" smtClean="0">
                <a:latin typeface="Calibri" panose="020F0502020204030204" pitchFamily="34" charset="0"/>
              </a:rPr>
              <a:t> des ZNS (</a:t>
            </a:r>
            <a:r>
              <a:rPr lang="hu-HU" sz="1200" dirty="0" err="1" smtClean="0">
                <a:latin typeface="Calibri" panose="020F0502020204030204" pitchFamily="34" charset="0"/>
              </a:rPr>
              <a:t>zB</a:t>
            </a:r>
            <a:r>
              <a:rPr lang="hu-HU" sz="1200" dirty="0">
                <a:latin typeface="Calibri" panose="020F0502020204030204" pitchFamily="34" charset="0"/>
              </a:rPr>
              <a:t>. </a:t>
            </a:r>
            <a:r>
              <a:rPr lang="hu-HU" sz="1200" dirty="0" err="1">
                <a:solidFill>
                  <a:srgbClr val="FFFF00"/>
                </a:solidFill>
                <a:latin typeface="Calibri" panose="020F0502020204030204" pitchFamily="34" charset="0"/>
              </a:rPr>
              <a:t>Edinger-Westphal</a:t>
            </a:r>
            <a:r>
              <a:rPr lang="hu-HU" sz="12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Kern</a:t>
            </a:r>
            <a:r>
              <a:rPr lang="hu-HU" sz="1200" dirty="0" smtClean="0">
                <a:latin typeface="Calibri" panose="020F0502020204030204" pitchFamily="34" charset="0"/>
              </a:rPr>
              <a:t>).</a:t>
            </a:r>
          </a:p>
          <a:p>
            <a:endParaRPr lang="hu-HU" sz="1200" dirty="0">
              <a:latin typeface="Calibri" panose="020F0502020204030204" pitchFamily="34" charset="0"/>
            </a:endParaRPr>
          </a:p>
          <a:p>
            <a:pPr algn="r"/>
            <a:r>
              <a:rPr lang="hu-HU" sz="1200" dirty="0" err="1" smtClean="0">
                <a:latin typeface="Calibri" panose="020F0502020204030204" pitchFamily="34" charset="0"/>
              </a:rPr>
              <a:t>Diese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Zellen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spielen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eine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wesentliche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Rolle</a:t>
            </a:r>
            <a:r>
              <a:rPr lang="hu-HU" sz="1200" dirty="0" smtClean="0">
                <a:latin typeface="Calibri" panose="020F0502020204030204" pitchFamily="34" charset="0"/>
              </a:rPr>
              <a:t>  </a:t>
            </a:r>
            <a:r>
              <a:rPr lang="hu-HU" sz="1200" dirty="0" err="1" smtClean="0">
                <a:latin typeface="Calibri" panose="020F0502020204030204" pitchFamily="34" charset="0"/>
              </a:rPr>
              <a:t>in</a:t>
            </a:r>
            <a:r>
              <a:rPr lang="hu-HU" sz="1200" dirty="0" smtClean="0">
                <a:latin typeface="Calibri" panose="020F0502020204030204" pitchFamily="34" charset="0"/>
              </a:rPr>
              <a:t> der </a:t>
            </a:r>
            <a:r>
              <a:rPr lang="hu-HU" sz="1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Auslösung</a:t>
            </a:r>
            <a:r>
              <a:rPr lang="hu-HU" sz="1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des </a:t>
            </a:r>
            <a:r>
              <a:rPr lang="hu-HU" sz="1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Pupillarreflexes</a:t>
            </a:r>
            <a:r>
              <a:rPr lang="hu-HU" sz="1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smtClean="0">
                <a:latin typeface="Calibri" panose="020F0502020204030204" pitchFamily="34" charset="0"/>
              </a:rPr>
              <a:t>und </a:t>
            </a:r>
            <a:r>
              <a:rPr lang="hu-HU" sz="1200" dirty="0" err="1" smtClean="0">
                <a:latin typeface="Calibri" panose="020F0502020204030204" pitchFamily="34" charset="0"/>
              </a:rPr>
              <a:t>in</a:t>
            </a:r>
            <a:r>
              <a:rPr lang="hu-HU" sz="1200" dirty="0" smtClean="0">
                <a:latin typeface="Calibri" panose="020F0502020204030204" pitchFamily="34" charset="0"/>
              </a:rPr>
              <a:t> der </a:t>
            </a:r>
            <a:r>
              <a:rPr lang="hu-HU" sz="1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Anpassung</a:t>
            </a:r>
            <a:r>
              <a:rPr lang="hu-HU" sz="1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des </a:t>
            </a:r>
            <a:r>
              <a:rPr lang="hu-HU" sz="1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circadialen</a:t>
            </a:r>
            <a:r>
              <a:rPr lang="hu-HU" sz="1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hu-HU" sz="1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Rhytmus</a:t>
            </a:r>
            <a:r>
              <a:rPr lang="hu-HU" sz="1200" dirty="0" smtClean="0">
                <a:latin typeface="Calibri" panose="020F0502020204030204" pitchFamily="34" charset="0"/>
              </a:rPr>
              <a:t> an die </a:t>
            </a:r>
            <a:r>
              <a:rPr lang="hu-HU" sz="1200" dirty="0" err="1" smtClean="0">
                <a:latin typeface="Calibri" panose="020F0502020204030204" pitchFamily="34" charset="0"/>
              </a:rPr>
              <a:t>Aenderungen</a:t>
            </a:r>
            <a:r>
              <a:rPr lang="hu-HU" sz="1200" dirty="0" smtClean="0">
                <a:latin typeface="Calibri" panose="020F0502020204030204" pitchFamily="34" charset="0"/>
              </a:rPr>
              <a:t> der </a:t>
            </a:r>
            <a:r>
              <a:rPr lang="hu-HU" sz="1200" dirty="0" err="1" smtClean="0">
                <a:latin typeface="Calibri" panose="020F0502020204030204" pitchFamily="34" charset="0"/>
              </a:rPr>
              <a:t>Lichtverhältnisse</a:t>
            </a:r>
            <a:r>
              <a:rPr lang="hu-HU" sz="1200" dirty="0" smtClean="0">
                <a:latin typeface="Calibri" panose="020F0502020204030204" pitchFamily="34" charset="0"/>
              </a:rPr>
              <a:t>. </a:t>
            </a:r>
            <a:endParaRPr lang="hu-HU" sz="1200" dirty="0">
              <a:latin typeface="Calibri" panose="020F0502020204030204" pitchFamily="34" charset="0"/>
            </a:endParaRPr>
          </a:p>
          <a:p>
            <a:pPr algn="r"/>
            <a:endParaRPr lang="hu-HU" sz="1200" dirty="0">
              <a:latin typeface="Calibri" panose="020F0502020204030204" pitchFamily="34" charset="0"/>
            </a:endParaRPr>
          </a:p>
          <a:p>
            <a:pPr algn="r"/>
            <a:r>
              <a:rPr lang="hu-HU" sz="1200" dirty="0" smtClean="0">
                <a:latin typeface="Calibri" panose="020F0502020204030204" pitchFamily="34" charset="0"/>
              </a:rPr>
              <a:t>Die </a:t>
            </a:r>
            <a:r>
              <a:rPr lang="hu-HU" sz="1200" dirty="0" err="1" smtClean="0">
                <a:latin typeface="Calibri" panose="020F0502020204030204" pitchFamily="34" charset="0"/>
              </a:rPr>
              <a:t>lichtempfindlichen</a:t>
            </a:r>
            <a:r>
              <a:rPr lang="hu-HU" sz="1200" dirty="0" smtClean="0">
                <a:latin typeface="Calibri" panose="020F0502020204030204" pitchFamily="34" charset="0"/>
              </a:rPr>
              <a:t>  </a:t>
            </a:r>
            <a:r>
              <a:rPr lang="hu-HU" sz="1200" dirty="0" err="1" smtClean="0">
                <a:latin typeface="Calibri" panose="020F0502020204030204" pitchFamily="34" charset="0"/>
              </a:rPr>
              <a:t>Ganglienzellen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funktionieren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latin typeface="Calibri" panose="020F0502020204030204" pitchFamily="34" charset="0"/>
              </a:rPr>
              <a:t>als</a:t>
            </a:r>
            <a:r>
              <a:rPr lang="hu-HU" sz="1200" dirty="0" smtClean="0">
                <a:latin typeface="Calibri" panose="020F0502020204030204" pitchFamily="34" charset="0"/>
              </a:rPr>
              <a:t> </a:t>
            </a:r>
            <a:r>
              <a:rPr lang="hu-HU" sz="1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Lichtmesser</a:t>
            </a:r>
            <a:r>
              <a:rPr lang="hu-HU" sz="1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. </a:t>
            </a:r>
            <a:endParaRPr lang="hu-HU" sz="1200" dirty="0">
              <a:latin typeface="Calibri" panose="020F05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57" y="1189164"/>
            <a:ext cx="2448272" cy="244827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567630" y="3652270"/>
            <a:ext cx="2448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err="1" smtClean="0">
                <a:latin typeface="Calibri" panose="020F0502020204030204" pitchFamily="34" charset="0"/>
              </a:rPr>
              <a:t>Melanopsin-pozitíve</a:t>
            </a:r>
            <a:r>
              <a:rPr lang="hu-HU" sz="1050" dirty="0" smtClean="0">
                <a:latin typeface="Calibri" panose="020F0502020204030204" pitchFamily="34" charset="0"/>
              </a:rPr>
              <a:t> </a:t>
            </a:r>
            <a:r>
              <a:rPr lang="hu-HU" sz="1050" dirty="0" err="1" smtClean="0">
                <a:latin typeface="Calibri" panose="020F0502020204030204" pitchFamily="34" charset="0"/>
              </a:rPr>
              <a:t>Ganglienzelle</a:t>
            </a:r>
            <a:r>
              <a:rPr lang="hu-HU" sz="1050" dirty="0" smtClean="0">
                <a:latin typeface="Calibri" panose="020F0502020204030204" pitchFamily="34" charset="0"/>
              </a:rPr>
              <a:t> (</a:t>
            </a:r>
            <a:r>
              <a:rPr lang="hu-HU" sz="1050" dirty="0" err="1" smtClean="0">
                <a:latin typeface="Calibri" panose="020F0502020204030204" pitchFamily="34" charset="0"/>
              </a:rPr>
              <a:t>grün</a:t>
            </a:r>
            <a:r>
              <a:rPr lang="hu-HU" sz="1050" dirty="0" smtClean="0">
                <a:latin typeface="Calibri" panose="020F0502020204030204" pitchFamily="34" charset="0"/>
              </a:rPr>
              <a:t>)</a:t>
            </a:r>
            <a:endParaRPr lang="hu-HU" sz="1050" dirty="0">
              <a:latin typeface="Calibri" panose="020F05020202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722602" y="6261805"/>
            <a:ext cx="4320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err="1" smtClean="0">
                <a:latin typeface="Calibri" panose="020F0502020204030204" pitchFamily="34" charset="0"/>
              </a:rPr>
              <a:t>Berson</a:t>
            </a:r>
            <a:r>
              <a:rPr lang="hu-HU" sz="1050" dirty="0" smtClean="0">
                <a:latin typeface="Calibri" panose="020F0502020204030204" pitchFamily="34" charset="0"/>
              </a:rPr>
              <a:t> 2003</a:t>
            </a:r>
            <a:endParaRPr lang="hu-HU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268760"/>
            <a:ext cx="5551501" cy="511256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499992" y="2204864"/>
            <a:ext cx="10870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>
                <a:solidFill>
                  <a:srgbClr val="C00000"/>
                </a:solidFill>
                <a:latin typeface="Calibri" panose="020F0502020204030204" pitchFamily="34" charset="0"/>
              </a:rPr>
              <a:t>p</a:t>
            </a:r>
            <a:r>
              <a:rPr lang="hu-HU" sz="9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ars</a:t>
            </a:r>
            <a:r>
              <a:rPr lang="hu-HU" sz="9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9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iridica</a:t>
            </a:r>
            <a:r>
              <a:rPr lang="hu-HU" sz="9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9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retinae</a:t>
            </a:r>
            <a:endParaRPr lang="hu-HU" sz="9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18962" y="2712314"/>
            <a:ext cx="82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pars</a:t>
            </a:r>
            <a:r>
              <a:rPr lang="hu-HU" sz="9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9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ciliaris</a:t>
            </a:r>
            <a:r>
              <a:rPr lang="hu-HU" sz="9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9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retinae</a:t>
            </a:r>
            <a:endParaRPr lang="hu-HU" sz="9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1" y="3717032"/>
            <a:ext cx="57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pars</a:t>
            </a:r>
            <a:r>
              <a:rPr lang="hu-HU" sz="9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9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optica</a:t>
            </a:r>
            <a:r>
              <a:rPr lang="hu-HU" sz="9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9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retinae</a:t>
            </a:r>
            <a:endParaRPr lang="hu-HU" sz="9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761986" y="6064696"/>
            <a:ext cx="756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dura</a:t>
            </a:r>
            <a:r>
              <a:rPr lang="hu-HU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mater</a:t>
            </a:r>
            <a:endParaRPr lang="hu-HU" sz="9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 flipH="1">
            <a:off x="2555776" y="6180112"/>
            <a:ext cx="2880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5836716" y="602622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Calibri" panose="020F0502020204030204" pitchFamily="34" charset="0"/>
              </a:rPr>
              <a:t>Horizontaler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Schnitt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52885" y="260648"/>
            <a:ext cx="5478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Am </a:t>
            </a:r>
            <a:r>
              <a:rPr lang="hu-HU" sz="16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entwickelten</a:t>
            </a:r>
            <a:r>
              <a:rPr lang="hu-HU" sz="16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16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Auge</a:t>
            </a:r>
            <a:r>
              <a:rPr lang="hu-HU" sz="16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1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die </a:t>
            </a:r>
            <a:r>
              <a:rPr lang="hu-HU" sz="16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aus</a:t>
            </a:r>
            <a:r>
              <a:rPr lang="hu-HU" sz="1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16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dem</a:t>
            </a:r>
            <a:r>
              <a:rPr lang="hu-HU" sz="1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16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embryonalen</a:t>
            </a:r>
            <a:r>
              <a:rPr lang="hu-HU" sz="1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16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Augenbecher</a:t>
            </a:r>
            <a:r>
              <a:rPr lang="hu-HU" sz="1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16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stammende</a:t>
            </a:r>
            <a:r>
              <a:rPr lang="hu-HU" sz="1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Retina </a:t>
            </a:r>
            <a:r>
              <a:rPr lang="hu-HU" sz="16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reicht</a:t>
            </a:r>
            <a:r>
              <a:rPr lang="hu-HU" sz="1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16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bis</a:t>
            </a:r>
            <a:r>
              <a:rPr lang="hu-HU" sz="1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16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zum</a:t>
            </a:r>
            <a:r>
              <a:rPr lang="hu-HU" sz="1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16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Rand</a:t>
            </a:r>
            <a:r>
              <a:rPr lang="hu-HU" sz="1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der </a:t>
            </a:r>
            <a:r>
              <a:rPr lang="hu-HU" sz="16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Pupille</a:t>
            </a:r>
            <a:r>
              <a:rPr lang="hu-HU" sz="1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. </a:t>
            </a:r>
            <a:endParaRPr lang="hu-HU" sz="16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012160" y="162880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alibri" panose="020F0502020204030204" pitchFamily="34" charset="0"/>
              </a:rPr>
              <a:t>Der </a:t>
            </a:r>
            <a:r>
              <a:rPr lang="hu-HU" sz="1400" dirty="0" err="1" smtClean="0">
                <a:latin typeface="Calibri" panose="020F0502020204030204" pitchFamily="34" charset="0"/>
              </a:rPr>
              <a:t>vordere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kleinere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Anteil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ist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ein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zweischtiges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kubisches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Epithel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reduziert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: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pars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coeca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retinae</a:t>
            </a:r>
            <a:r>
              <a:rPr lang="hu-HU" sz="1400" dirty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(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pars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ciliaris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pars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iridica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retinae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)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976156" y="2750448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alibri" panose="020F0502020204030204" pitchFamily="34" charset="0"/>
              </a:rPr>
              <a:t>Der </a:t>
            </a:r>
            <a:r>
              <a:rPr lang="hu-HU" sz="1400" dirty="0" err="1" smtClean="0">
                <a:latin typeface="Calibri" panose="020F0502020204030204" pitchFamily="34" charset="0"/>
              </a:rPr>
              <a:t>größere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hintere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Anteil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ist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für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Lichtempfindung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spezialisiert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pars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optica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retinae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.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012160" y="3717032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alibri" panose="020F0502020204030204" pitchFamily="34" charset="0"/>
              </a:rPr>
              <a:t>Die </a:t>
            </a:r>
            <a:r>
              <a:rPr lang="hu-HU" sz="1400" dirty="0" err="1" smtClean="0">
                <a:latin typeface="Calibri" panose="020F0502020204030204" pitchFamily="34" charset="0"/>
              </a:rPr>
              <a:t>Grenze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zwischen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pars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coeca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pars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optica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ist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ora</a:t>
            </a:r>
            <a:r>
              <a:rPr 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serrata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  <a:r>
              <a:rPr lang="hu-HU" sz="1400" dirty="0" err="1" smtClean="0">
                <a:latin typeface="Calibri" panose="020F0502020204030204" pitchFamily="34" charset="0"/>
              </a:rPr>
              <a:t>eine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dünne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zick-zack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verlaufende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Linie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  <a:p>
            <a:endParaRPr lang="hu-HU" sz="1400" dirty="0">
              <a:latin typeface="Calibri" panose="020F0502020204030204" pitchFamily="34" charset="0"/>
            </a:endParaRPr>
          </a:p>
          <a:p>
            <a:r>
              <a:rPr lang="hu-HU" sz="1400" dirty="0" err="1" smtClean="0">
                <a:latin typeface="Calibri" panose="020F0502020204030204" pitchFamily="34" charset="0"/>
              </a:rPr>
              <a:t>Fovea</a:t>
            </a:r>
            <a:r>
              <a:rPr lang="hu-HU" sz="1400" dirty="0" smtClean="0">
                <a:latin typeface="Calibri" panose="020F0502020204030204" pitchFamily="34" charset="0"/>
              </a:rPr>
              <a:t> és papilla </a:t>
            </a:r>
            <a:r>
              <a:rPr lang="hu-HU" sz="1400" dirty="0" err="1" smtClean="0">
                <a:latin typeface="Calibri" panose="020F0502020204030204" pitchFamily="34" charset="0"/>
              </a:rPr>
              <a:t>nervi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optici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  <a:endParaRPr lang="hu-HU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uretin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1761"/>
            <a:ext cx="5099114" cy="40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025049" y="45299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Augenhintergrund</a:t>
            </a:r>
            <a:r>
              <a:rPr lang="hu-HU" sz="2000" b="1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, Fundus </a:t>
            </a:r>
            <a:r>
              <a:rPr lang="hu-HU" sz="2000" b="1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oculi</a:t>
            </a:r>
            <a:endParaRPr lang="hu-HU" sz="2000" b="1" dirty="0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8687" y="347062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latin typeface="Calibri" panose="020F0502020204030204" pitchFamily="34" charset="0"/>
              </a:rPr>
              <a:t>Temporalis</a:t>
            </a:r>
            <a:endParaRPr lang="hu-HU" sz="1600" dirty="0">
              <a:latin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148064" y="3363691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latin typeface="Calibri" panose="020F0502020204030204" pitchFamily="34" charset="0"/>
              </a:rPr>
              <a:t>Nasalis</a:t>
            </a:r>
            <a:endParaRPr lang="hu-HU" sz="1600" dirty="0">
              <a:latin typeface="Calibri" panose="020F05020202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369949" y="1246167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>
                <a:latin typeface="Calibri" panose="020F0502020204030204" pitchFamily="34" charset="0"/>
              </a:rPr>
              <a:t>Superior</a:t>
            </a:r>
            <a:endParaRPr lang="hu-HU" sz="1600" dirty="0">
              <a:latin typeface="Calibri" panose="020F0502020204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363953" y="564268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>
                <a:latin typeface="Calibri" panose="020F0502020204030204" pitchFamily="34" charset="0"/>
              </a:rPr>
              <a:t>Inferior</a:t>
            </a:r>
            <a:endParaRPr lang="hu-HU" sz="1600" dirty="0">
              <a:latin typeface="Calibri" panose="020F050202020403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754100" y="2425835"/>
            <a:ext cx="13901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Verzweigungen</a:t>
            </a:r>
            <a:r>
              <a:rPr lang="hu-HU" sz="13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 der a. und v. </a:t>
            </a:r>
            <a:r>
              <a:rPr lang="hu-HU" sz="1300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centralis</a:t>
            </a:r>
            <a:r>
              <a:rPr lang="hu-HU" sz="13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retinae</a:t>
            </a:r>
            <a:endParaRPr lang="hu-HU" sz="1300" dirty="0">
              <a:solidFill>
                <a:srgbClr val="FFFF99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4031490" y="2918278"/>
            <a:ext cx="756534" cy="52059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4355976" y="3532968"/>
            <a:ext cx="792088" cy="54410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4355976" y="3532968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Papilla  n. </a:t>
            </a:r>
            <a:r>
              <a:rPr lang="hu-H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optici</a:t>
            </a:r>
            <a:endParaRPr lang="hu-HU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053578" y="3178574"/>
            <a:ext cx="309042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Untersuchung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des Fundus </a:t>
            </a:r>
            <a:r>
              <a:rPr lang="hu-HU" sz="1300" dirty="0" err="1" smtClean="0">
                <a:latin typeface="Calibri" panose="020F0502020204030204" pitchFamily="34" charset="0"/>
              </a:rPr>
              <a:t>ist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eine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alltägliche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Tätigkeit</a:t>
            </a:r>
            <a:r>
              <a:rPr lang="hu-HU" sz="1300" dirty="0" smtClean="0">
                <a:latin typeface="Calibri" panose="020F0502020204030204" pitchFamily="34" charset="0"/>
              </a:rPr>
              <a:t> des </a:t>
            </a:r>
            <a:r>
              <a:rPr lang="hu-HU" sz="1300" dirty="0" err="1" smtClean="0">
                <a:latin typeface="Calibri" panose="020F0502020204030204" pitchFamily="34" charset="0"/>
              </a:rPr>
              <a:t>Augenarztes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. </a:t>
            </a:r>
          </a:p>
          <a:p>
            <a:endParaRPr lang="hu-HU" sz="1300" dirty="0" smtClean="0">
              <a:latin typeface="Calibri" panose="020F0502020204030204" pitchFamily="34" charset="0"/>
            </a:endParaRPr>
          </a:p>
          <a:p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Es </a:t>
            </a:r>
            <a:r>
              <a:rPr lang="hu-HU" sz="13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gibt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Informationen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über</a:t>
            </a:r>
            <a:r>
              <a:rPr lang="hu-HU" sz="13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…</a:t>
            </a:r>
            <a:endParaRPr lang="hu-HU" sz="13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err="1" smtClean="0">
                <a:latin typeface="Calibri" panose="020F0502020204030204" pitchFamily="34" charset="0"/>
              </a:rPr>
              <a:t>allgemeinen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Zustand</a:t>
            </a:r>
            <a:r>
              <a:rPr lang="hu-HU" sz="1300" dirty="0" smtClean="0">
                <a:latin typeface="Calibri" panose="020F0502020204030204" pitchFamily="34" charset="0"/>
              </a:rPr>
              <a:t> der </a:t>
            </a:r>
            <a:r>
              <a:rPr lang="hu-HU" sz="1300" dirty="0" err="1" smtClean="0">
                <a:latin typeface="Calibri" panose="020F0502020204030204" pitchFamily="34" charset="0"/>
              </a:rPr>
              <a:t>Blutgefäße</a:t>
            </a:r>
            <a:endParaRPr lang="hu-HU" sz="13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err="1" smtClean="0">
                <a:latin typeface="Calibri" panose="020F0502020204030204" pitchFamily="34" charset="0"/>
              </a:rPr>
              <a:t>erhöhten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intrakranialen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Druck</a:t>
            </a:r>
            <a:r>
              <a:rPr lang="hu-HU" sz="1300" dirty="0" smtClean="0">
                <a:latin typeface="Calibri" panose="020F050202020403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err="1" smtClean="0">
                <a:latin typeface="Calibri" panose="020F0502020204030204" pitchFamily="34" charset="0"/>
              </a:rPr>
              <a:t>erhöhten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intraokularen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Druck</a:t>
            </a:r>
            <a:r>
              <a:rPr lang="hu-HU" sz="1300" dirty="0" smtClean="0">
                <a:latin typeface="Calibri" panose="020F0502020204030204" pitchFamily="34" charset="0"/>
              </a:rPr>
              <a:t> (</a:t>
            </a:r>
            <a:r>
              <a:rPr lang="hu-HU" sz="1300" dirty="0" err="1" smtClean="0">
                <a:latin typeface="Calibri" panose="020F0502020204030204" pitchFamily="34" charset="0"/>
              </a:rPr>
              <a:t>in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glaucoma</a:t>
            </a:r>
            <a:r>
              <a:rPr lang="hu-HU" sz="1300" dirty="0" smtClean="0">
                <a:latin typeface="Calibri" panose="020F0502020204030204" pitchFamily="34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err="1" smtClean="0">
                <a:latin typeface="Calibri" panose="020F0502020204030204" pitchFamily="34" charset="0"/>
              </a:rPr>
              <a:t>Verminderung</a:t>
            </a:r>
            <a:r>
              <a:rPr lang="hu-HU" sz="1300" dirty="0" smtClean="0">
                <a:latin typeface="Calibri" panose="020F0502020204030204" pitchFamily="34" charset="0"/>
              </a:rPr>
              <a:t> der </a:t>
            </a:r>
            <a:r>
              <a:rPr lang="hu-HU" sz="1300" dirty="0" err="1" smtClean="0">
                <a:latin typeface="Calibri" panose="020F0502020204030204" pitchFamily="34" charset="0"/>
              </a:rPr>
              <a:t>Optikusfasern</a:t>
            </a:r>
            <a:r>
              <a:rPr lang="hu-HU" sz="1300" dirty="0" smtClean="0">
                <a:latin typeface="Calibri" panose="020F050202020403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err="1" smtClean="0">
                <a:latin typeface="Calibri" panose="020F0502020204030204" pitchFamily="34" charset="0"/>
              </a:rPr>
              <a:t>verschiedene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Retinadegenerationen</a:t>
            </a:r>
            <a:r>
              <a:rPr lang="hu-HU" sz="1300" dirty="0" smtClean="0">
                <a:latin typeface="Calibri" panose="020F050202020403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err="1" smtClean="0">
                <a:latin typeface="Calibri" panose="020F0502020204030204" pitchFamily="34" charset="0"/>
              </a:rPr>
              <a:t>Geschwülste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latin typeface="Calibri" panose="020F0502020204030204" pitchFamily="34" charset="0"/>
              </a:rPr>
              <a:t>usw</a:t>
            </a:r>
            <a:r>
              <a:rPr lang="hu-HU" sz="13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734017" y="5811958"/>
            <a:ext cx="1319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 smtClean="0">
                <a:latin typeface="Calibri" panose="020F0502020204030204" pitchFamily="34" charset="0"/>
              </a:rPr>
              <a:t>Kolb</a:t>
            </a:r>
            <a:r>
              <a:rPr lang="hu-HU" sz="1100" dirty="0" smtClean="0">
                <a:latin typeface="Calibri" panose="020F0502020204030204" pitchFamily="34" charset="0"/>
              </a:rPr>
              <a:t>, </a:t>
            </a:r>
            <a:r>
              <a:rPr lang="hu-HU" sz="1100" dirty="0" err="1" smtClean="0">
                <a:latin typeface="Calibri" panose="020F0502020204030204" pitchFamily="34" charset="0"/>
              </a:rPr>
              <a:t>Webvision</a:t>
            </a:r>
            <a:endParaRPr lang="hu-HU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tina sema 2 neuros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69" y="1052513"/>
            <a:ext cx="3348256" cy="54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300788" y="2205038"/>
            <a:ext cx="230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hu-HU" altLang="hu-HU" sz="2000" b="1" dirty="0">
                <a:solidFill>
                  <a:srgbClr val="FFFF00"/>
                </a:solidFill>
                <a:latin typeface="Arial Narrow" pitchFamily="34" charset="0"/>
              </a:rPr>
              <a:t>I. </a:t>
            </a:r>
            <a:r>
              <a:rPr lang="hu-HU" altLang="hu-HU" sz="20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Photoreceptorzelle</a:t>
            </a:r>
            <a:endParaRPr lang="hu-HU" altLang="hu-HU" sz="2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281738" y="3756025"/>
            <a:ext cx="2538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hu-HU" altLang="hu-HU" sz="2000" b="1" dirty="0">
                <a:solidFill>
                  <a:srgbClr val="FFFF00"/>
                </a:solidFill>
                <a:latin typeface="Arial Narrow" pitchFamily="34" charset="0"/>
              </a:rPr>
              <a:t>II. </a:t>
            </a:r>
            <a:r>
              <a:rPr lang="hu-HU" altLang="hu-HU" sz="20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Bipolare</a:t>
            </a:r>
            <a:r>
              <a:rPr lang="hu-HU" altLang="hu-HU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20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Zelle</a:t>
            </a:r>
            <a:endParaRPr lang="hu-HU" altLang="hu-HU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308725" y="5053013"/>
            <a:ext cx="2439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hu-HU" altLang="hu-HU" sz="2000" b="1" dirty="0">
                <a:solidFill>
                  <a:srgbClr val="FFFF00"/>
                </a:solidFill>
                <a:latin typeface="Arial Narrow" pitchFamily="34" charset="0"/>
              </a:rPr>
              <a:t>III. </a:t>
            </a:r>
            <a:r>
              <a:rPr lang="hu-HU" altLang="hu-HU" sz="20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Ganglionzelle</a:t>
            </a:r>
            <a:endParaRPr lang="hu-HU" altLang="hu-HU" sz="2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769409" y="684213"/>
            <a:ext cx="8574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16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Choroidea</a:t>
            </a:r>
            <a:endParaRPr lang="hu-HU" altLang="hu-HU" sz="1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0" y="115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 dirty="0">
                <a:solidFill>
                  <a:srgbClr val="FF0000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FFFF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Histologie</a:t>
            </a:r>
            <a:r>
              <a:rPr lang="hu-HU" altLang="hu-HU" sz="2400" b="1" dirty="0" smtClean="0">
                <a:solidFill>
                  <a:srgbClr val="FFFF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der Retina: </a:t>
            </a:r>
            <a:r>
              <a:rPr lang="hu-HU" altLang="hu-HU" sz="2400" b="1" dirty="0" err="1" smtClean="0">
                <a:solidFill>
                  <a:srgbClr val="FFFF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Neurontypen</a:t>
            </a:r>
            <a:endParaRPr lang="hu-HU" altLang="hu-HU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383756" y="6506036"/>
            <a:ext cx="16573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hu-HU" altLang="hu-HU" sz="16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Glaskörper</a:t>
            </a:r>
            <a:endParaRPr lang="hu-HU" altLang="hu-HU" sz="1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949966" y="6073827"/>
            <a:ext cx="676922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 b="1" dirty="0" err="1" smtClean="0">
                <a:solidFill>
                  <a:srgbClr val="FF9900"/>
                </a:solidFill>
                <a:latin typeface="Arial Narrow" pitchFamily="34" charset="0"/>
              </a:rPr>
              <a:t>Licht</a:t>
            </a:r>
            <a:endParaRPr lang="hu-HU" altLang="hu-HU" sz="1600" b="1" dirty="0">
              <a:solidFill>
                <a:srgbClr val="FF9900"/>
              </a:solidFill>
              <a:latin typeface="Arial Narrow" pitchFamily="34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6281738" y="807323"/>
            <a:ext cx="23780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2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Vertikale</a:t>
            </a:r>
            <a:r>
              <a:rPr lang="hu-HU" altLang="hu-HU" sz="2200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22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Neuronek</a:t>
            </a:r>
            <a:endParaRPr lang="hu-HU" altLang="hu-HU" sz="2200" b="1" dirty="0">
              <a:solidFill>
                <a:srgbClr val="FF9999"/>
              </a:solidFill>
              <a:latin typeface="Calibri" panose="020F0502020204030204" pitchFamily="34" charset="0"/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277924" y="836613"/>
            <a:ext cx="19446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2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Horizontale</a:t>
            </a:r>
            <a:r>
              <a:rPr lang="hu-HU" altLang="hu-HU" sz="2200" b="1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2200" b="1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Neurone</a:t>
            </a:r>
            <a:endParaRPr lang="hu-HU" altLang="hu-HU" sz="2200" b="1" dirty="0">
              <a:solidFill>
                <a:srgbClr val="FF9999"/>
              </a:solidFill>
              <a:latin typeface="Calibri" panose="020F0502020204030204" pitchFamily="34" charset="0"/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79388" y="3141663"/>
            <a:ext cx="2016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Horizontale</a:t>
            </a:r>
            <a:r>
              <a:rPr lang="hu-HU" altLang="hu-HU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20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Zelle</a:t>
            </a:r>
            <a:endParaRPr lang="hu-HU" altLang="hu-HU" sz="2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107428" y="4541043"/>
            <a:ext cx="18730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 sz="20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Amakrine</a:t>
            </a:r>
            <a:r>
              <a:rPr lang="hu-HU" altLang="hu-HU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20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Zelle</a:t>
            </a:r>
            <a:endParaRPr lang="hu-HU" altLang="hu-HU" sz="2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 flipV="1">
            <a:off x="4787900" y="2276475"/>
            <a:ext cx="1368425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H="1" flipV="1">
            <a:off x="4787900" y="3933825"/>
            <a:ext cx="14398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 flipV="1">
            <a:off x="4787900" y="5229225"/>
            <a:ext cx="1439863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2195513" y="3357564"/>
            <a:ext cx="1080343" cy="150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V="1">
            <a:off x="1979613" y="4221163"/>
            <a:ext cx="1944687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652120" y="6321370"/>
            <a:ext cx="2307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Inverses</a:t>
            </a:r>
            <a:r>
              <a:rPr lang="hu-HU" altLang="hu-H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Auge</a:t>
            </a:r>
            <a:endParaRPr lang="hu-HU" altLang="hu-H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TUDOMANY\ARTICLES\juhasz\retina_kereszt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92150"/>
            <a:ext cx="4246562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5518" y="867968"/>
            <a:ext cx="17152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hangingPunct="0"/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1.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Pigmentepithel</a:t>
            </a:r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</a:p>
          <a:p>
            <a:pPr algn="r" eaLnBrk="0" hangingPunct="0"/>
            <a:r>
              <a:rPr lang="hu-HU" altLang="hu-HU" sz="1200" dirty="0" err="1" smtClean="0">
                <a:latin typeface="Calibri" panose="020F0502020204030204" pitchFamily="34" charset="0"/>
              </a:rPr>
              <a:t>str</a:t>
            </a:r>
            <a:r>
              <a:rPr lang="hu-HU" altLang="hu-HU" sz="1200" dirty="0" smtClean="0">
                <a:latin typeface="Calibri" panose="020F0502020204030204" pitchFamily="34" charset="0"/>
              </a:rPr>
              <a:t>.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pigmentosum</a:t>
            </a:r>
            <a:r>
              <a:rPr lang="hu-HU" altLang="hu-HU" sz="1200" dirty="0" smtClean="0">
                <a:latin typeface="Calibri" panose="020F0502020204030204" pitchFamily="34" charset="0"/>
              </a:rPr>
              <a:t>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retinae</a:t>
            </a:r>
            <a:endParaRPr lang="hu-HU" altLang="hu-HU" sz="1200" dirty="0">
              <a:latin typeface="Calibri" panose="020F0502020204030204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5518" y="1613809"/>
            <a:ext cx="17195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2.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Stäbchen</a:t>
            </a:r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 und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Zapfen</a:t>
            </a:r>
            <a:r>
              <a:rPr lang="hu-HU" altLang="hu-HU" sz="1600" dirty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bacilli</a:t>
            </a:r>
            <a:r>
              <a:rPr lang="hu-HU" altLang="hu-HU" sz="1200" dirty="0" smtClean="0">
                <a:latin typeface="Calibri" panose="020F0502020204030204" pitchFamily="34" charset="0"/>
              </a:rPr>
              <a:t> et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coni</a:t>
            </a:r>
            <a:endParaRPr lang="hu-HU" altLang="hu-HU" sz="1200" dirty="0">
              <a:latin typeface="Calibri" panose="020F0502020204030204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06108" y="2802351"/>
            <a:ext cx="18392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4.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Äußere</a:t>
            </a:r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Kernschicht</a:t>
            </a:r>
            <a:endParaRPr lang="hu-HU" altLang="hu-HU" sz="1600" dirty="0" smtClean="0">
              <a:solidFill>
                <a:srgbClr val="FF9999"/>
              </a:solidFill>
              <a:latin typeface="Calibri" panose="020F0502020204030204" pitchFamily="34" charset="0"/>
            </a:endParaRPr>
          </a:p>
          <a:p>
            <a:pPr algn="r" eaLnBrk="0" hangingPunct="0"/>
            <a:r>
              <a:rPr lang="hu-HU" altLang="hu-HU" sz="1200" dirty="0" err="1" smtClean="0">
                <a:latin typeface="Calibri" panose="020F0502020204030204" pitchFamily="34" charset="0"/>
              </a:rPr>
              <a:t>str</a:t>
            </a:r>
            <a:r>
              <a:rPr lang="hu-HU" altLang="hu-HU" sz="1200" dirty="0" smtClean="0">
                <a:latin typeface="Calibri" panose="020F0502020204030204" pitchFamily="34" charset="0"/>
              </a:rPr>
              <a:t>.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granulosum</a:t>
            </a:r>
            <a:r>
              <a:rPr lang="hu-HU" altLang="hu-HU" sz="1200" dirty="0" smtClean="0">
                <a:latin typeface="Calibri" panose="020F0502020204030204" pitchFamily="34" charset="0"/>
              </a:rPr>
              <a:t>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ext</a:t>
            </a:r>
            <a:r>
              <a:rPr lang="hu-HU" altLang="hu-HU" sz="12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.</a:t>
            </a:r>
            <a:endParaRPr lang="hu-HU" altLang="hu-HU" sz="1200" dirty="0">
              <a:solidFill>
                <a:srgbClr val="FF9999"/>
              </a:solidFill>
              <a:latin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67739" y="5650331"/>
            <a:ext cx="14373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8.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Ganglienzellen</a:t>
            </a:r>
            <a:endParaRPr lang="hu-HU" altLang="hu-HU" sz="1600" dirty="0" smtClean="0">
              <a:solidFill>
                <a:srgbClr val="FF9999"/>
              </a:solidFill>
              <a:latin typeface="Calibri" panose="020F0502020204030204" pitchFamily="34" charset="0"/>
            </a:endParaRPr>
          </a:p>
          <a:p>
            <a:pPr algn="r" eaLnBrk="0" hangingPunct="0"/>
            <a:r>
              <a:rPr lang="hu-HU" altLang="hu-HU" sz="1200" dirty="0" err="1">
                <a:latin typeface="Calibri" panose="020F0502020204030204" pitchFamily="34" charset="0"/>
              </a:rPr>
              <a:t>s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tr</a:t>
            </a:r>
            <a:r>
              <a:rPr lang="hu-HU" altLang="hu-HU" sz="1200" dirty="0" smtClean="0">
                <a:latin typeface="Calibri" panose="020F0502020204030204" pitchFamily="34" charset="0"/>
              </a:rPr>
              <a:t>.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ganglionare</a:t>
            </a:r>
            <a:endParaRPr lang="hu-HU" altLang="hu-HU" sz="1200" dirty="0">
              <a:latin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97485" y="6220930"/>
            <a:ext cx="21154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9.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Schicht</a:t>
            </a:r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 der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Optikus-fasern</a:t>
            </a:r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str</a:t>
            </a:r>
            <a:r>
              <a:rPr lang="hu-HU" altLang="hu-HU" sz="1200" dirty="0" smtClean="0">
                <a:latin typeface="Calibri" panose="020F0502020204030204" pitchFamily="34" charset="0"/>
              </a:rPr>
              <a:t>.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neurofibrarum</a:t>
            </a:r>
            <a:endParaRPr lang="hu-HU" altLang="hu-HU" sz="1200" dirty="0">
              <a:latin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127125" y="5946775"/>
            <a:ext cx="52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948488" y="1247855"/>
            <a:ext cx="1666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hu-HU" alt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Außensegmente</a:t>
            </a:r>
            <a:r>
              <a:rPr lang="hu-HU" alt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der </a:t>
            </a:r>
            <a:r>
              <a:rPr lang="hu-HU" alt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Photoreceptorzellen</a:t>
            </a:r>
            <a:endParaRPr lang="hu-HU" altLang="hu-HU" sz="1400" dirty="0">
              <a:solidFill>
                <a:srgbClr val="FFFF66"/>
              </a:solidFill>
              <a:latin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973421" y="1799537"/>
            <a:ext cx="2016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hu-HU" alt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Innensegmente</a:t>
            </a:r>
            <a:r>
              <a:rPr lang="hu-HU" alt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der </a:t>
            </a:r>
            <a:r>
              <a:rPr lang="hu-HU" alt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Photoreceptorzellen</a:t>
            </a:r>
            <a:endParaRPr lang="hu-HU" altLang="hu-HU" sz="1400" dirty="0">
              <a:solidFill>
                <a:srgbClr val="FFFF66"/>
              </a:solidFill>
              <a:latin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948489" y="2565400"/>
            <a:ext cx="13128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hu-HU" alt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Perikaryen</a:t>
            </a:r>
            <a:r>
              <a:rPr lang="hu-HU" alt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der </a:t>
            </a:r>
            <a:r>
              <a:rPr lang="hu-HU" alt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Photoreceptoren</a:t>
            </a:r>
            <a:endParaRPr lang="hu-HU" altLang="hu-HU" sz="1400" dirty="0">
              <a:solidFill>
                <a:srgbClr val="FFFF66"/>
              </a:solidFill>
              <a:latin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7008813" y="4233863"/>
            <a:ext cx="12525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endParaRPr lang="hu-HU" altLang="hu-HU" b="1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948488" y="3933825"/>
            <a:ext cx="1944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hu-HU" alt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Perikaryen</a:t>
            </a:r>
            <a:r>
              <a:rPr lang="hu-HU" alt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der </a:t>
            </a:r>
            <a:r>
              <a:rPr lang="hu-HU" alt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bipolaren</a:t>
            </a:r>
            <a:r>
              <a:rPr lang="hu-HU" alt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horizontalen</a:t>
            </a:r>
            <a:r>
              <a:rPr lang="hu-HU" alt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amakrinen</a:t>
            </a:r>
            <a:r>
              <a:rPr lang="hu-HU" alt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und </a:t>
            </a:r>
            <a:r>
              <a:rPr lang="hu-HU" alt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Müller-Zellen</a:t>
            </a:r>
            <a:endParaRPr lang="hu-HU" altLang="hu-HU" sz="1400" dirty="0">
              <a:solidFill>
                <a:srgbClr val="FFFF66"/>
              </a:solidFill>
              <a:latin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6948488" y="5445125"/>
            <a:ext cx="1492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hu-HU" alt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Perikaryen</a:t>
            </a:r>
            <a:r>
              <a:rPr lang="hu-HU" altLang="hu-HU" sz="14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 der </a:t>
            </a:r>
            <a:r>
              <a:rPr lang="hu-HU" altLang="hu-HU" sz="1400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Ganglienzellen</a:t>
            </a:r>
            <a:endParaRPr lang="hu-HU" altLang="hu-HU" sz="1400" dirty="0">
              <a:solidFill>
                <a:srgbClr val="FFFF66"/>
              </a:solidFill>
              <a:latin typeface="Calibri" panose="020F0502020204030204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5775610" y="354499"/>
            <a:ext cx="9553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choroidea</a:t>
            </a:r>
            <a:endParaRPr lang="hu-HU" altLang="hu-HU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362649" y="6522985"/>
            <a:ext cx="13683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hangingPunct="0"/>
            <a:r>
              <a:rPr lang="hu-HU" altLang="hu-H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Glaskörper</a:t>
            </a:r>
            <a:endParaRPr lang="hu-HU" altLang="hu-HU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93034" y="2228332"/>
            <a:ext cx="21592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3.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Äußere</a:t>
            </a:r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Grenzmembran</a:t>
            </a:r>
            <a:endParaRPr lang="hu-HU" altLang="hu-HU" sz="1600" dirty="0" smtClean="0">
              <a:solidFill>
                <a:srgbClr val="FF9999"/>
              </a:solidFill>
              <a:latin typeface="Calibri" panose="020F0502020204030204" pitchFamily="34" charset="0"/>
            </a:endParaRPr>
          </a:p>
          <a:p>
            <a:pPr algn="r" eaLnBrk="0" hangingPunct="0"/>
            <a:r>
              <a:rPr lang="hu-HU" altLang="hu-HU" sz="1200" dirty="0" smtClean="0">
                <a:latin typeface="Calibri" panose="020F0502020204030204" pitchFamily="34" charset="0"/>
              </a:rPr>
              <a:t>m.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limitans</a:t>
            </a:r>
            <a:r>
              <a:rPr lang="hu-HU" altLang="hu-HU" sz="1200" dirty="0" smtClean="0">
                <a:latin typeface="Calibri" panose="020F0502020204030204" pitchFamily="34" charset="0"/>
              </a:rPr>
              <a:t>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externa</a:t>
            </a:r>
            <a:endParaRPr lang="hu-HU" altLang="hu-HU" sz="1200" dirty="0">
              <a:latin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93034" y="4293056"/>
            <a:ext cx="18489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6.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Innere</a:t>
            </a:r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Kernschicht</a:t>
            </a:r>
            <a:endParaRPr lang="hu-HU" altLang="hu-HU" sz="1600" dirty="0" smtClean="0">
              <a:solidFill>
                <a:srgbClr val="FF9999"/>
              </a:solidFill>
              <a:latin typeface="Calibri" panose="020F0502020204030204" pitchFamily="34" charset="0"/>
            </a:endParaRPr>
          </a:p>
          <a:p>
            <a:pPr algn="r" eaLnBrk="0" hangingPunct="0"/>
            <a:r>
              <a:rPr lang="hu-HU" altLang="hu-HU" sz="1200" dirty="0" err="1" smtClean="0">
                <a:latin typeface="Calibri" panose="020F0502020204030204" pitchFamily="34" charset="0"/>
              </a:rPr>
              <a:t>str</a:t>
            </a:r>
            <a:r>
              <a:rPr lang="hu-HU" altLang="hu-HU" sz="1200" dirty="0" smtClean="0">
                <a:latin typeface="Calibri" panose="020F0502020204030204" pitchFamily="34" charset="0"/>
              </a:rPr>
              <a:t>.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granulosum</a:t>
            </a:r>
            <a:r>
              <a:rPr lang="hu-HU" altLang="hu-HU" sz="1200" dirty="0" smtClean="0">
                <a:latin typeface="Calibri" panose="020F0502020204030204" pitchFamily="34" charset="0"/>
              </a:rPr>
              <a:t> int</a:t>
            </a:r>
            <a:r>
              <a:rPr lang="hu-HU" altLang="hu-HU" sz="1200" dirty="0" smtClean="0"/>
              <a:t>.</a:t>
            </a:r>
            <a:endParaRPr lang="hu-HU" altLang="hu-HU" sz="1200" dirty="0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134667" y="3551501"/>
            <a:ext cx="19319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5.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äußere</a:t>
            </a:r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synaptische</a:t>
            </a:r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Schicht</a:t>
            </a:r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 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str</a:t>
            </a:r>
            <a:r>
              <a:rPr lang="hu-HU" altLang="hu-HU" sz="1200" dirty="0" smtClean="0">
                <a:latin typeface="Calibri" panose="020F0502020204030204" pitchFamily="34" charset="0"/>
              </a:rPr>
              <a:t>. </a:t>
            </a:r>
            <a:r>
              <a:rPr lang="hu-HU" altLang="hu-HU" sz="1200" dirty="0" err="1">
                <a:latin typeface="Calibri" panose="020F0502020204030204" pitchFamily="34" charset="0"/>
              </a:rPr>
              <a:t>p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lexiforme</a:t>
            </a:r>
            <a:r>
              <a:rPr lang="hu-HU" altLang="hu-HU" sz="1200" dirty="0" smtClean="0">
                <a:latin typeface="Calibri" panose="020F0502020204030204" pitchFamily="34" charset="0"/>
              </a:rPr>
              <a:t>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ext</a:t>
            </a:r>
            <a:r>
              <a:rPr lang="hu-HU" altLang="hu-HU" sz="12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.</a:t>
            </a:r>
            <a:endParaRPr lang="hu-HU" altLang="hu-HU" sz="1200" dirty="0">
              <a:solidFill>
                <a:srgbClr val="FF9999"/>
              </a:solidFill>
              <a:latin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-1" y="5044298"/>
            <a:ext cx="18790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hangingPunct="0"/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7.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Innere</a:t>
            </a:r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synaptische</a:t>
            </a:r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600" dirty="0" err="1" smtClean="0">
                <a:solidFill>
                  <a:srgbClr val="FF9999"/>
                </a:solidFill>
                <a:latin typeface="Calibri" panose="020F0502020204030204" pitchFamily="34" charset="0"/>
              </a:rPr>
              <a:t>Schicht</a:t>
            </a:r>
            <a:r>
              <a:rPr lang="hu-HU" altLang="hu-HU" sz="1600" dirty="0" smtClean="0">
                <a:solidFill>
                  <a:srgbClr val="FF9999"/>
                </a:solidFill>
                <a:latin typeface="Calibri" panose="020F0502020204030204" pitchFamily="34" charset="0"/>
              </a:rPr>
              <a:t>  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str</a:t>
            </a:r>
            <a:r>
              <a:rPr lang="hu-HU" altLang="hu-HU" sz="1200" dirty="0" smtClean="0">
                <a:latin typeface="Calibri" panose="020F0502020204030204" pitchFamily="34" charset="0"/>
              </a:rPr>
              <a:t>. </a:t>
            </a:r>
            <a:r>
              <a:rPr lang="hu-HU" altLang="hu-HU" sz="1200" dirty="0" err="1" smtClean="0">
                <a:latin typeface="Calibri" panose="020F0502020204030204" pitchFamily="34" charset="0"/>
              </a:rPr>
              <a:t>plexiforme</a:t>
            </a:r>
            <a:r>
              <a:rPr lang="hu-HU" altLang="hu-HU" sz="1200" dirty="0" smtClean="0">
                <a:latin typeface="Calibri" panose="020F0502020204030204" pitchFamily="34" charset="0"/>
              </a:rPr>
              <a:t> int</a:t>
            </a:r>
            <a:r>
              <a:rPr lang="hu-HU" altLang="hu-HU" sz="1200" dirty="0" smtClean="0"/>
              <a:t>.</a:t>
            </a:r>
            <a:endParaRPr lang="hu-HU" altLang="hu-HU" sz="1200" dirty="0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 flipH="1">
            <a:off x="4716016" y="511753"/>
            <a:ext cx="0" cy="31030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Jobb oldali kapcsos zárójel 1"/>
          <p:cNvSpPr/>
          <p:nvPr/>
        </p:nvSpPr>
        <p:spPr>
          <a:xfrm>
            <a:off x="6781388" y="1154271"/>
            <a:ext cx="45719" cy="402612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697379" y="6522985"/>
            <a:ext cx="2958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10. </a:t>
            </a:r>
            <a:r>
              <a:rPr lang="hu-H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Innere</a:t>
            </a:r>
            <a:r>
              <a:rPr lang="hu-HU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Grenzmembran</a:t>
            </a:r>
            <a:r>
              <a:rPr lang="hu-HU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hu-H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nicht</a:t>
            </a:r>
            <a:r>
              <a:rPr lang="hu-HU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sichtbar</a:t>
            </a:r>
            <a:r>
              <a:rPr lang="hu-HU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)</a:t>
            </a:r>
            <a:endParaRPr lang="hu-HU" sz="12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Jobb oldali kapcsos zárójel 3"/>
          <p:cNvSpPr/>
          <p:nvPr/>
        </p:nvSpPr>
        <p:spPr>
          <a:xfrm>
            <a:off x="6781388" y="1669979"/>
            <a:ext cx="45719" cy="534885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Bal oldali kapcsos zárójel 4"/>
          <p:cNvSpPr/>
          <p:nvPr/>
        </p:nvSpPr>
        <p:spPr>
          <a:xfrm>
            <a:off x="2324506" y="980728"/>
            <a:ext cx="72008" cy="318127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al oldali kapcsos zárójel 5"/>
          <p:cNvSpPr/>
          <p:nvPr/>
        </p:nvSpPr>
        <p:spPr>
          <a:xfrm>
            <a:off x="2339752" y="1355577"/>
            <a:ext cx="45719" cy="993303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al oldali kapcsos zárójel 6"/>
          <p:cNvSpPr/>
          <p:nvPr/>
        </p:nvSpPr>
        <p:spPr>
          <a:xfrm>
            <a:off x="2364517" y="2443775"/>
            <a:ext cx="45719" cy="1140800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 oldali kapcsos zárójel 7"/>
          <p:cNvSpPr/>
          <p:nvPr/>
        </p:nvSpPr>
        <p:spPr>
          <a:xfrm>
            <a:off x="2351861" y="3647141"/>
            <a:ext cx="56470" cy="286683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Bal oldali kapcsos zárójel 8"/>
          <p:cNvSpPr/>
          <p:nvPr/>
        </p:nvSpPr>
        <p:spPr>
          <a:xfrm>
            <a:off x="2374720" y="4005064"/>
            <a:ext cx="45719" cy="936104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Bal oldali kapcsos zárójel 10"/>
          <p:cNvSpPr/>
          <p:nvPr/>
        </p:nvSpPr>
        <p:spPr>
          <a:xfrm>
            <a:off x="2387376" y="4941168"/>
            <a:ext cx="45719" cy="719400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Bal oldali kapcsos zárójel 11"/>
          <p:cNvSpPr/>
          <p:nvPr/>
        </p:nvSpPr>
        <p:spPr>
          <a:xfrm>
            <a:off x="2366623" y="5733256"/>
            <a:ext cx="45719" cy="381982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Bal oldali kapcsos zárójel 12"/>
          <p:cNvSpPr/>
          <p:nvPr/>
        </p:nvSpPr>
        <p:spPr>
          <a:xfrm>
            <a:off x="2383221" y="6134172"/>
            <a:ext cx="45719" cy="311277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1879029" y="1139791"/>
            <a:ext cx="399702" cy="724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>
            <a:off x="1866730" y="1848607"/>
            <a:ext cx="399702" cy="724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>
            <a:off x="1866730" y="2420143"/>
            <a:ext cx="578144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>
            <a:stCxn id="23557" idx="3"/>
          </p:cNvCxnSpPr>
          <p:nvPr/>
        </p:nvCxnSpPr>
        <p:spPr>
          <a:xfrm>
            <a:off x="1945394" y="3017795"/>
            <a:ext cx="369955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>
            <a:off x="1915647" y="3790482"/>
            <a:ext cx="399702" cy="724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>
            <a:off x="1945394" y="4482305"/>
            <a:ext cx="369955" cy="724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>
            <a:off x="1877402" y="5290520"/>
            <a:ext cx="399702" cy="724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/>
          <p:nvPr/>
        </p:nvCxnSpPr>
        <p:spPr>
          <a:xfrm>
            <a:off x="1866730" y="5917006"/>
            <a:ext cx="399702" cy="724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/>
          <p:nvPr/>
        </p:nvCxnSpPr>
        <p:spPr>
          <a:xfrm flipV="1">
            <a:off x="2130371" y="6297156"/>
            <a:ext cx="192834" cy="64996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187270" y="79484"/>
            <a:ext cx="291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Schichten</a:t>
            </a:r>
            <a:r>
              <a:rPr lang="hu-HU" sz="24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der Retina</a:t>
            </a:r>
            <a:endParaRPr lang="hu-HU" sz="2400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995936" y="354499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/>
              <a:t>choriocapillaris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4441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8578"/>
            <a:ext cx="3168352" cy="57822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07804" y="1590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Photoreceptorzellen</a:t>
            </a:r>
            <a:endParaRPr lang="hu-HU" sz="2400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7418" y="1340768"/>
            <a:ext cx="25922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Stäbchenzelle</a:t>
            </a:r>
            <a:endParaRPr lang="hu-HU" sz="2000" b="1" dirty="0" smtClean="0">
              <a:solidFill>
                <a:srgbClr val="FFFF66"/>
              </a:solidFill>
              <a:latin typeface="Calibri" panose="020F0502020204030204" pitchFamily="34" charset="0"/>
            </a:endParaRPr>
          </a:p>
          <a:p>
            <a:endParaRPr lang="hu-HU" sz="1400" dirty="0">
              <a:latin typeface="Calibri" panose="020F0502020204030204" pitchFamily="34" charset="0"/>
            </a:endParaRPr>
          </a:p>
          <a:p>
            <a:r>
              <a:rPr lang="hu-HU" sz="1400" dirty="0" err="1" smtClean="0">
                <a:latin typeface="Calibri" panose="020F0502020204030204" pitchFamily="34" charset="0"/>
              </a:rPr>
              <a:t>Dünnes</a:t>
            </a:r>
            <a:r>
              <a:rPr lang="hu-HU" sz="1400" dirty="0" smtClean="0">
                <a:latin typeface="Calibri" panose="020F0502020204030204" pitchFamily="34" charset="0"/>
              </a:rPr>
              <a:t> (2</a:t>
            </a:r>
            <a:r>
              <a:rPr lang="el-GR" sz="1400" dirty="0" smtClean="0">
                <a:latin typeface="Calibri" panose="020F0502020204030204" pitchFamily="34" charset="0"/>
              </a:rPr>
              <a:t>μ</a:t>
            </a:r>
            <a:r>
              <a:rPr lang="hu-HU" sz="1400" dirty="0" smtClean="0">
                <a:latin typeface="Calibri" panose="020F0502020204030204" pitchFamily="34" charset="0"/>
              </a:rPr>
              <a:t>m), </a:t>
            </a:r>
            <a:r>
              <a:rPr lang="hu-HU" sz="1400" dirty="0" err="1" smtClean="0">
                <a:latin typeface="Calibri" panose="020F0502020204030204" pitchFamily="34" charset="0"/>
              </a:rPr>
              <a:t>zylindrisches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Außen-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Innensegment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langgestreckte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Zellform</a:t>
            </a:r>
            <a:endParaRPr lang="hu-HU" sz="1400" dirty="0" smtClean="0">
              <a:latin typeface="Calibri" panose="020F0502020204030204" pitchFamily="34" charset="0"/>
            </a:endParaRPr>
          </a:p>
          <a:p>
            <a:endParaRPr lang="hu-HU" sz="1400" dirty="0">
              <a:latin typeface="Calibri" panose="020F0502020204030204" pitchFamily="34" charset="0"/>
            </a:endParaRPr>
          </a:p>
          <a:p>
            <a:r>
              <a:rPr lang="hu-HU" sz="1400" dirty="0" err="1" smtClean="0">
                <a:latin typeface="Calibri" panose="020F0502020204030204" pitchFamily="34" charset="0"/>
              </a:rPr>
              <a:t>Photoreceptorscheiben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sind</a:t>
            </a:r>
            <a:r>
              <a:rPr lang="hu-HU" sz="1400" dirty="0" smtClean="0">
                <a:latin typeface="Calibri" panose="020F0502020204030204" pitchFamily="34" charset="0"/>
              </a:rPr>
              <a:t> von der </a:t>
            </a:r>
            <a:r>
              <a:rPr lang="hu-HU" sz="1400" dirty="0" err="1" smtClean="0">
                <a:latin typeface="Calibri" panose="020F0502020204030204" pitchFamily="34" charset="0"/>
              </a:rPr>
              <a:t>Zellmembran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isoliert</a:t>
            </a:r>
            <a:endParaRPr lang="hu-HU" sz="1400" dirty="0" smtClean="0">
              <a:latin typeface="Calibri" panose="020F0502020204030204" pitchFamily="34" charset="0"/>
            </a:endParaRPr>
          </a:p>
          <a:p>
            <a:endParaRPr lang="hu-HU" sz="1400" dirty="0">
              <a:latin typeface="Calibri" panose="020F0502020204030204" pitchFamily="34" charset="0"/>
            </a:endParaRPr>
          </a:p>
          <a:p>
            <a:r>
              <a:rPr lang="hu-HU" sz="1400" dirty="0" err="1" smtClean="0">
                <a:latin typeface="Calibri" panose="020F0502020204030204" pitchFamily="34" charset="0"/>
              </a:rPr>
              <a:t>Synaptische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Endigung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sphärisch</a:t>
            </a:r>
            <a:r>
              <a:rPr lang="hu-HU" sz="1400" dirty="0" smtClean="0">
                <a:latin typeface="Calibri" panose="020F0502020204030204" pitchFamily="34" charset="0"/>
              </a:rPr>
              <a:t> (</a:t>
            </a:r>
            <a:r>
              <a:rPr lang="hu-HU" sz="1400" dirty="0" err="1" smtClean="0">
                <a:latin typeface="Calibri" panose="020F0502020204030204" pitchFamily="34" charset="0"/>
              </a:rPr>
              <a:t>spherulum</a:t>
            </a:r>
            <a:r>
              <a:rPr lang="hu-HU" sz="1400" dirty="0">
                <a:latin typeface="Calibri" panose="020F0502020204030204" pitchFamily="34" charset="0"/>
              </a:rPr>
              <a:t>)</a:t>
            </a:r>
          </a:p>
          <a:p>
            <a:endParaRPr lang="hu-HU" sz="1400" dirty="0">
              <a:latin typeface="Calibri" panose="020F0502020204030204" pitchFamily="34" charset="0"/>
            </a:endParaRPr>
          </a:p>
          <a:p>
            <a:endParaRPr lang="hu-HU" sz="1400" b="1" dirty="0" smtClean="0">
              <a:latin typeface="Calibri" panose="020F0502020204030204" pitchFamily="34" charset="0"/>
            </a:endParaRPr>
          </a:p>
          <a:p>
            <a:endParaRPr lang="hu-HU" sz="1400" b="1" dirty="0">
              <a:latin typeface="Calibri" panose="020F0502020204030204" pitchFamily="34" charset="0"/>
            </a:endParaRPr>
          </a:p>
          <a:p>
            <a:endParaRPr lang="hu-HU" sz="1400" b="1" dirty="0" smtClean="0">
              <a:latin typeface="Calibri" panose="020F0502020204030204" pitchFamily="34" charset="0"/>
            </a:endParaRPr>
          </a:p>
          <a:p>
            <a:r>
              <a:rPr lang="hu-HU" sz="1400" dirty="0" err="1" smtClean="0">
                <a:latin typeface="Calibri" panose="020F0502020204030204" pitchFamily="34" charset="0"/>
              </a:rPr>
              <a:t>Sehr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lichtempfindlich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reagiert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langsamer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hu-HU" sz="1400" dirty="0" err="1" smtClean="0">
                <a:latin typeface="Calibri" panose="020F0502020204030204" pitchFamily="34" charset="0"/>
              </a:rPr>
              <a:t>Zahl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  <a:r>
              <a:rPr lang="hu-HU" sz="1400" b="1" dirty="0" smtClean="0">
                <a:latin typeface="Calibri" panose="020F0502020204030204" pitchFamily="34" charset="0"/>
              </a:rPr>
              <a:t>120 </a:t>
            </a:r>
            <a:r>
              <a:rPr lang="hu-HU" sz="1400" b="1" dirty="0" err="1" smtClean="0">
                <a:latin typeface="Calibri" panose="020F0502020204030204" pitchFamily="34" charset="0"/>
              </a:rPr>
              <a:t>Million</a:t>
            </a:r>
            <a:endParaRPr lang="hu-HU" sz="1400" b="1" dirty="0" smtClean="0">
              <a:latin typeface="Calibri" panose="020F05020202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372200" y="1196752"/>
            <a:ext cx="24482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Zapfenzelle</a:t>
            </a:r>
            <a:endParaRPr lang="hu-HU" sz="2000" b="1" dirty="0" smtClean="0">
              <a:solidFill>
                <a:srgbClr val="FFFF66"/>
              </a:solidFill>
              <a:latin typeface="Calibri" panose="020F0502020204030204" pitchFamily="34" charset="0"/>
            </a:endParaRPr>
          </a:p>
          <a:p>
            <a:pPr algn="ctr"/>
            <a:r>
              <a:rPr lang="hu-HU" sz="1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(</a:t>
            </a:r>
            <a:r>
              <a:rPr lang="hu-HU" sz="14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außerhalb</a:t>
            </a:r>
            <a:r>
              <a:rPr lang="hu-HU" sz="1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Fovea</a:t>
            </a:r>
            <a:r>
              <a:rPr lang="hu-HU" sz="1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centralis</a:t>
            </a:r>
            <a:r>
              <a:rPr lang="hu-HU" sz="1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  <a:endParaRPr lang="hu-HU" sz="1400" dirty="0" smtClean="0">
              <a:latin typeface="Calibri" panose="020F0502020204030204" pitchFamily="34" charset="0"/>
            </a:endParaRPr>
          </a:p>
          <a:p>
            <a:endParaRPr lang="hu-HU" sz="1400" dirty="0" smtClean="0">
              <a:latin typeface="Calibri" panose="020F0502020204030204" pitchFamily="34" charset="0"/>
            </a:endParaRPr>
          </a:p>
          <a:p>
            <a:r>
              <a:rPr lang="hu-HU" sz="1400" dirty="0" smtClean="0">
                <a:latin typeface="Calibri" panose="020F0502020204030204" pitchFamily="34" charset="0"/>
              </a:rPr>
              <a:t>Dickes </a:t>
            </a:r>
            <a:r>
              <a:rPr lang="hu-HU" sz="1400" dirty="0" err="1" smtClean="0">
                <a:latin typeface="Calibri" panose="020F0502020204030204" pitchFamily="34" charset="0"/>
              </a:rPr>
              <a:t>Innensegment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konisches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Außensegment</a:t>
            </a:r>
            <a:endParaRPr lang="hu-HU" sz="1400" dirty="0" smtClean="0">
              <a:latin typeface="Calibri" panose="020F0502020204030204" pitchFamily="34" charset="0"/>
            </a:endParaRPr>
          </a:p>
          <a:p>
            <a:endParaRPr lang="hu-HU" sz="1400" dirty="0">
              <a:latin typeface="Calibri" panose="020F0502020204030204" pitchFamily="34" charset="0"/>
            </a:endParaRPr>
          </a:p>
          <a:p>
            <a:r>
              <a:rPr lang="hu-HU" sz="1400" dirty="0" err="1" smtClean="0">
                <a:latin typeface="Calibri" panose="020F0502020204030204" pitchFamily="34" charset="0"/>
              </a:rPr>
              <a:t>Photoreceptorscheiben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sind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flache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Einstülpungen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Zellmembran</a:t>
            </a:r>
            <a:endParaRPr lang="hu-HU" sz="1400" dirty="0" smtClean="0">
              <a:latin typeface="Calibri" panose="020F0502020204030204" pitchFamily="34" charset="0"/>
            </a:endParaRPr>
          </a:p>
          <a:p>
            <a:endParaRPr lang="hu-HU" sz="1400" dirty="0">
              <a:latin typeface="Calibri" panose="020F0502020204030204" pitchFamily="34" charset="0"/>
            </a:endParaRPr>
          </a:p>
          <a:p>
            <a:r>
              <a:rPr lang="hu-HU" sz="1400" dirty="0" err="1" smtClean="0">
                <a:latin typeface="Calibri" panose="020F0502020204030204" pitchFamily="34" charset="0"/>
              </a:rPr>
              <a:t>Synaptische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Endigung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füsschenartig</a:t>
            </a:r>
            <a:r>
              <a:rPr lang="hu-HU" sz="1400" dirty="0" smtClean="0">
                <a:latin typeface="Calibri" panose="020F0502020204030204" pitchFamily="34" charset="0"/>
              </a:rPr>
              <a:t>  (</a:t>
            </a:r>
            <a:r>
              <a:rPr lang="hu-HU" sz="1400" dirty="0" err="1" smtClean="0">
                <a:latin typeface="Calibri" panose="020F0502020204030204" pitchFamily="34" charset="0"/>
              </a:rPr>
              <a:t>pediculus</a:t>
            </a:r>
            <a:r>
              <a:rPr lang="hu-HU" sz="1400" dirty="0" smtClean="0">
                <a:latin typeface="Calibri" panose="020F0502020204030204" pitchFamily="34" charset="0"/>
              </a:rPr>
              <a:t>)</a:t>
            </a:r>
          </a:p>
          <a:p>
            <a:endParaRPr lang="hu-HU" sz="1400" dirty="0">
              <a:latin typeface="Calibri" panose="020F0502020204030204" pitchFamily="34" charset="0"/>
            </a:endParaRPr>
          </a:p>
          <a:p>
            <a:endParaRPr lang="hu-HU" sz="1400" b="1" dirty="0" smtClean="0">
              <a:latin typeface="Calibri" panose="020F0502020204030204" pitchFamily="34" charset="0"/>
            </a:endParaRPr>
          </a:p>
          <a:p>
            <a:endParaRPr lang="hu-HU" sz="1400" b="1" dirty="0">
              <a:latin typeface="Calibri" panose="020F0502020204030204" pitchFamily="34" charset="0"/>
            </a:endParaRPr>
          </a:p>
          <a:p>
            <a:endParaRPr lang="hu-HU" sz="1400" b="1" dirty="0" smtClean="0">
              <a:latin typeface="Calibri" panose="020F0502020204030204" pitchFamily="34" charset="0"/>
            </a:endParaRPr>
          </a:p>
          <a:p>
            <a:endParaRPr lang="hu-HU" sz="1400" b="1" dirty="0">
              <a:latin typeface="Calibri" panose="020F0502020204030204" pitchFamily="34" charset="0"/>
            </a:endParaRPr>
          </a:p>
          <a:p>
            <a:r>
              <a:rPr lang="hu-HU" sz="1400" dirty="0" err="1" smtClean="0">
                <a:latin typeface="Calibri" panose="020F0502020204030204" pitchFamily="34" charset="0"/>
              </a:rPr>
              <a:t>Zapfentypen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empfindlich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für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drei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Grundfarben</a:t>
            </a:r>
            <a:r>
              <a:rPr lang="hu-HU" sz="1400" dirty="0" smtClean="0">
                <a:latin typeface="Calibri" panose="020F0502020204030204" pitchFamily="34" charset="0"/>
              </a:rPr>
              <a:t> (</a:t>
            </a:r>
            <a:r>
              <a:rPr lang="hu-HU" sz="14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trikromatisches</a:t>
            </a:r>
            <a:r>
              <a:rPr lang="hu-HU" sz="14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Sehen</a:t>
            </a:r>
            <a:r>
              <a:rPr lang="hu-HU" sz="1400" dirty="0" smtClean="0">
                <a:latin typeface="Calibri" panose="020F0502020204030204" pitchFamily="34" charset="0"/>
              </a:rPr>
              <a:t>).</a:t>
            </a:r>
          </a:p>
          <a:p>
            <a:r>
              <a:rPr lang="hu-HU" sz="1400" b="1" dirty="0" err="1" smtClean="0">
                <a:latin typeface="Calibri" panose="020F0502020204030204" pitchFamily="34" charset="0"/>
              </a:rPr>
              <a:t>Weniger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lichtempfindlich</a:t>
            </a:r>
            <a:r>
              <a:rPr lang="hu-HU" sz="1400" b="1" dirty="0" smtClean="0">
                <a:latin typeface="Calibri" panose="020F0502020204030204" pitchFamily="34" charset="0"/>
              </a:rPr>
              <a:t>, </a:t>
            </a:r>
            <a:r>
              <a:rPr lang="hu-HU" sz="1400" b="1" dirty="0" err="1" smtClean="0">
                <a:latin typeface="Calibri" panose="020F0502020204030204" pitchFamily="34" charset="0"/>
              </a:rPr>
              <a:t>aber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reagiert</a:t>
            </a:r>
            <a:r>
              <a:rPr lang="hu-HU" sz="1400" b="1" dirty="0" smtClean="0">
                <a:latin typeface="Calibri" panose="020F0502020204030204" pitchFamily="34" charset="0"/>
              </a:rPr>
              <a:t> </a:t>
            </a:r>
            <a:r>
              <a:rPr lang="hu-HU" sz="1400" b="1" dirty="0" err="1" smtClean="0">
                <a:latin typeface="Calibri" panose="020F0502020204030204" pitchFamily="34" charset="0"/>
              </a:rPr>
              <a:t>schneller</a:t>
            </a:r>
            <a:r>
              <a:rPr lang="hu-HU" sz="1400" b="1" dirty="0" smtClean="0">
                <a:latin typeface="Calibri" panose="020F0502020204030204" pitchFamily="34" charset="0"/>
              </a:rPr>
              <a:t>. </a:t>
            </a:r>
          </a:p>
          <a:p>
            <a:r>
              <a:rPr lang="hu-HU" sz="1400" dirty="0" err="1" smtClean="0">
                <a:latin typeface="Calibri" panose="020F0502020204030204" pitchFamily="34" charset="0"/>
              </a:rPr>
              <a:t>Zahl</a:t>
            </a:r>
            <a:r>
              <a:rPr lang="hu-HU" sz="1400" dirty="0" smtClean="0">
                <a:latin typeface="Calibri" panose="020F0502020204030204" pitchFamily="34" charset="0"/>
              </a:rPr>
              <a:t>: </a:t>
            </a:r>
            <a:r>
              <a:rPr lang="hu-HU" sz="1400" dirty="0" err="1" smtClean="0">
                <a:latin typeface="Calibri" panose="020F0502020204030204" pitchFamily="34" charset="0"/>
              </a:rPr>
              <a:t>etwa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b="1" dirty="0" smtClean="0">
                <a:latin typeface="Calibri" panose="020F0502020204030204" pitchFamily="34" charset="0"/>
              </a:rPr>
              <a:t>6 </a:t>
            </a:r>
            <a:r>
              <a:rPr lang="hu-HU" sz="1400" b="1" dirty="0" err="1" smtClean="0">
                <a:latin typeface="Calibri" panose="020F0502020204030204" pitchFamily="34" charset="0"/>
              </a:rPr>
              <a:t>Million</a:t>
            </a:r>
            <a:endParaRPr lang="hu-HU" sz="1400" b="1" dirty="0">
              <a:latin typeface="Calibri" panose="020F0502020204030204" pitchFamily="34" charset="0"/>
            </a:endParaRPr>
          </a:p>
          <a:p>
            <a:endParaRPr lang="hu-HU" sz="1400" dirty="0">
              <a:latin typeface="Calibri" panose="020F0502020204030204" pitchFamily="34" charset="0"/>
            </a:endParaRPr>
          </a:p>
        </p:txBody>
      </p:sp>
      <p:pic>
        <p:nvPicPr>
          <p:cNvPr id="6" name="Picture 5" descr="rodsc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23" y="5354946"/>
            <a:ext cx="1180583" cy="133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gyenes összekötő nyíllal 7"/>
          <p:cNvCxnSpPr/>
          <p:nvPr/>
        </p:nvCxnSpPr>
        <p:spPr>
          <a:xfrm>
            <a:off x="1233079" y="6021287"/>
            <a:ext cx="79208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1364290" y="6309661"/>
            <a:ext cx="79208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539552" y="5882787"/>
            <a:ext cx="824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err="1" smtClean="0">
                <a:latin typeface="Calibri" panose="020F0502020204030204" pitchFamily="34" charset="0"/>
              </a:rPr>
              <a:t>Stäbchen</a:t>
            </a:r>
            <a:endParaRPr lang="hu-HU" sz="1200" dirty="0">
              <a:latin typeface="Calibri" panose="020F050202020403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83568" y="6171162"/>
            <a:ext cx="680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err="1" smtClean="0">
                <a:latin typeface="Calibri" panose="020F0502020204030204" pitchFamily="34" charset="0"/>
              </a:rPr>
              <a:t>Zapfen</a:t>
            </a:r>
            <a:endParaRPr lang="hu-HU" sz="1200" dirty="0">
              <a:latin typeface="Calibri" panose="020F050202020403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23528" y="3879699"/>
            <a:ext cx="2376264" cy="773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 smtClean="0">
                <a:solidFill>
                  <a:srgbClr val="FFFF66"/>
                </a:solidFill>
                <a:latin typeface="+mj-lt"/>
              </a:rPr>
              <a:t>Skotopisches</a:t>
            </a:r>
            <a:r>
              <a:rPr lang="hu-HU" sz="1600" b="1" dirty="0" smtClean="0">
                <a:solidFill>
                  <a:srgbClr val="FFFF66"/>
                </a:solidFill>
                <a:latin typeface="+mj-lt"/>
              </a:rPr>
              <a:t> (</a:t>
            </a:r>
            <a:r>
              <a:rPr lang="hu-HU" sz="1600" b="1" dirty="0" err="1" smtClean="0">
                <a:solidFill>
                  <a:srgbClr val="FFFF66"/>
                </a:solidFill>
                <a:latin typeface="+mj-lt"/>
              </a:rPr>
              <a:t>Dämmerungs-</a:t>
            </a:r>
            <a:r>
              <a:rPr lang="hu-HU" sz="1600" b="1" dirty="0" smtClean="0">
                <a:solidFill>
                  <a:srgbClr val="FFFF66"/>
                </a:solidFill>
                <a:latin typeface="+mj-lt"/>
              </a:rPr>
              <a:t>) </a:t>
            </a:r>
            <a:r>
              <a:rPr lang="hu-HU" sz="1600" b="1" dirty="0" err="1" smtClean="0">
                <a:solidFill>
                  <a:srgbClr val="FFFF66"/>
                </a:solidFill>
                <a:latin typeface="+mj-lt"/>
              </a:rPr>
              <a:t>Sehen</a:t>
            </a:r>
            <a:endParaRPr lang="hu-HU" sz="1600" b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44208" y="4005064"/>
            <a:ext cx="2376264" cy="773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 smtClean="0">
                <a:solidFill>
                  <a:srgbClr val="FFFF66"/>
                </a:solidFill>
              </a:rPr>
              <a:t>Photopisches</a:t>
            </a:r>
            <a:r>
              <a:rPr lang="hu-HU" sz="1600" b="1" dirty="0" smtClean="0">
                <a:solidFill>
                  <a:srgbClr val="FFFF66"/>
                </a:solidFill>
              </a:rPr>
              <a:t> (</a:t>
            </a:r>
            <a:r>
              <a:rPr lang="hu-HU" sz="1600" b="1" dirty="0" err="1" smtClean="0">
                <a:solidFill>
                  <a:srgbClr val="FFFF66"/>
                </a:solidFill>
              </a:rPr>
              <a:t>Farben-</a:t>
            </a:r>
            <a:r>
              <a:rPr lang="hu-HU" sz="1600" b="1" dirty="0" smtClean="0">
                <a:solidFill>
                  <a:srgbClr val="FFFF66"/>
                </a:solidFill>
              </a:rPr>
              <a:t>) </a:t>
            </a:r>
            <a:r>
              <a:rPr lang="hu-HU" sz="1600" b="1" dirty="0" err="1" smtClean="0">
                <a:solidFill>
                  <a:srgbClr val="FFFF66"/>
                </a:solidFill>
              </a:rPr>
              <a:t>Sehen</a:t>
            </a:r>
            <a:endParaRPr lang="hu-HU" sz="1600" b="1" dirty="0">
              <a:solidFill>
                <a:srgbClr val="FFFF6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39552" y="620688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solidFill>
                  <a:srgbClr val="FFFF00"/>
                </a:solidFill>
              </a:rPr>
              <a:t>Allgemeiner</a:t>
            </a:r>
            <a:r>
              <a:rPr lang="hu-HU" sz="1400" dirty="0" smtClean="0">
                <a:solidFill>
                  <a:srgbClr val="FFFF00"/>
                </a:solidFill>
              </a:rPr>
              <a:t> </a:t>
            </a:r>
            <a:r>
              <a:rPr lang="hu-HU" sz="1400" dirty="0" err="1" smtClean="0">
                <a:solidFill>
                  <a:srgbClr val="FFFF00"/>
                </a:solidFill>
              </a:rPr>
              <a:t>Aufbau</a:t>
            </a:r>
            <a:r>
              <a:rPr lang="hu-HU" sz="1400" dirty="0" smtClean="0">
                <a:solidFill>
                  <a:srgbClr val="FFFF00"/>
                </a:solidFill>
              </a:rPr>
              <a:t>: </a:t>
            </a:r>
            <a:r>
              <a:rPr lang="hu-HU" sz="1400" dirty="0" err="1" smtClean="0">
                <a:solidFill>
                  <a:srgbClr val="FFFF00"/>
                </a:solidFill>
              </a:rPr>
              <a:t>Außensegment</a:t>
            </a:r>
            <a:r>
              <a:rPr lang="hu-HU" sz="1400" dirty="0" smtClean="0">
                <a:solidFill>
                  <a:srgbClr val="FFFF00"/>
                </a:solidFill>
              </a:rPr>
              <a:t>, </a:t>
            </a:r>
            <a:r>
              <a:rPr lang="hu-HU" sz="1400" dirty="0" err="1" smtClean="0">
                <a:solidFill>
                  <a:srgbClr val="FFFF00"/>
                </a:solidFill>
              </a:rPr>
              <a:t>Innensegment</a:t>
            </a:r>
            <a:r>
              <a:rPr lang="hu-HU" sz="1400" dirty="0" smtClean="0">
                <a:solidFill>
                  <a:srgbClr val="FFFF00"/>
                </a:solidFill>
              </a:rPr>
              <a:t>, </a:t>
            </a:r>
            <a:r>
              <a:rPr lang="hu-HU" sz="1400" dirty="0" err="1" smtClean="0">
                <a:solidFill>
                  <a:srgbClr val="FFFF00"/>
                </a:solidFill>
              </a:rPr>
              <a:t>Perikaryon</a:t>
            </a:r>
            <a:r>
              <a:rPr lang="hu-HU" sz="1400" dirty="0" smtClean="0">
                <a:solidFill>
                  <a:srgbClr val="FFFF00"/>
                </a:solidFill>
              </a:rPr>
              <a:t>, </a:t>
            </a:r>
            <a:r>
              <a:rPr lang="hu-HU" sz="1400" dirty="0" err="1" smtClean="0">
                <a:solidFill>
                  <a:srgbClr val="FFFF00"/>
                </a:solidFill>
              </a:rPr>
              <a:t>Synapse</a:t>
            </a:r>
            <a:endParaRPr lang="hu-HU" sz="1400" dirty="0">
              <a:solidFill>
                <a:srgbClr val="FFFF00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3059832" y="6159786"/>
            <a:ext cx="1224136" cy="149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err="1" smtClean="0">
                <a:solidFill>
                  <a:srgbClr val="C00000"/>
                </a:solidFill>
              </a:rPr>
              <a:t>Stäbchenzelle</a:t>
            </a:r>
            <a:endParaRPr lang="hu-HU" sz="1200" b="1" dirty="0">
              <a:solidFill>
                <a:srgbClr val="C00000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4860032" y="6159786"/>
            <a:ext cx="1008112" cy="149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rgbClr val="C00000"/>
                </a:solidFill>
              </a:rPr>
              <a:t>Zapfenzelle</a:t>
            </a:r>
            <a:endParaRPr lang="hu-H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ajomEM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075" y="260648"/>
            <a:ext cx="4598889" cy="638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5436096" y="1916832"/>
            <a:ext cx="35283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err="1" smtClean="0">
                <a:latin typeface="Calibri" panose="020F0502020204030204" pitchFamily="34" charset="0"/>
              </a:rPr>
              <a:t>Außensegment</a:t>
            </a:r>
            <a:r>
              <a:rPr lang="hu-HU" sz="1500" dirty="0" smtClean="0">
                <a:latin typeface="Calibri" panose="020F0502020204030204" pitchFamily="34" charset="0"/>
              </a:rPr>
              <a:t> mit </a:t>
            </a:r>
            <a:r>
              <a:rPr lang="hu-HU" sz="1500" dirty="0" err="1" smtClean="0">
                <a:latin typeface="Calibri" panose="020F0502020204030204" pitchFamily="34" charset="0"/>
              </a:rPr>
              <a:t>Photoreceptorscheiben</a:t>
            </a:r>
            <a:endParaRPr lang="hu-HU" sz="1500" dirty="0">
              <a:latin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29288" y="4686146"/>
            <a:ext cx="16508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err="1" smtClean="0">
                <a:latin typeface="Calibri" panose="020F0502020204030204" pitchFamily="34" charset="0"/>
              </a:rPr>
              <a:t>Cilium</a:t>
            </a:r>
            <a:endParaRPr lang="hu-HU" sz="1500" dirty="0">
              <a:latin typeface="Calibri" panose="020F05020202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282353" y="5188552"/>
            <a:ext cx="27460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err="1" smtClean="0">
                <a:latin typeface="Calibri" panose="020F0502020204030204" pitchFamily="34" charset="0"/>
              </a:rPr>
              <a:t>Basalkörperchen</a:t>
            </a:r>
            <a:r>
              <a:rPr lang="hu-HU" sz="1500" dirty="0" smtClean="0">
                <a:latin typeface="Calibri" panose="020F0502020204030204" pitchFamily="34" charset="0"/>
              </a:rPr>
              <a:t> des </a:t>
            </a:r>
            <a:r>
              <a:rPr lang="hu-HU" sz="1500" dirty="0" err="1" smtClean="0">
                <a:latin typeface="Calibri" panose="020F0502020204030204" pitchFamily="34" charset="0"/>
              </a:rPr>
              <a:t>Ciliums</a:t>
            </a:r>
            <a:endParaRPr lang="hu-HU" sz="1500" dirty="0">
              <a:latin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281975" y="5949280"/>
            <a:ext cx="26744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err="1" smtClean="0">
                <a:latin typeface="Calibri" panose="020F0502020204030204" pitchFamily="34" charset="0"/>
              </a:rPr>
              <a:t>Akzessorisches</a:t>
            </a:r>
            <a:r>
              <a:rPr lang="hu-HU" sz="1500" dirty="0" smtClean="0">
                <a:latin typeface="Calibri" panose="020F0502020204030204" pitchFamily="34" charset="0"/>
              </a:rPr>
              <a:t> </a:t>
            </a:r>
            <a:r>
              <a:rPr lang="hu-HU" sz="1500" dirty="0" err="1" smtClean="0">
                <a:latin typeface="Calibri" panose="020F0502020204030204" pitchFamily="34" charset="0"/>
              </a:rPr>
              <a:t>Centriol</a:t>
            </a:r>
            <a:endParaRPr lang="hu-HU" sz="1500" dirty="0">
              <a:latin typeface="Calibri" panose="020F0502020204030204" pitchFamily="34" charset="0"/>
            </a:endParaRPr>
          </a:p>
        </p:txBody>
      </p:sp>
      <p:cxnSp>
        <p:nvCxnSpPr>
          <p:cNvPr id="9" name="Egyenes összekötő nyíllal 8"/>
          <p:cNvCxnSpPr>
            <a:stCxn id="3" idx="1"/>
          </p:cNvCxnSpPr>
          <p:nvPr/>
        </p:nvCxnSpPr>
        <p:spPr>
          <a:xfrm flipH="1">
            <a:off x="4644008" y="2078415"/>
            <a:ext cx="792088" cy="161583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3563888" y="4941168"/>
            <a:ext cx="1694788" cy="1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3203849" y="5373218"/>
            <a:ext cx="2054826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 flipV="1">
            <a:off x="2411760" y="5445225"/>
            <a:ext cx="1080120" cy="688721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endCxn id="6" idx="1"/>
          </p:cNvCxnSpPr>
          <p:nvPr/>
        </p:nvCxnSpPr>
        <p:spPr>
          <a:xfrm flipV="1">
            <a:off x="3491880" y="6110863"/>
            <a:ext cx="1790095" cy="2308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5281975" y="272842"/>
            <a:ext cx="3563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Das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Außensegment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ist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ein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transformiertes</a:t>
            </a:r>
            <a:r>
              <a:rPr lang="hu-HU" sz="20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Cilium</a:t>
            </a:r>
            <a:endParaRPr lang="hu-HU" sz="2000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5364088" y="98072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Calibri" panose="020F0502020204030204" pitchFamily="34" charset="0"/>
              </a:rPr>
              <a:t>(EM </a:t>
            </a:r>
            <a:r>
              <a:rPr lang="hu-HU" sz="1400" dirty="0" err="1" smtClean="0">
                <a:latin typeface="Calibri" panose="020F0502020204030204" pitchFamily="34" charset="0"/>
              </a:rPr>
              <a:t>Bild</a:t>
            </a:r>
            <a:r>
              <a:rPr lang="hu-HU" sz="1400" dirty="0" smtClean="0">
                <a:latin typeface="Calibri" panose="020F0502020204030204" pitchFamily="34" charset="0"/>
              </a:rPr>
              <a:t> von der </a:t>
            </a:r>
            <a:r>
              <a:rPr lang="hu-HU" sz="1400" dirty="0" err="1" smtClean="0">
                <a:latin typeface="Calibri" panose="020F0502020204030204" pitchFamily="34" charset="0"/>
              </a:rPr>
              <a:t>Grenze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zwischen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Außen-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Innensegment</a:t>
            </a:r>
            <a:r>
              <a:rPr lang="hu-HU" sz="1400" dirty="0" smtClean="0">
                <a:latin typeface="Calibri" panose="020F0502020204030204" pitchFamily="34" charset="0"/>
              </a:rPr>
              <a:t>)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364088" y="2420888"/>
            <a:ext cx="3546569" cy="226525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Das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Außensegment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der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Photoreceptorzelle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ist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eine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spezielle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Form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der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neu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entdeckten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sensorischen</a:t>
            </a:r>
            <a:r>
              <a:rPr lang="hu-HU" sz="1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Cilien</a:t>
            </a:r>
            <a:r>
              <a:rPr lang="hu-HU" sz="1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(9x2+0)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Solche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Cilien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sind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an den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meisten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Zelltypen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zu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finden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wachsen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aus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einem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Centriol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des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Centrosoms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aus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hu-HU" sz="1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Bedeutung</a:t>
            </a:r>
            <a:r>
              <a:rPr lang="hu-HU" sz="1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enthalten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Signalübertragungssysteme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spezifisch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für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verschiedene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Zelltypen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(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Receptormoleküle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der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Plasmamembran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weitere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Komponenten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der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Signalübertragungsketten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sind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im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Inneren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des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Ciliums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vorhanden</a:t>
            </a:r>
            <a:r>
              <a:rPr lang="hu-HU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).</a:t>
            </a:r>
            <a:endParaRPr lang="hu-HU" sz="1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08920"/>
            <a:ext cx="4032448" cy="392359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4740" y="2636912"/>
            <a:ext cx="46085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hu-HU" sz="1400" dirty="0" smtClean="0">
              <a:latin typeface="Calibri" panose="020F0502020204030204" pitchFamily="34" charset="0"/>
            </a:endParaRPr>
          </a:p>
          <a:p>
            <a:r>
              <a:rPr lang="hu-HU" sz="1400" dirty="0" smtClean="0">
                <a:latin typeface="Calibri" panose="020F0502020204030204" pitchFamily="34" charset="0"/>
              </a:rPr>
              <a:t>2. </a:t>
            </a:r>
            <a:r>
              <a:rPr lang="hu-HU" sz="1400" dirty="0" err="1" smtClean="0">
                <a:latin typeface="Calibri" panose="020F0502020204030204" pitchFamily="34" charset="0"/>
              </a:rPr>
              <a:t>Das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aktivierte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Opsin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aktiviert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el-GR" sz="1400" dirty="0" smtClean="0">
                <a:latin typeface="Calibri" panose="020F0502020204030204" pitchFamily="34" charset="0"/>
              </a:rPr>
              <a:t>α</a:t>
            </a:r>
            <a:r>
              <a:rPr lang="hu-HU" sz="1400" dirty="0" err="1" smtClean="0">
                <a:latin typeface="Calibri" panose="020F0502020204030204" pitchFamily="34" charset="0"/>
              </a:rPr>
              <a:t>-Untereinheit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vom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G-Protein</a:t>
            </a:r>
            <a:r>
              <a:rPr lang="hu-HU" sz="1400" dirty="0" smtClean="0">
                <a:latin typeface="Calibri" panose="020F0502020204030204" pitchFamily="34" charset="0"/>
              </a:rPr>
              <a:t> (</a:t>
            </a:r>
            <a:r>
              <a:rPr lang="hu-HU" sz="1400" dirty="0" err="1" smtClean="0">
                <a:latin typeface="Calibri" panose="020F0502020204030204" pitchFamily="34" charset="0"/>
              </a:rPr>
              <a:t>Transducin</a:t>
            </a:r>
            <a:r>
              <a:rPr lang="hu-HU" sz="1400" dirty="0" smtClean="0">
                <a:latin typeface="Calibri" panose="020F0502020204030204" pitchFamily="34" charset="0"/>
              </a:rPr>
              <a:t>).</a:t>
            </a:r>
          </a:p>
          <a:p>
            <a:endParaRPr lang="hu-HU" sz="1400" dirty="0" smtClean="0">
              <a:latin typeface="Calibri" panose="020F0502020204030204" pitchFamily="34" charset="0"/>
            </a:endParaRPr>
          </a:p>
          <a:p>
            <a:r>
              <a:rPr lang="hu-HU" sz="1400" dirty="0" smtClean="0">
                <a:latin typeface="Calibri" panose="020F0502020204030204" pitchFamily="34" charset="0"/>
              </a:rPr>
              <a:t>3.  G</a:t>
            </a:r>
            <a:r>
              <a:rPr lang="el-GR" sz="1400" baseline="-25000" dirty="0" smtClean="0">
                <a:latin typeface="Calibri" panose="020F0502020204030204" pitchFamily="34" charset="0"/>
              </a:rPr>
              <a:t>α</a:t>
            </a:r>
            <a:r>
              <a:rPr lang="hu-HU" sz="1400" dirty="0" smtClean="0">
                <a:latin typeface="Calibri" panose="020F0502020204030204" pitchFamily="34" charset="0"/>
              </a:rPr>
              <a:t> (</a:t>
            </a:r>
            <a:r>
              <a:rPr lang="hu-HU" sz="1400" dirty="0" err="1" smtClean="0">
                <a:latin typeface="Calibri" panose="020F0502020204030204" pitchFamily="34" charset="0"/>
              </a:rPr>
              <a:t>Transducin</a:t>
            </a:r>
            <a:r>
              <a:rPr lang="hu-HU" sz="1400" dirty="0" smtClean="0">
                <a:latin typeface="Calibri" panose="020F0502020204030204" pitchFamily="34" charset="0"/>
              </a:rPr>
              <a:t>) </a:t>
            </a:r>
            <a:r>
              <a:rPr lang="hu-HU" sz="1400" dirty="0" err="1" smtClean="0">
                <a:latin typeface="Calibri" panose="020F0502020204030204" pitchFamily="34" charset="0"/>
              </a:rPr>
              <a:t>entfernt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hemmende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Untereinheit</a:t>
            </a:r>
            <a:r>
              <a:rPr lang="hu-HU" sz="1400" dirty="0" smtClean="0">
                <a:latin typeface="Calibri" panose="020F0502020204030204" pitchFamily="34" charset="0"/>
              </a:rPr>
              <a:t> von </a:t>
            </a:r>
            <a:r>
              <a:rPr lang="hu-HU" sz="1400" dirty="0" err="1" smtClean="0">
                <a:latin typeface="Calibri" panose="020F0502020204030204" pitchFamily="34" charset="0"/>
              </a:rPr>
              <a:t>cGMP-Phosphodiesterase</a:t>
            </a:r>
            <a:r>
              <a:rPr lang="hu-HU" sz="1400" dirty="0" smtClean="0">
                <a:latin typeface="Calibri" panose="020F0502020204030204" pitchFamily="34" charset="0"/>
              </a:rPr>
              <a:t> und </a:t>
            </a:r>
            <a:r>
              <a:rPr lang="hu-HU" sz="1400" dirty="0" err="1" smtClean="0">
                <a:latin typeface="Calibri" panose="020F0502020204030204" pitchFamily="34" charset="0"/>
              </a:rPr>
              <a:t>damit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aktiviert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das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Enzym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  <a:p>
            <a:endParaRPr lang="hu-HU" sz="1400" dirty="0" smtClean="0">
              <a:latin typeface="Calibri" panose="020F0502020204030204" pitchFamily="34" charset="0"/>
            </a:endParaRPr>
          </a:p>
          <a:p>
            <a:r>
              <a:rPr lang="hu-HU" sz="1400" dirty="0" smtClean="0">
                <a:latin typeface="Calibri" panose="020F0502020204030204" pitchFamily="34" charset="0"/>
              </a:rPr>
              <a:t>4. Die </a:t>
            </a:r>
            <a:r>
              <a:rPr lang="hu-HU" sz="1400" dirty="0" err="1" smtClean="0">
                <a:latin typeface="Calibri" panose="020F0502020204030204" pitchFamily="34" charset="0"/>
              </a:rPr>
              <a:t>cGMP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Konzentration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fällt</a:t>
            </a:r>
            <a:r>
              <a:rPr lang="hu-HU" sz="1400" dirty="0" smtClean="0">
                <a:latin typeface="Calibri" panose="020F0502020204030204" pitchFamily="34" charset="0"/>
              </a:rPr>
              <a:t> ab.</a:t>
            </a:r>
          </a:p>
          <a:p>
            <a:endParaRPr lang="hu-HU" sz="1400" dirty="0" smtClean="0">
              <a:latin typeface="Calibri" panose="020F0502020204030204" pitchFamily="34" charset="0"/>
            </a:endParaRPr>
          </a:p>
          <a:p>
            <a:r>
              <a:rPr lang="hu-HU" sz="1400" dirty="0" smtClean="0">
                <a:latin typeface="Calibri" panose="020F0502020204030204" pitchFamily="34" charset="0"/>
              </a:rPr>
              <a:t>5. Die </a:t>
            </a:r>
            <a:r>
              <a:rPr lang="hu-HU" sz="1400" dirty="0" err="1" smtClean="0">
                <a:latin typeface="Calibri" panose="020F0502020204030204" pitchFamily="34" charset="0"/>
              </a:rPr>
              <a:t>cGMP-abhängigen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Kationkanäle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schliessen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sich</a:t>
            </a:r>
            <a:r>
              <a:rPr lang="hu-HU" sz="1400" dirty="0" smtClean="0">
                <a:latin typeface="Calibri" panose="020F0502020204030204" pitchFamily="34" charset="0"/>
              </a:rPr>
              <a:t>, Na</a:t>
            </a:r>
            <a:r>
              <a:rPr lang="hu-HU" sz="1400" baseline="30000" dirty="0" smtClean="0">
                <a:latin typeface="Calibri" panose="020F0502020204030204" pitchFamily="34" charset="0"/>
              </a:rPr>
              <a:t>+</a:t>
            </a:r>
            <a:r>
              <a:rPr lang="hu-HU" sz="1400" dirty="0" smtClean="0">
                <a:latin typeface="Calibri" panose="020F0502020204030204" pitchFamily="34" charset="0"/>
              </a:rPr>
              <a:t> és Ca</a:t>
            </a:r>
            <a:r>
              <a:rPr lang="hu-HU" sz="1400" baseline="30000" dirty="0" smtClean="0">
                <a:latin typeface="Calibri" panose="020F0502020204030204" pitchFamily="34" charset="0"/>
              </a:rPr>
              <a:t>2+ 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Einströmung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die </a:t>
            </a:r>
            <a:r>
              <a:rPr lang="hu-HU" sz="1400" dirty="0" err="1" smtClean="0">
                <a:latin typeface="Calibri" panose="020F0502020204030204" pitchFamily="34" charset="0"/>
              </a:rPr>
              <a:t>Zelle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ist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gestoppt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</a:p>
          <a:p>
            <a:endParaRPr lang="hu-HU" sz="1400" dirty="0" smtClean="0">
              <a:latin typeface="Calibri" panose="020F0502020204030204" pitchFamily="34" charset="0"/>
            </a:endParaRPr>
          </a:p>
          <a:p>
            <a:r>
              <a:rPr lang="hu-HU" sz="1400" dirty="0" smtClean="0">
                <a:latin typeface="Calibri" panose="020F0502020204030204" pitchFamily="34" charset="0"/>
              </a:rPr>
              <a:t>6. Die </a:t>
            </a:r>
            <a:r>
              <a:rPr lang="hu-HU" sz="1400" dirty="0" err="1" smtClean="0">
                <a:latin typeface="Calibri" panose="020F0502020204030204" pitchFamily="34" charset="0"/>
              </a:rPr>
              <a:t>Zellmembran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Photoreceptorzelle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ist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dadurch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hyperpolarisiert</a:t>
            </a:r>
            <a:r>
              <a:rPr lang="hu-HU" sz="1400" dirty="0" smtClean="0">
                <a:latin typeface="Calibri" panose="020F0502020204030204" pitchFamily="34" charset="0"/>
              </a:rPr>
              <a:t> (-40mV → -70 </a:t>
            </a:r>
            <a:r>
              <a:rPr lang="hu-HU" sz="1400" dirty="0" err="1" smtClean="0">
                <a:latin typeface="Calibri" panose="020F0502020204030204" pitchFamily="34" charset="0"/>
              </a:rPr>
              <a:t>mV</a:t>
            </a:r>
            <a:r>
              <a:rPr lang="hu-HU" sz="1400" dirty="0" smtClean="0">
                <a:latin typeface="Calibri" panose="020F0502020204030204" pitchFamily="34" charset="0"/>
              </a:rPr>
              <a:t>).</a:t>
            </a:r>
          </a:p>
          <a:p>
            <a:endParaRPr lang="hu-HU" sz="1400" dirty="0">
              <a:latin typeface="Calibri" panose="020F0502020204030204" pitchFamily="34" charset="0"/>
            </a:endParaRPr>
          </a:p>
          <a:p>
            <a:r>
              <a:rPr lang="hu-HU" sz="1400" dirty="0" smtClean="0">
                <a:latin typeface="Calibri" panose="020F0502020204030204" pitchFamily="34" charset="0"/>
              </a:rPr>
              <a:t>7. </a:t>
            </a:r>
            <a:r>
              <a:rPr lang="hu-HU" sz="1400" dirty="0" err="1" smtClean="0">
                <a:latin typeface="Calibri" panose="020F0502020204030204" pitchFamily="34" charset="0"/>
              </a:rPr>
              <a:t>Release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vom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Neurotransmitter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Glutamat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der </a:t>
            </a:r>
            <a:r>
              <a:rPr lang="hu-HU" sz="1400" dirty="0" err="1" smtClean="0">
                <a:latin typeface="Calibri" panose="020F0502020204030204" pitchFamily="34" charset="0"/>
              </a:rPr>
              <a:t>Photoreceptor-Synapse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vermindert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sich</a:t>
            </a:r>
            <a:r>
              <a:rPr lang="hu-HU" sz="1400" dirty="0" smtClean="0">
                <a:latin typeface="Calibri" panose="020F0502020204030204" pitchFamily="34" charset="0"/>
              </a:rPr>
              <a:t>. </a:t>
            </a:r>
            <a:endParaRPr lang="hu-HU" sz="1400" dirty="0">
              <a:latin typeface="Calibri" panose="020F05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2122"/>
            <a:ext cx="1728192" cy="240852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45983" y="1970256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1. </a:t>
            </a:r>
            <a:r>
              <a:rPr lang="hu-HU" sz="1400" dirty="0" err="1" smtClean="0">
                <a:latin typeface="Calibri" panose="020F0502020204030204" pitchFamily="34" charset="0"/>
              </a:rPr>
              <a:t>Licht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induziert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Isomerisierung</a:t>
            </a:r>
            <a:r>
              <a:rPr lang="hu-HU" sz="1400" dirty="0" smtClean="0">
                <a:latin typeface="Calibri" panose="020F0502020204030204" pitchFamily="34" charset="0"/>
              </a:rPr>
              <a:t> von 11-cis </a:t>
            </a:r>
            <a:r>
              <a:rPr lang="hu-HU" sz="1400" dirty="0" err="1" smtClean="0">
                <a:latin typeface="Calibri" panose="020F0502020204030204" pitchFamily="34" charset="0"/>
              </a:rPr>
              <a:t>Retinal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in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all-trans-Retinal</a:t>
            </a:r>
            <a:r>
              <a:rPr lang="hu-HU" sz="1400" dirty="0" smtClean="0">
                <a:latin typeface="Calibri" panose="020F0502020204030204" pitchFamily="34" charset="0"/>
              </a:rPr>
              <a:t>, </a:t>
            </a:r>
            <a:r>
              <a:rPr lang="hu-HU" sz="1400" dirty="0" err="1" smtClean="0">
                <a:latin typeface="Calibri" panose="020F0502020204030204" pitchFamily="34" charset="0"/>
              </a:rPr>
              <a:t>das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löst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Konformationsänderung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vom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r>
              <a:rPr lang="hu-HU" sz="1400" dirty="0" err="1" smtClean="0">
                <a:latin typeface="Calibri" panose="020F0502020204030204" pitchFamily="34" charset="0"/>
              </a:rPr>
              <a:t>Opsin</a:t>
            </a:r>
            <a:r>
              <a:rPr lang="hu-HU" sz="1400" dirty="0" smtClean="0">
                <a:latin typeface="Calibri" panose="020F0502020204030204" pitchFamily="34" charset="0"/>
              </a:rPr>
              <a:t> Protein </a:t>
            </a:r>
            <a:r>
              <a:rPr lang="hu-HU" sz="1400" dirty="0" err="1" smtClean="0">
                <a:latin typeface="Calibri" panose="020F0502020204030204" pitchFamily="34" charset="0"/>
              </a:rPr>
              <a:t>aus</a:t>
            </a:r>
            <a:r>
              <a:rPr lang="hu-HU" sz="1400" dirty="0" smtClean="0">
                <a:latin typeface="Calibri" panose="020F0502020204030204" pitchFamily="34" charset="0"/>
              </a:rPr>
              <a:t>.</a:t>
            </a:r>
            <a:endParaRPr lang="hu-HU" sz="1400" dirty="0">
              <a:latin typeface="Calibri" panose="020F050202020403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03986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Kurz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über</a:t>
            </a:r>
            <a:r>
              <a:rPr lang="hu-HU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Phototransduktion</a:t>
            </a:r>
            <a:endParaRPr lang="hu-HU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4740" y="880106"/>
            <a:ext cx="4896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err="1" smtClean="0">
                <a:latin typeface="Calibri" panose="020F0502020204030204" pitchFamily="34" charset="0"/>
              </a:rPr>
              <a:t>Das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b="1" dirty="0" err="1" smtClean="0">
                <a:latin typeface="Calibri" panose="020F0502020204030204" pitchFamily="34" charset="0"/>
              </a:rPr>
              <a:t>Photoreceptormolekül</a:t>
            </a:r>
            <a:r>
              <a:rPr lang="hu-HU" sz="1300" b="1" dirty="0" smtClean="0">
                <a:latin typeface="Calibri" panose="020F0502020204030204" pitchFamily="34" charset="0"/>
              </a:rPr>
              <a:t> (</a:t>
            </a:r>
            <a:r>
              <a:rPr lang="hu-HU" sz="1300" b="1" dirty="0" err="1" smtClean="0">
                <a:latin typeface="Calibri" panose="020F0502020204030204" pitchFamily="34" charset="0"/>
              </a:rPr>
              <a:t>Sehpigment</a:t>
            </a:r>
            <a:r>
              <a:rPr lang="hu-HU" sz="1300" b="1" dirty="0" smtClean="0">
                <a:latin typeface="Calibri" panose="020F0502020204030204" pitchFamily="34" charset="0"/>
              </a:rPr>
              <a:t>)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besteht</a:t>
            </a:r>
            <a:r>
              <a:rPr lang="hu-HU" sz="1300" dirty="0" smtClean="0">
                <a:latin typeface="Calibri" panose="020F0502020204030204" pitchFamily="34" charset="0"/>
              </a:rPr>
              <a:t> </a:t>
            </a:r>
            <a:r>
              <a:rPr lang="hu-HU" sz="1300" dirty="0" err="1" smtClean="0">
                <a:latin typeface="Calibri" panose="020F0502020204030204" pitchFamily="34" charset="0"/>
              </a:rPr>
              <a:t>aus</a:t>
            </a:r>
            <a:r>
              <a:rPr lang="hu-HU" sz="1300" dirty="0" smtClean="0">
                <a:latin typeface="Calibri" panose="020F0502020204030204" pitchFamily="34" charset="0"/>
              </a:rPr>
              <a:t>:</a:t>
            </a:r>
            <a:r>
              <a:rPr lang="hu-HU" sz="1300" dirty="0">
                <a:latin typeface="Calibri" panose="020F0502020204030204" pitchFamily="34" charset="0"/>
              </a:rPr>
              <a:t> </a:t>
            </a:r>
            <a:endParaRPr lang="hu-HU" sz="1300" dirty="0" smtClean="0">
              <a:latin typeface="Calibri" panose="020F0502020204030204" pitchFamily="34" charset="0"/>
            </a:endParaRPr>
          </a:p>
          <a:p>
            <a:r>
              <a:rPr lang="hu-HU" sz="13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Opsin</a:t>
            </a:r>
            <a:r>
              <a:rPr lang="hu-HU" sz="1300" dirty="0" smtClean="0">
                <a:latin typeface="Calibri" panose="020F0502020204030204" pitchFamily="34" charset="0"/>
              </a:rPr>
              <a:t> (7-Spann </a:t>
            </a:r>
            <a:r>
              <a:rPr lang="hu-HU" sz="1300" dirty="0" err="1" smtClean="0">
                <a:latin typeface="Calibri" panose="020F0502020204030204" pitchFamily="34" charset="0"/>
              </a:rPr>
              <a:t>Membranprotein</a:t>
            </a:r>
            <a:r>
              <a:rPr lang="hu-HU" sz="1300" dirty="0" smtClean="0">
                <a:latin typeface="Calibri" panose="020F0502020204030204" pitchFamily="34" charset="0"/>
              </a:rPr>
              <a:t>) und </a:t>
            </a:r>
          </a:p>
          <a:p>
            <a:r>
              <a:rPr lang="hu-HU" sz="13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11-cis </a:t>
            </a:r>
            <a:r>
              <a:rPr lang="hu-HU" sz="1300" b="1" dirty="0" err="1" smtClean="0">
                <a:solidFill>
                  <a:srgbClr val="FFFF99"/>
                </a:solidFill>
                <a:latin typeface="Calibri" panose="020F0502020204030204" pitchFamily="34" charset="0"/>
              </a:rPr>
              <a:t>Retinal</a:t>
            </a:r>
            <a:r>
              <a:rPr lang="hu-HU" sz="13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hu-HU" sz="1300" dirty="0" smtClean="0">
                <a:latin typeface="Calibri" panose="020F0502020204030204" pitchFamily="34" charset="0"/>
              </a:rPr>
              <a:t>(</a:t>
            </a:r>
            <a:r>
              <a:rPr lang="hu-HU" sz="1300" dirty="0" err="1" smtClean="0">
                <a:latin typeface="Calibri" panose="020F0502020204030204" pitchFamily="34" charset="0"/>
              </a:rPr>
              <a:t>lichtempfindliches</a:t>
            </a:r>
            <a:r>
              <a:rPr lang="hu-HU" sz="1300" dirty="0" smtClean="0">
                <a:latin typeface="Calibri" panose="020F0502020204030204" pitchFamily="34" charset="0"/>
              </a:rPr>
              <a:t>, </a:t>
            </a:r>
            <a:r>
              <a:rPr lang="hu-HU" sz="1300" dirty="0" err="1" smtClean="0">
                <a:latin typeface="Calibri" panose="020F0502020204030204" pitchFamily="34" charset="0"/>
              </a:rPr>
              <a:t>hydrophobes</a:t>
            </a:r>
            <a:r>
              <a:rPr lang="hu-HU" sz="1300" dirty="0" smtClean="0">
                <a:latin typeface="Calibri" panose="020F0502020204030204" pitchFamily="34" charset="0"/>
              </a:rPr>
              <a:t> Protein, </a:t>
            </a:r>
            <a:r>
              <a:rPr lang="hu-HU" sz="1300" dirty="0" err="1" smtClean="0">
                <a:latin typeface="Calibri" panose="020F0502020204030204" pitchFamily="34" charset="0"/>
              </a:rPr>
              <a:t>Aldehyd</a:t>
            </a:r>
            <a:r>
              <a:rPr lang="hu-HU" sz="1300" dirty="0" smtClean="0">
                <a:latin typeface="Calibri" panose="020F0502020204030204" pitchFamily="34" charset="0"/>
              </a:rPr>
              <a:t> von Vitamin A.</a:t>
            </a:r>
            <a:endParaRPr lang="hu-HU" sz="1300" dirty="0">
              <a:latin typeface="Calibri" panose="020F0502020204030204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8028384" y="4941168"/>
            <a:ext cx="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7740352" y="105273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Retinal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948264" y="6021288"/>
            <a:ext cx="144016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cGMP-abhängiges</a:t>
            </a:r>
            <a:r>
              <a:rPr lang="hu-H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Kationkanal</a:t>
            </a:r>
            <a:endParaRPr lang="hu-H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148064" y="2708920"/>
            <a:ext cx="165618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Membran</a:t>
            </a:r>
            <a:r>
              <a:rPr lang="hu-H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der </a:t>
            </a:r>
            <a:r>
              <a:rPr lang="hu-H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Photoreceptorscheibe</a:t>
            </a:r>
            <a:endParaRPr lang="hu-H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873620" y="2780927"/>
            <a:ext cx="151216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Zellmembran</a:t>
            </a:r>
            <a:r>
              <a:rPr lang="hu-H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des </a:t>
            </a:r>
            <a:r>
              <a:rPr lang="hu-HU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Außensegments</a:t>
            </a:r>
            <a:endParaRPr lang="hu-HU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i">
  <a:themeElements>
    <a:clrScheme name="Elem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i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6623</TotalTime>
  <Words>2394</Words>
  <Application>Microsoft Office PowerPoint</Application>
  <PresentationFormat>Diavetítés a képernyőre (4:3 oldalarány)</PresentationFormat>
  <Paragraphs>339</Paragraphs>
  <Slides>26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Comic Sans MS</vt:lpstr>
      <vt:lpstr>Palatino Linotype</vt:lpstr>
      <vt:lpstr>Times New Roman</vt:lpstr>
      <vt:lpstr>Wingdings</vt:lpstr>
      <vt:lpstr>Elemi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RP</dc:creator>
  <cp:lastModifiedBy>rohlich</cp:lastModifiedBy>
  <cp:revision>312</cp:revision>
  <dcterms:created xsi:type="dcterms:W3CDTF">2015-03-12T09:48:53Z</dcterms:created>
  <dcterms:modified xsi:type="dcterms:W3CDTF">2019-12-09T11:02:07Z</dcterms:modified>
</cp:coreProperties>
</file>