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39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11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000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834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90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45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653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84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73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9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22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22906-B786-4ED3-A08D-7FA4D7CA4989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F643-CE48-4DD2-AD09-D058C2F7FC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24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neural</a:t>
            </a:r>
            <a:r>
              <a:rPr lang="hu-HU" dirty="0" smtClean="0"/>
              <a:t> </a:t>
            </a:r>
            <a:r>
              <a:rPr lang="hu-HU" dirty="0" err="1" smtClean="0"/>
              <a:t>tube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smtClean="0"/>
              <a:t>neurohistogenesis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M. Kálmán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basis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lectures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EM II 1-8 and 9-17</a:t>
            </a:r>
          </a:p>
          <a:p>
            <a:r>
              <a:rPr lang="hu-HU" dirty="0" err="1" smtClean="0"/>
              <a:t>Sept</a:t>
            </a:r>
            <a:r>
              <a:rPr lang="hu-HU" dirty="0" smtClean="0"/>
              <a:t>. 9 and 10,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167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2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45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11" y="0"/>
            <a:ext cx="4790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3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45" y="0"/>
            <a:ext cx="7453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7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411480"/>
            <a:ext cx="719937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27" y="0"/>
            <a:ext cx="4966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2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76" y="0"/>
            <a:ext cx="857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4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728472"/>
            <a:ext cx="899769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9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34" y="0"/>
            <a:ext cx="4612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2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</Words>
  <Application>Microsoft Office PowerPoint</Application>
  <PresentationFormat>Szélesvásznú</PresentationFormat>
  <Paragraphs>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The neural tube and the neurohistogenesis M. Kálmán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ana</dc:creator>
  <cp:lastModifiedBy>ana</cp:lastModifiedBy>
  <cp:revision>4</cp:revision>
  <dcterms:created xsi:type="dcterms:W3CDTF">2019-09-10T18:03:13Z</dcterms:created>
  <dcterms:modified xsi:type="dcterms:W3CDTF">2019-09-11T13:52:45Z</dcterms:modified>
</cp:coreProperties>
</file>