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70" r:id="rId9"/>
    <p:sldId id="263" r:id="rId10"/>
    <p:sldId id="265" r:id="rId11"/>
    <p:sldId id="266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53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9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01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574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96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0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0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325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80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30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24D7-2ED5-41B1-81C9-A5B65BBD7970}" type="datetimeFigureOut">
              <a:rPr lang="hu-HU" smtClean="0"/>
              <a:t>2019.09.19.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41F-FDE2-40F5-A946-0AEC3B7FB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19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Kálmán Mihály: Az agyi keringés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ÁOK II. évfolyamnak tartott előadás</a:t>
            </a:r>
          </a:p>
          <a:p>
            <a:r>
              <a:rPr lang="hu-HU" dirty="0" smtClean="0"/>
              <a:t>2019. szept. </a:t>
            </a:r>
            <a:r>
              <a:rPr lang="hu-HU" smtClean="0"/>
              <a:t>18.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75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58" y="0"/>
            <a:ext cx="8618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2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324612"/>
            <a:ext cx="8997696" cy="6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3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71" y="0"/>
            <a:ext cx="8775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2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85737"/>
            <a:ext cx="90011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4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08" y="0"/>
            <a:ext cx="7995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08" y="0"/>
            <a:ext cx="7995583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15" y="0"/>
            <a:ext cx="7855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269748"/>
            <a:ext cx="8997696" cy="63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452437"/>
            <a:ext cx="58102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0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33" y="0"/>
            <a:ext cx="6729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9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28" y="0"/>
            <a:ext cx="7791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8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19</Words>
  <Application>Microsoft Office PowerPoint</Application>
  <PresentationFormat>Szélesvásznú</PresentationFormat>
  <Paragraphs>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Kálmán Mihály: Az agyi keringés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ana</dc:creator>
  <cp:lastModifiedBy>ana</cp:lastModifiedBy>
  <cp:revision>4</cp:revision>
  <dcterms:created xsi:type="dcterms:W3CDTF">2019-09-19T15:28:55Z</dcterms:created>
  <dcterms:modified xsi:type="dcterms:W3CDTF">2019-09-19T18:39:28Z</dcterms:modified>
</cp:coreProperties>
</file>