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70" r:id="rId5"/>
    <p:sldId id="274" r:id="rId6"/>
    <p:sldId id="273" r:id="rId7"/>
    <p:sldId id="275" r:id="rId8"/>
    <p:sldId id="272" r:id="rId9"/>
    <p:sldId id="276" r:id="rId10"/>
    <p:sldId id="279" r:id="rId11"/>
    <p:sldId id="257" r:id="rId12"/>
    <p:sldId id="278" r:id="rId13"/>
    <p:sldId id="280" r:id="rId14"/>
    <p:sldId id="263" r:id="rId15"/>
    <p:sldId id="268" r:id="rId16"/>
    <p:sldId id="28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0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8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6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39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4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17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4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35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33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7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5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2BFF-4396-40A7-AEA2-C46FF6383AF5}" type="datetimeFigureOut">
              <a:rPr lang="hu-HU" smtClean="0"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EA06-9C51-42C8-8FF9-2F29BABC07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0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Kálmán M: A </a:t>
            </a:r>
            <a:r>
              <a:rPr lang="hu-HU" b="1" dirty="0" err="1" smtClean="0"/>
              <a:t>formatio</a:t>
            </a:r>
            <a:r>
              <a:rPr lang="hu-HU" b="1" dirty="0" smtClean="0"/>
              <a:t> </a:t>
            </a:r>
            <a:r>
              <a:rPr lang="hu-HU" b="1" dirty="0" err="1" smtClean="0"/>
              <a:t>reticularis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Az AOK II E-H előadása, 2019. okt. 16.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635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28" y="0"/>
            <a:ext cx="7779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28650"/>
            <a:ext cx="1008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87550"/>
            <a:ext cx="10058400" cy="24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52" y="0"/>
            <a:ext cx="9034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57" y="0"/>
            <a:ext cx="7390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13" y="0"/>
            <a:ext cx="543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857250"/>
            <a:ext cx="10058400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71700"/>
            <a:ext cx="746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0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reticular</a:t>
            </a:r>
            <a:r>
              <a:rPr lang="hu-HU" dirty="0" smtClean="0"/>
              <a:t> </a:t>
            </a:r>
            <a:r>
              <a:rPr lang="hu-HU" dirty="0" err="1" smtClean="0"/>
              <a:t>formation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sz="2200" dirty="0" smtClean="0"/>
              <a:t>- a </a:t>
            </a:r>
            <a:r>
              <a:rPr lang="hu-HU" sz="2200" dirty="0" err="1" smtClean="0"/>
              <a:t>network</a:t>
            </a:r>
            <a:r>
              <a:rPr lang="hu-HU" sz="2200" dirty="0" smtClean="0"/>
              <a:t> (’</a:t>
            </a:r>
            <a:r>
              <a:rPr lang="hu-HU" sz="2200" dirty="0" err="1" smtClean="0"/>
              <a:t>reticle</a:t>
            </a:r>
            <a:r>
              <a:rPr lang="hu-HU" sz="2200" dirty="0" smtClean="0"/>
              <a:t>’) of </a:t>
            </a:r>
            <a:r>
              <a:rPr lang="hu-HU" sz="2200" dirty="0" err="1" smtClean="0"/>
              <a:t>small</a:t>
            </a:r>
            <a:r>
              <a:rPr lang="hu-HU" sz="2200" dirty="0"/>
              <a:t> </a:t>
            </a:r>
            <a:r>
              <a:rPr lang="hu-HU" sz="2200" dirty="0" smtClean="0"/>
              <a:t>neuron </a:t>
            </a:r>
            <a:r>
              <a:rPr lang="hu-HU" sz="2200" dirty="0" err="1" smtClean="0"/>
              <a:t>groups</a:t>
            </a:r>
            <a:r>
              <a:rPr lang="hu-HU" sz="2200" dirty="0" smtClean="0"/>
              <a:t> and </a:t>
            </a:r>
            <a:r>
              <a:rPr lang="hu-HU" sz="2200" dirty="0" err="1" smtClean="0"/>
              <a:t>axon</a:t>
            </a:r>
            <a:r>
              <a:rPr lang="hu-HU" sz="2200" dirty="0" smtClean="0"/>
              <a:t> </a:t>
            </a:r>
            <a:r>
              <a:rPr lang="hu-HU" sz="2200" dirty="0" err="1" smtClean="0"/>
              <a:t>bundles</a:t>
            </a:r>
            <a:r>
              <a:rPr lang="hu-HU" sz="2200" dirty="0" smtClean="0"/>
              <a:t>;</a:t>
            </a:r>
            <a:br>
              <a:rPr lang="hu-HU" sz="2200" dirty="0" smtClean="0"/>
            </a:br>
            <a:r>
              <a:rPr lang="hu-HU" sz="2200" dirty="0" smtClean="0"/>
              <a:t>- </a:t>
            </a:r>
            <a:r>
              <a:rPr lang="hu-HU" sz="2200" dirty="0" err="1" smtClean="0"/>
              <a:t>it</a:t>
            </a:r>
            <a:r>
              <a:rPr lang="hu-HU" sz="2200" dirty="0" smtClean="0"/>
              <a:t> </a:t>
            </a:r>
            <a:r>
              <a:rPr lang="hu-HU" sz="2200" dirty="0" err="1" smtClean="0"/>
              <a:t>occupies</a:t>
            </a:r>
            <a:r>
              <a:rPr lang="hu-HU" sz="2200" dirty="0" smtClean="0"/>
              <a:t> </a:t>
            </a:r>
            <a:r>
              <a:rPr lang="hu-HU" sz="2200" dirty="0" err="1" smtClean="0"/>
              <a:t>the</a:t>
            </a:r>
            <a:r>
              <a:rPr lang="hu-HU" sz="2200" dirty="0" smtClean="0"/>
              <a:t> </a:t>
            </a:r>
            <a:r>
              <a:rPr lang="hu-HU" sz="2200" dirty="0" err="1" smtClean="0"/>
              <a:t>empty</a:t>
            </a:r>
            <a:r>
              <a:rPr lang="hu-HU" sz="2200" dirty="0" smtClean="0"/>
              <a:t> </a:t>
            </a:r>
            <a:r>
              <a:rPr lang="hu-HU" sz="2200" dirty="0" err="1" smtClean="0"/>
              <a:t>spaces</a:t>
            </a:r>
            <a:r>
              <a:rPr lang="hu-HU" sz="2200" dirty="0" smtClean="0"/>
              <a:t> </a:t>
            </a:r>
            <a:r>
              <a:rPr lang="hu-HU" sz="2200" dirty="0" err="1" smtClean="0"/>
              <a:t>between</a:t>
            </a:r>
            <a:r>
              <a:rPr lang="hu-HU" sz="2200" dirty="0" smtClean="0"/>
              <a:t> </a:t>
            </a:r>
            <a:r>
              <a:rPr lang="hu-HU" sz="2200" dirty="0" err="1" smtClean="0"/>
              <a:t>the</a:t>
            </a:r>
            <a:r>
              <a:rPr lang="hu-HU" sz="2200" dirty="0" smtClean="0"/>
              <a:t> </a:t>
            </a:r>
            <a:r>
              <a:rPr lang="hu-HU" sz="2200" dirty="0" err="1" smtClean="0"/>
              <a:t>other</a:t>
            </a:r>
            <a:r>
              <a:rPr lang="hu-HU" sz="2200" dirty="0" smtClean="0"/>
              <a:t> </a:t>
            </a:r>
            <a:r>
              <a:rPr lang="hu-HU" sz="2200" dirty="0" err="1" smtClean="0"/>
              <a:t>nuclei</a:t>
            </a:r>
            <a:r>
              <a:rPr lang="hu-HU" sz="2200" dirty="0" smtClean="0"/>
              <a:t>; </a:t>
            </a:r>
            <a:r>
              <a:rPr lang="hu-HU" sz="2200" dirty="0" err="1" smtClean="0"/>
              <a:t>and</a:t>
            </a:r>
            <a:r>
              <a:rPr lang="hu-HU" sz="2200" dirty="0" smtClean="0"/>
              <a:t>  - </a:t>
            </a:r>
            <a:r>
              <a:rPr lang="hu-HU" sz="2200" dirty="0" err="1" smtClean="0"/>
              <a:t>like</a:t>
            </a:r>
            <a:r>
              <a:rPr lang="hu-HU" sz="2200" dirty="0" smtClean="0"/>
              <a:t> a </a:t>
            </a:r>
            <a:r>
              <a:rPr lang="hu-HU" sz="2200" dirty="0" err="1" smtClean="0"/>
              <a:t>telephone</a:t>
            </a:r>
            <a:r>
              <a:rPr lang="hu-HU" sz="2200" dirty="0" smtClean="0"/>
              <a:t> center -</a:t>
            </a:r>
            <a:br>
              <a:rPr lang="hu-HU" sz="2200" dirty="0" smtClean="0"/>
            </a:br>
            <a:r>
              <a:rPr lang="hu-HU" sz="2200" dirty="0" smtClean="0"/>
              <a:t>- </a:t>
            </a:r>
            <a:r>
              <a:rPr lang="hu-HU" sz="2200" dirty="0" err="1" smtClean="0"/>
              <a:t>interconnects</a:t>
            </a:r>
            <a:r>
              <a:rPr lang="hu-HU" sz="2200" dirty="0" smtClean="0"/>
              <a:t> </a:t>
            </a:r>
            <a:r>
              <a:rPr lang="hu-HU" sz="2200" dirty="0" err="1" smtClean="0"/>
              <a:t>them</a:t>
            </a:r>
            <a:r>
              <a:rPr lang="hu-HU" sz="2200" dirty="0" smtClean="0"/>
              <a:t> </a:t>
            </a:r>
            <a:r>
              <a:rPr lang="hu-HU" sz="2200" dirty="0" err="1" smtClean="0"/>
              <a:t>to</a:t>
            </a:r>
            <a:r>
              <a:rPr lang="hu-HU" sz="2200" dirty="0" smtClean="0"/>
              <a:t> </a:t>
            </a:r>
            <a:r>
              <a:rPr lang="hu-HU" sz="2200" dirty="0" err="1" smtClean="0"/>
              <a:t>form</a:t>
            </a:r>
            <a:r>
              <a:rPr lang="hu-HU" sz="2200" dirty="0" smtClean="0"/>
              <a:t> </a:t>
            </a:r>
            <a:r>
              <a:rPr lang="hu-HU" sz="2200" dirty="0" err="1" smtClean="0"/>
              <a:t>different</a:t>
            </a:r>
            <a:r>
              <a:rPr lang="hu-HU" sz="2200" dirty="0" smtClean="0"/>
              <a:t> and </a:t>
            </a:r>
            <a:r>
              <a:rPr lang="hu-HU" sz="2200" dirty="0" err="1" smtClean="0"/>
              <a:t>temporary</a:t>
            </a:r>
            <a:r>
              <a:rPr lang="hu-HU" sz="2200" dirty="0" smtClean="0"/>
              <a:t> </a:t>
            </a:r>
            <a:r>
              <a:rPr lang="hu-HU" sz="2200" dirty="0" err="1" smtClean="0"/>
              <a:t>brain</a:t>
            </a:r>
            <a:r>
              <a:rPr lang="hu-HU" sz="2200" dirty="0" smtClean="0"/>
              <a:t> </a:t>
            </a:r>
            <a:r>
              <a:rPr lang="hu-HU" sz="2200" dirty="0" err="1" smtClean="0"/>
              <a:t>stem</a:t>
            </a:r>
            <a:r>
              <a:rPr lang="hu-HU" sz="2200" dirty="0" smtClean="0"/>
              <a:t> reflexes, </a:t>
            </a:r>
            <a:r>
              <a:rPr lang="hu-HU" sz="2200" dirty="0" err="1" smtClean="0"/>
              <a:t>e.g</a:t>
            </a:r>
            <a:r>
              <a:rPr lang="hu-HU" sz="2200" dirty="0" smtClean="0"/>
              <a:t>. </a:t>
            </a:r>
            <a:r>
              <a:rPr lang="hu-HU" sz="2200" dirty="0" err="1" smtClean="0"/>
              <a:t>swallowing</a:t>
            </a:r>
            <a:r>
              <a:rPr lang="hu-HU" sz="2200" dirty="0" smtClean="0"/>
              <a:t>, </a:t>
            </a:r>
            <a:r>
              <a:rPr lang="hu-HU" sz="2200" dirty="0" err="1" smtClean="0"/>
              <a:t>caughing</a:t>
            </a:r>
            <a:r>
              <a:rPr lang="hu-HU" sz="2200" dirty="0"/>
              <a:t>.</a:t>
            </a:r>
            <a:r>
              <a:rPr lang="hu-HU" sz="2200" dirty="0" smtClean="0"/>
              <a:t> </a:t>
            </a:r>
            <a:endParaRPr lang="hu-HU" sz="2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87" y="1825625"/>
            <a:ext cx="6897225" cy="4351338"/>
          </a:xfrm>
        </p:spPr>
      </p:pic>
    </p:spTree>
    <p:extLst>
      <p:ext uri="{BB962C8B-B14F-4D97-AF65-F5344CB8AC3E}">
        <p14:creationId xmlns:p14="http://schemas.microsoft.com/office/powerpoint/2010/main" val="135975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32" y="1014984"/>
            <a:ext cx="3526536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46100"/>
            <a:ext cx="7467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31950"/>
            <a:ext cx="7467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6350"/>
            <a:ext cx="10058400" cy="59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628650"/>
            <a:ext cx="8280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08050"/>
            <a:ext cx="10058400" cy="43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</Words>
  <Application>Microsoft Office PowerPoint</Application>
  <PresentationFormat>Szélesvásznú</PresentationFormat>
  <Paragraphs>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Kálmán M: A formatio reticularis  </vt:lpstr>
      <vt:lpstr>PowerPoint bemutató</vt:lpstr>
      <vt:lpstr>The reticular formation: - a network (’reticle’) of small neuron groups and axon bundles; - it occupies the empty spaces between the other nuclei; and  - like a telephone center - - interconnects them to form different and temporary brain stem reflexes, e.g. swallowing, caughing.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Kalman: The reticular formation (Formatio reticularis)</dc:title>
  <dc:creator>ana</dc:creator>
  <cp:lastModifiedBy>ana</cp:lastModifiedBy>
  <cp:revision>17</cp:revision>
  <dcterms:created xsi:type="dcterms:W3CDTF">2017-11-08T17:43:57Z</dcterms:created>
  <dcterms:modified xsi:type="dcterms:W3CDTF">2019-10-21T12:49:18Z</dcterms:modified>
</cp:coreProperties>
</file>